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5" autoAdjust="0"/>
    <p:restoredTop sz="94660"/>
  </p:normalViewPr>
  <p:slideViewPr>
    <p:cSldViewPr snapToGrid="0">
      <p:cViewPr varScale="1">
        <p:scale>
          <a:sx n="105" d="100"/>
          <a:sy n="105" d="100"/>
        </p:scale>
        <p:origin x="216" y="6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A1C012-8297-4361-ACE8-A2509FB18911}"/>
              </a:ext>
            </a:extLst>
          </p:cNvPr>
          <p:cNvSpPr/>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EC2572-8518-46FF-8F60-FE2963DF4A6E}"/>
              </a:ext>
            </a:extLst>
          </p:cNvPr>
          <p:cNvSpPr>
            <a:spLocks noGrp="1"/>
          </p:cNvSpPr>
          <p:nvPr>
            <p:ph type="ctrTitle"/>
          </p:nvPr>
        </p:nvSpPr>
        <p:spPr>
          <a:xfrm>
            <a:off x="960120" y="640080"/>
            <a:ext cx="10268712" cy="3227832"/>
          </a:xfrm>
        </p:spPr>
        <p:txBody>
          <a:bodyPr anchor="b">
            <a:normAutofit/>
          </a:bodyPr>
          <a:lstStyle>
            <a:lvl1pPr algn="ctr">
              <a:defRPr sz="8800" baseline="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A7A0C76A-7715-48A4-8CF5-14BBF61962A1}"/>
              </a:ext>
            </a:extLst>
          </p:cNvPr>
          <p:cNvSpPr>
            <a:spLocks noGrp="1"/>
          </p:cNvSpPr>
          <p:nvPr>
            <p:ph type="subTitle" idx="1"/>
          </p:nvPr>
        </p:nvSpPr>
        <p:spPr>
          <a:xfrm>
            <a:off x="960120" y="4526280"/>
            <a:ext cx="10268712" cy="1508760"/>
          </a:xfrm>
        </p:spPr>
        <p:txBody>
          <a:bodyPr>
            <a:normAutofit/>
          </a:bodyPr>
          <a:lstStyle>
            <a:lvl1pPr marL="0" indent="0" algn="ctr">
              <a:buNone/>
              <a:defRPr sz="36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Date Placeholder 10">
            <a:extLst>
              <a:ext uri="{FF2B5EF4-FFF2-40B4-BE49-F238E27FC236}">
                <a16:creationId xmlns:a16="http://schemas.microsoft.com/office/drawing/2014/main" id="{52D4EF84-F7DF-49C5-9285-301284ADB99A}"/>
              </a:ext>
            </a:extLst>
          </p:cNvPr>
          <p:cNvSpPr>
            <a:spLocks noGrp="1"/>
          </p:cNvSpPr>
          <p:nvPr>
            <p:ph type="dt" sz="half" idx="10"/>
          </p:nvPr>
        </p:nvSpPr>
        <p:spPr/>
        <p:txBody>
          <a:bodyPr/>
          <a:lstStyle>
            <a:lvl1pPr>
              <a:defRPr>
                <a:solidFill>
                  <a:schemeClr val="bg1"/>
                </a:solidFill>
              </a:defRPr>
            </a:lvl1pPr>
          </a:lstStyle>
          <a:p>
            <a:pPr algn="r"/>
            <a:fld id="{A37D6D71-8B28-4ED6-B932-04B197003D23}" type="datetimeFigureOut">
              <a:rPr lang="en-US" smtClean="0"/>
              <a:pPr algn="r"/>
              <a:t>11/23/21</a:t>
            </a:fld>
            <a:endParaRPr lang="en-US" dirty="0"/>
          </a:p>
        </p:txBody>
      </p:sp>
      <p:sp>
        <p:nvSpPr>
          <p:cNvPr id="12" name="Footer Placeholder 11">
            <a:extLst>
              <a:ext uri="{FF2B5EF4-FFF2-40B4-BE49-F238E27FC236}">
                <a16:creationId xmlns:a16="http://schemas.microsoft.com/office/drawing/2014/main" id="{81266E04-79AF-49EF-86BC-DB29D304BBEC}"/>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13" name="Slide Number Placeholder 12">
            <a:extLst>
              <a:ext uri="{FF2B5EF4-FFF2-40B4-BE49-F238E27FC236}">
                <a16:creationId xmlns:a16="http://schemas.microsoft.com/office/drawing/2014/main" id="{90DF5B53-9A9A-46CE-A910-25ADA58753A8}"/>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410654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80910-921F-4143-AB01-0F0AFC2908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0182FC-5A0B-4C24-A6ED-990ED5BA90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6172F4-3DB0-4AE3-8926-081B78034C68}"/>
              </a:ext>
            </a:extLst>
          </p:cNvPr>
          <p:cNvSpPr>
            <a:spLocks noGrp="1"/>
          </p:cNvSpPr>
          <p:nvPr>
            <p:ph type="dt" sz="half" idx="10"/>
          </p:nvPr>
        </p:nvSpPr>
        <p:spPr/>
        <p:txBody>
          <a:bodyPr/>
          <a:lstStyle/>
          <a:p>
            <a:pPr algn="r"/>
            <a:fld id="{A37D6D71-8B28-4ED6-B932-04B197003D23}" type="datetimeFigureOut">
              <a:rPr lang="en-US" smtClean="0"/>
              <a:pPr algn="r"/>
              <a:t>11/23/21</a:t>
            </a:fld>
            <a:endParaRPr lang="en-US" dirty="0"/>
          </a:p>
        </p:txBody>
      </p:sp>
      <p:sp>
        <p:nvSpPr>
          <p:cNvPr id="8" name="Footer Placeholder 7">
            <a:extLst>
              <a:ext uri="{FF2B5EF4-FFF2-40B4-BE49-F238E27FC236}">
                <a16:creationId xmlns:a16="http://schemas.microsoft.com/office/drawing/2014/main" id="{825F1358-C731-465B-BCB1-2CCBFD6ECF7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C8D59536-57D3-4C8A-A207-568465A32E4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402125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81E0804-8E9E-4C6E-B18D-44FE715B239E}"/>
              </a:ext>
            </a:extLst>
          </p:cNvPr>
          <p:cNvSpPr/>
          <p:nvPr/>
        </p:nvSpPr>
        <p:spPr>
          <a:xfrm>
            <a:off x="0" y="0"/>
            <a:ext cx="12192000" cy="42249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278AA1-17A5-44BF-8791-EACDA31F5D86}"/>
              </a:ext>
            </a:extLst>
          </p:cNvPr>
          <p:cNvSpPr>
            <a:spLocks noGrp="1"/>
          </p:cNvSpPr>
          <p:nvPr>
            <p:ph type="title"/>
          </p:nvPr>
        </p:nvSpPr>
        <p:spPr>
          <a:xfrm>
            <a:off x="960120" y="768096"/>
            <a:ext cx="10268712" cy="3136392"/>
          </a:xfrm>
        </p:spPr>
        <p:txBody>
          <a:bodyPr anchor="b">
            <a:normAutofit/>
          </a:bodyPr>
          <a:lstStyle>
            <a:lvl1pPr>
              <a:defRPr sz="72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01203A5-DA79-4778-AB85-150365748494}"/>
              </a:ext>
            </a:extLst>
          </p:cNvPr>
          <p:cNvSpPr>
            <a:spLocks noGrp="1"/>
          </p:cNvSpPr>
          <p:nvPr>
            <p:ph type="body" idx="1"/>
          </p:nvPr>
        </p:nvSpPr>
        <p:spPr>
          <a:xfrm>
            <a:off x="960120" y="4544568"/>
            <a:ext cx="10268712" cy="1545336"/>
          </a:xfrm>
        </p:spPr>
        <p:txBody>
          <a:bodyPr>
            <a:normAutofit/>
          </a:bodyPr>
          <a:lstStyle>
            <a:lvl1pPr marL="0" indent="0">
              <a:buNone/>
              <a:defRPr sz="3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Date Placeholder 8">
            <a:extLst>
              <a:ext uri="{FF2B5EF4-FFF2-40B4-BE49-F238E27FC236}">
                <a16:creationId xmlns:a16="http://schemas.microsoft.com/office/drawing/2014/main" id="{CE3B1B5E-0912-44AE-BAED-70B980E53915}"/>
              </a:ext>
            </a:extLst>
          </p:cNvPr>
          <p:cNvSpPr>
            <a:spLocks noGrp="1"/>
          </p:cNvSpPr>
          <p:nvPr>
            <p:ph type="dt" sz="half" idx="10"/>
          </p:nvPr>
        </p:nvSpPr>
        <p:spPr/>
        <p:txBody>
          <a:bodyPr/>
          <a:lstStyle/>
          <a:p>
            <a:pPr algn="r"/>
            <a:fld id="{A37D6D71-8B28-4ED6-B932-04B197003D23}" type="datetimeFigureOut">
              <a:rPr lang="en-US" smtClean="0"/>
              <a:pPr algn="r"/>
              <a:t>11/23/21</a:t>
            </a:fld>
            <a:endParaRPr lang="en-US" dirty="0"/>
          </a:p>
        </p:txBody>
      </p:sp>
      <p:sp>
        <p:nvSpPr>
          <p:cNvPr id="10" name="Footer Placeholder 9">
            <a:extLst>
              <a:ext uri="{FF2B5EF4-FFF2-40B4-BE49-F238E27FC236}">
                <a16:creationId xmlns:a16="http://schemas.microsoft.com/office/drawing/2014/main" id="{346C82F1-A7B2-4F03-A26B-59D79BF5BFD5}"/>
              </a:ext>
            </a:extLst>
          </p:cNvPr>
          <p:cNvSpPr>
            <a:spLocks noGrp="1"/>
          </p:cNvSpPr>
          <p:nvPr>
            <p:ph type="ftr" sz="quarter" idx="11"/>
          </p:nvPr>
        </p:nvSpPr>
        <p:spPr/>
        <p:txBody>
          <a:bodyPr/>
          <a:lstStyle/>
          <a:p>
            <a:endParaRPr lang="en-US" dirty="0">
              <a:solidFill>
                <a:schemeClr val="tx1"/>
              </a:solidFill>
            </a:endParaRPr>
          </a:p>
        </p:txBody>
      </p:sp>
      <p:sp>
        <p:nvSpPr>
          <p:cNvPr id="11" name="Slide Number Placeholder 10">
            <a:extLst>
              <a:ext uri="{FF2B5EF4-FFF2-40B4-BE49-F238E27FC236}">
                <a16:creationId xmlns:a16="http://schemas.microsoft.com/office/drawing/2014/main" id="{B1DC1ABC-47A9-477B-A29D-F6690EE6B532}"/>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750193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5F398-F05F-4793-9FA5-5B817EB95A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17F1CD-2CD4-4BBB-AB36-73A20B1A8D69}"/>
              </a:ext>
            </a:extLst>
          </p:cNvPr>
          <p:cNvSpPr>
            <a:spLocks noGrp="1"/>
          </p:cNvSpPr>
          <p:nvPr>
            <p:ph sz="half" idx="1"/>
          </p:nvPr>
        </p:nvSpPr>
        <p:spPr>
          <a:xfrm>
            <a:off x="960120" y="2587752"/>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67BBE02-B884-4CCC-9CBD-13B792BBA2BE}"/>
              </a:ext>
            </a:extLst>
          </p:cNvPr>
          <p:cNvSpPr>
            <a:spLocks noGrp="1"/>
          </p:cNvSpPr>
          <p:nvPr>
            <p:ph sz="half" idx="2"/>
          </p:nvPr>
        </p:nvSpPr>
        <p:spPr>
          <a:xfrm>
            <a:off x="6412992" y="2583371"/>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11">
            <a:extLst>
              <a:ext uri="{FF2B5EF4-FFF2-40B4-BE49-F238E27FC236}">
                <a16:creationId xmlns:a16="http://schemas.microsoft.com/office/drawing/2014/main" id="{B7FBE509-AA68-4D63-A589-AD5DE7FFFECA}"/>
              </a:ext>
            </a:extLst>
          </p:cNvPr>
          <p:cNvSpPr>
            <a:spLocks noGrp="1"/>
          </p:cNvSpPr>
          <p:nvPr>
            <p:ph type="dt" sz="half" idx="10"/>
          </p:nvPr>
        </p:nvSpPr>
        <p:spPr/>
        <p:txBody>
          <a:bodyPr/>
          <a:lstStyle/>
          <a:p>
            <a:pPr algn="r"/>
            <a:fld id="{A37D6D71-8B28-4ED6-B932-04B197003D23}" type="datetimeFigureOut">
              <a:rPr lang="en-US" smtClean="0"/>
              <a:pPr algn="r"/>
              <a:t>11/23/21</a:t>
            </a:fld>
            <a:endParaRPr lang="en-US" dirty="0"/>
          </a:p>
        </p:txBody>
      </p:sp>
      <p:sp>
        <p:nvSpPr>
          <p:cNvPr id="13" name="Footer Placeholder 12">
            <a:extLst>
              <a:ext uri="{FF2B5EF4-FFF2-40B4-BE49-F238E27FC236}">
                <a16:creationId xmlns:a16="http://schemas.microsoft.com/office/drawing/2014/main" id="{9C1A4D52-57E4-4F45-BC2C-9FD73E9CEC59}"/>
              </a:ext>
            </a:extLst>
          </p:cNvPr>
          <p:cNvSpPr>
            <a:spLocks noGrp="1"/>
          </p:cNvSpPr>
          <p:nvPr>
            <p:ph type="ftr" sz="quarter" idx="11"/>
          </p:nvPr>
        </p:nvSpPr>
        <p:spPr/>
        <p:txBody>
          <a:bodyPr/>
          <a:lstStyle/>
          <a:p>
            <a:endParaRPr lang="en-US" dirty="0">
              <a:solidFill>
                <a:schemeClr val="tx1"/>
              </a:solidFill>
            </a:endParaRPr>
          </a:p>
        </p:txBody>
      </p:sp>
      <p:sp>
        <p:nvSpPr>
          <p:cNvPr id="14" name="Slide Number Placeholder 13">
            <a:extLst>
              <a:ext uri="{FF2B5EF4-FFF2-40B4-BE49-F238E27FC236}">
                <a16:creationId xmlns:a16="http://schemas.microsoft.com/office/drawing/2014/main" id="{E76AD5E1-358D-4236-85AE-74713259EF08}"/>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960608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87D32C-166A-4FBE-B24D-C25769095429}"/>
              </a:ext>
            </a:extLst>
          </p:cNvPr>
          <p:cNvSpPr>
            <a:spLocks noGrp="1"/>
          </p:cNvSpPr>
          <p:nvPr>
            <p:ph type="body" idx="1"/>
          </p:nvPr>
        </p:nvSpPr>
        <p:spPr>
          <a:xfrm>
            <a:off x="960121"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9EC567-F249-462A-B71A-9C40D50E26AA}"/>
              </a:ext>
            </a:extLst>
          </p:cNvPr>
          <p:cNvSpPr>
            <a:spLocks noGrp="1"/>
          </p:cNvSpPr>
          <p:nvPr>
            <p:ph sz="half" idx="2"/>
          </p:nvPr>
        </p:nvSpPr>
        <p:spPr>
          <a:xfrm>
            <a:off x="960120"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BB7D2C6-69D1-4DE4-BF68-5FB0623DB9E3}"/>
              </a:ext>
            </a:extLst>
          </p:cNvPr>
          <p:cNvSpPr>
            <a:spLocks noGrp="1"/>
          </p:cNvSpPr>
          <p:nvPr>
            <p:ph type="body" sz="quarter" idx="3"/>
          </p:nvPr>
        </p:nvSpPr>
        <p:spPr>
          <a:xfrm>
            <a:off x="6409944"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367CC7-ED09-4F8D-A39A-C5969D33B9F8}"/>
              </a:ext>
            </a:extLst>
          </p:cNvPr>
          <p:cNvSpPr>
            <a:spLocks noGrp="1"/>
          </p:cNvSpPr>
          <p:nvPr>
            <p:ph sz="quarter" idx="4"/>
          </p:nvPr>
        </p:nvSpPr>
        <p:spPr>
          <a:xfrm>
            <a:off x="6409944"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5F92A44F-DE98-4FB5-B474-5DCCDD267A79}"/>
              </a:ext>
            </a:extLst>
          </p:cNvPr>
          <p:cNvSpPr>
            <a:spLocks noGrp="1"/>
          </p:cNvSpPr>
          <p:nvPr>
            <p:ph type="dt" sz="half" idx="10"/>
          </p:nvPr>
        </p:nvSpPr>
        <p:spPr/>
        <p:txBody>
          <a:bodyPr/>
          <a:lstStyle/>
          <a:p>
            <a:pPr algn="r"/>
            <a:fld id="{A37D6D71-8B28-4ED6-B932-04B197003D23}" type="datetimeFigureOut">
              <a:rPr lang="en-US" smtClean="0"/>
              <a:pPr algn="r"/>
              <a:t>11/23/21</a:t>
            </a:fld>
            <a:endParaRPr lang="en-US" dirty="0"/>
          </a:p>
        </p:txBody>
      </p:sp>
      <p:sp>
        <p:nvSpPr>
          <p:cNvPr id="11" name="Footer Placeholder 10">
            <a:extLst>
              <a:ext uri="{FF2B5EF4-FFF2-40B4-BE49-F238E27FC236}">
                <a16:creationId xmlns:a16="http://schemas.microsoft.com/office/drawing/2014/main" id="{3ACC79DA-A9E4-4E93-93F1-81907A901BBB}"/>
              </a:ext>
            </a:extLst>
          </p:cNvPr>
          <p:cNvSpPr>
            <a:spLocks noGrp="1"/>
          </p:cNvSpPr>
          <p:nvPr>
            <p:ph type="ftr" sz="quarter" idx="11"/>
          </p:nvPr>
        </p:nvSpPr>
        <p:spPr/>
        <p:txBody>
          <a:bodyPr/>
          <a:lstStyle/>
          <a:p>
            <a:endParaRPr lang="en-US" dirty="0">
              <a:solidFill>
                <a:schemeClr val="tx1"/>
              </a:solidFill>
            </a:endParaRPr>
          </a:p>
        </p:txBody>
      </p:sp>
      <p:sp>
        <p:nvSpPr>
          <p:cNvPr id="12" name="Slide Number Placeholder 11">
            <a:extLst>
              <a:ext uri="{FF2B5EF4-FFF2-40B4-BE49-F238E27FC236}">
                <a16:creationId xmlns:a16="http://schemas.microsoft.com/office/drawing/2014/main" id="{404DFE57-AA80-4ED8-AD77-35CC56F3FBC6}"/>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3" name="Title 12">
            <a:extLst>
              <a:ext uri="{FF2B5EF4-FFF2-40B4-BE49-F238E27FC236}">
                <a16:creationId xmlns:a16="http://schemas.microsoft.com/office/drawing/2014/main" id="{FB62259C-ADDF-4293-AD3B-AB2E04A7483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59888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7BA0-DC57-452F-85B7-C979AA690920}"/>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F1C53797-8D72-4774-AC93-EB9FDD650CCD}"/>
              </a:ext>
            </a:extLst>
          </p:cNvPr>
          <p:cNvSpPr>
            <a:spLocks noGrp="1"/>
          </p:cNvSpPr>
          <p:nvPr>
            <p:ph type="dt" sz="half" idx="10"/>
          </p:nvPr>
        </p:nvSpPr>
        <p:spPr/>
        <p:txBody>
          <a:bodyPr/>
          <a:lstStyle/>
          <a:p>
            <a:pPr algn="r"/>
            <a:fld id="{A37D6D71-8B28-4ED6-B932-04B197003D23}" type="datetimeFigureOut">
              <a:rPr lang="en-US" smtClean="0"/>
              <a:pPr algn="r"/>
              <a:t>11/23/21</a:t>
            </a:fld>
            <a:endParaRPr lang="en-US" dirty="0"/>
          </a:p>
        </p:txBody>
      </p:sp>
      <p:sp>
        <p:nvSpPr>
          <p:cNvPr id="7" name="Footer Placeholder 6">
            <a:extLst>
              <a:ext uri="{FF2B5EF4-FFF2-40B4-BE49-F238E27FC236}">
                <a16:creationId xmlns:a16="http://schemas.microsoft.com/office/drawing/2014/main" id="{9E945AB7-1A32-4516-ABF9-B40958AE2E73}"/>
              </a:ext>
            </a:extLst>
          </p:cNvPr>
          <p:cNvSpPr>
            <a:spLocks noGrp="1"/>
          </p:cNvSpPr>
          <p:nvPr>
            <p:ph type="ftr" sz="quarter" idx="11"/>
          </p:nvPr>
        </p:nvSpPr>
        <p:spPr/>
        <p:txBody>
          <a:bodyPr/>
          <a:lstStyle/>
          <a:p>
            <a:endParaRPr lang="en-US" dirty="0">
              <a:solidFill>
                <a:schemeClr val="tx1"/>
              </a:solidFill>
            </a:endParaRPr>
          </a:p>
        </p:txBody>
      </p:sp>
      <p:sp>
        <p:nvSpPr>
          <p:cNvPr id="8" name="Slide Number Placeholder 7">
            <a:extLst>
              <a:ext uri="{FF2B5EF4-FFF2-40B4-BE49-F238E27FC236}">
                <a16:creationId xmlns:a16="http://schemas.microsoft.com/office/drawing/2014/main" id="{B22923C3-1D67-4089-A6B1-9A10315E807F}"/>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532720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FC0A8DC1-14F6-453B-A724-D6493F063F83}"/>
              </a:ext>
            </a:extLst>
          </p:cNvPr>
          <p:cNvSpPr>
            <a:spLocks noGrp="1"/>
          </p:cNvSpPr>
          <p:nvPr>
            <p:ph type="dt" sz="half" idx="10"/>
          </p:nvPr>
        </p:nvSpPr>
        <p:spPr/>
        <p:txBody>
          <a:bodyPr/>
          <a:lstStyle/>
          <a:p>
            <a:pPr algn="r"/>
            <a:fld id="{A37D6D71-8B28-4ED6-B932-04B197003D23}" type="datetimeFigureOut">
              <a:rPr lang="en-US" smtClean="0"/>
              <a:pPr algn="r"/>
              <a:t>11/23/21</a:t>
            </a:fld>
            <a:endParaRPr lang="en-US" dirty="0"/>
          </a:p>
        </p:txBody>
      </p:sp>
      <p:sp>
        <p:nvSpPr>
          <p:cNvPr id="6" name="Footer Placeholder 5">
            <a:extLst>
              <a:ext uri="{FF2B5EF4-FFF2-40B4-BE49-F238E27FC236}">
                <a16:creationId xmlns:a16="http://schemas.microsoft.com/office/drawing/2014/main" id="{66E63FF0-1A91-4698-B12A-112D05373593}"/>
              </a:ext>
            </a:extLst>
          </p:cNvPr>
          <p:cNvSpPr>
            <a:spLocks noGrp="1"/>
          </p:cNvSpPr>
          <p:nvPr>
            <p:ph type="ftr" sz="quarter" idx="11"/>
          </p:nvPr>
        </p:nvSpPr>
        <p:spPr/>
        <p:txBody>
          <a:bodyPr/>
          <a:lstStyle/>
          <a:p>
            <a:endParaRPr lang="en-US" dirty="0">
              <a:solidFill>
                <a:schemeClr val="tx1"/>
              </a:solidFill>
            </a:endParaRPr>
          </a:p>
        </p:txBody>
      </p:sp>
      <p:sp>
        <p:nvSpPr>
          <p:cNvPr id="7" name="Slide Number Placeholder 6">
            <a:extLst>
              <a:ext uri="{FF2B5EF4-FFF2-40B4-BE49-F238E27FC236}">
                <a16:creationId xmlns:a16="http://schemas.microsoft.com/office/drawing/2014/main" id="{1E066D53-44B3-4F04-93FD-9756A60139F9}"/>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4250114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83A0FE-F7E3-433E-9A29-D778690D223A}"/>
              </a:ext>
            </a:extLst>
          </p:cNvPr>
          <p:cNvSpPr>
            <a:spLocks noGrp="1"/>
          </p:cNvSpPr>
          <p:nvPr>
            <p:ph idx="1"/>
          </p:nvPr>
        </p:nvSpPr>
        <p:spPr>
          <a:xfrm>
            <a:off x="5183188" y="2591850"/>
            <a:ext cx="6045644" cy="359359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794B15D-55F5-4208-AF40-41CAFEB56F4C}"/>
              </a:ext>
            </a:extLst>
          </p:cNvPr>
          <p:cNvSpPr>
            <a:spLocks noGrp="1"/>
          </p:cNvSpPr>
          <p:nvPr>
            <p:ph type="body" sz="half" idx="2"/>
          </p:nvPr>
        </p:nvSpPr>
        <p:spPr>
          <a:xfrm>
            <a:off x="960120" y="2591850"/>
            <a:ext cx="3811905" cy="3277137"/>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E8A46CE7-2F0F-4C85-B633-B9FCB8347AE7}"/>
              </a:ext>
            </a:extLst>
          </p:cNvPr>
          <p:cNvSpPr>
            <a:spLocks noGrp="1"/>
          </p:cNvSpPr>
          <p:nvPr>
            <p:ph type="dt" sz="half" idx="10"/>
          </p:nvPr>
        </p:nvSpPr>
        <p:spPr/>
        <p:txBody>
          <a:bodyPr/>
          <a:lstStyle/>
          <a:p>
            <a:pPr algn="r"/>
            <a:fld id="{A37D6D71-8B28-4ED6-B932-04B197003D23}" type="datetimeFigureOut">
              <a:rPr lang="en-US" smtClean="0"/>
              <a:pPr algn="r"/>
              <a:t>11/23/21</a:t>
            </a:fld>
            <a:endParaRPr lang="en-US" dirty="0"/>
          </a:p>
        </p:txBody>
      </p:sp>
      <p:sp>
        <p:nvSpPr>
          <p:cNvPr id="9" name="Footer Placeholder 8">
            <a:extLst>
              <a:ext uri="{FF2B5EF4-FFF2-40B4-BE49-F238E27FC236}">
                <a16:creationId xmlns:a16="http://schemas.microsoft.com/office/drawing/2014/main" id="{D0900919-3A73-4918-9D97-8DBE7ABB7A19}"/>
              </a:ext>
            </a:extLst>
          </p:cNvPr>
          <p:cNvSpPr>
            <a:spLocks noGrp="1"/>
          </p:cNvSpPr>
          <p:nvPr>
            <p:ph type="ftr" sz="quarter" idx="11"/>
          </p:nvPr>
        </p:nvSpPr>
        <p:spPr/>
        <p:txBody>
          <a:bodyPr/>
          <a:lstStyle/>
          <a:p>
            <a:endParaRPr lang="en-US" dirty="0">
              <a:solidFill>
                <a:schemeClr val="tx1"/>
              </a:solidFill>
            </a:endParaRPr>
          </a:p>
        </p:txBody>
      </p:sp>
      <p:sp>
        <p:nvSpPr>
          <p:cNvPr id="10" name="Slide Number Placeholder 9">
            <a:extLst>
              <a:ext uri="{FF2B5EF4-FFF2-40B4-BE49-F238E27FC236}">
                <a16:creationId xmlns:a16="http://schemas.microsoft.com/office/drawing/2014/main" id="{08BC1001-E44E-4A9A-9E60-2E319A844F6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1" name="Title 10">
            <a:extLst>
              <a:ext uri="{FF2B5EF4-FFF2-40B4-BE49-F238E27FC236}">
                <a16:creationId xmlns:a16="http://schemas.microsoft.com/office/drawing/2014/main" id="{A125AC31-022C-40AA-B65C-C9AC48395A6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00799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797A575-703F-410E-9A84-F9B578FEAE80}"/>
              </a:ext>
            </a:extLst>
          </p:cNvPr>
          <p:cNvSpPr>
            <a:spLocks noGrp="1"/>
          </p:cNvSpPr>
          <p:nvPr>
            <p:ph type="pic" idx="1"/>
          </p:nvPr>
        </p:nvSpPr>
        <p:spPr>
          <a:xfrm>
            <a:off x="0" y="2267712"/>
            <a:ext cx="6571469" cy="4590288"/>
          </a:xfrm>
          <a:solidFill>
            <a:schemeClr val="bg1">
              <a:lumMod val="85000"/>
            </a:schemeClr>
          </a:solidFill>
          <a:ln>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1518B509-934D-400A-A922-45B61AC6EDD8}"/>
              </a:ext>
            </a:extLst>
          </p:cNvPr>
          <p:cNvSpPr>
            <a:spLocks noGrp="1"/>
          </p:cNvSpPr>
          <p:nvPr>
            <p:ph type="body" sz="half" idx="2"/>
          </p:nvPr>
        </p:nvSpPr>
        <p:spPr>
          <a:xfrm>
            <a:off x="7235971" y="2587752"/>
            <a:ext cx="3992856" cy="3593592"/>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99813C51-6954-4F3A-A043-D1BCC8B50F83}"/>
              </a:ext>
            </a:extLst>
          </p:cNvPr>
          <p:cNvSpPr>
            <a:spLocks noGrp="1"/>
          </p:cNvSpPr>
          <p:nvPr>
            <p:ph type="dt" sz="half" idx="10"/>
          </p:nvPr>
        </p:nvSpPr>
        <p:spPr/>
        <p:txBody>
          <a:bodyPr/>
          <a:lstStyle/>
          <a:p>
            <a:pPr algn="r"/>
            <a:fld id="{A37D6D71-8B28-4ED6-B932-04B197003D23}" type="datetimeFigureOut">
              <a:rPr lang="en-US" smtClean="0"/>
              <a:pPr algn="r"/>
              <a:t>11/23/21</a:t>
            </a:fld>
            <a:endParaRPr lang="en-US" dirty="0"/>
          </a:p>
        </p:txBody>
      </p:sp>
      <p:sp>
        <p:nvSpPr>
          <p:cNvPr id="9" name="Footer Placeholder 8">
            <a:extLst>
              <a:ext uri="{FF2B5EF4-FFF2-40B4-BE49-F238E27FC236}">
                <a16:creationId xmlns:a16="http://schemas.microsoft.com/office/drawing/2014/main" id="{C0AC32FB-49A3-40E4-9D24-177597043627}"/>
              </a:ext>
            </a:extLst>
          </p:cNvPr>
          <p:cNvSpPr>
            <a:spLocks noGrp="1"/>
          </p:cNvSpPr>
          <p:nvPr>
            <p:ph type="ftr" sz="quarter" idx="11"/>
          </p:nvPr>
        </p:nvSpPr>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dirty="0">
              <a:effectLst>
                <a:outerShdw blurRad="50800" dist="38100" dir="2700000" algn="tl" rotWithShape="0">
                  <a:prstClr val="black">
                    <a:alpha val="43000"/>
                  </a:prstClr>
                </a:outerShdw>
              </a:effectLst>
            </a:endParaRPr>
          </a:p>
        </p:txBody>
      </p:sp>
      <p:sp>
        <p:nvSpPr>
          <p:cNvPr id="10" name="Slide Number Placeholder 9">
            <a:extLst>
              <a:ext uri="{FF2B5EF4-FFF2-40B4-BE49-F238E27FC236}">
                <a16:creationId xmlns:a16="http://schemas.microsoft.com/office/drawing/2014/main" id="{EC93F5E6-DAE6-447B-8038-5F4C9A799F57}"/>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2" name="Title 1">
            <a:extLst>
              <a:ext uri="{FF2B5EF4-FFF2-40B4-BE49-F238E27FC236}">
                <a16:creationId xmlns:a16="http://schemas.microsoft.com/office/drawing/2014/main" id="{9BFF97FB-514D-4FE8-A9A4-E9A111A56ED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19304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327B9-64C6-4AFE-8E67-F60CD17A80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92656D-F600-4D76-8A0F-BDBE78759B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A13412-4939-4879-B91F-BB5B029B6CEB}"/>
              </a:ext>
            </a:extLst>
          </p:cNvPr>
          <p:cNvSpPr>
            <a:spLocks noGrp="1"/>
          </p:cNvSpPr>
          <p:nvPr>
            <p:ph type="dt" sz="half" idx="10"/>
          </p:nvPr>
        </p:nvSpPr>
        <p:spPr/>
        <p:txBody>
          <a:bodyPr/>
          <a:lstStyle/>
          <a:p>
            <a:pPr algn="r"/>
            <a:fld id="{A37D6D71-8B28-4ED6-B932-04B197003D23}" type="datetimeFigureOut">
              <a:rPr lang="en-US" smtClean="0"/>
              <a:pPr algn="r"/>
              <a:t>11/23/21</a:t>
            </a:fld>
            <a:endParaRPr lang="en-US" dirty="0"/>
          </a:p>
        </p:txBody>
      </p:sp>
      <p:sp>
        <p:nvSpPr>
          <p:cNvPr id="8" name="Footer Placeholder 7">
            <a:extLst>
              <a:ext uri="{FF2B5EF4-FFF2-40B4-BE49-F238E27FC236}">
                <a16:creationId xmlns:a16="http://schemas.microsoft.com/office/drawing/2014/main" id="{95237DB9-DE7D-4687-82D7-612600F06C3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6C819356-0444-4C23-82D3-E2FDE28D3DCB}"/>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401758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EB51B7C-D548-4AB7-90A4-C196105E6D56}"/>
              </a:ext>
            </a:extLst>
          </p:cNvPr>
          <p:cNvSpPr/>
          <p:nvPr/>
        </p:nvSpPr>
        <p:spPr>
          <a:xfrm>
            <a:off x="7108274" y="0"/>
            <a:ext cx="508372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32DC521B-8B54-4843-9FF4-B2C30FA0043F}"/>
              </a:ext>
            </a:extLst>
          </p:cNvPr>
          <p:cNvSpPr>
            <a:spLocks noGrp="1"/>
          </p:cNvSpPr>
          <p:nvPr>
            <p:ph type="title" orient="vert"/>
          </p:nvPr>
        </p:nvSpPr>
        <p:spPr>
          <a:xfrm>
            <a:off x="7751740" y="643467"/>
            <a:ext cx="3477092" cy="5533495"/>
          </a:xfrm>
        </p:spPr>
        <p:txBody>
          <a:bodyPr vert="eaVert" tIns="91440" bIns="91440"/>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410E3F10-9E27-41E6-A965-4243E37BE3D5}"/>
              </a:ext>
            </a:extLst>
          </p:cNvPr>
          <p:cNvSpPr>
            <a:spLocks noGrp="1"/>
          </p:cNvSpPr>
          <p:nvPr>
            <p:ph type="body" orient="vert" idx="1"/>
          </p:nvPr>
        </p:nvSpPr>
        <p:spPr>
          <a:xfrm>
            <a:off x="960120" y="643467"/>
            <a:ext cx="5504687" cy="5533496"/>
          </a:xfrm>
        </p:spPr>
        <p:txBody>
          <a:bodyPr vert="eaVert" t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6341D62D-51A0-4AD7-8027-BF548FB6AAF3}"/>
              </a:ext>
            </a:extLst>
          </p:cNvPr>
          <p:cNvSpPr>
            <a:spLocks noGrp="1"/>
          </p:cNvSpPr>
          <p:nvPr>
            <p:ph type="dt" sz="half" idx="10"/>
          </p:nvPr>
        </p:nvSpPr>
        <p:spPr>
          <a:xfrm>
            <a:off x="7617898" y="6356350"/>
            <a:ext cx="2522798" cy="365125"/>
          </a:xfrm>
        </p:spPr>
        <p:txBody>
          <a:bodyPr/>
          <a:lstStyle>
            <a:lvl1pPr>
              <a:defRPr>
                <a:solidFill>
                  <a:schemeClr val="bg1"/>
                </a:solidFill>
              </a:defRPr>
            </a:lvl1pPr>
          </a:lstStyle>
          <a:p>
            <a:pPr algn="r"/>
            <a:fld id="{A37D6D71-8B28-4ED6-B932-04B197003D23}" type="datetimeFigureOut">
              <a:rPr lang="en-US" smtClean="0"/>
              <a:pPr algn="r"/>
              <a:t>11/23/21</a:t>
            </a:fld>
            <a:endParaRPr lang="en-US" dirty="0"/>
          </a:p>
        </p:txBody>
      </p:sp>
      <p:sp>
        <p:nvSpPr>
          <p:cNvPr id="8" name="Footer Placeholder 7">
            <a:extLst>
              <a:ext uri="{FF2B5EF4-FFF2-40B4-BE49-F238E27FC236}">
                <a16:creationId xmlns:a16="http://schemas.microsoft.com/office/drawing/2014/main" id="{A5857492-A701-44A1-B1D5-7B2C8CD06582}"/>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EED2E8AE-F1AA-4D19-A434-102501D3B460}"/>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864142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D153959-30FA-4987-A094-7243641F474B}"/>
              </a:ext>
            </a:extLst>
          </p:cNvPr>
          <p:cNvSpPr/>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50216229-A6DB-436A-B327-667E80F0A563}"/>
              </a:ext>
            </a:extLst>
          </p:cNvPr>
          <p:cNvSpPr>
            <a:spLocks noGrp="1"/>
          </p:cNvSpPr>
          <p:nvPr>
            <p:ph type="title"/>
          </p:nvPr>
        </p:nvSpPr>
        <p:spPr>
          <a:xfrm>
            <a:off x="960120" y="317814"/>
            <a:ext cx="10268712" cy="170078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2B351D-270D-480D-8AF5-6A213ED2B3FB}"/>
              </a:ext>
            </a:extLst>
          </p:cNvPr>
          <p:cNvSpPr>
            <a:spLocks noGrp="1"/>
          </p:cNvSpPr>
          <p:nvPr>
            <p:ph type="body" idx="1"/>
          </p:nvPr>
        </p:nvSpPr>
        <p:spPr>
          <a:xfrm>
            <a:off x="960120" y="2587752"/>
            <a:ext cx="10268712" cy="35935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1EB0E73-3310-4A8F-BB4A-7A6A99121A61}"/>
              </a:ext>
            </a:extLst>
          </p:cNvPr>
          <p:cNvSpPr>
            <a:spLocks noGrp="1"/>
          </p:cNvSpPr>
          <p:nvPr>
            <p:ph type="dt" sz="half" idx="2"/>
          </p:nvPr>
        </p:nvSpPr>
        <p:spPr>
          <a:xfrm>
            <a:off x="6903720" y="6356350"/>
            <a:ext cx="3236976" cy="365125"/>
          </a:xfrm>
          <a:prstGeom prst="rect">
            <a:avLst/>
          </a:prstGeom>
        </p:spPr>
        <p:txBody>
          <a:bodyPr vert="horz" lIns="91440" tIns="45720" rIns="91440" bIns="45720" rtlCol="0" anchor="ctr"/>
          <a:lstStyle>
            <a:lvl1pPr algn="just">
              <a:defRPr sz="1200" spc="50" baseline="0">
                <a:solidFill>
                  <a:schemeClr val="tx1"/>
                </a:solidFill>
              </a:defRPr>
            </a:lvl1pPr>
          </a:lstStyle>
          <a:p>
            <a:pPr algn="r"/>
            <a:fld id="{A37D6D71-8B28-4ED6-B932-04B197003D23}" type="datetimeFigureOut">
              <a:rPr lang="en-US" smtClean="0"/>
              <a:pPr algn="r"/>
              <a:t>11/23/21</a:t>
            </a:fld>
            <a:endParaRPr lang="en-US" spc="50" dirty="0"/>
          </a:p>
        </p:txBody>
      </p:sp>
      <p:sp>
        <p:nvSpPr>
          <p:cNvPr id="5" name="Footer Placeholder 4">
            <a:extLst>
              <a:ext uri="{FF2B5EF4-FFF2-40B4-BE49-F238E27FC236}">
                <a16:creationId xmlns:a16="http://schemas.microsoft.com/office/drawing/2014/main" id="{1381C4C0-515B-4404-A780-C31E7DFE54A4}"/>
              </a:ext>
            </a:extLst>
          </p:cNvPr>
          <p:cNvSpPr>
            <a:spLocks noGrp="1"/>
          </p:cNvSpPr>
          <p:nvPr>
            <p:ph type="ftr" sz="quarter" idx="3"/>
          </p:nvPr>
        </p:nvSpPr>
        <p:spPr>
          <a:xfrm>
            <a:off x="960120" y="6356350"/>
            <a:ext cx="5504688" cy="365125"/>
          </a:xfrm>
          <a:prstGeom prst="rect">
            <a:avLst/>
          </a:prstGeom>
        </p:spPr>
        <p:txBody>
          <a:bodyPr vert="horz" lIns="91440" tIns="45720" rIns="91440" bIns="45720" rtlCol="0" anchor="ctr"/>
          <a:lstStyle>
            <a:lvl1pPr algn="l">
              <a:defRPr sz="1100" cap="all" spc="50" baseline="0">
                <a:solidFill>
                  <a:schemeClr val="tx1"/>
                </a:solidFill>
              </a:defRPr>
            </a:lvl1pPr>
          </a:lstStyle>
          <a:p>
            <a:endParaRPr lang="en-US" spc="50" dirty="0"/>
          </a:p>
        </p:txBody>
      </p:sp>
      <p:sp>
        <p:nvSpPr>
          <p:cNvPr id="6" name="Slide Number Placeholder 5">
            <a:extLst>
              <a:ext uri="{FF2B5EF4-FFF2-40B4-BE49-F238E27FC236}">
                <a16:creationId xmlns:a16="http://schemas.microsoft.com/office/drawing/2014/main" id="{944C30C7-F013-428C-A6F7-A8CCCD14CEF4}"/>
              </a:ext>
            </a:extLst>
          </p:cNvPr>
          <p:cNvSpPr>
            <a:spLocks noGrp="1"/>
          </p:cNvSpPr>
          <p:nvPr>
            <p:ph type="sldNum" sz="quarter" idx="4"/>
          </p:nvPr>
        </p:nvSpPr>
        <p:spPr>
          <a:xfrm>
            <a:off x="10296144" y="6356350"/>
            <a:ext cx="932688" cy="365125"/>
          </a:xfrm>
          <a:prstGeom prst="rect">
            <a:avLst/>
          </a:prstGeom>
        </p:spPr>
        <p:txBody>
          <a:bodyPr vert="horz" lIns="91440" tIns="45720" rIns="91440" bIns="45720" rtlCol="0" anchor="ctr"/>
          <a:lstStyle>
            <a:lvl1pPr algn="r">
              <a:defRPr sz="1200">
                <a:solidFill>
                  <a:schemeClr val="tx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358511932"/>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20" r:id="rId5"/>
    <p:sldLayoutId id="2147483725" r:id="rId6"/>
    <p:sldLayoutId id="2147483721" r:id="rId7"/>
    <p:sldLayoutId id="2147483722" r:id="rId8"/>
    <p:sldLayoutId id="2147483723" r:id="rId9"/>
    <p:sldLayoutId id="2147483724" r:id="rId10"/>
    <p:sldLayoutId id="2147483726" r:id="rId11"/>
  </p:sldLayoutIdLst>
  <p:txStyles>
    <p:titleStyle>
      <a:lvl1pPr algn="l" defTabSz="914400" rtl="0" eaLnBrk="1" latinLnBrk="0" hangingPunct="1">
        <a:lnSpc>
          <a:spcPct val="90000"/>
        </a:lnSpc>
        <a:spcBef>
          <a:spcPct val="0"/>
        </a:spcBef>
        <a:buNone/>
        <a:defRPr sz="6600" kern="1200" cap="all" spc="120" baseline="0">
          <a:solidFill>
            <a:schemeClr val="bg1"/>
          </a:solidFill>
          <a:latin typeface="+mj-lt"/>
          <a:ea typeface="+mj-ea"/>
          <a:cs typeface="+mj-cs"/>
        </a:defRPr>
      </a:lvl1pPr>
    </p:titleStyle>
    <p:bodyStyle>
      <a:lvl1pPr marL="0" indent="0" algn="l" defTabSz="914400" rtl="0" eaLnBrk="1" latinLnBrk="0" hangingPunct="1">
        <a:lnSpc>
          <a:spcPct val="101000"/>
        </a:lnSpc>
        <a:spcBef>
          <a:spcPts val="700"/>
        </a:spcBef>
        <a:spcAft>
          <a:spcPts val="700"/>
        </a:spcAft>
        <a:buFont typeface="Arial" panose="020B0604020202020204" pitchFamily="34" charset="0"/>
        <a:buNone/>
        <a:defRPr sz="2600" kern="1200" spc="50" baseline="0">
          <a:solidFill>
            <a:schemeClr val="tx1"/>
          </a:solidFill>
          <a:latin typeface="+mn-lt"/>
          <a:ea typeface="+mn-ea"/>
          <a:cs typeface="+mn-cs"/>
        </a:defRPr>
      </a:lvl1pPr>
      <a:lvl2pPr marL="274320" indent="-274320" algn="l" defTabSz="914400" rtl="0" eaLnBrk="1" latinLnBrk="0" hangingPunct="1">
        <a:lnSpc>
          <a:spcPct val="101000"/>
        </a:lnSpc>
        <a:spcBef>
          <a:spcPts val="400"/>
        </a:spcBef>
        <a:spcAft>
          <a:spcPts val="400"/>
        </a:spcAft>
        <a:buClrTx/>
        <a:buFont typeface="Wingdings" panose="05000000000000000000" pitchFamily="2" charset="2"/>
        <a:buChar char="§"/>
        <a:defRPr sz="2300" kern="1200" spc="50" baseline="0">
          <a:solidFill>
            <a:schemeClr val="tx1"/>
          </a:solidFill>
          <a:latin typeface="+mn-lt"/>
          <a:ea typeface="+mn-ea"/>
          <a:cs typeface="+mn-cs"/>
        </a:defRPr>
      </a:lvl2pPr>
      <a:lvl3pPr marL="27432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3pPr>
      <a:lvl4pPr marL="594360" indent="-274320" algn="l" defTabSz="914400" rtl="0" eaLnBrk="1" latinLnBrk="0" hangingPunct="1">
        <a:lnSpc>
          <a:spcPct val="101000"/>
        </a:lnSpc>
        <a:spcBef>
          <a:spcPts val="400"/>
        </a:spcBef>
        <a:spcAft>
          <a:spcPts val="400"/>
        </a:spcAft>
        <a:buClrTx/>
        <a:buFont typeface="Wingdings" panose="05000000000000000000" pitchFamily="2" charset="2"/>
        <a:buChar char="§"/>
        <a:defRPr sz="1800" kern="1200" spc="50" baseline="0">
          <a:solidFill>
            <a:schemeClr val="tx1"/>
          </a:solidFill>
          <a:latin typeface="+mn-lt"/>
          <a:ea typeface="+mn-ea"/>
          <a:cs typeface="+mn-cs"/>
        </a:defRPr>
      </a:lvl4pPr>
      <a:lvl5pPr marL="59436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AA13AD3-0A4F-475A-BEBB-DEEFF5C09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ACD174-5EC5-40ED-BDE9-0F988AEB6A97}"/>
              </a:ext>
            </a:extLst>
          </p:cNvPr>
          <p:cNvSpPr>
            <a:spLocks noGrp="1"/>
          </p:cNvSpPr>
          <p:nvPr>
            <p:ph type="ctrTitle"/>
          </p:nvPr>
        </p:nvSpPr>
        <p:spPr>
          <a:xfrm>
            <a:off x="960438" y="639763"/>
            <a:ext cx="6021207" cy="3227387"/>
          </a:xfrm>
        </p:spPr>
        <p:txBody>
          <a:bodyPr anchor="b">
            <a:normAutofit fontScale="90000"/>
          </a:bodyPr>
          <a:lstStyle/>
          <a:p>
            <a:pPr algn="l"/>
            <a:r>
              <a:rPr lang="en-US" dirty="0"/>
              <a:t>The NY rebels aftermath</a:t>
            </a:r>
          </a:p>
        </p:txBody>
      </p:sp>
      <p:sp>
        <p:nvSpPr>
          <p:cNvPr id="11" name="Rectangle 10">
            <a:extLst>
              <a:ext uri="{FF2B5EF4-FFF2-40B4-BE49-F238E27FC236}">
                <a16:creationId xmlns:a16="http://schemas.microsoft.com/office/drawing/2014/main" id="{5C60DF7C-88F0-40A5-96EC-BABE7A4A3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7534655"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089A6BDB-6A70-45B1-BD60-3C709B937100}"/>
              </a:ext>
            </a:extLst>
          </p:cNvPr>
          <p:cNvSpPr>
            <a:spLocks noGrp="1"/>
          </p:cNvSpPr>
          <p:nvPr>
            <p:ph type="subTitle" idx="1"/>
          </p:nvPr>
        </p:nvSpPr>
        <p:spPr>
          <a:xfrm>
            <a:off x="960438" y="4525963"/>
            <a:ext cx="6021207" cy="1509712"/>
          </a:xfrm>
        </p:spPr>
        <p:txBody>
          <a:bodyPr anchor="t">
            <a:normAutofit fontScale="92500" lnSpcReduction="10000"/>
          </a:bodyPr>
          <a:lstStyle/>
          <a:p>
            <a:pPr algn="l"/>
            <a:r>
              <a:rPr lang="en-US" dirty="0"/>
              <a:t>How is Laguna Productions going to recover from this cyber attack?</a:t>
            </a:r>
          </a:p>
        </p:txBody>
      </p:sp>
      <p:pic>
        <p:nvPicPr>
          <p:cNvPr id="4" name="Picture 3" descr="Abstarct lines">
            <a:extLst>
              <a:ext uri="{FF2B5EF4-FFF2-40B4-BE49-F238E27FC236}">
                <a16:creationId xmlns:a16="http://schemas.microsoft.com/office/drawing/2014/main" id="{CCED4985-CC4D-49A8-862C-F733F9951DE2}"/>
              </a:ext>
            </a:extLst>
          </p:cNvPr>
          <p:cNvPicPr>
            <a:picLocks noChangeAspect="1"/>
          </p:cNvPicPr>
          <p:nvPr/>
        </p:nvPicPr>
        <p:blipFill rotWithShape="1">
          <a:blip r:embed="rId4"/>
          <a:srcRect l="18645" r="30422"/>
          <a:stretch/>
        </p:blipFill>
        <p:spPr>
          <a:xfrm>
            <a:off x="7534655" y="10"/>
            <a:ext cx="4657345" cy="6857990"/>
          </a:xfrm>
          <a:prstGeom prst="rect">
            <a:avLst/>
          </a:prstGeom>
        </p:spPr>
      </p:pic>
      <p:pic>
        <p:nvPicPr>
          <p:cNvPr id="5" name="Audio Recording Nov 23, 2021 at 10:16:42 AM" descr="Audio Recording Nov 23, 2021 at 10:16:42 AM">
            <a:hlinkClick r:id="" action="ppaction://media"/>
            <a:extLst>
              <a:ext uri="{FF2B5EF4-FFF2-40B4-BE49-F238E27FC236}">
                <a16:creationId xmlns:a16="http://schemas.microsoft.com/office/drawing/2014/main" id="{03F8FFDB-9D8E-E64D-B33F-E851BCF7AEA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556134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21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8ACA2-3967-480F-8D9A-62098AE4C9AB}"/>
              </a:ext>
            </a:extLst>
          </p:cNvPr>
          <p:cNvSpPr>
            <a:spLocks noGrp="1"/>
          </p:cNvSpPr>
          <p:nvPr>
            <p:ph type="title"/>
          </p:nvPr>
        </p:nvSpPr>
        <p:spPr/>
        <p:txBody>
          <a:bodyPr/>
          <a:lstStyle/>
          <a:p>
            <a:r>
              <a:rPr lang="en-US" dirty="0"/>
              <a:t>The problem</a:t>
            </a:r>
          </a:p>
        </p:txBody>
      </p:sp>
      <p:sp>
        <p:nvSpPr>
          <p:cNvPr id="3" name="Content Placeholder 2">
            <a:extLst>
              <a:ext uri="{FF2B5EF4-FFF2-40B4-BE49-F238E27FC236}">
                <a16:creationId xmlns:a16="http://schemas.microsoft.com/office/drawing/2014/main" id="{8FF5D2B6-AA29-4DE4-8EB6-CF1291F36E1D}"/>
              </a:ext>
            </a:extLst>
          </p:cNvPr>
          <p:cNvSpPr>
            <a:spLocks noGrp="1"/>
          </p:cNvSpPr>
          <p:nvPr>
            <p:ph idx="1"/>
          </p:nvPr>
        </p:nvSpPr>
        <p:spPr/>
        <p:txBody>
          <a:bodyPr/>
          <a:lstStyle/>
          <a:p>
            <a:r>
              <a:rPr lang="en-US" dirty="0"/>
              <a:t>A hacking group known as The NY Rebels took over our network system and stole the Personal Identifying Information (PII) of all employees, customers and financial investors.</a:t>
            </a:r>
          </a:p>
          <a:p>
            <a:r>
              <a:rPr lang="en-US" dirty="0"/>
              <a:t>This information has been posted online and the number of impacted individuals is around 10,000.</a:t>
            </a:r>
          </a:p>
          <a:p>
            <a:r>
              <a:rPr lang="en-US" dirty="0"/>
              <a:t>This information is being shared and stored in the dark web.</a:t>
            </a:r>
          </a:p>
          <a:p>
            <a:r>
              <a:rPr lang="en-US" dirty="0"/>
              <a:t>We are here to explain how to recover from the attack.</a:t>
            </a:r>
          </a:p>
        </p:txBody>
      </p:sp>
      <p:pic>
        <p:nvPicPr>
          <p:cNvPr id="4" name="Audio Recording Nov 23, 2021 at 10:17:20 AM" descr="Audio Recording Nov 23, 2021 at 10:17:20 AM">
            <a:hlinkClick r:id="" action="ppaction://media"/>
            <a:extLst>
              <a:ext uri="{FF2B5EF4-FFF2-40B4-BE49-F238E27FC236}">
                <a16:creationId xmlns:a16="http://schemas.microsoft.com/office/drawing/2014/main" id="{82661527-171A-D441-97BC-9E92FB46432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3209735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27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5">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CAC62E-88CA-4678-B60C-07A4D3B4165D}"/>
              </a:ext>
            </a:extLst>
          </p:cNvPr>
          <p:cNvSpPr>
            <a:spLocks noGrp="1"/>
          </p:cNvSpPr>
          <p:nvPr>
            <p:ph type="title"/>
          </p:nvPr>
        </p:nvSpPr>
        <p:spPr>
          <a:xfrm>
            <a:off x="960120" y="317814"/>
            <a:ext cx="10268712" cy="1700784"/>
          </a:xfrm>
        </p:spPr>
        <p:txBody>
          <a:bodyPr>
            <a:normAutofit/>
          </a:bodyPr>
          <a:lstStyle/>
          <a:p>
            <a:r>
              <a:rPr lang="en-US"/>
              <a:t>1. Avoid panic</a:t>
            </a:r>
            <a:endParaRPr lang="en-US" dirty="0"/>
          </a:p>
        </p:txBody>
      </p:sp>
      <p:sp>
        <p:nvSpPr>
          <p:cNvPr id="21" name="Rectangle 17">
            <a:extLst>
              <a:ext uri="{FF2B5EF4-FFF2-40B4-BE49-F238E27FC236}">
                <a16:creationId xmlns:a16="http://schemas.microsoft.com/office/drawing/2014/main" id="{27248369-464E-49D1-91FC-BC34A50A6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264989"/>
            <a:ext cx="12188952" cy="3952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One in a crowd">
            <a:extLst>
              <a:ext uri="{FF2B5EF4-FFF2-40B4-BE49-F238E27FC236}">
                <a16:creationId xmlns:a16="http://schemas.microsoft.com/office/drawing/2014/main" id="{73C1F05B-2761-4CE9-9D08-91C3221BC0A1}"/>
              </a:ext>
            </a:extLst>
          </p:cNvPr>
          <p:cNvPicPr>
            <a:picLocks noChangeAspect="1"/>
          </p:cNvPicPr>
          <p:nvPr/>
        </p:nvPicPr>
        <p:blipFill rotWithShape="1">
          <a:blip r:embed="rId4"/>
          <a:srcRect l="12886" r="4170"/>
          <a:stretch/>
        </p:blipFill>
        <p:spPr>
          <a:xfrm>
            <a:off x="-3048" y="2264988"/>
            <a:ext cx="4370832" cy="3952189"/>
          </a:xfrm>
          <a:prstGeom prst="rect">
            <a:avLst/>
          </a:prstGeom>
        </p:spPr>
      </p:pic>
      <p:sp>
        <p:nvSpPr>
          <p:cNvPr id="3" name="Content Placeholder 2">
            <a:extLst>
              <a:ext uri="{FF2B5EF4-FFF2-40B4-BE49-F238E27FC236}">
                <a16:creationId xmlns:a16="http://schemas.microsoft.com/office/drawing/2014/main" id="{519DDDED-9ED7-4877-A218-A0DAA691340F}"/>
              </a:ext>
            </a:extLst>
          </p:cNvPr>
          <p:cNvSpPr>
            <a:spLocks noGrp="1"/>
          </p:cNvSpPr>
          <p:nvPr>
            <p:ph idx="1"/>
          </p:nvPr>
        </p:nvSpPr>
        <p:spPr>
          <a:xfrm>
            <a:off x="5004426" y="2587625"/>
            <a:ext cx="6223961" cy="3317875"/>
          </a:xfrm>
        </p:spPr>
        <p:txBody>
          <a:bodyPr anchor="ctr">
            <a:normAutofit/>
          </a:bodyPr>
          <a:lstStyle/>
          <a:p>
            <a:pPr>
              <a:lnSpc>
                <a:spcPct val="91000"/>
              </a:lnSpc>
            </a:pPr>
            <a:r>
              <a:rPr lang="en-US" dirty="0"/>
              <a:t>Our attackers want us to be weak and vulnerable and we will not give them that, instead we must conduct a press conference to assure all our stockholders that their identities will be secured using our technology.</a:t>
            </a:r>
          </a:p>
          <a:p>
            <a:pPr>
              <a:lnSpc>
                <a:spcPct val="91000"/>
              </a:lnSpc>
            </a:pPr>
            <a:r>
              <a:rPr lang="en-US" dirty="0"/>
              <a:t>The FBI has found Russians are behind the attack.</a:t>
            </a:r>
          </a:p>
        </p:txBody>
      </p:sp>
      <p:pic>
        <p:nvPicPr>
          <p:cNvPr id="4" name="Audio Recording Nov 23, 2021 at 10:17:53 AM" descr="Audio Recording Nov 23, 2021 at 10:17:53 AM">
            <a:hlinkClick r:id="" action="ppaction://media"/>
            <a:extLst>
              <a:ext uri="{FF2B5EF4-FFF2-40B4-BE49-F238E27FC236}">
                <a16:creationId xmlns:a16="http://schemas.microsoft.com/office/drawing/2014/main" id="{7D8DDCFA-3ECE-AF42-B179-5A74A27CA79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13312238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4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EACEA6-DBA1-4CA6-9974-B1D86BC73235}"/>
              </a:ext>
            </a:extLst>
          </p:cNvPr>
          <p:cNvSpPr>
            <a:spLocks noGrp="1"/>
          </p:cNvSpPr>
          <p:nvPr>
            <p:ph type="title"/>
          </p:nvPr>
        </p:nvSpPr>
        <p:spPr>
          <a:xfrm>
            <a:off x="960120" y="643467"/>
            <a:ext cx="3212593" cy="5571066"/>
          </a:xfrm>
        </p:spPr>
        <p:txBody>
          <a:bodyPr>
            <a:normAutofit/>
          </a:bodyPr>
          <a:lstStyle/>
          <a:p>
            <a:r>
              <a:rPr lang="en-US" sz="5600"/>
              <a:t>2. Liability Theories</a:t>
            </a:r>
          </a:p>
        </p:txBody>
      </p:sp>
      <p:sp>
        <p:nvSpPr>
          <p:cNvPr id="3" name="Content Placeholder 2">
            <a:extLst>
              <a:ext uri="{FF2B5EF4-FFF2-40B4-BE49-F238E27FC236}">
                <a16:creationId xmlns:a16="http://schemas.microsoft.com/office/drawing/2014/main" id="{DDBCFC1D-CED1-405F-9334-5258BC82816C}"/>
              </a:ext>
            </a:extLst>
          </p:cNvPr>
          <p:cNvSpPr>
            <a:spLocks noGrp="1"/>
          </p:cNvSpPr>
          <p:nvPr>
            <p:ph idx="1"/>
          </p:nvPr>
        </p:nvSpPr>
        <p:spPr>
          <a:xfrm>
            <a:off x="5294547" y="643467"/>
            <a:ext cx="5934285" cy="5571066"/>
          </a:xfrm>
        </p:spPr>
        <p:txBody>
          <a:bodyPr anchor="ctr">
            <a:normAutofit/>
          </a:bodyPr>
          <a:lstStyle/>
          <a:p>
            <a:r>
              <a:rPr lang="en-US" dirty="0"/>
              <a:t>Victims of the cyber attack will likely sue Laguna Productions, however, due to the contracts they all signed they are not entitled to damages since the contract clearly states that any misuse of their information will not be a responsibility of Laguna Productions which is the main reason why the board of directors were so irresponsible and decided not to invest in additional security. Now we are facing a crisis and we must act quick.</a:t>
            </a:r>
          </a:p>
        </p:txBody>
      </p:sp>
      <p:pic>
        <p:nvPicPr>
          <p:cNvPr id="4" name="Audio Recording Nov 23, 2021 at 10:18:31 AM" descr="Audio Recording Nov 23, 2021 at 10:18:31 AM">
            <a:hlinkClick r:id="" action="ppaction://media"/>
            <a:extLst>
              <a:ext uri="{FF2B5EF4-FFF2-40B4-BE49-F238E27FC236}">
                <a16:creationId xmlns:a16="http://schemas.microsoft.com/office/drawing/2014/main" id="{8D6CA9E0-C36D-2F4D-9827-88E1A2D143A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50824518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76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65CC3-986A-41C9-BCC5-45A06A9B73EF}"/>
              </a:ext>
            </a:extLst>
          </p:cNvPr>
          <p:cNvSpPr>
            <a:spLocks noGrp="1"/>
          </p:cNvSpPr>
          <p:nvPr>
            <p:ph type="title"/>
          </p:nvPr>
        </p:nvSpPr>
        <p:spPr/>
        <p:txBody>
          <a:bodyPr>
            <a:normAutofit fontScale="90000"/>
          </a:bodyPr>
          <a:lstStyle/>
          <a:p>
            <a:r>
              <a:rPr lang="en-US" dirty="0"/>
              <a:t>3. cybersecurity state laws</a:t>
            </a:r>
          </a:p>
        </p:txBody>
      </p:sp>
      <p:sp>
        <p:nvSpPr>
          <p:cNvPr id="3" name="Content Placeholder 2">
            <a:extLst>
              <a:ext uri="{FF2B5EF4-FFF2-40B4-BE49-F238E27FC236}">
                <a16:creationId xmlns:a16="http://schemas.microsoft.com/office/drawing/2014/main" id="{B4FAC522-59DB-45E4-90B8-EE9D95D29776}"/>
              </a:ext>
            </a:extLst>
          </p:cNvPr>
          <p:cNvSpPr>
            <a:spLocks noGrp="1"/>
          </p:cNvSpPr>
          <p:nvPr>
            <p:ph idx="1"/>
          </p:nvPr>
        </p:nvSpPr>
        <p:spPr/>
        <p:txBody>
          <a:bodyPr>
            <a:normAutofit fontScale="92500"/>
          </a:bodyPr>
          <a:lstStyle/>
          <a:p>
            <a:r>
              <a:rPr lang="en-US" b="0" i="0" dirty="0">
                <a:solidFill>
                  <a:srgbClr val="202124"/>
                </a:solidFill>
                <a:effectLst/>
                <a:latin typeface="Roboto" panose="02000000000000000000" pitchFamily="2" charset="0"/>
              </a:rPr>
              <a:t>On September 28, 2018, California became the first state in the U.S to pass an Internet of Things (IoT) cybersecurity law. California Governor Jerry Brown signed </a:t>
            </a:r>
            <a:r>
              <a:rPr lang="en-US" b="1" i="0" dirty="0">
                <a:solidFill>
                  <a:srgbClr val="202124"/>
                </a:solidFill>
                <a:effectLst/>
                <a:latin typeface="Roboto" panose="02000000000000000000" pitchFamily="2" charset="0"/>
              </a:rPr>
              <a:t>Bill SB-327</a:t>
            </a:r>
            <a:r>
              <a:rPr lang="en-US" b="0" i="0" dirty="0">
                <a:solidFill>
                  <a:srgbClr val="202124"/>
                </a:solidFill>
                <a:effectLst/>
                <a:latin typeface="Roboto" panose="02000000000000000000" pitchFamily="2" charset="0"/>
              </a:rPr>
              <a:t> into a law that addresses information privacy, specifically pertaining to connected devices.</a:t>
            </a:r>
          </a:p>
          <a:p>
            <a:r>
              <a:rPr lang="en-US" b="0" i="0" dirty="0">
                <a:solidFill>
                  <a:srgbClr val="202124"/>
                </a:solidFill>
                <a:effectLst/>
                <a:latin typeface="Roboto" panose="02000000000000000000" pitchFamily="2" charset="0"/>
              </a:rPr>
              <a:t>CCPA </a:t>
            </a:r>
            <a:r>
              <a:rPr lang="en-US" b="1" i="0" dirty="0">
                <a:solidFill>
                  <a:srgbClr val="202124"/>
                </a:solidFill>
                <a:effectLst/>
                <a:latin typeface="Roboto" panose="02000000000000000000" pitchFamily="2" charset="0"/>
              </a:rPr>
              <a:t>grants California consumers the right to know, the right to delete, and the right to opt-out of the sale of the personal information collected by businesses</a:t>
            </a:r>
            <a:r>
              <a:rPr lang="en-US" b="0" i="0" dirty="0">
                <a:solidFill>
                  <a:srgbClr val="202124"/>
                </a:solidFill>
                <a:effectLst/>
                <a:latin typeface="Roboto" panose="02000000000000000000" pitchFamily="2" charset="0"/>
              </a:rPr>
              <a:t>. It also affords additional protections for minors. The initial set of regulations went into effect on August 14, 2020.</a:t>
            </a:r>
            <a:endParaRPr lang="en-US" dirty="0"/>
          </a:p>
        </p:txBody>
      </p:sp>
      <p:pic>
        <p:nvPicPr>
          <p:cNvPr id="4" name="Audio Recording Nov 23, 2021 at 10:19:22 AM" descr="Audio Recording Nov 23, 2021 at 10:19:22 AM">
            <a:hlinkClick r:id="" action="ppaction://media"/>
            <a:extLst>
              <a:ext uri="{FF2B5EF4-FFF2-40B4-BE49-F238E27FC236}">
                <a16:creationId xmlns:a16="http://schemas.microsoft.com/office/drawing/2014/main" id="{C010BB5C-4165-6A44-8FCA-7CA9EBB0BD0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3680251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8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1B86-7AF8-46FA-89E2-1EC16137AEEA}"/>
              </a:ext>
            </a:extLst>
          </p:cNvPr>
          <p:cNvSpPr>
            <a:spLocks noGrp="1"/>
          </p:cNvSpPr>
          <p:nvPr>
            <p:ph type="title"/>
          </p:nvPr>
        </p:nvSpPr>
        <p:spPr/>
        <p:txBody>
          <a:bodyPr/>
          <a:lstStyle/>
          <a:p>
            <a:r>
              <a:rPr lang="en-US" dirty="0"/>
              <a:t>4. California</a:t>
            </a:r>
          </a:p>
        </p:txBody>
      </p:sp>
      <p:sp>
        <p:nvSpPr>
          <p:cNvPr id="3" name="Content Placeholder 2">
            <a:extLst>
              <a:ext uri="{FF2B5EF4-FFF2-40B4-BE49-F238E27FC236}">
                <a16:creationId xmlns:a16="http://schemas.microsoft.com/office/drawing/2014/main" id="{ECBD2147-8DAE-4085-A32F-2EF2544A98B5}"/>
              </a:ext>
            </a:extLst>
          </p:cNvPr>
          <p:cNvSpPr>
            <a:spLocks noGrp="1"/>
          </p:cNvSpPr>
          <p:nvPr>
            <p:ph idx="1"/>
          </p:nvPr>
        </p:nvSpPr>
        <p:spPr/>
        <p:txBody>
          <a:bodyPr/>
          <a:lstStyle/>
          <a:p>
            <a:r>
              <a:rPr lang="en-US" b="0" i="0" dirty="0">
                <a:solidFill>
                  <a:srgbClr val="202124"/>
                </a:solidFill>
                <a:effectLst/>
                <a:latin typeface="Roboto" panose="02000000000000000000" pitchFamily="2" charset="0"/>
              </a:rPr>
              <a:t>The new California law is also one of </a:t>
            </a:r>
            <a:r>
              <a:rPr lang="en-US" b="1" i="0" dirty="0">
                <a:solidFill>
                  <a:srgbClr val="202124"/>
                </a:solidFill>
                <a:effectLst/>
                <a:latin typeface="Roboto" panose="02000000000000000000" pitchFamily="2" charset="0"/>
              </a:rPr>
              <a:t>the first U.S. regulations to address the collection and use of a category of data it calls “sensitive personal information</a:t>
            </a:r>
            <a:r>
              <a:rPr lang="en-US" b="0" i="0" dirty="0">
                <a:solidFill>
                  <a:srgbClr val="202124"/>
                </a:solidFill>
                <a:effectLst/>
                <a:latin typeface="Roboto" panose="02000000000000000000" pitchFamily="2" charset="0"/>
              </a:rPr>
              <a:t>.” Under this provision, a consumer can force businesses to stop using data about the consumer that describes race, religion, sexual orientation, genetics, this is important because it limits our liability towards the way we handle PII.</a:t>
            </a:r>
            <a:endParaRPr lang="en-US" dirty="0"/>
          </a:p>
        </p:txBody>
      </p:sp>
      <p:pic>
        <p:nvPicPr>
          <p:cNvPr id="4" name="Audio Recording Nov 23, 2021 at 10:20:01 AM" descr="Audio Recording Nov 23, 2021 at 10:20:01 AM">
            <a:hlinkClick r:id="" action="ppaction://media"/>
            <a:extLst>
              <a:ext uri="{FF2B5EF4-FFF2-40B4-BE49-F238E27FC236}">
                <a16:creationId xmlns:a16="http://schemas.microsoft.com/office/drawing/2014/main" id="{8A0204A9-A070-B342-AFE2-9DCF89FF22A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278274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99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59804-E20F-4B90-B745-35BA131D7E9F}"/>
              </a:ext>
            </a:extLst>
          </p:cNvPr>
          <p:cNvSpPr>
            <a:spLocks noGrp="1"/>
          </p:cNvSpPr>
          <p:nvPr>
            <p:ph type="title"/>
          </p:nvPr>
        </p:nvSpPr>
        <p:spPr/>
        <p:txBody>
          <a:bodyPr/>
          <a:lstStyle/>
          <a:p>
            <a:r>
              <a:rPr lang="en-US" dirty="0"/>
              <a:t>5. New </a:t>
            </a:r>
            <a:r>
              <a:rPr lang="en-US" dirty="0" err="1"/>
              <a:t>york</a:t>
            </a:r>
            <a:endParaRPr lang="en-US" dirty="0"/>
          </a:p>
        </p:txBody>
      </p:sp>
      <p:sp>
        <p:nvSpPr>
          <p:cNvPr id="3" name="Content Placeholder 2">
            <a:extLst>
              <a:ext uri="{FF2B5EF4-FFF2-40B4-BE49-F238E27FC236}">
                <a16:creationId xmlns:a16="http://schemas.microsoft.com/office/drawing/2014/main" id="{ED8DC252-66D2-4A39-A5CC-37627235CEB5}"/>
              </a:ext>
            </a:extLst>
          </p:cNvPr>
          <p:cNvSpPr>
            <a:spLocks noGrp="1"/>
          </p:cNvSpPr>
          <p:nvPr>
            <p:ph idx="1"/>
          </p:nvPr>
        </p:nvSpPr>
        <p:spPr/>
        <p:txBody>
          <a:bodyPr/>
          <a:lstStyle/>
          <a:p>
            <a:r>
              <a:rPr lang="en-US" b="0" i="0" dirty="0">
                <a:solidFill>
                  <a:srgbClr val="202124"/>
                </a:solidFill>
                <a:effectLst/>
                <a:latin typeface="Roboto" panose="02000000000000000000" pitchFamily="2" charset="0"/>
              </a:rPr>
              <a:t>The NYDFS Cybersecurity Regulation </a:t>
            </a:r>
            <a:r>
              <a:rPr lang="en-US" b="1" i="0" dirty="0">
                <a:solidFill>
                  <a:srgbClr val="202124"/>
                </a:solidFill>
                <a:effectLst/>
                <a:latin typeface="Roboto" panose="02000000000000000000" pitchFamily="2" charset="0"/>
              </a:rPr>
              <a:t>works by imposing strict cybersecurity rules on covered organizations</a:t>
            </a:r>
            <a:r>
              <a:rPr lang="en-US" b="0" i="0" dirty="0">
                <a:solidFill>
                  <a:srgbClr val="202124"/>
                </a:solidFill>
                <a:effectLst/>
                <a:latin typeface="Roboto" panose="02000000000000000000" pitchFamily="2" charset="0"/>
              </a:rPr>
              <a:t>, including the installment of a detailed cybersecurity plan, the designation of a Chief Information Security Officer (CISO), the enactment of a comprehensive cybersecurity policy, which means it is important for Laguna Productions to declare itself accountable and implement cyber security steps immediately in order to survive this scandal.</a:t>
            </a:r>
            <a:endParaRPr lang="en-US" dirty="0"/>
          </a:p>
        </p:txBody>
      </p:sp>
      <p:pic>
        <p:nvPicPr>
          <p:cNvPr id="4" name="Audio Recording Nov 23, 2021 at 10:20:37 AM" descr="Audio Recording Nov 23, 2021 at 10:20:37 AM">
            <a:hlinkClick r:id="" action="ppaction://media"/>
            <a:extLst>
              <a:ext uri="{FF2B5EF4-FFF2-40B4-BE49-F238E27FC236}">
                <a16:creationId xmlns:a16="http://schemas.microsoft.com/office/drawing/2014/main" id="{EC9C5FC0-85BB-914C-8F05-02AB1F813AF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4163348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93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B9CC6-1428-4834-81FA-DAFE9F163C74}"/>
              </a:ext>
            </a:extLst>
          </p:cNvPr>
          <p:cNvSpPr>
            <a:spLocks noGrp="1"/>
          </p:cNvSpPr>
          <p:nvPr>
            <p:ph type="title"/>
          </p:nvPr>
        </p:nvSpPr>
        <p:spPr/>
        <p:txBody>
          <a:bodyPr/>
          <a:lstStyle/>
          <a:p>
            <a:r>
              <a:rPr lang="en-US" dirty="0"/>
              <a:t>6. Ethical actions</a:t>
            </a:r>
          </a:p>
        </p:txBody>
      </p:sp>
      <p:sp>
        <p:nvSpPr>
          <p:cNvPr id="3" name="Content Placeholder 2">
            <a:extLst>
              <a:ext uri="{FF2B5EF4-FFF2-40B4-BE49-F238E27FC236}">
                <a16:creationId xmlns:a16="http://schemas.microsoft.com/office/drawing/2014/main" id="{25AD351C-6742-42A6-B78D-BA64878EA789}"/>
              </a:ext>
            </a:extLst>
          </p:cNvPr>
          <p:cNvSpPr>
            <a:spLocks noGrp="1"/>
          </p:cNvSpPr>
          <p:nvPr>
            <p:ph idx="1"/>
          </p:nvPr>
        </p:nvSpPr>
        <p:spPr/>
        <p:txBody>
          <a:bodyPr>
            <a:normAutofit lnSpcReduction="10000"/>
          </a:bodyPr>
          <a:lstStyle/>
          <a:p>
            <a:r>
              <a:rPr lang="en-US" dirty="0"/>
              <a:t>In order to mitigate the harm endured by the victims of the hack we must be transparent and work with the authorities in order to catch everyone responsible as they must be held accountable, as per our directive board we must open our eyes to the reality of cyber crimes and how we cannot allow another attack like this to hit the company without risking it all. Cyber security will be an opportunity to sell from now on, and Laguna Productions must aspire to be related to security and peace of mind. Investment in this field should start immediately. All affected victims must be compensated.</a:t>
            </a:r>
          </a:p>
        </p:txBody>
      </p:sp>
      <p:pic>
        <p:nvPicPr>
          <p:cNvPr id="4" name="Audio Recording Nov 23, 2021 at 10:21:22 AM" descr="Audio Recording Nov 23, 2021 at 10:21:22 AM">
            <a:hlinkClick r:id="" action="ppaction://media"/>
            <a:extLst>
              <a:ext uri="{FF2B5EF4-FFF2-40B4-BE49-F238E27FC236}">
                <a16:creationId xmlns:a16="http://schemas.microsoft.com/office/drawing/2014/main" id="{FF0B6FFB-B18D-B448-BC77-7E7EA7B1BB8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854075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33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BCBF2-5A07-46F4-8C34-4AD271E1B671}"/>
              </a:ext>
            </a:extLst>
          </p:cNvPr>
          <p:cNvSpPr>
            <a:spLocks noGrp="1"/>
          </p:cNvSpPr>
          <p:nvPr>
            <p:ph type="title"/>
          </p:nvPr>
        </p:nvSpPr>
        <p:spPr/>
        <p:txBody>
          <a:bodyPr/>
          <a:lstStyle/>
          <a:p>
            <a:r>
              <a:rPr lang="en-US" dirty="0"/>
              <a:t>7. Going forward</a:t>
            </a:r>
          </a:p>
        </p:txBody>
      </p:sp>
      <p:sp>
        <p:nvSpPr>
          <p:cNvPr id="3" name="Content Placeholder 2">
            <a:extLst>
              <a:ext uri="{FF2B5EF4-FFF2-40B4-BE49-F238E27FC236}">
                <a16:creationId xmlns:a16="http://schemas.microsoft.com/office/drawing/2014/main" id="{3CF3D7F3-EC24-4F82-9C6B-8EC29E006004}"/>
              </a:ext>
            </a:extLst>
          </p:cNvPr>
          <p:cNvSpPr>
            <a:spLocks noGrp="1"/>
          </p:cNvSpPr>
          <p:nvPr>
            <p:ph idx="1"/>
          </p:nvPr>
        </p:nvSpPr>
        <p:spPr/>
        <p:txBody>
          <a:bodyPr/>
          <a:lstStyle/>
          <a:p>
            <a:r>
              <a:rPr lang="en-US" dirty="0"/>
              <a:t>In summary, Laguna Productions will recover from this attack by:</a:t>
            </a:r>
          </a:p>
          <a:p>
            <a:pPr marL="514350" indent="-514350">
              <a:buAutoNum type="arabicParenR"/>
            </a:pPr>
            <a:r>
              <a:rPr lang="en-US" dirty="0"/>
              <a:t>Accepting Responsibility</a:t>
            </a:r>
          </a:p>
          <a:p>
            <a:pPr marL="514350" indent="-514350">
              <a:buAutoNum type="arabicParenR"/>
            </a:pPr>
            <a:r>
              <a:rPr lang="en-US" dirty="0"/>
              <a:t>Acknowledge the Problem</a:t>
            </a:r>
          </a:p>
          <a:p>
            <a:pPr marL="514350" indent="-514350">
              <a:buAutoNum type="arabicParenR"/>
            </a:pPr>
            <a:r>
              <a:rPr lang="en-US" dirty="0"/>
              <a:t>Compensate the Victims</a:t>
            </a:r>
          </a:p>
          <a:p>
            <a:pPr marL="514350" indent="-514350">
              <a:buAutoNum type="arabicParenR"/>
            </a:pPr>
            <a:r>
              <a:rPr lang="en-US" dirty="0"/>
              <a:t>Invest in Cybersecurity Systems</a:t>
            </a:r>
          </a:p>
          <a:p>
            <a:pPr marL="514350" indent="-514350">
              <a:buAutoNum type="arabicParenR"/>
            </a:pPr>
            <a:r>
              <a:rPr lang="en-US" dirty="0"/>
              <a:t>Start a Campaign Communicating this Commitment</a:t>
            </a:r>
          </a:p>
        </p:txBody>
      </p:sp>
      <p:pic>
        <p:nvPicPr>
          <p:cNvPr id="4" name="Audio Recording Nov 23, 2021 at 10:21:51 AM" descr="Audio Recording Nov 23, 2021 at 10:21:51 AM">
            <a:hlinkClick r:id="" action="ppaction://media"/>
            <a:extLst>
              <a:ext uri="{FF2B5EF4-FFF2-40B4-BE49-F238E27FC236}">
                <a16:creationId xmlns:a16="http://schemas.microsoft.com/office/drawing/2014/main" id="{6530B2E7-289F-CE4F-A3E4-687136E2C9B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194470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4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09A1C012-8297-4361-ACE8-A2509FB18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Rectangle 29">
            <a:extLst>
              <a:ext uri="{FF2B5EF4-FFF2-40B4-BE49-F238E27FC236}">
                <a16:creationId xmlns:a16="http://schemas.microsoft.com/office/drawing/2014/main" id="{4AA13AD3-0A4F-475A-BEBB-DEEFF5C09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group of people raising their hands&#10;&#10;Description automatically generated">
            <a:extLst>
              <a:ext uri="{FF2B5EF4-FFF2-40B4-BE49-F238E27FC236}">
                <a16:creationId xmlns:a16="http://schemas.microsoft.com/office/drawing/2014/main" id="{F930B422-EC24-447B-B18D-3083B606F768}"/>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t="1722" r="-1" b="-1"/>
          <a:stretch/>
        </p:blipFill>
        <p:spPr>
          <a:xfrm>
            <a:off x="1524" y="10"/>
            <a:ext cx="12188952" cy="6857990"/>
          </a:xfrm>
          <a:prstGeom prst="rect">
            <a:avLst/>
          </a:prstGeom>
        </p:spPr>
      </p:pic>
      <p:sp>
        <p:nvSpPr>
          <p:cNvPr id="32" name="Rectangle 31">
            <a:extLst>
              <a:ext uri="{FF2B5EF4-FFF2-40B4-BE49-F238E27FC236}">
                <a16:creationId xmlns:a16="http://schemas.microsoft.com/office/drawing/2014/main" id="{365A786E-9028-443F-8713-B9552D9A23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779221" cy="6858000"/>
          </a:xfrm>
          <a:prstGeom prst="rect">
            <a:avLst/>
          </a:prstGeom>
          <a:gradFill>
            <a:gsLst>
              <a:gs pos="58000">
                <a:schemeClr val="tx1">
                  <a:alpha val="30000"/>
                </a:schemeClr>
              </a:gs>
              <a:gs pos="33000">
                <a:schemeClr val="tx1">
                  <a:alpha val="20000"/>
                </a:schemeClr>
              </a:gs>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87A9ED6-858A-47D9-A6E6-4EBBDEF8D7BE}"/>
              </a:ext>
            </a:extLst>
          </p:cNvPr>
          <p:cNvSpPr>
            <a:spLocks noGrp="1"/>
          </p:cNvSpPr>
          <p:nvPr>
            <p:ph type="title"/>
          </p:nvPr>
        </p:nvSpPr>
        <p:spPr>
          <a:xfrm>
            <a:off x="960118" y="954156"/>
            <a:ext cx="9660989" cy="705832"/>
          </a:xfrm>
        </p:spPr>
        <p:txBody>
          <a:bodyPr vert="horz" lIns="91440" tIns="45720" rIns="91440" bIns="45720" rtlCol="0" anchor="ctr">
            <a:normAutofit fontScale="90000"/>
          </a:bodyPr>
          <a:lstStyle/>
          <a:p>
            <a:r>
              <a:rPr lang="en-US" sz="5500" dirty="0"/>
              <a:t>Laguna productions</a:t>
            </a:r>
            <a:br>
              <a:rPr lang="en-US" sz="5500" dirty="0"/>
            </a:br>
            <a:br>
              <a:rPr lang="en-US" sz="5500" dirty="0"/>
            </a:br>
            <a:r>
              <a:rPr lang="en-US" sz="5500" dirty="0"/>
              <a:t>Together we can do it</a:t>
            </a:r>
          </a:p>
        </p:txBody>
      </p:sp>
      <p:pic>
        <p:nvPicPr>
          <p:cNvPr id="3" name="Audio Recording Nov 23, 2021 at 10:22:07 AM" descr="Audio Recording Nov 23, 2021 at 10:22:07 AM">
            <a:hlinkClick r:id="" action="ppaction://media"/>
            <a:extLst>
              <a:ext uri="{FF2B5EF4-FFF2-40B4-BE49-F238E27FC236}">
                <a16:creationId xmlns:a16="http://schemas.microsoft.com/office/drawing/2014/main" id="{B727B76E-D51B-7747-B786-A36E9BE9399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821798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4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JuxtaposeVTI">
  <a:themeElements>
    <a:clrScheme name="AnalogousFromDarkSeedLeftStep">
      <a:dk1>
        <a:srgbClr val="000000"/>
      </a:dk1>
      <a:lt1>
        <a:srgbClr val="FFFFFF"/>
      </a:lt1>
      <a:dk2>
        <a:srgbClr val="321C1C"/>
      </a:dk2>
      <a:lt2>
        <a:srgbClr val="F0F2F3"/>
      </a:lt2>
      <a:accent1>
        <a:srgbClr val="E77229"/>
      </a:accent1>
      <a:accent2>
        <a:srgbClr val="D5171D"/>
      </a:accent2>
      <a:accent3>
        <a:srgbClr val="E7297E"/>
      </a:accent3>
      <a:accent4>
        <a:srgbClr val="D517BB"/>
      </a:accent4>
      <a:accent5>
        <a:srgbClr val="B229E7"/>
      </a:accent5>
      <a:accent6>
        <a:srgbClr val="5B24D7"/>
      </a:accent6>
      <a:hlink>
        <a:srgbClr val="B03FBF"/>
      </a:hlink>
      <a:folHlink>
        <a:srgbClr val="7F7F7F"/>
      </a:folHlink>
    </a:clrScheme>
    <a:fontScheme name="Custom 167">
      <a:majorFont>
        <a:latin typeface="Franklin Gothic Demi Cond"/>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uxtaposeVTI" id="{FBDCC3B4-6EA8-442A-B697-43C068E31FE3}" vid="{090F2E09-E4E2-4F71-A70E-279F5A0D9E0A}"/>
    </a:ext>
  </a:extLst>
</a:theme>
</file>

<file path=docProps/app.xml><?xml version="1.0" encoding="utf-8"?>
<Properties xmlns="http://schemas.openxmlformats.org/officeDocument/2006/extended-properties" xmlns:vt="http://schemas.openxmlformats.org/officeDocument/2006/docPropsVTypes">
  <TotalTime>108</TotalTime>
  <Words>638</Words>
  <Application>Microsoft Macintosh PowerPoint</Application>
  <PresentationFormat>Widescreen</PresentationFormat>
  <Paragraphs>29</Paragraphs>
  <Slides>10</Slides>
  <Notes>0</Notes>
  <HiddenSlides>0</HiddenSlides>
  <MMClips>10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Franklin Gothic Demi Cond</vt:lpstr>
      <vt:lpstr>Franklin Gothic Medium</vt:lpstr>
      <vt:lpstr>Roboto</vt:lpstr>
      <vt:lpstr>Wingdings</vt:lpstr>
      <vt:lpstr>JuxtaposeVTI</vt:lpstr>
      <vt:lpstr>The NY rebels aftermath</vt:lpstr>
      <vt:lpstr>The problem</vt:lpstr>
      <vt:lpstr>1. Avoid panic</vt:lpstr>
      <vt:lpstr>2. Liability Theories</vt:lpstr>
      <vt:lpstr>3. cybersecurity state laws</vt:lpstr>
      <vt:lpstr>4. California</vt:lpstr>
      <vt:lpstr>5. New york</vt:lpstr>
      <vt:lpstr>6. Ethical actions</vt:lpstr>
      <vt:lpstr>7. Going forward</vt:lpstr>
      <vt:lpstr>Laguna productions  Together we can do 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NY rebels aftermath</dc:title>
  <dc:creator>sergiochristianleon@outlook.com</dc:creator>
  <cp:lastModifiedBy>Microsoft Office User</cp:lastModifiedBy>
  <cp:revision>2</cp:revision>
  <dcterms:created xsi:type="dcterms:W3CDTF">2021-11-15T19:54:38Z</dcterms:created>
  <dcterms:modified xsi:type="dcterms:W3CDTF">2021-11-23T15:23:46Z</dcterms:modified>
</cp:coreProperties>
</file>