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97E750-FB9D-45D6-AC8B-80D3CCD324A8}" v="29" dt="2021-10-23T14:55:56.2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Quantrice Smith" userId="1c050ffd6c225097" providerId="LiveId" clId="{6F97E750-FB9D-45D6-AC8B-80D3CCD324A8}"/>
    <pc:docChg chg="undo custSel addSld modSld">
      <pc:chgData name="Quantrice Smith" userId="1c050ffd6c225097" providerId="LiveId" clId="{6F97E750-FB9D-45D6-AC8B-80D3CCD324A8}" dt="2021-10-23T14:55:56.252" v="2082"/>
      <pc:docMkLst>
        <pc:docMk/>
      </pc:docMkLst>
      <pc:sldChg chg="addSp delSp modSp mod delAnim">
        <pc:chgData name="Quantrice Smith" userId="1c050ffd6c225097" providerId="LiveId" clId="{6F97E750-FB9D-45D6-AC8B-80D3CCD324A8}" dt="2021-10-23T14:38:51.459" v="1976"/>
        <pc:sldMkLst>
          <pc:docMk/>
          <pc:sldMk cId="1844013010" sldId="256"/>
        </pc:sldMkLst>
        <pc:picChg chg="del mod">
          <ac:chgData name="Quantrice Smith" userId="1c050ffd6c225097" providerId="LiveId" clId="{6F97E750-FB9D-45D6-AC8B-80D3CCD324A8}" dt="2021-10-23T14:37:11.486" v="1963" actId="21"/>
          <ac:picMkLst>
            <pc:docMk/>
            <pc:sldMk cId="1844013010" sldId="256"/>
            <ac:picMk id="5" creationId="{1013CAC2-75A6-4DBA-BA3A-1126D8A71953}"/>
          </ac:picMkLst>
        </pc:picChg>
        <pc:picChg chg="add mod">
          <ac:chgData name="Quantrice Smith" userId="1c050ffd6c225097" providerId="LiveId" clId="{6F97E750-FB9D-45D6-AC8B-80D3CCD324A8}" dt="2021-10-23T14:38:51.459" v="1976"/>
          <ac:picMkLst>
            <pc:docMk/>
            <pc:sldMk cId="1844013010" sldId="256"/>
            <ac:picMk id="6" creationId="{582B8C53-8B36-4A19-B0E8-5693512A567C}"/>
          </ac:picMkLst>
        </pc:picChg>
      </pc:sldChg>
      <pc:sldChg chg="addSp delSp modSp mod delAnim">
        <pc:chgData name="Quantrice Smith" userId="1c050ffd6c225097" providerId="LiveId" clId="{6F97E750-FB9D-45D6-AC8B-80D3CCD324A8}" dt="2021-10-23T14:39:28.973" v="1977"/>
        <pc:sldMkLst>
          <pc:docMk/>
          <pc:sldMk cId="670555100" sldId="257"/>
        </pc:sldMkLst>
        <pc:picChg chg="del mod">
          <ac:chgData name="Quantrice Smith" userId="1c050ffd6c225097" providerId="LiveId" clId="{6F97E750-FB9D-45D6-AC8B-80D3CCD324A8}" dt="2021-10-23T14:37:17.422" v="1965" actId="21"/>
          <ac:picMkLst>
            <pc:docMk/>
            <pc:sldMk cId="670555100" sldId="257"/>
            <ac:picMk id="4" creationId="{56F28469-9EBA-4231-93AC-CE4F4A5244CB}"/>
          </ac:picMkLst>
        </pc:picChg>
        <pc:picChg chg="add mod">
          <ac:chgData name="Quantrice Smith" userId="1c050ffd6c225097" providerId="LiveId" clId="{6F97E750-FB9D-45D6-AC8B-80D3CCD324A8}" dt="2021-10-23T14:39:28.973" v="1977"/>
          <ac:picMkLst>
            <pc:docMk/>
            <pc:sldMk cId="670555100" sldId="257"/>
            <ac:picMk id="5" creationId="{0F4D56FB-FE60-4381-96EB-EB2A179BCE15}"/>
          </ac:picMkLst>
        </pc:picChg>
      </pc:sldChg>
      <pc:sldChg chg="addSp delSp modSp mod delAnim">
        <pc:chgData name="Quantrice Smith" userId="1c050ffd6c225097" providerId="LiveId" clId="{6F97E750-FB9D-45D6-AC8B-80D3CCD324A8}" dt="2021-10-23T14:40:15.956" v="1978"/>
        <pc:sldMkLst>
          <pc:docMk/>
          <pc:sldMk cId="2110697319" sldId="259"/>
        </pc:sldMkLst>
        <pc:picChg chg="del mod">
          <ac:chgData name="Quantrice Smith" userId="1c050ffd6c225097" providerId="LiveId" clId="{6F97E750-FB9D-45D6-AC8B-80D3CCD324A8}" dt="2021-10-23T14:37:23.478" v="1966" actId="21"/>
          <ac:picMkLst>
            <pc:docMk/>
            <pc:sldMk cId="2110697319" sldId="259"/>
            <ac:picMk id="5" creationId="{93A66F47-B649-406E-8DE6-D57831D79BDE}"/>
          </ac:picMkLst>
        </pc:picChg>
        <pc:picChg chg="del mod">
          <ac:chgData name="Quantrice Smith" userId="1c050ffd6c225097" providerId="LiveId" clId="{6F97E750-FB9D-45D6-AC8B-80D3CCD324A8}" dt="2021-10-23T14:37:26.746" v="1967" actId="21"/>
          <ac:picMkLst>
            <pc:docMk/>
            <pc:sldMk cId="2110697319" sldId="259"/>
            <ac:picMk id="6" creationId="{DB525EAA-9826-42B6-AFFE-0CDAEDF6E0A7}"/>
          </ac:picMkLst>
        </pc:picChg>
        <pc:picChg chg="add mod">
          <ac:chgData name="Quantrice Smith" userId="1c050ffd6c225097" providerId="LiveId" clId="{6F97E750-FB9D-45D6-AC8B-80D3CCD324A8}" dt="2021-10-23T14:40:15.956" v="1978"/>
          <ac:picMkLst>
            <pc:docMk/>
            <pc:sldMk cId="2110697319" sldId="259"/>
            <ac:picMk id="7" creationId="{13FE2A40-3307-45B4-ACA8-0E2985BDED95}"/>
          </ac:picMkLst>
        </pc:picChg>
      </pc:sldChg>
      <pc:sldChg chg="addSp delSp modSp mod delAnim">
        <pc:chgData name="Quantrice Smith" userId="1c050ffd6c225097" providerId="LiveId" clId="{6F97E750-FB9D-45D6-AC8B-80D3CCD324A8}" dt="2021-10-23T14:40:50.666" v="1979"/>
        <pc:sldMkLst>
          <pc:docMk/>
          <pc:sldMk cId="3619237614" sldId="260"/>
        </pc:sldMkLst>
        <pc:spChg chg="mod">
          <ac:chgData name="Quantrice Smith" userId="1c050ffd6c225097" providerId="LiveId" clId="{6F97E750-FB9D-45D6-AC8B-80D3CCD324A8}" dt="2021-10-17T02:46:07.542" v="1953" actId="20577"/>
          <ac:spMkLst>
            <pc:docMk/>
            <pc:sldMk cId="3619237614" sldId="260"/>
            <ac:spMk id="3" creationId="{77AB02D7-0036-4038-9223-BE1DC81C0FD7}"/>
          </ac:spMkLst>
        </pc:spChg>
        <pc:spChg chg="mod">
          <ac:chgData name="Quantrice Smith" userId="1c050ffd6c225097" providerId="LiveId" clId="{6F97E750-FB9D-45D6-AC8B-80D3CCD324A8}" dt="2021-09-26T01:28:46.132" v="270" actId="20577"/>
          <ac:spMkLst>
            <pc:docMk/>
            <pc:sldMk cId="3619237614" sldId="260"/>
            <ac:spMk id="4" creationId="{8EF0157F-7D0A-4AD2-B488-22EBAC542EDF}"/>
          </ac:spMkLst>
        </pc:spChg>
        <pc:picChg chg="del mod">
          <ac:chgData name="Quantrice Smith" userId="1c050ffd6c225097" providerId="LiveId" clId="{6F97E750-FB9D-45D6-AC8B-80D3CCD324A8}" dt="2021-10-23T14:37:31.501" v="1968" actId="21"/>
          <ac:picMkLst>
            <pc:docMk/>
            <pc:sldMk cId="3619237614" sldId="260"/>
            <ac:picMk id="5" creationId="{2ABB0028-9A8F-45C9-B268-EB7694FE50EF}"/>
          </ac:picMkLst>
        </pc:picChg>
        <pc:picChg chg="del mod">
          <ac:chgData name="Quantrice Smith" userId="1c050ffd6c225097" providerId="LiveId" clId="{6F97E750-FB9D-45D6-AC8B-80D3CCD324A8}" dt="2021-10-23T14:37:35.207" v="1969" actId="21"/>
          <ac:picMkLst>
            <pc:docMk/>
            <pc:sldMk cId="3619237614" sldId="260"/>
            <ac:picMk id="6" creationId="{61B3C684-C171-467A-BAD4-C8325E18031A}"/>
          </ac:picMkLst>
        </pc:picChg>
        <pc:picChg chg="add mod">
          <ac:chgData name="Quantrice Smith" userId="1c050ffd6c225097" providerId="LiveId" clId="{6F97E750-FB9D-45D6-AC8B-80D3CCD324A8}" dt="2021-10-23T14:40:50.666" v="1979"/>
          <ac:picMkLst>
            <pc:docMk/>
            <pc:sldMk cId="3619237614" sldId="260"/>
            <ac:picMk id="7" creationId="{83E96E72-3E41-42D0-8F09-92FE4028E914}"/>
          </ac:picMkLst>
        </pc:picChg>
      </pc:sldChg>
      <pc:sldChg chg="addSp delSp modSp new mod setBg modClrScheme delAnim chgLayout">
        <pc:chgData name="Quantrice Smith" userId="1c050ffd6c225097" providerId="LiveId" clId="{6F97E750-FB9D-45D6-AC8B-80D3CCD324A8}" dt="2021-10-23T14:42:31.371" v="1981"/>
        <pc:sldMkLst>
          <pc:docMk/>
          <pc:sldMk cId="736874023" sldId="261"/>
        </pc:sldMkLst>
        <pc:spChg chg="del mod ord">
          <ac:chgData name="Quantrice Smith" userId="1c050ffd6c225097" providerId="LiveId" clId="{6F97E750-FB9D-45D6-AC8B-80D3CCD324A8}" dt="2021-09-26T01:10:58.169" v="1" actId="700"/>
          <ac:spMkLst>
            <pc:docMk/>
            <pc:sldMk cId="736874023" sldId="261"/>
            <ac:spMk id="2" creationId="{D1EB5474-08E7-4783-9485-53D8C8FCB2D4}"/>
          </ac:spMkLst>
        </pc:spChg>
        <pc:spChg chg="del mod ord">
          <ac:chgData name="Quantrice Smith" userId="1c050ffd6c225097" providerId="LiveId" clId="{6F97E750-FB9D-45D6-AC8B-80D3CCD324A8}" dt="2021-09-26T01:10:58.169" v="1" actId="700"/>
          <ac:spMkLst>
            <pc:docMk/>
            <pc:sldMk cId="736874023" sldId="261"/>
            <ac:spMk id="3" creationId="{490D5FB2-10B6-4844-B51D-0AA8AF6891BB}"/>
          </ac:spMkLst>
        </pc:spChg>
        <pc:spChg chg="del">
          <ac:chgData name="Quantrice Smith" userId="1c050ffd6c225097" providerId="LiveId" clId="{6F97E750-FB9D-45D6-AC8B-80D3CCD324A8}" dt="2021-09-26T01:10:58.169" v="1" actId="700"/>
          <ac:spMkLst>
            <pc:docMk/>
            <pc:sldMk cId="736874023" sldId="261"/>
            <ac:spMk id="4" creationId="{B1FB91A3-8983-4A0A-A62C-9A3FFF6A6BC8}"/>
          </ac:spMkLst>
        </pc:spChg>
        <pc:spChg chg="add mod ord">
          <ac:chgData name="Quantrice Smith" userId="1c050ffd6c225097" providerId="LiveId" clId="{6F97E750-FB9D-45D6-AC8B-80D3CCD324A8}" dt="2021-09-26T01:19:22.140" v="140" actId="26606"/>
          <ac:spMkLst>
            <pc:docMk/>
            <pc:sldMk cId="736874023" sldId="261"/>
            <ac:spMk id="5" creationId="{4A0DBE15-7A15-41D8-86EF-98593D590656}"/>
          </ac:spMkLst>
        </pc:spChg>
        <pc:spChg chg="add del mod ord">
          <ac:chgData name="Quantrice Smith" userId="1c050ffd6c225097" providerId="LiveId" clId="{6F97E750-FB9D-45D6-AC8B-80D3CCD324A8}" dt="2021-09-26T01:19:22.140" v="140" actId="26606"/>
          <ac:spMkLst>
            <pc:docMk/>
            <pc:sldMk cId="736874023" sldId="261"/>
            <ac:spMk id="6" creationId="{13C95085-E658-499B-AE03-C0F3A470106D}"/>
          </ac:spMkLst>
        </pc:spChg>
        <pc:spChg chg="add">
          <ac:chgData name="Quantrice Smith" userId="1c050ffd6c225097" providerId="LiveId" clId="{6F97E750-FB9D-45D6-AC8B-80D3CCD324A8}" dt="2021-09-26T01:19:22.140" v="140" actId="26606"/>
          <ac:spMkLst>
            <pc:docMk/>
            <pc:sldMk cId="736874023" sldId="261"/>
            <ac:spMk id="12" creationId="{ABE3B514-83FE-45D4-988C-78925DD13254}"/>
          </ac:spMkLst>
        </pc:spChg>
        <pc:graphicFrameChg chg="add">
          <ac:chgData name="Quantrice Smith" userId="1c050ffd6c225097" providerId="LiveId" clId="{6F97E750-FB9D-45D6-AC8B-80D3CCD324A8}" dt="2021-09-26T01:19:22.140" v="140" actId="26606"/>
          <ac:graphicFrameMkLst>
            <pc:docMk/>
            <pc:sldMk cId="736874023" sldId="261"/>
            <ac:graphicFrameMk id="8" creationId="{920F283B-1D89-461D-A9C7-87A9294A56E5}"/>
          </ac:graphicFrameMkLst>
        </pc:graphicFrameChg>
        <pc:picChg chg="del mod">
          <ac:chgData name="Quantrice Smith" userId="1c050ffd6c225097" providerId="LiveId" clId="{6F97E750-FB9D-45D6-AC8B-80D3CCD324A8}" dt="2021-10-23T14:37:41.305" v="1970" actId="21"/>
          <ac:picMkLst>
            <pc:docMk/>
            <pc:sldMk cId="736874023" sldId="261"/>
            <ac:picMk id="2" creationId="{00BABB16-DE73-49B5-BE81-A6222E186DB4}"/>
          </ac:picMkLst>
        </pc:picChg>
        <pc:picChg chg="add del mod">
          <ac:chgData name="Quantrice Smith" userId="1c050ffd6c225097" providerId="LiveId" clId="{6F97E750-FB9D-45D6-AC8B-80D3CCD324A8}" dt="2021-10-23T14:42:31.371" v="1981"/>
          <ac:picMkLst>
            <pc:docMk/>
            <pc:sldMk cId="736874023" sldId="261"/>
            <ac:picMk id="3" creationId="{96232E6C-7473-4EC9-B898-8DCCA37A52D7}"/>
          </ac:picMkLst>
        </pc:picChg>
        <pc:picChg chg="add mod">
          <ac:chgData name="Quantrice Smith" userId="1c050ffd6c225097" providerId="LiveId" clId="{6F97E750-FB9D-45D6-AC8B-80D3CCD324A8}" dt="2021-10-23T14:42:31.371" v="1981"/>
          <ac:picMkLst>
            <pc:docMk/>
            <pc:sldMk cId="736874023" sldId="261"/>
            <ac:picMk id="4" creationId="{27AA0D97-A861-441C-B826-5F1280FD267A}"/>
          </ac:picMkLst>
        </pc:picChg>
        <pc:cxnChg chg="add">
          <ac:chgData name="Quantrice Smith" userId="1c050ffd6c225097" providerId="LiveId" clId="{6F97E750-FB9D-45D6-AC8B-80D3CCD324A8}" dt="2021-09-26T01:19:22.140" v="140" actId="26606"/>
          <ac:cxnSpMkLst>
            <pc:docMk/>
            <pc:sldMk cId="736874023" sldId="261"/>
            <ac:cxnSpMk id="14" creationId="{787CBF7F-92AD-42B8-AA3E-C4AF7A2AD3E8}"/>
          </ac:cxnSpMkLst>
        </pc:cxnChg>
      </pc:sldChg>
      <pc:sldChg chg="addSp delSp modSp new mod delAnim">
        <pc:chgData name="Quantrice Smith" userId="1c050ffd6c225097" providerId="LiveId" clId="{6F97E750-FB9D-45D6-AC8B-80D3CCD324A8}" dt="2021-10-23T14:44:04.530" v="1984"/>
        <pc:sldMkLst>
          <pc:docMk/>
          <pc:sldMk cId="1011844029" sldId="262"/>
        </pc:sldMkLst>
        <pc:spChg chg="mod">
          <ac:chgData name="Quantrice Smith" userId="1c050ffd6c225097" providerId="LiveId" clId="{6F97E750-FB9D-45D6-AC8B-80D3CCD324A8}" dt="2021-09-26T01:20:13.158" v="189" actId="20577"/>
          <ac:spMkLst>
            <pc:docMk/>
            <pc:sldMk cId="1011844029" sldId="262"/>
            <ac:spMk id="2" creationId="{E6AB76B8-2723-4D95-B62C-58776DFF958B}"/>
          </ac:spMkLst>
        </pc:spChg>
        <pc:spChg chg="mod">
          <ac:chgData name="Quantrice Smith" userId="1c050ffd6c225097" providerId="LiveId" clId="{6F97E750-FB9D-45D6-AC8B-80D3CCD324A8}" dt="2021-10-03T01:52:49.989" v="493" actId="20577"/>
          <ac:spMkLst>
            <pc:docMk/>
            <pc:sldMk cId="1011844029" sldId="262"/>
            <ac:spMk id="3" creationId="{30076C7A-5265-447D-BDD9-6E51167F3ADE}"/>
          </ac:spMkLst>
        </pc:spChg>
        <pc:picChg chg="del mod">
          <ac:chgData name="Quantrice Smith" userId="1c050ffd6c225097" providerId="LiveId" clId="{6F97E750-FB9D-45D6-AC8B-80D3CCD324A8}" dt="2021-10-23T14:37:48.432" v="1971" actId="21"/>
          <ac:picMkLst>
            <pc:docMk/>
            <pc:sldMk cId="1011844029" sldId="262"/>
            <ac:picMk id="4" creationId="{C428B452-3883-499A-93D0-739FB44B1E83}"/>
          </ac:picMkLst>
        </pc:picChg>
        <pc:picChg chg="add del mod">
          <ac:chgData name="Quantrice Smith" userId="1c050ffd6c225097" providerId="LiveId" clId="{6F97E750-FB9D-45D6-AC8B-80D3CCD324A8}" dt="2021-10-23T14:43:23.915" v="1983"/>
          <ac:picMkLst>
            <pc:docMk/>
            <pc:sldMk cId="1011844029" sldId="262"/>
            <ac:picMk id="5" creationId="{BDE85DE6-BF2D-4692-A552-0CEBADC42F1C}"/>
          </ac:picMkLst>
        </pc:picChg>
        <pc:picChg chg="add del mod">
          <ac:chgData name="Quantrice Smith" userId="1c050ffd6c225097" providerId="LiveId" clId="{6F97E750-FB9D-45D6-AC8B-80D3CCD324A8}" dt="2021-10-23T14:44:04.530" v="1984"/>
          <ac:picMkLst>
            <pc:docMk/>
            <pc:sldMk cId="1011844029" sldId="262"/>
            <ac:picMk id="6" creationId="{6E39A5D2-91BE-40E4-934A-DC04DD1354F2}"/>
          </ac:picMkLst>
        </pc:picChg>
        <pc:picChg chg="add mod">
          <ac:chgData name="Quantrice Smith" userId="1c050ffd6c225097" providerId="LiveId" clId="{6F97E750-FB9D-45D6-AC8B-80D3CCD324A8}" dt="2021-10-23T14:44:04.530" v="1984"/>
          <ac:picMkLst>
            <pc:docMk/>
            <pc:sldMk cId="1011844029" sldId="262"/>
            <ac:picMk id="7" creationId="{19761E3F-7429-4C58-8682-FC849167BBDD}"/>
          </ac:picMkLst>
        </pc:picChg>
      </pc:sldChg>
      <pc:sldChg chg="addSp delSp modSp new mod modClrScheme delAnim chgLayout">
        <pc:chgData name="Quantrice Smith" userId="1c050ffd6c225097" providerId="LiveId" clId="{6F97E750-FB9D-45D6-AC8B-80D3CCD324A8}" dt="2021-10-23T14:45:43.027" v="1986"/>
        <pc:sldMkLst>
          <pc:docMk/>
          <pc:sldMk cId="1776245394" sldId="263"/>
        </pc:sldMkLst>
        <pc:spChg chg="del">
          <ac:chgData name="Quantrice Smith" userId="1c050ffd6c225097" providerId="LiveId" clId="{6F97E750-FB9D-45D6-AC8B-80D3CCD324A8}" dt="2021-10-03T02:15:12.407" v="515" actId="21"/>
          <ac:spMkLst>
            <pc:docMk/>
            <pc:sldMk cId="1776245394" sldId="263"/>
            <ac:spMk id="2" creationId="{8C435331-B195-4150-BD34-16756350F420}"/>
          </ac:spMkLst>
        </pc:spChg>
        <pc:spChg chg="del">
          <ac:chgData name="Quantrice Smith" userId="1c050ffd6c225097" providerId="LiveId" clId="{6F97E750-FB9D-45D6-AC8B-80D3CCD324A8}" dt="2021-10-03T01:57:59.213" v="495"/>
          <ac:spMkLst>
            <pc:docMk/>
            <pc:sldMk cId="1776245394" sldId="263"/>
            <ac:spMk id="3" creationId="{AC17A24C-5238-4E0D-B59E-F30FF71301E5}"/>
          </ac:spMkLst>
        </pc:spChg>
        <pc:spChg chg="add mod ord">
          <ac:chgData name="Quantrice Smith" userId="1c050ffd6c225097" providerId="LiveId" clId="{6F97E750-FB9D-45D6-AC8B-80D3CCD324A8}" dt="2021-10-03T02:29:31.495" v="1011" actId="20577"/>
          <ac:spMkLst>
            <pc:docMk/>
            <pc:sldMk cId="1776245394" sldId="263"/>
            <ac:spMk id="6" creationId="{83356569-53DD-420B-817F-50BF60ABB09A}"/>
          </ac:spMkLst>
        </pc:spChg>
        <pc:spChg chg="add del mod ord">
          <ac:chgData name="Quantrice Smith" userId="1c050ffd6c225097" providerId="LiveId" clId="{6F97E750-FB9D-45D6-AC8B-80D3CCD324A8}" dt="2021-10-03T02:19:07.633" v="769" actId="21"/>
          <ac:spMkLst>
            <pc:docMk/>
            <pc:sldMk cId="1776245394" sldId="263"/>
            <ac:spMk id="7" creationId="{8C2CF8D4-61E6-41F8-BBEE-F19B459EB2F6}"/>
          </ac:spMkLst>
        </pc:spChg>
        <pc:spChg chg="add mod ord">
          <ac:chgData name="Quantrice Smith" userId="1c050ffd6c225097" providerId="LiveId" clId="{6F97E750-FB9D-45D6-AC8B-80D3CCD324A8}" dt="2021-10-03T02:19:26.751" v="772" actId="14100"/>
          <ac:spMkLst>
            <pc:docMk/>
            <pc:sldMk cId="1776245394" sldId="263"/>
            <ac:spMk id="8" creationId="{AAA7C918-3515-43D8-8F67-A6BFB104C823}"/>
          </ac:spMkLst>
        </pc:spChg>
        <pc:spChg chg="add mod">
          <ac:chgData name="Quantrice Smith" userId="1c050ffd6c225097" providerId="LiveId" clId="{6F97E750-FB9D-45D6-AC8B-80D3CCD324A8}" dt="2021-10-03T02:25:35.432" v="951" actId="20577"/>
          <ac:spMkLst>
            <pc:docMk/>
            <pc:sldMk cId="1776245394" sldId="263"/>
            <ac:spMk id="9" creationId="{24966E0D-9BE1-4167-970B-889FFCBDFCB4}"/>
          </ac:spMkLst>
        </pc:spChg>
        <pc:graphicFrameChg chg="add del mod modGraphic">
          <ac:chgData name="Quantrice Smith" userId="1c050ffd6c225097" providerId="LiveId" clId="{6F97E750-FB9D-45D6-AC8B-80D3CCD324A8}" dt="2021-10-03T02:00:08.069" v="514" actId="21"/>
          <ac:graphicFrameMkLst>
            <pc:docMk/>
            <pc:sldMk cId="1776245394" sldId="263"/>
            <ac:graphicFrameMk id="4" creationId="{9DE5DADF-8A25-42ED-87E6-0E1C9E66EAE2}"/>
          </ac:graphicFrameMkLst>
        </pc:graphicFrameChg>
        <pc:picChg chg="del mod">
          <ac:chgData name="Quantrice Smith" userId="1c050ffd6c225097" providerId="LiveId" clId="{6F97E750-FB9D-45D6-AC8B-80D3CCD324A8}" dt="2021-10-23T14:37:54.748" v="1972" actId="21"/>
          <ac:picMkLst>
            <pc:docMk/>
            <pc:sldMk cId="1776245394" sldId="263"/>
            <ac:picMk id="2" creationId="{8926094A-1D90-4596-B305-C2ADFD684F4B}"/>
          </ac:picMkLst>
        </pc:picChg>
        <pc:picChg chg="del mod">
          <ac:chgData name="Quantrice Smith" userId="1c050ffd6c225097" providerId="LiveId" clId="{6F97E750-FB9D-45D6-AC8B-80D3CCD324A8}" dt="2021-10-23T14:44:33.002" v="1985" actId="21"/>
          <ac:picMkLst>
            <pc:docMk/>
            <pc:sldMk cId="1776245394" sldId="263"/>
            <ac:picMk id="3" creationId="{D03B55E8-2337-4E40-804A-40E4314686D2}"/>
          </ac:picMkLst>
        </pc:picChg>
        <pc:picChg chg="add mod">
          <ac:chgData name="Quantrice Smith" userId="1c050ffd6c225097" providerId="LiveId" clId="{6F97E750-FB9D-45D6-AC8B-80D3CCD324A8}" dt="2021-10-23T14:45:43.027" v="1986"/>
          <ac:picMkLst>
            <pc:docMk/>
            <pc:sldMk cId="1776245394" sldId="263"/>
            <ac:picMk id="4" creationId="{12DF72AA-D7E3-40EC-84FE-000E4E11A2B0}"/>
          </ac:picMkLst>
        </pc:picChg>
      </pc:sldChg>
      <pc:sldChg chg="addSp delSp modSp new mod delAnim">
        <pc:chgData name="Quantrice Smith" userId="1c050ffd6c225097" providerId="LiveId" clId="{6F97E750-FB9D-45D6-AC8B-80D3CCD324A8}" dt="2021-10-23T14:46:43.959" v="1987"/>
        <pc:sldMkLst>
          <pc:docMk/>
          <pc:sldMk cId="3922171267" sldId="264"/>
        </pc:sldMkLst>
        <pc:spChg chg="add del mod">
          <ac:chgData name="Quantrice Smith" userId="1c050ffd6c225097" providerId="LiveId" clId="{6F97E750-FB9D-45D6-AC8B-80D3CCD324A8}" dt="2021-10-03T02:37:43.318" v="1331" actId="20577"/>
          <ac:spMkLst>
            <pc:docMk/>
            <pc:sldMk cId="3922171267" sldId="264"/>
            <ac:spMk id="2" creationId="{31F8633B-DFBD-4835-8CAD-759ECD8DEB79}"/>
          </ac:spMkLst>
        </pc:spChg>
        <pc:spChg chg="mod">
          <ac:chgData name="Quantrice Smith" userId="1c050ffd6c225097" providerId="LiveId" clId="{6F97E750-FB9D-45D6-AC8B-80D3CCD324A8}" dt="2021-10-03T02:36:28.826" v="1302" actId="20577"/>
          <ac:spMkLst>
            <pc:docMk/>
            <pc:sldMk cId="3922171267" sldId="264"/>
            <ac:spMk id="3" creationId="{B29AB859-FF84-4D0A-AFD7-5D1C2376F329}"/>
          </ac:spMkLst>
        </pc:spChg>
        <pc:spChg chg="mod">
          <ac:chgData name="Quantrice Smith" userId="1c050ffd6c225097" providerId="LiveId" clId="{6F97E750-FB9D-45D6-AC8B-80D3CCD324A8}" dt="2021-10-03T02:33:45.658" v="1230" actId="20577"/>
          <ac:spMkLst>
            <pc:docMk/>
            <pc:sldMk cId="3922171267" sldId="264"/>
            <ac:spMk id="4" creationId="{FBB81D82-0D7C-4C2B-A296-3D5EE367B879}"/>
          </ac:spMkLst>
        </pc:spChg>
        <pc:picChg chg="del mod">
          <ac:chgData name="Quantrice Smith" userId="1c050ffd6c225097" providerId="LiveId" clId="{6F97E750-FB9D-45D6-AC8B-80D3CCD324A8}" dt="2021-10-23T14:38:03.739" v="1974" actId="21"/>
          <ac:picMkLst>
            <pc:docMk/>
            <pc:sldMk cId="3922171267" sldId="264"/>
            <ac:picMk id="5" creationId="{6276C138-4A99-4F44-AD14-180E7686D813}"/>
          </ac:picMkLst>
        </pc:picChg>
        <pc:picChg chg="del mod">
          <ac:chgData name="Quantrice Smith" userId="1c050ffd6c225097" providerId="LiveId" clId="{6F97E750-FB9D-45D6-AC8B-80D3CCD324A8}" dt="2021-10-23T14:38:00.390" v="1973" actId="21"/>
          <ac:picMkLst>
            <pc:docMk/>
            <pc:sldMk cId="3922171267" sldId="264"/>
            <ac:picMk id="6" creationId="{1C848A48-273E-4DCE-A06F-966C3A5A89EB}"/>
          </ac:picMkLst>
        </pc:picChg>
        <pc:picChg chg="add mod">
          <ac:chgData name="Quantrice Smith" userId="1c050ffd6c225097" providerId="LiveId" clId="{6F97E750-FB9D-45D6-AC8B-80D3CCD324A8}" dt="2021-10-23T14:46:43.959" v="1987"/>
          <ac:picMkLst>
            <pc:docMk/>
            <pc:sldMk cId="3922171267" sldId="264"/>
            <ac:picMk id="7" creationId="{6FA70A97-737C-405D-B6C3-2D57E4E5BF4D}"/>
          </ac:picMkLst>
        </pc:picChg>
      </pc:sldChg>
      <pc:sldChg chg="addSp delSp modSp new mod delAnim">
        <pc:chgData name="Quantrice Smith" userId="1c050ffd6c225097" providerId="LiveId" clId="{6F97E750-FB9D-45D6-AC8B-80D3CCD324A8}" dt="2021-10-23T14:47:21.845" v="1988"/>
        <pc:sldMkLst>
          <pc:docMk/>
          <pc:sldMk cId="572827291" sldId="265"/>
        </pc:sldMkLst>
        <pc:spChg chg="mod">
          <ac:chgData name="Quantrice Smith" userId="1c050ffd6c225097" providerId="LiveId" clId="{6F97E750-FB9D-45D6-AC8B-80D3CCD324A8}" dt="2021-10-10T03:21:32.572" v="1436" actId="20577"/>
          <ac:spMkLst>
            <pc:docMk/>
            <pc:sldMk cId="572827291" sldId="265"/>
            <ac:spMk id="2" creationId="{02D29947-8B65-4CF9-A61D-9F246BAFE80C}"/>
          </ac:spMkLst>
        </pc:spChg>
        <pc:spChg chg="mod">
          <ac:chgData name="Quantrice Smith" userId="1c050ffd6c225097" providerId="LiveId" clId="{6F97E750-FB9D-45D6-AC8B-80D3CCD324A8}" dt="2021-10-10T03:24:50.630" v="1578" actId="20577"/>
          <ac:spMkLst>
            <pc:docMk/>
            <pc:sldMk cId="572827291" sldId="265"/>
            <ac:spMk id="3" creationId="{033AD5D6-4491-4318-B091-FDB16FCFBC2B}"/>
          </ac:spMkLst>
        </pc:spChg>
        <pc:spChg chg="mod">
          <ac:chgData name="Quantrice Smith" userId="1c050ffd6c225097" providerId="LiveId" clId="{6F97E750-FB9D-45D6-AC8B-80D3CCD324A8}" dt="2021-10-10T03:28:47.865" v="1948" actId="20577"/>
          <ac:spMkLst>
            <pc:docMk/>
            <pc:sldMk cId="572827291" sldId="265"/>
            <ac:spMk id="4" creationId="{3ABE960B-8A71-4657-B8BF-E651D336A85C}"/>
          </ac:spMkLst>
        </pc:spChg>
        <pc:picChg chg="del mod">
          <ac:chgData name="Quantrice Smith" userId="1c050ffd6c225097" providerId="LiveId" clId="{6F97E750-FB9D-45D6-AC8B-80D3CCD324A8}" dt="2021-10-23T14:38:10.749" v="1975" actId="21"/>
          <ac:picMkLst>
            <pc:docMk/>
            <pc:sldMk cId="572827291" sldId="265"/>
            <ac:picMk id="5" creationId="{995FB45D-90EC-43BA-8F14-952502127A7D}"/>
          </ac:picMkLst>
        </pc:picChg>
        <pc:picChg chg="add mod">
          <ac:chgData name="Quantrice Smith" userId="1c050ffd6c225097" providerId="LiveId" clId="{6F97E750-FB9D-45D6-AC8B-80D3CCD324A8}" dt="2021-10-23T14:47:21.845" v="1988"/>
          <ac:picMkLst>
            <pc:docMk/>
            <pc:sldMk cId="572827291" sldId="265"/>
            <ac:picMk id="6" creationId="{A3E0A207-7C41-4314-A451-D33BF9FE1991}"/>
          </ac:picMkLst>
        </pc:picChg>
      </pc:sldChg>
      <pc:sldChg chg="addSp delSp modSp new mod">
        <pc:chgData name="Quantrice Smith" userId="1c050ffd6c225097" providerId="LiveId" clId="{6F97E750-FB9D-45D6-AC8B-80D3CCD324A8}" dt="2021-10-23T14:55:56.252" v="2082"/>
        <pc:sldMkLst>
          <pc:docMk/>
          <pc:sldMk cId="343479863" sldId="266"/>
        </pc:sldMkLst>
        <pc:spChg chg="mod">
          <ac:chgData name="Quantrice Smith" userId="1c050ffd6c225097" providerId="LiveId" clId="{6F97E750-FB9D-45D6-AC8B-80D3CCD324A8}" dt="2021-10-23T14:47:48.932" v="2024" actId="20577"/>
          <ac:spMkLst>
            <pc:docMk/>
            <pc:sldMk cId="343479863" sldId="266"/>
            <ac:spMk id="2" creationId="{54D6174B-192A-4932-9239-CAC3F01ACE01}"/>
          </ac:spMkLst>
        </pc:spChg>
        <pc:spChg chg="del mod">
          <ac:chgData name="Quantrice Smith" userId="1c050ffd6c225097" providerId="LiveId" clId="{6F97E750-FB9D-45D6-AC8B-80D3CCD324A8}" dt="2021-10-23T14:52:42.341" v="2074"/>
          <ac:spMkLst>
            <pc:docMk/>
            <pc:sldMk cId="343479863" sldId="266"/>
            <ac:spMk id="3" creationId="{A711ED3C-1FF9-4618-B4C9-5E6095D3B56F}"/>
          </ac:spMkLst>
        </pc:spChg>
        <pc:spChg chg="del">
          <ac:chgData name="Quantrice Smith" userId="1c050ffd6c225097" providerId="LiveId" clId="{6F97E750-FB9D-45D6-AC8B-80D3CCD324A8}" dt="2021-10-23T14:53:20.064" v="2077"/>
          <ac:spMkLst>
            <pc:docMk/>
            <pc:sldMk cId="343479863" sldId="266"/>
            <ac:spMk id="4" creationId="{5EBFA10D-6F42-4C00-9547-59C7DDA4B6A2}"/>
          </ac:spMkLst>
        </pc:spChg>
        <pc:graphicFrameChg chg="add mod modGraphic">
          <ac:chgData name="Quantrice Smith" userId="1c050ffd6c225097" providerId="LiveId" clId="{6F97E750-FB9D-45D6-AC8B-80D3CCD324A8}" dt="2021-10-23T14:54:06.116" v="2081" actId="14100"/>
          <ac:graphicFrameMkLst>
            <pc:docMk/>
            <pc:sldMk cId="343479863" sldId="266"/>
            <ac:graphicFrameMk id="5" creationId="{1D143083-8A43-43D3-9988-519D75FB78E4}"/>
          </ac:graphicFrameMkLst>
        </pc:graphicFrameChg>
        <pc:graphicFrameChg chg="add mod modGraphic">
          <ac:chgData name="Quantrice Smith" userId="1c050ffd6c225097" providerId="LiveId" clId="{6F97E750-FB9D-45D6-AC8B-80D3CCD324A8}" dt="2021-10-23T14:54:00.541" v="2080" actId="14100"/>
          <ac:graphicFrameMkLst>
            <pc:docMk/>
            <pc:sldMk cId="343479863" sldId="266"/>
            <ac:graphicFrameMk id="6" creationId="{96F04235-D629-4DF8-93DF-18FC32A1F71F}"/>
          </ac:graphicFrameMkLst>
        </pc:graphicFrameChg>
        <pc:picChg chg="add mod">
          <ac:chgData name="Quantrice Smith" userId="1c050ffd6c225097" providerId="LiveId" clId="{6F97E750-FB9D-45D6-AC8B-80D3CCD324A8}" dt="2021-10-23T14:55:56.252" v="2082"/>
          <ac:picMkLst>
            <pc:docMk/>
            <pc:sldMk cId="343479863" sldId="266"/>
            <ac:picMk id="7" creationId="{FC568A77-1475-458F-BDE7-B69B3A7733AA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173AA9-9179-4EE7-8DAD-6A8E894577F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F45D6C4-3ECA-46CE-BED3-36DEE2F7BCD0}">
      <dgm:prSet/>
      <dgm:spPr/>
      <dgm:t>
        <a:bodyPr/>
        <a:lstStyle/>
        <a:p>
          <a:r>
            <a:rPr lang="en-US"/>
            <a:t>Car insurance: $275</a:t>
          </a:r>
        </a:p>
      </dgm:t>
    </dgm:pt>
    <dgm:pt modelId="{20B064F0-416D-44F4-B4D8-3F1DEBD70875}" type="parTrans" cxnId="{EC1EFA49-F04E-4856-9EAA-FBAFBD36B7CB}">
      <dgm:prSet/>
      <dgm:spPr/>
      <dgm:t>
        <a:bodyPr/>
        <a:lstStyle/>
        <a:p>
          <a:endParaRPr lang="en-US"/>
        </a:p>
      </dgm:t>
    </dgm:pt>
    <dgm:pt modelId="{461D69C8-43DB-455A-A4B8-EC7F7F1BE69C}" type="sibTrans" cxnId="{EC1EFA49-F04E-4856-9EAA-FBAFBD36B7CB}">
      <dgm:prSet/>
      <dgm:spPr/>
      <dgm:t>
        <a:bodyPr/>
        <a:lstStyle/>
        <a:p>
          <a:endParaRPr lang="en-US"/>
        </a:p>
      </dgm:t>
    </dgm:pt>
    <dgm:pt modelId="{3815E284-E02F-4F00-93D1-E566E4A87F2E}">
      <dgm:prSet/>
      <dgm:spPr/>
      <dgm:t>
        <a:bodyPr/>
        <a:lstStyle/>
        <a:p>
          <a:r>
            <a:rPr lang="en-US"/>
            <a:t>Car Payment: $459</a:t>
          </a:r>
        </a:p>
      </dgm:t>
    </dgm:pt>
    <dgm:pt modelId="{ADD38027-647A-4C36-8793-54BDF7BC4AD0}" type="parTrans" cxnId="{BAE0ACFD-24B0-4AE4-8397-861B1628EAF3}">
      <dgm:prSet/>
      <dgm:spPr/>
      <dgm:t>
        <a:bodyPr/>
        <a:lstStyle/>
        <a:p>
          <a:endParaRPr lang="en-US"/>
        </a:p>
      </dgm:t>
    </dgm:pt>
    <dgm:pt modelId="{85615549-8739-4E06-8AB0-179CDFE98C1D}" type="sibTrans" cxnId="{BAE0ACFD-24B0-4AE4-8397-861B1628EAF3}">
      <dgm:prSet/>
      <dgm:spPr/>
      <dgm:t>
        <a:bodyPr/>
        <a:lstStyle/>
        <a:p>
          <a:endParaRPr lang="en-US"/>
        </a:p>
      </dgm:t>
    </dgm:pt>
    <dgm:pt modelId="{80D756D6-2B4F-4E72-B78F-E3581D761BFC}">
      <dgm:prSet/>
      <dgm:spPr/>
      <dgm:t>
        <a:bodyPr/>
        <a:lstStyle/>
        <a:p>
          <a:r>
            <a:rPr lang="en-US"/>
            <a:t>Cell Phone: $110.90</a:t>
          </a:r>
        </a:p>
      </dgm:t>
    </dgm:pt>
    <dgm:pt modelId="{AD5683E9-B94D-45C8-BBFF-F6D1F8D9466F}" type="parTrans" cxnId="{BF8074B4-C322-4B09-9912-93179FE9A7F2}">
      <dgm:prSet/>
      <dgm:spPr/>
      <dgm:t>
        <a:bodyPr/>
        <a:lstStyle/>
        <a:p>
          <a:endParaRPr lang="en-US"/>
        </a:p>
      </dgm:t>
    </dgm:pt>
    <dgm:pt modelId="{94324611-B5AC-4183-935A-C2442EC920EF}" type="sibTrans" cxnId="{BF8074B4-C322-4B09-9912-93179FE9A7F2}">
      <dgm:prSet/>
      <dgm:spPr/>
      <dgm:t>
        <a:bodyPr/>
        <a:lstStyle/>
        <a:p>
          <a:endParaRPr lang="en-US"/>
        </a:p>
      </dgm:t>
    </dgm:pt>
    <dgm:pt modelId="{0B2A83FF-7E22-41E2-8023-7931B7D18140}">
      <dgm:prSet/>
      <dgm:spPr/>
      <dgm:t>
        <a:bodyPr/>
        <a:lstStyle/>
        <a:p>
          <a:r>
            <a:rPr lang="en-US"/>
            <a:t>Rent: $700</a:t>
          </a:r>
        </a:p>
      </dgm:t>
    </dgm:pt>
    <dgm:pt modelId="{8CB606EE-9D8E-4F88-BEB0-4B0285FE2DE0}" type="parTrans" cxnId="{DB377530-951F-4BC8-A072-0A1A2F96A882}">
      <dgm:prSet/>
      <dgm:spPr/>
      <dgm:t>
        <a:bodyPr/>
        <a:lstStyle/>
        <a:p>
          <a:endParaRPr lang="en-US"/>
        </a:p>
      </dgm:t>
    </dgm:pt>
    <dgm:pt modelId="{114311E2-A451-4857-A8C0-0C7601E81104}" type="sibTrans" cxnId="{DB377530-951F-4BC8-A072-0A1A2F96A882}">
      <dgm:prSet/>
      <dgm:spPr/>
      <dgm:t>
        <a:bodyPr/>
        <a:lstStyle/>
        <a:p>
          <a:endParaRPr lang="en-US"/>
        </a:p>
      </dgm:t>
    </dgm:pt>
    <dgm:pt modelId="{BA5E0F5A-C099-4D9C-B562-C720337FD733}">
      <dgm:prSet/>
      <dgm:spPr/>
      <dgm:t>
        <a:bodyPr/>
        <a:lstStyle/>
        <a:p>
          <a:r>
            <a:rPr lang="en-US"/>
            <a:t>Electricity: $350</a:t>
          </a:r>
        </a:p>
      </dgm:t>
    </dgm:pt>
    <dgm:pt modelId="{3F95FBBF-FF92-4965-A6A0-9A30917A0518}" type="parTrans" cxnId="{66573A3C-6B30-4430-8C29-5E7F3437C1AF}">
      <dgm:prSet/>
      <dgm:spPr/>
      <dgm:t>
        <a:bodyPr/>
        <a:lstStyle/>
        <a:p>
          <a:endParaRPr lang="en-US"/>
        </a:p>
      </dgm:t>
    </dgm:pt>
    <dgm:pt modelId="{B086A9A6-FF24-4431-8BFB-D05C97984506}" type="sibTrans" cxnId="{66573A3C-6B30-4430-8C29-5E7F3437C1AF}">
      <dgm:prSet/>
      <dgm:spPr/>
      <dgm:t>
        <a:bodyPr/>
        <a:lstStyle/>
        <a:p>
          <a:endParaRPr lang="en-US"/>
        </a:p>
      </dgm:t>
    </dgm:pt>
    <dgm:pt modelId="{740168F7-1A61-4CDD-A3D1-0559A16AE5F0}" type="pres">
      <dgm:prSet presAssocID="{98173AA9-9179-4EE7-8DAD-6A8E894577FF}" presName="linear" presStyleCnt="0">
        <dgm:presLayoutVars>
          <dgm:animLvl val="lvl"/>
          <dgm:resizeHandles val="exact"/>
        </dgm:presLayoutVars>
      </dgm:prSet>
      <dgm:spPr/>
    </dgm:pt>
    <dgm:pt modelId="{4EFCFE4A-90F5-4B89-A6BF-082A35D07EC8}" type="pres">
      <dgm:prSet presAssocID="{BF45D6C4-3ECA-46CE-BED3-36DEE2F7BCD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5ABB293-DAAA-44B3-9232-D19F10479E1A}" type="pres">
      <dgm:prSet presAssocID="{461D69C8-43DB-455A-A4B8-EC7F7F1BE69C}" presName="spacer" presStyleCnt="0"/>
      <dgm:spPr/>
    </dgm:pt>
    <dgm:pt modelId="{2FE9C5D1-39A1-472A-AE6B-AB4DDD77546C}" type="pres">
      <dgm:prSet presAssocID="{3815E284-E02F-4F00-93D1-E566E4A87F2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56E8856-431E-4D47-A297-BE2609CDD353}" type="pres">
      <dgm:prSet presAssocID="{85615549-8739-4E06-8AB0-179CDFE98C1D}" presName="spacer" presStyleCnt="0"/>
      <dgm:spPr/>
    </dgm:pt>
    <dgm:pt modelId="{7DED6DF8-1365-4E70-85D6-6DDF8C38E6E6}" type="pres">
      <dgm:prSet presAssocID="{80D756D6-2B4F-4E72-B78F-E3581D761BF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5EF1809-A6AF-4483-BDAD-E98799171D03}" type="pres">
      <dgm:prSet presAssocID="{94324611-B5AC-4183-935A-C2442EC920EF}" presName="spacer" presStyleCnt="0"/>
      <dgm:spPr/>
    </dgm:pt>
    <dgm:pt modelId="{16EA48B4-843A-4CC4-8F93-203BFB38AE23}" type="pres">
      <dgm:prSet presAssocID="{0B2A83FF-7E22-41E2-8023-7931B7D1814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7136661-4DAD-4513-BFDA-32B7FBFFD9C0}" type="pres">
      <dgm:prSet presAssocID="{114311E2-A451-4857-A8C0-0C7601E81104}" presName="spacer" presStyleCnt="0"/>
      <dgm:spPr/>
    </dgm:pt>
    <dgm:pt modelId="{867EE39C-6548-4FC3-9931-B000A2634106}" type="pres">
      <dgm:prSet presAssocID="{BA5E0F5A-C099-4D9C-B562-C720337FD73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472A801-8255-48C8-9B85-9B4154D2394C}" type="presOf" srcId="{3815E284-E02F-4F00-93D1-E566E4A87F2E}" destId="{2FE9C5D1-39A1-472A-AE6B-AB4DDD77546C}" srcOrd="0" destOrd="0" presId="urn:microsoft.com/office/officeart/2005/8/layout/vList2"/>
    <dgm:cxn modelId="{7335E917-BAE3-4E6C-9B1D-078635E7E76D}" type="presOf" srcId="{98173AA9-9179-4EE7-8DAD-6A8E894577FF}" destId="{740168F7-1A61-4CDD-A3D1-0559A16AE5F0}" srcOrd="0" destOrd="0" presId="urn:microsoft.com/office/officeart/2005/8/layout/vList2"/>
    <dgm:cxn modelId="{DB377530-951F-4BC8-A072-0A1A2F96A882}" srcId="{98173AA9-9179-4EE7-8DAD-6A8E894577FF}" destId="{0B2A83FF-7E22-41E2-8023-7931B7D18140}" srcOrd="3" destOrd="0" parTransId="{8CB606EE-9D8E-4F88-BEB0-4B0285FE2DE0}" sibTransId="{114311E2-A451-4857-A8C0-0C7601E81104}"/>
    <dgm:cxn modelId="{66573A3C-6B30-4430-8C29-5E7F3437C1AF}" srcId="{98173AA9-9179-4EE7-8DAD-6A8E894577FF}" destId="{BA5E0F5A-C099-4D9C-B562-C720337FD733}" srcOrd="4" destOrd="0" parTransId="{3F95FBBF-FF92-4965-A6A0-9A30917A0518}" sibTransId="{B086A9A6-FF24-4431-8BFB-D05C97984506}"/>
    <dgm:cxn modelId="{EC1EFA49-F04E-4856-9EAA-FBAFBD36B7CB}" srcId="{98173AA9-9179-4EE7-8DAD-6A8E894577FF}" destId="{BF45D6C4-3ECA-46CE-BED3-36DEE2F7BCD0}" srcOrd="0" destOrd="0" parTransId="{20B064F0-416D-44F4-B4D8-3F1DEBD70875}" sibTransId="{461D69C8-43DB-455A-A4B8-EC7F7F1BE69C}"/>
    <dgm:cxn modelId="{0D78E254-D9ED-49DC-9A17-848EC9DD7865}" type="presOf" srcId="{80D756D6-2B4F-4E72-B78F-E3581D761BFC}" destId="{7DED6DF8-1365-4E70-85D6-6DDF8C38E6E6}" srcOrd="0" destOrd="0" presId="urn:microsoft.com/office/officeart/2005/8/layout/vList2"/>
    <dgm:cxn modelId="{5F570593-05B9-4790-8C10-9C205BFFE386}" type="presOf" srcId="{BF45D6C4-3ECA-46CE-BED3-36DEE2F7BCD0}" destId="{4EFCFE4A-90F5-4B89-A6BF-082A35D07EC8}" srcOrd="0" destOrd="0" presId="urn:microsoft.com/office/officeart/2005/8/layout/vList2"/>
    <dgm:cxn modelId="{BF8074B4-C322-4B09-9912-93179FE9A7F2}" srcId="{98173AA9-9179-4EE7-8DAD-6A8E894577FF}" destId="{80D756D6-2B4F-4E72-B78F-E3581D761BFC}" srcOrd="2" destOrd="0" parTransId="{AD5683E9-B94D-45C8-BBFF-F6D1F8D9466F}" sibTransId="{94324611-B5AC-4183-935A-C2442EC920EF}"/>
    <dgm:cxn modelId="{9BCC26B7-DFAD-4203-B61B-E80B3A9E99FA}" type="presOf" srcId="{BA5E0F5A-C099-4D9C-B562-C720337FD733}" destId="{867EE39C-6548-4FC3-9931-B000A2634106}" srcOrd="0" destOrd="0" presId="urn:microsoft.com/office/officeart/2005/8/layout/vList2"/>
    <dgm:cxn modelId="{0E1C10E1-9CFE-43C0-B920-E55D27D278F2}" type="presOf" srcId="{0B2A83FF-7E22-41E2-8023-7931B7D18140}" destId="{16EA48B4-843A-4CC4-8F93-203BFB38AE23}" srcOrd="0" destOrd="0" presId="urn:microsoft.com/office/officeart/2005/8/layout/vList2"/>
    <dgm:cxn modelId="{BAE0ACFD-24B0-4AE4-8397-861B1628EAF3}" srcId="{98173AA9-9179-4EE7-8DAD-6A8E894577FF}" destId="{3815E284-E02F-4F00-93D1-E566E4A87F2E}" srcOrd="1" destOrd="0" parTransId="{ADD38027-647A-4C36-8793-54BDF7BC4AD0}" sibTransId="{85615549-8739-4E06-8AB0-179CDFE98C1D}"/>
    <dgm:cxn modelId="{2C810AC1-3507-4EAA-BF93-06E78821E2B3}" type="presParOf" srcId="{740168F7-1A61-4CDD-A3D1-0559A16AE5F0}" destId="{4EFCFE4A-90F5-4B89-A6BF-082A35D07EC8}" srcOrd="0" destOrd="0" presId="urn:microsoft.com/office/officeart/2005/8/layout/vList2"/>
    <dgm:cxn modelId="{128E93F6-FE6E-4F99-BE80-08A78DAA8432}" type="presParOf" srcId="{740168F7-1A61-4CDD-A3D1-0559A16AE5F0}" destId="{C5ABB293-DAAA-44B3-9232-D19F10479E1A}" srcOrd="1" destOrd="0" presId="urn:microsoft.com/office/officeart/2005/8/layout/vList2"/>
    <dgm:cxn modelId="{83DD783D-A820-4547-AB36-44E7B9B89904}" type="presParOf" srcId="{740168F7-1A61-4CDD-A3D1-0559A16AE5F0}" destId="{2FE9C5D1-39A1-472A-AE6B-AB4DDD77546C}" srcOrd="2" destOrd="0" presId="urn:microsoft.com/office/officeart/2005/8/layout/vList2"/>
    <dgm:cxn modelId="{73773D60-E6DB-4187-BE34-1BAB58F6EC94}" type="presParOf" srcId="{740168F7-1A61-4CDD-A3D1-0559A16AE5F0}" destId="{056E8856-431E-4D47-A297-BE2609CDD353}" srcOrd="3" destOrd="0" presId="urn:microsoft.com/office/officeart/2005/8/layout/vList2"/>
    <dgm:cxn modelId="{10C08AFA-9D55-42B6-B2DB-8EE262C2F2FE}" type="presParOf" srcId="{740168F7-1A61-4CDD-A3D1-0559A16AE5F0}" destId="{7DED6DF8-1365-4E70-85D6-6DDF8C38E6E6}" srcOrd="4" destOrd="0" presId="urn:microsoft.com/office/officeart/2005/8/layout/vList2"/>
    <dgm:cxn modelId="{5F3DA1AE-8775-451A-A51D-ECA708A70529}" type="presParOf" srcId="{740168F7-1A61-4CDD-A3D1-0559A16AE5F0}" destId="{05EF1809-A6AF-4483-BDAD-E98799171D03}" srcOrd="5" destOrd="0" presId="urn:microsoft.com/office/officeart/2005/8/layout/vList2"/>
    <dgm:cxn modelId="{80E77019-EBCB-4BE8-ABAB-E4942C0F8B62}" type="presParOf" srcId="{740168F7-1A61-4CDD-A3D1-0559A16AE5F0}" destId="{16EA48B4-843A-4CC4-8F93-203BFB38AE23}" srcOrd="6" destOrd="0" presId="urn:microsoft.com/office/officeart/2005/8/layout/vList2"/>
    <dgm:cxn modelId="{0C0DA0D6-11DF-4CA4-9246-611444B9DC2F}" type="presParOf" srcId="{740168F7-1A61-4CDD-A3D1-0559A16AE5F0}" destId="{17136661-4DAD-4513-BFDA-32B7FBFFD9C0}" srcOrd="7" destOrd="0" presId="urn:microsoft.com/office/officeart/2005/8/layout/vList2"/>
    <dgm:cxn modelId="{2F45C689-70EF-42E6-96A9-0C438F939FDA}" type="presParOf" srcId="{740168F7-1A61-4CDD-A3D1-0559A16AE5F0}" destId="{867EE39C-6548-4FC3-9931-B000A263410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FCFE4A-90F5-4B89-A6BF-082A35D07EC8}">
      <dsp:nvSpPr>
        <dsp:cNvPr id="0" name=""/>
        <dsp:cNvSpPr/>
      </dsp:nvSpPr>
      <dsp:spPr>
        <a:xfrm>
          <a:off x="0" y="14730"/>
          <a:ext cx="5943599" cy="93365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Car insurance: $275</a:t>
          </a:r>
        </a:p>
      </dsp:txBody>
      <dsp:txXfrm>
        <a:off x="45577" y="60307"/>
        <a:ext cx="5852445" cy="842505"/>
      </dsp:txXfrm>
    </dsp:sp>
    <dsp:sp modelId="{2FE9C5D1-39A1-472A-AE6B-AB4DDD77546C}">
      <dsp:nvSpPr>
        <dsp:cNvPr id="0" name=""/>
        <dsp:cNvSpPr/>
      </dsp:nvSpPr>
      <dsp:spPr>
        <a:xfrm>
          <a:off x="0" y="1069350"/>
          <a:ext cx="5943599" cy="933659"/>
        </a:xfrm>
        <a:prstGeom prst="roundRect">
          <a:avLst/>
        </a:prstGeom>
        <a:solidFill>
          <a:schemeClr val="accent2">
            <a:hueOff val="370608"/>
            <a:satOff val="-233"/>
            <a:lumOff val="19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Car Payment: $459</a:t>
          </a:r>
        </a:p>
      </dsp:txBody>
      <dsp:txXfrm>
        <a:off x="45577" y="1114927"/>
        <a:ext cx="5852445" cy="842505"/>
      </dsp:txXfrm>
    </dsp:sp>
    <dsp:sp modelId="{7DED6DF8-1365-4E70-85D6-6DDF8C38E6E6}">
      <dsp:nvSpPr>
        <dsp:cNvPr id="0" name=""/>
        <dsp:cNvSpPr/>
      </dsp:nvSpPr>
      <dsp:spPr>
        <a:xfrm>
          <a:off x="0" y="2123970"/>
          <a:ext cx="5943599" cy="933659"/>
        </a:xfrm>
        <a:prstGeom prst="roundRect">
          <a:avLst/>
        </a:prstGeom>
        <a:solidFill>
          <a:schemeClr val="accent2">
            <a:hueOff val="741216"/>
            <a:satOff val="-466"/>
            <a:lumOff val="38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Cell Phone: $110.90</a:t>
          </a:r>
        </a:p>
      </dsp:txBody>
      <dsp:txXfrm>
        <a:off x="45577" y="2169547"/>
        <a:ext cx="5852445" cy="842505"/>
      </dsp:txXfrm>
    </dsp:sp>
    <dsp:sp modelId="{16EA48B4-843A-4CC4-8F93-203BFB38AE23}">
      <dsp:nvSpPr>
        <dsp:cNvPr id="0" name=""/>
        <dsp:cNvSpPr/>
      </dsp:nvSpPr>
      <dsp:spPr>
        <a:xfrm>
          <a:off x="0" y="3178590"/>
          <a:ext cx="5943599" cy="933659"/>
        </a:xfrm>
        <a:prstGeom prst="roundRect">
          <a:avLst/>
        </a:prstGeom>
        <a:solidFill>
          <a:schemeClr val="accent2">
            <a:hueOff val="1111824"/>
            <a:satOff val="-699"/>
            <a:lumOff val="57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Rent: $700</a:t>
          </a:r>
        </a:p>
      </dsp:txBody>
      <dsp:txXfrm>
        <a:off x="45577" y="3224167"/>
        <a:ext cx="5852445" cy="842505"/>
      </dsp:txXfrm>
    </dsp:sp>
    <dsp:sp modelId="{867EE39C-6548-4FC3-9931-B000A2634106}">
      <dsp:nvSpPr>
        <dsp:cNvPr id="0" name=""/>
        <dsp:cNvSpPr/>
      </dsp:nvSpPr>
      <dsp:spPr>
        <a:xfrm>
          <a:off x="0" y="4233210"/>
          <a:ext cx="5943599" cy="933659"/>
        </a:xfrm>
        <a:prstGeom prst="roundRect">
          <a:avLst/>
        </a:prstGeom>
        <a:solidFill>
          <a:schemeClr val="accent2">
            <a:hueOff val="1482432"/>
            <a:satOff val="-932"/>
            <a:lumOff val="76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Electricity: $350</a:t>
          </a:r>
        </a:p>
      </dsp:txBody>
      <dsp:txXfrm>
        <a:off x="45577" y="4278787"/>
        <a:ext cx="5852445" cy="8425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48002-315D-49B1-B10F-137139C4BF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896" y="1122363"/>
            <a:ext cx="7276733" cy="3381398"/>
          </a:xfrm>
        </p:spPr>
        <p:txBody>
          <a:bodyPr anchor="b">
            <a:normAutofit/>
          </a:bodyPr>
          <a:lstStyle>
            <a:lvl1pPr algn="l">
              <a:defRPr sz="4800" cap="none"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4535E0-4D9C-4DCA-8569-64503C5DC1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4894" y="4612942"/>
            <a:ext cx="7276733" cy="1181683"/>
          </a:xfrm>
        </p:spPr>
        <p:txBody>
          <a:bodyPr>
            <a:normAutofit/>
          </a:bodyPr>
          <a:lstStyle>
            <a:lvl1pPr marL="0" indent="0" algn="l">
              <a:buNone/>
              <a:defRPr sz="18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83B68-70CF-4A98-948C-6EA4BD68D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C2EF9-7F83-4AD3-B3F6-B9D4618D6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B751B-3464-41CD-B728-A72BB191E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310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BFD42-94A9-4345-AF38-7D562B502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4C458-A63B-4032-B4EC-732DAC188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855B5-7F2F-408B-800D-92CB34B99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03412-EA6B-43CA-8B3A-F502587CB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6E9EE-F895-4ECE-B4B2-586D65ED8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07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8193F-AFAD-4A9A-B0EF-530DFB19D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876299"/>
            <a:ext cx="7876722" cy="371316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1BBE4-9FC1-4F89-B120-1C49D816F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46170"/>
            <a:ext cx="6781301" cy="104845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30A6B-E3FD-4920-8128-C263CA1D6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66B85-0649-47DB-AD69-458D8F600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25931-A293-42E9-BDF5-B2AE121D7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36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5262B-ECD6-47BB-A6F1-92A6033E9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B8779-51E9-44D1-9F7B-28F3C6D3C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8474" y="2080517"/>
            <a:ext cx="4970124" cy="397738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E8BFB-5295-4C5E-9CB1-E276E9D0E5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0899" y="2080517"/>
            <a:ext cx="4970124" cy="39773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E22BF-1819-4301-B699-EF5A2F4D9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0A2DF-39DE-49C3-A213-3E8423C7A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55D3A8-238B-4A68-A9F9-672D2F060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29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7D468-D010-4225-B024-DCEF543BC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71955"/>
            <a:ext cx="10441236" cy="139835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D60A0-FCAB-425A-9ECD-94CDE4F47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926" y="1983242"/>
            <a:ext cx="5007110" cy="814387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2000" b="0" cap="all" spc="14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F986B-07CB-4FB0-9419-2AAB318B8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063" y="2813959"/>
            <a:ext cx="5007110" cy="324394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A9D784-7968-4E8B-B704-E42EE8F18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9255" y="1983242"/>
            <a:ext cx="5031769" cy="814387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2000" b="0" cap="all" spc="14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45754F-08D1-4593-988F-95F0ED1A0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9255" y="2813959"/>
            <a:ext cx="5031769" cy="324394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ED2E61-83B4-4C8F-BBFE-D95920342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80C136-A664-4013-8073-B0C6BDEF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AE9547-8EE7-461B-9E99-484B11E91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2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2E667-0EFA-4EE6-8E4D-20805309A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59" y="895440"/>
            <a:ext cx="10138451" cy="1832349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EE4825-BB8C-4567-B407-B4452409D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838892-25DB-4A4E-9D43-6058C45C5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C3DDDA-48EF-4B42-9980-4762AF50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85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EFA7D9-6801-4DD0-8D7D-505212F46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6FA3EA-1519-4178-AC3A-231A5BAA7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423DBE-6FD6-4D60-8336-7843B4BD3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11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2D9AE-CA1A-4751-9B33-0AC09CE62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996948"/>
            <a:ext cx="3046410" cy="1479551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2400" cap="all" spc="4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F9941-76E5-42B5-8464-C1A7010D9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0796" y="876300"/>
            <a:ext cx="5758235" cy="5181599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785D8-F112-415F-9AB4-5F2AC060D1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666144"/>
            <a:ext cx="3046409" cy="31949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70A0B3-4E9C-4FAC-B1D1-2673F7B5A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AA370A-33F5-48A6-962A-47C0F15D4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8AD606-A37D-4697-AA7A-EAE4F101A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4E0B5E-1030-4A34-AB09-05ACB45CE993}"/>
              </a:ext>
            </a:extLst>
          </p:cNvPr>
          <p:cNvCxnSpPr>
            <a:cxnSpLocks/>
          </p:cNvCxnSpPr>
          <p:nvPr/>
        </p:nvCxnSpPr>
        <p:spPr>
          <a:xfrm>
            <a:off x="4610100" y="898989"/>
            <a:ext cx="0" cy="5138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109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21D4C-0A93-40A6-9645-5EF7DE6C5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989314"/>
            <a:ext cx="3046409" cy="1487185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2F9455-852F-4604-87D4-801E8D5DB5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4" y="876300"/>
            <a:ext cx="5943596" cy="51815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42061-B161-4973-9EE4-76D0B73FC1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666143"/>
            <a:ext cx="3046409" cy="31949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DCE2E0-050A-4BC2-91DF-7A00811D2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0AB003-B443-4B96-9DD9-4284E7E1E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79DBA-16C0-4FFB-B367-B96169B4B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F2BD78-1D6B-4742-9726-75646D91F4AC}"/>
              </a:ext>
            </a:extLst>
          </p:cNvPr>
          <p:cNvCxnSpPr>
            <a:cxnSpLocks/>
          </p:cNvCxnSpPr>
          <p:nvPr/>
        </p:nvCxnSpPr>
        <p:spPr>
          <a:xfrm>
            <a:off x="4610100" y="898989"/>
            <a:ext cx="0" cy="5138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622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B5731-248B-49C2-93DE-8A3260C9F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D4D5C5-3D5A-4F3D-8A08-7053DACF1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E5372-3FC6-4227-B2DD-6CB24E651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1B1B1-B637-4E46-B64C-F082B54C2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567AD-4B78-41F6-B814-726D4BD4C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696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674D5E-67E6-4C23-B80A-0C66B53315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76299"/>
            <a:ext cx="2628900" cy="5181601"/>
          </a:xfrm>
        </p:spPr>
        <p:txBody>
          <a:bodyPr vert="eaVert"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FEFF2A-08E8-447D-85C7-7D5A9C422C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76299"/>
            <a:ext cx="7734300" cy="51816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0030D-E580-4B0C-B5A8-2C8A094D9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DCAEB-1B6E-492E-918E-47179AF48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E4A38-A745-436E-9E33-63B9F81C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96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98CBCD-166B-4F97-A6DF-DAA3BF2B2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60" y="876302"/>
            <a:ext cx="10427840" cy="10860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64D6D9-636D-450B-839A-22AE0CED2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758" y="2065984"/>
            <a:ext cx="10427841" cy="3903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6CAEC-1EE5-4B71-9646-5C378EEBE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82838" y="6356350"/>
            <a:ext cx="33613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326951E3-958F-4611-B170-D081BA0250F9}" type="datetimeFigureOut">
              <a:rPr lang="en-US" smtClean="0"/>
              <a:pPr/>
              <a:t>10/23/2021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70EF8-70B2-4AFC-8388-691A146AA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8748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07DC7-D05C-4038-B51A-F00B7B9C99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0400" y="6356350"/>
            <a:ext cx="6176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tx2"/>
                </a:solidFill>
              </a:defRPr>
            </a:lvl1pPr>
          </a:lstStyle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AD4CCDA-06BF-4D2A-B44F-195AEC0B5B22}"/>
              </a:ext>
            </a:extLst>
          </p:cNvPr>
          <p:cNvCxnSpPr>
            <a:cxnSpLocks/>
          </p:cNvCxnSpPr>
          <p:nvPr/>
        </p:nvCxnSpPr>
        <p:spPr>
          <a:xfrm>
            <a:off x="952498" y="6252722"/>
            <a:ext cx="10325101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2556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SzPct val="70000"/>
        <a:buFontTx/>
        <a:buNone/>
        <a:defRPr sz="1800" i="1" kern="1200">
          <a:solidFill>
            <a:schemeClr val="tx2"/>
          </a:solidFill>
          <a:latin typeface="+mn-lt"/>
          <a:ea typeface="+mn-ea"/>
          <a:cs typeface="+mn-cs"/>
        </a:defRPr>
      </a:lvl2pPr>
      <a:lvl3pPr marL="502920" indent="-228600" algn="l" defTabSz="914400" rtl="0" eaLnBrk="1" latinLnBrk="0" hangingPunct="1">
        <a:lnSpc>
          <a:spcPct val="12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0" algn="l" defTabSz="914400" rtl="0" eaLnBrk="1" latinLnBrk="0" hangingPunct="1">
        <a:lnSpc>
          <a:spcPct val="120000"/>
        </a:lnSpc>
        <a:spcBef>
          <a:spcPts val="500"/>
        </a:spcBef>
        <a:buSzPct val="70000"/>
        <a:buFont typeface="Arial" panose="020B0604020202020204" pitchFamily="34" charset="0"/>
        <a:buNone/>
        <a:defRPr sz="1600" i="1" kern="1200">
          <a:solidFill>
            <a:schemeClr val="tx2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1C0BCA8-B9D5-4F84-B063-ABE683EE0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 3">
            <a:extLst>
              <a:ext uri="{FF2B5EF4-FFF2-40B4-BE49-F238E27FC236}">
                <a16:creationId xmlns:a16="http://schemas.microsoft.com/office/drawing/2014/main" id="{979616D9-CA33-458D-AEA8-47521D9F54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-1" b="283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E12DCC6-BC83-4B12-995C-FEA02449A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V="1">
            <a:off x="-144929" y="144931"/>
            <a:ext cx="6858000" cy="656814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49000">
                <a:srgbClr val="000000">
                  <a:alpha val="45000"/>
                </a:srgbClr>
              </a:gs>
              <a:gs pos="100000">
                <a:srgbClr val="000000">
                  <a:alpha val="64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0176D8-53AB-4EB6-B1FD-442BA26F7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8748" y="1161232"/>
            <a:ext cx="5291275" cy="2485479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Quantitative Reasoning Portfolio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D205C-A4AA-427B-A346-7B4282A428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5897" y="4075891"/>
            <a:ext cx="7167938" cy="2054457"/>
          </a:xfrm>
        </p:spPr>
        <p:txBody>
          <a:bodyPr anchor="b">
            <a:normAutofit fontScale="92500" lnSpcReduction="1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Quantrice Smith</a:t>
            </a:r>
          </a:p>
          <a:p>
            <a:r>
              <a:rPr lang="en-US" dirty="0">
                <a:solidFill>
                  <a:srgbClr val="FFFFFF"/>
                </a:solidFill>
              </a:rPr>
              <a:t>Math201: College mathematics</a:t>
            </a:r>
          </a:p>
          <a:p>
            <a:r>
              <a:rPr lang="en-US" dirty="0">
                <a:solidFill>
                  <a:srgbClr val="FFFFFF"/>
                </a:solidFill>
              </a:rPr>
              <a:t>Y. CHAN</a:t>
            </a:r>
          </a:p>
          <a:p>
            <a:r>
              <a:rPr lang="en-US" dirty="0">
                <a:solidFill>
                  <a:srgbClr val="FFFFFF"/>
                </a:solidFill>
              </a:rPr>
              <a:t>BRYANT &amp; STRATTON College</a:t>
            </a:r>
          </a:p>
          <a:p>
            <a:r>
              <a:rPr lang="en-US" dirty="0">
                <a:solidFill>
                  <a:srgbClr val="FFFFFF"/>
                </a:solidFill>
              </a:rPr>
              <a:t>09/25/2021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76E355-DC49-4AFB-88DE-62B854B9B3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58134" y="3782313"/>
            <a:ext cx="0" cy="2054457"/>
          </a:xfrm>
          <a:prstGeom prst="line">
            <a:avLst/>
          </a:prstGeom>
          <a:ln w="1079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82B8C53-8B36-4A19-B0E8-5693512A567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013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94"/>
    </mc:Choice>
    <mc:Fallback>
      <p:transition spd="slow" advTm="68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58" objId="4"/>
        <p14:pauseEvt time="6894" objId="4"/>
        <p14:stopEvt time="6894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E07CC-2364-4775-AD6D-12BAE073A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97455-2F0D-47C5-813F-D57462D87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purpose of this project is to introduce ideas of ways I will be paying student loans. I will be able to think about creating a budget and staying within that budget to pay off the student loan. I have intentions to start a job in the field of my degree.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F4D56FB-FE60-4381-96EB-EB2A179BCE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55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096"/>
    </mc:Choice>
    <mc:Fallback>
      <p:transition spd="slow" advTm="170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78930-769D-4A6A-96CA-E11BD6AA3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CD2B1-1386-4DCE-8305-572D253DF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think that my monthly student plan will fit into my monthly budget of starting a job of in my career field as a Medical Assistant.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12A26-8418-4CEC-825B-C8538CA11D8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Will the student loan monthly payment fit into my budget?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3FE2A40-3307-45B4-ACA8-0E2985BDED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697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590"/>
    </mc:Choice>
    <mc:Fallback>
      <p:transition spd="slow" advTm="155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B447E-4A2B-4463-B3C7-0AD088EEF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Estimated Salary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B02D7-0036-4038-9223-BE1DC81C0FD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average Medical Assistant salary in South Carolina is $34,498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F0157F-7D0A-4AD2-B488-22EBAC542E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My monthly budget is </a:t>
            </a:r>
            <a:r>
              <a:rPr lang="en-US"/>
              <a:t>about $3,000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Subtracting the amount of money, I use to pays bills and other essential needs, I am left with about $500 extra dollars monthly.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3E96E72-3E41-42D0-8F09-92FE4028E9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37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672"/>
    </mc:Choice>
    <mc:Fallback>
      <p:transition spd="slow" advTm="22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BE3B514-83FE-45D4-988C-78925DD13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A0DBE15-7A15-41D8-86EF-98593D590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514" y="800100"/>
            <a:ext cx="3945531" cy="1443597"/>
          </a:xfrm>
        </p:spPr>
        <p:txBody>
          <a:bodyPr anchor="b">
            <a:normAutofit/>
          </a:bodyPr>
          <a:lstStyle/>
          <a:p>
            <a:pPr algn="r"/>
            <a:r>
              <a:rPr lang="en-US" dirty="0"/>
              <a:t>Estimated Budget</a:t>
            </a:r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7CBF7F-92AD-42B8-AA3E-C4AF7A2AD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10100" y="2589817"/>
            <a:ext cx="0" cy="3468083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920F283B-1D89-461D-A9C7-87A9294A56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9339633"/>
              </p:ext>
            </p:extLst>
          </p:nvPr>
        </p:nvGraphicFramePr>
        <p:xfrm>
          <a:off x="5334000" y="876300"/>
          <a:ext cx="5943599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7AA0D97-A861-441C-B826-5F1280FD26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74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281"/>
    </mc:Choice>
    <mc:Fallback>
      <p:transition spd="slow" advTm="242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B76B8-2723-4D95-B62C-58776DFF9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Estimated total amount of student loan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76C7A-5265-447D-BDD9-6E51167F3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estimate the total student loan amount to be about $22,600 at graduation.</a:t>
            </a:r>
          </a:p>
          <a:p>
            <a:r>
              <a:rPr lang="en-US" dirty="0"/>
              <a:t>I estimate my subsidize loan interest at 3.7%</a:t>
            </a:r>
          </a:p>
          <a:p>
            <a:r>
              <a:rPr lang="en-US" dirty="0"/>
              <a:t>I estimate my unsubsidized loan interest at 5.2%</a:t>
            </a:r>
          </a:p>
          <a:p>
            <a:pPr lvl="1"/>
            <a:r>
              <a:rPr lang="en-US" dirty="0"/>
              <a:t>Totaling in the amount of 8.9% interest.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9761E3F-7429-4C58-8682-FC849167BB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44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901"/>
    </mc:Choice>
    <mc:Fallback>
      <p:transition spd="slow" advTm="28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356569-53DD-420B-817F-50BF60ABB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8474" y="1245705"/>
            <a:ext cx="4970124" cy="4812196"/>
          </a:xfrm>
        </p:spPr>
        <p:txBody>
          <a:bodyPr/>
          <a:lstStyle/>
          <a:p>
            <a:r>
              <a:rPr lang="en-US" dirty="0"/>
              <a:t>Loan amount: 22,600.00</a:t>
            </a:r>
          </a:p>
          <a:p>
            <a:r>
              <a:rPr lang="en-US" dirty="0"/>
              <a:t>Annual interest rate: 8.9%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AA7C918-3515-43D8-8F67-A6BFB104C8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0899" y="1245705"/>
            <a:ext cx="4970124" cy="2183296"/>
          </a:xfrm>
        </p:spPr>
        <p:txBody>
          <a:bodyPr/>
          <a:lstStyle/>
          <a:p>
            <a:r>
              <a:rPr lang="en-US" dirty="0"/>
              <a:t>Student payment: 285.07</a:t>
            </a:r>
          </a:p>
          <a:p>
            <a:r>
              <a:rPr lang="en-US" dirty="0"/>
              <a:t>Scheduled # of payments: 12</a:t>
            </a:r>
          </a:p>
          <a:p>
            <a:r>
              <a:rPr lang="en-US" dirty="0"/>
              <a:t>Actual number of payments: 78</a:t>
            </a:r>
          </a:p>
          <a:p>
            <a:r>
              <a:rPr lang="en-US" dirty="0"/>
              <a:t>Total interest: 7,179.28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966E0D-9BE1-4167-970B-889FFCBDFCB4}"/>
              </a:ext>
            </a:extLst>
          </p:cNvPr>
          <p:cNvSpPr/>
          <p:nvPr/>
        </p:nvSpPr>
        <p:spPr>
          <a:xfrm>
            <a:off x="3008243" y="3816626"/>
            <a:ext cx="6626087" cy="2183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monthly payments will fit within my budget of having an extra $500 monthly. </a:t>
            </a:r>
          </a:p>
          <a:p>
            <a:pPr algn="ctr"/>
            <a:r>
              <a:rPr lang="en-US" dirty="0"/>
              <a:t>It is about 43% of my extra $500.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2DF72AA-D7E3-40EC-84FE-000E4E11A2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245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390"/>
    </mc:Choice>
    <mc:Fallback>
      <p:transition spd="slow" advTm="393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8633B-DFBD-4835-8CAD-759ECD8DE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cost (</a:t>
            </a:r>
            <a:r>
              <a:rPr lang="en-US"/>
              <a:t>Future Value)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AB859-FF84-4D0A-AFD7-5D1C2376F3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Loan period in years: 10</a:t>
            </a:r>
          </a:p>
          <a:p>
            <a:r>
              <a:rPr lang="en-US" dirty="0"/>
              <a:t>Number of payments per year:12</a:t>
            </a:r>
          </a:p>
          <a:p>
            <a:endParaRPr lang="en-US" dirty="0"/>
          </a:p>
          <a:p>
            <a:r>
              <a:rPr lang="en-US" dirty="0"/>
              <a:t>22,600.00+8.9%= 28,258.80 estimated total payment over 10 years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81D82-0D7C-4C2B-A296-3D5EE367B8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Direct and </a:t>
            </a:r>
            <a:r>
              <a:rPr lang="en-US" dirty="0" err="1"/>
              <a:t>ffel</a:t>
            </a:r>
            <a:r>
              <a:rPr lang="en-US" dirty="0"/>
              <a:t> subsidized loan:</a:t>
            </a:r>
          </a:p>
          <a:p>
            <a:pPr lvl="1"/>
            <a:r>
              <a:rPr lang="en-US" dirty="0"/>
              <a:t>Estimated monthly payment:97.97</a:t>
            </a:r>
          </a:p>
          <a:p>
            <a:r>
              <a:rPr lang="en-US" dirty="0"/>
              <a:t>Direct and </a:t>
            </a:r>
            <a:r>
              <a:rPr lang="en-US" dirty="0" err="1"/>
              <a:t>ffel</a:t>
            </a:r>
            <a:r>
              <a:rPr lang="en-US" dirty="0"/>
              <a:t> unsubsidized loan:</a:t>
            </a:r>
          </a:p>
          <a:p>
            <a:pPr lvl="1"/>
            <a:r>
              <a:rPr lang="en-US" dirty="0"/>
              <a:t>Estimated monthly payment: 137.52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6FA70A97-737C-405D-B6C3-2D57E4E5BF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171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946"/>
    </mc:Choice>
    <mc:Fallback>
      <p:transition spd="slow" advTm="479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29947-8B65-4CF9-A61D-9F246BAFE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Monthly Payment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AD5D6-4491-4318-B091-FDB16FCFBC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Estimated Student Loan:</a:t>
            </a:r>
          </a:p>
          <a:p>
            <a:pPr lvl="1"/>
            <a:r>
              <a:rPr lang="en-US" dirty="0"/>
              <a:t>22,600</a:t>
            </a:r>
          </a:p>
          <a:p>
            <a:r>
              <a:rPr lang="en-US" dirty="0"/>
              <a:t> APR:</a:t>
            </a:r>
          </a:p>
          <a:p>
            <a:pPr lvl="1"/>
            <a:r>
              <a:rPr lang="en-US" dirty="0"/>
              <a:t>8.9%</a:t>
            </a:r>
          </a:p>
          <a:p>
            <a:r>
              <a:rPr lang="en-US" dirty="0"/>
              <a:t>Year(s) to pay off loan:</a:t>
            </a:r>
          </a:p>
          <a:p>
            <a:pPr lvl="1"/>
            <a:r>
              <a:rPr lang="en-US" dirty="0"/>
              <a:t>10 Years</a:t>
            </a:r>
          </a:p>
          <a:p>
            <a:r>
              <a:rPr lang="en-US" dirty="0"/>
              <a:t>Monthly Payment:</a:t>
            </a:r>
          </a:p>
          <a:p>
            <a:pPr lvl="1"/>
            <a:r>
              <a:rPr lang="en-US" dirty="0"/>
              <a:t>$235.49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BE960B-8A71-4657-B8BF-E651D336A85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This payment would be beneficial and realistic to me because I have about $500 extra dollars to spend after all my essential bills.</a:t>
            </a:r>
          </a:p>
          <a:p>
            <a:r>
              <a:rPr lang="en-US" dirty="0"/>
              <a:t>My hypothesis was </a:t>
            </a:r>
            <a:r>
              <a:rPr lang="en-US"/>
              <a:t>right because this </a:t>
            </a:r>
            <a:r>
              <a:rPr lang="en-US" dirty="0"/>
              <a:t>leaves a little bit more room for me to easily pay and have about $260 left from it to spend as I would like. 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3E0A207-7C41-4314-A451-D33BF9FE19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7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084"/>
    </mc:Choice>
    <mc:Fallback>
      <p:transition spd="slow" advTm="270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6174B-192A-4932-9239-CAC3F01AC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Paying Off Loan Early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D143083-8A43-43D3-9988-519D75FB78E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97057550"/>
              </p:ext>
            </p:extLst>
          </p:nvPr>
        </p:nvGraphicFramePr>
        <p:xfrm>
          <a:off x="910977" y="1962358"/>
          <a:ext cx="4936495" cy="37491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1633">
                  <a:extLst>
                    <a:ext uri="{9D8B030D-6E8A-4147-A177-3AD203B41FA5}">
                      <a16:colId xmlns:a16="http://schemas.microsoft.com/office/drawing/2014/main" val="3624252533"/>
                    </a:ext>
                  </a:extLst>
                </a:gridCol>
                <a:gridCol w="1743824">
                  <a:extLst>
                    <a:ext uri="{9D8B030D-6E8A-4147-A177-3AD203B41FA5}">
                      <a16:colId xmlns:a16="http://schemas.microsoft.com/office/drawing/2014/main" val="3910591487"/>
                    </a:ext>
                  </a:extLst>
                </a:gridCol>
                <a:gridCol w="1631038">
                  <a:extLst>
                    <a:ext uri="{9D8B030D-6E8A-4147-A177-3AD203B41FA5}">
                      <a16:colId xmlns:a16="http://schemas.microsoft.com/office/drawing/2014/main" val="2625320871"/>
                    </a:ext>
                  </a:extLst>
                </a:gridCol>
              </a:tblGrid>
              <a:tr h="53159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Loan amount</a:t>
                      </a:r>
                      <a:endParaRPr lang="en-US" sz="11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$22,600.00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83405972"/>
                  </a:ext>
                </a:extLst>
              </a:tr>
              <a:tr h="53159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Annual interest rate</a:t>
                      </a:r>
                      <a:endParaRPr lang="en-US" sz="11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4.00%</a:t>
                      </a:r>
                      <a:endParaRPr lang="en-US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65694853"/>
                  </a:ext>
                </a:extLst>
              </a:tr>
              <a:tr h="53159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Loan period in years</a:t>
                      </a:r>
                      <a:endParaRPr lang="en-US" sz="11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0557244"/>
                  </a:ext>
                </a:extLst>
              </a:tr>
              <a:tr h="53159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Number of payments per year</a:t>
                      </a:r>
                      <a:endParaRPr lang="en-US" sz="11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12</a:t>
                      </a:r>
                      <a:endParaRPr lang="en-US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57703510"/>
                  </a:ext>
                </a:extLst>
              </a:tr>
              <a:tr h="53159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Start date of loan</a:t>
                      </a:r>
                      <a:endParaRPr lang="en-US" sz="11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10/23/2021</a:t>
                      </a:r>
                      <a:endParaRPr lang="en-US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1878028"/>
                  </a:ext>
                </a:extLst>
              </a:tr>
              <a:tr h="53159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4954583"/>
                  </a:ext>
                </a:extLst>
              </a:tr>
              <a:tr h="55957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Optional extra payments</a:t>
                      </a:r>
                      <a:endParaRPr lang="en-US" sz="11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$100.00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457837"/>
                  </a:ext>
                </a:extLst>
              </a:tr>
            </a:tbl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6F04235-D629-4DF8-93DF-18FC32A1F71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81314660"/>
              </p:ext>
            </p:extLst>
          </p:nvPr>
        </p:nvGraphicFramePr>
        <p:xfrm>
          <a:off x="6344529" y="1962358"/>
          <a:ext cx="4811151" cy="3917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04586">
                  <a:extLst>
                    <a:ext uri="{9D8B030D-6E8A-4147-A177-3AD203B41FA5}">
                      <a16:colId xmlns:a16="http://schemas.microsoft.com/office/drawing/2014/main" val="3307225546"/>
                    </a:ext>
                  </a:extLst>
                </a:gridCol>
                <a:gridCol w="1606565">
                  <a:extLst>
                    <a:ext uri="{9D8B030D-6E8A-4147-A177-3AD203B41FA5}">
                      <a16:colId xmlns:a16="http://schemas.microsoft.com/office/drawing/2014/main" val="4078502034"/>
                    </a:ext>
                  </a:extLst>
                </a:gridCol>
              </a:tblGrid>
              <a:tr h="7835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Scheduled payment</a:t>
                      </a:r>
                      <a:endParaRPr lang="en-US" sz="11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$416.21</a:t>
                      </a:r>
                      <a:endParaRPr lang="en-US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3025513"/>
                  </a:ext>
                </a:extLst>
              </a:tr>
              <a:tr h="7835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Scheduled number of payments</a:t>
                      </a:r>
                      <a:endParaRPr lang="en-US" sz="11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60</a:t>
                      </a:r>
                      <a:endParaRPr lang="en-US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13126"/>
                  </a:ext>
                </a:extLst>
              </a:tr>
              <a:tr h="7835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Actual number of payments</a:t>
                      </a:r>
                      <a:endParaRPr lang="en-US" sz="11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48</a:t>
                      </a:r>
                      <a:endParaRPr lang="en-US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3051131"/>
                  </a:ext>
                </a:extLst>
              </a:tr>
              <a:tr h="7835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Total early payments</a:t>
                      </a:r>
                      <a:endParaRPr lang="en-US" sz="11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$4,700.00</a:t>
                      </a:r>
                      <a:endParaRPr lang="en-US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4754851"/>
                  </a:ext>
                </a:extLst>
              </a:tr>
              <a:tr h="7835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Total interest</a:t>
                      </a:r>
                      <a:endParaRPr lang="en-US" sz="11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$1,870.29</a:t>
                      </a:r>
                      <a:endParaRPr lang="en-US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34746381"/>
                  </a:ext>
                </a:extLst>
              </a:tr>
            </a:tbl>
          </a:graphicData>
        </a:graphic>
      </p:graphicFrame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FC568A77-1475-458F-BDE7-B69B3A7733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79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579"/>
    </mc:Choice>
    <mc:Fallback>
      <p:transition spd="slow" advTm="375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VaultVTI">
  <a:themeElements>
    <a:clrScheme name="AnalogousFromRegularSeedRightStep">
      <a:dk1>
        <a:srgbClr val="000000"/>
      </a:dk1>
      <a:lt1>
        <a:srgbClr val="FFFFFF"/>
      </a:lt1>
      <a:dk2>
        <a:srgbClr val="1B2130"/>
      </a:dk2>
      <a:lt2>
        <a:srgbClr val="F3F1F0"/>
      </a:lt2>
      <a:accent1>
        <a:srgbClr val="23ADDC"/>
      </a:accent1>
      <a:accent2>
        <a:srgbClr val="1756D5"/>
      </a:accent2>
      <a:accent3>
        <a:srgbClr val="3B2CE7"/>
      </a:accent3>
      <a:accent4>
        <a:srgbClr val="7617D5"/>
      </a:accent4>
      <a:accent5>
        <a:srgbClr val="D729E7"/>
      </a:accent5>
      <a:accent6>
        <a:srgbClr val="D51796"/>
      </a:accent6>
      <a:hlink>
        <a:srgbClr val="BF5F3F"/>
      </a:hlink>
      <a:folHlink>
        <a:srgbClr val="7F7F7F"/>
      </a:folHlink>
    </a:clrScheme>
    <a:fontScheme name="Custom 5">
      <a:majorFont>
        <a:latin typeface="Georgia Pro Light"/>
        <a:ea typeface=""/>
        <a:cs typeface=""/>
      </a:majorFont>
      <a:minorFont>
        <a:latin typeface="Georgia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ultVTI" id="{144E1EB0-F9F9-4F8D-8264-A2820BA0C47A}" vid="{3A992A48-7697-4A22-A884-B4A11E6218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151</TotalTime>
  <Words>483</Words>
  <Application>Microsoft Office PowerPoint</Application>
  <PresentationFormat>Widescreen</PresentationFormat>
  <Paragraphs>77</Paragraphs>
  <Slides>10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Georgia Pro Light</vt:lpstr>
      <vt:lpstr>VaultVTI</vt:lpstr>
      <vt:lpstr>Quantitative Reasoning Portfolio Project</vt:lpstr>
      <vt:lpstr>Introduction</vt:lpstr>
      <vt:lpstr>Hypothesis</vt:lpstr>
      <vt:lpstr>Estimated Salary </vt:lpstr>
      <vt:lpstr>Estimated Budget</vt:lpstr>
      <vt:lpstr>Estimated total amount of student loan</vt:lpstr>
      <vt:lpstr>PowerPoint Presentation</vt:lpstr>
      <vt:lpstr>Total cost (Future Value)</vt:lpstr>
      <vt:lpstr>Optimal Monthly Payment</vt:lpstr>
      <vt:lpstr>Paying Off Loan Early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Quantitative Reasoning Portfolio Project</dc:title>
  <dc:creator>Quantrice Smith</dc:creator>
  <cp:lastModifiedBy>on.smith.quantrice</cp:lastModifiedBy>
  <cp:revision>1</cp:revision>
  <dcterms:created xsi:type="dcterms:W3CDTF">2021-09-25T17:21:08Z</dcterms:created>
  <dcterms:modified xsi:type="dcterms:W3CDTF">2021-10-23T14:56:17Z</dcterms:modified>
</cp:coreProperties>
</file>