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9" r:id="rId2"/>
    <p:sldId id="260" r:id="rId3"/>
    <p:sldId id="258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>
        <p:scale>
          <a:sx n="66" d="100"/>
          <a:sy n="66" d="100"/>
        </p:scale>
        <p:origin x="9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C13AB6D-DEA2-4CBB-AC69-1EF1A6AD1512}">
      <dgm:prSet/>
      <dgm:spPr/>
      <dgm:t>
        <a:bodyPr/>
        <a:lstStyle/>
        <a:p>
          <a:pPr>
            <a:defRPr cap="all"/>
          </a:pPr>
          <a:r>
            <a:rPr lang="en-US" dirty="0"/>
            <a:t>I will be utilizing what I have all learned here in my College Courses.</a:t>
          </a:r>
        </a:p>
      </dgm:t>
    </dgm:pt>
    <dgm:pt modelId="{2C752582-D9FF-4E04-A92F-827DB4BB5C48}" type="parTrans" cxnId="{4B888393-351D-4489-90C9-5A68061AB236}">
      <dgm:prSet/>
      <dgm:spPr/>
      <dgm:t>
        <a:bodyPr/>
        <a:lstStyle/>
        <a:p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1"/>
      <dgm:spPr/>
    </dgm:pt>
    <dgm:pt modelId="{BBA91679-4684-4A04-8AEB-03038C78A75C}" type="pres">
      <dgm:prSet presAssocID="{9C64CC83-643C-4E12-8F97-BC19DC031190}" presName="sibTransNodeRect" presStyleLbl="alignNode1" presStyleIdx="0" presStyleCnt="1">
        <dgm:presLayoutVars>
          <dgm:chMax val="0"/>
          <dgm:bulletEnabled val="1"/>
        </dgm:presLayoutVars>
      </dgm:prSet>
      <dgm:spPr/>
    </dgm:pt>
    <dgm:pt modelId="{5F398AEE-BC0F-4F30-99FA-92D67A176C2D}" type="pres">
      <dgm:prSet presAssocID="{DC13AB6D-DEA2-4CBB-AC69-1EF1A6AD1512}" presName="nodeRect" presStyleLbl="alignNode1" presStyleIdx="0" presStyleCnt="1">
        <dgm:presLayoutVars>
          <dgm:bulletEnabled val="1"/>
        </dgm:presLayoutVars>
      </dgm:prSet>
      <dgm:spPr/>
    </dgm:pt>
  </dgm:ptLst>
  <dgm:cxnLst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0" y="0"/>
          <a:ext cx="10353675" cy="37147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713" tIns="0" rIns="102271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 dirty="0"/>
            <a:t>I will be utilizing what I have all learned here in my College Courses.</a:t>
          </a:r>
        </a:p>
      </dsp:txBody>
      <dsp:txXfrm>
        <a:off x="0" y="1485900"/>
        <a:ext cx="10353675" cy="2228850"/>
      </dsp:txXfrm>
    </dsp:sp>
    <dsp:sp modelId="{BBA91679-4684-4A04-8AEB-03038C78A75C}">
      <dsp:nvSpPr>
        <dsp:cNvPr id="0" name=""/>
        <dsp:cNvSpPr/>
      </dsp:nvSpPr>
      <dsp:spPr>
        <a:xfrm>
          <a:off x="0" y="0"/>
          <a:ext cx="10353675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713" tIns="165100" rIns="102271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  <a:endParaRPr lang="en-US" sz="6600" kern="1200" dirty="0"/>
        </a:p>
      </dsp:txBody>
      <dsp:txXfrm>
        <a:off x="0" y="0"/>
        <a:ext cx="10353675" cy="148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8/15/2022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m4a"/><Relationship Id="rId7" Type="http://schemas.openxmlformats.org/officeDocument/2006/relationships/image" Target="../media/image6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4.m4a"/><Relationship Id="rId7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5" Type="http://schemas.microsoft.com/office/2007/relationships/media" Target="../media/media5.m4a"/><Relationship Id="rId4" Type="http://schemas.openxmlformats.org/officeDocument/2006/relationships/audio" Target="../media/media4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7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coffee, food, beverage&#10;&#10;Description automatically generated">
            <a:extLst>
              <a:ext uri="{FF2B5EF4-FFF2-40B4-BE49-F238E27FC236}">
                <a16:creationId xmlns:a16="http://schemas.microsoft.com/office/drawing/2014/main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/>
              <a:t>Video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910649"/>
            <a:ext cx="9440034" cy="1397951"/>
          </a:xfrm>
        </p:spPr>
        <p:txBody>
          <a:bodyPr>
            <a:normAutofit/>
          </a:bodyPr>
          <a:lstStyle/>
          <a:p>
            <a:r>
              <a:rPr lang="en-US" sz="2800" dirty="0"/>
              <a:t>By: Anna Litkowiec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9AC128B-549E-22FD-CECD-93FD1F1845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3187035-D2D1-DF89-97E2-4EF7325804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79"/>
    </mc:Choice>
    <mc:Fallback>
      <p:transition spd="slow" advTm="5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5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462C-277B-A326-1F8F-431A63A6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Friends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4FA82-006A-CA51-7065-ECEC941CA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Program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66943-8170-6C03-12F6-3EFE247D6A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My program is Hospitality Management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E65BB-EFFA-0C46-6E28-EC2731A84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Outcome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932F6-66B3-E2A2-245F-C794432137E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To have a career in Hospitality/ Tourism and to apply myself in a fitting position such as a Hotel Manager with a Signature Hotel and I am ready to relocate by my family in sunny Florida and to apply my skills in a Management position.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2284E3E-1166-6914-8020-9E6B79E239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18F4A18-976B-62C6-929B-63928AE27B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EB9EDCB-7303-B2BD-F542-4494E8A2C9C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76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0"/>
    </mc:Choice>
    <mc:Fallback>
      <p:transition spd="slow" advTm="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3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1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ED04DAF-1E3F-4397-8834-E64118E9B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305141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0306E373-2E3E-CE45-0F6E-2637C3D49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28004F-C0AF-FD90-40E9-FA3A91F27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473"/>
    </mc:Choice>
    <mc:Fallback>
      <p:transition spd="slow" advTm="16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E692-E12D-AE2C-7D4C-FD6D7F30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Courses Gives me opportunity to Meet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D5407-A024-AD4E-F745-3453F8DFE9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My courses are including Career Development, Algebra, College math, Psychology, English and more.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35EF1-43BA-82F1-9630-AAE41B3A30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My education will enable me to prepare for my future and help me land a nice qualified position with a Career for my future.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2A6269A-C6C4-2BC3-2D30-9EFC818556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90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816"/>
    </mc:Choice>
    <mc:Fallback>
      <p:transition spd="slow" advTm="34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A464E-6D7D-4A57-7217-7F8620EEE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/>
          <a:p>
            <a:r>
              <a:rPr lang="en-US" dirty="0"/>
              <a:t>Program Institutional Outcome</a:t>
            </a:r>
          </a:p>
        </p:txBody>
      </p:sp>
      <p:pic>
        <p:nvPicPr>
          <p:cNvPr id="6" name="Picture Placeholder 5" descr="Text&#10;&#10;Description automatically generated">
            <a:extLst>
              <a:ext uri="{FF2B5EF4-FFF2-40B4-BE49-F238E27FC236}">
                <a16:creationId xmlns:a16="http://schemas.microsoft.com/office/drawing/2014/main" id="{1D8AE0CB-503C-5B1D-1C46-EA714774A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" r="8033" b="1"/>
          <a:stretch/>
        </p:blipFill>
        <p:spPr>
          <a:xfrm>
            <a:off x="4855633" y="609600"/>
            <a:ext cx="6411924" cy="5080001"/>
          </a:xfr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C9481-24C1-4B48-A779-00DE6D497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/>
          <a:p>
            <a:r>
              <a:rPr lang="en-US" dirty="0"/>
              <a:t>To define the foundational leadership, to employ foundational management principles and to analyze and apply leadership, including Service principles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239336-E75B-5A78-82C4-C5F5ADDA73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0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621"/>
    </mc:Choice>
    <mc:Fallback>
      <p:transition spd="slow" advTm="25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90AB-8597-7097-029F-8FB2994C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Courses</a:t>
            </a:r>
          </a:p>
        </p:txBody>
      </p:sp>
      <p:pic>
        <p:nvPicPr>
          <p:cNvPr id="6" name="Picture Placeholder 5" descr="A staircase in a building&#10;&#10;Description automatically generated with low confidence">
            <a:extLst>
              <a:ext uri="{FF2B5EF4-FFF2-40B4-BE49-F238E27FC236}">
                <a16:creationId xmlns:a16="http://schemas.microsoft.com/office/drawing/2014/main" id="{3D860244-8ECF-3492-362D-532E9EB3556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73" b="3567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8F819-6837-99B4-0458-D9557F3B9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Hospitality Management… The facets are  Endless to include…Tourism, Hotel, Event planning, and Casino/ Resort Management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633F905-BAD8-6D3A-1B7F-7FC2D5BE2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89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07"/>
    </mc:Choice>
    <mc:Fallback>
      <p:transition spd="slow" advTm="19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4ADF1-76FB-947C-CE4F-E520BC91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/>
          <a:p>
            <a:r>
              <a:rPr lang="en-US" dirty="0"/>
              <a:t>Hotel/Tourism Management (Duties)</a:t>
            </a:r>
          </a:p>
        </p:txBody>
      </p:sp>
      <p:pic>
        <p:nvPicPr>
          <p:cNvPr id="6" name="Picture Placeholder 5" descr="A person holding a coffee maker&#10;&#10;Description automatically generated with medium confidence">
            <a:extLst>
              <a:ext uri="{FF2B5EF4-FFF2-40B4-BE49-F238E27FC236}">
                <a16:creationId xmlns:a16="http://schemas.microsoft.com/office/drawing/2014/main" id="{D0914322-33F6-95BE-583C-BEDC391D8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" r="7873" b="-1"/>
          <a:stretch/>
        </p:blipFill>
        <p:spPr>
          <a:xfrm>
            <a:off x="4855633" y="609600"/>
            <a:ext cx="6411924" cy="5080001"/>
          </a:xfr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588C1-977F-EAF4-3AC4-D77BD447B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/>
          <a:p>
            <a:r>
              <a:rPr lang="en-US" dirty="0"/>
              <a:t>To have incredible customer service, manage budgets, supervising tasks at hand, overseeing staff and to make the proper decisions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9F450B-C91F-284B-8F4F-776BE293B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94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71"/>
    </mc:Choice>
    <mc:Fallback>
      <p:transition spd="slow" advTm="24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0056-CABC-2250-092C-C3CB96B2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Summary</a:t>
            </a:r>
          </a:p>
        </p:txBody>
      </p:sp>
      <p:pic>
        <p:nvPicPr>
          <p:cNvPr id="6" name="Picture Placeholder 5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3354F940-08CE-274E-02D3-0C07B9AA66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0" b="231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50543-7921-805B-8ACA-8C9F86BE4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Develop leadership and management skills with time and to function as a Manager plus define a Management strategy and to establish the lines of profit for my organization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FD478F-1062-881A-C8CC-79E55FC2BC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35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452"/>
    </mc:Choice>
    <mc:Fallback>
      <p:transition spd="slow" advTm="294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7043-3133-DD86-B106-D76C24D9D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6" name="Picture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6363EC92-2B54-0CA7-28B3-0F2523224F9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8" b="2294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245E6-9191-A3A0-578B-847347DA2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importance is to have the set skills in my industry and to utilize them to the fullest extent, to make my tasks easier and to ensure a greater future within the Hospitality Industry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B4D645E-8644-1539-3A5F-D73043442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90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08"/>
    </mc:Choice>
    <mc:Fallback>
      <p:transition spd="slow" advTm="29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{B9060EF7-095A-49F0-B638-889BA3F8800B}tf12214701_win32</Template>
  <TotalTime>115</TotalTime>
  <Words>275</Words>
  <Application>Microsoft Office PowerPoint</Application>
  <PresentationFormat>Widescreen</PresentationFormat>
  <Paragraphs>23</Paragraphs>
  <Slides>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Goudy Old Style</vt:lpstr>
      <vt:lpstr>Wingdings 2</vt:lpstr>
      <vt:lpstr>SlateVTI</vt:lpstr>
      <vt:lpstr>Video Presentation</vt:lpstr>
      <vt:lpstr>Welcome Friends</vt:lpstr>
      <vt:lpstr>Education</vt:lpstr>
      <vt:lpstr>College Courses Gives me opportunity to Meet Outcome</vt:lpstr>
      <vt:lpstr>Program Institutional Outcome</vt:lpstr>
      <vt:lpstr>My Courses</vt:lpstr>
      <vt:lpstr>Hotel/Tourism Management (Duties)</vt:lpstr>
      <vt:lpstr>My Summary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Presentation</dc:title>
  <dc:creator>Anna</dc:creator>
  <cp:lastModifiedBy>Anna</cp:lastModifiedBy>
  <cp:revision>2</cp:revision>
  <dcterms:created xsi:type="dcterms:W3CDTF">2022-08-15T22:39:47Z</dcterms:created>
  <dcterms:modified xsi:type="dcterms:W3CDTF">2022-08-16T00:34:57Z</dcterms:modified>
</cp:coreProperties>
</file>