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1CB251-4ABE-4291-A644-33D0A15F103F}" v="11" dt="2022-06-15T14:41:40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long" userId="c988005902fdc968" providerId="LiveId" clId="{301CB251-4ABE-4291-A644-33D0A15F103F}"/>
    <pc:docChg chg="undo custSel modSld">
      <pc:chgData name="heather long" userId="c988005902fdc968" providerId="LiveId" clId="{301CB251-4ABE-4291-A644-33D0A15F103F}" dt="2022-06-15T21:06:15.967" v="366" actId="255"/>
      <pc:docMkLst>
        <pc:docMk/>
      </pc:docMkLst>
      <pc:sldChg chg="addSp delSp modSp mod modMedia">
        <pc:chgData name="heather long" userId="c988005902fdc968" providerId="LiveId" clId="{301CB251-4ABE-4291-A644-33D0A15F103F}" dt="2022-06-15T14:56:18.160" v="363" actId="1076"/>
        <pc:sldMkLst>
          <pc:docMk/>
          <pc:sldMk cId="1168966146" sldId="257"/>
        </pc:sldMkLst>
        <pc:spChg chg="mod">
          <ac:chgData name="heather long" userId="c988005902fdc968" providerId="LiveId" clId="{301CB251-4ABE-4291-A644-33D0A15F103F}" dt="2022-06-15T14:56:13.332" v="362" actId="1076"/>
          <ac:spMkLst>
            <pc:docMk/>
            <pc:sldMk cId="1168966146" sldId="257"/>
            <ac:spMk id="2" creationId="{90C2F322-5BA4-DC8B-43A6-0F4C820123A9}"/>
          </ac:spMkLst>
        </pc:spChg>
        <pc:spChg chg="mod">
          <ac:chgData name="heather long" userId="c988005902fdc968" providerId="LiveId" clId="{301CB251-4ABE-4291-A644-33D0A15F103F}" dt="2022-06-15T14:53:41.739" v="348" actId="255"/>
          <ac:spMkLst>
            <pc:docMk/>
            <pc:sldMk cId="1168966146" sldId="257"/>
            <ac:spMk id="3" creationId="{CA1A0CC7-5928-63AA-E2DE-A46F5AAE19A0}"/>
          </ac:spMkLst>
        </pc:spChg>
        <pc:spChg chg="del">
          <ac:chgData name="heather long" userId="c988005902fdc968" providerId="LiveId" clId="{301CB251-4ABE-4291-A644-33D0A15F103F}" dt="2022-06-15T14:50:25.761" v="327" actId="26606"/>
          <ac:spMkLst>
            <pc:docMk/>
            <pc:sldMk cId="1168966146" sldId="257"/>
            <ac:spMk id="14" creationId="{712E4DE6-A2E5-4786-B1B9-795E13D1294D}"/>
          </ac:spMkLst>
        </pc:spChg>
        <pc:spChg chg="del">
          <ac:chgData name="heather long" userId="c988005902fdc968" providerId="LiveId" clId="{301CB251-4ABE-4291-A644-33D0A15F103F}" dt="2022-06-15T14:50:25.761" v="327" actId="26606"/>
          <ac:spMkLst>
            <pc:docMk/>
            <pc:sldMk cId="1168966146" sldId="257"/>
            <ac:spMk id="15" creationId="{379C0369-A022-4605-B2F4-7773B74CCC12}"/>
          </ac:spMkLst>
        </pc:spChg>
        <pc:spChg chg="del">
          <ac:chgData name="heather long" userId="c988005902fdc968" providerId="LiveId" clId="{301CB251-4ABE-4291-A644-33D0A15F103F}" dt="2022-06-15T14:50:25.761" v="327" actId="26606"/>
          <ac:spMkLst>
            <pc:docMk/>
            <pc:sldMk cId="1168966146" sldId="257"/>
            <ac:spMk id="16" creationId="{176DEB1C-09CA-478A-AEEF-963E89897314}"/>
          </ac:spMkLst>
        </pc:spChg>
        <pc:spChg chg="del">
          <ac:chgData name="heather long" userId="c988005902fdc968" providerId="LiveId" clId="{301CB251-4ABE-4291-A644-33D0A15F103F}" dt="2022-06-15T14:50:25.761" v="327" actId="26606"/>
          <ac:spMkLst>
            <pc:docMk/>
            <pc:sldMk cId="1168966146" sldId="257"/>
            <ac:spMk id="17" creationId="{FFFD28B7-CC22-4615-B487-71F011040163}"/>
          </ac:spMkLst>
        </pc:spChg>
        <pc:spChg chg="del">
          <ac:chgData name="heather long" userId="c988005902fdc968" providerId="LiveId" clId="{301CB251-4ABE-4291-A644-33D0A15F103F}" dt="2022-06-15T14:50:25.761" v="327" actId="26606"/>
          <ac:spMkLst>
            <pc:docMk/>
            <pc:sldMk cId="1168966146" sldId="257"/>
            <ac:spMk id="18" creationId="{28861D55-9A89-4552-8E10-2201E1991DB4}"/>
          </ac:spMkLst>
        </pc:spChg>
        <pc:spChg chg="add del">
          <ac:chgData name="heather long" userId="c988005902fdc968" providerId="LiveId" clId="{301CB251-4ABE-4291-A644-33D0A15F103F}" dt="2022-06-15T14:53:07.392" v="342" actId="26606"/>
          <ac:spMkLst>
            <pc:docMk/>
            <pc:sldMk cId="1168966146" sldId="257"/>
            <ac:spMk id="24" creationId="{716F42E0-28DF-4093-AFC5-CA01F54C8897}"/>
          </ac:spMkLst>
        </pc:spChg>
        <pc:spChg chg="add del">
          <ac:chgData name="heather long" userId="c988005902fdc968" providerId="LiveId" clId="{301CB251-4ABE-4291-A644-33D0A15F103F}" dt="2022-06-15T14:53:07.392" v="342" actId="26606"/>
          <ac:spMkLst>
            <pc:docMk/>
            <pc:sldMk cId="1168966146" sldId="257"/>
            <ac:spMk id="26" creationId="{4063B759-00FC-46D1-9898-8E8625268FAF}"/>
          </ac:spMkLst>
        </pc:spChg>
        <pc:spChg chg="add del">
          <ac:chgData name="heather long" userId="c988005902fdc968" providerId="LiveId" clId="{301CB251-4ABE-4291-A644-33D0A15F103F}" dt="2022-06-15T14:53:07.392" v="342" actId="26606"/>
          <ac:spMkLst>
            <pc:docMk/>
            <pc:sldMk cId="1168966146" sldId="257"/>
            <ac:spMk id="28" creationId="{D5B012D8-7F27-4758-9AC6-C889B154BD73}"/>
          </ac:spMkLst>
        </pc:spChg>
        <pc:spChg chg="add">
          <ac:chgData name="heather long" userId="c988005902fdc968" providerId="LiveId" clId="{301CB251-4ABE-4291-A644-33D0A15F103F}" dt="2022-06-15T14:53:07.392" v="342" actId="26606"/>
          <ac:spMkLst>
            <pc:docMk/>
            <pc:sldMk cId="1168966146" sldId="257"/>
            <ac:spMk id="33" creationId="{B14C2221-2B8C-494D-9442-F812DF4E8794}"/>
          </ac:spMkLst>
        </pc:spChg>
        <pc:picChg chg="add mod ord">
          <ac:chgData name="heather long" userId="c988005902fdc968" providerId="LiveId" clId="{301CB251-4ABE-4291-A644-33D0A15F103F}" dt="2022-06-15T14:56:18.160" v="363" actId="1076"/>
          <ac:picMkLst>
            <pc:docMk/>
            <pc:sldMk cId="1168966146" sldId="257"/>
            <ac:picMk id="20" creationId="{DAD0BC41-5815-59F8-B0D7-D01F4DAEE6F4}"/>
          </ac:picMkLst>
        </pc:picChg>
      </pc:sldChg>
      <pc:sldChg chg="modSp mod">
        <pc:chgData name="heather long" userId="c988005902fdc968" providerId="LiveId" clId="{301CB251-4ABE-4291-A644-33D0A15F103F}" dt="2022-06-15T14:43:32.145" v="51" actId="255"/>
        <pc:sldMkLst>
          <pc:docMk/>
          <pc:sldMk cId="1068061752" sldId="258"/>
        </pc:sldMkLst>
        <pc:spChg chg="mod">
          <ac:chgData name="heather long" userId="c988005902fdc968" providerId="LiveId" clId="{301CB251-4ABE-4291-A644-33D0A15F103F}" dt="2022-06-15T14:43:16.470" v="49" actId="255"/>
          <ac:spMkLst>
            <pc:docMk/>
            <pc:sldMk cId="1068061752" sldId="258"/>
            <ac:spMk id="2" creationId="{873DE1C0-3A0C-120A-B4CD-16BB30E1D760}"/>
          </ac:spMkLst>
        </pc:spChg>
        <pc:spChg chg="mod">
          <ac:chgData name="heather long" userId="c988005902fdc968" providerId="LiveId" clId="{301CB251-4ABE-4291-A644-33D0A15F103F}" dt="2022-06-15T14:43:25.700" v="50" actId="255"/>
          <ac:spMkLst>
            <pc:docMk/>
            <pc:sldMk cId="1068061752" sldId="258"/>
            <ac:spMk id="3" creationId="{0165CFED-AA4C-F378-C97C-0A1D8DDE5E12}"/>
          </ac:spMkLst>
        </pc:spChg>
        <pc:spChg chg="mod">
          <ac:chgData name="heather long" userId="c988005902fdc968" providerId="LiveId" clId="{301CB251-4ABE-4291-A644-33D0A15F103F}" dt="2022-06-15T14:43:32.145" v="51" actId="255"/>
          <ac:spMkLst>
            <pc:docMk/>
            <pc:sldMk cId="1068061752" sldId="258"/>
            <ac:spMk id="5" creationId="{6B5B52C3-2694-3CFC-C4C6-E3E321ED9ADD}"/>
          </ac:spMkLst>
        </pc:spChg>
      </pc:sldChg>
      <pc:sldChg chg="modSp mod">
        <pc:chgData name="heather long" userId="c988005902fdc968" providerId="LiveId" clId="{301CB251-4ABE-4291-A644-33D0A15F103F}" dt="2022-06-15T14:43:54.175" v="54" actId="255"/>
        <pc:sldMkLst>
          <pc:docMk/>
          <pc:sldMk cId="1271535264" sldId="259"/>
        </pc:sldMkLst>
        <pc:spChg chg="mod">
          <ac:chgData name="heather long" userId="c988005902fdc968" providerId="LiveId" clId="{301CB251-4ABE-4291-A644-33D0A15F103F}" dt="2022-06-15T14:43:54.175" v="54" actId="255"/>
          <ac:spMkLst>
            <pc:docMk/>
            <pc:sldMk cId="1271535264" sldId="259"/>
            <ac:spMk id="2" creationId="{33058884-AF12-246C-C4FA-42A42D2E012A}"/>
          </ac:spMkLst>
        </pc:spChg>
        <pc:spChg chg="mod">
          <ac:chgData name="heather long" userId="c988005902fdc968" providerId="LiveId" clId="{301CB251-4ABE-4291-A644-33D0A15F103F}" dt="2022-06-15T14:43:42.360" v="52" actId="255"/>
          <ac:spMkLst>
            <pc:docMk/>
            <pc:sldMk cId="1271535264" sldId="259"/>
            <ac:spMk id="3" creationId="{584F66F6-E875-0999-118C-75E2AF38B70E}"/>
          </ac:spMkLst>
        </pc:spChg>
        <pc:spChg chg="mod">
          <ac:chgData name="heather long" userId="c988005902fdc968" providerId="LiveId" clId="{301CB251-4ABE-4291-A644-33D0A15F103F}" dt="2022-06-15T14:43:47.789" v="53" actId="255"/>
          <ac:spMkLst>
            <pc:docMk/>
            <pc:sldMk cId="1271535264" sldId="259"/>
            <ac:spMk id="5" creationId="{D9DBBD6B-927E-9D96-08AC-3DE8AE7480F2}"/>
          </ac:spMkLst>
        </pc:spChg>
      </pc:sldChg>
      <pc:sldChg chg="addSp delSp modSp mod setBg setClrOvrMap">
        <pc:chgData name="heather long" userId="c988005902fdc968" providerId="LiveId" clId="{301CB251-4ABE-4291-A644-33D0A15F103F}" dt="2022-06-15T14:44:39.270" v="58" actId="20577"/>
        <pc:sldMkLst>
          <pc:docMk/>
          <pc:sldMk cId="531848279" sldId="260"/>
        </pc:sldMkLst>
        <pc:spChg chg="mod">
          <ac:chgData name="heather long" userId="c988005902fdc968" providerId="LiveId" clId="{301CB251-4ABE-4291-A644-33D0A15F103F}" dt="2022-06-15T14:41:24.469" v="47" actId="26606"/>
          <ac:spMkLst>
            <pc:docMk/>
            <pc:sldMk cId="531848279" sldId="260"/>
            <ac:spMk id="2" creationId="{0DD9FBB3-0976-2497-73F4-50D626ED42A6}"/>
          </ac:spMkLst>
        </pc:spChg>
        <pc:spChg chg="mod">
          <ac:chgData name="heather long" userId="c988005902fdc968" providerId="LiveId" clId="{301CB251-4ABE-4291-A644-33D0A15F103F}" dt="2022-06-15T14:44:39.270" v="58" actId="20577"/>
          <ac:spMkLst>
            <pc:docMk/>
            <pc:sldMk cId="531848279" sldId="260"/>
            <ac:spMk id="3" creationId="{B48CC30B-BCF9-410E-C5EA-5E920ECD79B4}"/>
          </ac:spMkLst>
        </pc:spChg>
        <pc:spChg chg="add del">
          <ac:chgData name="heather long" userId="c988005902fdc968" providerId="LiveId" clId="{301CB251-4ABE-4291-A644-33D0A15F103F}" dt="2022-06-15T14:40:17.866" v="40" actId="26606"/>
          <ac:spMkLst>
            <pc:docMk/>
            <pc:sldMk cId="531848279" sldId="260"/>
            <ac:spMk id="9" creationId="{C1DD1A8A-57D5-4A81-AD04-532B043C5611}"/>
          </ac:spMkLst>
        </pc:spChg>
        <pc:spChg chg="add del">
          <ac:chgData name="heather long" userId="c988005902fdc968" providerId="LiveId" clId="{301CB251-4ABE-4291-A644-33D0A15F103F}" dt="2022-06-15T14:40:17.866" v="40" actId="26606"/>
          <ac:spMkLst>
            <pc:docMk/>
            <pc:sldMk cId="531848279" sldId="260"/>
            <ac:spMk id="11" creationId="{007891EC-4501-44ED-A8C8-B11B6DB767AB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16" creationId="{73BCEA90-F7D5-4EC1-9BE2-5A49A20F4B1D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18" creationId="{9848F91B-FA65-4A06-A177-8CCF7EBC8631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20" creationId="{2CF7CF5F-D747-47B3-80B1-8392750446C6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22" creationId="{820B6604-1FF9-43F5-AC47-3D41CB2F563B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24" creationId="{D98779F6-5395-4B82-BDCB-4ADF6A5BB9E5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26" creationId="{CE1108CD-786E-4304-9504-9C5AD64829D2}"/>
          </ac:spMkLst>
        </pc:spChg>
        <pc:spChg chg="add del">
          <ac:chgData name="heather long" userId="c988005902fdc968" providerId="LiveId" clId="{301CB251-4ABE-4291-A644-33D0A15F103F}" dt="2022-06-15T14:40:17.430" v="39" actId="26606"/>
          <ac:spMkLst>
            <pc:docMk/>
            <pc:sldMk cId="531848279" sldId="260"/>
            <ac:spMk id="28" creationId="{C70191CD-D48F-4F7A-8077-0380603A29E2}"/>
          </ac:spMkLst>
        </pc:spChg>
        <pc:spChg chg="add del">
          <ac:chgData name="heather long" userId="c988005902fdc968" providerId="LiveId" clId="{301CB251-4ABE-4291-A644-33D0A15F103F}" dt="2022-06-15T14:40:49.953" v="42" actId="26606"/>
          <ac:spMkLst>
            <pc:docMk/>
            <pc:sldMk cId="531848279" sldId="260"/>
            <ac:spMk id="30" creationId="{55C6F499-7DD3-40AC-AC5E-26D67FCAEA30}"/>
          </ac:spMkLst>
        </pc:spChg>
        <pc:spChg chg="add del">
          <ac:chgData name="heather long" userId="c988005902fdc968" providerId="LiveId" clId="{301CB251-4ABE-4291-A644-33D0A15F103F}" dt="2022-06-15T14:40:49.953" v="42" actId="26606"/>
          <ac:spMkLst>
            <pc:docMk/>
            <pc:sldMk cId="531848279" sldId="260"/>
            <ac:spMk id="31" creationId="{2CF7CF5F-D747-47B3-80B1-8392750446C6}"/>
          </ac:spMkLst>
        </pc:spChg>
        <pc:spChg chg="add del">
          <ac:chgData name="heather long" userId="c988005902fdc968" providerId="LiveId" clId="{301CB251-4ABE-4291-A644-33D0A15F103F}" dt="2022-06-15T14:40:49.953" v="42" actId="26606"/>
          <ac:spMkLst>
            <pc:docMk/>
            <pc:sldMk cId="531848279" sldId="260"/>
            <ac:spMk id="32" creationId="{820B6604-1FF9-43F5-AC47-3D41CB2F563B}"/>
          </ac:spMkLst>
        </pc:spChg>
        <pc:spChg chg="add del">
          <ac:chgData name="heather long" userId="c988005902fdc968" providerId="LiveId" clId="{301CB251-4ABE-4291-A644-33D0A15F103F}" dt="2022-06-15T14:40:49.953" v="42" actId="26606"/>
          <ac:spMkLst>
            <pc:docMk/>
            <pc:sldMk cId="531848279" sldId="260"/>
            <ac:spMk id="33" creationId="{5912B5B1-BC40-4CD1-8541-549C583431ED}"/>
          </ac:spMkLst>
        </pc:spChg>
        <pc:spChg chg="add del">
          <ac:chgData name="heather long" userId="c988005902fdc968" providerId="LiveId" clId="{301CB251-4ABE-4291-A644-33D0A15F103F}" dt="2022-06-15T14:40:49.953" v="42" actId="26606"/>
          <ac:spMkLst>
            <pc:docMk/>
            <pc:sldMk cId="531848279" sldId="260"/>
            <ac:spMk id="34" creationId="{CE1108CD-786E-4304-9504-9C5AD64829D2}"/>
          </ac:spMkLst>
        </pc:spChg>
        <pc:spChg chg="add del">
          <ac:chgData name="heather long" userId="c988005902fdc968" providerId="LiveId" clId="{301CB251-4ABE-4291-A644-33D0A15F103F}" dt="2022-06-15T14:40:49.953" v="42" actId="26606"/>
          <ac:spMkLst>
            <pc:docMk/>
            <pc:sldMk cId="531848279" sldId="260"/>
            <ac:spMk id="35" creationId="{E252BF65-A104-4DD3-8D54-285294DCC0C7}"/>
          </ac:spMkLst>
        </pc:spChg>
        <pc:spChg chg="add del">
          <ac:chgData name="heather long" userId="c988005902fdc968" providerId="LiveId" clId="{301CB251-4ABE-4291-A644-33D0A15F103F}" dt="2022-06-15T14:41:04.475" v="45" actId="26606"/>
          <ac:spMkLst>
            <pc:docMk/>
            <pc:sldMk cId="531848279" sldId="260"/>
            <ac:spMk id="40" creationId="{55C6F499-7DD3-40AC-AC5E-26D67FCAEA30}"/>
          </ac:spMkLst>
        </pc:spChg>
        <pc:spChg chg="add del">
          <ac:chgData name="heather long" userId="c988005902fdc968" providerId="LiveId" clId="{301CB251-4ABE-4291-A644-33D0A15F103F}" dt="2022-06-15T14:41:04.475" v="45" actId="26606"/>
          <ac:spMkLst>
            <pc:docMk/>
            <pc:sldMk cId="531848279" sldId="260"/>
            <ac:spMk id="42" creationId="{2CF7CF5F-D747-47B3-80B1-8392750446C6}"/>
          </ac:spMkLst>
        </pc:spChg>
        <pc:spChg chg="add del">
          <ac:chgData name="heather long" userId="c988005902fdc968" providerId="LiveId" clId="{301CB251-4ABE-4291-A644-33D0A15F103F}" dt="2022-06-15T14:41:04.475" v="45" actId="26606"/>
          <ac:spMkLst>
            <pc:docMk/>
            <pc:sldMk cId="531848279" sldId="260"/>
            <ac:spMk id="44" creationId="{820B6604-1FF9-43F5-AC47-3D41CB2F563B}"/>
          </ac:spMkLst>
        </pc:spChg>
        <pc:spChg chg="add del">
          <ac:chgData name="heather long" userId="c988005902fdc968" providerId="LiveId" clId="{301CB251-4ABE-4291-A644-33D0A15F103F}" dt="2022-06-15T14:41:04.475" v="45" actId="26606"/>
          <ac:spMkLst>
            <pc:docMk/>
            <pc:sldMk cId="531848279" sldId="260"/>
            <ac:spMk id="46" creationId="{5912B5B1-BC40-4CD1-8541-549C583431ED}"/>
          </ac:spMkLst>
        </pc:spChg>
        <pc:spChg chg="add del">
          <ac:chgData name="heather long" userId="c988005902fdc968" providerId="LiveId" clId="{301CB251-4ABE-4291-A644-33D0A15F103F}" dt="2022-06-15T14:41:04.475" v="45" actId="26606"/>
          <ac:spMkLst>
            <pc:docMk/>
            <pc:sldMk cId="531848279" sldId="260"/>
            <ac:spMk id="48" creationId="{CE1108CD-786E-4304-9504-9C5AD64829D2}"/>
          </ac:spMkLst>
        </pc:spChg>
        <pc:spChg chg="add del">
          <ac:chgData name="heather long" userId="c988005902fdc968" providerId="LiveId" clId="{301CB251-4ABE-4291-A644-33D0A15F103F}" dt="2022-06-15T14:41:04.475" v="45" actId="26606"/>
          <ac:spMkLst>
            <pc:docMk/>
            <pc:sldMk cId="531848279" sldId="260"/>
            <ac:spMk id="50" creationId="{E252BF65-A104-4DD3-8D54-285294DCC0C7}"/>
          </ac:spMkLst>
        </pc:spChg>
        <pc:spChg chg="add del">
          <ac:chgData name="heather long" userId="c988005902fdc968" providerId="LiveId" clId="{301CB251-4ABE-4291-A644-33D0A15F103F}" dt="2022-06-15T14:41:24.469" v="47" actId="26606"/>
          <ac:spMkLst>
            <pc:docMk/>
            <pc:sldMk cId="531848279" sldId="260"/>
            <ac:spMk id="55" creationId="{94714483-7072-431F-9DBE-87F44E4D44BC}"/>
          </ac:spMkLst>
        </pc:spChg>
        <pc:spChg chg="add del">
          <ac:chgData name="heather long" userId="c988005902fdc968" providerId="LiveId" clId="{301CB251-4ABE-4291-A644-33D0A15F103F}" dt="2022-06-15T14:41:24.469" v="47" actId="26606"/>
          <ac:spMkLst>
            <pc:docMk/>
            <pc:sldMk cId="531848279" sldId="260"/>
            <ac:spMk id="57" creationId="{495892E1-F4A5-4991-AC52-4F417B14A2A2}"/>
          </ac:spMkLst>
        </pc:spChg>
        <pc:spChg chg="add del">
          <ac:chgData name="heather long" userId="c988005902fdc968" providerId="LiveId" clId="{301CB251-4ABE-4291-A644-33D0A15F103F}" dt="2022-06-15T14:41:24.469" v="47" actId="26606"/>
          <ac:spMkLst>
            <pc:docMk/>
            <pc:sldMk cId="531848279" sldId="260"/>
            <ac:spMk id="67" creationId="{E2683E3F-F855-4549-84F8-42064EC0F247}"/>
          </ac:spMkLst>
        </pc:spChg>
        <pc:spChg chg="add del">
          <ac:chgData name="heather long" userId="c988005902fdc968" providerId="LiveId" clId="{301CB251-4ABE-4291-A644-33D0A15F103F}" dt="2022-06-15T14:41:24.469" v="47" actId="26606"/>
          <ac:spMkLst>
            <pc:docMk/>
            <pc:sldMk cId="531848279" sldId="260"/>
            <ac:spMk id="75" creationId="{832F3179-0CD5-40C8-9939-D8355006F7BA}"/>
          </ac:spMkLst>
        </pc:spChg>
        <pc:spChg chg="add">
          <ac:chgData name="heather long" userId="c988005902fdc968" providerId="LiveId" clId="{301CB251-4ABE-4291-A644-33D0A15F103F}" dt="2022-06-15T14:41:24.469" v="47" actId="26606"/>
          <ac:spMkLst>
            <pc:docMk/>
            <pc:sldMk cId="531848279" sldId="260"/>
            <ac:spMk id="86" creationId="{8537B233-9CDD-4A90-AABB-A8963DEE4FBC}"/>
          </ac:spMkLst>
        </pc:spChg>
        <pc:grpChg chg="add del">
          <ac:chgData name="heather long" userId="c988005902fdc968" providerId="LiveId" clId="{301CB251-4ABE-4291-A644-33D0A15F103F}" dt="2022-06-15T14:41:24.469" v="47" actId="26606"/>
          <ac:grpSpMkLst>
            <pc:docMk/>
            <pc:sldMk cId="531848279" sldId="260"/>
            <ac:grpSpMk id="59" creationId="{ACF597F8-76AA-44FA-8E6A-06223B66C0DD}"/>
          </ac:grpSpMkLst>
        </pc:grpChg>
        <pc:grpChg chg="add del">
          <ac:chgData name="heather long" userId="c988005902fdc968" providerId="LiveId" clId="{301CB251-4ABE-4291-A644-33D0A15F103F}" dt="2022-06-15T14:41:24.469" v="47" actId="26606"/>
          <ac:grpSpMkLst>
            <pc:docMk/>
            <pc:sldMk cId="531848279" sldId="260"/>
            <ac:grpSpMk id="69" creationId="{8FC90B1E-0223-4440-AF22-8F32F6F0C7D2}"/>
          </ac:grpSpMkLst>
        </pc:grpChg>
        <pc:grpChg chg="add del">
          <ac:chgData name="heather long" userId="c988005902fdc968" providerId="LiveId" clId="{301CB251-4ABE-4291-A644-33D0A15F103F}" dt="2022-06-15T14:41:24.469" v="47" actId="26606"/>
          <ac:grpSpMkLst>
            <pc:docMk/>
            <pc:sldMk cId="531848279" sldId="260"/>
            <ac:grpSpMk id="77" creationId="{11CE155D-684B-4F5E-B835-C52765E310E7}"/>
          </ac:grpSpMkLst>
        </pc:grpChg>
        <pc:picChg chg="mod ord">
          <ac:chgData name="heather long" userId="c988005902fdc968" providerId="LiveId" clId="{301CB251-4ABE-4291-A644-33D0A15F103F}" dt="2022-06-15T14:41:24.469" v="47" actId="26606"/>
          <ac:picMkLst>
            <pc:docMk/>
            <pc:sldMk cId="531848279" sldId="260"/>
            <ac:picMk id="5" creationId="{0E18690D-913D-7C63-2A9A-9DE0AEFEE882}"/>
          </ac:picMkLst>
        </pc:picChg>
        <pc:cxnChg chg="add">
          <ac:chgData name="heather long" userId="c988005902fdc968" providerId="LiveId" clId="{301CB251-4ABE-4291-A644-33D0A15F103F}" dt="2022-06-15T14:41:24.469" v="47" actId="26606"/>
          <ac:cxnSpMkLst>
            <pc:docMk/>
            <pc:sldMk cId="531848279" sldId="260"/>
            <ac:cxnSpMk id="88" creationId="{040575EE-C594-4566-BC00-663004E52AB5}"/>
          </ac:cxnSpMkLst>
        </pc:cxnChg>
      </pc:sldChg>
      <pc:sldChg chg="modSp mod">
        <pc:chgData name="heather long" userId="c988005902fdc968" providerId="LiveId" clId="{301CB251-4ABE-4291-A644-33D0A15F103F}" dt="2022-06-15T14:37:15.030" v="17" actId="1076"/>
        <pc:sldMkLst>
          <pc:docMk/>
          <pc:sldMk cId="1203862416" sldId="261"/>
        </pc:sldMkLst>
        <pc:spChg chg="mod">
          <ac:chgData name="heather long" userId="c988005902fdc968" providerId="LiveId" clId="{301CB251-4ABE-4291-A644-33D0A15F103F}" dt="2022-06-15T14:37:15.030" v="17" actId="1076"/>
          <ac:spMkLst>
            <pc:docMk/>
            <pc:sldMk cId="1203862416" sldId="261"/>
            <ac:spMk id="2" creationId="{432D4B08-7E1F-8C20-E755-103F733DE75F}"/>
          </ac:spMkLst>
        </pc:spChg>
      </pc:sldChg>
      <pc:sldChg chg="modSp">
        <pc:chgData name="heather long" userId="c988005902fdc968" providerId="LiveId" clId="{301CB251-4ABE-4291-A644-33D0A15F103F}" dt="2022-06-15T14:35:44.343" v="12" actId="255"/>
        <pc:sldMkLst>
          <pc:docMk/>
          <pc:sldMk cId="1869364987" sldId="262"/>
        </pc:sldMkLst>
        <pc:graphicFrameChg chg="mod">
          <ac:chgData name="heather long" userId="c988005902fdc968" providerId="LiveId" clId="{301CB251-4ABE-4291-A644-33D0A15F103F}" dt="2022-06-15T14:35:44.343" v="12" actId="255"/>
          <ac:graphicFrameMkLst>
            <pc:docMk/>
            <pc:sldMk cId="1869364987" sldId="262"/>
            <ac:graphicFrameMk id="5" creationId="{D991B08F-FFF5-0CFC-4166-FC5E7C9FB3A4}"/>
          </ac:graphicFrameMkLst>
        </pc:graphicFrameChg>
      </pc:sldChg>
      <pc:sldChg chg="modSp mod">
        <pc:chgData name="heather long" userId="c988005902fdc968" providerId="LiveId" clId="{301CB251-4ABE-4291-A644-33D0A15F103F}" dt="2022-06-15T14:35:58.507" v="13" actId="255"/>
        <pc:sldMkLst>
          <pc:docMk/>
          <pc:sldMk cId="3169080157" sldId="263"/>
        </pc:sldMkLst>
        <pc:spChg chg="mod">
          <ac:chgData name="heather long" userId="c988005902fdc968" providerId="LiveId" clId="{301CB251-4ABE-4291-A644-33D0A15F103F}" dt="2022-06-15T14:34:29.474" v="2" actId="255"/>
          <ac:spMkLst>
            <pc:docMk/>
            <pc:sldMk cId="3169080157" sldId="263"/>
            <ac:spMk id="2" creationId="{7EA0B347-8612-84C0-B97C-A4EE24079CC5}"/>
          </ac:spMkLst>
        </pc:spChg>
        <pc:spChg chg="mod">
          <ac:chgData name="heather long" userId="c988005902fdc968" providerId="LiveId" clId="{301CB251-4ABE-4291-A644-33D0A15F103F}" dt="2022-06-15T14:35:58.507" v="13" actId="255"/>
          <ac:spMkLst>
            <pc:docMk/>
            <pc:sldMk cId="3169080157" sldId="263"/>
            <ac:spMk id="3" creationId="{53136D9D-C608-5204-748A-FB08274E3F63}"/>
          </ac:spMkLst>
        </pc:spChg>
      </pc:sldChg>
      <pc:sldChg chg="addSp delSp modSp mod">
        <pc:chgData name="heather long" userId="c988005902fdc968" providerId="LiveId" clId="{301CB251-4ABE-4291-A644-33D0A15F103F}" dt="2022-06-15T14:36:07.683" v="14" actId="255"/>
        <pc:sldMkLst>
          <pc:docMk/>
          <pc:sldMk cId="3741636045" sldId="264"/>
        </pc:sldMkLst>
        <pc:spChg chg="mod">
          <ac:chgData name="heather long" userId="c988005902fdc968" providerId="LiveId" clId="{301CB251-4ABE-4291-A644-33D0A15F103F}" dt="2022-06-15T14:33:50.263" v="0" actId="26606"/>
          <ac:spMkLst>
            <pc:docMk/>
            <pc:sldMk cId="3741636045" sldId="264"/>
            <ac:spMk id="2" creationId="{0FA05395-D2D8-1AB0-3FDA-6CF80E69A4C8}"/>
          </ac:spMkLst>
        </pc:spChg>
        <pc:spChg chg="mod">
          <ac:chgData name="heather long" userId="c988005902fdc968" providerId="LiveId" clId="{301CB251-4ABE-4291-A644-33D0A15F103F}" dt="2022-06-15T14:36:07.683" v="14" actId="255"/>
          <ac:spMkLst>
            <pc:docMk/>
            <pc:sldMk cId="3741636045" sldId="264"/>
            <ac:spMk id="3" creationId="{4A321B05-855F-2FAE-6D0D-0E9796B9C777}"/>
          </ac:spMkLst>
        </pc:spChg>
        <pc:spChg chg="del">
          <ac:chgData name="heather long" userId="c988005902fdc968" providerId="LiveId" clId="{301CB251-4ABE-4291-A644-33D0A15F103F}" dt="2022-06-15T14:33:50.263" v="0" actId="26606"/>
          <ac:spMkLst>
            <pc:docMk/>
            <pc:sldMk cId="3741636045" sldId="264"/>
            <ac:spMk id="31" creationId="{9F701746-0657-4467-BBD3-24051A715C25}"/>
          </ac:spMkLst>
        </pc:spChg>
        <pc:spChg chg="del">
          <ac:chgData name="heather long" userId="c988005902fdc968" providerId="LiveId" clId="{301CB251-4ABE-4291-A644-33D0A15F103F}" dt="2022-06-15T14:33:50.263" v="0" actId="26606"/>
          <ac:spMkLst>
            <pc:docMk/>
            <pc:sldMk cId="3741636045" sldId="264"/>
            <ac:spMk id="33" creationId="{117BEB00-3E3D-4F08-AF56-DB0D22FB5F64}"/>
          </ac:spMkLst>
        </pc:spChg>
        <pc:spChg chg="add">
          <ac:chgData name="heather long" userId="c988005902fdc968" providerId="LiveId" clId="{301CB251-4ABE-4291-A644-33D0A15F103F}" dt="2022-06-15T14:33:50.263" v="0" actId="26606"/>
          <ac:spMkLst>
            <pc:docMk/>
            <pc:sldMk cId="3741636045" sldId="264"/>
            <ac:spMk id="38" creationId="{0E3596DD-156A-473E-9BB3-C6A29F7574E9}"/>
          </ac:spMkLst>
        </pc:spChg>
        <pc:spChg chg="add">
          <ac:chgData name="heather long" userId="c988005902fdc968" providerId="LiveId" clId="{301CB251-4ABE-4291-A644-33D0A15F103F}" dt="2022-06-15T14:33:50.263" v="0" actId="26606"/>
          <ac:spMkLst>
            <pc:docMk/>
            <pc:sldMk cId="3741636045" sldId="264"/>
            <ac:spMk id="40" creationId="{2C46C4D6-C474-4E92-B52E-944C1118F7B6}"/>
          </ac:spMkLst>
        </pc:spChg>
        <pc:picChg chg="mod ord">
          <ac:chgData name="heather long" userId="c988005902fdc968" providerId="LiveId" clId="{301CB251-4ABE-4291-A644-33D0A15F103F}" dt="2022-06-15T14:33:50.263" v="0" actId="26606"/>
          <ac:picMkLst>
            <pc:docMk/>
            <pc:sldMk cId="3741636045" sldId="264"/>
            <ac:picMk id="26" creationId="{08162C86-DEBD-C2AE-A529-EA932BCB15D5}"/>
          </ac:picMkLst>
        </pc:picChg>
      </pc:sldChg>
      <pc:sldChg chg="modSp mod">
        <pc:chgData name="heather long" userId="c988005902fdc968" providerId="LiveId" clId="{301CB251-4ABE-4291-A644-33D0A15F103F}" dt="2022-06-15T14:45:05.870" v="59" actId="255"/>
        <pc:sldMkLst>
          <pc:docMk/>
          <pc:sldMk cId="2596696313" sldId="265"/>
        </pc:sldMkLst>
        <pc:spChg chg="mod">
          <ac:chgData name="heather long" userId="c988005902fdc968" providerId="LiveId" clId="{301CB251-4ABE-4291-A644-33D0A15F103F}" dt="2022-06-15T14:45:05.870" v="59" actId="255"/>
          <ac:spMkLst>
            <pc:docMk/>
            <pc:sldMk cId="2596696313" sldId="265"/>
            <ac:spMk id="2" creationId="{8D877FF4-BC2D-A457-EBE5-27D7AED46CD2}"/>
          </ac:spMkLst>
        </pc:spChg>
      </pc:sldChg>
      <pc:sldChg chg="addSp modSp mod setBg">
        <pc:chgData name="heather long" userId="c988005902fdc968" providerId="LiveId" clId="{301CB251-4ABE-4291-A644-33D0A15F103F}" dt="2022-06-15T21:06:15.967" v="366" actId="255"/>
        <pc:sldMkLst>
          <pc:docMk/>
          <pc:sldMk cId="3915148407" sldId="266"/>
        </pc:sldMkLst>
        <pc:spChg chg="mod">
          <ac:chgData name="heather long" userId="c988005902fdc968" providerId="LiveId" clId="{301CB251-4ABE-4291-A644-33D0A15F103F}" dt="2022-06-15T21:06:15.967" v="366" actId="255"/>
          <ac:spMkLst>
            <pc:docMk/>
            <pc:sldMk cId="3915148407" sldId="266"/>
            <ac:spMk id="2" creationId="{19F68B58-F4B4-7B8B-9B5B-B32AD2425FB3}"/>
          </ac:spMkLst>
        </pc:spChg>
        <pc:spChg chg="mod">
          <ac:chgData name="heather long" userId="c988005902fdc968" providerId="LiveId" clId="{301CB251-4ABE-4291-A644-33D0A15F103F}" dt="2022-06-15T21:06:08.683" v="365" actId="255"/>
          <ac:spMkLst>
            <pc:docMk/>
            <pc:sldMk cId="3915148407" sldId="266"/>
            <ac:spMk id="3" creationId="{2C84A550-FF45-6041-DED2-7A3902C1FF62}"/>
          </ac:spMkLst>
        </pc:spChg>
        <pc:spChg chg="add">
          <ac:chgData name="heather long" userId="c988005902fdc968" providerId="LiveId" clId="{301CB251-4ABE-4291-A644-33D0A15F103F}" dt="2022-06-15T21:05:53.554" v="364" actId="26606"/>
          <ac:spMkLst>
            <pc:docMk/>
            <pc:sldMk cId="3915148407" sldId="266"/>
            <ac:spMk id="8" creationId="{C54A3646-77FE-4862-96CE-45260829B18F}"/>
          </ac:spMkLst>
        </pc:spChg>
        <pc:spChg chg="add">
          <ac:chgData name="heather long" userId="c988005902fdc968" providerId="LiveId" clId="{301CB251-4ABE-4291-A644-33D0A15F103F}" dt="2022-06-15T21:05:53.554" v="364" actId="26606"/>
          <ac:spMkLst>
            <pc:docMk/>
            <pc:sldMk cId="3915148407" sldId="266"/>
            <ac:spMk id="33" creationId="{700D0C16-8549-4373-8B7C-3555082CEA0B}"/>
          </ac:spMkLst>
        </pc:spChg>
        <pc:spChg chg="add">
          <ac:chgData name="heather long" userId="c988005902fdc968" providerId="LiveId" clId="{301CB251-4ABE-4291-A644-33D0A15F103F}" dt="2022-06-15T21:05:53.554" v="364" actId="26606"/>
          <ac:spMkLst>
            <pc:docMk/>
            <pc:sldMk cId="3915148407" sldId="266"/>
            <ac:spMk id="35" creationId="{C7341777-0F86-4E1E-A07F-2076F00D04EC}"/>
          </ac:spMkLst>
        </pc:spChg>
        <pc:grpChg chg="add">
          <ac:chgData name="heather long" userId="c988005902fdc968" providerId="LiveId" clId="{301CB251-4ABE-4291-A644-33D0A15F103F}" dt="2022-06-15T21:05:53.554" v="364" actId="26606"/>
          <ac:grpSpMkLst>
            <pc:docMk/>
            <pc:sldMk cId="3915148407" sldId="266"/>
            <ac:grpSpMk id="10" creationId="{3F6FA249-9C10-48B9-9F72-1F333D8A9486}"/>
          </ac:grpSpMkLst>
        </pc:grpChg>
      </pc:sldChg>
      <pc:sldChg chg="modSp mod">
        <pc:chgData name="heather long" userId="c988005902fdc968" providerId="LiveId" clId="{301CB251-4ABE-4291-A644-33D0A15F103F}" dt="2022-06-15T14:45:23.081" v="61" actId="255"/>
        <pc:sldMkLst>
          <pc:docMk/>
          <pc:sldMk cId="3290702157" sldId="267"/>
        </pc:sldMkLst>
        <pc:spChg chg="mod">
          <ac:chgData name="heather long" userId="c988005902fdc968" providerId="LiveId" clId="{301CB251-4ABE-4291-A644-33D0A15F103F}" dt="2022-06-15T14:45:23.081" v="61" actId="255"/>
          <ac:spMkLst>
            <pc:docMk/>
            <pc:sldMk cId="3290702157" sldId="267"/>
            <ac:spMk id="2" creationId="{96B76783-0C2E-565E-FBC6-612EF281259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9D49FF-5CF1-47B9-BAE0-F83465669C97}" type="doc">
      <dgm:prSet loTypeId="urn:microsoft.com/office/officeart/2005/8/layout/hChevron3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B7FBE9-D201-42E4-80F9-CB9FE25CABE3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Anger</a:t>
          </a:r>
        </a:p>
      </dgm:t>
    </dgm:pt>
    <dgm:pt modelId="{EE3A7435-CF15-4903-8582-1C521684C5BC}" type="parTrans" cxnId="{F55EFFDE-EA93-4795-A1A7-7D6E78BDB189}">
      <dgm:prSet/>
      <dgm:spPr/>
      <dgm:t>
        <a:bodyPr/>
        <a:lstStyle/>
        <a:p>
          <a:endParaRPr lang="en-US"/>
        </a:p>
      </dgm:t>
    </dgm:pt>
    <dgm:pt modelId="{569D2830-D340-4DA1-8BE3-D4D2675CE700}" type="sibTrans" cxnId="{F55EFFDE-EA93-4795-A1A7-7D6E78BDB189}">
      <dgm:prSet/>
      <dgm:spPr/>
      <dgm:t>
        <a:bodyPr/>
        <a:lstStyle/>
        <a:p>
          <a:endParaRPr lang="en-US"/>
        </a:p>
      </dgm:t>
    </dgm:pt>
    <dgm:pt modelId="{AFB3AC76-8F52-4ABA-940D-90A90FEA819E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Loss</a:t>
          </a:r>
        </a:p>
      </dgm:t>
    </dgm:pt>
    <dgm:pt modelId="{6615E766-B4AB-4E96-995D-2084F9EBEC0A}" type="parTrans" cxnId="{AF86A337-9E46-4558-8AC4-664B2FC57810}">
      <dgm:prSet/>
      <dgm:spPr/>
      <dgm:t>
        <a:bodyPr/>
        <a:lstStyle/>
        <a:p>
          <a:endParaRPr lang="en-US"/>
        </a:p>
      </dgm:t>
    </dgm:pt>
    <dgm:pt modelId="{10012A67-88EC-4CF4-AA4D-6C8727B8B27E}" type="sibTrans" cxnId="{AF86A337-9E46-4558-8AC4-664B2FC57810}">
      <dgm:prSet/>
      <dgm:spPr/>
      <dgm:t>
        <a:bodyPr/>
        <a:lstStyle/>
        <a:p>
          <a:endParaRPr lang="en-US"/>
        </a:p>
      </dgm:t>
    </dgm:pt>
    <dgm:pt modelId="{64481C9C-718D-486E-A4AA-60B81DD037CB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Disempowerment</a:t>
          </a:r>
        </a:p>
      </dgm:t>
    </dgm:pt>
    <dgm:pt modelId="{9C596B0A-558D-4B9D-999C-483D1BD445DB}" type="parTrans" cxnId="{5A5B8AAF-FAFB-493B-AF0C-52E643754355}">
      <dgm:prSet/>
      <dgm:spPr/>
      <dgm:t>
        <a:bodyPr/>
        <a:lstStyle/>
        <a:p>
          <a:endParaRPr lang="en-US"/>
        </a:p>
      </dgm:t>
    </dgm:pt>
    <dgm:pt modelId="{AEBEAA1F-6A0A-4A97-88AB-265B307E0372}" type="sibTrans" cxnId="{5A5B8AAF-FAFB-493B-AF0C-52E643754355}">
      <dgm:prSet/>
      <dgm:spPr/>
      <dgm:t>
        <a:bodyPr/>
        <a:lstStyle/>
        <a:p>
          <a:endParaRPr lang="en-US"/>
        </a:p>
      </dgm:t>
    </dgm:pt>
    <dgm:pt modelId="{48931731-EF72-443F-9B2E-4E0EAAE6EF05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Entitlement</a:t>
          </a:r>
        </a:p>
      </dgm:t>
    </dgm:pt>
    <dgm:pt modelId="{1180FF0E-585A-45A6-97DD-16B862099F1C}" type="parTrans" cxnId="{B288ED93-D1BB-4186-92DF-13DB9AA69101}">
      <dgm:prSet/>
      <dgm:spPr/>
      <dgm:t>
        <a:bodyPr/>
        <a:lstStyle/>
        <a:p>
          <a:endParaRPr lang="en-US"/>
        </a:p>
      </dgm:t>
    </dgm:pt>
    <dgm:pt modelId="{E87A0E8C-F59A-4609-95DC-0A0601B763F9}" type="sibTrans" cxnId="{B288ED93-D1BB-4186-92DF-13DB9AA69101}">
      <dgm:prSet/>
      <dgm:spPr/>
      <dgm:t>
        <a:bodyPr/>
        <a:lstStyle/>
        <a:p>
          <a:endParaRPr lang="en-US"/>
        </a:p>
      </dgm:t>
    </dgm:pt>
    <dgm:pt modelId="{44AA4A22-082A-41F0-9C9F-3724FAAC77A7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Addiction</a:t>
          </a:r>
        </a:p>
      </dgm:t>
    </dgm:pt>
    <dgm:pt modelId="{9FF3D602-61C9-4F50-A27C-97D8BA14E913}" type="parTrans" cxnId="{F507ED97-1E65-45D2-940C-9AFCFC58671E}">
      <dgm:prSet/>
      <dgm:spPr/>
      <dgm:t>
        <a:bodyPr/>
        <a:lstStyle/>
        <a:p>
          <a:endParaRPr lang="en-US"/>
        </a:p>
      </dgm:t>
    </dgm:pt>
    <dgm:pt modelId="{0960F88F-AED9-4B3A-A3C9-2891E3E1E951}" type="sibTrans" cxnId="{F507ED97-1E65-45D2-940C-9AFCFC58671E}">
      <dgm:prSet/>
      <dgm:spPr/>
      <dgm:t>
        <a:bodyPr/>
        <a:lstStyle/>
        <a:p>
          <a:endParaRPr lang="en-US"/>
        </a:p>
      </dgm:t>
    </dgm:pt>
    <dgm:pt modelId="{DB5D9AA9-B43D-40D1-BE62-F8FDFBA74319}">
      <dgm:prSet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Little to no money</a:t>
          </a:r>
        </a:p>
      </dgm:t>
    </dgm:pt>
    <dgm:pt modelId="{021DDC9B-E5C0-4289-BA1D-7C7210DA6D22}" type="parTrans" cxnId="{7A4505D9-A832-4E7C-A564-C325BB8A5FC5}">
      <dgm:prSet/>
      <dgm:spPr/>
      <dgm:t>
        <a:bodyPr/>
        <a:lstStyle/>
        <a:p>
          <a:endParaRPr lang="en-US"/>
        </a:p>
      </dgm:t>
    </dgm:pt>
    <dgm:pt modelId="{0BFF2574-0C67-43EC-AEBD-8C810D63D221}" type="sibTrans" cxnId="{7A4505D9-A832-4E7C-A564-C325BB8A5FC5}">
      <dgm:prSet/>
      <dgm:spPr/>
      <dgm:t>
        <a:bodyPr/>
        <a:lstStyle/>
        <a:p>
          <a:endParaRPr lang="en-US"/>
        </a:p>
      </dgm:t>
    </dgm:pt>
    <dgm:pt modelId="{B78B1721-9172-40AD-BFE0-F7DFE58DE27D}" type="pres">
      <dgm:prSet presAssocID="{CE9D49FF-5CF1-47B9-BAE0-F83465669C97}" presName="Name0" presStyleCnt="0">
        <dgm:presLayoutVars>
          <dgm:dir/>
          <dgm:resizeHandles val="exact"/>
        </dgm:presLayoutVars>
      </dgm:prSet>
      <dgm:spPr/>
    </dgm:pt>
    <dgm:pt modelId="{D496E639-384A-4BCB-A46F-6B519BB43DC6}" type="pres">
      <dgm:prSet presAssocID="{9AB7FBE9-D201-42E4-80F9-CB9FE25CABE3}" presName="parTxOnly" presStyleLbl="node1" presStyleIdx="0" presStyleCnt="6" custScaleX="49811">
        <dgm:presLayoutVars>
          <dgm:bulletEnabled val="1"/>
        </dgm:presLayoutVars>
      </dgm:prSet>
      <dgm:spPr/>
    </dgm:pt>
    <dgm:pt modelId="{C51773C8-FB30-4ED1-A4E6-6E53141B3C3D}" type="pres">
      <dgm:prSet presAssocID="{569D2830-D340-4DA1-8BE3-D4D2675CE700}" presName="parSpace" presStyleCnt="0"/>
      <dgm:spPr/>
    </dgm:pt>
    <dgm:pt modelId="{926E8A34-07B6-4DBB-A767-94BBE9396B67}" type="pres">
      <dgm:prSet presAssocID="{AFB3AC76-8F52-4ABA-940D-90A90FEA819E}" presName="parTxOnly" presStyleLbl="node1" presStyleIdx="1" presStyleCnt="6" custScaleX="65150">
        <dgm:presLayoutVars>
          <dgm:bulletEnabled val="1"/>
        </dgm:presLayoutVars>
      </dgm:prSet>
      <dgm:spPr/>
    </dgm:pt>
    <dgm:pt modelId="{1F412D2B-C1A7-4975-BEF8-7D4298FDB815}" type="pres">
      <dgm:prSet presAssocID="{10012A67-88EC-4CF4-AA4D-6C8727B8B27E}" presName="parSpace" presStyleCnt="0"/>
      <dgm:spPr/>
    </dgm:pt>
    <dgm:pt modelId="{0E68F766-E0A1-42F0-822F-12B2C37F450D}" type="pres">
      <dgm:prSet presAssocID="{64481C9C-718D-486E-A4AA-60B81DD037CB}" presName="parTxOnly" presStyleLbl="node1" presStyleIdx="2" presStyleCnt="6" custScaleX="127696">
        <dgm:presLayoutVars>
          <dgm:bulletEnabled val="1"/>
        </dgm:presLayoutVars>
      </dgm:prSet>
      <dgm:spPr/>
    </dgm:pt>
    <dgm:pt modelId="{58F4BEE1-E6B4-4E40-B52B-EF4A0329F8C7}" type="pres">
      <dgm:prSet presAssocID="{AEBEAA1F-6A0A-4A97-88AB-265B307E0372}" presName="parSpace" presStyleCnt="0"/>
      <dgm:spPr/>
    </dgm:pt>
    <dgm:pt modelId="{0B998F86-CF4B-4183-93D5-5BCDD7019A06}" type="pres">
      <dgm:prSet presAssocID="{48931731-EF72-443F-9B2E-4E0EAAE6EF05}" presName="parTxOnly" presStyleLbl="node1" presStyleIdx="3" presStyleCnt="6">
        <dgm:presLayoutVars>
          <dgm:bulletEnabled val="1"/>
        </dgm:presLayoutVars>
      </dgm:prSet>
      <dgm:spPr/>
    </dgm:pt>
    <dgm:pt modelId="{AFDD4FF1-CB37-4B83-AD4E-79B762CE03AD}" type="pres">
      <dgm:prSet presAssocID="{E87A0E8C-F59A-4609-95DC-0A0601B763F9}" presName="parSpace" presStyleCnt="0"/>
      <dgm:spPr/>
    </dgm:pt>
    <dgm:pt modelId="{D039903F-0ADD-4841-A974-7121F7963E77}" type="pres">
      <dgm:prSet presAssocID="{44AA4A22-082A-41F0-9C9F-3724FAAC77A7}" presName="parTxOnly" presStyleLbl="node1" presStyleIdx="4" presStyleCnt="6" custScaleX="89253">
        <dgm:presLayoutVars>
          <dgm:bulletEnabled val="1"/>
        </dgm:presLayoutVars>
      </dgm:prSet>
      <dgm:spPr/>
    </dgm:pt>
    <dgm:pt modelId="{D104F02D-0858-4457-A8BE-1BE335037A7E}" type="pres">
      <dgm:prSet presAssocID="{0960F88F-AED9-4B3A-A3C9-2891E3E1E951}" presName="parSpace" presStyleCnt="0"/>
      <dgm:spPr/>
    </dgm:pt>
    <dgm:pt modelId="{38F0F7BE-A4E9-4404-805B-663A3318EBCA}" type="pres">
      <dgm:prSet presAssocID="{DB5D9AA9-B43D-40D1-BE62-F8FDFBA74319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AF86A337-9E46-4558-8AC4-664B2FC57810}" srcId="{CE9D49FF-5CF1-47B9-BAE0-F83465669C97}" destId="{AFB3AC76-8F52-4ABA-940D-90A90FEA819E}" srcOrd="1" destOrd="0" parTransId="{6615E766-B4AB-4E96-995D-2084F9EBEC0A}" sibTransId="{10012A67-88EC-4CF4-AA4D-6C8727B8B27E}"/>
    <dgm:cxn modelId="{CAC74548-CD52-437E-AB1F-CB4860691440}" type="presOf" srcId="{CE9D49FF-5CF1-47B9-BAE0-F83465669C97}" destId="{B78B1721-9172-40AD-BFE0-F7DFE58DE27D}" srcOrd="0" destOrd="0" presId="urn:microsoft.com/office/officeart/2005/8/layout/hChevron3"/>
    <dgm:cxn modelId="{B288ED93-D1BB-4186-92DF-13DB9AA69101}" srcId="{CE9D49FF-5CF1-47B9-BAE0-F83465669C97}" destId="{48931731-EF72-443F-9B2E-4E0EAAE6EF05}" srcOrd="3" destOrd="0" parTransId="{1180FF0E-585A-45A6-97DD-16B862099F1C}" sibTransId="{E87A0E8C-F59A-4609-95DC-0A0601B763F9}"/>
    <dgm:cxn modelId="{F507ED97-1E65-45D2-940C-9AFCFC58671E}" srcId="{CE9D49FF-5CF1-47B9-BAE0-F83465669C97}" destId="{44AA4A22-082A-41F0-9C9F-3724FAAC77A7}" srcOrd="4" destOrd="0" parTransId="{9FF3D602-61C9-4F50-A27C-97D8BA14E913}" sibTransId="{0960F88F-AED9-4B3A-A3C9-2891E3E1E951}"/>
    <dgm:cxn modelId="{C03E2BA7-F949-4C68-B504-89B66F1C4B7D}" type="presOf" srcId="{48931731-EF72-443F-9B2E-4E0EAAE6EF05}" destId="{0B998F86-CF4B-4183-93D5-5BCDD7019A06}" srcOrd="0" destOrd="0" presId="urn:microsoft.com/office/officeart/2005/8/layout/hChevron3"/>
    <dgm:cxn modelId="{5A5B8AAF-FAFB-493B-AF0C-52E643754355}" srcId="{CE9D49FF-5CF1-47B9-BAE0-F83465669C97}" destId="{64481C9C-718D-486E-A4AA-60B81DD037CB}" srcOrd="2" destOrd="0" parTransId="{9C596B0A-558D-4B9D-999C-483D1BD445DB}" sibTransId="{AEBEAA1F-6A0A-4A97-88AB-265B307E0372}"/>
    <dgm:cxn modelId="{5021EEB4-552D-4B8C-805B-BBAC8232EB4F}" type="presOf" srcId="{DB5D9AA9-B43D-40D1-BE62-F8FDFBA74319}" destId="{38F0F7BE-A4E9-4404-805B-663A3318EBCA}" srcOrd="0" destOrd="0" presId="urn:microsoft.com/office/officeart/2005/8/layout/hChevron3"/>
    <dgm:cxn modelId="{7ABC24C3-9733-49EE-A1FF-A62A300DB0BC}" type="presOf" srcId="{9AB7FBE9-D201-42E4-80F9-CB9FE25CABE3}" destId="{D496E639-384A-4BCB-A46F-6B519BB43DC6}" srcOrd="0" destOrd="0" presId="urn:microsoft.com/office/officeart/2005/8/layout/hChevron3"/>
    <dgm:cxn modelId="{D204A0C8-2C93-4712-B847-F46562B80211}" type="presOf" srcId="{AFB3AC76-8F52-4ABA-940D-90A90FEA819E}" destId="{926E8A34-07B6-4DBB-A767-94BBE9396B67}" srcOrd="0" destOrd="0" presId="urn:microsoft.com/office/officeart/2005/8/layout/hChevron3"/>
    <dgm:cxn modelId="{E1E445D2-D0DC-4037-8FCB-2D11FFA59F21}" type="presOf" srcId="{44AA4A22-082A-41F0-9C9F-3724FAAC77A7}" destId="{D039903F-0ADD-4841-A974-7121F7963E77}" srcOrd="0" destOrd="0" presId="urn:microsoft.com/office/officeart/2005/8/layout/hChevron3"/>
    <dgm:cxn modelId="{E8EA3ED7-EE6B-4090-8E22-9D5382405294}" type="presOf" srcId="{64481C9C-718D-486E-A4AA-60B81DD037CB}" destId="{0E68F766-E0A1-42F0-822F-12B2C37F450D}" srcOrd="0" destOrd="0" presId="urn:microsoft.com/office/officeart/2005/8/layout/hChevron3"/>
    <dgm:cxn modelId="{7A4505D9-A832-4E7C-A564-C325BB8A5FC5}" srcId="{CE9D49FF-5CF1-47B9-BAE0-F83465669C97}" destId="{DB5D9AA9-B43D-40D1-BE62-F8FDFBA74319}" srcOrd="5" destOrd="0" parTransId="{021DDC9B-E5C0-4289-BA1D-7C7210DA6D22}" sibTransId="{0BFF2574-0C67-43EC-AEBD-8C810D63D221}"/>
    <dgm:cxn modelId="{F55EFFDE-EA93-4795-A1A7-7D6E78BDB189}" srcId="{CE9D49FF-5CF1-47B9-BAE0-F83465669C97}" destId="{9AB7FBE9-D201-42E4-80F9-CB9FE25CABE3}" srcOrd="0" destOrd="0" parTransId="{EE3A7435-CF15-4903-8582-1C521684C5BC}" sibTransId="{569D2830-D340-4DA1-8BE3-D4D2675CE700}"/>
    <dgm:cxn modelId="{831260ED-4652-4C60-BF4F-3C9CBCA2DFFE}" type="presParOf" srcId="{B78B1721-9172-40AD-BFE0-F7DFE58DE27D}" destId="{D496E639-384A-4BCB-A46F-6B519BB43DC6}" srcOrd="0" destOrd="0" presId="urn:microsoft.com/office/officeart/2005/8/layout/hChevron3"/>
    <dgm:cxn modelId="{A27AFFDE-86BC-42A5-A14A-65A18F3152BA}" type="presParOf" srcId="{B78B1721-9172-40AD-BFE0-F7DFE58DE27D}" destId="{C51773C8-FB30-4ED1-A4E6-6E53141B3C3D}" srcOrd="1" destOrd="0" presId="urn:microsoft.com/office/officeart/2005/8/layout/hChevron3"/>
    <dgm:cxn modelId="{5DF4C445-BD09-4023-8292-CA4AFF01E6E3}" type="presParOf" srcId="{B78B1721-9172-40AD-BFE0-F7DFE58DE27D}" destId="{926E8A34-07B6-4DBB-A767-94BBE9396B67}" srcOrd="2" destOrd="0" presId="urn:microsoft.com/office/officeart/2005/8/layout/hChevron3"/>
    <dgm:cxn modelId="{A803BDFE-E23D-4046-BB0E-A79AD03F09A6}" type="presParOf" srcId="{B78B1721-9172-40AD-BFE0-F7DFE58DE27D}" destId="{1F412D2B-C1A7-4975-BEF8-7D4298FDB815}" srcOrd="3" destOrd="0" presId="urn:microsoft.com/office/officeart/2005/8/layout/hChevron3"/>
    <dgm:cxn modelId="{A8C65535-2861-4A57-9FAA-065F8B0969DA}" type="presParOf" srcId="{B78B1721-9172-40AD-BFE0-F7DFE58DE27D}" destId="{0E68F766-E0A1-42F0-822F-12B2C37F450D}" srcOrd="4" destOrd="0" presId="urn:microsoft.com/office/officeart/2005/8/layout/hChevron3"/>
    <dgm:cxn modelId="{9CE44095-5655-49D3-8FE9-EF5D0FFC71DD}" type="presParOf" srcId="{B78B1721-9172-40AD-BFE0-F7DFE58DE27D}" destId="{58F4BEE1-E6B4-4E40-B52B-EF4A0329F8C7}" srcOrd="5" destOrd="0" presId="urn:microsoft.com/office/officeart/2005/8/layout/hChevron3"/>
    <dgm:cxn modelId="{C7D66F6B-1976-4D41-8A12-A2C857504C53}" type="presParOf" srcId="{B78B1721-9172-40AD-BFE0-F7DFE58DE27D}" destId="{0B998F86-CF4B-4183-93D5-5BCDD7019A06}" srcOrd="6" destOrd="0" presId="urn:microsoft.com/office/officeart/2005/8/layout/hChevron3"/>
    <dgm:cxn modelId="{A4E79841-3E03-474C-A1D4-E2A4DBE010A0}" type="presParOf" srcId="{B78B1721-9172-40AD-BFE0-F7DFE58DE27D}" destId="{AFDD4FF1-CB37-4B83-AD4E-79B762CE03AD}" srcOrd="7" destOrd="0" presId="urn:microsoft.com/office/officeart/2005/8/layout/hChevron3"/>
    <dgm:cxn modelId="{C6811966-A014-4F15-85D5-A082BB201B6C}" type="presParOf" srcId="{B78B1721-9172-40AD-BFE0-F7DFE58DE27D}" destId="{D039903F-0ADD-4841-A974-7121F7963E77}" srcOrd="8" destOrd="0" presId="urn:microsoft.com/office/officeart/2005/8/layout/hChevron3"/>
    <dgm:cxn modelId="{4E73E478-B7D4-4586-9381-83198AACEECD}" type="presParOf" srcId="{B78B1721-9172-40AD-BFE0-F7DFE58DE27D}" destId="{D104F02D-0858-4457-A8BE-1BE335037A7E}" srcOrd="9" destOrd="0" presId="urn:microsoft.com/office/officeart/2005/8/layout/hChevron3"/>
    <dgm:cxn modelId="{D409A374-87DB-4B43-BCB2-4EDB5DB3EB72}" type="presParOf" srcId="{B78B1721-9172-40AD-BFE0-F7DFE58DE27D}" destId="{38F0F7BE-A4E9-4404-805B-663A3318EBCA}" srcOrd="1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6E639-384A-4BCB-A46F-6B519BB43DC6}">
      <dsp:nvSpPr>
        <dsp:cNvPr id="0" name=""/>
        <dsp:cNvSpPr/>
      </dsp:nvSpPr>
      <dsp:spPr>
        <a:xfrm>
          <a:off x="1987" y="1290866"/>
          <a:ext cx="1257191" cy="1009569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Anger</a:t>
          </a:r>
        </a:p>
      </dsp:txBody>
      <dsp:txXfrm>
        <a:off x="1987" y="1290866"/>
        <a:ext cx="1004799" cy="1009569"/>
      </dsp:txXfrm>
    </dsp:sp>
    <dsp:sp modelId="{926E8A34-07B6-4DBB-A767-94BBE9396B67}">
      <dsp:nvSpPr>
        <dsp:cNvPr id="0" name=""/>
        <dsp:cNvSpPr/>
      </dsp:nvSpPr>
      <dsp:spPr>
        <a:xfrm>
          <a:off x="754394" y="1290866"/>
          <a:ext cx="1644336" cy="1009569"/>
        </a:xfrm>
        <a:prstGeom prst="chevron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Loss</a:t>
          </a:r>
        </a:p>
      </dsp:txBody>
      <dsp:txXfrm>
        <a:off x="1259179" y="1290866"/>
        <a:ext cx="634767" cy="1009569"/>
      </dsp:txXfrm>
    </dsp:sp>
    <dsp:sp modelId="{0E68F766-E0A1-42F0-822F-12B2C37F450D}">
      <dsp:nvSpPr>
        <dsp:cNvPr id="0" name=""/>
        <dsp:cNvSpPr/>
      </dsp:nvSpPr>
      <dsp:spPr>
        <a:xfrm>
          <a:off x="1893945" y="1290866"/>
          <a:ext cx="3222949" cy="1009569"/>
        </a:xfrm>
        <a:prstGeom prst="chevron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Disempowerment</a:t>
          </a:r>
        </a:p>
      </dsp:txBody>
      <dsp:txXfrm>
        <a:off x="2398730" y="1290866"/>
        <a:ext cx="2213380" cy="1009569"/>
      </dsp:txXfrm>
    </dsp:sp>
    <dsp:sp modelId="{0B998F86-CF4B-4183-93D5-5BCDD7019A06}">
      <dsp:nvSpPr>
        <dsp:cNvPr id="0" name=""/>
        <dsp:cNvSpPr/>
      </dsp:nvSpPr>
      <dsp:spPr>
        <a:xfrm>
          <a:off x="4612110" y="1290866"/>
          <a:ext cx="2523923" cy="1009569"/>
        </a:xfrm>
        <a:prstGeom prst="chevron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Entitlement</a:t>
          </a:r>
        </a:p>
      </dsp:txBody>
      <dsp:txXfrm>
        <a:off x="5116895" y="1290866"/>
        <a:ext cx="1514354" cy="1009569"/>
      </dsp:txXfrm>
    </dsp:sp>
    <dsp:sp modelId="{D039903F-0ADD-4841-A974-7121F7963E77}">
      <dsp:nvSpPr>
        <dsp:cNvPr id="0" name=""/>
        <dsp:cNvSpPr/>
      </dsp:nvSpPr>
      <dsp:spPr>
        <a:xfrm>
          <a:off x="6631249" y="1290866"/>
          <a:ext cx="2252677" cy="1009569"/>
        </a:xfrm>
        <a:prstGeom prst="chevron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Addiction</a:t>
          </a:r>
        </a:p>
      </dsp:txBody>
      <dsp:txXfrm>
        <a:off x="7136034" y="1290866"/>
        <a:ext cx="1243108" cy="1009569"/>
      </dsp:txXfrm>
    </dsp:sp>
    <dsp:sp modelId="{38F0F7BE-A4E9-4404-805B-663A3318EBCA}">
      <dsp:nvSpPr>
        <dsp:cNvPr id="0" name=""/>
        <dsp:cNvSpPr/>
      </dsp:nvSpPr>
      <dsp:spPr>
        <a:xfrm>
          <a:off x="8379141" y="1290866"/>
          <a:ext cx="2523923" cy="1009569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Little to no money</a:t>
          </a:r>
        </a:p>
      </dsp:txBody>
      <dsp:txXfrm>
        <a:off x="8883926" y="1290866"/>
        <a:ext cx="1514354" cy="1009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1310-DF80-22DB-37F0-BFBC2C70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29AE66-F387-537D-930C-78C3C17A3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6429E-5DE2-AADB-2B99-81B738FB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8B348-60B5-5F13-D864-4C084AB8B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398DE-DC78-6720-14F5-1EF57383A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63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A981C-7B06-CB59-D07E-1E137F1D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F9B24-04F5-5B47-166E-40ABAC5B9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76AE8-6E41-41C1-BCB4-9F5F0A3ED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3A723-DA38-8FDE-E943-C57E1A93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7A76C-9507-F064-99EE-49F110E04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2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03E9C-ED80-BDED-D937-86718DB7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6C12B-602E-9E55-3E76-65324E6D0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9D4F1-1E44-4DA0-FC94-F5896E7AB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BA781-3A41-CB46-CDB1-035FCBB45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FE9BB-8D70-7E99-7E91-5AF30760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4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C16AA-6DB1-175F-31E5-22CCFA2FD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FEB6A-293C-EBE3-4F0A-54A5E1FD3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23C64-1AD5-DE78-2A8B-EAFB99388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8F4AB-E740-B6E6-C60B-7F2A4AC0E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C88E6-46AA-C7B1-9CF2-598838C48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EA461-4661-799C-D397-19A2F68F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7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2B58C-A22C-1C4F-173C-AAC6F6653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E11E5-551C-A8FF-0C4E-BE9E9161F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59CAA-5149-EE09-92C4-14DD0B715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D38E3F-97A4-E36F-9296-CFCC7EDF0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A29A5-E97E-9801-647F-F52AD014D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1A3D27-FA2E-763E-B2CD-6D041AE1A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2F4E0-8424-9582-14E7-C44F2A28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7A7FC-DFF1-F213-29AD-D750FB077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76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11E30-C85B-93BE-B88E-9B60B20EE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548550-B04E-0123-B6D7-A8BF32D2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6AEBE-F427-3F3D-76DF-4205480BF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E43F8-3D9E-1C1D-639F-629CD1860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8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4A9E99-5F6F-1AEB-1BDA-0B7553CC7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6AAED-01F3-C3D2-E557-F905A60C6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28D1B-A0E4-A213-B30C-B4CAD657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5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E358-839A-EB5C-238D-C97AF032C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DEB7F-C206-B135-D0A6-3BCED69AF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F7944-A200-420A-CE4D-F2486131A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07952-EA62-F999-A426-7479B7E49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3C00C-F9D9-022F-8EDF-F2677271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71612-0040-C399-3B36-B4D03EF45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4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C96A-C584-3610-8E64-929629C8E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BD4614-1866-CF32-B119-18F0D86B61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2E0DA-4525-1C52-C38A-F511D9163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D1672-AD33-19F5-2D3B-0EE6C389B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C98EF-5CA4-979F-57A8-21139C68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F6C59-72BD-EC1F-939E-D9247AD3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35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0E5C4-C135-8E02-6698-C1E4C198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DA1AB-C4CA-4DA7-0ADE-8196D41BA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6B658-37D2-5C77-CF08-DD510305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9B520-4B91-FBF0-51F9-DC940F60A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F0626-78C8-C3C8-CF2F-D8FD92C9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9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73551E-DB91-D6C1-7ED7-CDD08902CE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AD9E2-A4BA-6F0D-204C-DC903CBE6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30C5D-007C-C460-EC4C-9EA72513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B244B-92CC-E566-4E41-85E934B0E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81FAA-9ECD-B8E3-2ACD-54F9EA34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8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02847F-4BF1-4979-781E-4991B5E4A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B2BB5-69BF-8FE5-7FFD-6232EE832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53DD-04B4-B80A-24BA-94D328198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150EB-D887-4529-B81B-E48BCD8A84AB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45BB-99A7-0907-1F5C-272B5E404B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DAD7D-68F6-5D79-0DBF-17E0B8233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B7B6F-1767-4A14-BDEF-FD2548B1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1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microsoft.com/office/2017/06/relationships/model3d" Target="../media/model3d2.glb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17/06/relationships/model3d" Target="../media/model3d4.glb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timworstall/2016/08/21/walmart-and-theft-how-much-economically-speakiing-should-walmart-spend-to-cut-it/?sh=2fa6ab1d7643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nlinedegrees.kent.edu/sociology/criminal-justice/community/criminal-behavior-theories/criminologyTheories.pdf" TargetMode="External"/><Relationship Id="rId4" Type="http://schemas.openxmlformats.org/officeDocument/2006/relationships/hyperlink" Target="https://www.paypath.com/Small-Business/why-target-is-the-worst-store-to-shoplift-fr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4" descr="Rows of shopping trolleys">
            <a:extLst>
              <a:ext uri="{FF2B5EF4-FFF2-40B4-BE49-F238E27FC236}">
                <a16:creationId xmlns:a16="http://schemas.microsoft.com/office/drawing/2014/main" id="{1BA38BEE-C108-4992-CE85-9F23FC6B64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2642" b="5540"/>
          <a:stretch/>
        </p:blipFill>
        <p:spPr>
          <a:xfrm>
            <a:off x="0" y="-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A7DD59-B888-F4E4-6A1D-48582BC0C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3066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Shoplifting Statistics within Walmart &amp; Target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BB490-F95F-B488-8EEC-83D5FA051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0" y="4391878"/>
            <a:ext cx="9144000" cy="109839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CRJU201-Criminology: Exploring Criminal Behavior</a:t>
            </a:r>
          </a:p>
          <a:p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Heather Elliott</a:t>
            </a:r>
          </a:p>
        </p:txBody>
      </p:sp>
    </p:spTree>
    <p:extLst>
      <p:ext uri="{BB962C8B-B14F-4D97-AF65-F5344CB8AC3E}">
        <p14:creationId xmlns:p14="http://schemas.microsoft.com/office/powerpoint/2010/main" val="697399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14C2221-2B8C-494D-9442-F812DF4E8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C2F322-5BA4-DC8B-43A6-0F4C82012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701" y="1126563"/>
            <a:ext cx="3143250" cy="7907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20" name="Video 19" descr="Shape&#10;&#10;Description automatically generated">
            <a:extLst>
              <a:ext uri="{FF2B5EF4-FFF2-40B4-BE49-F238E27FC236}">
                <a16:creationId xmlns:a16="http://schemas.microsoft.com/office/drawing/2014/main" id="{DAD0BC41-5815-59F8-B0D7-D01F4DAEE6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 rot="2732396">
            <a:off x="819826" y="2591484"/>
            <a:ext cx="2410204" cy="224999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A1A0CC7-5928-63AA-E2DE-A46F5AAE1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0652" y="730249"/>
            <a:ext cx="7153147" cy="538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Shoplifting Statistics (Walmart/ Target)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Theft Statistics (Walmart/ Target)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Learning Theory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 Choice Theory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“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they do 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Used by Shoplifters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Prevention Evaluation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Storewide Loss Prevention Plan for Holidays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16896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E1C0-3A0C-120A-B4CD-16BB30E1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Shoplifting 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5CFED-AA4C-F378-C97C-0A1D8DDE5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96597"/>
            <a:ext cx="5157787" cy="84561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Walmart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E7525-CCEC-E35F-F8A3-F4AF95805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574473"/>
            <a:ext cx="5157787" cy="32835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$3 billion lost in revenue annually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38% is caused by shoplifting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trends continue, the business will be looking at $7 billion in losses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B52C3-2694-3CFC-C4C6-E3E321ED9A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27579"/>
            <a:ext cx="5183188" cy="714631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12872E-B23D-47CB-9152-50A204C74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8999"/>
            <a:ext cx="5183188" cy="3428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Loses 35.8% of shrinkage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shoplifting offense is $438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75% of shoplifters are adults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3D Model 11" descr="Apple">
                <a:extLst>
                  <a:ext uri="{FF2B5EF4-FFF2-40B4-BE49-F238E27FC236}">
                    <a16:creationId xmlns:a16="http://schemas.microsoft.com/office/drawing/2014/main" id="{14F021E4-0FE3-477B-C63C-12E7D3C0D9C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92311487"/>
                  </p:ext>
                </p:extLst>
              </p:nvPr>
            </p:nvGraphicFramePr>
            <p:xfrm>
              <a:off x="665163" y="-39507"/>
              <a:ext cx="1788850" cy="246708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788850" cy="2467087"/>
                    </a:xfrm>
                    <a:prstGeom prst="rect">
                      <a:avLst/>
                    </a:prstGeom>
                  </am3d:spPr>
                  <am3d:camera>
                    <am3d:pos x="0" y="0" z="691128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921396" d="1000000"/>
                    <am3d:preTrans dx="0" dy="-18009544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472469" ay="1072899" az="47883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5522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3D Model 11" descr="Apple">
                <a:extLst>
                  <a:ext uri="{FF2B5EF4-FFF2-40B4-BE49-F238E27FC236}">
                    <a16:creationId xmlns:a16="http://schemas.microsoft.com/office/drawing/2014/main" id="{14F021E4-0FE3-477B-C63C-12E7D3C0D9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5163" y="-39507"/>
                <a:ext cx="1788850" cy="24670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 descr="Apple">
                <a:extLst>
                  <a:ext uri="{FF2B5EF4-FFF2-40B4-BE49-F238E27FC236}">
                    <a16:creationId xmlns:a16="http://schemas.microsoft.com/office/drawing/2014/main" id="{2C74A6DE-1012-894A-2518-8189044A44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4871171"/>
                  </p:ext>
                </p:extLst>
              </p:nvPr>
            </p:nvGraphicFramePr>
            <p:xfrm>
              <a:off x="9724547" y="0"/>
              <a:ext cx="1802290" cy="2296597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802290" cy="2296597"/>
                    </a:xfrm>
                    <a:prstGeom prst="rect">
                      <a:avLst/>
                    </a:prstGeom>
                  </am3d:spPr>
                  <am3d:camera>
                    <am3d:pos x="0" y="0" z="7264594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50184" d="1000000"/>
                    <am3d:preTrans dx="0" dy="-18031083" dz="2"/>
                    <am3d:scale>
                      <am3d:sx n="1000000" d="1000000"/>
                      <am3d:sy n="1000000" d="1000000"/>
                      <am3d:sz n="1000000" d="1000000"/>
                    </am3d:scale>
                    <am3d:rot ax="809685" ay="-98378" az="-23605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609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 descr="Apple">
                <a:extLst>
                  <a:ext uri="{FF2B5EF4-FFF2-40B4-BE49-F238E27FC236}">
                    <a16:creationId xmlns:a16="http://schemas.microsoft.com/office/drawing/2014/main" id="{2C74A6DE-1012-894A-2518-8189044A44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24547" y="0"/>
                <a:ext cx="1802290" cy="22965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80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Downward Trend">
                <a:extLst>
                  <a:ext uri="{FF2B5EF4-FFF2-40B4-BE49-F238E27FC236}">
                    <a16:creationId xmlns:a16="http://schemas.microsoft.com/office/drawing/2014/main" id="{AA474378-F536-2342-2F88-5ED8AAD2FFE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8760624"/>
                  </p:ext>
                </p:extLst>
              </p:nvPr>
            </p:nvGraphicFramePr>
            <p:xfrm>
              <a:off x="3384944" y="1170402"/>
              <a:ext cx="6083664" cy="568759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6083664" cy="5687598"/>
                    </a:xfrm>
                    <a:prstGeom prst="rect">
                      <a:avLst/>
                    </a:prstGeom>
                  </am3d:spPr>
                  <am3d:camera>
                    <am3d:pos x="0" y="0" z="623920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198" d="1000000"/>
                    <am3d:preTrans dx="0" dy="-15145514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11271" ay="-821015" az="-298262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819049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Downward Trend">
                <a:extLst>
                  <a:ext uri="{FF2B5EF4-FFF2-40B4-BE49-F238E27FC236}">
                    <a16:creationId xmlns:a16="http://schemas.microsoft.com/office/drawing/2014/main" id="{AA474378-F536-2342-2F88-5ED8AAD2FF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84944" y="1170402"/>
                <a:ext cx="6083664" cy="568759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3058884-AF12-246C-C4FA-42A42D2E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Theft 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F66F6-E875-0999-118C-75E2AF38B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Walmart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CE96A-6A97-391E-A369-2FC14D4446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35% of theft is done by employees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theft is raised 15% a year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year business loses $50 billion from theft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BBD6B-927E-9D96-08AC-3DE8AE748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46AD73-391C-5BB7-B9EC-A1CD8CC1203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$1,890 per theft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Loses 44.2%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Majority of thefts are done by upper management</a:t>
            </a:r>
          </a:p>
        </p:txBody>
      </p:sp>
    </p:spTree>
    <p:extLst>
      <p:ext uri="{BB962C8B-B14F-4D97-AF65-F5344CB8AC3E}">
        <p14:creationId xmlns:p14="http://schemas.microsoft.com/office/powerpoint/2010/main" val="127153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D9FBB3-0976-2497-73F4-50D626ED4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3400" y="818457"/>
            <a:ext cx="3322317" cy="2975876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Learning 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8CC30B-BCF9-410E-C5EA-5E920ECD7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3400" y="3948157"/>
            <a:ext cx="3428979" cy="2091385"/>
          </a:xfrm>
        </p:spPr>
        <p:txBody>
          <a:bodyPr anchor="t"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commits crime due to social environment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Considered learned behavior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80% of youth hang-out with shoplifters</a:t>
            </a:r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0E18690D-913D-7C63-2A9A-9DE0AEFEE8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716280" y="1623862"/>
            <a:ext cx="6436548" cy="3610275"/>
          </a:xfrm>
          <a:prstGeom prst="rect">
            <a:avLst/>
          </a:prstGeom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848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2D4B08-7E1F-8C20-E755-103F733DE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593" y="95205"/>
            <a:ext cx="6251110" cy="2254803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 Choice 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BC058-EF98-4E70-6948-0878140E8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1" y="4700017"/>
            <a:ext cx="6251110" cy="1915935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chooses to commit crimes through judgement of cost versus reward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 their options and make a choice they feel serves them best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 a sense of entitlement</a:t>
            </a:r>
          </a:p>
        </p:txBody>
      </p:sp>
      <p:pic>
        <p:nvPicPr>
          <p:cNvPr id="14" name="Picture 4" descr="Arrows pointing right while one points left">
            <a:extLst>
              <a:ext uri="{FF2B5EF4-FFF2-40B4-BE49-F238E27FC236}">
                <a16:creationId xmlns:a16="http://schemas.microsoft.com/office/drawing/2014/main" id="{03D22599-BCE2-376F-8E36-ABC5DDA0E6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68" r="1960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6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29920-76E0-0DBC-B3D4-8B4C39AF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05006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“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they do it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8" name="Graphic 7" descr="Question mark with solid fill">
            <a:extLst>
              <a:ext uri="{FF2B5EF4-FFF2-40B4-BE49-F238E27FC236}">
                <a16:creationId xmlns:a16="http://schemas.microsoft.com/office/drawing/2014/main" id="{20179ACD-4D68-7111-D4C2-51A23AA84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29824" y="2162740"/>
            <a:ext cx="2528951" cy="2528951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991B08F-FFF5-0CFC-4166-FC5E7C9FB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8607489"/>
              </p:ext>
            </p:extLst>
          </p:nvPr>
        </p:nvGraphicFramePr>
        <p:xfrm>
          <a:off x="641774" y="3720662"/>
          <a:ext cx="10905053" cy="3591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6936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7D15F9-FBA9-45B6-A1EE-7E2610907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9D845D-9A57-49AC-9523-BB0D6DA6F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3348EFE1-9D21-4DC0-8EC9-C88767061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D9CD0CF4-76F6-470E-A8EF-DD74FC196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71645EB6-7E0C-491E-9A5B-C25E80A64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D20E5CAC-62A4-48E1-9F9F-1F817668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3A11D2-F06B-447E-96A7-27A21A8FA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A0B347-8612-84C0-B97C-A4EE24079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used by Shoplifters</a:t>
            </a:r>
          </a:p>
        </p:txBody>
      </p:sp>
      <p:pic>
        <p:nvPicPr>
          <p:cNvPr id="4" name="Graphic 3" descr="Man With Pram with solid fill">
            <a:extLst>
              <a:ext uri="{FF2B5EF4-FFF2-40B4-BE49-F238E27FC236}">
                <a16:creationId xmlns:a16="http://schemas.microsoft.com/office/drawing/2014/main" id="{9D1CF1F3-96F3-34A7-8251-4AB5E9F2A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9032" y="2812887"/>
            <a:ext cx="2632156" cy="26321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36D9D-C608-5204-748A-FB08274E3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569" y="2494450"/>
            <a:ext cx="5471529" cy="35631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 by storing on one’s person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unopened umbrellas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Newspaper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Strollers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giving out discounts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incorrectly ringing up items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 descr="Clutch">
                <a:extLst>
                  <a:ext uri="{FF2B5EF4-FFF2-40B4-BE49-F238E27FC236}">
                    <a16:creationId xmlns:a16="http://schemas.microsoft.com/office/drawing/2014/main" id="{80DAAF75-82C7-C3C8-4260-A9317946251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16057780"/>
                  </p:ext>
                </p:extLst>
              </p:nvPr>
            </p:nvGraphicFramePr>
            <p:xfrm>
              <a:off x="9386813" y="4594088"/>
              <a:ext cx="2594581" cy="201975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594581" cy="2019758"/>
                    </a:xfrm>
                    <a:prstGeom prst="rect">
                      <a:avLst/>
                    </a:prstGeom>
                  </am3d:spPr>
                  <am3d:camera>
                    <am3d:pos x="0" y="0" z="545141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129369" d="1000000"/>
                    <am3d:preTrans dx="15772" dy="-10193187" dz="-90242"/>
                    <am3d:scale>
                      <am3d:sx n="1000000" d="1000000"/>
                      <am3d:sy n="1000000" d="1000000"/>
                      <am3d:sz n="1000000" d="1000000"/>
                    </am3d:scale>
                    <am3d:rot ax="1078016" ay="-1484087" az="-46362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12680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Clutch">
                <a:extLst>
                  <a:ext uri="{FF2B5EF4-FFF2-40B4-BE49-F238E27FC236}">
                    <a16:creationId xmlns:a16="http://schemas.microsoft.com/office/drawing/2014/main" id="{80DAAF75-82C7-C3C8-4260-A9317946251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6813" y="4594088"/>
                <a:ext cx="2594581" cy="201975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90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A05395-D2D8-1AB0-3FDA-6CF80E69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Prevention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21B05-855F-2FAE-6D0D-0E9796B9C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Facial recognition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prevention security guards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banned from all stores for a given amount of 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Monitored security cameras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recognition of store items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personnel on site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8162C86-DEBD-C2AE-A529-EA932BCB15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4" r="20081" b="-1"/>
          <a:stretch/>
        </p:blipFill>
        <p:spPr>
          <a:xfrm>
            <a:off x="6800986" y="1310158"/>
            <a:ext cx="4747547" cy="426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3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877FF4-BC2D-A457-EBE5-27D7AED4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Storewide Loss Prevention Plan for Holidays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E6487-9E10-2A98-E9E9-D061065F9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5" y="2494450"/>
            <a:ext cx="4048688" cy="39063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Hire more personnel to be familiar with loss prevention including private security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items of value in a highly monitored area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 all employees, providing incentives for them for finding shoplifters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“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 shoppers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for peak hours to aid with theft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a continual improvement program for security measures</a:t>
            </a:r>
          </a:p>
        </p:txBody>
      </p:sp>
      <p:pic>
        <p:nvPicPr>
          <p:cNvPr id="5" name="Graphic 4" descr="Police male with solid fill">
            <a:extLst>
              <a:ext uri="{FF2B5EF4-FFF2-40B4-BE49-F238E27FC236}">
                <a16:creationId xmlns:a16="http://schemas.microsoft.com/office/drawing/2014/main" id="{5FE80404-138A-DD71-5B40-0BA7A44A8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8409" y="2492377"/>
            <a:ext cx="2841227" cy="2841227"/>
          </a:xfrm>
          <a:prstGeom prst="rect">
            <a:avLst/>
          </a:prstGeom>
        </p:spPr>
      </p:pic>
      <p:pic>
        <p:nvPicPr>
          <p:cNvPr id="4" name="Graphic 3" descr="Group of people outline">
            <a:extLst>
              <a:ext uri="{FF2B5EF4-FFF2-40B4-BE49-F238E27FC236}">
                <a16:creationId xmlns:a16="http://schemas.microsoft.com/office/drawing/2014/main" id="{38B6A16F-34C9-FCB7-1D10-B24E1521C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24814" y="2514600"/>
            <a:ext cx="1541456" cy="154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9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4A3646-77FE-4862-96CE-45260829B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6FA249-9C10-48B9-9F72-1F333D8A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36894FA-6F9A-4863-AEC5-B734F422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103C0B-E1BF-4BF0-9605-7426160F9E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96B9AB-146B-42B0-B1F4-7EF69C521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B8CEE20-F67A-4CFC-88F1-4C942EB62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6B823E68-E880-4A79-82AD-6088E1DEA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90FFE78-151B-4C6F-893F-683270602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A2B9B53-0432-42A0-ACC1-23CCDB118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2954D5-E17A-4C4B-B575-9D2BE72C6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317E4B1-5573-4066-895C-2FB759804A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BA723B4-613D-41FA-93E8-94173C930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2693AEC-A60D-40B1-87B3-1EF30A56D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EFB57B1-129C-4CA5-9513-29226043B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C89A1FD-35E1-4574-A439-61C20F457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D55D1DF-59D8-4B47-87C4-FB3A82689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99FF32E-3548-4B4D-894E-B3A06C12A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005D0D4-EFA9-4355-BA9B-A7B46F94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350B02F-5937-44B9-83F4-9C970BE96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1A245F-C10F-495E-BD0E-CE576C7F0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F524856-7B56-403B-B504-044710FD5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E6D29BC-894B-4228-9F3F-92037EA3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03B2DC6-DF02-45CB-AC7C-6EBBD359C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00D0C16-8549-4373-8B7C-3555082CE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4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68B58-F4B4-7B8B-9B5B-B32AD2425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360" y="841248"/>
            <a:ext cx="6227064" cy="123444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C7341777-0F86-4E1E-A07F-2076F00D0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4A550-FF45-6041-DED2-7A3902C1F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360" y="2249424"/>
            <a:ext cx="6227064" cy="38039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reasons why people or employees shoplift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Shoplifting accounts for over 70% of shrinkage in most businesses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only is it learned behavior, but also out of belief that its owed to them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a few methods used to shoplift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prevention is getting mor high-tech, but still needs work</a:t>
            </a:r>
          </a:p>
        </p:txBody>
      </p:sp>
    </p:spTree>
    <p:extLst>
      <p:ext uri="{BB962C8B-B14F-4D97-AF65-F5344CB8AC3E}">
        <p14:creationId xmlns:p14="http://schemas.microsoft.com/office/powerpoint/2010/main" val="391514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fferent colored organizers">
            <a:extLst>
              <a:ext uri="{FF2B5EF4-FFF2-40B4-BE49-F238E27FC236}">
                <a16:creationId xmlns:a16="http://schemas.microsoft.com/office/drawing/2014/main" id="{715BD416-78C9-3308-9475-049B33A10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8" r="6659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B76783-0C2E-565E-FBC6-612EF281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CF7F7-F1FC-4108-BDE3-A690996E2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2681"/>
            <a:ext cx="3822189" cy="459836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https://www.forbes.com/sites/timworstall/2016/08/21/walmart-and-theft-how-much-economically-speakiing-should-walmart-spend-to-cut-it/?sh=2fa6ab1d7643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https://www.paypath.com/Small-Business/why-target-is-the-worst-store-to-shoplift-from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https://onlinedegrees.kent.edu/sociology/criminal-justice/community/criminal-behavior-theories/criminologyTheories.pdf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29070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6370</TotalTime>
  <Words>442</Words>
  <Application>Microsoft Office PowerPoint</Application>
  <PresentationFormat>Widescreen</PresentationFormat>
  <Paragraphs>77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Tw Cen MT</vt:lpstr>
      <vt:lpstr>Wingdings</vt:lpstr>
      <vt:lpstr>Office Theme</vt:lpstr>
      <vt:lpstr>Shoplifting Statistics within Walmart &amp; Target</vt:lpstr>
      <vt:lpstr>Introduction</vt:lpstr>
      <vt:lpstr>Shoplifting Statistics</vt:lpstr>
      <vt:lpstr>Employee Theft Statistics</vt:lpstr>
      <vt:lpstr>Social Learning Theory</vt:lpstr>
      <vt:lpstr>Rational Choice Theory</vt:lpstr>
      <vt:lpstr>Analysis of “why they do it”</vt:lpstr>
      <vt:lpstr>Methods used by Shoplifters</vt:lpstr>
      <vt:lpstr>Loss Prevention Evaluation</vt:lpstr>
      <vt:lpstr>Storewide Loss Prevention Plan for Holidays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Shoplifting Statistics within Walmart &amp; Target</dc:title>
  <dc:creator>heather long</dc:creator>
  <cp:lastModifiedBy>heather long</cp:lastModifiedBy>
  <cp:revision>1</cp:revision>
  <dcterms:created xsi:type="dcterms:W3CDTF">2022-06-06T15:43:33Z</dcterms:created>
  <dcterms:modified xsi:type="dcterms:W3CDTF">2022-06-15T21:06:19Z</dcterms:modified>
</cp:coreProperties>
</file>