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3" r:id="rId4"/>
    <p:sldId id="266" r:id="rId5"/>
    <p:sldId id="264" r:id="rId6"/>
    <p:sldId id="267" r:id="rId7"/>
    <p:sldId id="265" r:id="rId8"/>
    <p:sldId id="269" r:id="rId9"/>
    <p:sldId id="262" r:id="rId10"/>
    <p:sldId id="268" r:id="rId11"/>
    <p:sldId id="261" r:id="rId12"/>
    <p:sldId id="25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E55039-E59F-402E-8DC3-79156963BC77}" v="36" dt="2022-06-14T22:39:40.3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ather long" userId="c988005902fdc968" providerId="LiveId" clId="{50E55039-E59F-402E-8DC3-79156963BC77}"/>
    <pc:docChg chg="undo custSel addSld delSld modSld sldOrd">
      <pc:chgData name="heather long" userId="c988005902fdc968" providerId="LiveId" clId="{50E55039-E59F-402E-8DC3-79156963BC77}" dt="2022-06-14T22:44:42.721" v="3058" actId="20577"/>
      <pc:docMkLst>
        <pc:docMk/>
      </pc:docMkLst>
      <pc:sldChg chg="addSp delSp modSp mod modTransition setBg addAnim setClrOvrMap">
        <pc:chgData name="heather long" userId="c988005902fdc968" providerId="LiveId" clId="{50E55039-E59F-402E-8DC3-79156963BC77}" dt="2022-06-04T19:46:48.472" v="2106" actId="255"/>
        <pc:sldMkLst>
          <pc:docMk/>
          <pc:sldMk cId="1124959245" sldId="256"/>
        </pc:sldMkLst>
        <pc:spChg chg="mod">
          <ac:chgData name="heather long" userId="c988005902fdc968" providerId="LiveId" clId="{50E55039-E59F-402E-8DC3-79156963BC77}" dt="2022-06-04T19:46:34.755" v="2104" actId="14100"/>
          <ac:spMkLst>
            <pc:docMk/>
            <pc:sldMk cId="1124959245" sldId="256"/>
            <ac:spMk id="2" creationId="{42627A35-4DD1-1FB0-1B95-6248D63A9F6C}"/>
          </ac:spMkLst>
        </pc:spChg>
        <pc:spChg chg="mod">
          <ac:chgData name="heather long" userId="c988005902fdc968" providerId="LiveId" clId="{50E55039-E59F-402E-8DC3-79156963BC77}" dt="2022-06-04T19:46:48.472" v="2106" actId="255"/>
          <ac:spMkLst>
            <pc:docMk/>
            <pc:sldMk cId="1124959245" sldId="256"/>
            <ac:spMk id="3" creationId="{79058385-39F1-A80C-332D-79885F06BA85}"/>
          </ac:spMkLst>
        </pc:spChg>
        <pc:spChg chg="add del">
          <ac:chgData name="heather long" userId="c988005902fdc968" providerId="LiveId" clId="{50E55039-E59F-402E-8DC3-79156963BC77}" dt="2022-06-04T18:58:05.572" v="1868" actId="26606"/>
          <ac:spMkLst>
            <pc:docMk/>
            <pc:sldMk cId="1124959245" sldId="256"/>
            <ac:spMk id="9" creationId="{71B2258F-86CA-4D4D-8270-BC05FCDEBFB3}"/>
          </ac:spMkLst>
        </pc:spChg>
        <pc:spChg chg="add">
          <ac:chgData name="heather long" userId="c988005902fdc968" providerId="LiveId" clId="{50E55039-E59F-402E-8DC3-79156963BC77}" dt="2022-06-04T18:58:05.572" v="1868" actId="26606"/>
          <ac:spMkLst>
            <pc:docMk/>
            <pc:sldMk cId="1124959245" sldId="256"/>
            <ac:spMk id="14" creationId="{6F40FBDA-CEB1-40F0-9AB9-BD9C402D70FE}"/>
          </ac:spMkLst>
        </pc:spChg>
        <pc:spChg chg="add">
          <ac:chgData name="heather long" userId="c988005902fdc968" providerId="LiveId" clId="{50E55039-E59F-402E-8DC3-79156963BC77}" dt="2022-06-04T18:58:05.572" v="1868" actId="26606"/>
          <ac:spMkLst>
            <pc:docMk/>
            <pc:sldMk cId="1124959245" sldId="256"/>
            <ac:spMk id="16" creationId="{0344D4FE-ABEF-4230-9E4E-AD5782FC78AC}"/>
          </ac:spMkLst>
        </pc:spChg>
        <pc:spChg chg="add">
          <ac:chgData name="heather long" userId="c988005902fdc968" providerId="LiveId" clId="{50E55039-E59F-402E-8DC3-79156963BC77}" dt="2022-06-04T18:58:05.572" v="1868" actId="26606"/>
          <ac:spMkLst>
            <pc:docMk/>
            <pc:sldMk cId="1124959245" sldId="256"/>
            <ac:spMk id="18" creationId="{9325F979-D3F9-4926-81B7-7ACCB31A501B}"/>
          </ac:spMkLst>
        </pc:spChg>
        <pc:picChg chg="add mod">
          <ac:chgData name="heather long" userId="c988005902fdc968" providerId="LiveId" clId="{50E55039-E59F-402E-8DC3-79156963BC77}" dt="2022-06-04T18:58:05.572" v="1868" actId="26606"/>
          <ac:picMkLst>
            <pc:docMk/>
            <pc:sldMk cId="1124959245" sldId="256"/>
            <ac:picMk id="5" creationId="{DDC4121C-167F-834B-069A-521E219D589F}"/>
          </ac:picMkLst>
        </pc:picChg>
      </pc:sldChg>
      <pc:sldChg chg="delSp modSp new del mod modClrScheme chgLayout">
        <pc:chgData name="heather long" userId="c988005902fdc968" providerId="LiveId" clId="{50E55039-E59F-402E-8DC3-79156963BC77}" dt="2022-06-04T15:57:09.978" v="1296" actId="2696"/>
        <pc:sldMkLst>
          <pc:docMk/>
          <pc:sldMk cId="3217818983" sldId="257"/>
        </pc:sldMkLst>
        <pc:spChg chg="mod ord">
          <ac:chgData name="heather long" userId="c988005902fdc968" providerId="LiveId" clId="{50E55039-E59F-402E-8DC3-79156963BC77}" dt="2022-06-04T15:54:51.005" v="1264" actId="1076"/>
          <ac:spMkLst>
            <pc:docMk/>
            <pc:sldMk cId="3217818983" sldId="257"/>
            <ac:spMk id="2" creationId="{449E6102-0F6D-8F63-B399-93F4833EF722}"/>
          </ac:spMkLst>
        </pc:spChg>
        <pc:spChg chg="del mod ord">
          <ac:chgData name="heather long" userId="c988005902fdc968" providerId="LiveId" clId="{50E55039-E59F-402E-8DC3-79156963BC77}" dt="2022-06-04T15:54:40.543" v="1261" actId="700"/>
          <ac:spMkLst>
            <pc:docMk/>
            <pc:sldMk cId="3217818983" sldId="257"/>
            <ac:spMk id="3" creationId="{A5A7BE37-13E1-5A3B-DAA7-B77BB5CE5AA2}"/>
          </ac:spMkLst>
        </pc:spChg>
        <pc:spChg chg="del mod">
          <ac:chgData name="heather long" userId="c988005902fdc968" providerId="LiveId" clId="{50E55039-E59F-402E-8DC3-79156963BC77}" dt="2022-06-04T15:54:40.543" v="1261" actId="700"/>
          <ac:spMkLst>
            <pc:docMk/>
            <pc:sldMk cId="3217818983" sldId="257"/>
            <ac:spMk id="4" creationId="{820DF680-71E1-BEAA-4E60-840FE226802A}"/>
          </ac:spMkLst>
        </pc:spChg>
        <pc:spChg chg="mod ord">
          <ac:chgData name="heather long" userId="c988005902fdc968" providerId="LiveId" clId="{50E55039-E59F-402E-8DC3-79156963BC77}" dt="2022-06-04T15:55:16.205" v="1266" actId="21"/>
          <ac:spMkLst>
            <pc:docMk/>
            <pc:sldMk cId="3217818983" sldId="257"/>
            <ac:spMk id="5" creationId="{7045FAD2-2C74-87C6-34E6-838A2A96CD28}"/>
          </ac:spMkLst>
        </pc:spChg>
        <pc:spChg chg="mod ord">
          <ac:chgData name="heather long" userId="c988005902fdc968" providerId="LiveId" clId="{50E55039-E59F-402E-8DC3-79156963BC77}" dt="2022-06-04T15:55:53.144" v="1275" actId="21"/>
          <ac:spMkLst>
            <pc:docMk/>
            <pc:sldMk cId="3217818983" sldId="257"/>
            <ac:spMk id="6" creationId="{7C122AC6-7551-94E3-4E3B-430EE5D1E334}"/>
          </ac:spMkLst>
        </pc:spChg>
      </pc:sldChg>
      <pc:sldChg chg="addSp delSp modSp new mod modTransition setBg">
        <pc:chgData name="heather long" userId="c988005902fdc968" providerId="LiveId" clId="{50E55039-E59F-402E-8DC3-79156963BC77}" dt="2022-06-14T22:44:42.721" v="3058" actId="20577"/>
        <pc:sldMkLst>
          <pc:docMk/>
          <pc:sldMk cId="4018654095" sldId="258"/>
        </pc:sldMkLst>
        <pc:spChg chg="mod">
          <ac:chgData name="heather long" userId="c988005902fdc968" providerId="LiveId" clId="{50E55039-E59F-402E-8DC3-79156963BC77}" dt="2022-06-04T19:46:10.477" v="2102" actId="255"/>
          <ac:spMkLst>
            <pc:docMk/>
            <pc:sldMk cId="4018654095" sldId="258"/>
            <ac:spMk id="2" creationId="{C6ADD3A3-BF3F-ECC1-3414-CB6EE1CC9AA8}"/>
          </ac:spMkLst>
        </pc:spChg>
        <pc:spChg chg="add del mod">
          <ac:chgData name="heather long" userId="c988005902fdc968" providerId="LiveId" clId="{50E55039-E59F-402E-8DC3-79156963BC77}" dt="2022-06-14T22:44:42.721" v="3058" actId="20577"/>
          <ac:spMkLst>
            <pc:docMk/>
            <pc:sldMk cId="4018654095" sldId="258"/>
            <ac:spMk id="3" creationId="{C228205B-399D-5977-A8E7-33BCC03C2437}"/>
          </ac:spMkLst>
        </pc:spChg>
        <pc:spChg chg="add del">
          <ac:chgData name="heather long" userId="c988005902fdc968" providerId="LiveId" clId="{50E55039-E59F-402E-8DC3-79156963BC77}" dt="2022-06-04T19:45:55.860" v="2099" actId="26606"/>
          <ac:spMkLst>
            <pc:docMk/>
            <pc:sldMk cId="4018654095" sldId="258"/>
            <ac:spMk id="7" creationId="{FCEC2294-5A7B-45E5-9251-C1AA89F4ADCF}"/>
          </ac:spMkLst>
        </pc:spChg>
        <pc:spChg chg="add">
          <ac:chgData name="heather long" userId="c988005902fdc968" providerId="LiveId" clId="{50E55039-E59F-402E-8DC3-79156963BC77}" dt="2022-06-04T19:45:55.883" v="2100" actId="26606"/>
          <ac:spMkLst>
            <pc:docMk/>
            <pc:sldMk cId="4018654095" sldId="258"/>
            <ac:spMk id="8" creationId="{6A1473A6-3F22-483E-8A30-80B9D2B14592}"/>
          </ac:spMkLst>
        </pc:spChg>
        <pc:spChg chg="add del">
          <ac:chgData name="heather long" userId="c988005902fdc968" providerId="LiveId" clId="{50E55039-E59F-402E-8DC3-79156963BC77}" dt="2022-06-04T18:24:11.537" v="1411" actId="26606"/>
          <ac:spMkLst>
            <pc:docMk/>
            <pc:sldMk cId="4018654095" sldId="258"/>
            <ac:spMk id="9" creationId="{B819A166-7571-4003-A6B8-B62034C3ED30}"/>
          </ac:spMkLst>
        </pc:spChg>
        <pc:grpChg chg="add">
          <ac:chgData name="heather long" userId="c988005902fdc968" providerId="LiveId" clId="{50E55039-E59F-402E-8DC3-79156963BC77}" dt="2022-06-04T19:45:55.883" v="2100" actId="26606"/>
          <ac:grpSpMkLst>
            <pc:docMk/>
            <pc:sldMk cId="4018654095" sldId="258"/>
            <ac:grpSpMk id="10" creationId="{AA1375E3-3E53-4D75-BAB7-E5929BFCB25F}"/>
          </ac:grpSpMkLst>
        </pc:grpChg>
        <pc:graphicFrameChg chg="add del">
          <ac:chgData name="heather long" userId="c988005902fdc968" providerId="LiveId" clId="{50E55039-E59F-402E-8DC3-79156963BC77}" dt="2022-06-04T18:24:11.537" v="1411" actId="26606"/>
          <ac:graphicFrameMkLst>
            <pc:docMk/>
            <pc:sldMk cId="4018654095" sldId="258"/>
            <ac:graphicFrameMk id="5" creationId="{F804F5A9-B18C-6DAE-9B9F-59DE79AFC61D}"/>
          </ac:graphicFrameMkLst>
        </pc:graphicFrameChg>
        <pc:picChg chg="add del">
          <ac:chgData name="heather long" userId="c988005902fdc968" providerId="LiveId" clId="{50E55039-E59F-402E-8DC3-79156963BC77}" dt="2022-06-04T19:45:55.860" v="2099" actId="26606"/>
          <ac:picMkLst>
            <pc:docMk/>
            <pc:sldMk cId="4018654095" sldId="258"/>
            <ac:picMk id="6" creationId="{027E25B4-1038-66E8-E551-63A2FBD4043B}"/>
          </ac:picMkLst>
        </pc:picChg>
        <pc:cxnChg chg="add del">
          <ac:chgData name="heather long" userId="c988005902fdc968" providerId="LiveId" clId="{50E55039-E59F-402E-8DC3-79156963BC77}" dt="2022-06-04T19:45:55.860" v="2099" actId="26606"/>
          <ac:cxnSpMkLst>
            <pc:docMk/>
            <pc:sldMk cId="4018654095" sldId="258"/>
            <ac:cxnSpMk id="11" creationId="{67182200-4859-4C8D-BCBB-55B245C28BA3}"/>
          </ac:cxnSpMkLst>
        </pc:cxnChg>
      </pc:sldChg>
      <pc:sldChg chg="addSp delSp modSp new mod modTransition setBg modClrScheme chgLayout">
        <pc:chgData name="heather long" userId="c988005902fdc968" providerId="LiveId" clId="{50E55039-E59F-402E-8DC3-79156963BC77}" dt="2022-06-14T22:40:53.669" v="2985" actId="1076"/>
        <pc:sldMkLst>
          <pc:docMk/>
          <pc:sldMk cId="3158611574" sldId="259"/>
        </pc:sldMkLst>
        <pc:spChg chg="del mod ord">
          <ac:chgData name="heather long" userId="c988005902fdc968" providerId="LiveId" clId="{50E55039-E59F-402E-8DC3-79156963BC77}" dt="2022-06-04T13:49:12.205" v="604" actId="700"/>
          <ac:spMkLst>
            <pc:docMk/>
            <pc:sldMk cId="3158611574" sldId="259"/>
            <ac:spMk id="2" creationId="{CFA3CAF7-0688-3F61-A785-4CE1CBD8C1C0}"/>
          </ac:spMkLst>
        </pc:spChg>
        <pc:spChg chg="del mod ord">
          <ac:chgData name="heather long" userId="c988005902fdc968" providerId="LiveId" clId="{50E55039-E59F-402E-8DC3-79156963BC77}" dt="2022-06-04T13:49:12.205" v="604" actId="700"/>
          <ac:spMkLst>
            <pc:docMk/>
            <pc:sldMk cId="3158611574" sldId="259"/>
            <ac:spMk id="3" creationId="{ED743269-C763-0300-A33C-53F0F99C464F}"/>
          </ac:spMkLst>
        </pc:spChg>
        <pc:spChg chg="del">
          <ac:chgData name="heather long" userId="c988005902fdc968" providerId="LiveId" clId="{50E55039-E59F-402E-8DC3-79156963BC77}" dt="2022-06-04T13:49:12.205" v="604" actId="700"/>
          <ac:spMkLst>
            <pc:docMk/>
            <pc:sldMk cId="3158611574" sldId="259"/>
            <ac:spMk id="4" creationId="{8FD53FF2-0B18-9A43-C658-75650BC120B3}"/>
          </ac:spMkLst>
        </pc:spChg>
        <pc:spChg chg="del">
          <ac:chgData name="heather long" userId="c988005902fdc968" providerId="LiveId" clId="{50E55039-E59F-402E-8DC3-79156963BC77}" dt="2022-06-04T13:49:12.205" v="604" actId="700"/>
          <ac:spMkLst>
            <pc:docMk/>
            <pc:sldMk cId="3158611574" sldId="259"/>
            <ac:spMk id="5" creationId="{19C23CF0-97DD-BC8F-92ED-EC5BC193A64E}"/>
          </ac:spMkLst>
        </pc:spChg>
        <pc:spChg chg="del">
          <ac:chgData name="heather long" userId="c988005902fdc968" providerId="LiveId" clId="{50E55039-E59F-402E-8DC3-79156963BC77}" dt="2022-06-04T13:49:12.205" v="604" actId="700"/>
          <ac:spMkLst>
            <pc:docMk/>
            <pc:sldMk cId="3158611574" sldId="259"/>
            <ac:spMk id="6" creationId="{7A84E166-3639-F2C5-DD7F-6FF80559320B}"/>
          </ac:spMkLst>
        </pc:spChg>
        <pc:spChg chg="add mod ord">
          <ac:chgData name="heather long" userId="c988005902fdc968" providerId="LiveId" clId="{50E55039-E59F-402E-8DC3-79156963BC77}" dt="2022-06-14T22:40:49.637" v="2984" actId="1076"/>
          <ac:spMkLst>
            <pc:docMk/>
            <pc:sldMk cId="3158611574" sldId="259"/>
            <ac:spMk id="7" creationId="{384DBB37-AC5A-E534-7ECF-8BD6F75C9AAA}"/>
          </ac:spMkLst>
        </pc:spChg>
        <pc:spChg chg="add mod ord">
          <ac:chgData name="heather long" userId="c988005902fdc968" providerId="LiveId" clId="{50E55039-E59F-402E-8DC3-79156963BC77}" dt="2022-06-14T22:40:53.669" v="2985" actId="1076"/>
          <ac:spMkLst>
            <pc:docMk/>
            <pc:sldMk cId="3158611574" sldId="259"/>
            <ac:spMk id="8" creationId="{BB213C77-1083-307B-569F-59B453837E0E}"/>
          </ac:spMkLst>
        </pc:spChg>
        <pc:spChg chg="add">
          <ac:chgData name="heather long" userId="c988005902fdc968" providerId="LiveId" clId="{50E55039-E59F-402E-8DC3-79156963BC77}" dt="2022-06-04T18:36:07.471" v="1441" actId="26606"/>
          <ac:spMkLst>
            <pc:docMk/>
            <pc:sldMk cId="3158611574" sldId="259"/>
            <ac:spMk id="19" creationId="{0DBF1ABE-8590-450D-BB49-BDDCCF3EEA9E}"/>
          </ac:spMkLst>
        </pc:spChg>
        <pc:spChg chg="add">
          <ac:chgData name="heather long" userId="c988005902fdc968" providerId="LiveId" clId="{50E55039-E59F-402E-8DC3-79156963BC77}" dt="2022-06-04T18:36:07.471" v="1441" actId="26606"/>
          <ac:spMkLst>
            <pc:docMk/>
            <pc:sldMk cId="3158611574" sldId="259"/>
            <ac:spMk id="21" creationId="{F6DD4703-FD80-4610-ACE9-01DCD86D8C18}"/>
          </ac:spMkLst>
        </pc:spChg>
        <pc:spChg chg="add">
          <ac:chgData name="heather long" userId="c988005902fdc968" providerId="LiveId" clId="{50E55039-E59F-402E-8DC3-79156963BC77}" dt="2022-06-04T18:36:07.471" v="1441" actId="26606"/>
          <ac:spMkLst>
            <pc:docMk/>
            <pc:sldMk cId="3158611574" sldId="259"/>
            <ac:spMk id="23" creationId="{9CEFCBC2-6F82-4011-8D8D-90F43DCB1DAF}"/>
          </ac:spMkLst>
        </pc:spChg>
        <pc:spChg chg="add">
          <ac:chgData name="heather long" userId="c988005902fdc968" providerId="LiveId" clId="{50E55039-E59F-402E-8DC3-79156963BC77}" dt="2022-06-04T18:36:07.471" v="1441" actId="26606"/>
          <ac:spMkLst>
            <pc:docMk/>
            <pc:sldMk cId="3158611574" sldId="259"/>
            <ac:spMk id="25" creationId="{2E9DED9E-DE30-402A-B9D1-AC3C24025AD4}"/>
          </ac:spMkLst>
        </pc:spChg>
        <pc:spChg chg="add">
          <ac:chgData name="heather long" userId="c988005902fdc968" providerId="LiveId" clId="{50E55039-E59F-402E-8DC3-79156963BC77}" dt="2022-06-04T18:36:07.471" v="1441" actId="26606"/>
          <ac:spMkLst>
            <pc:docMk/>
            <pc:sldMk cId="3158611574" sldId="259"/>
            <ac:spMk id="27" creationId="{5CCB7C65-BA06-49C5-8D3C-51F97B409D65}"/>
          </ac:spMkLst>
        </pc:spChg>
        <pc:picChg chg="add mod ord">
          <ac:chgData name="heather long" userId="c988005902fdc968" providerId="LiveId" clId="{50E55039-E59F-402E-8DC3-79156963BC77}" dt="2022-06-04T18:36:07.471" v="1441" actId="26606"/>
          <ac:picMkLst>
            <pc:docMk/>
            <pc:sldMk cId="3158611574" sldId="259"/>
            <ac:picMk id="10" creationId="{31F80FF4-DED0-CA04-9ED7-709333C32452}"/>
          </ac:picMkLst>
        </pc:picChg>
        <pc:cxnChg chg="add del">
          <ac:chgData name="heather long" userId="c988005902fdc968" providerId="LiveId" clId="{50E55039-E59F-402E-8DC3-79156963BC77}" dt="2022-06-04T18:36:07.471" v="1441" actId="26606"/>
          <ac:cxnSpMkLst>
            <pc:docMk/>
            <pc:sldMk cId="3158611574" sldId="259"/>
            <ac:cxnSpMk id="14" creationId="{A7F400EE-A8A5-48AF-B4D6-291B52C6F0B0}"/>
          </ac:cxnSpMkLst>
        </pc:cxnChg>
      </pc:sldChg>
      <pc:sldChg chg="addSp delSp modSp new del mod modTransition modClrScheme chgLayout">
        <pc:chgData name="heather long" userId="c988005902fdc968" providerId="LiveId" clId="{50E55039-E59F-402E-8DC3-79156963BC77}" dt="2022-06-14T22:40:30.971" v="2983" actId="2696"/>
        <pc:sldMkLst>
          <pc:docMk/>
          <pc:sldMk cId="2064650048" sldId="260"/>
        </pc:sldMkLst>
        <pc:spChg chg="mod ord">
          <ac:chgData name="heather long" userId="c988005902fdc968" providerId="LiveId" clId="{50E55039-E59F-402E-8DC3-79156963BC77}" dt="2022-06-04T19:56:42.771" v="2323" actId="255"/>
          <ac:spMkLst>
            <pc:docMk/>
            <pc:sldMk cId="2064650048" sldId="260"/>
            <ac:spMk id="2" creationId="{6C4D5609-184C-A5BA-BA56-BD116A9C7F85}"/>
          </ac:spMkLst>
        </pc:spChg>
        <pc:spChg chg="del mod ord">
          <ac:chgData name="heather long" userId="c988005902fdc968" providerId="LiveId" clId="{50E55039-E59F-402E-8DC3-79156963BC77}" dt="2022-06-04T13:53:05.457" v="649" actId="700"/>
          <ac:spMkLst>
            <pc:docMk/>
            <pc:sldMk cId="2064650048" sldId="260"/>
            <ac:spMk id="3" creationId="{637FC8B6-705D-D0C1-49F7-1AEA1095B5D5}"/>
          </ac:spMkLst>
        </pc:spChg>
        <pc:spChg chg="add mod ord">
          <ac:chgData name="heather long" userId="c988005902fdc968" providerId="LiveId" clId="{50E55039-E59F-402E-8DC3-79156963BC77}" dt="2022-06-04T13:53:15.383" v="651" actId="14100"/>
          <ac:spMkLst>
            <pc:docMk/>
            <pc:sldMk cId="2064650048" sldId="260"/>
            <ac:spMk id="4" creationId="{709CF464-9AE7-A6BC-48E6-FB140FB70060}"/>
          </ac:spMkLst>
        </pc:spChg>
      </pc:sldChg>
      <pc:sldChg chg="addSp delSp modSp new mod modTransition setBg modClrScheme setClrOvrMap chgLayout">
        <pc:chgData name="heather long" userId="c988005902fdc968" providerId="LiveId" clId="{50E55039-E59F-402E-8DC3-79156963BC77}" dt="2022-06-14T22:38:00.397" v="2978" actId="1076"/>
        <pc:sldMkLst>
          <pc:docMk/>
          <pc:sldMk cId="993927395" sldId="261"/>
        </pc:sldMkLst>
        <pc:spChg chg="del mod ord">
          <ac:chgData name="heather long" userId="c988005902fdc968" providerId="LiveId" clId="{50E55039-E59F-402E-8DC3-79156963BC77}" dt="2022-06-04T13:52:15.003" v="625" actId="700"/>
          <ac:spMkLst>
            <pc:docMk/>
            <pc:sldMk cId="993927395" sldId="261"/>
            <ac:spMk id="2" creationId="{B739D0D8-7AB8-71BF-B0C8-6F7FE10E01C9}"/>
          </ac:spMkLst>
        </pc:spChg>
        <pc:spChg chg="del mod ord">
          <ac:chgData name="heather long" userId="c988005902fdc968" providerId="LiveId" clId="{50E55039-E59F-402E-8DC3-79156963BC77}" dt="2022-06-04T13:52:15.003" v="625" actId="700"/>
          <ac:spMkLst>
            <pc:docMk/>
            <pc:sldMk cId="993927395" sldId="261"/>
            <ac:spMk id="3" creationId="{10F7726D-045E-FF98-1DAF-2D5AD6302A63}"/>
          </ac:spMkLst>
        </pc:spChg>
        <pc:spChg chg="del">
          <ac:chgData name="heather long" userId="c988005902fdc968" providerId="LiveId" clId="{50E55039-E59F-402E-8DC3-79156963BC77}" dt="2022-06-04T13:52:15.003" v="625" actId="700"/>
          <ac:spMkLst>
            <pc:docMk/>
            <pc:sldMk cId="993927395" sldId="261"/>
            <ac:spMk id="4" creationId="{7E9A8366-52B2-3E38-0BD0-ED0FBCD3E735}"/>
          </ac:spMkLst>
        </pc:spChg>
        <pc:spChg chg="del">
          <ac:chgData name="heather long" userId="c988005902fdc968" providerId="LiveId" clId="{50E55039-E59F-402E-8DC3-79156963BC77}" dt="2022-06-04T13:52:15.003" v="625" actId="700"/>
          <ac:spMkLst>
            <pc:docMk/>
            <pc:sldMk cId="993927395" sldId="261"/>
            <ac:spMk id="5" creationId="{72D8BF92-3644-7A20-E930-299D39C47C7D}"/>
          </ac:spMkLst>
        </pc:spChg>
        <pc:spChg chg="del">
          <ac:chgData name="heather long" userId="c988005902fdc968" providerId="LiveId" clId="{50E55039-E59F-402E-8DC3-79156963BC77}" dt="2022-06-04T13:52:15.003" v="625" actId="700"/>
          <ac:spMkLst>
            <pc:docMk/>
            <pc:sldMk cId="993927395" sldId="261"/>
            <ac:spMk id="6" creationId="{91458494-B1E3-BD85-9411-08819AFB839A}"/>
          </ac:spMkLst>
        </pc:spChg>
        <pc:spChg chg="add mod ord">
          <ac:chgData name="heather long" userId="c988005902fdc968" providerId="LiveId" clId="{50E55039-E59F-402E-8DC3-79156963BC77}" dt="2022-06-14T22:37:51.952" v="2976" actId="14100"/>
          <ac:spMkLst>
            <pc:docMk/>
            <pc:sldMk cId="993927395" sldId="261"/>
            <ac:spMk id="7" creationId="{2DE1A048-3BB1-0E65-CA38-B0280389A337}"/>
          </ac:spMkLst>
        </pc:spChg>
        <pc:spChg chg="add mod ord">
          <ac:chgData name="heather long" userId="c988005902fdc968" providerId="LiveId" clId="{50E55039-E59F-402E-8DC3-79156963BC77}" dt="2022-06-14T22:38:00.397" v="2978" actId="1076"/>
          <ac:spMkLst>
            <pc:docMk/>
            <pc:sldMk cId="993927395" sldId="261"/>
            <ac:spMk id="8" creationId="{71395C1C-7BBF-511E-CB8D-D275332553E8}"/>
          </ac:spMkLst>
        </pc:spChg>
        <pc:spChg chg="add del">
          <ac:chgData name="heather long" userId="c988005902fdc968" providerId="LiveId" clId="{50E55039-E59F-402E-8DC3-79156963BC77}" dt="2022-06-04T19:50:40.719" v="2309" actId="26606"/>
          <ac:spMkLst>
            <pc:docMk/>
            <pc:sldMk cId="993927395" sldId="261"/>
            <ac:spMk id="13" creationId="{0B3B9DBC-97CC-4A18-B4A6-66E240292269}"/>
          </ac:spMkLst>
        </pc:spChg>
        <pc:spChg chg="add del">
          <ac:chgData name="heather long" userId="c988005902fdc968" providerId="LiveId" clId="{50E55039-E59F-402E-8DC3-79156963BC77}" dt="2022-06-04T19:50:40.719" v="2309" actId="26606"/>
          <ac:spMkLst>
            <pc:docMk/>
            <pc:sldMk cId="993927395" sldId="261"/>
            <ac:spMk id="15" creationId="{F4492644-1D84-449E-94E4-5FC5C873D32E}"/>
          </ac:spMkLst>
        </pc:spChg>
        <pc:spChg chg="add del">
          <ac:chgData name="heather long" userId="c988005902fdc968" providerId="LiveId" clId="{50E55039-E59F-402E-8DC3-79156963BC77}" dt="2022-06-04T19:50:40.719" v="2309" actId="26606"/>
          <ac:spMkLst>
            <pc:docMk/>
            <pc:sldMk cId="993927395" sldId="261"/>
            <ac:spMk id="17" creationId="{94EE1A74-DEBF-434E-8B5E-7AB296ECBE08}"/>
          </ac:spMkLst>
        </pc:spChg>
        <pc:spChg chg="add del">
          <ac:chgData name="heather long" userId="c988005902fdc968" providerId="LiveId" clId="{50E55039-E59F-402E-8DC3-79156963BC77}" dt="2022-06-04T19:50:40.719" v="2309" actId="26606"/>
          <ac:spMkLst>
            <pc:docMk/>
            <pc:sldMk cId="993927395" sldId="261"/>
            <ac:spMk id="19" creationId="{8C7C4D4B-92D9-4FA4-A294-749E8574FF51}"/>
          </ac:spMkLst>
        </pc:spChg>
        <pc:spChg chg="add del">
          <ac:chgData name="heather long" userId="c988005902fdc968" providerId="LiveId" clId="{50E55039-E59F-402E-8DC3-79156963BC77}" dt="2022-06-04T19:50:40.719" v="2309" actId="26606"/>
          <ac:spMkLst>
            <pc:docMk/>
            <pc:sldMk cId="993927395" sldId="261"/>
            <ac:spMk id="21" creationId="{BADA3358-2A3F-41B0-A458-6FD1DB3AF9BB}"/>
          </ac:spMkLst>
        </pc:spChg>
        <pc:spChg chg="add del">
          <ac:chgData name="heather long" userId="c988005902fdc968" providerId="LiveId" clId="{50E55039-E59F-402E-8DC3-79156963BC77}" dt="2022-06-04T19:50:40.719" v="2309" actId="26606"/>
          <ac:spMkLst>
            <pc:docMk/>
            <pc:sldMk cId="993927395" sldId="261"/>
            <ac:spMk id="23" creationId="{E4737216-37B2-43AD-AB08-05BFCCEFC99E}"/>
          </ac:spMkLst>
        </pc:spChg>
        <pc:spChg chg="add del">
          <ac:chgData name="heather long" userId="c988005902fdc968" providerId="LiveId" clId="{50E55039-E59F-402E-8DC3-79156963BC77}" dt="2022-06-14T22:36:52.316" v="2972" actId="26606"/>
          <ac:spMkLst>
            <pc:docMk/>
            <pc:sldMk cId="993927395" sldId="261"/>
            <ac:spMk id="25" creationId="{EDB12AFC-55F8-4AE8-9351-0F38D0C5DDA4}"/>
          </ac:spMkLst>
        </pc:spChg>
        <pc:spChg chg="add del">
          <ac:chgData name="heather long" userId="c988005902fdc968" providerId="LiveId" clId="{50E55039-E59F-402E-8DC3-79156963BC77}" dt="2022-06-14T22:36:52.316" v="2972" actId="26606"/>
          <ac:spMkLst>
            <pc:docMk/>
            <pc:sldMk cId="993927395" sldId="261"/>
            <ac:spMk id="26" creationId="{26355CF0-422E-4E6A-95EA-261971F670F4}"/>
          </ac:spMkLst>
        </pc:spChg>
        <pc:spChg chg="add del">
          <ac:chgData name="heather long" userId="c988005902fdc968" providerId="LiveId" clId="{50E55039-E59F-402E-8DC3-79156963BC77}" dt="2022-06-14T22:36:52.316" v="2972" actId="26606"/>
          <ac:spMkLst>
            <pc:docMk/>
            <pc:sldMk cId="993927395" sldId="261"/>
            <ac:spMk id="27" creationId="{C58506DD-7B3D-4594-846B-F78590BE9FA3}"/>
          </ac:spMkLst>
        </pc:spChg>
        <pc:spChg chg="add del">
          <ac:chgData name="heather long" userId="c988005902fdc968" providerId="LiveId" clId="{50E55039-E59F-402E-8DC3-79156963BC77}" dt="2022-06-14T22:36:52.316" v="2972" actId="26606"/>
          <ac:spMkLst>
            <pc:docMk/>
            <pc:sldMk cId="993927395" sldId="261"/>
            <ac:spMk id="28" creationId="{8AA5B50B-519E-4763-9EFB-2C80373D1F75}"/>
          </ac:spMkLst>
        </pc:spChg>
        <pc:spChg chg="add del">
          <ac:chgData name="heather long" userId="c988005902fdc968" providerId="LiveId" clId="{50E55039-E59F-402E-8DC3-79156963BC77}" dt="2022-06-14T22:36:52.316" v="2972" actId="26606"/>
          <ac:spMkLst>
            <pc:docMk/>
            <pc:sldMk cId="993927395" sldId="261"/>
            <ac:spMk id="29" creationId="{298FD7FF-CB14-4A07-B879-0731A18473E7}"/>
          </ac:spMkLst>
        </pc:spChg>
        <pc:spChg chg="add del">
          <ac:chgData name="heather long" userId="c988005902fdc968" providerId="LiveId" clId="{50E55039-E59F-402E-8DC3-79156963BC77}" dt="2022-06-14T22:36:52.316" v="2972" actId="26606"/>
          <ac:spMkLst>
            <pc:docMk/>
            <pc:sldMk cId="993927395" sldId="261"/>
            <ac:spMk id="30" creationId="{CA0D5741-1590-4555-A7A7-DC9B4E2EE457}"/>
          </ac:spMkLst>
        </pc:spChg>
        <pc:spChg chg="add del">
          <ac:chgData name="heather long" userId="c988005902fdc968" providerId="LiveId" clId="{50E55039-E59F-402E-8DC3-79156963BC77}" dt="2022-06-14T22:36:52.316" v="2972" actId="26606"/>
          <ac:spMkLst>
            <pc:docMk/>
            <pc:sldMk cId="993927395" sldId="261"/>
            <ac:spMk id="31" creationId="{3E9C0339-B0D3-40BA-96EF-3C1DB738AE2C}"/>
          </ac:spMkLst>
        </pc:spChg>
        <pc:spChg chg="add del">
          <ac:chgData name="heather long" userId="c988005902fdc968" providerId="LiveId" clId="{50E55039-E59F-402E-8DC3-79156963BC77}" dt="2022-06-14T22:36:52.316" v="2972" actId="26606"/>
          <ac:spMkLst>
            <pc:docMk/>
            <pc:sldMk cId="993927395" sldId="261"/>
            <ac:spMk id="32" creationId="{A4B9A42A-C5B8-4470-8743-670E34420507}"/>
          </ac:spMkLst>
        </pc:spChg>
        <pc:spChg chg="add del">
          <ac:chgData name="heather long" userId="c988005902fdc968" providerId="LiveId" clId="{50E55039-E59F-402E-8DC3-79156963BC77}" dt="2022-06-14T22:37:36.391" v="2974" actId="26606"/>
          <ac:spMkLst>
            <pc:docMk/>
            <pc:sldMk cId="993927395" sldId="261"/>
            <ac:spMk id="38" creationId="{7D9D36D6-2AC5-46A1-A849-4C82D5264A3A}"/>
          </ac:spMkLst>
        </pc:spChg>
        <pc:spChg chg="add">
          <ac:chgData name="heather long" userId="c988005902fdc968" providerId="LiveId" clId="{50E55039-E59F-402E-8DC3-79156963BC77}" dt="2022-06-14T22:37:36.391" v="2974" actId="26606"/>
          <ac:spMkLst>
            <pc:docMk/>
            <pc:sldMk cId="993927395" sldId="261"/>
            <ac:spMk id="43" creationId="{71B2258F-86CA-4D4D-8270-BC05FCDEBFB3}"/>
          </ac:spMkLst>
        </pc:spChg>
        <pc:picChg chg="add mod ord">
          <ac:chgData name="heather long" userId="c988005902fdc968" providerId="LiveId" clId="{50E55039-E59F-402E-8DC3-79156963BC77}" dt="2022-06-14T22:37:56.608" v="2977" actId="1076"/>
          <ac:picMkLst>
            <pc:docMk/>
            <pc:sldMk cId="993927395" sldId="261"/>
            <ac:picMk id="34" creationId="{53C5BC3A-F47C-9B5D-3E85-778D9CBAE8D6}"/>
          </ac:picMkLst>
        </pc:picChg>
      </pc:sldChg>
      <pc:sldChg chg="addSp delSp modSp new mod modTransition setBg">
        <pc:chgData name="heather long" userId="c988005902fdc968" providerId="LiveId" clId="{50E55039-E59F-402E-8DC3-79156963BC77}" dt="2022-06-04T19:36:00.059" v="2027" actId="21"/>
        <pc:sldMkLst>
          <pc:docMk/>
          <pc:sldMk cId="1932259573" sldId="262"/>
        </pc:sldMkLst>
        <pc:spChg chg="mod">
          <ac:chgData name="heather long" userId="c988005902fdc968" providerId="LiveId" clId="{50E55039-E59F-402E-8DC3-79156963BC77}" dt="2022-06-04T18:50:46.246" v="1723" actId="1076"/>
          <ac:spMkLst>
            <pc:docMk/>
            <pc:sldMk cId="1932259573" sldId="262"/>
            <ac:spMk id="2" creationId="{043BBFEF-3BB2-52B8-6206-9C51BF6192ED}"/>
          </ac:spMkLst>
        </pc:spChg>
        <pc:spChg chg="mod">
          <ac:chgData name="heather long" userId="c988005902fdc968" providerId="LiveId" clId="{50E55039-E59F-402E-8DC3-79156963BC77}" dt="2022-06-04T18:50:49.168" v="1724" actId="1076"/>
          <ac:spMkLst>
            <pc:docMk/>
            <pc:sldMk cId="1932259573" sldId="262"/>
            <ac:spMk id="3" creationId="{0F661918-210E-7859-7712-DC01F181469D}"/>
          </ac:spMkLst>
        </pc:spChg>
        <pc:spChg chg="add del">
          <ac:chgData name="heather long" userId="c988005902fdc968" providerId="LiveId" clId="{50E55039-E59F-402E-8DC3-79156963BC77}" dt="2022-06-04T18:33:40.394" v="1427" actId="26606"/>
          <ac:spMkLst>
            <pc:docMk/>
            <pc:sldMk cId="1932259573" sldId="262"/>
            <ac:spMk id="9" creationId="{FCEC2294-5A7B-45E5-9251-C1AA89F4ADCF}"/>
          </ac:spMkLst>
        </pc:spChg>
        <pc:spChg chg="add del">
          <ac:chgData name="heather long" userId="c988005902fdc968" providerId="LiveId" clId="{50E55039-E59F-402E-8DC3-79156963BC77}" dt="2022-06-04T18:33:40.263" v="1426" actId="26606"/>
          <ac:spMkLst>
            <pc:docMk/>
            <pc:sldMk cId="1932259573" sldId="262"/>
            <ac:spMk id="16" creationId="{ECD0BF72-0C4D-44AB-AA6C-FD2587C5D76B}"/>
          </ac:spMkLst>
        </pc:spChg>
        <pc:spChg chg="add del">
          <ac:chgData name="heather long" userId="c988005902fdc968" providerId="LiveId" clId="{50E55039-E59F-402E-8DC3-79156963BC77}" dt="2022-06-04T18:33:40.263" v="1426" actId="26606"/>
          <ac:spMkLst>
            <pc:docMk/>
            <pc:sldMk cId="1932259573" sldId="262"/>
            <ac:spMk id="18" creationId="{5523C670-74D7-4ED8-BA51-B6FB6557024C}"/>
          </ac:spMkLst>
        </pc:spChg>
        <pc:spChg chg="add del">
          <ac:chgData name="heather long" userId="c988005902fdc968" providerId="LiveId" clId="{50E55039-E59F-402E-8DC3-79156963BC77}" dt="2022-06-04T18:33:40.263" v="1426" actId="26606"/>
          <ac:spMkLst>
            <pc:docMk/>
            <pc:sldMk cId="1932259573" sldId="262"/>
            <ac:spMk id="20" creationId="{BAEEE533-7CA5-4134-A14A-8575F66C6140}"/>
          </ac:spMkLst>
        </pc:spChg>
        <pc:spChg chg="add del">
          <ac:chgData name="heather long" userId="c988005902fdc968" providerId="LiveId" clId="{50E55039-E59F-402E-8DC3-79156963BC77}" dt="2022-06-04T18:33:40.263" v="1426" actId="26606"/>
          <ac:spMkLst>
            <pc:docMk/>
            <pc:sldMk cId="1932259573" sldId="262"/>
            <ac:spMk id="22" creationId="{E64B7817-E956-406B-A85B-5AEF36B1F50B}"/>
          </ac:spMkLst>
        </pc:spChg>
        <pc:spChg chg="add del">
          <ac:chgData name="heather long" userId="c988005902fdc968" providerId="LiveId" clId="{50E55039-E59F-402E-8DC3-79156963BC77}" dt="2022-06-04T18:33:40.263" v="1426" actId="26606"/>
          <ac:spMkLst>
            <pc:docMk/>
            <pc:sldMk cId="1932259573" sldId="262"/>
            <ac:spMk id="24" creationId="{92FC9C1F-8CBA-4083-8724-3735C556D844}"/>
          </ac:spMkLst>
        </pc:spChg>
        <pc:spChg chg="add">
          <ac:chgData name="heather long" userId="c988005902fdc968" providerId="LiveId" clId="{50E55039-E59F-402E-8DC3-79156963BC77}" dt="2022-06-04T18:33:40.394" v="1427" actId="26606"/>
          <ac:spMkLst>
            <pc:docMk/>
            <pc:sldMk cId="1932259573" sldId="262"/>
            <ac:spMk id="26" creationId="{3E443FD7-A66B-4AA0-872D-B088B9BC5F17}"/>
          </ac:spMkLst>
        </pc:spChg>
        <pc:picChg chg="add mod ord">
          <ac:chgData name="heather long" userId="c988005902fdc968" providerId="LiveId" clId="{50E55039-E59F-402E-8DC3-79156963BC77}" dt="2022-06-04T18:33:40.394" v="1427" actId="26606"/>
          <ac:picMkLst>
            <pc:docMk/>
            <pc:sldMk cId="1932259573" sldId="262"/>
            <ac:picMk id="5" creationId="{1F7BDAA8-B312-58DC-5AFB-FC6DF3078C80}"/>
          </ac:picMkLst>
        </pc:picChg>
        <pc:picChg chg="add del mod">
          <ac:chgData name="heather long" userId="c988005902fdc968" providerId="LiveId" clId="{50E55039-E59F-402E-8DC3-79156963BC77}" dt="2022-06-04T19:36:00.059" v="2027" actId="21"/>
          <ac:picMkLst>
            <pc:docMk/>
            <pc:sldMk cId="1932259573" sldId="262"/>
            <ac:picMk id="6" creationId="{D6779248-0B15-01D0-0F56-C221DB0B3AB0}"/>
          </ac:picMkLst>
        </pc:picChg>
        <pc:picChg chg="add del mod">
          <ac:chgData name="heather long" userId="c988005902fdc968" providerId="LiveId" clId="{50E55039-E59F-402E-8DC3-79156963BC77}" dt="2022-06-04T19:35:34.513" v="2023" actId="21"/>
          <ac:picMkLst>
            <pc:docMk/>
            <pc:sldMk cId="1932259573" sldId="262"/>
            <ac:picMk id="8" creationId="{69B2B4A4-3C37-E570-B07F-4B3910508E8D}"/>
          </ac:picMkLst>
        </pc:picChg>
        <pc:picChg chg="add del mod">
          <ac:chgData name="heather long" userId="c988005902fdc968" providerId="LiveId" clId="{50E55039-E59F-402E-8DC3-79156963BC77}" dt="2022-06-04T19:35:20.788" v="2021" actId="21"/>
          <ac:picMkLst>
            <pc:docMk/>
            <pc:sldMk cId="1932259573" sldId="262"/>
            <ac:picMk id="12" creationId="{C6365F1B-15D0-D1AA-4880-2DB7B8402FBA}"/>
          </ac:picMkLst>
        </pc:picChg>
        <pc:cxnChg chg="add del">
          <ac:chgData name="heather long" userId="c988005902fdc968" providerId="LiveId" clId="{50E55039-E59F-402E-8DC3-79156963BC77}" dt="2022-06-04T18:33:40.394" v="1427" actId="26606"/>
          <ac:cxnSpMkLst>
            <pc:docMk/>
            <pc:sldMk cId="1932259573" sldId="262"/>
            <ac:cxnSpMk id="11" creationId="{67182200-4859-4C8D-BCBB-55B245C28BA3}"/>
          </ac:cxnSpMkLst>
        </pc:cxnChg>
      </pc:sldChg>
      <pc:sldChg chg="addSp delSp modSp new mod ord modTransition modMedia setBg delAnim">
        <pc:chgData name="heather long" userId="c988005902fdc968" providerId="LiveId" clId="{50E55039-E59F-402E-8DC3-79156963BC77}" dt="2022-06-04T19:43:40.266" v="2064" actId="2711"/>
        <pc:sldMkLst>
          <pc:docMk/>
          <pc:sldMk cId="611807670" sldId="263"/>
        </pc:sldMkLst>
        <pc:spChg chg="mod">
          <ac:chgData name="heather long" userId="c988005902fdc968" providerId="LiveId" clId="{50E55039-E59F-402E-8DC3-79156963BC77}" dt="2022-06-04T19:43:40.266" v="2064" actId="2711"/>
          <ac:spMkLst>
            <pc:docMk/>
            <pc:sldMk cId="611807670" sldId="263"/>
            <ac:spMk id="2" creationId="{912F34BD-C7C8-C1DF-A07E-C491D6EAECD1}"/>
          </ac:spMkLst>
        </pc:spChg>
        <pc:spChg chg="mod">
          <ac:chgData name="heather long" userId="c988005902fdc968" providerId="LiveId" clId="{50E55039-E59F-402E-8DC3-79156963BC77}" dt="2022-06-04T19:43:33.335" v="2063" actId="255"/>
          <ac:spMkLst>
            <pc:docMk/>
            <pc:sldMk cId="611807670" sldId="263"/>
            <ac:spMk id="3" creationId="{93A1F850-91D0-131E-212D-E17D3E3CC2AF}"/>
          </ac:spMkLst>
        </pc:spChg>
        <pc:spChg chg="add del">
          <ac:chgData name="heather long" userId="c988005902fdc968" providerId="LiveId" clId="{50E55039-E59F-402E-8DC3-79156963BC77}" dt="2022-06-04T18:56:37.243" v="1866" actId="26606"/>
          <ac:spMkLst>
            <pc:docMk/>
            <pc:sldMk cId="611807670" sldId="263"/>
            <ac:spMk id="9" creationId="{C1DD1A8A-57D5-4A81-AD04-532B043C5611}"/>
          </ac:spMkLst>
        </pc:spChg>
        <pc:spChg chg="add del">
          <ac:chgData name="heather long" userId="c988005902fdc968" providerId="LiveId" clId="{50E55039-E59F-402E-8DC3-79156963BC77}" dt="2022-06-04T18:56:37.243" v="1866" actId="26606"/>
          <ac:spMkLst>
            <pc:docMk/>
            <pc:sldMk cId="611807670" sldId="263"/>
            <ac:spMk id="11" creationId="{007891EC-4501-44ED-A8C8-B11B6DB767AB}"/>
          </ac:spMkLst>
        </pc:spChg>
        <pc:spChg chg="add del">
          <ac:chgData name="heather long" userId="c988005902fdc968" providerId="LiveId" clId="{50E55039-E59F-402E-8DC3-79156963BC77}" dt="2022-06-04T19:00:28.588" v="1876" actId="26606"/>
          <ac:spMkLst>
            <pc:docMk/>
            <pc:sldMk cId="611807670" sldId="263"/>
            <ac:spMk id="16" creationId="{ACBE1851-2230-47A9-B000-CE9046EA61B9}"/>
          </ac:spMkLst>
        </pc:spChg>
        <pc:spChg chg="add del">
          <ac:chgData name="heather long" userId="c988005902fdc968" providerId="LiveId" clId="{50E55039-E59F-402E-8DC3-79156963BC77}" dt="2022-06-04T19:36:15.694" v="2030" actId="26606"/>
          <ac:spMkLst>
            <pc:docMk/>
            <pc:sldMk cId="611807670" sldId="263"/>
            <ac:spMk id="23" creationId="{379C0369-A022-4605-B2F4-7773B74CCC12}"/>
          </ac:spMkLst>
        </pc:spChg>
        <pc:spChg chg="add del">
          <ac:chgData name="heather long" userId="c988005902fdc968" providerId="LiveId" clId="{50E55039-E59F-402E-8DC3-79156963BC77}" dt="2022-06-04T19:36:15.694" v="2030" actId="26606"/>
          <ac:spMkLst>
            <pc:docMk/>
            <pc:sldMk cId="611807670" sldId="263"/>
            <ac:spMk id="25" creationId="{FFFD28B7-CC22-4615-B487-71F011040163}"/>
          </ac:spMkLst>
        </pc:spChg>
        <pc:spChg chg="add del">
          <ac:chgData name="heather long" userId="c988005902fdc968" providerId="LiveId" clId="{50E55039-E59F-402E-8DC3-79156963BC77}" dt="2022-06-04T19:36:15.694" v="2030" actId="26606"/>
          <ac:spMkLst>
            <pc:docMk/>
            <pc:sldMk cId="611807670" sldId="263"/>
            <ac:spMk id="27" creationId="{712E4DE6-A2E5-4786-B1B9-795E13D1294D}"/>
          </ac:spMkLst>
        </pc:spChg>
        <pc:spChg chg="add del">
          <ac:chgData name="heather long" userId="c988005902fdc968" providerId="LiveId" clId="{50E55039-E59F-402E-8DC3-79156963BC77}" dt="2022-06-04T19:36:15.694" v="2030" actId="26606"/>
          <ac:spMkLst>
            <pc:docMk/>
            <pc:sldMk cId="611807670" sldId="263"/>
            <ac:spMk id="29" creationId="{176DEB1C-09CA-478A-AEEF-963E89897314}"/>
          </ac:spMkLst>
        </pc:spChg>
        <pc:spChg chg="add del">
          <ac:chgData name="heather long" userId="c988005902fdc968" providerId="LiveId" clId="{50E55039-E59F-402E-8DC3-79156963BC77}" dt="2022-06-04T19:36:15.694" v="2030" actId="26606"/>
          <ac:spMkLst>
            <pc:docMk/>
            <pc:sldMk cId="611807670" sldId="263"/>
            <ac:spMk id="31" creationId="{28861D55-9A89-4552-8E10-2201E1991DB4}"/>
          </ac:spMkLst>
        </pc:spChg>
        <pc:spChg chg="add del">
          <ac:chgData name="heather long" userId="c988005902fdc968" providerId="LiveId" clId="{50E55039-E59F-402E-8DC3-79156963BC77}" dt="2022-06-04T19:42:27.202" v="2057" actId="26606"/>
          <ac:spMkLst>
            <pc:docMk/>
            <pc:sldMk cId="611807670" sldId="263"/>
            <ac:spMk id="36" creationId="{C4E4288A-DFC8-40A2-90E5-70E851A933AD}"/>
          </ac:spMkLst>
        </pc:spChg>
        <pc:spChg chg="add del">
          <ac:chgData name="heather long" userId="c988005902fdc968" providerId="LiveId" clId="{50E55039-E59F-402E-8DC3-79156963BC77}" dt="2022-06-04T19:42:27.202" v="2057" actId="26606"/>
          <ac:spMkLst>
            <pc:docMk/>
            <pc:sldMk cId="611807670" sldId="263"/>
            <ac:spMk id="42" creationId="{A9456821-26B9-4181-B181-305FB820DCC4}"/>
          </ac:spMkLst>
        </pc:spChg>
        <pc:spChg chg="add del">
          <ac:chgData name="heather long" userId="c988005902fdc968" providerId="LiveId" clId="{50E55039-E59F-402E-8DC3-79156963BC77}" dt="2022-06-04T19:42:27.202" v="2057" actId="26606"/>
          <ac:spMkLst>
            <pc:docMk/>
            <pc:sldMk cId="611807670" sldId="263"/>
            <ac:spMk id="44" creationId="{0035D6FE-7FA2-4D67-8767-6F7E98AB1602}"/>
          </ac:spMkLst>
        </pc:spChg>
        <pc:spChg chg="add del">
          <ac:chgData name="heather long" userId="c988005902fdc968" providerId="LiveId" clId="{50E55039-E59F-402E-8DC3-79156963BC77}" dt="2022-06-04T19:42:27.202" v="2057" actId="26606"/>
          <ac:spMkLst>
            <pc:docMk/>
            <pc:sldMk cId="611807670" sldId="263"/>
            <ac:spMk id="46" creationId="{0381C401-8AFE-4396-B195-C21EA1C7FB55}"/>
          </ac:spMkLst>
        </pc:spChg>
        <pc:spChg chg="add del">
          <ac:chgData name="heather long" userId="c988005902fdc968" providerId="LiveId" clId="{50E55039-E59F-402E-8DC3-79156963BC77}" dt="2022-06-04T19:43:13.631" v="2059" actId="26606"/>
          <ac:spMkLst>
            <pc:docMk/>
            <pc:sldMk cId="611807670" sldId="263"/>
            <ac:spMk id="53" creationId="{26FF350C-3AC2-47A6-964A-B7EBA217636A}"/>
          </ac:spMkLst>
        </pc:spChg>
        <pc:spChg chg="add del">
          <ac:chgData name="heather long" userId="c988005902fdc968" providerId="LiveId" clId="{50E55039-E59F-402E-8DC3-79156963BC77}" dt="2022-06-04T19:43:13.631" v="2059" actId="26606"/>
          <ac:spMkLst>
            <pc:docMk/>
            <pc:sldMk cId="611807670" sldId="263"/>
            <ac:spMk id="55" creationId="{0E4C3304-981A-45A9-AD7F-DCAC88BF0859}"/>
          </ac:spMkLst>
        </pc:spChg>
        <pc:spChg chg="add del">
          <ac:chgData name="heather long" userId="c988005902fdc968" providerId="LiveId" clId="{50E55039-E59F-402E-8DC3-79156963BC77}" dt="2022-06-04T19:43:13.631" v="2059" actId="26606"/>
          <ac:spMkLst>
            <pc:docMk/>
            <pc:sldMk cId="611807670" sldId="263"/>
            <ac:spMk id="57" creationId="{B38270B4-89BB-4021-979B-2E4C9F410404}"/>
          </ac:spMkLst>
        </pc:spChg>
        <pc:spChg chg="add del">
          <ac:chgData name="heather long" userId="c988005902fdc968" providerId="LiveId" clId="{50E55039-E59F-402E-8DC3-79156963BC77}" dt="2022-06-04T19:43:13.631" v="2059" actId="26606"/>
          <ac:spMkLst>
            <pc:docMk/>
            <pc:sldMk cId="611807670" sldId="263"/>
            <ac:spMk id="59" creationId="{CCD9A771-BBF6-4A73-99AC-165ADF7D29D8}"/>
          </ac:spMkLst>
        </pc:spChg>
        <pc:spChg chg="add del">
          <ac:chgData name="heather long" userId="c988005902fdc968" providerId="LiveId" clId="{50E55039-E59F-402E-8DC3-79156963BC77}" dt="2022-06-04T19:43:13.631" v="2059" actId="26606"/>
          <ac:spMkLst>
            <pc:docMk/>
            <pc:sldMk cId="611807670" sldId="263"/>
            <ac:spMk id="61" creationId="{D307EC9B-94C0-4966-ACDF-F2CBCB6B516B}"/>
          </ac:spMkLst>
        </pc:spChg>
        <pc:spChg chg="add">
          <ac:chgData name="heather long" userId="c988005902fdc968" providerId="LiveId" clId="{50E55039-E59F-402E-8DC3-79156963BC77}" dt="2022-06-04T19:43:13.631" v="2059" actId="26606"/>
          <ac:spMkLst>
            <pc:docMk/>
            <pc:sldMk cId="611807670" sldId="263"/>
            <ac:spMk id="66" creationId="{799709F6-819A-4A9B-B299-52B516DA202B}"/>
          </ac:spMkLst>
        </pc:spChg>
        <pc:grpChg chg="add del">
          <ac:chgData name="heather long" userId="c988005902fdc968" providerId="LiveId" clId="{50E55039-E59F-402E-8DC3-79156963BC77}" dt="2022-06-04T19:42:27.202" v="2057" actId="26606"/>
          <ac:grpSpMkLst>
            <pc:docMk/>
            <pc:sldMk cId="611807670" sldId="263"/>
            <ac:grpSpMk id="38" creationId="{B63C2D82-D4FA-4A37-BB01-1E7B21E4FF20}"/>
          </ac:grpSpMkLst>
        </pc:grpChg>
        <pc:grpChg chg="add">
          <ac:chgData name="heather long" userId="c988005902fdc968" providerId="LiveId" clId="{50E55039-E59F-402E-8DC3-79156963BC77}" dt="2022-06-04T19:43:13.631" v="2059" actId="26606"/>
          <ac:grpSpMkLst>
            <pc:docMk/>
            <pc:sldMk cId="611807670" sldId="263"/>
            <ac:grpSpMk id="68" creationId="{DE956BBB-7B91-4BF1-8CC5-4F1F5C3E0947}"/>
          </ac:grpSpMkLst>
        </pc:grpChg>
        <pc:picChg chg="add del mod ord">
          <ac:chgData name="heather long" userId="c988005902fdc968" providerId="LiveId" clId="{50E55039-E59F-402E-8DC3-79156963BC77}" dt="2022-06-04T19:34:51.517" v="2018" actId="21"/>
          <ac:picMkLst>
            <pc:docMk/>
            <pc:sldMk cId="611807670" sldId="263"/>
            <ac:picMk id="5" creationId="{E271C453-276D-FE70-CF3D-55792C3519B9}"/>
          </ac:picMkLst>
        </pc:picChg>
        <pc:picChg chg="add mod">
          <ac:chgData name="heather long" userId="c988005902fdc968" providerId="LiveId" clId="{50E55039-E59F-402E-8DC3-79156963BC77}" dt="2022-06-04T19:43:13.631" v="2059" actId="26606"/>
          <ac:picMkLst>
            <pc:docMk/>
            <pc:sldMk cId="611807670" sldId="263"/>
            <ac:picMk id="14" creationId="{9C688EF3-3FC2-EB8E-6083-82C08952A0E7}"/>
          </ac:picMkLst>
        </pc:picChg>
        <pc:picChg chg="add mod ord">
          <ac:chgData name="heather long" userId="c988005902fdc968" providerId="LiveId" clId="{50E55039-E59F-402E-8DC3-79156963BC77}" dt="2022-06-04T19:43:13.631" v="2059" actId="26606"/>
          <ac:picMkLst>
            <pc:docMk/>
            <pc:sldMk cId="611807670" sldId="263"/>
            <ac:picMk id="15" creationId="{7C05C748-081B-8E4A-26F5-01EA0799272C}"/>
          </ac:picMkLst>
        </pc:picChg>
        <pc:picChg chg="add mod ord">
          <ac:chgData name="heather long" userId="c988005902fdc968" providerId="LiveId" clId="{50E55039-E59F-402E-8DC3-79156963BC77}" dt="2022-06-04T19:43:13.631" v="2059" actId="26606"/>
          <ac:picMkLst>
            <pc:docMk/>
            <pc:sldMk cId="611807670" sldId="263"/>
            <ac:picMk id="17" creationId="{B0447120-1674-CF83-933B-9969EC3D8921}"/>
          </ac:picMkLst>
        </pc:picChg>
        <pc:cxnChg chg="add del">
          <ac:chgData name="heather long" userId="c988005902fdc968" providerId="LiveId" clId="{50E55039-E59F-402E-8DC3-79156963BC77}" dt="2022-06-04T19:00:28.588" v="1876" actId="26606"/>
          <ac:cxnSpMkLst>
            <pc:docMk/>
            <pc:sldMk cId="611807670" sldId="263"/>
            <ac:cxnSpMk id="18" creationId="{23B93832-6514-44F4-849B-5EE2C8A2337D}"/>
          </ac:cxnSpMkLst>
        </pc:cxnChg>
        <pc:cxnChg chg="add del">
          <ac:chgData name="heather long" userId="c988005902fdc968" providerId="LiveId" clId="{50E55039-E59F-402E-8DC3-79156963BC77}" dt="2022-06-04T19:43:13.631" v="2059" actId="26606"/>
          <ac:cxnSpMkLst>
            <pc:docMk/>
            <pc:sldMk cId="611807670" sldId="263"/>
            <ac:cxnSpMk id="51" creationId="{B31A0A0D-217F-441C-9C88-EA935F0A6F50}"/>
          </ac:cxnSpMkLst>
        </pc:cxnChg>
      </pc:sldChg>
      <pc:sldChg chg="addSp delSp modSp new mod modTransition setBg">
        <pc:chgData name="heather long" userId="c988005902fdc968" providerId="LiveId" clId="{50E55039-E59F-402E-8DC3-79156963BC77}" dt="2022-06-04T19:39:48.861" v="2045" actId="255"/>
        <pc:sldMkLst>
          <pc:docMk/>
          <pc:sldMk cId="438846650" sldId="264"/>
        </pc:sldMkLst>
        <pc:spChg chg="mod">
          <ac:chgData name="heather long" userId="c988005902fdc968" providerId="LiveId" clId="{50E55039-E59F-402E-8DC3-79156963BC77}" dt="2022-06-04T19:39:48.861" v="2045" actId="255"/>
          <ac:spMkLst>
            <pc:docMk/>
            <pc:sldMk cId="438846650" sldId="264"/>
            <ac:spMk id="2" creationId="{B1BC34EF-9C3C-C296-E242-9D6525B3AE1A}"/>
          </ac:spMkLst>
        </pc:spChg>
        <pc:spChg chg="mod">
          <ac:chgData name="heather long" userId="c988005902fdc968" providerId="LiveId" clId="{50E55039-E59F-402E-8DC3-79156963BC77}" dt="2022-06-04T19:13:37.878" v="2013" actId="1076"/>
          <ac:spMkLst>
            <pc:docMk/>
            <pc:sldMk cId="438846650" sldId="264"/>
            <ac:spMk id="3" creationId="{5F1B97E2-092F-C21F-2FE5-E299166E701D}"/>
          </ac:spMkLst>
        </pc:spChg>
        <pc:spChg chg="add del">
          <ac:chgData name="heather long" userId="c988005902fdc968" providerId="LiveId" clId="{50E55039-E59F-402E-8DC3-79156963BC77}" dt="2022-06-04T19:11:17.245" v="1928" actId="26606"/>
          <ac:spMkLst>
            <pc:docMk/>
            <pc:sldMk cId="438846650" sldId="264"/>
            <ac:spMk id="8" creationId="{76EFD3D9-44F0-4267-BCC1-1613E79D8274}"/>
          </ac:spMkLst>
        </pc:spChg>
        <pc:spChg chg="add del">
          <ac:chgData name="heather long" userId="c988005902fdc968" providerId="LiveId" clId="{50E55039-E59F-402E-8DC3-79156963BC77}" dt="2022-06-04T19:11:17.245" v="1928" actId="26606"/>
          <ac:spMkLst>
            <pc:docMk/>
            <pc:sldMk cId="438846650" sldId="264"/>
            <ac:spMk id="10" creationId="{A779A851-95D6-41AF-937A-B0E4B7F6FA8D}"/>
          </ac:spMkLst>
        </pc:spChg>
        <pc:spChg chg="add del">
          <ac:chgData name="heather long" userId="c988005902fdc968" providerId="LiveId" clId="{50E55039-E59F-402E-8DC3-79156963BC77}" dt="2022-06-04T19:11:17.245" v="1928" actId="26606"/>
          <ac:spMkLst>
            <pc:docMk/>
            <pc:sldMk cId="438846650" sldId="264"/>
            <ac:spMk id="12" creationId="{953FB2E7-B6CB-429C-81EB-D9516D6D5C8D}"/>
          </ac:spMkLst>
        </pc:spChg>
        <pc:spChg chg="add del">
          <ac:chgData name="heather long" userId="c988005902fdc968" providerId="LiveId" clId="{50E55039-E59F-402E-8DC3-79156963BC77}" dt="2022-06-04T19:11:17.245" v="1928" actId="26606"/>
          <ac:spMkLst>
            <pc:docMk/>
            <pc:sldMk cId="438846650" sldId="264"/>
            <ac:spMk id="14" creationId="{2EC40DB1-B719-4A13-9A4D-0966B4B27866}"/>
          </ac:spMkLst>
        </pc:spChg>
        <pc:spChg chg="add del">
          <ac:chgData name="heather long" userId="c988005902fdc968" providerId="LiveId" clId="{50E55039-E59F-402E-8DC3-79156963BC77}" dt="2022-06-04T19:11:17.245" v="1928" actId="26606"/>
          <ac:spMkLst>
            <pc:docMk/>
            <pc:sldMk cId="438846650" sldId="264"/>
            <ac:spMk id="16" creationId="{82211336-CFF3-412D-868A-6679C1004C45}"/>
          </ac:spMkLst>
        </pc:spChg>
        <pc:spChg chg="add del">
          <ac:chgData name="heather long" userId="c988005902fdc968" providerId="LiveId" clId="{50E55039-E59F-402E-8DC3-79156963BC77}" dt="2022-06-04T19:13:10.561" v="2006" actId="26606"/>
          <ac:spMkLst>
            <pc:docMk/>
            <pc:sldMk cId="438846650" sldId="264"/>
            <ac:spMk id="21" creationId="{C1DD1A8A-57D5-4A81-AD04-532B043C5611}"/>
          </ac:spMkLst>
        </pc:spChg>
        <pc:spChg chg="add del">
          <ac:chgData name="heather long" userId="c988005902fdc968" providerId="LiveId" clId="{50E55039-E59F-402E-8DC3-79156963BC77}" dt="2022-06-04T19:13:10.561" v="2006" actId="26606"/>
          <ac:spMkLst>
            <pc:docMk/>
            <pc:sldMk cId="438846650" sldId="264"/>
            <ac:spMk id="23" creationId="{007891EC-4501-44ED-A8C8-B11B6DB767AB}"/>
          </ac:spMkLst>
        </pc:spChg>
        <pc:spChg chg="add del">
          <ac:chgData name="heather long" userId="c988005902fdc968" providerId="LiveId" clId="{50E55039-E59F-402E-8DC3-79156963BC77}" dt="2022-06-04T19:13:10.527" v="2005" actId="26606"/>
          <ac:spMkLst>
            <pc:docMk/>
            <pc:sldMk cId="438846650" sldId="264"/>
            <ac:spMk id="28" creationId="{59C6F201-9216-493E-A634-E73ECB5029FC}"/>
          </ac:spMkLst>
        </pc:spChg>
        <pc:spChg chg="add del">
          <ac:chgData name="heather long" userId="c988005902fdc968" providerId="LiveId" clId="{50E55039-E59F-402E-8DC3-79156963BC77}" dt="2022-06-04T19:13:10.527" v="2005" actId="26606"/>
          <ac:spMkLst>
            <pc:docMk/>
            <pc:sldMk cId="438846650" sldId="264"/>
            <ac:spMk id="30" creationId="{1D3A3C7D-3C2F-4809-9061-F9D2F44EC2C2}"/>
          </ac:spMkLst>
        </pc:spChg>
        <pc:spChg chg="add del">
          <ac:chgData name="heather long" userId="c988005902fdc968" providerId="LiveId" clId="{50E55039-E59F-402E-8DC3-79156963BC77}" dt="2022-06-04T19:13:10.527" v="2005" actId="26606"/>
          <ac:spMkLst>
            <pc:docMk/>
            <pc:sldMk cId="438846650" sldId="264"/>
            <ac:spMk id="32" creationId="{EB794C42-3DFD-4AE5-92A3-B8F3C8721FA5}"/>
          </ac:spMkLst>
        </pc:spChg>
        <pc:spChg chg="add">
          <ac:chgData name="heather long" userId="c988005902fdc968" providerId="LiveId" clId="{50E55039-E59F-402E-8DC3-79156963BC77}" dt="2022-06-04T19:13:10.561" v="2006" actId="26606"/>
          <ac:spMkLst>
            <pc:docMk/>
            <pc:sldMk cId="438846650" sldId="264"/>
            <ac:spMk id="34" creationId="{06DA9DF9-31F7-4056-B42E-878CC92417B8}"/>
          </ac:spMkLst>
        </pc:spChg>
        <pc:picChg chg="add mod ord">
          <ac:chgData name="heather long" userId="c988005902fdc968" providerId="LiveId" clId="{50E55039-E59F-402E-8DC3-79156963BC77}" dt="2022-06-04T19:13:45.339" v="2014" actId="1076"/>
          <ac:picMkLst>
            <pc:docMk/>
            <pc:sldMk cId="438846650" sldId="264"/>
            <ac:picMk id="9" creationId="{4B980A47-F94C-56C8-04F7-EDBC7D497439}"/>
          </ac:picMkLst>
        </pc:picChg>
      </pc:sldChg>
      <pc:sldChg chg="addSp delSp modSp new mod ord modTransition setBg">
        <pc:chgData name="heather long" userId="c988005902fdc968" providerId="LiveId" clId="{50E55039-E59F-402E-8DC3-79156963BC77}" dt="2022-06-04T19:39:17.282" v="2044" actId="27636"/>
        <pc:sldMkLst>
          <pc:docMk/>
          <pc:sldMk cId="2719055079" sldId="265"/>
        </pc:sldMkLst>
        <pc:spChg chg="mod">
          <ac:chgData name="heather long" userId="c988005902fdc968" providerId="LiveId" clId="{50E55039-E59F-402E-8DC3-79156963BC77}" dt="2022-06-04T19:39:17.282" v="2044" actId="27636"/>
          <ac:spMkLst>
            <pc:docMk/>
            <pc:sldMk cId="2719055079" sldId="265"/>
            <ac:spMk id="2" creationId="{B0C556FD-49E1-5D12-F822-CC09CFE68145}"/>
          </ac:spMkLst>
        </pc:spChg>
        <pc:spChg chg="mod ord">
          <ac:chgData name="heather long" userId="c988005902fdc968" providerId="LiveId" clId="{50E55039-E59F-402E-8DC3-79156963BC77}" dt="2022-06-04T19:38:53.327" v="2039" actId="2711"/>
          <ac:spMkLst>
            <pc:docMk/>
            <pc:sldMk cId="2719055079" sldId="265"/>
            <ac:spMk id="3" creationId="{6B91CC80-FF22-F6F2-9D2F-2AABC09578E4}"/>
          </ac:spMkLst>
        </pc:spChg>
        <pc:spChg chg="add del">
          <ac:chgData name="heather long" userId="c988005902fdc968" providerId="LiveId" clId="{50E55039-E59F-402E-8DC3-79156963BC77}" dt="2022-06-04T19:37:30.833" v="2034" actId="26606"/>
          <ac:spMkLst>
            <pc:docMk/>
            <pc:sldMk cId="2719055079" sldId="265"/>
            <ac:spMk id="8" creationId="{76EFD3D9-44F0-4267-BCC1-1613E79D8274}"/>
          </ac:spMkLst>
        </pc:spChg>
        <pc:spChg chg="add del">
          <ac:chgData name="heather long" userId="c988005902fdc968" providerId="LiveId" clId="{50E55039-E59F-402E-8DC3-79156963BC77}" dt="2022-06-04T19:37:30.833" v="2034" actId="26606"/>
          <ac:spMkLst>
            <pc:docMk/>
            <pc:sldMk cId="2719055079" sldId="265"/>
            <ac:spMk id="10" creationId="{A779A851-95D6-41AF-937A-B0E4B7F6FA8D}"/>
          </ac:spMkLst>
        </pc:spChg>
        <pc:spChg chg="add del">
          <ac:chgData name="heather long" userId="c988005902fdc968" providerId="LiveId" clId="{50E55039-E59F-402E-8DC3-79156963BC77}" dt="2022-06-04T19:37:30.833" v="2034" actId="26606"/>
          <ac:spMkLst>
            <pc:docMk/>
            <pc:sldMk cId="2719055079" sldId="265"/>
            <ac:spMk id="12" creationId="{953FB2E7-B6CB-429C-81EB-D9516D6D5C8D}"/>
          </ac:spMkLst>
        </pc:spChg>
        <pc:spChg chg="add del">
          <ac:chgData name="heather long" userId="c988005902fdc968" providerId="LiveId" clId="{50E55039-E59F-402E-8DC3-79156963BC77}" dt="2022-06-04T19:37:30.833" v="2034" actId="26606"/>
          <ac:spMkLst>
            <pc:docMk/>
            <pc:sldMk cId="2719055079" sldId="265"/>
            <ac:spMk id="14" creationId="{2EC40DB1-B719-4A13-9A4D-0966B4B27866}"/>
          </ac:spMkLst>
        </pc:spChg>
        <pc:spChg chg="add del">
          <ac:chgData name="heather long" userId="c988005902fdc968" providerId="LiveId" clId="{50E55039-E59F-402E-8DC3-79156963BC77}" dt="2022-06-04T19:37:30.833" v="2034" actId="26606"/>
          <ac:spMkLst>
            <pc:docMk/>
            <pc:sldMk cId="2719055079" sldId="265"/>
            <ac:spMk id="16" creationId="{82211336-CFF3-412D-868A-6679C1004C45}"/>
          </ac:spMkLst>
        </pc:spChg>
        <pc:spChg chg="add del">
          <ac:chgData name="heather long" userId="c988005902fdc968" providerId="LiveId" clId="{50E55039-E59F-402E-8DC3-79156963BC77}" dt="2022-06-04T19:38:33.619" v="2036" actId="26606"/>
          <ac:spMkLst>
            <pc:docMk/>
            <pc:sldMk cId="2719055079" sldId="265"/>
            <ac:spMk id="21" creationId="{85F55C16-BC21-49EF-A4FF-C3155BB93BD3}"/>
          </ac:spMkLst>
        </pc:spChg>
        <pc:spChg chg="add del">
          <ac:chgData name="heather long" userId="c988005902fdc968" providerId="LiveId" clId="{50E55039-E59F-402E-8DC3-79156963BC77}" dt="2022-06-04T19:38:33.619" v="2036" actId="26606"/>
          <ac:spMkLst>
            <pc:docMk/>
            <pc:sldMk cId="2719055079" sldId="265"/>
            <ac:spMk id="23" creationId="{0C5F069E-AFE6-4825-8945-46F2918A5019}"/>
          </ac:spMkLst>
        </pc:spChg>
        <pc:spChg chg="add del">
          <ac:chgData name="heather long" userId="c988005902fdc968" providerId="LiveId" clId="{50E55039-E59F-402E-8DC3-79156963BC77}" dt="2022-06-04T19:38:44.633" v="2038" actId="26606"/>
          <ac:spMkLst>
            <pc:docMk/>
            <pc:sldMk cId="2719055079" sldId="265"/>
            <ac:spMk id="28" creationId="{B0C60769-5425-4CDA-B979-1B360DB8F3A8}"/>
          </ac:spMkLst>
        </pc:spChg>
        <pc:spChg chg="add">
          <ac:chgData name="heather long" userId="c988005902fdc968" providerId="LiveId" clId="{50E55039-E59F-402E-8DC3-79156963BC77}" dt="2022-06-04T19:38:44.633" v="2038" actId="26606"/>
          <ac:spMkLst>
            <pc:docMk/>
            <pc:sldMk cId="2719055079" sldId="265"/>
            <ac:spMk id="33" creationId="{59A309A7-1751-4ABE-A3C1-EEC40366AD89}"/>
          </ac:spMkLst>
        </pc:spChg>
        <pc:spChg chg="add">
          <ac:chgData name="heather long" userId="c988005902fdc968" providerId="LiveId" clId="{50E55039-E59F-402E-8DC3-79156963BC77}" dt="2022-06-04T19:38:44.633" v="2038" actId="26606"/>
          <ac:spMkLst>
            <pc:docMk/>
            <pc:sldMk cId="2719055079" sldId="265"/>
            <ac:spMk id="35" creationId="{967D8EB6-EAE1-4F9C-B398-83321E287204}"/>
          </ac:spMkLst>
        </pc:spChg>
        <pc:picChg chg="add del mod">
          <ac:chgData name="heather long" userId="c988005902fdc968" providerId="LiveId" clId="{50E55039-E59F-402E-8DC3-79156963BC77}" dt="2022-06-04T19:36:29.672" v="2031" actId="21"/>
          <ac:picMkLst>
            <pc:docMk/>
            <pc:sldMk cId="2719055079" sldId="265"/>
            <ac:picMk id="5" creationId="{E73450E1-CFFF-65A3-F533-BFD7FEDD64D5}"/>
          </ac:picMkLst>
        </pc:picChg>
        <pc:picChg chg="add mod ord">
          <ac:chgData name="heather long" userId="c988005902fdc968" providerId="LiveId" clId="{50E55039-E59F-402E-8DC3-79156963BC77}" dt="2022-06-04T19:38:44.633" v="2038" actId="26606"/>
          <ac:picMkLst>
            <pc:docMk/>
            <pc:sldMk cId="2719055079" sldId="265"/>
            <ac:picMk id="7" creationId="{FF6EA245-295E-6C60-7559-CE28C822A340}"/>
          </ac:picMkLst>
        </pc:picChg>
      </pc:sldChg>
      <pc:sldChg chg="addSp delSp modSp new mod modTransition setBg modAnim">
        <pc:chgData name="heather long" userId="c988005902fdc968" providerId="LiveId" clId="{50E55039-E59F-402E-8DC3-79156963BC77}" dt="2022-06-14T22:39:40.327" v="2982"/>
        <pc:sldMkLst>
          <pc:docMk/>
          <pc:sldMk cId="3967975506" sldId="266"/>
        </pc:sldMkLst>
        <pc:spChg chg="mod">
          <ac:chgData name="heather long" userId="c988005902fdc968" providerId="LiveId" clId="{50E55039-E59F-402E-8DC3-79156963BC77}" dt="2022-06-14T21:18:40.035" v="2337" actId="5793"/>
          <ac:spMkLst>
            <pc:docMk/>
            <pc:sldMk cId="3967975506" sldId="266"/>
            <ac:spMk id="2" creationId="{E0D76908-4A0B-F6C7-BA5C-01365D170081}"/>
          </ac:spMkLst>
        </pc:spChg>
        <pc:spChg chg="mod ord">
          <ac:chgData name="heather long" userId="c988005902fdc968" providerId="LiveId" clId="{50E55039-E59F-402E-8DC3-79156963BC77}" dt="2022-06-04T19:41:26.026" v="2054" actId="2711"/>
          <ac:spMkLst>
            <pc:docMk/>
            <pc:sldMk cId="3967975506" sldId="266"/>
            <ac:spMk id="3" creationId="{EBFC60DE-1A90-7353-09D3-D7306A4DEBD3}"/>
          </ac:spMkLst>
        </pc:spChg>
        <pc:spChg chg="add del">
          <ac:chgData name="heather long" userId="c988005902fdc968" providerId="LiveId" clId="{50E55039-E59F-402E-8DC3-79156963BC77}" dt="2022-06-04T19:40:25.812" v="2047" actId="26606"/>
          <ac:spMkLst>
            <pc:docMk/>
            <pc:sldMk cId="3967975506" sldId="266"/>
            <ac:spMk id="11" creationId="{B6FACB3C-9069-4791-BC5C-0DB7CD19B853}"/>
          </ac:spMkLst>
        </pc:spChg>
        <pc:spChg chg="add del">
          <ac:chgData name="heather long" userId="c988005902fdc968" providerId="LiveId" clId="{50E55039-E59F-402E-8DC3-79156963BC77}" dt="2022-06-04T19:40:25.812" v="2047" actId="26606"/>
          <ac:spMkLst>
            <pc:docMk/>
            <pc:sldMk cId="3967975506" sldId="266"/>
            <ac:spMk id="13" creationId="{71F2038E-D777-4B76-81DD-DD13EE91B9DD}"/>
          </ac:spMkLst>
        </pc:spChg>
        <pc:spChg chg="add del">
          <ac:chgData name="heather long" userId="c988005902fdc968" providerId="LiveId" clId="{50E55039-E59F-402E-8DC3-79156963BC77}" dt="2022-06-04T19:41:19.724" v="2053" actId="26606"/>
          <ac:spMkLst>
            <pc:docMk/>
            <pc:sldMk cId="3967975506" sldId="266"/>
            <ac:spMk id="21" creationId="{23A58148-D452-4F6F-A2FE-EED968DE1970}"/>
          </ac:spMkLst>
        </pc:spChg>
        <pc:spChg chg="add">
          <ac:chgData name="heather long" userId="c988005902fdc968" providerId="LiveId" clId="{50E55039-E59F-402E-8DC3-79156963BC77}" dt="2022-06-04T19:41:19.724" v="2053" actId="26606"/>
          <ac:spMkLst>
            <pc:docMk/>
            <pc:sldMk cId="3967975506" sldId="266"/>
            <ac:spMk id="26" creationId="{91F32EBA-ED97-466E-8CFA-8382584155D0}"/>
          </ac:spMkLst>
        </pc:spChg>
        <pc:spChg chg="add">
          <ac:chgData name="heather long" userId="c988005902fdc968" providerId="LiveId" clId="{50E55039-E59F-402E-8DC3-79156963BC77}" dt="2022-06-04T19:41:19.724" v="2053" actId="26606"/>
          <ac:spMkLst>
            <pc:docMk/>
            <pc:sldMk cId="3967975506" sldId="266"/>
            <ac:spMk id="28" creationId="{4300F7B2-2FBB-4B65-B588-6331766027CB}"/>
          </ac:spMkLst>
        </pc:spChg>
        <pc:spChg chg="add">
          <ac:chgData name="heather long" userId="c988005902fdc968" providerId="LiveId" clId="{50E55039-E59F-402E-8DC3-79156963BC77}" dt="2022-06-04T19:41:19.724" v="2053" actId="26606"/>
          <ac:spMkLst>
            <pc:docMk/>
            <pc:sldMk cId="3967975506" sldId="266"/>
            <ac:spMk id="30" creationId="{EFA5A327-531A-495C-BCA7-27F04811AF4B}"/>
          </ac:spMkLst>
        </pc:spChg>
        <pc:spChg chg="add">
          <ac:chgData name="heather long" userId="c988005902fdc968" providerId="LiveId" clId="{50E55039-E59F-402E-8DC3-79156963BC77}" dt="2022-06-04T19:41:19.724" v="2053" actId="26606"/>
          <ac:spMkLst>
            <pc:docMk/>
            <pc:sldMk cId="3967975506" sldId="266"/>
            <ac:spMk id="32" creationId="{09C89D1D-8C73-4FE3-BB9A-0A66D0F9C2FF}"/>
          </ac:spMkLst>
        </pc:spChg>
        <pc:grpChg chg="add del">
          <ac:chgData name="heather long" userId="c988005902fdc968" providerId="LiveId" clId="{50E55039-E59F-402E-8DC3-79156963BC77}" dt="2022-06-04T19:40:25.812" v="2047" actId="26606"/>
          <ac:grpSpMkLst>
            <pc:docMk/>
            <pc:sldMk cId="3967975506" sldId="266"/>
            <ac:grpSpMk id="15" creationId="{DD354807-230F-4402-B1B9-F733A8F1F190}"/>
          </ac:grpSpMkLst>
        </pc:grpChg>
        <pc:picChg chg="add del mod">
          <ac:chgData name="heather long" userId="c988005902fdc968" providerId="LiveId" clId="{50E55039-E59F-402E-8DC3-79156963BC77}" dt="2022-06-04T19:10:22.139" v="1926" actId="21"/>
          <ac:picMkLst>
            <pc:docMk/>
            <pc:sldMk cId="3967975506" sldId="266"/>
            <ac:picMk id="5" creationId="{7A4502F3-A5D0-0DC4-628D-05CE67D7F9A4}"/>
          </ac:picMkLst>
        </pc:picChg>
        <pc:picChg chg="add mod ord">
          <ac:chgData name="heather long" userId="c988005902fdc968" providerId="LiveId" clId="{50E55039-E59F-402E-8DC3-79156963BC77}" dt="2022-06-04T19:41:19.724" v="2053" actId="26606"/>
          <ac:picMkLst>
            <pc:docMk/>
            <pc:sldMk cId="3967975506" sldId="266"/>
            <ac:picMk id="6" creationId="{5CDB23C8-BD18-B27E-D2C4-5CC8CF324CEB}"/>
          </ac:picMkLst>
        </pc:picChg>
      </pc:sldChg>
      <pc:sldChg chg="modSp new del mod">
        <pc:chgData name="heather long" userId="c988005902fdc968" providerId="LiveId" clId="{50E55039-E59F-402E-8DC3-79156963BC77}" dt="2022-06-04T19:44:01.881" v="2065" actId="2696"/>
        <pc:sldMkLst>
          <pc:docMk/>
          <pc:sldMk cId="1386206893" sldId="267"/>
        </pc:sldMkLst>
        <pc:spChg chg="mod">
          <ac:chgData name="heather long" userId="c988005902fdc968" providerId="LiveId" clId="{50E55039-E59F-402E-8DC3-79156963BC77}" dt="2022-06-04T19:02:19.467" v="1896" actId="21"/>
          <ac:spMkLst>
            <pc:docMk/>
            <pc:sldMk cId="1386206893" sldId="267"/>
            <ac:spMk id="3" creationId="{E7C4FAFE-59C4-278B-F9E2-72207104E2D0}"/>
          </ac:spMkLst>
        </pc:spChg>
      </pc:sldChg>
      <pc:sldChg chg="addSp modSp new mod modTransition setBg">
        <pc:chgData name="heather long" userId="c988005902fdc968" providerId="LiveId" clId="{50E55039-E59F-402E-8DC3-79156963BC77}" dt="2022-06-14T22:39:32.869" v="2981"/>
        <pc:sldMkLst>
          <pc:docMk/>
          <pc:sldMk cId="3959582168" sldId="267"/>
        </pc:sldMkLst>
        <pc:spChg chg="mod">
          <ac:chgData name="heather long" userId="c988005902fdc968" providerId="LiveId" clId="{50E55039-E59F-402E-8DC3-79156963BC77}" dt="2022-06-14T22:31:22.857" v="2949" actId="1076"/>
          <ac:spMkLst>
            <pc:docMk/>
            <pc:sldMk cId="3959582168" sldId="267"/>
            <ac:spMk id="2" creationId="{14FD011E-667D-4422-88ED-11CDB8F5E9F6}"/>
          </ac:spMkLst>
        </pc:spChg>
        <pc:spChg chg="mod">
          <ac:chgData name="heather long" userId="c988005902fdc968" providerId="LiveId" clId="{50E55039-E59F-402E-8DC3-79156963BC77}" dt="2022-06-14T22:31:30.775" v="2950" actId="2711"/>
          <ac:spMkLst>
            <pc:docMk/>
            <pc:sldMk cId="3959582168" sldId="267"/>
            <ac:spMk id="3" creationId="{22D3D13F-0073-154E-1A79-71CC25E8F654}"/>
          </ac:spMkLst>
        </pc:spChg>
        <pc:spChg chg="add">
          <ac:chgData name="heather long" userId="c988005902fdc968" providerId="LiveId" clId="{50E55039-E59F-402E-8DC3-79156963BC77}" dt="2022-06-14T22:30:43.211" v="2945" actId="26606"/>
          <ac:spMkLst>
            <pc:docMk/>
            <pc:sldMk cId="3959582168" sldId="267"/>
            <ac:spMk id="8" creationId="{B26EE4FD-480F-42A5-9FEB-DA630457CFB7}"/>
          </ac:spMkLst>
        </pc:spChg>
        <pc:spChg chg="add">
          <ac:chgData name="heather long" userId="c988005902fdc968" providerId="LiveId" clId="{50E55039-E59F-402E-8DC3-79156963BC77}" dt="2022-06-14T22:30:43.211" v="2945" actId="26606"/>
          <ac:spMkLst>
            <pc:docMk/>
            <pc:sldMk cId="3959582168" sldId="267"/>
            <ac:spMk id="10" creationId="{A187062F-BE14-42FC-B06A-607DB23849C3}"/>
          </ac:spMkLst>
        </pc:spChg>
        <pc:spChg chg="add">
          <ac:chgData name="heather long" userId="c988005902fdc968" providerId="LiveId" clId="{50E55039-E59F-402E-8DC3-79156963BC77}" dt="2022-06-14T22:30:43.211" v="2945" actId="26606"/>
          <ac:spMkLst>
            <pc:docMk/>
            <pc:sldMk cId="3959582168" sldId="267"/>
            <ac:spMk id="12" creationId="{731FE21B-2A45-4BF5-8B03-E12341988774}"/>
          </ac:spMkLst>
        </pc:spChg>
        <pc:spChg chg="add">
          <ac:chgData name="heather long" userId="c988005902fdc968" providerId="LiveId" clId="{50E55039-E59F-402E-8DC3-79156963BC77}" dt="2022-06-14T22:30:43.211" v="2945" actId="26606"/>
          <ac:spMkLst>
            <pc:docMk/>
            <pc:sldMk cId="3959582168" sldId="267"/>
            <ac:spMk id="14" creationId="{2DC5A94D-79ED-48F5-9DC5-96CBB507CEC8}"/>
          </ac:spMkLst>
        </pc:spChg>
        <pc:spChg chg="add">
          <ac:chgData name="heather long" userId="c988005902fdc968" providerId="LiveId" clId="{50E55039-E59F-402E-8DC3-79156963BC77}" dt="2022-06-14T22:30:43.211" v="2945" actId="26606"/>
          <ac:spMkLst>
            <pc:docMk/>
            <pc:sldMk cId="3959582168" sldId="267"/>
            <ac:spMk id="16" creationId="{93A3D4BE-AF25-4F9A-9C29-1145CCE24A28}"/>
          </ac:spMkLst>
        </pc:spChg>
      </pc:sldChg>
      <pc:sldChg chg="addSp delSp modSp new mod modTransition setBg">
        <pc:chgData name="heather long" userId="c988005902fdc968" providerId="LiveId" clId="{50E55039-E59F-402E-8DC3-79156963BC77}" dt="2022-06-14T22:39:17.656" v="2979"/>
        <pc:sldMkLst>
          <pc:docMk/>
          <pc:sldMk cId="3549027522" sldId="268"/>
        </pc:sldMkLst>
        <pc:spChg chg="mod">
          <ac:chgData name="heather long" userId="c988005902fdc968" providerId="LiveId" clId="{50E55039-E59F-402E-8DC3-79156963BC77}" dt="2022-06-14T22:36:29.892" v="2971" actId="1076"/>
          <ac:spMkLst>
            <pc:docMk/>
            <pc:sldMk cId="3549027522" sldId="268"/>
            <ac:spMk id="2" creationId="{0EDE0241-807D-38A7-59D5-7F42AF0FEFE0}"/>
          </ac:spMkLst>
        </pc:spChg>
        <pc:spChg chg="del mod">
          <ac:chgData name="heather long" userId="c988005902fdc968" providerId="LiveId" clId="{50E55039-E59F-402E-8DC3-79156963BC77}" dt="2022-06-14T22:33:38.360" v="2956" actId="26606"/>
          <ac:spMkLst>
            <pc:docMk/>
            <pc:sldMk cId="3549027522" sldId="268"/>
            <ac:spMk id="3" creationId="{4A5DDDF8-5034-5E04-56D3-DBB1A990581C}"/>
          </ac:spMkLst>
        </pc:spChg>
        <pc:spChg chg="add del">
          <ac:chgData name="heather long" userId="c988005902fdc968" providerId="LiveId" clId="{50E55039-E59F-402E-8DC3-79156963BC77}" dt="2022-06-14T22:35:47.457" v="2965" actId="26606"/>
          <ac:spMkLst>
            <pc:docMk/>
            <pc:sldMk cId="3549027522" sldId="268"/>
            <ac:spMk id="9" creationId="{3A5B4632-C963-4296-86F0-79AA9EA5AE98}"/>
          </ac:spMkLst>
        </pc:spChg>
        <pc:spChg chg="add">
          <ac:chgData name="heather long" userId="c988005902fdc968" providerId="LiveId" clId="{50E55039-E59F-402E-8DC3-79156963BC77}" dt="2022-06-14T22:35:47.457" v="2965" actId="26606"/>
          <ac:spMkLst>
            <pc:docMk/>
            <pc:sldMk cId="3549027522" sldId="268"/>
            <ac:spMk id="14" creationId="{B0C60769-5425-4CDA-B979-1B360DB8F3A8}"/>
          </ac:spMkLst>
        </pc:spChg>
        <pc:graphicFrameChg chg="add mod modGraphic">
          <ac:chgData name="heather long" userId="c988005902fdc968" providerId="LiveId" clId="{50E55039-E59F-402E-8DC3-79156963BC77}" dt="2022-06-14T22:36:07.931" v="2968" actId="255"/>
          <ac:graphicFrameMkLst>
            <pc:docMk/>
            <pc:sldMk cId="3549027522" sldId="268"/>
            <ac:graphicFrameMk id="5" creationId="{67123B06-FE30-AE47-3E03-114E8567AF2E}"/>
          </ac:graphicFrameMkLst>
        </pc:graphicFrameChg>
      </pc:sldChg>
      <pc:sldChg chg="addSp modSp new mod modTransition setBg">
        <pc:chgData name="heather long" userId="c988005902fdc968" providerId="LiveId" clId="{50E55039-E59F-402E-8DC3-79156963BC77}" dt="2022-06-14T22:39:24.277" v="2980"/>
        <pc:sldMkLst>
          <pc:docMk/>
          <pc:sldMk cId="1051870527" sldId="269"/>
        </pc:sldMkLst>
        <pc:spChg chg="mod">
          <ac:chgData name="heather long" userId="c988005902fdc968" providerId="LiveId" clId="{50E55039-E59F-402E-8DC3-79156963BC77}" dt="2022-06-14T22:33:20.325" v="2954" actId="2711"/>
          <ac:spMkLst>
            <pc:docMk/>
            <pc:sldMk cId="1051870527" sldId="269"/>
            <ac:spMk id="2" creationId="{7E256D2D-E17A-A271-41E4-81B12FA0EC98}"/>
          </ac:spMkLst>
        </pc:spChg>
        <pc:spChg chg="mod">
          <ac:chgData name="heather long" userId="c988005902fdc968" providerId="LiveId" clId="{50E55039-E59F-402E-8DC3-79156963BC77}" dt="2022-06-14T22:33:27.764" v="2955" actId="2711"/>
          <ac:spMkLst>
            <pc:docMk/>
            <pc:sldMk cId="1051870527" sldId="269"/>
            <ac:spMk id="3" creationId="{83346CD6-AA50-B450-1980-E6951BB82F7F}"/>
          </ac:spMkLst>
        </pc:spChg>
        <pc:spChg chg="add">
          <ac:chgData name="heather long" userId="c988005902fdc968" providerId="LiveId" clId="{50E55039-E59F-402E-8DC3-79156963BC77}" dt="2022-06-14T22:32:29.885" v="2951" actId="26606"/>
          <ac:spMkLst>
            <pc:docMk/>
            <pc:sldMk cId="1051870527" sldId="269"/>
            <ac:spMk id="8" creationId="{827B839B-9ADE-406B-8590-F1CAEDED45A1}"/>
          </ac:spMkLst>
        </pc:spChg>
        <pc:spChg chg="add">
          <ac:chgData name="heather long" userId="c988005902fdc968" providerId="LiveId" clId="{50E55039-E59F-402E-8DC3-79156963BC77}" dt="2022-06-14T22:32:29.885" v="2951" actId="26606"/>
          <ac:spMkLst>
            <pc:docMk/>
            <pc:sldMk cId="1051870527" sldId="269"/>
            <ac:spMk id="10" creationId="{CFE45BF0-46DB-408C-B5F7-7B11716805D4}"/>
          </ac:spMkLst>
        </pc:spChg>
        <pc:spChg chg="add">
          <ac:chgData name="heather long" userId="c988005902fdc968" providerId="LiveId" clId="{50E55039-E59F-402E-8DC3-79156963BC77}" dt="2022-06-14T22:32:29.885" v="2951" actId="26606"/>
          <ac:spMkLst>
            <pc:docMk/>
            <pc:sldMk cId="1051870527" sldId="269"/>
            <ac:spMk id="12" creationId="{2AEBC8F2-97B1-41B4-93F1-2D289E197FBA}"/>
          </ac:spMkLst>
        </pc:spChg>
        <pc:spChg chg="add">
          <ac:chgData name="heather long" userId="c988005902fdc968" providerId="LiveId" clId="{50E55039-E59F-402E-8DC3-79156963BC77}" dt="2022-06-14T22:32:29.885" v="2951" actId="26606"/>
          <ac:spMkLst>
            <pc:docMk/>
            <pc:sldMk cId="1051870527" sldId="269"/>
            <ac:spMk id="14" creationId="{472E3A19-F5D5-48FC-BB9C-48C2F68F598B}"/>
          </ac:spMkLst>
        </pc:spChg>
        <pc:spChg chg="add">
          <ac:chgData name="heather long" userId="c988005902fdc968" providerId="LiveId" clId="{50E55039-E59F-402E-8DC3-79156963BC77}" dt="2022-06-14T22:32:29.885" v="2951" actId="26606"/>
          <ac:spMkLst>
            <pc:docMk/>
            <pc:sldMk cId="1051870527" sldId="269"/>
            <ac:spMk id="16" creationId="{7A62E32F-BB65-43A8-8EB5-92346890E549}"/>
          </ac:spMkLst>
        </pc:spChg>
        <pc:spChg chg="add">
          <ac:chgData name="heather long" userId="c988005902fdc968" providerId="LiveId" clId="{50E55039-E59F-402E-8DC3-79156963BC77}" dt="2022-06-14T22:32:29.885" v="2951" actId="26606"/>
          <ac:spMkLst>
            <pc:docMk/>
            <pc:sldMk cId="1051870527" sldId="269"/>
            <ac:spMk id="18" creationId="{14E91B64-9FCC-451E-AFB4-A827D6329367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6_2">
  <dgm:title val=""/>
  <dgm:desc val=""/>
  <dgm:catLst>
    <dgm:cat type="accent6" pri="16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4F588B-A55A-42F5-A53A-A465B3F2F1A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6_2" csCatId="accent6" phldr="1"/>
      <dgm:spPr/>
      <dgm:t>
        <a:bodyPr/>
        <a:lstStyle/>
        <a:p>
          <a:endParaRPr lang="en-US"/>
        </a:p>
      </dgm:t>
    </dgm:pt>
    <dgm:pt modelId="{F43D3797-BF9E-49E1-B272-D90C286EA944}">
      <dgm:prSet custT="1"/>
      <dgm:spPr/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When will the recording begin?</a:t>
          </a:r>
        </a:p>
      </dgm:t>
    </dgm:pt>
    <dgm:pt modelId="{CE4BDAE4-1A29-4398-B721-E07014A4649B}" type="parTrans" cxnId="{2EF13032-DA9D-4C42-8ACC-8601DE952A2B}">
      <dgm:prSet/>
      <dgm:spPr/>
      <dgm:t>
        <a:bodyPr/>
        <a:lstStyle/>
        <a:p>
          <a:endParaRPr lang="en-US"/>
        </a:p>
      </dgm:t>
    </dgm:pt>
    <dgm:pt modelId="{9490C426-457C-432A-8D2E-1AE408030A87}" type="sibTrans" cxnId="{2EF13032-DA9D-4C42-8ACC-8601DE952A2B}">
      <dgm:prSet/>
      <dgm:spPr/>
      <dgm:t>
        <a:bodyPr/>
        <a:lstStyle/>
        <a:p>
          <a:endParaRPr lang="en-US"/>
        </a:p>
      </dgm:t>
    </dgm:pt>
    <dgm:pt modelId="{37EAF0BD-2C90-4161-8C5B-4DE950969F8F}">
      <dgm:prSet custT="1"/>
      <dgm:spPr/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What conditions will start or stop the recording?</a:t>
          </a:r>
        </a:p>
      </dgm:t>
    </dgm:pt>
    <dgm:pt modelId="{DED9E477-F644-476A-8A3A-DAE3DA384C08}" type="parTrans" cxnId="{CDAD2699-3817-4776-9DEA-C540C2E4CA49}">
      <dgm:prSet/>
      <dgm:spPr/>
      <dgm:t>
        <a:bodyPr/>
        <a:lstStyle/>
        <a:p>
          <a:endParaRPr lang="en-US"/>
        </a:p>
      </dgm:t>
    </dgm:pt>
    <dgm:pt modelId="{2EC8D1AB-059E-4764-BBAC-53D93CF49068}" type="sibTrans" cxnId="{CDAD2699-3817-4776-9DEA-C540C2E4CA49}">
      <dgm:prSet/>
      <dgm:spPr/>
      <dgm:t>
        <a:bodyPr/>
        <a:lstStyle/>
        <a:p>
          <a:endParaRPr lang="en-US"/>
        </a:p>
      </dgm:t>
    </dgm:pt>
    <dgm:pt modelId="{3368E0A9-DA94-4CCD-B98C-CBD026B73E7A}">
      <dgm:prSet custT="1"/>
      <dgm:spPr/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Where and for how long will the data recorded be stored?</a:t>
          </a:r>
        </a:p>
      </dgm:t>
    </dgm:pt>
    <dgm:pt modelId="{C5A9268D-0350-425E-8AAC-41A6EEE29F99}" type="parTrans" cxnId="{C80B98A8-138D-46E6-B3F1-B2EA1BBC016A}">
      <dgm:prSet/>
      <dgm:spPr/>
      <dgm:t>
        <a:bodyPr/>
        <a:lstStyle/>
        <a:p>
          <a:endParaRPr lang="en-US"/>
        </a:p>
      </dgm:t>
    </dgm:pt>
    <dgm:pt modelId="{1DD24D66-2023-41E1-8C40-2D9E34A91B9C}" type="sibTrans" cxnId="{C80B98A8-138D-46E6-B3F1-B2EA1BBC016A}">
      <dgm:prSet/>
      <dgm:spPr/>
      <dgm:t>
        <a:bodyPr/>
        <a:lstStyle/>
        <a:p>
          <a:endParaRPr lang="en-US"/>
        </a:p>
      </dgm:t>
    </dgm:pt>
    <dgm:pt modelId="{1A78DC53-20D7-4935-AC5E-03268793659A}" type="pres">
      <dgm:prSet presAssocID="{884F588B-A55A-42F5-A53A-A465B3F2F1A6}" presName="root" presStyleCnt="0">
        <dgm:presLayoutVars>
          <dgm:dir/>
          <dgm:resizeHandles val="exact"/>
        </dgm:presLayoutVars>
      </dgm:prSet>
      <dgm:spPr/>
    </dgm:pt>
    <dgm:pt modelId="{FA377254-481B-45E6-8AA6-EC679243C884}" type="pres">
      <dgm:prSet presAssocID="{F43D3797-BF9E-49E1-B272-D90C286EA944}" presName="compNode" presStyleCnt="0"/>
      <dgm:spPr/>
    </dgm:pt>
    <dgm:pt modelId="{54D2CA39-5021-43D6-8093-791E1CF732D6}" type="pres">
      <dgm:prSet presAssocID="{F43D3797-BF9E-49E1-B272-D90C286EA944}" presName="bgRect" presStyleLbl="bgShp" presStyleIdx="0" presStyleCnt="3"/>
      <dgm:spPr/>
    </dgm:pt>
    <dgm:pt modelId="{9BC9CB4A-6654-4AAF-B0EA-A39695DDBC37}" type="pres">
      <dgm:prSet presAssocID="{F43D3797-BF9E-49E1-B272-D90C286EA944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cord"/>
        </a:ext>
      </dgm:extLst>
    </dgm:pt>
    <dgm:pt modelId="{7A57E98A-5A49-4D4B-A165-9130EFEC9777}" type="pres">
      <dgm:prSet presAssocID="{F43D3797-BF9E-49E1-B272-D90C286EA944}" presName="spaceRect" presStyleCnt="0"/>
      <dgm:spPr/>
    </dgm:pt>
    <dgm:pt modelId="{F6867D4E-752E-4C5F-921C-0DC81ECC1C53}" type="pres">
      <dgm:prSet presAssocID="{F43D3797-BF9E-49E1-B272-D90C286EA944}" presName="parTx" presStyleLbl="revTx" presStyleIdx="0" presStyleCnt="3">
        <dgm:presLayoutVars>
          <dgm:chMax val="0"/>
          <dgm:chPref val="0"/>
        </dgm:presLayoutVars>
      </dgm:prSet>
      <dgm:spPr/>
    </dgm:pt>
    <dgm:pt modelId="{ABF71393-0015-4B39-B907-B63D1B632216}" type="pres">
      <dgm:prSet presAssocID="{9490C426-457C-432A-8D2E-1AE408030A87}" presName="sibTrans" presStyleCnt="0"/>
      <dgm:spPr/>
    </dgm:pt>
    <dgm:pt modelId="{9B5EAF0C-C915-426E-BADB-E0D74F4EDC37}" type="pres">
      <dgm:prSet presAssocID="{37EAF0BD-2C90-4161-8C5B-4DE950969F8F}" presName="compNode" presStyleCnt="0"/>
      <dgm:spPr/>
    </dgm:pt>
    <dgm:pt modelId="{706B38C0-D8D7-43A0-85EE-01C9476C696F}" type="pres">
      <dgm:prSet presAssocID="{37EAF0BD-2C90-4161-8C5B-4DE950969F8F}" presName="bgRect" presStyleLbl="bgShp" presStyleIdx="1" presStyleCnt="3"/>
      <dgm:spPr/>
    </dgm:pt>
    <dgm:pt modelId="{CDA9E492-F3BF-4B4E-9432-DDAAE58C01A3}" type="pres">
      <dgm:prSet presAssocID="{37EAF0BD-2C90-4161-8C5B-4DE950969F8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 Sign"/>
        </a:ext>
      </dgm:extLst>
    </dgm:pt>
    <dgm:pt modelId="{913F39D2-CC4D-4360-91D1-C65B98CAA3C1}" type="pres">
      <dgm:prSet presAssocID="{37EAF0BD-2C90-4161-8C5B-4DE950969F8F}" presName="spaceRect" presStyleCnt="0"/>
      <dgm:spPr/>
    </dgm:pt>
    <dgm:pt modelId="{52B0E65B-2853-4690-8F1D-020320698F8E}" type="pres">
      <dgm:prSet presAssocID="{37EAF0BD-2C90-4161-8C5B-4DE950969F8F}" presName="parTx" presStyleLbl="revTx" presStyleIdx="1" presStyleCnt="3">
        <dgm:presLayoutVars>
          <dgm:chMax val="0"/>
          <dgm:chPref val="0"/>
        </dgm:presLayoutVars>
      </dgm:prSet>
      <dgm:spPr/>
    </dgm:pt>
    <dgm:pt modelId="{9947AAD7-583A-4C7E-A4F3-4D5205189576}" type="pres">
      <dgm:prSet presAssocID="{2EC8D1AB-059E-4764-BBAC-53D93CF49068}" presName="sibTrans" presStyleCnt="0"/>
      <dgm:spPr/>
    </dgm:pt>
    <dgm:pt modelId="{512A09FA-8153-40F2-A52C-8D30E6F4AAE5}" type="pres">
      <dgm:prSet presAssocID="{3368E0A9-DA94-4CCD-B98C-CBD026B73E7A}" presName="compNode" presStyleCnt="0"/>
      <dgm:spPr/>
    </dgm:pt>
    <dgm:pt modelId="{4B81A1ED-F770-4F46-91B7-1BB00C54BCAE}" type="pres">
      <dgm:prSet presAssocID="{3368E0A9-DA94-4CCD-B98C-CBD026B73E7A}" presName="bgRect" presStyleLbl="bgShp" presStyleIdx="2" presStyleCnt="3"/>
      <dgm:spPr/>
    </dgm:pt>
    <dgm:pt modelId="{C36F58C4-C048-4109-8112-A8E48172316F}" type="pres">
      <dgm:prSet presAssocID="{3368E0A9-DA94-4CCD-B98C-CBD026B73E7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7A431CA9-E3B9-4E94-91D5-B287F79B82B8}" type="pres">
      <dgm:prSet presAssocID="{3368E0A9-DA94-4CCD-B98C-CBD026B73E7A}" presName="spaceRect" presStyleCnt="0"/>
      <dgm:spPr/>
    </dgm:pt>
    <dgm:pt modelId="{48723A66-E87F-4712-BDCB-307F7F6B78A8}" type="pres">
      <dgm:prSet presAssocID="{3368E0A9-DA94-4CCD-B98C-CBD026B73E7A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71CD602E-DD1D-4DD0-BA54-9A6DF538B8E0}" type="presOf" srcId="{3368E0A9-DA94-4CCD-B98C-CBD026B73E7A}" destId="{48723A66-E87F-4712-BDCB-307F7F6B78A8}" srcOrd="0" destOrd="0" presId="urn:microsoft.com/office/officeart/2018/2/layout/IconVerticalSolidList"/>
    <dgm:cxn modelId="{2EF13032-DA9D-4C42-8ACC-8601DE952A2B}" srcId="{884F588B-A55A-42F5-A53A-A465B3F2F1A6}" destId="{F43D3797-BF9E-49E1-B272-D90C286EA944}" srcOrd="0" destOrd="0" parTransId="{CE4BDAE4-1A29-4398-B721-E07014A4649B}" sibTransId="{9490C426-457C-432A-8D2E-1AE408030A87}"/>
    <dgm:cxn modelId="{171A064B-5BA1-40D4-8926-F32A9E6565D8}" type="presOf" srcId="{F43D3797-BF9E-49E1-B272-D90C286EA944}" destId="{F6867D4E-752E-4C5F-921C-0DC81ECC1C53}" srcOrd="0" destOrd="0" presId="urn:microsoft.com/office/officeart/2018/2/layout/IconVerticalSolidList"/>
    <dgm:cxn modelId="{193DE57F-076C-4F6A-91AD-5B1BE1270AFB}" type="presOf" srcId="{37EAF0BD-2C90-4161-8C5B-4DE950969F8F}" destId="{52B0E65B-2853-4690-8F1D-020320698F8E}" srcOrd="0" destOrd="0" presId="urn:microsoft.com/office/officeart/2018/2/layout/IconVerticalSolidList"/>
    <dgm:cxn modelId="{CDAD2699-3817-4776-9DEA-C540C2E4CA49}" srcId="{884F588B-A55A-42F5-A53A-A465B3F2F1A6}" destId="{37EAF0BD-2C90-4161-8C5B-4DE950969F8F}" srcOrd="1" destOrd="0" parTransId="{DED9E477-F644-476A-8A3A-DAE3DA384C08}" sibTransId="{2EC8D1AB-059E-4764-BBAC-53D93CF49068}"/>
    <dgm:cxn modelId="{C80B98A8-138D-46E6-B3F1-B2EA1BBC016A}" srcId="{884F588B-A55A-42F5-A53A-A465B3F2F1A6}" destId="{3368E0A9-DA94-4CCD-B98C-CBD026B73E7A}" srcOrd="2" destOrd="0" parTransId="{C5A9268D-0350-425E-8AAC-41A6EEE29F99}" sibTransId="{1DD24D66-2023-41E1-8C40-2D9E34A91B9C}"/>
    <dgm:cxn modelId="{B11C87C5-CD85-4BAA-85AB-B57CC511102D}" type="presOf" srcId="{884F588B-A55A-42F5-A53A-A465B3F2F1A6}" destId="{1A78DC53-20D7-4935-AC5E-03268793659A}" srcOrd="0" destOrd="0" presId="urn:microsoft.com/office/officeart/2018/2/layout/IconVerticalSolidList"/>
    <dgm:cxn modelId="{D45558E0-BEC1-45AE-BB00-9C242CFB083D}" type="presParOf" srcId="{1A78DC53-20D7-4935-AC5E-03268793659A}" destId="{FA377254-481B-45E6-8AA6-EC679243C884}" srcOrd="0" destOrd="0" presId="urn:microsoft.com/office/officeart/2018/2/layout/IconVerticalSolidList"/>
    <dgm:cxn modelId="{AB6DF117-D3A7-45FA-9922-E4AC1F5DEC8D}" type="presParOf" srcId="{FA377254-481B-45E6-8AA6-EC679243C884}" destId="{54D2CA39-5021-43D6-8093-791E1CF732D6}" srcOrd="0" destOrd="0" presId="urn:microsoft.com/office/officeart/2018/2/layout/IconVerticalSolidList"/>
    <dgm:cxn modelId="{4DD49A70-6BDF-4F35-9B9D-65ABAE38991E}" type="presParOf" srcId="{FA377254-481B-45E6-8AA6-EC679243C884}" destId="{9BC9CB4A-6654-4AAF-B0EA-A39695DDBC37}" srcOrd="1" destOrd="0" presId="urn:microsoft.com/office/officeart/2018/2/layout/IconVerticalSolidList"/>
    <dgm:cxn modelId="{1BA1C0F5-3EC5-4D4E-977D-7DA2ECBFADF5}" type="presParOf" srcId="{FA377254-481B-45E6-8AA6-EC679243C884}" destId="{7A57E98A-5A49-4D4B-A165-9130EFEC9777}" srcOrd="2" destOrd="0" presId="urn:microsoft.com/office/officeart/2018/2/layout/IconVerticalSolidList"/>
    <dgm:cxn modelId="{CF6126FE-ED02-499F-9340-8C05246AFF39}" type="presParOf" srcId="{FA377254-481B-45E6-8AA6-EC679243C884}" destId="{F6867D4E-752E-4C5F-921C-0DC81ECC1C53}" srcOrd="3" destOrd="0" presId="urn:microsoft.com/office/officeart/2018/2/layout/IconVerticalSolidList"/>
    <dgm:cxn modelId="{88C9C089-B851-4C53-9392-BFDCD88969EF}" type="presParOf" srcId="{1A78DC53-20D7-4935-AC5E-03268793659A}" destId="{ABF71393-0015-4B39-B907-B63D1B632216}" srcOrd="1" destOrd="0" presId="urn:microsoft.com/office/officeart/2018/2/layout/IconVerticalSolidList"/>
    <dgm:cxn modelId="{0A850A9A-EC03-4DE8-9F8B-8E61B9992CD8}" type="presParOf" srcId="{1A78DC53-20D7-4935-AC5E-03268793659A}" destId="{9B5EAF0C-C915-426E-BADB-E0D74F4EDC37}" srcOrd="2" destOrd="0" presId="urn:microsoft.com/office/officeart/2018/2/layout/IconVerticalSolidList"/>
    <dgm:cxn modelId="{2ADD3E1A-C88E-4CE3-9CDA-F6340A510C81}" type="presParOf" srcId="{9B5EAF0C-C915-426E-BADB-E0D74F4EDC37}" destId="{706B38C0-D8D7-43A0-85EE-01C9476C696F}" srcOrd="0" destOrd="0" presId="urn:microsoft.com/office/officeart/2018/2/layout/IconVerticalSolidList"/>
    <dgm:cxn modelId="{E6E4D4CD-44D1-49FB-A50D-44EBCADBFDB2}" type="presParOf" srcId="{9B5EAF0C-C915-426E-BADB-E0D74F4EDC37}" destId="{CDA9E492-F3BF-4B4E-9432-DDAAE58C01A3}" srcOrd="1" destOrd="0" presId="urn:microsoft.com/office/officeart/2018/2/layout/IconVerticalSolidList"/>
    <dgm:cxn modelId="{4BEFBEF3-6766-4851-9D43-56FFECBBEC3B}" type="presParOf" srcId="{9B5EAF0C-C915-426E-BADB-E0D74F4EDC37}" destId="{913F39D2-CC4D-4360-91D1-C65B98CAA3C1}" srcOrd="2" destOrd="0" presId="urn:microsoft.com/office/officeart/2018/2/layout/IconVerticalSolidList"/>
    <dgm:cxn modelId="{3A8F7036-028E-4715-8FAC-F311A6B349EE}" type="presParOf" srcId="{9B5EAF0C-C915-426E-BADB-E0D74F4EDC37}" destId="{52B0E65B-2853-4690-8F1D-020320698F8E}" srcOrd="3" destOrd="0" presId="urn:microsoft.com/office/officeart/2018/2/layout/IconVerticalSolidList"/>
    <dgm:cxn modelId="{165A7811-F0E0-4F4B-BB53-A71F828273B9}" type="presParOf" srcId="{1A78DC53-20D7-4935-AC5E-03268793659A}" destId="{9947AAD7-583A-4C7E-A4F3-4D5205189576}" srcOrd="3" destOrd="0" presId="urn:microsoft.com/office/officeart/2018/2/layout/IconVerticalSolidList"/>
    <dgm:cxn modelId="{5DC6A68D-34F3-45E3-85E8-7DED61F5F0AF}" type="presParOf" srcId="{1A78DC53-20D7-4935-AC5E-03268793659A}" destId="{512A09FA-8153-40F2-A52C-8D30E6F4AAE5}" srcOrd="4" destOrd="0" presId="urn:microsoft.com/office/officeart/2018/2/layout/IconVerticalSolidList"/>
    <dgm:cxn modelId="{30FD4A2D-E461-4C8C-AD98-C4DFBE6E77DC}" type="presParOf" srcId="{512A09FA-8153-40F2-A52C-8D30E6F4AAE5}" destId="{4B81A1ED-F770-4F46-91B7-1BB00C54BCAE}" srcOrd="0" destOrd="0" presId="urn:microsoft.com/office/officeart/2018/2/layout/IconVerticalSolidList"/>
    <dgm:cxn modelId="{FE26E498-873F-4303-BC82-040F3ADFE2AB}" type="presParOf" srcId="{512A09FA-8153-40F2-A52C-8D30E6F4AAE5}" destId="{C36F58C4-C048-4109-8112-A8E48172316F}" srcOrd="1" destOrd="0" presId="urn:microsoft.com/office/officeart/2018/2/layout/IconVerticalSolidList"/>
    <dgm:cxn modelId="{297CE6C8-465F-4187-8DFC-D8B3B59AABB4}" type="presParOf" srcId="{512A09FA-8153-40F2-A52C-8D30E6F4AAE5}" destId="{7A431CA9-E3B9-4E94-91D5-B287F79B82B8}" srcOrd="2" destOrd="0" presId="urn:microsoft.com/office/officeart/2018/2/layout/IconVerticalSolidList"/>
    <dgm:cxn modelId="{4262CA8A-BC47-4E53-B96B-16317F7F208D}" type="presParOf" srcId="{512A09FA-8153-40F2-A52C-8D30E6F4AAE5}" destId="{48723A66-E87F-4712-BDCB-307F7F6B78A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D2CA39-5021-43D6-8093-791E1CF732D6}">
      <dsp:nvSpPr>
        <dsp:cNvPr id="0" name=""/>
        <dsp:cNvSpPr/>
      </dsp:nvSpPr>
      <dsp:spPr>
        <a:xfrm>
          <a:off x="0" y="675"/>
          <a:ext cx="5579532" cy="158061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C9CB4A-6654-4AAF-B0EA-A39695DDBC37}">
      <dsp:nvSpPr>
        <dsp:cNvPr id="0" name=""/>
        <dsp:cNvSpPr/>
      </dsp:nvSpPr>
      <dsp:spPr>
        <a:xfrm>
          <a:off x="478135" y="356313"/>
          <a:ext cx="869337" cy="8693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867D4E-752E-4C5F-921C-0DC81ECC1C53}">
      <dsp:nvSpPr>
        <dsp:cNvPr id="0" name=""/>
        <dsp:cNvSpPr/>
      </dsp:nvSpPr>
      <dsp:spPr>
        <a:xfrm>
          <a:off x="1825607" y="675"/>
          <a:ext cx="3753924" cy="1580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282" tIns="167282" rIns="167282" bIns="167282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When will the recording begin?</a:t>
          </a:r>
        </a:p>
      </dsp:txBody>
      <dsp:txXfrm>
        <a:off x="1825607" y="675"/>
        <a:ext cx="3753924" cy="1580612"/>
      </dsp:txXfrm>
    </dsp:sp>
    <dsp:sp modelId="{706B38C0-D8D7-43A0-85EE-01C9476C696F}">
      <dsp:nvSpPr>
        <dsp:cNvPr id="0" name=""/>
        <dsp:cNvSpPr/>
      </dsp:nvSpPr>
      <dsp:spPr>
        <a:xfrm>
          <a:off x="0" y="1976441"/>
          <a:ext cx="5579532" cy="158061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A9E492-F3BF-4B4E-9432-DDAAE58C01A3}">
      <dsp:nvSpPr>
        <dsp:cNvPr id="0" name=""/>
        <dsp:cNvSpPr/>
      </dsp:nvSpPr>
      <dsp:spPr>
        <a:xfrm>
          <a:off x="478135" y="2332079"/>
          <a:ext cx="869337" cy="8693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B0E65B-2853-4690-8F1D-020320698F8E}">
      <dsp:nvSpPr>
        <dsp:cNvPr id="0" name=""/>
        <dsp:cNvSpPr/>
      </dsp:nvSpPr>
      <dsp:spPr>
        <a:xfrm>
          <a:off x="1825607" y="1976441"/>
          <a:ext cx="3753924" cy="1580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282" tIns="167282" rIns="167282" bIns="167282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What conditions will start or stop the recording?</a:t>
          </a:r>
        </a:p>
      </dsp:txBody>
      <dsp:txXfrm>
        <a:off x="1825607" y="1976441"/>
        <a:ext cx="3753924" cy="1580612"/>
      </dsp:txXfrm>
    </dsp:sp>
    <dsp:sp modelId="{4B81A1ED-F770-4F46-91B7-1BB00C54BCAE}">
      <dsp:nvSpPr>
        <dsp:cNvPr id="0" name=""/>
        <dsp:cNvSpPr/>
      </dsp:nvSpPr>
      <dsp:spPr>
        <a:xfrm>
          <a:off x="0" y="3952207"/>
          <a:ext cx="5579532" cy="158061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6F58C4-C048-4109-8112-A8E48172316F}">
      <dsp:nvSpPr>
        <dsp:cNvPr id="0" name=""/>
        <dsp:cNvSpPr/>
      </dsp:nvSpPr>
      <dsp:spPr>
        <a:xfrm>
          <a:off x="478135" y="4307845"/>
          <a:ext cx="869337" cy="8693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723A66-E87F-4712-BDCB-307F7F6B78A8}">
      <dsp:nvSpPr>
        <dsp:cNvPr id="0" name=""/>
        <dsp:cNvSpPr/>
      </dsp:nvSpPr>
      <dsp:spPr>
        <a:xfrm>
          <a:off x="1825607" y="3952207"/>
          <a:ext cx="3753924" cy="1580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282" tIns="167282" rIns="167282" bIns="167282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Where and for how long will the data recorded be stored?</a:t>
          </a:r>
        </a:p>
      </dsp:txBody>
      <dsp:txXfrm>
        <a:off x="1825607" y="3952207"/>
        <a:ext cx="3753924" cy="15806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16D90-D590-50CA-DE77-F98642BEE0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5F4C50-AFF1-E565-8034-C1E400C092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B4652-318B-009B-0458-1BFC7F85F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790ED-516D-4DDB-A16F-EAD1DD8BAECE}" type="datetimeFigureOut">
              <a:rPr lang="en-US" smtClean="0"/>
              <a:t>6/14/2022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97B96-1FD5-4644-94D8-2C77B937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385CCD-B92E-EA59-0C98-B4367A9CE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46193-571B-4D6E-AC52-490546704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9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FB884-CC22-40EF-79D0-49B87E339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EF6F6-DEAC-B650-06CA-EAAEC9605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CA6685-C444-AF88-78C9-436C7B285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790ED-516D-4DDB-A16F-EAD1DD8BAECE}" type="datetimeFigureOut">
              <a:rPr lang="en-US" smtClean="0"/>
              <a:t>6/14/2022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B7E12-1CD8-1B15-DCB4-A9D0B2142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75456-A5A6-1D95-36C3-64BD703DD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46193-571B-4D6E-AC52-490546704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150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ECA10-8A13-142A-2CA1-ED680433A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9EB2BB-87D3-7B72-9E0C-6FBD8CBB0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DD4255-7257-0493-A62F-B02771D83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790ED-516D-4DDB-A16F-EAD1DD8BAECE}" type="datetimeFigureOut">
              <a:rPr lang="en-US" smtClean="0"/>
              <a:t>6/14/2022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028DE-D33E-D460-C52B-D18CDE3FF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35B0B-45D3-8113-A921-EDF09227D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46193-571B-4D6E-AC52-490546704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412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BEE1A-9655-447A-2915-C17E2C3E9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ED0503-CC69-8E04-1ED7-7EE4C53A56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FE0E10-CFBE-5672-BD8E-8562F4017F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5AB05E-F29A-1FD4-F30E-57C265F9F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790ED-516D-4DDB-A16F-EAD1DD8BAECE}" type="datetimeFigureOut">
              <a:rPr lang="en-US" smtClean="0"/>
              <a:t>6/14/2022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EE255D-1E94-E8DE-1D0C-5E3A6449C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B40293-C721-78EB-F156-BA339E909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46193-571B-4D6E-AC52-490546704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904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70C9D-36A2-FFBB-F34D-4A8C1C0AF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A735F9-4C46-2484-D0AC-BA59491FA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536A5B-73A9-E66E-E433-5948C28049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F97D59-6CF8-7759-4970-6290383EDB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2CA7F3-F687-6C69-6D8C-2C6F24B081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D56D69-782E-1636-B919-0832F34AF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790ED-516D-4DDB-A16F-EAD1DD8BAECE}" type="datetimeFigureOut">
              <a:rPr lang="en-US" smtClean="0"/>
              <a:t>6/14/2022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AA6E12-C021-9C6D-301C-BC18AEDD2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4563D0-7D93-B6A8-4EED-3FCA6FD32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46193-571B-4D6E-AC52-490546704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795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BD777-D629-D10F-41C2-B0C424C63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B458B1-1D92-F7E7-66F0-2D13EA369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790ED-516D-4DDB-A16F-EAD1DD8BAECE}" type="datetimeFigureOut">
              <a:rPr lang="en-US" smtClean="0"/>
              <a:t>6/14/2022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E00B16-2B44-CD79-2D60-8AD2832A0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9FA8BF-FC41-E069-9F03-52D56C35B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46193-571B-4D6E-AC52-490546704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930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551D04-66B6-7CC7-DCC6-CD76E4B4E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790ED-516D-4DDB-A16F-EAD1DD8BAECE}" type="datetimeFigureOut">
              <a:rPr lang="en-US" smtClean="0"/>
              <a:t>6/14/2022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CC741F-9AEA-B49F-A40A-14F5B9747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6DC151-96B6-914B-F603-B9E0B4B60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46193-571B-4D6E-AC52-490546704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11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B1476-0551-358A-0394-EF3FA21B5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F11EFE-34B7-02E6-4C87-53353E36A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DC95CF-4D63-D19E-2094-2649BF316E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A4DD02-A563-EBE2-04B0-7DF78DE43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790ED-516D-4DDB-A16F-EAD1DD8BAECE}" type="datetimeFigureOut">
              <a:rPr lang="en-US" smtClean="0"/>
              <a:t>6/14/2022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D08CA0-EAA5-3BD8-F88D-018A89051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D1FB89-53AF-3D0D-3DE9-EFCAF4647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46193-571B-4D6E-AC52-490546704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682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7122E-D269-3467-77F6-A31992EAE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B05F70-F98D-C910-B83E-A23379508A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E723D-5961-B8B4-1961-4108E8C19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B48812-D7E7-9645-A350-91AA94966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790ED-516D-4DDB-A16F-EAD1DD8BAECE}" type="datetimeFigureOut">
              <a:rPr lang="en-US" smtClean="0"/>
              <a:t>6/14/2022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19A253-85D8-1D85-33C2-A2775471B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E41FA3-1D1E-1A97-BEA0-45B62A963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46193-571B-4D6E-AC52-490546704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97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0EA72-96DF-ED5D-E9A8-88667F0CA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ACA02F-6144-9070-887F-F13745A665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581087-81B1-66AC-B32D-FF02F17CD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790ED-516D-4DDB-A16F-EAD1DD8BAECE}" type="datetimeFigureOut">
              <a:rPr lang="en-US" smtClean="0"/>
              <a:t>6/14/2022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454A16-CD11-CA36-AC84-56482CAB1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E2C0D-3F47-97A8-ABAB-13C8DE76E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46193-571B-4D6E-AC52-490546704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1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6CFCBA-F165-9F1A-8A18-7745A593B6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2CC4D6-776E-5B01-D8FF-0D849D35CD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6D61C-C264-7C54-0ADF-9A00B2F0B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790ED-516D-4DDB-A16F-EAD1DD8BAECE}" type="datetimeFigureOut">
              <a:rPr lang="en-US" smtClean="0"/>
              <a:t>6/14/2022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DE02F-A6C1-2761-F6EC-5DE9DEA4A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F6EA3D-14EC-E644-94A2-95D173B63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46193-571B-4D6E-AC52-490546704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584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B7F67C-C11C-7B28-763B-5EE70D712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48D388-C254-3ABE-7640-82B2DA52D3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25F54-A7B0-E28C-0B63-88F2827648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790ED-516D-4DDB-A16F-EAD1DD8BAECE}" type="datetimeFigureOut">
              <a:rPr lang="en-US" smtClean="0"/>
              <a:t>6/14/2022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BC240-1B29-888C-497C-E1D6D6C65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2AFFE3-635C-80B2-D4D2-1F71DB148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46193-571B-4D6E-AC52-490546704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482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F40FBDA-CEB1-40F0-9AB9-BD9C402D7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C4121C-167F-834B-069A-521E219D58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344D4FE-ABEF-4230-9E4E-AD5782FC7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627A35-4DD1-1FB0-1B95-6248D63A9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9532" y="1695576"/>
            <a:ext cx="8652938" cy="2118141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Law Enforcement Body Cams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058385-39F1-A80C-332D-79885F06BA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9532" y="4097679"/>
            <a:ext cx="8655200" cy="98265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CRJU145- Justice Information Systems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Heather Elliott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325F979-D3F9-4926-81B7-7ACCB31A5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1124959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A1473A6-3F22-483E-8A30-80B9D2B14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A1375E3-3E53-4D75-BAB7-E5929BFCB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34368" y="563918"/>
            <a:ext cx="4119932" cy="5978614"/>
            <a:chOff x="7513372" y="803186"/>
            <a:chExt cx="4163968" cy="5978614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0BBEEF67-3DDF-46CF-8CD5-EA5F0E4FB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9586" y="1070835"/>
              <a:ext cx="687754" cy="571096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8FAC1C95-F817-487C-B8B2-CF141FBB1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8949" y="803186"/>
              <a:ext cx="409371" cy="5521414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C2C5363A-D941-4AA1-8D38-D7E44A1E2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13372" y="804101"/>
              <a:ext cx="3880238" cy="5251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6ADD3A3-BF3F-ECC1-3414-CB6EE1CC9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468" y="885651"/>
            <a:ext cx="3229803" cy="462460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28205B-399D-5977-A8E7-33BCC03C2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8708" y="885651"/>
            <a:ext cx="6525220" cy="4616849"/>
          </a:xfrm>
        </p:spPr>
        <p:txBody>
          <a:bodyPr anchor="ctr"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Body Cams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Body Cams Continued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 with having body cams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 Continued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 with having body cams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 Continued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Ethical Issues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Ethical Issues Continued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40186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" name="Rectangle 65">
            <a:extLst>
              <a:ext uri="{FF2B5EF4-FFF2-40B4-BE49-F238E27FC236}">
                <a16:creationId xmlns:a16="http://schemas.microsoft.com/office/drawing/2014/main" id="{799709F6-819A-4A9B-B299-52B516DA20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E956BBB-7B91-4BF1-8CC5-4F1F5C3E0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69" name="Freeform 44">
              <a:extLst>
                <a:ext uri="{FF2B5EF4-FFF2-40B4-BE49-F238E27FC236}">
                  <a16:creationId xmlns:a16="http://schemas.microsoft.com/office/drawing/2014/main" id="{331C4F13-3AB4-4BD8-B1A2-76809863E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5">
              <a:extLst>
                <a:ext uri="{FF2B5EF4-FFF2-40B4-BE49-F238E27FC236}">
                  <a16:creationId xmlns:a16="http://schemas.microsoft.com/office/drawing/2014/main" id="{52D8231F-00FF-4EE0-B405-28CC397CF0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46">
              <a:extLst>
                <a:ext uri="{FF2B5EF4-FFF2-40B4-BE49-F238E27FC236}">
                  <a16:creationId xmlns:a16="http://schemas.microsoft.com/office/drawing/2014/main" id="{C80BB271-C270-4FB5-B9F1-D81F239ED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47">
              <a:extLst>
                <a:ext uri="{FF2B5EF4-FFF2-40B4-BE49-F238E27FC236}">
                  <a16:creationId xmlns:a16="http://schemas.microsoft.com/office/drawing/2014/main" id="{1BDA5F0C-5FEC-4DA5-A154-3EC7AA6900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E342B9BC-62E1-4F01-AE2D-4143126BE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12F34BD-C7C8-C1DF-A07E-C491D6EAEC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7280" y="759805"/>
            <a:ext cx="1030652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Body Cams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A1F850-91D0-131E-212D-E17D3E3CC2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4904" y="2543174"/>
            <a:ext cx="3385635" cy="43148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One-third of U.S. police departments started using cams in 2013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departments that utilize cams include</a:t>
            </a:r>
          </a:p>
          <a:p>
            <a:pPr lvl="1" indent="-2286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Aircraft Rescue and Firefighting</a:t>
            </a:r>
          </a:p>
          <a:p>
            <a:pPr lvl="1" indent="-2286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Firefighting</a:t>
            </a:r>
          </a:p>
          <a:p>
            <a:pPr lvl="1" indent="-2286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Inmate Transportation</a:t>
            </a:r>
          </a:p>
          <a:p>
            <a:pPr lvl="1" indent="-2286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EMS (ambulance personnel)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endParaRPr lang="en-US" sz="1900" dirty="0"/>
          </a:p>
        </p:txBody>
      </p:sp>
      <p:pic>
        <p:nvPicPr>
          <p:cNvPr id="14" name="Graphic 13" descr="Police female outline">
            <a:extLst>
              <a:ext uri="{FF2B5EF4-FFF2-40B4-BE49-F238E27FC236}">
                <a16:creationId xmlns:a16="http://schemas.microsoft.com/office/drawing/2014/main" id="{9C688EF3-3FC2-EB8E-6083-82C08952A0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639" y="2875549"/>
            <a:ext cx="2650372" cy="2650372"/>
          </a:xfrm>
          <a:prstGeom prst="rect">
            <a:avLst/>
          </a:prstGeom>
        </p:spPr>
      </p:pic>
      <p:pic>
        <p:nvPicPr>
          <p:cNvPr id="15" name="Graphic 14" descr="Firefighter male with solid fill">
            <a:extLst>
              <a:ext uri="{FF2B5EF4-FFF2-40B4-BE49-F238E27FC236}">
                <a16:creationId xmlns:a16="http://schemas.microsoft.com/office/drawing/2014/main" id="{7C05C748-081B-8E4A-26F5-01EA079927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02821" y="2486035"/>
            <a:ext cx="1625852" cy="1625852"/>
          </a:xfrm>
          <a:prstGeom prst="rect">
            <a:avLst/>
          </a:prstGeom>
        </p:spPr>
      </p:pic>
      <p:pic>
        <p:nvPicPr>
          <p:cNvPr id="17" name="Graphic 16" descr="Doctor female with solid fill">
            <a:extLst>
              <a:ext uri="{FF2B5EF4-FFF2-40B4-BE49-F238E27FC236}">
                <a16:creationId xmlns:a16="http://schemas.microsoft.com/office/drawing/2014/main" id="{B0447120-1674-CF83-933B-9969EC3D89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00406" y="4272754"/>
            <a:ext cx="1634268" cy="163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807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91F32EBA-ED97-466E-8CFA-8382584155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D76908-4A0B-F6C7-BA5C-01365D170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1327438"/>
            <a:ext cx="5595923" cy="1461778"/>
          </a:xfrm>
        </p:spPr>
        <p:txBody>
          <a:bodyPr anchor="b"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Body Cams Continued…</a:t>
            </a:r>
          </a:p>
        </p:txBody>
      </p:sp>
      <p:sp>
        <p:nvSpPr>
          <p:cNvPr id="28" name="Freeform 5">
            <a:extLst>
              <a:ext uri="{FF2B5EF4-FFF2-40B4-BE49-F238E27FC236}">
                <a16:creationId xmlns:a16="http://schemas.microsoft.com/office/drawing/2014/main" id="{4300F7B2-2FBB-4B65-B588-633176602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125375" y="1311536"/>
            <a:ext cx="675351" cy="595380"/>
          </a:xfrm>
          <a:custGeom>
            <a:avLst/>
            <a:gdLst>
              <a:gd name="T0" fmla="*/ 225 w 785"/>
              <a:gd name="T1" fmla="*/ 692 h 692"/>
              <a:gd name="T2" fmla="*/ 177 w 785"/>
              <a:gd name="T3" fmla="*/ 665 h 692"/>
              <a:gd name="T4" fmla="*/ 9 w 785"/>
              <a:gd name="T5" fmla="*/ 374 h 692"/>
              <a:gd name="T6" fmla="*/ 9 w 785"/>
              <a:gd name="T7" fmla="*/ 318 h 692"/>
              <a:gd name="T8" fmla="*/ 177 w 785"/>
              <a:gd name="T9" fmla="*/ 27 h 692"/>
              <a:gd name="T10" fmla="*/ 225 w 785"/>
              <a:gd name="T11" fmla="*/ 0 h 692"/>
              <a:gd name="T12" fmla="*/ 561 w 785"/>
              <a:gd name="T13" fmla="*/ 0 h 692"/>
              <a:gd name="T14" fmla="*/ 609 w 785"/>
              <a:gd name="T15" fmla="*/ 27 h 692"/>
              <a:gd name="T16" fmla="*/ 777 w 785"/>
              <a:gd name="T17" fmla="*/ 318 h 692"/>
              <a:gd name="T18" fmla="*/ 777 w 785"/>
              <a:gd name="T19" fmla="*/ 374 h 692"/>
              <a:gd name="T20" fmla="*/ 609 w 785"/>
              <a:gd name="T21" fmla="*/ 665 h 692"/>
              <a:gd name="T22" fmla="*/ 561 w 785"/>
              <a:gd name="T23" fmla="*/ 692 h 692"/>
              <a:gd name="T24" fmla="*/ 225 w 785"/>
              <a:gd name="T25" fmla="*/ 692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5" h="692">
                <a:moveTo>
                  <a:pt x="225" y="692"/>
                </a:moveTo>
                <a:cubicBezTo>
                  <a:pt x="207" y="692"/>
                  <a:pt x="185" y="680"/>
                  <a:pt x="177" y="665"/>
                </a:cubicBezTo>
                <a:cubicBezTo>
                  <a:pt x="9" y="374"/>
                  <a:pt x="9" y="374"/>
                  <a:pt x="9" y="374"/>
                </a:cubicBezTo>
                <a:cubicBezTo>
                  <a:pt x="0" y="358"/>
                  <a:pt x="0" y="334"/>
                  <a:pt x="9" y="318"/>
                </a:cubicBezTo>
                <a:cubicBezTo>
                  <a:pt x="177" y="27"/>
                  <a:pt x="177" y="27"/>
                  <a:pt x="177" y="27"/>
                </a:cubicBezTo>
                <a:cubicBezTo>
                  <a:pt x="185" y="12"/>
                  <a:pt x="207" y="0"/>
                  <a:pt x="225" y="0"/>
                </a:cubicBezTo>
                <a:cubicBezTo>
                  <a:pt x="561" y="0"/>
                  <a:pt x="561" y="0"/>
                  <a:pt x="561" y="0"/>
                </a:cubicBezTo>
                <a:cubicBezTo>
                  <a:pt x="578" y="0"/>
                  <a:pt x="600" y="12"/>
                  <a:pt x="609" y="27"/>
                </a:cubicBezTo>
                <a:cubicBezTo>
                  <a:pt x="777" y="318"/>
                  <a:pt x="777" y="318"/>
                  <a:pt x="777" y="318"/>
                </a:cubicBezTo>
                <a:cubicBezTo>
                  <a:pt x="785" y="334"/>
                  <a:pt x="785" y="358"/>
                  <a:pt x="777" y="374"/>
                </a:cubicBezTo>
                <a:cubicBezTo>
                  <a:pt x="609" y="665"/>
                  <a:pt x="609" y="665"/>
                  <a:pt x="609" y="665"/>
                </a:cubicBezTo>
                <a:cubicBezTo>
                  <a:pt x="600" y="680"/>
                  <a:pt x="578" y="692"/>
                  <a:pt x="561" y="692"/>
                </a:cubicBezTo>
                <a:lnTo>
                  <a:pt x="225" y="692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5">
            <a:extLst>
              <a:ext uri="{FF2B5EF4-FFF2-40B4-BE49-F238E27FC236}">
                <a16:creationId xmlns:a16="http://schemas.microsoft.com/office/drawing/2014/main" id="{EFA5A327-531A-495C-BCA7-27F04811A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703265" y="1059710"/>
            <a:ext cx="550492" cy="485306"/>
          </a:xfrm>
          <a:custGeom>
            <a:avLst/>
            <a:gdLst>
              <a:gd name="T0" fmla="*/ 225 w 785"/>
              <a:gd name="T1" fmla="*/ 692 h 692"/>
              <a:gd name="T2" fmla="*/ 177 w 785"/>
              <a:gd name="T3" fmla="*/ 665 h 692"/>
              <a:gd name="T4" fmla="*/ 9 w 785"/>
              <a:gd name="T5" fmla="*/ 374 h 692"/>
              <a:gd name="T6" fmla="*/ 9 w 785"/>
              <a:gd name="T7" fmla="*/ 318 h 692"/>
              <a:gd name="T8" fmla="*/ 177 w 785"/>
              <a:gd name="T9" fmla="*/ 27 h 692"/>
              <a:gd name="T10" fmla="*/ 225 w 785"/>
              <a:gd name="T11" fmla="*/ 0 h 692"/>
              <a:gd name="T12" fmla="*/ 561 w 785"/>
              <a:gd name="T13" fmla="*/ 0 h 692"/>
              <a:gd name="T14" fmla="*/ 609 w 785"/>
              <a:gd name="T15" fmla="*/ 27 h 692"/>
              <a:gd name="T16" fmla="*/ 777 w 785"/>
              <a:gd name="T17" fmla="*/ 318 h 692"/>
              <a:gd name="T18" fmla="*/ 777 w 785"/>
              <a:gd name="T19" fmla="*/ 374 h 692"/>
              <a:gd name="T20" fmla="*/ 609 w 785"/>
              <a:gd name="T21" fmla="*/ 665 h 692"/>
              <a:gd name="T22" fmla="*/ 561 w 785"/>
              <a:gd name="T23" fmla="*/ 692 h 692"/>
              <a:gd name="T24" fmla="*/ 225 w 785"/>
              <a:gd name="T25" fmla="*/ 692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5" h="692">
                <a:moveTo>
                  <a:pt x="225" y="692"/>
                </a:moveTo>
                <a:cubicBezTo>
                  <a:pt x="207" y="692"/>
                  <a:pt x="185" y="680"/>
                  <a:pt x="177" y="665"/>
                </a:cubicBezTo>
                <a:cubicBezTo>
                  <a:pt x="9" y="374"/>
                  <a:pt x="9" y="374"/>
                  <a:pt x="9" y="374"/>
                </a:cubicBezTo>
                <a:cubicBezTo>
                  <a:pt x="0" y="358"/>
                  <a:pt x="0" y="334"/>
                  <a:pt x="9" y="318"/>
                </a:cubicBezTo>
                <a:cubicBezTo>
                  <a:pt x="177" y="27"/>
                  <a:pt x="177" y="27"/>
                  <a:pt x="177" y="27"/>
                </a:cubicBezTo>
                <a:cubicBezTo>
                  <a:pt x="185" y="12"/>
                  <a:pt x="207" y="0"/>
                  <a:pt x="225" y="0"/>
                </a:cubicBezTo>
                <a:cubicBezTo>
                  <a:pt x="561" y="0"/>
                  <a:pt x="561" y="0"/>
                  <a:pt x="561" y="0"/>
                </a:cubicBezTo>
                <a:cubicBezTo>
                  <a:pt x="578" y="0"/>
                  <a:pt x="600" y="12"/>
                  <a:pt x="609" y="27"/>
                </a:cubicBezTo>
                <a:cubicBezTo>
                  <a:pt x="777" y="318"/>
                  <a:pt x="777" y="318"/>
                  <a:pt x="777" y="318"/>
                </a:cubicBezTo>
                <a:cubicBezTo>
                  <a:pt x="785" y="334"/>
                  <a:pt x="785" y="358"/>
                  <a:pt x="777" y="374"/>
                </a:cubicBezTo>
                <a:cubicBezTo>
                  <a:pt x="609" y="665"/>
                  <a:pt x="609" y="665"/>
                  <a:pt x="609" y="665"/>
                </a:cubicBezTo>
                <a:cubicBezTo>
                  <a:pt x="600" y="680"/>
                  <a:pt x="578" y="692"/>
                  <a:pt x="561" y="692"/>
                </a:cubicBezTo>
                <a:lnTo>
                  <a:pt x="225" y="692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C60DE-1A90-7353-09D3-D7306A4DE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934" y="2946169"/>
            <a:ext cx="5163106" cy="3088871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can prevent criminals to get away with more due to the addition evidence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Evidence from video footage can help in identifying a suspect as well as maintain an officer’s recollection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be used for training exercises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32" name="Freeform 5">
            <a:extLst>
              <a:ext uri="{FF2B5EF4-FFF2-40B4-BE49-F238E27FC236}">
                <a16:creationId xmlns:a16="http://schemas.microsoft.com/office/drawing/2014/main" id="{09C89D1D-8C73-4FE3-BB9A-0A66D0F9C2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882856" y="1645694"/>
            <a:ext cx="4689240" cy="4115025"/>
          </a:xfrm>
          <a:custGeom>
            <a:avLst/>
            <a:gdLst>
              <a:gd name="T0" fmla="*/ 781 w 1099"/>
              <a:gd name="T1" fmla="*/ 0 h 968"/>
              <a:gd name="T2" fmla="*/ 318 w 1099"/>
              <a:gd name="T3" fmla="*/ 0 h 968"/>
              <a:gd name="T4" fmla="*/ 246 w 1099"/>
              <a:gd name="T5" fmla="*/ 42 h 968"/>
              <a:gd name="T6" fmla="*/ 15 w 1099"/>
              <a:gd name="T7" fmla="*/ 443 h 968"/>
              <a:gd name="T8" fmla="*/ 15 w 1099"/>
              <a:gd name="T9" fmla="*/ 525 h 968"/>
              <a:gd name="T10" fmla="*/ 246 w 1099"/>
              <a:gd name="T11" fmla="*/ 926 h 968"/>
              <a:gd name="T12" fmla="*/ 318 w 1099"/>
              <a:gd name="T13" fmla="*/ 968 h 968"/>
              <a:gd name="T14" fmla="*/ 781 w 1099"/>
              <a:gd name="T15" fmla="*/ 968 h 968"/>
              <a:gd name="T16" fmla="*/ 852 w 1099"/>
              <a:gd name="T17" fmla="*/ 926 h 968"/>
              <a:gd name="T18" fmla="*/ 1084 w 1099"/>
              <a:gd name="T19" fmla="*/ 525 h 968"/>
              <a:gd name="T20" fmla="*/ 1084 w 1099"/>
              <a:gd name="T21" fmla="*/ 443 h 968"/>
              <a:gd name="T22" fmla="*/ 852 w 1099"/>
              <a:gd name="T23" fmla="*/ 42 h 968"/>
              <a:gd name="T24" fmla="*/ 781 w 1099"/>
              <a:gd name="T25" fmla="*/ 0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99" h="968">
                <a:moveTo>
                  <a:pt x="781" y="0"/>
                </a:moveTo>
                <a:cubicBezTo>
                  <a:pt x="318" y="0"/>
                  <a:pt x="318" y="0"/>
                  <a:pt x="318" y="0"/>
                </a:cubicBezTo>
                <a:cubicBezTo>
                  <a:pt x="288" y="0"/>
                  <a:pt x="261" y="16"/>
                  <a:pt x="246" y="42"/>
                </a:cubicBezTo>
                <a:cubicBezTo>
                  <a:pt x="15" y="443"/>
                  <a:pt x="15" y="443"/>
                  <a:pt x="15" y="443"/>
                </a:cubicBezTo>
                <a:cubicBezTo>
                  <a:pt x="0" y="468"/>
                  <a:pt x="0" y="500"/>
                  <a:pt x="15" y="525"/>
                </a:cubicBezTo>
                <a:cubicBezTo>
                  <a:pt x="246" y="926"/>
                  <a:pt x="246" y="926"/>
                  <a:pt x="246" y="926"/>
                </a:cubicBezTo>
                <a:cubicBezTo>
                  <a:pt x="261" y="952"/>
                  <a:pt x="288" y="968"/>
                  <a:pt x="318" y="968"/>
                </a:cubicBezTo>
                <a:cubicBezTo>
                  <a:pt x="781" y="968"/>
                  <a:pt x="781" y="968"/>
                  <a:pt x="781" y="968"/>
                </a:cubicBezTo>
                <a:cubicBezTo>
                  <a:pt x="810" y="968"/>
                  <a:pt x="838" y="952"/>
                  <a:pt x="852" y="926"/>
                </a:cubicBezTo>
                <a:cubicBezTo>
                  <a:pt x="1084" y="525"/>
                  <a:pt x="1084" y="525"/>
                  <a:pt x="1084" y="525"/>
                </a:cubicBezTo>
                <a:cubicBezTo>
                  <a:pt x="1099" y="500"/>
                  <a:pt x="1099" y="468"/>
                  <a:pt x="1084" y="443"/>
                </a:cubicBezTo>
                <a:cubicBezTo>
                  <a:pt x="852" y="42"/>
                  <a:pt x="852" y="42"/>
                  <a:pt x="852" y="42"/>
                </a:cubicBezTo>
                <a:cubicBezTo>
                  <a:pt x="838" y="16"/>
                  <a:pt x="810" y="0"/>
                  <a:pt x="781" y="0"/>
                </a:cubicBezTo>
                <a:close/>
              </a:path>
            </a:pathLst>
          </a:custGeom>
          <a:noFill/>
          <a:ln w="50800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6" name="Video 4" descr="A close up of a car steering wheel&#10;&#10;Description automatically generated with medium confidence">
            <a:extLst>
              <a:ext uri="{FF2B5EF4-FFF2-40B4-BE49-F238E27FC236}">
                <a16:creationId xmlns:a16="http://schemas.microsoft.com/office/drawing/2014/main" id="{5CDB23C8-BD18-B27E-D2C4-5CC8CF324C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1" b="285"/>
          <a:stretch/>
        </p:blipFill>
        <p:spPr>
          <a:xfrm>
            <a:off x="7947011" y="2984990"/>
            <a:ext cx="2560931" cy="143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975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7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BC34EF-9C3C-C296-E242-9D6525B3AE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41302"/>
            <a:ext cx="4620584" cy="2122035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sz="40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 with having body cams</a:t>
            </a:r>
            <a:br>
              <a:rPr lang="en-US" sz="4400" kern="1200" dirty="0">
                <a:latin typeface="+mj-lt"/>
                <a:ea typeface="+mj-ea"/>
                <a:cs typeface="+mj-cs"/>
              </a:rPr>
            </a:br>
            <a:endParaRPr lang="en-US" sz="44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1B97E2-092F-C21F-2FE5-E299166E70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2565748"/>
            <a:ext cx="4620584" cy="3889841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accurately depict encounters/ incidents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Who, what, where, when why can be answered with footage captured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transparency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abundantly positive change statistically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600" dirty="0"/>
          </a:p>
        </p:txBody>
      </p:sp>
      <p:pic>
        <p:nvPicPr>
          <p:cNvPr id="9" name="Picture 8" descr="Calculator, pen, compass, money and a paper with graphs printed on it">
            <a:extLst>
              <a:ext uri="{FF2B5EF4-FFF2-40B4-BE49-F238E27FC236}">
                <a16:creationId xmlns:a16="http://schemas.microsoft.com/office/drawing/2014/main" id="{4B980A47-F94C-56C8-04F7-EDBC7D4974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2" r="23732" b="-1"/>
          <a:stretch/>
        </p:blipFill>
        <p:spPr>
          <a:xfrm>
            <a:off x="6229215" y="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38846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26EE4FD-480F-42A5-9FEB-DA630457C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A187062F-BE14-42FC-B06A-607DB23849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2688" y="1766812"/>
            <a:ext cx="822493" cy="4232692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731FE21B-2A45-4BF5-8B03-E12341988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2689" y="1423780"/>
            <a:ext cx="687754" cy="3820236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2DC5A94D-79ED-48F5-9DC5-96CBB507C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1183243" y="1239381"/>
            <a:ext cx="347200" cy="369970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93A3D4BE-AF25-4F9A-9C29-1145CCE24A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1183242" y="1230651"/>
            <a:ext cx="10208658" cy="3531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FD011E-667D-4422-88ED-11CDB8F5E9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0997" y="1423780"/>
            <a:ext cx="9236026" cy="1917269"/>
          </a:xfrm>
        </p:spPr>
        <p:txBody>
          <a:bodyPr anchor="b">
            <a:normAutofit/>
          </a:bodyPr>
          <a:lstStyle/>
          <a:p>
            <a:pPr algn="l"/>
            <a:r>
              <a:rPr lang="en-US" sz="4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 Continued…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D3D13F-0073-154E-1A79-71CC25E8F6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87499" y="4810308"/>
            <a:ext cx="9003022" cy="1076551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Lowering complaints against officers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decrease in the use of force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582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556FD-49E1-5D12-F822-CC09CFE681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6428" y="627564"/>
            <a:ext cx="7474172" cy="19372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 with having body cams</a:t>
            </a:r>
            <a:b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37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91CC80-FF22-F6F2-9D2F-2AABC09578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6429" y="2278173"/>
            <a:ext cx="6467867" cy="345061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Officers can turn the cameras off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cameras can fall off during a struggle with a suspect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batteries can die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footage can be tampered with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Battery charging with solid fill">
            <a:extLst>
              <a:ext uri="{FF2B5EF4-FFF2-40B4-BE49-F238E27FC236}">
                <a16:creationId xmlns:a16="http://schemas.microsoft.com/office/drawing/2014/main" id="{FF6EA245-295E-6C60-7559-CE28C822A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055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256D2D-E17A-A271-41E4-81B12FA0E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37678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 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46CD6-AA50-B450-1980-E6951BB82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Negative reactions from public awareness of data collection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can be used to expose officers or civilians to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Humiliation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Blackmail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Retaliation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870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5">
            <a:extLst>
              <a:ext uri="{FF2B5EF4-FFF2-40B4-BE49-F238E27FC236}">
                <a16:creationId xmlns:a16="http://schemas.microsoft.com/office/drawing/2014/main" id="{3E443FD7-A66B-4AA0-872D-B088B9BC5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3BBFEF-3BB2-52B8-6206-9C51BF6192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534" y="284816"/>
            <a:ext cx="5238466" cy="11334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dirty="0"/>
              <a:t>Ethical Issues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661918-210E-7859-7712-DC01F18146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4096" y="1846533"/>
            <a:ext cx="3919449" cy="458315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Withholding video footage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Doctoring and deleting captured images/ footage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Leakage to the press or civilian entities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Privacy issues for both police and citizens can be invaded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advantage to utilizing this technology can protect from false accusations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Ramification for misuse of cams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endParaRPr lang="en-US" sz="1300" dirty="0"/>
          </a:p>
        </p:txBody>
      </p:sp>
      <p:pic>
        <p:nvPicPr>
          <p:cNvPr id="5" name="Picture 4" descr="Person walking up a stairs">
            <a:extLst>
              <a:ext uri="{FF2B5EF4-FFF2-40B4-BE49-F238E27FC236}">
                <a16:creationId xmlns:a16="http://schemas.microsoft.com/office/drawing/2014/main" id="{1F7BDAA8-B312-58DC-5AFB-FC6DF3078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65" r="250"/>
          <a:stretch/>
        </p:blipFill>
        <p:spPr>
          <a:xfrm>
            <a:off x="5510369" y="851517"/>
            <a:ext cx="6184807" cy="5154967"/>
          </a:xfrm>
          <a:custGeom>
            <a:avLst/>
            <a:gdLst/>
            <a:ahLst/>
            <a:cxnLst/>
            <a:rect l="l" t="t" r="r" b="b"/>
            <a:pathLst>
              <a:path w="5846002" h="4872577">
                <a:moveTo>
                  <a:pt x="343285" y="2953992"/>
                </a:moveTo>
                <a:cubicBezTo>
                  <a:pt x="343285" y="2953992"/>
                  <a:pt x="343285" y="2953992"/>
                  <a:pt x="849063" y="2953992"/>
                </a:cubicBezTo>
                <a:cubicBezTo>
                  <a:pt x="880743" y="2953992"/>
                  <a:pt x="911330" y="2971406"/>
                  <a:pt x="926624" y="2999703"/>
                </a:cubicBezTo>
                <a:cubicBezTo>
                  <a:pt x="926624" y="2999703"/>
                  <a:pt x="926624" y="2999703"/>
                  <a:pt x="1180059" y="3436136"/>
                </a:cubicBezTo>
                <a:cubicBezTo>
                  <a:pt x="1196445" y="3463345"/>
                  <a:pt x="1196445" y="3498172"/>
                  <a:pt x="1180059" y="3525382"/>
                </a:cubicBezTo>
                <a:cubicBezTo>
                  <a:pt x="1180059" y="3525382"/>
                  <a:pt x="1180059" y="3525382"/>
                  <a:pt x="926624" y="3961814"/>
                </a:cubicBezTo>
                <a:cubicBezTo>
                  <a:pt x="911330" y="3990111"/>
                  <a:pt x="880743" y="4007525"/>
                  <a:pt x="849063" y="4007525"/>
                </a:cubicBezTo>
                <a:cubicBezTo>
                  <a:pt x="849063" y="4007525"/>
                  <a:pt x="849063" y="4007525"/>
                  <a:pt x="343285" y="4007525"/>
                </a:cubicBezTo>
                <a:cubicBezTo>
                  <a:pt x="310513" y="4007525"/>
                  <a:pt x="281019" y="3990111"/>
                  <a:pt x="264633" y="3961814"/>
                </a:cubicBezTo>
                <a:cubicBezTo>
                  <a:pt x="264633" y="3961814"/>
                  <a:pt x="264633" y="3961814"/>
                  <a:pt x="12290" y="3525382"/>
                </a:cubicBezTo>
                <a:cubicBezTo>
                  <a:pt x="-4096" y="3498172"/>
                  <a:pt x="-4096" y="3463345"/>
                  <a:pt x="12290" y="3436136"/>
                </a:cubicBezTo>
                <a:cubicBezTo>
                  <a:pt x="12290" y="3436136"/>
                  <a:pt x="12290" y="3436136"/>
                  <a:pt x="264633" y="2999703"/>
                </a:cubicBezTo>
                <a:cubicBezTo>
                  <a:pt x="281019" y="2971406"/>
                  <a:pt x="310513" y="2953992"/>
                  <a:pt x="343285" y="2953992"/>
                </a:cubicBezTo>
                <a:close/>
                <a:moveTo>
                  <a:pt x="2353334" y="538808"/>
                </a:moveTo>
                <a:cubicBezTo>
                  <a:pt x="2353334" y="538808"/>
                  <a:pt x="2353334" y="538808"/>
                  <a:pt x="2613403" y="538808"/>
                </a:cubicBezTo>
                <a:lnTo>
                  <a:pt x="2643742" y="538808"/>
                </a:lnTo>
                <a:lnTo>
                  <a:pt x="2672692" y="588661"/>
                </a:lnTo>
                <a:cubicBezTo>
                  <a:pt x="2713002" y="658078"/>
                  <a:pt x="2759909" y="738855"/>
                  <a:pt x="2814491" y="832849"/>
                </a:cubicBezTo>
                <a:cubicBezTo>
                  <a:pt x="2839586" y="874521"/>
                  <a:pt x="2839586" y="927860"/>
                  <a:pt x="2814491" y="969531"/>
                </a:cubicBezTo>
                <a:cubicBezTo>
                  <a:pt x="2814491" y="969531"/>
                  <a:pt x="2814491" y="969531"/>
                  <a:pt x="2426350" y="1637936"/>
                </a:cubicBezTo>
                <a:cubicBezTo>
                  <a:pt x="2402927" y="1681274"/>
                  <a:pt x="2356083" y="1707943"/>
                  <a:pt x="2307565" y="1707943"/>
                </a:cubicBezTo>
                <a:cubicBezTo>
                  <a:pt x="2307565" y="1707943"/>
                  <a:pt x="2307565" y="1707943"/>
                  <a:pt x="1532956" y="1707943"/>
                </a:cubicBezTo>
                <a:cubicBezTo>
                  <a:pt x="1520409" y="1707943"/>
                  <a:pt x="1508175" y="1706276"/>
                  <a:pt x="1496490" y="1703099"/>
                </a:cubicBezTo>
                <a:lnTo>
                  <a:pt x="1471408" y="1692583"/>
                </a:lnTo>
                <a:lnTo>
                  <a:pt x="1486736" y="1666073"/>
                </a:lnTo>
                <a:cubicBezTo>
                  <a:pt x="1625328" y="1426376"/>
                  <a:pt x="1802725" y="1119564"/>
                  <a:pt x="2029793" y="726844"/>
                </a:cubicBezTo>
                <a:cubicBezTo>
                  <a:pt x="2097197" y="610441"/>
                  <a:pt x="2218525" y="538808"/>
                  <a:pt x="2353334" y="538808"/>
                </a:cubicBezTo>
                <a:close/>
                <a:moveTo>
                  <a:pt x="1487085" y="0"/>
                </a:moveTo>
                <a:cubicBezTo>
                  <a:pt x="1487085" y="0"/>
                  <a:pt x="1487085" y="0"/>
                  <a:pt x="2360840" y="0"/>
                </a:cubicBezTo>
                <a:cubicBezTo>
                  <a:pt x="2415568" y="0"/>
                  <a:pt x="2468407" y="30084"/>
                  <a:pt x="2494828" y="78969"/>
                </a:cubicBezTo>
                <a:cubicBezTo>
                  <a:pt x="2494828" y="78969"/>
                  <a:pt x="2494828" y="78969"/>
                  <a:pt x="2729665" y="483373"/>
                </a:cubicBezTo>
                <a:lnTo>
                  <a:pt x="2756194" y="529058"/>
                </a:lnTo>
                <a:lnTo>
                  <a:pt x="2735320" y="529058"/>
                </a:lnTo>
                <a:lnTo>
                  <a:pt x="2636659" y="529058"/>
                </a:lnTo>
                <a:lnTo>
                  <a:pt x="2593799" y="455250"/>
                </a:lnTo>
                <a:cubicBezTo>
                  <a:pt x="2430052" y="173267"/>
                  <a:pt x="2430052" y="173267"/>
                  <a:pt x="2430052" y="173267"/>
                </a:cubicBezTo>
                <a:cubicBezTo>
                  <a:pt x="2406629" y="129929"/>
                  <a:pt x="2359785" y="103259"/>
                  <a:pt x="2311267" y="103259"/>
                </a:cubicBezTo>
                <a:cubicBezTo>
                  <a:pt x="1536658" y="103259"/>
                  <a:pt x="1536658" y="103259"/>
                  <a:pt x="1536658" y="103259"/>
                </a:cubicBezTo>
                <a:cubicBezTo>
                  <a:pt x="1486468" y="103259"/>
                  <a:pt x="1441296" y="129929"/>
                  <a:pt x="1416201" y="173267"/>
                </a:cubicBezTo>
                <a:cubicBezTo>
                  <a:pt x="1029733" y="841671"/>
                  <a:pt x="1029733" y="841671"/>
                  <a:pt x="1029733" y="841671"/>
                </a:cubicBezTo>
                <a:cubicBezTo>
                  <a:pt x="1004637" y="883343"/>
                  <a:pt x="1004637" y="936682"/>
                  <a:pt x="1029733" y="978353"/>
                </a:cubicBezTo>
                <a:cubicBezTo>
                  <a:pt x="1416201" y="1646758"/>
                  <a:pt x="1416201" y="1646758"/>
                  <a:pt x="1416201" y="1646758"/>
                </a:cubicBezTo>
                <a:cubicBezTo>
                  <a:pt x="1428749" y="1668427"/>
                  <a:pt x="1446315" y="1685929"/>
                  <a:pt x="1467019" y="1698013"/>
                </a:cubicBezTo>
                <a:lnTo>
                  <a:pt x="1472899" y="1700478"/>
                </a:lnTo>
                <a:lnTo>
                  <a:pt x="1441377" y="1754996"/>
                </a:lnTo>
                <a:lnTo>
                  <a:pt x="1417933" y="1795543"/>
                </a:lnTo>
                <a:lnTo>
                  <a:pt x="1442249" y="1805738"/>
                </a:lnTo>
                <a:cubicBezTo>
                  <a:pt x="1455430" y="1809322"/>
                  <a:pt x="1469230" y="1811202"/>
                  <a:pt x="1483383" y="1811202"/>
                </a:cubicBezTo>
                <a:cubicBezTo>
                  <a:pt x="2357138" y="1811202"/>
                  <a:pt x="2357138" y="1811202"/>
                  <a:pt x="2357138" y="1811202"/>
                </a:cubicBezTo>
                <a:cubicBezTo>
                  <a:pt x="2411866" y="1811202"/>
                  <a:pt x="2464705" y="1781120"/>
                  <a:pt x="2491126" y="1732235"/>
                </a:cubicBezTo>
                <a:cubicBezTo>
                  <a:pt x="2928947" y="978278"/>
                  <a:pt x="2928947" y="978278"/>
                  <a:pt x="2928947" y="978278"/>
                </a:cubicBezTo>
                <a:cubicBezTo>
                  <a:pt x="2957254" y="931274"/>
                  <a:pt x="2957254" y="871108"/>
                  <a:pt x="2928947" y="824102"/>
                </a:cubicBezTo>
                <a:cubicBezTo>
                  <a:pt x="2874220" y="729858"/>
                  <a:pt x="2826333" y="647394"/>
                  <a:pt x="2784432" y="575238"/>
                </a:cubicBezTo>
                <a:lnTo>
                  <a:pt x="2763277" y="538808"/>
                </a:lnTo>
                <a:lnTo>
                  <a:pt x="2861280" y="538808"/>
                </a:lnTo>
                <a:cubicBezTo>
                  <a:pt x="3166048" y="538808"/>
                  <a:pt x="3653676" y="538808"/>
                  <a:pt x="4433881" y="538808"/>
                </a:cubicBezTo>
                <a:cubicBezTo>
                  <a:pt x="4564197" y="538808"/>
                  <a:pt x="4690018" y="610441"/>
                  <a:pt x="4752929" y="726844"/>
                </a:cubicBezTo>
                <a:cubicBezTo>
                  <a:pt x="4752929" y="726844"/>
                  <a:pt x="4752929" y="726844"/>
                  <a:pt x="5795449" y="2522134"/>
                </a:cubicBezTo>
                <a:cubicBezTo>
                  <a:pt x="5862854" y="2634060"/>
                  <a:pt x="5862854" y="2777325"/>
                  <a:pt x="5795449" y="2889251"/>
                </a:cubicBezTo>
                <a:cubicBezTo>
                  <a:pt x="5795449" y="2889251"/>
                  <a:pt x="5795449" y="2889251"/>
                  <a:pt x="4752929" y="4684542"/>
                </a:cubicBezTo>
                <a:cubicBezTo>
                  <a:pt x="4690018" y="4800945"/>
                  <a:pt x="4564197" y="4872577"/>
                  <a:pt x="4433881" y="4872577"/>
                </a:cubicBezTo>
                <a:cubicBezTo>
                  <a:pt x="4433881" y="4872577"/>
                  <a:pt x="4433881" y="4872577"/>
                  <a:pt x="2353334" y="4872577"/>
                </a:cubicBezTo>
                <a:cubicBezTo>
                  <a:pt x="2218525" y="4872577"/>
                  <a:pt x="2097197" y="4800945"/>
                  <a:pt x="2029793" y="4684542"/>
                </a:cubicBezTo>
                <a:cubicBezTo>
                  <a:pt x="2029793" y="4684542"/>
                  <a:pt x="2029793" y="4684542"/>
                  <a:pt x="991766" y="2889251"/>
                </a:cubicBezTo>
                <a:cubicBezTo>
                  <a:pt x="924361" y="2777325"/>
                  <a:pt x="924361" y="2634060"/>
                  <a:pt x="991766" y="2522134"/>
                </a:cubicBezTo>
                <a:cubicBezTo>
                  <a:pt x="991766" y="2522134"/>
                  <a:pt x="991766" y="2522134"/>
                  <a:pt x="1377193" y="1855530"/>
                </a:cubicBezTo>
                <a:lnTo>
                  <a:pt x="1409676" y="1799352"/>
                </a:lnTo>
                <a:lnTo>
                  <a:pt x="1408533" y="1798873"/>
                </a:lnTo>
                <a:cubicBezTo>
                  <a:pt x="1385179" y="1785241"/>
                  <a:pt x="1365364" y="1765500"/>
                  <a:pt x="1351210" y="1741057"/>
                </a:cubicBezTo>
                <a:cubicBezTo>
                  <a:pt x="1351210" y="1741057"/>
                  <a:pt x="1351210" y="1741057"/>
                  <a:pt x="915276" y="987100"/>
                </a:cubicBezTo>
                <a:cubicBezTo>
                  <a:pt x="886968" y="940096"/>
                  <a:pt x="886968" y="879930"/>
                  <a:pt x="915276" y="832924"/>
                </a:cubicBezTo>
                <a:cubicBezTo>
                  <a:pt x="915276" y="832924"/>
                  <a:pt x="915276" y="832924"/>
                  <a:pt x="1351210" y="78969"/>
                </a:cubicBezTo>
                <a:cubicBezTo>
                  <a:pt x="1379517" y="30084"/>
                  <a:pt x="1430471" y="0"/>
                  <a:pt x="1487085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3225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0C60769-5425-4CDA-B979-1B360DB8F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92347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DE0241-807D-38A7-59D5-7F42AF0FE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38" y="2057400"/>
            <a:ext cx="4809068" cy="2743200"/>
          </a:xfrm>
        </p:spPr>
        <p:txBody>
          <a:bodyPr anchor="t"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Ethical Issues Continued…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7123B06-FE30-AE47-3E03-114E8567AF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7000014"/>
              </p:ext>
            </p:extLst>
          </p:nvPr>
        </p:nvGraphicFramePr>
        <p:xfrm>
          <a:off x="6268530" y="654226"/>
          <a:ext cx="5579532" cy="5533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49027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 descr="Pen placed on top of a signature line">
            <a:extLst>
              <a:ext uri="{FF2B5EF4-FFF2-40B4-BE49-F238E27FC236}">
                <a16:creationId xmlns:a16="http://schemas.microsoft.com/office/drawing/2014/main" id="{53C5BC3A-F47C-9B5D-3E85-778D9CBAE8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b="15730"/>
          <a:stretch/>
        </p:blipFill>
        <p:spPr>
          <a:xfrm>
            <a:off x="0" y="-1"/>
            <a:ext cx="12191980" cy="6857999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2DE1A048-3BB1-0E65-CA38-B0280389A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1098395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71395C1C-7BBF-511E-CB8D-D275332553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0" y="2793921"/>
            <a:ext cx="9144000" cy="109839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Having video footage of any sort of police activity when it comes to being involved with the public is a good thing but not only is it to protect officers but citizens as well.</a:t>
            </a:r>
          </a:p>
        </p:txBody>
      </p:sp>
    </p:spTree>
    <p:extLst>
      <p:ext uri="{BB962C8B-B14F-4D97-AF65-F5344CB8AC3E}">
        <p14:creationId xmlns:p14="http://schemas.microsoft.com/office/powerpoint/2010/main" val="993927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0" name="Picture 9" descr="Files in folders">
            <a:extLst>
              <a:ext uri="{FF2B5EF4-FFF2-40B4-BE49-F238E27FC236}">
                <a16:creationId xmlns:a16="http://schemas.microsoft.com/office/drawing/2014/main" id="{31F80FF4-DED0-CA04-9ED7-709333C324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42" r="-1" b="13966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6DD4703-FD80-4610-ACE9-01DCD86D8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67853" y="0"/>
            <a:ext cx="10256294" cy="6858000"/>
          </a:xfrm>
          <a:custGeom>
            <a:avLst/>
            <a:gdLst>
              <a:gd name="connsiteX0" fmla="*/ 8218354 w 9841377"/>
              <a:gd name="connsiteY0" fmla="*/ 0 h 6858000"/>
              <a:gd name="connsiteX1" fmla="*/ 5551962 w 9841377"/>
              <a:gd name="connsiteY1" fmla="*/ 0 h 6858000"/>
              <a:gd name="connsiteX2" fmla="*/ 5482342 w 9841377"/>
              <a:gd name="connsiteY2" fmla="*/ 0 h 6858000"/>
              <a:gd name="connsiteX3" fmla="*/ 4359035 w 9841377"/>
              <a:gd name="connsiteY3" fmla="*/ 0 h 6858000"/>
              <a:gd name="connsiteX4" fmla="*/ 4289415 w 9841377"/>
              <a:gd name="connsiteY4" fmla="*/ 0 h 6858000"/>
              <a:gd name="connsiteX5" fmla="*/ 1623023 w 9841377"/>
              <a:gd name="connsiteY5" fmla="*/ 0 h 6858000"/>
              <a:gd name="connsiteX6" fmla="*/ 1600899 w 9841377"/>
              <a:gd name="connsiteY6" fmla="*/ 14997 h 6858000"/>
              <a:gd name="connsiteX7" fmla="*/ 0 w 9841377"/>
              <a:gd name="connsiteY7" fmla="*/ 3621656 h 6858000"/>
              <a:gd name="connsiteX8" fmla="*/ 1874350 w 9841377"/>
              <a:gd name="connsiteY8" fmla="*/ 6374814 h 6858000"/>
              <a:gd name="connsiteX9" fmla="*/ 2390998 w 9841377"/>
              <a:gd name="connsiteY9" fmla="*/ 6780599 h 6858000"/>
              <a:gd name="connsiteX10" fmla="*/ 2502754 w 9841377"/>
              <a:gd name="connsiteY10" fmla="*/ 6858000 h 6858000"/>
              <a:gd name="connsiteX11" fmla="*/ 4289415 w 9841377"/>
              <a:gd name="connsiteY11" fmla="*/ 6858000 h 6858000"/>
              <a:gd name="connsiteX12" fmla="*/ 4359035 w 9841377"/>
              <a:gd name="connsiteY12" fmla="*/ 6858000 h 6858000"/>
              <a:gd name="connsiteX13" fmla="*/ 5482342 w 9841377"/>
              <a:gd name="connsiteY13" fmla="*/ 6858000 h 6858000"/>
              <a:gd name="connsiteX14" fmla="*/ 5551962 w 9841377"/>
              <a:gd name="connsiteY14" fmla="*/ 6858000 h 6858000"/>
              <a:gd name="connsiteX15" fmla="*/ 7338623 w 9841377"/>
              <a:gd name="connsiteY15" fmla="*/ 6858000 h 6858000"/>
              <a:gd name="connsiteX16" fmla="*/ 7450379 w 9841377"/>
              <a:gd name="connsiteY16" fmla="*/ 6780599 h 6858000"/>
              <a:gd name="connsiteX17" fmla="*/ 7967027 w 9841377"/>
              <a:gd name="connsiteY17" fmla="*/ 6374814 h 6858000"/>
              <a:gd name="connsiteX18" fmla="*/ 9841377 w 9841377"/>
              <a:gd name="connsiteY18" fmla="*/ 3621656 h 6858000"/>
              <a:gd name="connsiteX19" fmla="*/ 8240478 w 9841377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841377" h="6858000">
                <a:moveTo>
                  <a:pt x="8218354" y="0"/>
                </a:moveTo>
                <a:lnTo>
                  <a:pt x="5551962" y="0"/>
                </a:lnTo>
                <a:lnTo>
                  <a:pt x="5482342" y="0"/>
                </a:lnTo>
                <a:lnTo>
                  <a:pt x="4359035" y="0"/>
                </a:lnTo>
                <a:lnTo>
                  <a:pt x="4289415" y="0"/>
                </a:lnTo>
                <a:lnTo>
                  <a:pt x="1623023" y="0"/>
                </a:lnTo>
                <a:lnTo>
                  <a:pt x="1600899" y="14997"/>
                </a:lnTo>
                <a:cubicBezTo>
                  <a:pt x="573736" y="754641"/>
                  <a:pt x="0" y="2093192"/>
                  <a:pt x="0" y="3621656"/>
                </a:cubicBezTo>
                <a:cubicBezTo>
                  <a:pt x="0" y="4969131"/>
                  <a:pt x="928725" y="5602839"/>
                  <a:pt x="1874350" y="6374814"/>
                </a:cubicBezTo>
                <a:cubicBezTo>
                  <a:pt x="2046553" y="6515397"/>
                  <a:pt x="2217180" y="6653108"/>
                  <a:pt x="2390998" y="6780599"/>
                </a:cubicBezTo>
                <a:lnTo>
                  <a:pt x="2502754" y="6858000"/>
                </a:lnTo>
                <a:lnTo>
                  <a:pt x="4289415" y="6858000"/>
                </a:lnTo>
                <a:lnTo>
                  <a:pt x="4359035" y="6858000"/>
                </a:lnTo>
                <a:lnTo>
                  <a:pt x="5482342" y="6858000"/>
                </a:lnTo>
                <a:lnTo>
                  <a:pt x="5551962" y="6858000"/>
                </a:lnTo>
                <a:lnTo>
                  <a:pt x="7338623" y="6858000"/>
                </a:lnTo>
                <a:lnTo>
                  <a:pt x="7450379" y="6780599"/>
                </a:lnTo>
                <a:cubicBezTo>
                  <a:pt x="7624197" y="6653108"/>
                  <a:pt x="7794824" y="6515397"/>
                  <a:pt x="7967027" y="6374814"/>
                </a:cubicBezTo>
                <a:cubicBezTo>
                  <a:pt x="8912652" y="5602839"/>
                  <a:pt x="9841377" y="4969131"/>
                  <a:pt x="9841377" y="3621656"/>
                </a:cubicBezTo>
                <a:cubicBezTo>
                  <a:pt x="9841377" y="2093192"/>
                  <a:pt x="9267641" y="754641"/>
                  <a:pt x="8240478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CEFCBC2-6F82-4011-8D8D-90F43DCB1D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08571" y="0"/>
            <a:ext cx="9958950" cy="6858000"/>
          </a:xfrm>
          <a:custGeom>
            <a:avLst/>
            <a:gdLst>
              <a:gd name="connsiteX0" fmla="*/ 7551973 w 9174595"/>
              <a:gd name="connsiteY0" fmla="*/ 0 h 6858000"/>
              <a:gd name="connsiteX1" fmla="*/ 5634635 w 9174595"/>
              <a:gd name="connsiteY1" fmla="*/ 0 h 6858000"/>
              <a:gd name="connsiteX2" fmla="*/ 5550590 w 9174595"/>
              <a:gd name="connsiteY2" fmla="*/ 0 h 6858000"/>
              <a:gd name="connsiteX3" fmla="*/ 5480986 w 9174595"/>
              <a:gd name="connsiteY3" fmla="*/ 0 h 6858000"/>
              <a:gd name="connsiteX4" fmla="*/ 4886240 w 9174595"/>
              <a:gd name="connsiteY4" fmla="*/ 0 h 6858000"/>
              <a:gd name="connsiteX5" fmla="*/ 4816638 w 9174595"/>
              <a:gd name="connsiteY5" fmla="*/ 0 h 6858000"/>
              <a:gd name="connsiteX6" fmla="*/ 4357958 w 9174595"/>
              <a:gd name="connsiteY6" fmla="*/ 0 h 6858000"/>
              <a:gd name="connsiteX7" fmla="*/ 4288354 w 9174595"/>
              <a:gd name="connsiteY7" fmla="*/ 0 h 6858000"/>
              <a:gd name="connsiteX8" fmla="*/ 3693608 w 9174595"/>
              <a:gd name="connsiteY8" fmla="*/ 0 h 6858000"/>
              <a:gd name="connsiteX9" fmla="*/ 3624006 w 9174595"/>
              <a:gd name="connsiteY9" fmla="*/ 0 h 6858000"/>
              <a:gd name="connsiteX10" fmla="*/ 3276448 w 9174595"/>
              <a:gd name="connsiteY10" fmla="*/ 0 h 6858000"/>
              <a:gd name="connsiteX11" fmla="*/ 1622622 w 9174595"/>
              <a:gd name="connsiteY11" fmla="*/ 0 h 6858000"/>
              <a:gd name="connsiteX12" fmla="*/ 1600504 w 9174595"/>
              <a:gd name="connsiteY12" fmla="*/ 14997 h 6858000"/>
              <a:gd name="connsiteX13" fmla="*/ 0 w 9174595"/>
              <a:gd name="connsiteY13" fmla="*/ 3621656 h 6858000"/>
              <a:gd name="connsiteX14" fmla="*/ 1873886 w 9174595"/>
              <a:gd name="connsiteY14" fmla="*/ 6374814 h 6858000"/>
              <a:gd name="connsiteX15" fmla="*/ 2390406 w 9174595"/>
              <a:gd name="connsiteY15" fmla="*/ 6780599 h 6858000"/>
              <a:gd name="connsiteX16" fmla="*/ 2502136 w 9174595"/>
              <a:gd name="connsiteY16" fmla="*/ 6858000 h 6858000"/>
              <a:gd name="connsiteX17" fmla="*/ 3276448 w 9174595"/>
              <a:gd name="connsiteY17" fmla="*/ 6858000 h 6858000"/>
              <a:gd name="connsiteX18" fmla="*/ 3624006 w 9174595"/>
              <a:gd name="connsiteY18" fmla="*/ 6858000 h 6858000"/>
              <a:gd name="connsiteX19" fmla="*/ 3693608 w 9174595"/>
              <a:gd name="connsiteY19" fmla="*/ 6858000 h 6858000"/>
              <a:gd name="connsiteX20" fmla="*/ 4288354 w 9174595"/>
              <a:gd name="connsiteY20" fmla="*/ 6858000 h 6858000"/>
              <a:gd name="connsiteX21" fmla="*/ 4357958 w 9174595"/>
              <a:gd name="connsiteY21" fmla="*/ 6858000 h 6858000"/>
              <a:gd name="connsiteX22" fmla="*/ 4816638 w 9174595"/>
              <a:gd name="connsiteY22" fmla="*/ 6858000 h 6858000"/>
              <a:gd name="connsiteX23" fmla="*/ 4886240 w 9174595"/>
              <a:gd name="connsiteY23" fmla="*/ 6858000 h 6858000"/>
              <a:gd name="connsiteX24" fmla="*/ 5480986 w 9174595"/>
              <a:gd name="connsiteY24" fmla="*/ 6858000 h 6858000"/>
              <a:gd name="connsiteX25" fmla="*/ 5550590 w 9174595"/>
              <a:gd name="connsiteY25" fmla="*/ 6858000 h 6858000"/>
              <a:gd name="connsiteX26" fmla="*/ 5634635 w 9174595"/>
              <a:gd name="connsiteY26" fmla="*/ 6858000 h 6858000"/>
              <a:gd name="connsiteX27" fmla="*/ 6672460 w 9174595"/>
              <a:gd name="connsiteY27" fmla="*/ 6858000 h 6858000"/>
              <a:gd name="connsiteX28" fmla="*/ 6784188 w 9174595"/>
              <a:gd name="connsiteY28" fmla="*/ 6780599 h 6858000"/>
              <a:gd name="connsiteX29" fmla="*/ 7300708 w 9174595"/>
              <a:gd name="connsiteY29" fmla="*/ 6374814 h 6858000"/>
              <a:gd name="connsiteX30" fmla="*/ 9174595 w 9174595"/>
              <a:gd name="connsiteY30" fmla="*/ 3621656 h 6858000"/>
              <a:gd name="connsiteX31" fmla="*/ 7574092 w 9174595"/>
              <a:gd name="connsiteY3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174595" h="6858000">
                <a:moveTo>
                  <a:pt x="7551973" y="0"/>
                </a:moveTo>
                <a:lnTo>
                  <a:pt x="5634635" y="0"/>
                </a:lnTo>
                <a:lnTo>
                  <a:pt x="5550590" y="0"/>
                </a:lnTo>
                <a:lnTo>
                  <a:pt x="5480986" y="0"/>
                </a:lnTo>
                <a:lnTo>
                  <a:pt x="4886240" y="0"/>
                </a:lnTo>
                <a:lnTo>
                  <a:pt x="4816638" y="0"/>
                </a:lnTo>
                <a:lnTo>
                  <a:pt x="4357958" y="0"/>
                </a:lnTo>
                <a:lnTo>
                  <a:pt x="4288354" y="0"/>
                </a:lnTo>
                <a:lnTo>
                  <a:pt x="3693608" y="0"/>
                </a:lnTo>
                <a:lnTo>
                  <a:pt x="3624006" y="0"/>
                </a:lnTo>
                <a:lnTo>
                  <a:pt x="3276448" y="0"/>
                </a:lnTo>
                <a:lnTo>
                  <a:pt x="1622622" y="0"/>
                </a:lnTo>
                <a:lnTo>
                  <a:pt x="1600504" y="14997"/>
                </a:lnTo>
                <a:cubicBezTo>
                  <a:pt x="573594" y="754641"/>
                  <a:pt x="0" y="2093192"/>
                  <a:pt x="0" y="3621656"/>
                </a:cubicBezTo>
                <a:cubicBezTo>
                  <a:pt x="0" y="4969131"/>
                  <a:pt x="928496" y="5602839"/>
                  <a:pt x="1873886" y="6374814"/>
                </a:cubicBezTo>
                <a:cubicBezTo>
                  <a:pt x="2046046" y="6515397"/>
                  <a:pt x="2216632" y="6653108"/>
                  <a:pt x="2390406" y="6780599"/>
                </a:cubicBezTo>
                <a:lnTo>
                  <a:pt x="2502136" y="6858000"/>
                </a:lnTo>
                <a:lnTo>
                  <a:pt x="3276448" y="6858000"/>
                </a:lnTo>
                <a:lnTo>
                  <a:pt x="3624006" y="6858000"/>
                </a:lnTo>
                <a:lnTo>
                  <a:pt x="3693608" y="6858000"/>
                </a:lnTo>
                <a:lnTo>
                  <a:pt x="4288354" y="6858000"/>
                </a:lnTo>
                <a:lnTo>
                  <a:pt x="4357958" y="6858000"/>
                </a:lnTo>
                <a:lnTo>
                  <a:pt x="4816638" y="6858000"/>
                </a:lnTo>
                <a:lnTo>
                  <a:pt x="4886240" y="6858000"/>
                </a:lnTo>
                <a:lnTo>
                  <a:pt x="5480986" y="6858000"/>
                </a:lnTo>
                <a:lnTo>
                  <a:pt x="5550590" y="6858000"/>
                </a:lnTo>
                <a:lnTo>
                  <a:pt x="5634635" y="6858000"/>
                </a:lnTo>
                <a:lnTo>
                  <a:pt x="6672460" y="6858000"/>
                </a:lnTo>
                <a:lnTo>
                  <a:pt x="6784188" y="6780599"/>
                </a:lnTo>
                <a:cubicBezTo>
                  <a:pt x="6957963" y="6653108"/>
                  <a:pt x="7128548" y="6515397"/>
                  <a:pt x="7300708" y="6374814"/>
                </a:cubicBezTo>
                <a:cubicBezTo>
                  <a:pt x="8246100" y="5602839"/>
                  <a:pt x="9174595" y="4969131"/>
                  <a:pt x="9174595" y="3621656"/>
                </a:cubicBezTo>
                <a:cubicBezTo>
                  <a:pt x="9174595" y="2093192"/>
                  <a:pt x="8601001" y="754641"/>
                  <a:pt x="7574092" y="14997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2E9DED9E-DE30-402A-B9D1-AC3C24025A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08673" y="-35602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CCB7C65-BA06-49C5-8D3C-51F97B409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75235" y="-35602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84DBB37-AC5A-E534-7ECF-8BD6F75C9A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79865" y="604146"/>
            <a:ext cx="7810500" cy="162063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BB213C77-1083-307B-569F-59B453837E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08490" y="2395330"/>
            <a:ext cx="6953250" cy="319482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Pasternack, A. (2017). THE BIG BUSINESS OF BODY CAMS. </a:t>
            </a:r>
            <a:r>
              <a:rPr lang="en-US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Fast Company</a:t>
            </a:r>
            <a:r>
              <a:rPr lang="en-US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(217), 58-61. 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Pagliarella</a:t>
            </a:r>
            <a:r>
              <a:rPr lang="en-US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C. (2016). Police Body-Worn Camera Footage: A Question of Access. </a:t>
            </a:r>
            <a:r>
              <a:rPr lang="en-US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Yale Law &amp; Policy Review</a:t>
            </a:r>
            <a:r>
              <a:rPr lang="en-US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lang="en-US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(2), 533-543.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https://www.pbs.org/newshour/politics/body-cameras-are-seen-as-key-to-police-reform-but-do-they-increase-accountability</a:t>
            </a:r>
            <a:endParaRPr lang="en-US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endParaRPr lang="en-US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endParaRPr lang="en-US" sz="19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315861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7544</TotalTime>
  <Words>390</Words>
  <Application>Microsoft Office PowerPoint</Application>
  <PresentationFormat>Widescreen</PresentationFormat>
  <Paragraphs>62</Paragraphs>
  <Slides>12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Meiryo</vt:lpstr>
      <vt:lpstr>Arial</vt:lpstr>
      <vt:lpstr>Calibri</vt:lpstr>
      <vt:lpstr>Calibri Light</vt:lpstr>
      <vt:lpstr>Times New Roman</vt:lpstr>
      <vt:lpstr>Office Theme</vt:lpstr>
      <vt:lpstr>Law Enforcement Body Cams</vt:lpstr>
      <vt:lpstr>Introduction</vt:lpstr>
      <vt:lpstr>Body Cams</vt:lpstr>
      <vt:lpstr>Body Cams Continued…</vt:lpstr>
      <vt:lpstr>Advantages with having body cams </vt:lpstr>
      <vt:lpstr>Advantages Continued…</vt:lpstr>
      <vt:lpstr>Disadvantages with having body cams </vt:lpstr>
      <vt:lpstr>Disadvantages Continued…</vt:lpstr>
      <vt:lpstr>Ethical Issues</vt:lpstr>
      <vt:lpstr>Ethical Issues Continued…</vt:lpstr>
      <vt:lpstr>Conclusion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long</dc:creator>
  <cp:lastModifiedBy>heather long</cp:lastModifiedBy>
  <cp:revision>1</cp:revision>
  <dcterms:created xsi:type="dcterms:W3CDTF">2022-05-30T15:38:24Z</dcterms:created>
  <dcterms:modified xsi:type="dcterms:W3CDTF">2022-06-14T22:44:52Z</dcterms:modified>
</cp:coreProperties>
</file>