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57" r:id="rId3"/>
    <p:sldId id="258" r:id="rId4"/>
    <p:sldId id="261" r:id="rId5"/>
    <p:sldId id="270"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17DECB-CDCE-481A-857F-C448DAD25A93}" v="609" dt="2022-02-12T21:59:21.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long" userId="c988005902fdc968" providerId="LiveId" clId="{3D17DECB-CDCE-481A-857F-C448DAD25A93}"/>
    <pc:docChg chg="undo custSel addSld delSld modSld sldOrd">
      <pc:chgData name="heather long" userId="c988005902fdc968" providerId="LiveId" clId="{3D17DECB-CDCE-481A-857F-C448DAD25A93}" dt="2022-02-12T21:59:21.152" v="2608"/>
      <pc:docMkLst>
        <pc:docMk/>
      </pc:docMkLst>
      <pc:sldChg chg="addSp delSp modSp mod modTransition setBg addAnim delDesignElem">
        <pc:chgData name="heather long" userId="c988005902fdc968" providerId="LiveId" clId="{3D17DECB-CDCE-481A-857F-C448DAD25A93}" dt="2022-02-12T21:58:31.772" v="2598"/>
        <pc:sldMkLst>
          <pc:docMk/>
          <pc:sldMk cId="1565472354" sldId="256"/>
        </pc:sldMkLst>
        <pc:spChg chg="mod">
          <ac:chgData name="heather long" userId="c988005902fdc968" providerId="LiveId" clId="{3D17DECB-CDCE-481A-857F-C448DAD25A93}" dt="2022-02-11T12:24:54.173" v="1638" actId="26606"/>
          <ac:spMkLst>
            <pc:docMk/>
            <pc:sldMk cId="1565472354" sldId="256"/>
            <ac:spMk id="2" creationId="{606FB735-1CCA-4493-A060-4DC8DBD24F90}"/>
          </ac:spMkLst>
        </pc:spChg>
        <pc:spChg chg="mod">
          <ac:chgData name="heather long" userId="c988005902fdc968" providerId="LiveId" clId="{3D17DECB-CDCE-481A-857F-C448DAD25A93}" dt="2022-02-11T12:54:25.089" v="2122" actId="1076"/>
          <ac:spMkLst>
            <pc:docMk/>
            <pc:sldMk cId="1565472354" sldId="256"/>
            <ac:spMk id="3" creationId="{47387500-C086-4930-A501-F9B8F8F41752}"/>
          </ac:spMkLst>
        </pc:spChg>
        <pc:spChg chg="add del">
          <ac:chgData name="heather long" userId="c988005902fdc968" providerId="LiveId" clId="{3D17DECB-CDCE-481A-857F-C448DAD25A93}" dt="2022-02-11T12:25:19.378" v="1642"/>
          <ac:spMkLst>
            <pc:docMk/>
            <pc:sldMk cId="1565472354" sldId="256"/>
            <ac:spMk id="5" creationId="{C28D0172-F2E0-4763-9C35-F022664959D8}"/>
          </ac:spMkLst>
        </pc:spChg>
        <pc:spChg chg="add del">
          <ac:chgData name="heather long" userId="c988005902fdc968" providerId="LiveId" clId="{3D17DECB-CDCE-481A-857F-C448DAD25A93}" dt="2022-02-11T12:25:19.378" v="1642"/>
          <ac:spMkLst>
            <pc:docMk/>
            <pc:sldMk cId="1565472354" sldId="256"/>
            <ac:spMk id="6" creationId="{DF6FB2B2-CE21-407F-B22E-302DADC2C3D3}"/>
          </ac:spMkLst>
        </pc:spChg>
        <pc:spChg chg="add del">
          <ac:chgData name="heather long" userId="c988005902fdc968" providerId="LiveId" clId="{3D17DECB-CDCE-481A-857F-C448DAD25A93}" dt="2022-02-11T12:25:19.378" v="1642"/>
          <ac:spMkLst>
            <pc:docMk/>
            <pc:sldMk cId="1565472354" sldId="256"/>
            <ac:spMk id="7" creationId="{9F2851FB-E841-4509-8A6D-A416376EA380}"/>
          </ac:spMkLst>
        </pc:spChg>
        <pc:spChg chg="add del">
          <ac:chgData name="heather long" userId="c988005902fdc968" providerId="LiveId" clId="{3D17DECB-CDCE-481A-857F-C448DAD25A93}" dt="2022-02-11T12:17:23.205" v="1594" actId="26606"/>
          <ac:spMkLst>
            <pc:docMk/>
            <pc:sldMk cId="1565472354" sldId="256"/>
            <ac:spMk id="8" creationId="{A7895A40-19A4-42D6-9D30-DBC1E8002635}"/>
          </ac:spMkLst>
        </pc:spChg>
        <pc:spChg chg="add">
          <ac:chgData name="heather long" userId="c988005902fdc968" providerId="LiveId" clId="{3D17DECB-CDCE-481A-857F-C448DAD25A93}" dt="2022-02-11T12:31:08.159" v="1813" actId="26606"/>
          <ac:spMkLst>
            <pc:docMk/>
            <pc:sldMk cId="1565472354" sldId="256"/>
            <ac:spMk id="9" creationId="{C28D0172-F2E0-4763-9C35-F022664959D8}"/>
          </ac:spMkLst>
        </pc:spChg>
        <pc:spChg chg="add del">
          <ac:chgData name="heather long" userId="c988005902fdc968" providerId="LiveId" clId="{3D17DECB-CDCE-481A-857F-C448DAD25A93}" dt="2022-02-11T12:17:23.205" v="1594" actId="26606"/>
          <ac:spMkLst>
            <pc:docMk/>
            <pc:sldMk cId="1565472354" sldId="256"/>
            <ac:spMk id="10" creationId="{02F429C4-ABC9-46FC-818A-B5429CDE4A96}"/>
          </ac:spMkLst>
        </pc:spChg>
        <pc:spChg chg="add">
          <ac:chgData name="heather long" userId="c988005902fdc968" providerId="LiveId" clId="{3D17DECB-CDCE-481A-857F-C448DAD25A93}" dt="2022-02-11T12:31:08.159" v="1813" actId="26606"/>
          <ac:spMkLst>
            <pc:docMk/>
            <pc:sldMk cId="1565472354" sldId="256"/>
            <ac:spMk id="11" creationId="{DF6FB2B2-CE21-407F-B22E-302DADC2C3D3}"/>
          </ac:spMkLst>
        </pc:spChg>
        <pc:spChg chg="add del">
          <ac:chgData name="heather long" userId="c988005902fdc968" providerId="LiveId" clId="{3D17DECB-CDCE-481A-857F-C448DAD25A93}" dt="2022-02-11T12:17:23.205" v="1594" actId="26606"/>
          <ac:spMkLst>
            <pc:docMk/>
            <pc:sldMk cId="1565472354" sldId="256"/>
            <ac:spMk id="12" creationId="{2CEF98E4-3709-4952-8F42-2305CCE34FA3}"/>
          </ac:spMkLst>
        </pc:spChg>
        <pc:spChg chg="add">
          <ac:chgData name="heather long" userId="c988005902fdc968" providerId="LiveId" clId="{3D17DECB-CDCE-481A-857F-C448DAD25A93}" dt="2022-02-11T12:31:08.159" v="1813" actId="26606"/>
          <ac:spMkLst>
            <pc:docMk/>
            <pc:sldMk cId="1565472354" sldId="256"/>
            <ac:spMk id="13" creationId="{9F2851FB-E841-4509-8A6D-A416376EA380}"/>
          </ac:spMkLst>
        </pc:spChg>
        <pc:spChg chg="add del">
          <ac:chgData name="heather long" userId="c988005902fdc968" providerId="LiveId" clId="{3D17DECB-CDCE-481A-857F-C448DAD25A93}" dt="2022-02-11T12:17:23.205" v="1594" actId="26606"/>
          <ac:spMkLst>
            <pc:docMk/>
            <pc:sldMk cId="1565472354" sldId="256"/>
            <ac:spMk id="14" creationId="{F10BCCF5-D685-47FF-B675-647EAEB72C8E}"/>
          </ac:spMkLst>
        </pc:spChg>
        <pc:spChg chg="add del">
          <ac:chgData name="heather long" userId="c988005902fdc968" providerId="LiveId" clId="{3D17DECB-CDCE-481A-857F-C448DAD25A93}" dt="2022-02-11T12:17:23.205" v="1594" actId="26606"/>
          <ac:spMkLst>
            <pc:docMk/>
            <pc:sldMk cId="1565472354" sldId="256"/>
            <ac:spMk id="16" creationId="{B0EE8A42-107A-4D4C-8D56-BBAE95C7FC0D}"/>
          </ac:spMkLst>
        </pc:spChg>
        <pc:spChg chg="add del">
          <ac:chgData name="heather long" userId="c988005902fdc968" providerId="LiveId" clId="{3D17DECB-CDCE-481A-857F-C448DAD25A93}" dt="2022-02-11T12:17:23.190" v="1593" actId="26606"/>
          <ac:spMkLst>
            <pc:docMk/>
            <pc:sldMk cId="1565472354" sldId="256"/>
            <ac:spMk id="21" creationId="{9095C1F4-AE7F-44E4-8693-40D3D6831140}"/>
          </ac:spMkLst>
        </pc:spChg>
        <pc:spChg chg="add del">
          <ac:chgData name="heather long" userId="c988005902fdc968" providerId="LiveId" clId="{3D17DECB-CDCE-481A-857F-C448DAD25A93}" dt="2022-02-11T12:17:23.190" v="1593" actId="26606"/>
          <ac:spMkLst>
            <pc:docMk/>
            <pc:sldMk cId="1565472354" sldId="256"/>
            <ac:spMk id="27" creationId="{871AEA07-1E14-44B4-8E55-64EF049CD66F}"/>
          </ac:spMkLst>
        </pc:spChg>
        <pc:spChg chg="add del">
          <ac:chgData name="heather long" userId="c988005902fdc968" providerId="LiveId" clId="{3D17DECB-CDCE-481A-857F-C448DAD25A93}" dt="2022-02-11T12:22:37.954" v="1614"/>
          <ac:spMkLst>
            <pc:docMk/>
            <pc:sldMk cId="1565472354" sldId="256"/>
            <ac:spMk id="29" creationId="{9C7E0A2C-7C0A-4AAC-B3B0-6C12B2EBAE05}"/>
          </ac:spMkLst>
        </pc:spChg>
        <pc:spChg chg="add del">
          <ac:chgData name="heather long" userId="c988005902fdc968" providerId="LiveId" clId="{3D17DECB-CDCE-481A-857F-C448DAD25A93}" dt="2022-02-11T12:22:37.954" v="1614"/>
          <ac:spMkLst>
            <pc:docMk/>
            <pc:sldMk cId="1565472354" sldId="256"/>
            <ac:spMk id="30" creationId="{5EB7D2A2-F448-44D4-938C-DC84CBCB3B1E}"/>
          </ac:spMkLst>
        </pc:spChg>
        <pc:spChg chg="add del">
          <ac:chgData name="heather long" userId="c988005902fdc968" providerId="LiveId" clId="{3D17DECB-CDCE-481A-857F-C448DAD25A93}" dt="2022-02-11T12:22:37.954" v="1614"/>
          <ac:spMkLst>
            <pc:docMk/>
            <pc:sldMk cId="1565472354" sldId="256"/>
            <ac:spMk id="31" creationId="{871AEA07-1E14-44B4-8E55-64EF049CD66F}"/>
          </ac:spMkLst>
        </pc:spChg>
        <pc:grpChg chg="add del">
          <ac:chgData name="heather long" userId="c988005902fdc968" providerId="LiveId" clId="{3D17DECB-CDCE-481A-857F-C448DAD25A93}" dt="2022-02-11T12:17:23.190" v="1593" actId="26606"/>
          <ac:grpSpMkLst>
            <pc:docMk/>
            <pc:sldMk cId="1565472354" sldId="256"/>
            <ac:grpSpMk id="23" creationId="{8734DDD3-F723-4DD3-8ABE-EC0B2AC87D74}"/>
          </ac:grpSpMkLst>
        </pc:grpChg>
        <pc:graphicFrameChg chg="add mod modGraphic">
          <ac:chgData name="heather long" userId="c988005902fdc968" providerId="LiveId" clId="{3D17DECB-CDCE-481A-857F-C448DAD25A93}" dt="2022-02-11T12:55:00.044" v="2127" actId="1076"/>
          <ac:graphicFrameMkLst>
            <pc:docMk/>
            <pc:sldMk cId="1565472354" sldId="256"/>
            <ac:graphicFrameMk id="4" creationId="{F1D11493-6702-427D-B2D2-CBE254A4D887}"/>
          </ac:graphicFrameMkLst>
        </pc:graphicFrameChg>
        <pc:cxnChg chg="add del">
          <ac:chgData name="heather long" userId="c988005902fdc968" providerId="LiveId" clId="{3D17DECB-CDCE-481A-857F-C448DAD25A93}" dt="2022-02-11T12:22:37.954" v="1614"/>
          <ac:cxnSpMkLst>
            <pc:docMk/>
            <pc:sldMk cId="1565472354" sldId="256"/>
            <ac:cxnSpMk id="32" creationId="{F7C8EA93-3210-4C62-99E9-153C275E3A87}"/>
          </ac:cxnSpMkLst>
        </pc:cxnChg>
      </pc:sldChg>
      <pc:sldChg chg="addSp modSp mod modTransition setBg">
        <pc:chgData name="heather long" userId="c988005902fdc968" providerId="LiveId" clId="{3D17DECB-CDCE-481A-857F-C448DAD25A93}" dt="2022-02-12T21:58:37.150" v="2599"/>
        <pc:sldMkLst>
          <pc:docMk/>
          <pc:sldMk cId="306940809" sldId="257"/>
        </pc:sldMkLst>
        <pc:spChg chg="mod">
          <ac:chgData name="heather long" userId="c988005902fdc968" providerId="LiveId" clId="{3D17DECB-CDCE-481A-857F-C448DAD25A93}" dt="2022-02-12T21:55:06.819" v="2593" actId="26606"/>
          <ac:spMkLst>
            <pc:docMk/>
            <pc:sldMk cId="306940809" sldId="257"/>
            <ac:spMk id="2" creationId="{3534173A-790F-4EBF-99E3-920B4B692ECA}"/>
          </ac:spMkLst>
        </pc:spChg>
        <pc:spChg chg="mod ord">
          <ac:chgData name="heather long" userId="c988005902fdc968" providerId="LiveId" clId="{3D17DECB-CDCE-481A-857F-C448DAD25A93}" dt="2022-02-12T21:55:06.819" v="2593" actId="26606"/>
          <ac:spMkLst>
            <pc:docMk/>
            <pc:sldMk cId="306940809" sldId="257"/>
            <ac:spMk id="3" creationId="{F2762C82-2BC3-49DA-AFF1-F5E17EAD862B}"/>
          </ac:spMkLst>
        </pc:spChg>
        <pc:spChg chg="add">
          <ac:chgData name="heather long" userId="c988005902fdc968" providerId="LiveId" clId="{3D17DECB-CDCE-481A-857F-C448DAD25A93}" dt="2022-02-12T21:55:06.819" v="2593" actId="26606"/>
          <ac:spMkLst>
            <pc:docMk/>
            <pc:sldMk cId="306940809" sldId="257"/>
            <ac:spMk id="10" creationId="{C807F40B-215E-4016-86B5-D8D5B7CF77BD}"/>
          </ac:spMkLst>
        </pc:spChg>
        <pc:spChg chg="add">
          <ac:chgData name="heather long" userId="c988005902fdc968" providerId="LiveId" clId="{3D17DECB-CDCE-481A-857F-C448DAD25A93}" dt="2022-02-12T21:55:06.819" v="2593" actId="26606"/>
          <ac:spMkLst>
            <pc:docMk/>
            <pc:sldMk cId="306940809" sldId="257"/>
            <ac:spMk id="12" creationId="{399666CB-33C7-4715-9945-065608444519}"/>
          </ac:spMkLst>
        </pc:spChg>
        <pc:spChg chg="add">
          <ac:chgData name="heather long" userId="c988005902fdc968" providerId="LiveId" clId="{3D17DECB-CDCE-481A-857F-C448DAD25A93}" dt="2022-02-12T21:55:06.819" v="2593" actId="26606"/>
          <ac:spMkLst>
            <pc:docMk/>
            <pc:sldMk cId="306940809" sldId="257"/>
            <ac:spMk id="14" creationId="{AB134A2B-B40D-404D-89C2-5D5ED11065ED}"/>
          </ac:spMkLst>
        </pc:spChg>
        <pc:picChg chg="add mod">
          <ac:chgData name="heather long" userId="c988005902fdc968" providerId="LiveId" clId="{3D17DECB-CDCE-481A-857F-C448DAD25A93}" dt="2022-02-12T21:55:06.819" v="2593" actId="26606"/>
          <ac:picMkLst>
            <pc:docMk/>
            <pc:sldMk cId="306940809" sldId="257"/>
            <ac:picMk id="5" creationId="{614D3020-7823-4C68-B010-5662ED7B8924}"/>
          </ac:picMkLst>
        </pc:picChg>
      </pc:sldChg>
      <pc:sldChg chg="addSp modSp mod modTransition setBg">
        <pc:chgData name="heather long" userId="c988005902fdc968" providerId="LiveId" clId="{3D17DECB-CDCE-481A-857F-C448DAD25A93}" dt="2022-02-12T21:58:42.355" v="2600"/>
        <pc:sldMkLst>
          <pc:docMk/>
          <pc:sldMk cId="4179219500" sldId="258"/>
        </pc:sldMkLst>
        <pc:spChg chg="mod">
          <ac:chgData name="heather long" userId="c988005902fdc968" providerId="LiveId" clId="{3D17DECB-CDCE-481A-857F-C448DAD25A93}" dt="2022-02-12T21:56:33.018" v="2597" actId="26606"/>
          <ac:spMkLst>
            <pc:docMk/>
            <pc:sldMk cId="4179219500" sldId="258"/>
            <ac:spMk id="2" creationId="{8065D87D-DDA0-4F72-A376-0B0EDF3ACF9B}"/>
          </ac:spMkLst>
        </pc:spChg>
        <pc:spChg chg="mod ord">
          <ac:chgData name="heather long" userId="c988005902fdc968" providerId="LiveId" clId="{3D17DECB-CDCE-481A-857F-C448DAD25A93}" dt="2022-02-12T21:56:33.018" v="2597" actId="26606"/>
          <ac:spMkLst>
            <pc:docMk/>
            <pc:sldMk cId="4179219500" sldId="258"/>
            <ac:spMk id="3" creationId="{FA025AF3-01AC-46F8-8C4A-D36E3217E93F}"/>
          </ac:spMkLst>
        </pc:spChg>
        <pc:spChg chg="add">
          <ac:chgData name="heather long" userId="c988005902fdc968" providerId="LiveId" clId="{3D17DECB-CDCE-481A-857F-C448DAD25A93}" dt="2022-02-12T21:56:33.018" v="2597" actId="26606"/>
          <ac:spMkLst>
            <pc:docMk/>
            <pc:sldMk cId="4179219500" sldId="258"/>
            <ac:spMk id="12" creationId="{61F4A978-BE10-42FD-8721-49C80ABF7308}"/>
          </ac:spMkLst>
        </pc:spChg>
        <pc:spChg chg="add">
          <ac:chgData name="heather long" userId="c988005902fdc968" providerId="LiveId" clId="{3D17DECB-CDCE-481A-857F-C448DAD25A93}" dt="2022-02-12T21:56:33.018" v="2597" actId="26606"/>
          <ac:spMkLst>
            <pc:docMk/>
            <pc:sldMk cId="4179219500" sldId="258"/>
            <ac:spMk id="14" creationId="{990542EE-C481-4729-9BB8-C7CDE94B51ED}"/>
          </ac:spMkLst>
        </pc:spChg>
        <pc:spChg chg="add">
          <ac:chgData name="heather long" userId="c988005902fdc968" providerId="LiveId" clId="{3D17DECB-CDCE-481A-857F-C448DAD25A93}" dt="2022-02-12T21:56:33.018" v="2597" actId="26606"/>
          <ac:spMkLst>
            <pc:docMk/>
            <pc:sldMk cId="4179219500" sldId="258"/>
            <ac:spMk id="16" creationId="{A356FB8A-0F62-4B8F-BA8E-AF334C0DDAC7}"/>
          </ac:spMkLst>
        </pc:spChg>
        <pc:picChg chg="add mod">
          <ac:chgData name="heather long" userId="c988005902fdc968" providerId="LiveId" clId="{3D17DECB-CDCE-481A-857F-C448DAD25A93}" dt="2022-02-12T21:56:33.018" v="2597" actId="26606"/>
          <ac:picMkLst>
            <pc:docMk/>
            <pc:sldMk cId="4179219500" sldId="258"/>
            <ac:picMk id="5" creationId="{26EF0924-0864-4C8C-A362-3C114FA30609}"/>
          </ac:picMkLst>
        </pc:picChg>
        <pc:picChg chg="add mod">
          <ac:chgData name="heather long" userId="c988005902fdc968" providerId="LiveId" clId="{3D17DECB-CDCE-481A-857F-C448DAD25A93}" dt="2022-02-12T21:56:33.018" v="2597" actId="26606"/>
          <ac:picMkLst>
            <pc:docMk/>
            <pc:sldMk cId="4179219500" sldId="258"/>
            <ac:picMk id="7" creationId="{B2A39368-02FA-4AFC-A16C-42E2AF4CFE97}"/>
          </ac:picMkLst>
        </pc:picChg>
      </pc:sldChg>
      <pc:sldChg chg="addSp delSp modSp mod modTransition setBg delDesignElem">
        <pc:chgData name="heather long" userId="c988005902fdc968" providerId="LiveId" clId="{3D17DECB-CDCE-481A-857F-C448DAD25A93}" dt="2022-02-12T21:58:46.457" v="2601"/>
        <pc:sldMkLst>
          <pc:docMk/>
          <pc:sldMk cId="998190922" sldId="261"/>
        </pc:sldMkLst>
        <pc:spChg chg="mod">
          <ac:chgData name="heather long" userId="c988005902fdc968" providerId="LiveId" clId="{3D17DECB-CDCE-481A-857F-C448DAD25A93}" dt="2022-02-11T12:25:42.499" v="1645" actId="26606"/>
          <ac:spMkLst>
            <pc:docMk/>
            <pc:sldMk cId="998190922" sldId="261"/>
            <ac:spMk id="2" creationId="{3C6F5858-A859-4D04-912E-2C1A2421B28F}"/>
          </ac:spMkLst>
        </pc:spChg>
        <pc:spChg chg="add del mod">
          <ac:chgData name="heather long" userId="c988005902fdc968" providerId="LiveId" clId="{3D17DECB-CDCE-481A-857F-C448DAD25A93}" dt="2022-02-11T12:18:31.507" v="1599" actId="26606"/>
          <ac:spMkLst>
            <pc:docMk/>
            <pc:sldMk cId="998190922" sldId="261"/>
            <ac:spMk id="3" creationId="{2FC86B03-27F1-4926-9A11-655DCFDF75D3}"/>
          </ac:spMkLst>
        </pc:spChg>
        <pc:spChg chg="add del">
          <ac:chgData name="heather long" userId="c988005902fdc968" providerId="LiveId" clId="{3D17DECB-CDCE-481A-857F-C448DAD25A93}" dt="2022-02-11T12:18:31.304" v="1598" actId="26606"/>
          <ac:spMkLst>
            <pc:docMk/>
            <pc:sldMk cId="998190922" sldId="261"/>
            <ac:spMk id="7" creationId="{2FC86B03-27F1-4926-9A11-655DCFDF75D3}"/>
          </ac:spMkLst>
        </pc:spChg>
        <pc:spChg chg="add del">
          <ac:chgData name="heather long" userId="c988005902fdc968" providerId="LiveId" clId="{3D17DECB-CDCE-481A-857F-C448DAD25A93}" dt="2022-02-11T12:18:31.304" v="1598" actId="26606"/>
          <ac:spMkLst>
            <pc:docMk/>
            <pc:sldMk cId="998190922" sldId="261"/>
            <ac:spMk id="8" creationId="{8B9AA7C6-5E5A-498E-A6DF-A943376E09BC}"/>
          </ac:spMkLst>
        </pc:spChg>
        <pc:spChg chg="add del">
          <ac:chgData name="heather long" userId="c988005902fdc968" providerId="LiveId" clId="{3D17DECB-CDCE-481A-857F-C448DAD25A93}" dt="2022-02-11T12:18:31.304" v="1598" actId="26606"/>
          <ac:spMkLst>
            <pc:docMk/>
            <pc:sldMk cId="998190922" sldId="261"/>
            <ac:spMk id="14" creationId="{81E140AE-0ABF-47C8-BF32-7D2F0CF2BA44}"/>
          </ac:spMkLst>
        </pc:spChg>
        <pc:spChg chg="add del">
          <ac:chgData name="heather long" userId="c988005902fdc968" providerId="LiveId" clId="{3D17DECB-CDCE-481A-857F-C448DAD25A93}" dt="2022-02-11T12:18:31.304" v="1598" actId="26606"/>
          <ac:spMkLst>
            <pc:docMk/>
            <pc:sldMk cId="998190922" sldId="261"/>
            <ac:spMk id="16" creationId="{CBC4F608-B4B8-48C3-9572-C0F061B1CD99}"/>
          </ac:spMkLst>
        </pc:spChg>
        <pc:spChg chg="add del">
          <ac:chgData name="heather long" userId="c988005902fdc968" providerId="LiveId" clId="{3D17DECB-CDCE-481A-857F-C448DAD25A93}" dt="2022-02-11T12:22:37.954" v="1614"/>
          <ac:spMkLst>
            <pc:docMk/>
            <pc:sldMk cId="998190922" sldId="261"/>
            <ac:spMk id="24" creationId="{815925C2-A704-4D47-B1C1-3FCA52512EC1}"/>
          </ac:spMkLst>
        </pc:spChg>
        <pc:spChg chg="add del">
          <ac:chgData name="heather long" userId="c988005902fdc968" providerId="LiveId" clId="{3D17DECB-CDCE-481A-857F-C448DAD25A93}" dt="2022-02-11T12:22:37.954" v="1614"/>
          <ac:spMkLst>
            <pc:docMk/>
            <pc:sldMk cId="998190922" sldId="261"/>
            <ac:spMk id="25" creationId="{01D4315C-C23C-4FD3-98DF-08C29E2292A8}"/>
          </ac:spMkLst>
        </pc:spChg>
        <pc:spChg chg="add mod">
          <ac:chgData name="heather long" userId="c988005902fdc968" providerId="LiveId" clId="{3D17DECB-CDCE-481A-857F-C448DAD25A93}" dt="2022-02-11T12:25:42.499" v="1645" actId="26606"/>
          <ac:spMkLst>
            <pc:docMk/>
            <pc:sldMk cId="998190922" sldId="261"/>
            <ac:spMk id="28" creationId="{2FC86B03-27F1-4926-9A11-655DCFDF75D3}"/>
          </ac:spMkLst>
        </pc:spChg>
        <pc:spChg chg="add">
          <ac:chgData name="heather long" userId="c988005902fdc968" providerId="LiveId" clId="{3D17DECB-CDCE-481A-857F-C448DAD25A93}" dt="2022-02-11T12:31:15.758" v="1814" actId="26606"/>
          <ac:spMkLst>
            <pc:docMk/>
            <pc:sldMk cId="998190922" sldId="261"/>
            <ac:spMk id="30" creationId="{0D9B8FD4-CDEB-4EB4-B4DE-C89E11938958}"/>
          </ac:spMkLst>
        </pc:spChg>
        <pc:spChg chg="add">
          <ac:chgData name="heather long" userId="c988005902fdc968" providerId="LiveId" clId="{3D17DECB-CDCE-481A-857F-C448DAD25A93}" dt="2022-02-11T12:31:15.758" v="1814" actId="26606"/>
          <ac:spMkLst>
            <pc:docMk/>
            <pc:sldMk cId="998190922" sldId="261"/>
            <ac:spMk id="31" creationId="{5A2E3D1D-9E9F-4739-BA14-D4D7FA9FBDD1}"/>
          </ac:spMkLst>
        </pc:spChg>
        <pc:spChg chg="add">
          <ac:chgData name="heather long" userId="c988005902fdc968" providerId="LiveId" clId="{3D17DECB-CDCE-481A-857F-C448DAD25A93}" dt="2022-02-11T12:31:15.758" v="1814" actId="26606"/>
          <ac:spMkLst>
            <pc:docMk/>
            <pc:sldMk cId="998190922" sldId="261"/>
            <ac:spMk id="32" creationId="{1FFB365B-E9DC-4859-B8AB-CB83EEBE4E28}"/>
          </ac:spMkLst>
        </pc:spChg>
        <pc:spChg chg="add del">
          <ac:chgData name="heather long" userId="c988005902fdc968" providerId="LiveId" clId="{3D17DECB-CDCE-481A-857F-C448DAD25A93}" dt="2022-02-11T12:25:42.421" v="1644" actId="26606"/>
          <ac:spMkLst>
            <pc:docMk/>
            <pc:sldMk cId="998190922" sldId="261"/>
            <ac:spMk id="33" creationId="{DDBA86CC-34C3-43C1-B328-62490FE69046}"/>
          </ac:spMkLst>
        </pc:spChg>
        <pc:spChg chg="add">
          <ac:chgData name="heather long" userId="c988005902fdc968" providerId="LiveId" clId="{3D17DECB-CDCE-481A-857F-C448DAD25A93}" dt="2022-02-11T12:31:15.758" v="1814" actId="26606"/>
          <ac:spMkLst>
            <pc:docMk/>
            <pc:sldMk cId="998190922" sldId="261"/>
            <ac:spMk id="34" creationId="{8ADAB9C8-EB37-4914-A699-C716FC8FE4FE}"/>
          </ac:spMkLst>
        </pc:spChg>
        <pc:spChg chg="add del">
          <ac:chgData name="heather long" userId="c988005902fdc968" providerId="LiveId" clId="{3D17DECB-CDCE-481A-857F-C448DAD25A93}" dt="2022-02-11T12:25:42.421" v="1644" actId="26606"/>
          <ac:spMkLst>
            <pc:docMk/>
            <pc:sldMk cId="998190922" sldId="261"/>
            <ac:spMk id="35" creationId="{9CF4C9D6-90BC-48A0-91E8-0F0373CA11B5}"/>
          </ac:spMkLst>
        </pc:spChg>
        <pc:spChg chg="add del">
          <ac:chgData name="heather long" userId="c988005902fdc968" providerId="LiveId" clId="{3D17DECB-CDCE-481A-857F-C448DAD25A93}" dt="2022-02-11T12:25:49.054" v="1647"/>
          <ac:spMkLst>
            <pc:docMk/>
            <pc:sldMk cId="998190922" sldId="261"/>
            <ac:spMk id="37" creationId="{1FFB365B-E9DC-4859-B8AB-CB83EEBE4E28}"/>
          </ac:spMkLst>
        </pc:spChg>
        <pc:spChg chg="add del">
          <ac:chgData name="heather long" userId="c988005902fdc968" providerId="LiveId" clId="{3D17DECB-CDCE-481A-857F-C448DAD25A93}" dt="2022-02-11T12:25:49.054" v="1647"/>
          <ac:spMkLst>
            <pc:docMk/>
            <pc:sldMk cId="998190922" sldId="261"/>
            <ac:spMk id="38" creationId="{0D9B8FD4-CDEB-4EB4-B4DE-C89E11938958}"/>
          </ac:spMkLst>
        </pc:spChg>
        <pc:spChg chg="add del">
          <ac:chgData name="heather long" userId="c988005902fdc968" providerId="LiveId" clId="{3D17DECB-CDCE-481A-857F-C448DAD25A93}" dt="2022-02-11T12:25:49.054" v="1647"/>
          <ac:spMkLst>
            <pc:docMk/>
            <pc:sldMk cId="998190922" sldId="261"/>
            <ac:spMk id="39" creationId="{8ADAB9C8-EB37-4914-A699-C716FC8FE4FE}"/>
          </ac:spMkLst>
        </pc:spChg>
        <pc:spChg chg="add del">
          <ac:chgData name="heather long" userId="c988005902fdc968" providerId="LiveId" clId="{3D17DECB-CDCE-481A-857F-C448DAD25A93}" dt="2022-02-11T12:25:49.054" v="1647"/>
          <ac:spMkLst>
            <pc:docMk/>
            <pc:sldMk cId="998190922" sldId="261"/>
            <ac:spMk id="40" creationId="{5A2E3D1D-9E9F-4739-BA14-D4D7FA9FBDD1}"/>
          </ac:spMkLst>
        </pc:spChg>
        <pc:grpChg chg="add del">
          <ac:chgData name="heather long" userId="c988005902fdc968" providerId="LiveId" clId="{3D17DECB-CDCE-481A-857F-C448DAD25A93}" dt="2022-02-11T12:18:31.304" v="1598" actId="26606"/>
          <ac:grpSpMkLst>
            <pc:docMk/>
            <pc:sldMk cId="998190922" sldId="261"/>
            <ac:grpSpMk id="10" creationId="{83EAB11A-76F7-48F4-9B4F-5BFDF4BF9670}"/>
          </ac:grpSpMkLst>
        </pc:grpChg>
        <pc:grpChg chg="add del">
          <ac:chgData name="heather long" userId="c988005902fdc968" providerId="LiveId" clId="{3D17DECB-CDCE-481A-857F-C448DAD25A93}" dt="2022-02-11T12:22:37.954" v="1614"/>
          <ac:grpSpMkLst>
            <pc:docMk/>
            <pc:sldMk cId="998190922" sldId="261"/>
            <ac:grpSpMk id="12" creationId="{5E6B47BC-43FD-4C91-8BFF-B41B99A8A39E}"/>
          </ac:grpSpMkLst>
        </pc:grpChg>
        <pc:grpChg chg="add del">
          <ac:chgData name="heather long" userId="c988005902fdc968" providerId="LiveId" clId="{3D17DECB-CDCE-481A-857F-C448DAD25A93}" dt="2022-02-11T12:22:37.954" v="1614"/>
          <ac:grpSpMkLst>
            <pc:docMk/>
            <pc:sldMk cId="998190922" sldId="261"/>
            <ac:grpSpMk id="27" creationId="{43F5E015-E085-4624-B431-B42414448684}"/>
          </ac:grpSpMkLst>
        </pc:grpChg>
        <pc:graphicFrameChg chg="add del">
          <ac:chgData name="heather long" userId="c988005902fdc968" providerId="LiveId" clId="{3D17DECB-CDCE-481A-857F-C448DAD25A93}" dt="2022-02-11T12:18:16.597" v="1596" actId="26606"/>
          <ac:graphicFrameMkLst>
            <pc:docMk/>
            <pc:sldMk cId="998190922" sldId="261"/>
            <ac:graphicFrameMk id="5" creationId="{D490D5E5-9005-48FD-9186-6A78F844942F}"/>
          </ac:graphicFrameMkLst>
        </pc:graphicFrameChg>
      </pc:sldChg>
      <pc:sldChg chg="modSp del mod setBg modClrScheme chgLayout">
        <pc:chgData name="heather long" userId="c988005902fdc968" providerId="LiveId" clId="{3D17DECB-CDCE-481A-857F-C448DAD25A93}" dt="2022-02-11T12:42:59.235" v="2102" actId="2696"/>
        <pc:sldMkLst>
          <pc:docMk/>
          <pc:sldMk cId="1158220526" sldId="262"/>
        </pc:sldMkLst>
        <pc:spChg chg="mod ord">
          <ac:chgData name="heather long" userId="c988005902fdc968" providerId="LiveId" clId="{3D17DECB-CDCE-481A-857F-C448DAD25A93}" dt="2022-02-11T12:38:19.188" v="2024" actId="27636"/>
          <ac:spMkLst>
            <pc:docMk/>
            <pc:sldMk cId="1158220526" sldId="262"/>
            <ac:spMk id="4" creationId="{E9539241-4D2B-4202-BE47-5BAE6DD56404}"/>
          </ac:spMkLst>
        </pc:spChg>
        <pc:spChg chg="mod ord">
          <ac:chgData name="heather long" userId="c988005902fdc968" providerId="LiveId" clId="{3D17DECB-CDCE-481A-857F-C448DAD25A93}" dt="2022-02-11T12:37:21.223" v="2021" actId="20577"/>
          <ac:spMkLst>
            <pc:docMk/>
            <pc:sldMk cId="1158220526" sldId="262"/>
            <ac:spMk id="5" creationId="{CBD118EC-4732-4A75-8D14-E2F7571B873D}"/>
          </ac:spMkLst>
        </pc:spChg>
        <pc:spChg chg="mod ord">
          <ac:chgData name="heather long" userId="c988005902fdc968" providerId="LiveId" clId="{3D17DECB-CDCE-481A-857F-C448DAD25A93}" dt="2022-02-11T12:40:34.368" v="2057" actId="21"/>
          <ac:spMkLst>
            <pc:docMk/>
            <pc:sldMk cId="1158220526" sldId="262"/>
            <ac:spMk id="6" creationId="{B1566717-EB31-47BA-9FB9-AEC560B5943E}"/>
          </ac:spMkLst>
        </pc:spChg>
        <pc:spChg chg="mod ord">
          <ac:chgData name="heather long" userId="c988005902fdc968" providerId="LiveId" clId="{3D17DECB-CDCE-481A-857F-C448DAD25A93}" dt="2022-02-11T12:37:09.359" v="2014" actId="20577"/>
          <ac:spMkLst>
            <pc:docMk/>
            <pc:sldMk cId="1158220526" sldId="262"/>
            <ac:spMk id="7" creationId="{15837067-DA97-4520-8321-4B4B5F99EDEC}"/>
          </ac:spMkLst>
        </pc:spChg>
        <pc:spChg chg="mod ord">
          <ac:chgData name="heather long" userId="c988005902fdc968" providerId="LiveId" clId="{3D17DECB-CDCE-481A-857F-C448DAD25A93}" dt="2022-02-11T12:36:58.865" v="2013" actId="20577"/>
          <ac:spMkLst>
            <pc:docMk/>
            <pc:sldMk cId="1158220526" sldId="262"/>
            <ac:spMk id="8" creationId="{5EC93422-BF15-4BC1-82A9-67A38B2F8D18}"/>
          </ac:spMkLst>
        </pc:spChg>
      </pc:sldChg>
      <pc:sldChg chg="addSp delSp modSp mod modTransition setBg setClrOvrMap">
        <pc:chgData name="heather long" userId="c988005902fdc968" providerId="LiveId" clId="{3D17DECB-CDCE-481A-857F-C448DAD25A93}" dt="2022-02-12T21:58:58.272" v="2603"/>
        <pc:sldMkLst>
          <pc:docMk/>
          <pc:sldMk cId="1743196266" sldId="263"/>
        </pc:sldMkLst>
        <pc:spChg chg="mod">
          <ac:chgData name="heather long" userId="c988005902fdc968" providerId="LiveId" clId="{3D17DECB-CDCE-481A-857F-C448DAD25A93}" dt="2022-02-12T21:45:04.913" v="2568" actId="26606"/>
          <ac:spMkLst>
            <pc:docMk/>
            <pc:sldMk cId="1743196266" sldId="263"/>
            <ac:spMk id="2" creationId="{FCCAB132-A2AA-4BB8-9DE5-DDACBCCB49EE}"/>
          </ac:spMkLst>
        </pc:spChg>
        <pc:spChg chg="add del mod">
          <ac:chgData name="heather long" userId="c988005902fdc968" providerId="LiveId" clId="{3D17DECB-CDCE-481A-857F-C448DAD25A93}" dt="2022-02-12T21:45:04.945" v="2569" actId="26606"/>
          <ac:spMkLst>
            <pc:docMk/>
            <pc:sldMk cId="1743196266" sldId="263"/>
            <ac:spMk id="3" creationId="{E7BC106C-89D2-48C4-8F71-B0057A69FFAC}"/>
          </ac:spMkLst>
        </pc:spChg>
        <pc:spChg chg="add del">
          <ac:chgData name="heather long" userId="c988005902fdc968" providerId="LiveId" clId="{3D17DECB-CDCE-481A-857F-C448DAD25A93}" dt="2022-02-12T21:45:04.913" v="2568" actId="26606"/>
          <ac:spMkLst>
            <pc:docMk/>
            <pc:sldMk cId="1743196266" sldId="263"/>
            <ac:spMk id="11" creationId="{E625979B-5325-4898-8EF9-5C174B19218E}"/>
          </ac:spMkLst>
        </pc:spChg>
        <pc:spChg chg="add del">
          <ac:chgData name="heather long" userId="c988005902fdc968" providerId="LiveId" clId="{3D17DECB-CDCE-481A-857F-C448DAD25A93}" dt="2022-02-12T21:45:04.913" v="2568" actId="26606"/>
          <ac:spMkLst>
            <pc:docMk/>
            <pc:sldMk cId="1743196266" sldId="263"/>
            <ac:spMk id="12" creationId="{D8B9538A-2A89-47DD-996C-7D2BE2AB6CA0}"/>
          </ac:spMkLst>
        </pc:spChg>
        <pc:spChg chg="add del">
          <ac:chgData name="heather long" userId="c988005902fdc968" providerId="LiveId" clId="{3D17DECB-CDCE-481A-857F-C448DAD25A93}" dt="2022-02-12T21:45:04.913" v="2568" actId="26606"/>
          <ac:spMkLst>
            <pc:docMk/>
            <pc:sldMk cId="1743196266" sldId="263"/>
            <ac:spMk id="13" creationId="{34B22E2B-30D5-47A4-97C5-091EA1ABC728}"/>
          </ac:spMkLst>
        </pc:spChg>
        <pc:spChg chg="add del">
          <ac:chgData name="heather long" userId="c988005902fdc968" providerId="LiveId" clId="{3D17DECB-CDCE-481A-857F-C448DAD25A93}" dt="2022-02-12T21:45:04.913" v="2568" actId="26606"/>
          <ac:spMkLst>
            <pc:docMk/>
            <pc:sldMk cId="1743196266" sldId="263"/>
            <ac:spMk id="15" creationId="{9B6DA3CD-A002-40ED-8194-B4E637BD7669}"/>
          </ac:spMkLst>
        </pc:spChg>
        <pc:graphicFrameChg chg="add del">
          <ac:chgData name="heather long" userId="c988005902fdc968" providerId="LiveId" clId="{3D17DECB-CDCE-481A-857F-C448DAD25A93}" dt="2022-02-12T21:44:15.403" v="2562" actId="26606"/>
          <ac:graphicFrameMkLst>
            <pc:docMk/>
            <pc:sldMk cId="1743196266" sldId="263"/>
            <ac:graphicFrameMk id="5" creationId="{8F608A9C-4648-406F-8317-D0FAB6058EF5}"/>
          </ac:graphicFrameMkLst>
        </pc:graphicFrameChg>
        <pc:graphicFrameChg chg="add del">
          <ac:chgData name="heather long" userId="c988005902fdc968" providerId="LiveId" clId="{3D17DECB-CDCE-481A-857F-C448DAD25A93}" dt="2022-02-12T21:44:43.091" v="2564" actId="26606"/>
          <ac:graphicFrameMkLst>
            <pc:docMk/>
            <pc:sldMk cId="1743196266" sldId="263"/>
            <ac:graphicFrameMk id="7" creationId="{3847F523-2520-43BF-A4BB-0035E5627C3F}"/>
          </ac:graphicFrameMkLst>
        </pc:graphicFrameChg>
        <pc:graphicFrameChg chg="add del">
          <ac:chgData name="heather long" userId="c988005902fdc968" providerId="LiveId" clId="{3D17DECB-CDCE-481A-857F-C448DAD25A93}" dt="2022-02-12T21:44:52.102" v="2566" actId="26606"/>
          <ac:graphicFrameMkLst>
            <pc:docMk/>
            <pc:sldMk cId="1743196266" sldId="263"/>
            <ac:graphicFrameMk id="9" creationId="{8F608A9C-4648-406F-8317-D0FAB6058EF5}"/>
          </ac:graphicFrameMkLst>
        </pc:graphicFrameChg>
        <pc:graphicFrameChg chg="add del">
          <ac:chgData name="heather long" userId="c988005902fdc968" providerId="LiveId" clId="{3D17DECB-CDCE-481A-857F-C448DAD25A93}" dt="2022-02-12T21:45:04.913" v="2568" actId="26606"/>
          <ac:graphicFrameMkLst>
            <pc:docMk/>
            <pc:sldMk cId="1743196266" sldId="263"/>
            <ac:graphicFrameMk id="14" creationId="{3F13E662-72EF-4056-B746-F1CFEA2C5990}"/>
          </ac:graphicFrameMkLst>
        </pc:graphicFrameChg>
        <pc:graphicFrameChg chg="add modGraphic">
          <ac:chgData name="heather long" userId="c988005902fdc968" providerId="LiveId" clId="{3D17DECB-CDCE-481A-857F-C448DAD25A93}" dt="2022-02-12T21:45:35.105" v="2575" actId="207"/>
          <ac:graphicFrameMkLst>
            <pc:docMk/>
            <pc:sldMk cId="1743196266" sldId="263"/>
            <ac:graphicFrameMk id="17" creationId="{3847F523-2520-43BF-A4BB-0035E5627C3F}"/>
          </ac:graphicFrameMkLst>
        </pc:graphicFrameChg>
      </pc:sldChg>
      <pc:sldChg chg="addSp delSp modSp mod modTransition">
        <pc:chgData name="heather long" userId="c988005902fdc968" providerId="LiveId" clId="{3D17DECB-CDCE-481A-857F-C448DAD25A93}" dt="2022-02-12T21:59:02.665" v="2604"/>
        <pc:sldMkLst>
          <pc:docMk/>
          <pc:sldMk cId="2190968643" sldId="264"/>
        </pc:sldMkLst>
        <pc:spChg chg="mod">
          <ac:chgData name="heather long" userId="c988005902fdc968" providerId="LiveId" clId="{3D17DECB-CDCE-481A-857F-C448DAD25A93}" dt="2022-02-12T21:40:03.517" v="2469" actId="2711"/>
          <ac:spMkLst>
            <pc:docMk/>
            <pc:sldMk cId="2190968643" sldId="264"/>
            <ac:spMk id="2" creationId="{98C2AC40-BA0E-4EC4-813B-752919E87752}"/>
          </ac:spMkLst>
        </pc:spChg>
        <pc:spChg chg="del mod">
          <ac:chgData name="heather long" userId="c988005902fdc968" providerId="LiveId" clId="{3D17DECB-CDCE-481A-857F-C448DAD25A93}" dt="2022-02-12T21:45:46.076" v="2576" actId="26606"/>
          <ac:spMkLst>
            <pc:docMk/>
            <pc:sldMk cId="2190968643" sldId="264"/>
            <ac:spMk id="3" creationId="{95CF99E3-5262-4847-A890-5845305BA1BA}"/>
          </ac:spMkLst>
        </pc:spChg>
        <pc:graphicFrameChg chg="add mod modGraphic">
          <ac:chgData name="heather long" userId="c988005902fdc968" providerId="LiveId" clId="{3D17DECB-CDCE-481A-857F-C448DAD25A93}" dt="2022-02-12T21:46:28.040" v="2583" actId="207"/>
          <ac:graphicFrameMkLst>
            <pc:docMk/>
            <pc:sldMk cId="2190968643" sldId="264"/>
            <ac:graphicFrameMk id="5" creationId="{418D0252-221B-42F5-BF7A-CA41A5268681}"/>
          </ac:graphicFrameMkLst>
        </pc:graphicFrameChg>
      </pc:sldChg>
      <pc:sldChg chg="addSp delSp modSp mod modTransition setBg setClrOvrMap delDesignElem">
        <pc:chgData name="heather long" userId="c988005902fdc968" providerId="LiveId" clId="{3D17DECB-CDCE-481A-857F-C448DAD25A93}" dt="2022-02-12T21:59:06.687" v="2605"/>
        <pc:sldMkLst>
          <pc:docMk/>
          <pc:sldMk cId="125572437" sldId="265"/>
        </pc:sldMkLst>
        <pc:spChg chg="mod">
          <ac:chgData name="heather long" userId="c988005902fdc968" providerId="LiveId" clId="{3D17DECB-CDCE-481A-857F-C448DAD25A93}" dt="2022-02-11T12:44:34.864" v="2109" actId="26606"/>
          <ac:spMkLst>
            <pc:docMk/>
            <pc:sldMk cId="125572437" sldId="265"/>
            <ac:spMk id="2" creationId="{E1040C49-EE6D-4692-8C55-B37F9B2E6446}"/>
          </ac:spMkLst>
        </pc:spChg>
        <pc:spChg chg="del mod">
          <ac:chgData name="heather long" userId="c988005902fdc968" providerId="LiveId" clId="{3D17DECB-CDCE-481A-857F-C448DAD25A93}" dt="2022-02-11T12:19:37.260" v="1600" actId="26606"/>
          <ac:spMkLst>
            <pc:docMk/>
            <pc:sldMk cId="125572437" sldId="265"/>
            <ac:spMk id="3" creationId="{C3CF23EC-D0BC-49F1-A03A-BD856C522F11}"/>
          </ac:spMkLst>
        </pc:spChg>
        <pc:spChg chg="add del">
          <ac:chgData name="heather long" userId="c988005902fdc968" providerId="LiveId" clId="{3D17DECB-CDCE-481A-857F-C448DAD25A93}" dt="2022-02-11T12:22:37.954" v="1614"/>
          <ac:spMkLst>
            <pc:docMk/>
            <pc:sldMk cId="125572437" sldId="265"/>
            <ac:spMk id="9" creationId="{BACC6370-2D7E-4714-9D71-7542949D7D5D}"/>
          </ac:spMkLst>
        </pc:spChg>
        <pc:spChg chg="add">
          <ac:chgData name="heather long" userId="c988005902fdc968" providerId="LiveId" clId="{3D17DECB-CDCE-481A-857F-C448DAD25A93}" dt="2022-02-11T12:44:34.864" v="2109" actId="26606"/>
          <ac:spMkLst>
            <pc:docMk/>
            <pc:sldMk cId="125572437" sldId="265"/>
            <ac:spMk id="10" creationId="{D8B9538A-2A89-47DD-996C-7D2BE2AB6CA0}"/>
          </ac:spMkLst>
        </pc:spChg>
        <pc:spChg chg="add del">
          <ac:chgData name="heather long" userId="c988005902fdc968" providerId="LiveId" clId="{3D17DECB-CDCE-481A-857F-C448DAD25A93}" dt="2022-02-11T12:22:37.954" v="1614"/>
          <ac:spMkLst>
            <pc:docMk/>
            <pc:sldMk cId="125572437" sldId="265"/>
            <ac:spMk id="11" creationId="{F68B3F68-107C-434F-AA38-110D5EA91B85}"/>
          </ac:spMkLst>
        </pc:spChg>
        <pc:spChg chg="add">
          <ac:chgData name="heather long" userId="c988005902fdc968" providerId="LiveId" clId="{3D17DECB-CDCE-481A-857F-C448DAD25A93}" dt="2022-02-11T12:44:34.864" v="2109" actId="26606"/>
          <ac:spMkLst>
            <pc:docMk/>
            <pc:sldMk cId="125572437" sldId="265"/>
            <ac:spMk id="12" creationId="{E625979B-5325-4898-8EF9-5C174B19218E}"/>
          </ac:spMkLst>
        </pc:spChg>
        <pc:spChg chg="add del">
          <ac:chgData name="heather long" userId="c988005902fdc968" providerId="LiveId" clId="{3D17DECB-CDCE-481A-857F-C448DAD25A93}" dt="2022-02-11T12:22:37.954" v="1614"/>
          <ac:spMkLst>
            <pc:docMk/>
            <pc:sldMk cId="125572437" sldId="265"/>
            <ac:spMk id="13" creationId="{AAD0DBB9-1A4B-4391-81D4-CB19F9AB918A}"/>
          </ac:spMkLst>
        </pc:spChg>
        <pc:spChg chg="add">
          <ac:chgData name="heather long" userId="c988005902fdc968" providerId="LiveId" clId="{3D17DECB-CDCE-481A-857F-C448DAD25A93}" dt="2022-02-11T12:44:34.864" v="2109" actId="26606"/>
          <ac:spMkLst>
            <pc:docMk/>
            <pc:sldMk cId="125572437" sldId="265"/>
            <ac:spMk id="14" creationId="{34B22E2B-30D5-47A4-97C5-091EA1ABC728}"/>
          </ac:spMkLst>
        </pc:spChg>
        <pc:spChg chg="add del">
          <ac:chgData name="heather long" userId="c988005902fdc968" providerId="LiveId" clId="{3D17DECB-CDCE-481A-857F-C448DAD25A93}" dt="2022-02-11T12:22:37.954" v="1614"/>
          <ac:spMkLst>
            <pc:docMk/>
            <pc:sldMk cId="125572437" sldId="265"/>
            <ac:spMk id="15" creationId="{063BBA22-50EA-4C4D-BE05-F1CE4E63AA56}"/>
          </ac:spMkLst>
        </pc:spChg>
        <pc:spChg chg="add">
          <ac:chgData name="heather long" userId="c988005902fdc968" providerId="LiveId" clId="{3D17DECB-CDCE-481A-857F-C448DAD25A93}" dt="2022-02-11T12:44:34.864" v="2109" actId="26606"/>
          <ac:spMkLst>
            <pc:docMk/>
            <pc:sldMk cId="125572437" sldId="265"/>
            <ac:spMk id="16" creationId="{9B6DA3CD-A002-40ED-8194-B4E637BD7669}"/>
          </ac:spMkLst>
        </pc:spChg>
        <pc:graphicFrameChg chg="add mod modGraphic">
          <ac:chgData name="heather long" userId="c988005902fdc968" providerId="LiveId" clId="{3D17DECB-CDCE-481A-857F-C448DAD25A93}" dt="2022-02-11T12:44:34.864" v="2109" actId="26606"/>
          <ac:graphicFrameMkLst>
            <pc:docMk/>
            <pc:sldMk cId="125572437" sldId="265"/>
            <ac:graphicFrameMk id="5" creationId="{69C370DF-ED3A-4FB6-9AAC-44A4BACC82EE}"/>
          </ac:graphicFrameMkLst>
        </pc:graphicFrameChg>
      </pc:sldChg>
      <pc:sldChg chg="addSp modSp mod modTransition setBg">
        <pc:chgData name="heather long" userId="c988005902fdc968" providerId="LiveId" clId="{3D17DECB-CDCE-481A-857F-C448DAD25A93}" dt="2022-02-12T21:59:11.895" v="2606"/>
        <pc:sldMkLst>
          <pc:docMk/>
          <pc:sldMk cId="3979676938" sldId="266"/>
        </pc:sldMkLst>
        <pc:spChg chg="mod">
          <ac:chgData name="heather long" userId="c988005902fdc968" providerId="LiveId" clId="{3D17DECB-CDCE-481A-857F-C448DAD25A93}" dt="2022-02-12T21:50:29.276" v="2586" actId="26606"/>
          <ac:spMkLst>
            <pc:docMk/>
            <pc:sldMk cId="3979676938" sldId="266"/>
            <ac:spMk id="2" creationId="{A4C23E42-1528-43D7-9768-704A72BB7D4B}"/>
          </ac:spMkLst>
        </pc:spChg>
        <pc:spChg chg="mod">
          <ac:chgData name="heather long" userId="c988005902fdc968" providerId="LiveId" clId="{3D17DECB-CDCE-481A-857F-C448DAD25A93}" dt="2022-02-12T21:50:29.276" v="2586" actId="26606"/>
          <ac:spMkLst>
            <pc:docMk/>
            <pc:sldMk cId="3979676938" sldId="266"/>
            <ac:spMk id="3" creationId="{4059A58A-8293-4371-93CA-82E0A420DB96}"/>
          </ac:spMkLst>
        </pc:spChg>
        <pc:spChg chg="add">
          <ac:chgData name="heather long" userId="c988005902fdc968" providerId="LiveId" clId="{3D17DECB-CDCE-481A-857F-C448DAD25A93}" dt="2022-02-12T21:50:29.276" v="2586" actId="26606"/>
          <ac:spMkLst>
            <pc:docMk/>
            <pc:sldMk cId="3979676938" sldId="266"/>
            <ac:spMk id="10" creationId="{C89FDD9F-84AD-4824-89D2-9E286F5651E3}"/>
          </ac:spMkLst>
        </pc:spChg>
        <pc:spChg chg="add">
          <ac:chgData name="heather long" userId="c988005902fdc968" providerId="LiveId" clId="{3D17DECB-CDCE-481A-857F-C448DAD25A93}" dt="2022-02-12T21:50:29.276" v="2586" actId="26606"/>
          <ac:spMkLst>
            <pc:docMk/>
            <pc:sldMk cId="3979676938" sldId="266"/>
            <ac:spMk id="12" creationId="{0AFF99B9-09FA-411A-8B54-D714B2EE9A68}"/>
          </ac:spMkLst>
        </pc:spChg>
        <pc:spChg chg="add">
          <ac:chgData name="heather long" userId="c988005902fdc968" providerId="LiveId" clId="{3D17DECB-CDCE-481A-857F-C448DAD25A93}" dt="2022-02-12T21:50:29.276" v="2586" actId="26606"/>
          <ac:spMkLst>
            <pc:docMk/>
            <pc:sldMk cId="3979676938" sldId="266"/>
            <ac:spMk id="14" creationId="{7E6CE931-52B0-4AD0-991F-0648E313BF3A}"/>
          </ac:spMkLst>
        </pc:spChg>
        <pc:spChg chg="add">
          <ac:chgData name="heather long" userId="c988005902fdc968" providerId="LiveId" clId="{3D17DECB-CDCE-481A-857F-C448DAD25A93}" dt="2022-02-12T21:50:29.276" v="2586" actId="26606"/>
          <ac:spMkLst>
            <pc:docMk/>
            <pc:sldMk cId="3979676938" sldId="266"/>
            <ac:spMk id="16" creationId="{D138FED9-7840-470D-BB14-BF4696ADA7FC}"/>
          </ac:spMkLst>
        </pc:spChg>
        <pc:picChg chg="add mod">
          <ac:chgData name="heather long" userId="c988005902fdc968" providerId="LiveId" clId="{3D17DECB-CDCE-481A-857F-C448DAD25A93}" dt="2022-02-12T21:50:29.276" v="2586" actId="26606"/>
          <ac:picMkLst>
            <pc:docMk/>
            <pc:sldMk cId="3979676938" sldId="266"/>
            <ac:picMk id="5" creationId="{89EAEBEA-D24E-4BF5-B231-EFCB1818EAAF}"/>
          </ac:picMkLst>
        </pc:picChg>
      </pc:sldChg>
      <pc:sldChg chg="addSp modSp mod modTransition setBg setClrOvrMap">
        <pc:chgData name="heather long" userId="c988005902fdc968" providerId="LiveId" clId="{3D17DECB-CDCE-481A-857F-C448DAD25A93}" dt="2022-02-12T21:59:16.839" v="2607"/>
        <pc:sldMkLst>
          <pc:docMk/>
          <pc:sldMk cId="2324922752" sldId="267"/>
        </pc:sldMkLst>
        <pc:spChg chg="mod">
          <ac:chgData name="heather long" userId="c988005902fdc968" providerId="LiveId" clId="{3D17DECB-CDCE-481A-857F-C448DAD25A93}" dt="2022-02-11T23:54:16.825" v="2136" actId="26606"/>
          <ac:spMkLst>
            <pc:docMk/>
            <pc:sldMk cId="2324922752" sldId="267"/>
            <ac:spMk id="2" creationId="{AC25EE94-575B-491F-AF63-54919F11770F}"/>
          </ac:spMkLst>
        </pc:spChg>
        <pc:spChg chg="mod">
          <ac:chgData name="heather long" userId="c988005902fdc968" providerId="LiveId" clId="{3D17DECB-CDCE-481A-857F-C448DAD25A93}" dt="2022-02-12T21:37:47.928" v="2401" actId="12"/>
          <ac:spMkLst>
            <pc:docMk/>
            <pc:sldMk cId="2324922752" sldId="267"/>
            <ac:spMk id="3" creationId="{8757479B-D046-48B2-A66D-3FEA3F9649D6}"/>
          </ac:spMkLst>
        </pc:spChg>
        <pc:spChg chg="add">
          <ac:chgData name="heather long" userId="c988005902fdc968" providerId="LiveId" clId="{3D17DECB-CDCE-481A-857F-C448DAD25A93}" dt="2022-02-11T23:54:16.825" v="2136" actId="26606"/>
          <ac:spMkLst>
            <pc:docMk/>
            <pc:sldMk cId="2324922752" sldId="267"/>
            <ac:spMk id="8" creationId="{74CD14DB-BB81-479F-A1FC-1C75640E9F84}"/>
          </ac:spMkLst>
        </pc:spChg>
        <pc:spChg chg="add">
          <ac:chgData name="heather long" userId="c988005902fdc968" providerId="LiveId" clId="{3D17DECB-CDCE-481A-857F-C448DAD25A93}" dt="2022-02-11T23:54:16.825" v="2136" actId="26606"/>
          <ac:spMkLst>
            <pc:docMk/>
            <pc:sldMk cId="2324922752" sldId="267"/>
            <ac:spMk id="10" creationId="{C943A91B-7CA7-4592-A975-73B1BF8C4C74}"/>
          </ac:spMkLst>
        </pc:spChg>
        <pc:spChg chg="add">
          <ac:chgData name="heather long" userId="c988005902fdc968" providerId="LiveId" clId="{3D17DECB-CDCE-481A-857F-C448DAD25A93}" dt="2022-02-11T23:54:16.825" v="2136" actId="26606"/>
          <ac:spMkLst>
            <pc:docMk/>
            <pc:sldMk cId="2324922752" sldId="267"/>
            <ac:spMk id="12" creationId="{EC471314-E46A-414B-8D91-74880E84F187}"/>
          </ac:spMkLst>
        </pc:spChg>
        <pc:spChg chg="add">
          <ac:chgData name="heather long" userId="c988005902fdc968" providerId="LiveId" clId="{3D17DECB-CDCE-481A-857F-C448DAD25A93}" dt="2022-02-11T23:54:16.825" v="2136" actId="26606"/>
          <ac:spMkLst>
            <pc:docMk/>
            <pc:sldMk cId="2324922752" sldId="267"/>
            <ac:spMk id="14" creationId="{6A681326-1C9D-44A3-A627-3871BDAE4127}"/>
          </ac:spMkLst>
        </pc:spChg>
        <pc:graphicFrameChg chg="add mod modGraphic">
          <ac:chgData name="heather long" userId="c988005902fdc968" providerId="LiveId" clId="{3D17DECB-CDCE-481A-857F-C448DAD25A93}" dt="2022-02-12T21:37:58.338" v="2402" actId="339"/>
          <ac:graphicFrameMkLst>
            <pc:docMk/>
            <pc:sldMk cId="2324922752" sldId="267"/>
            <ac:graphicFrameMk id="4" creationId="{56624024-0A7C-46D4-A2F1-A04FD2B13ADE}"/>
          </ac:graphicFrameMkLst>
        </pc:graphicFrameChg>
      </pc:sldChg>
      <pc:sldChg chg="addSp delSp modSp mod modTransition setBg setClrOvrMap delDesignElem">
        <pc:chgData name="heather long" userId="c988005902fdc968" providerId="LiveId" clId="{3D17DECB-CDCE-481A-857F-C448DAD25A93}" dt="2022-02-12T21:59:21.152" v="2608"/>
        <pc:sldMkLst>
          <pc:docMk/>
          <pc:sldMk cId="1728717261" sldId="268"/>
        </pc:sldMkLst>
        <pc:spChg chg="mod">
          <ac:chgData name="heather long" userId="c988005902fdc968" providerId="LiveId" clId="{3D17DECB-CDCE-481A-857F-C448DAD25A93}" dt="2022-02-11T12:44:58.325" v="2110" actId="26606"/>
          <ac:spMkLst>
            <pc:docMk/>
            <pc:sldMk cId="1728717261" sldId="268"/>
            <ac:spMk id="2" creationId="{EC6F47D1-AD52-4214-87D8-C5AE30CAEFFE}"/>
          </ac:spMkLst>
        </pc:spChg>
        <pc:spChg chg="mod">
          <ac:chgData name="heather long" userId="c988005902fdc968" providerId="LiveId" clId="{3D17DECB-CDCE-481A-857F-C448DAD25A93}" dt="2022-02-11T12:44:58.325" v="2110" actId="26606"/>
          <ac:spMkLst>
            <pc:docMk/>
            <pc:sldMk cId="1728717261" sldId="268"/>
            <ac:spMk id="3" creationId="{3B39F819-501F-41CC-AF9C-E383FE1DD177}"/>
          </ac:spMkLst>
        </pc:spChg>
        <pc:spChg chg="add del">
          <ac:chgData name="heather long" userId="c988005902fdc968" providerId="LiveId" clId="{3D17DECB-CDCE-481A-857F-C448DAD25A93}" dt="2022-02-11T12:22:37.954" v="1614"/>
          <ac:spMkLst>
            <pc:docMk/>
            <pc:sldMk cId="1728717261" sldId="268"/>
            <ac:spMk id="9" creationId="{C5E6CFF1-2F42-4E10-9A97-F116F46F53FE}"/>
          </ac:spMkLst>
        </pc:spChg>
        <pc:spChg chg="add">
          <ac:chgData name="heather long" userId="c988005902fdc968" providerId="LiveId" clId="{3D17DECB-CDCE-481A-857F-C448DAD25A93}" dt="2022-02-11T12:44:58.325" v="2110" actId="26606"/>
          <ac:spMkLst>
            <pc:docMk/>
            <pc:sldMk cId="1728717261" sldId="268"/>
            <ac:spMk id="10" creationId="{B86EAD8C-E6F5-45BA-86CF-3EED09D84756}"/>
          </ac:spMkLst>
        </pc:spChg>
        <pc:picChg chg="add mod ord">
          <ac:chgData name="heather long" userId="c988005902fdc968" providerId="LiveId" clId="{3D17DECB-CDCE-481A-857F-C448DAD25A93}" dt="2022-02-11T12:44:58.325" v="2110" actId="26606"/>
          <ac:picMkLst>
            <pc:docMk/>
            <pc:sldMk cId="1728717261" sldId="268"/>
            <ac:picMk id="5" creationId="{5F8EA713-F9CD-48BE-98F3-0E5EE1773D9A}"/>
          </ac:picMkLst>
        </pc:picChg>
        <pc:cxnChg chg="add del">
          <ac:chgData name="heather long" userId="c988005902fdc968" providerId="LiveId" clId="{3D17DECB-CDCE-481A-857F-C448DAD25A93}" dt="2022-02-11T12:22:37.954" v="1614"/>
          <ac:cxnSpMkLst>
            <pc:docMk/>
            <pc:sldMk cId="1728717261" sldId="268"/>
            <ac:cxnSpMk id="11" creationId="{67182200-4859-4C8D-BCBB-55B245C28BA3}"/>
          </ac:cxnSpMkLst>
        </pc:cxnChg>
      </pc:sldChg>
      <pc:sldChg chg="addSp delSp modSp del mod ord setBg">
        <pc:chgData name="heather long" userId="c988005902fdc968" providerId="LiveId" clId="{3D17DECB-CDCE-481A-857F-C448DAD25A93}" dt="2022-02-12T21:52:00.486" v="2588" actId="2696"/>
        <pc:sldMkLst>
          <pc:docMk/>
          <pc:sldMk cId="139646784" sldId="269"/>
        </pc:sldMkLst>
        <pc:spChg chg="mod">
          <ac:chgData name="heather long" userId="c988005902fdc968" providerId="LiveId" clId="{3D17DECB-CDCE-481A-857F-C448DAD25A93}" dt="2022-02-12T21:51:51.416" v="2587" actId="26606"/>
          <ac:spMkLst>
            <pc:docMk/>
            <pc:sldMk cId="139646784" sldId="269"/>
            <ac:spMk id="2" creationId="{C1A29E8C-65DE-4E25-B093-38D56F902CD0}"/>
          </ac:spMkLst>
        </pc:spChg>
        <pc:spChg chg="del mod">
          <ac:chgData name="heather long" userId="c988005902fdc968" providerId="LiveId" clId="{3D17DECB-CDCE-481A-857F-C448DAD25A93}" dt="2022-02-12T21:51:51.416" v="2587" actId="26606"/>
          <ac:spMkLst>
            <pc:docMk/>
            <pc:sldMk cId="139646784" sldId="269"/>
            <ac:spMk id="3" creationId="{34E5725A-5AA5-4C66-87E4-5E51317C8F1B}"/>
          </ac:spMkLst>
        </pc:spChg>
        <pc:spChg chg="add">
          <ac:chgData name="heather long" userId="c988005902fdc968" providerId="LiveId" clId="{3D17DECB-CDCE-481A-857F-C448DAD25A93}" dt="2022-02-12T21:51:51.416" v="2587" actId="26606"/>
          <ac:spMkLst>
            <pc:docMk/>
            <pc:sldMk cId="139646784" sldId="269"/>
            <ac:spMk id="13" creationId="{8F54B2FB-3F54-4350-8D1B-F86D677CA7ED}"/>
          </ac:spMkLst>
        </pc:spChg>
        <pc:spChg chg="add">
          <ac:chgData name="heather long" userId="c988005902fdc968" providerId="LiveId" clId="{3D17DECB-CDCE-481A-857F-C448DAD25A93}" dt="2022-02-12T21:51:51.416" v="2587" actId="26606"/>
          <ac:spMkLst>
            <pc:docMk/>
            <pc:sldMk cId="139646784" sldId="269"/>
            <ac:spMk id="19" creationId="{DDB56DB5-0324-4F79-9AB8-CB18C1DC8743}"/>
          </ac:spMkLst>
        </pc:spChg>
        <pc:picChg chg="add">
          <ac:chgData name="heather long" userId="c988005902fdc968" providerId="LiveId" clId="{3D17DECB-CDCE-481A-857F-C448DAD25A93}" dt="2022-02-12T21:51:51.416" v="2587" actId="26606"/>
          <ac:picMkLst>
            <pc:docMk/>
            <pc:sldMk cId="139646784" sldId="269"/>
            <ac:picMk id="5" creationId="{C0525E5F-8611-4C02-B907-4579851EB775}"/>
          </ac:picMkLst>
        </pc:picChg>
        <pc:picChg chg="add">
          <ac:chgData name="heather long" userId="c988005902fdc968" providerId="LiveId" clId="{3D17DECB-CDCE-481A-857F-C448DAD25A93}" dt="2022-02-12T21:51:51.416" v="2587" actId="26606"/>
          <ac:picMkLst>
            <pc:docMk/>
            <pc:sldMk cId="139646784" sldId="269"/>
            <ac:picMk id="9" creationId="{AA085689-791F-4B8F-9F30-12415B97D366}"/>
          </ac:picMkLst>
        </pc:picChg>
        <pc:picChg chg="add">
          <ac:chgData name="heather long" userId="c988005902fdc968" providerId="LiveId" clId="{3D17DECB-CDCE-481A-857F-C448DAD25A93}" dt="2022-02-12T21:51:51.416" v="2587" actId="26606"/>
          <ac:picMkLst>
            <pc:docMk/>
            <pc:sldMk cId="139646784" sldId="269"/>
            <ac:picMk id="11" creationId="{AA3FED7F-6821-47C0-A464-E9278B24129E}"/>
          </ac:picMkLst>
        </pc:picChg>
        <pc:picChg chg="add">
          <ac:chgData name="heather long" userId="c988005902fdc968" providerId="LiveId" clId="{3D17DECB-CDCE-481A-857F-C448DAD25A93}" dt="2022-02-12T21:51:51.416" v="2587" actId="26606"/>
          <ac:picMkLst>
            <pc:docMk/>
            <pc:sldMk cId="139646784" sldId="269"/>
            <ac:picMk id="15" creationId="{561B34F5-88E5-4711-BC16-3005C29AD7C6}"/>
          </ac:picMkLst>
        </pc:picChg>
        <pc:picChg chg="add">
          <ac:chgData name="heather long" userId="c988005902fdc968" providerId="LiveId" clId="{3D17DECB-CDCE-481A-857F-C448DAD25A93}" dt="2022-02-12T21:51:51.416" v="2587" actId="26606"/>
          <ac:picMkLst>
            <pc:docMk/>
            <pc:sldMk cId="139646784" sldId="269"/>
            <ac:picMk id="17" creationId="{4F3661D0-2268-4D3E-88BA-0647BCBE33AF}"/>
          </ac:picMkLst>
        </pc:picChg>
      </pc:sldChg>
      <pc:sldChg chg="addSp delSp modSp new mod modTransition setBg setClrOvrMap">
        <pc:chgData name="heather long" userId="c988005902fdc968" providerId="LiveId" clId="{3D17DECB-CDCE-481A-857F-C448DAD25A93}" dt="2022-02-12T21:58:51.339" v="2602"/>
        <pc:sldMkLst>
          <pc:docMk/>
          <pc:sldMk cId="163352504" sldId="270"/>
        </pc:sldMkLst>
        <pc:spChg chg="mod">
          <ac:chgData name="heather long" userId="c988005902fdc968" providerId="LiveId" clId="{3D17DECB-CDCE-481A-857F-C448DAD25A93}" dt="2022-02-11T12:44:07.350" v="2108" actId="26606"/>
          <ac:spMkLst>
            <pc:docMk/>
            <pc:sldMk cId="163352504" sldId="270"/>
            <ac:spMk id="2" creationId="{3C5345C5-BE28-4325-8210-ABB26D42D408}"/>
          </ac:spMkLst>
        </pc:spChg>
        <pc:spChg chg="add del mod">
          <ac:chgData name="heather long" userId="c988005902fdc968" providerId="LiveId" clId="{3D17DECB-CDCE-481A-857F-C448DAD25A93}" dt="2022-02-11T12:44:07.350" v="2108" actId="26606"/>
          <ac:spMkLst>
            <pc:docMk/>
            <pc:sldMk cId="163352504" sldId="270"/>
            <ac:spMk id="3" creationId="{FFFE9512-C788-45D6-B296-3602D0DAB267}"/>
          </ac:spMkLst>
        </pc:spChg>
        <pc:spChg chg="add del">
          <ac:chgData name="heather long" userId="c988005902fdc968" providerId="LiveId" clId="{3D17DECB-CDCE-481A-857F-C448DAD25A93}" dt="2022-02-11T12:44:01.171" v="2105" actId="26606"/>
          <ac:spMkLst>
            <pc:docMk/>
            <pc:sldMk cId="163352504" sldId="270"/>
            <ac:spMk id="13" creationId="{81601940-FE05-4058-8C3C-93ECC6D8B4BE}"/>
          </ac:spMkLst>
        </pc:spChg>
        <pc:spChg chg="add del">
          <ac:chgData name="heather long" userId="c988005902fdc968" providerId="LiveId" clId="{3D17DECB-CDCE-481A-857F-C448DAD25A93}" dt="2022-02-11T12:44:01.171" v="2105" actId="26606"/>
          <ac:spMkLst>
            <pc:docMk/>
            <pc:sldMk cId="163352504" sldId="270"/>
            <ac:spMk id="19" creationId="{03964ECA-3652-457C-9FDE-16AED3949BDF}"/>
          </ac:spMkLst>
        </pc:spChg>
        <pc:spChg chg="add del">
          <ac:chgData name="heather long" userId="c988005902fdc968" providerId="LiveId" clId="{3D17DECB-CDCE-481A-857F-C448DAD25A93}" dt="2022-02-11T12:44:01.171" v="2105" actId="26606"/>
          <ac:spMkLst>
            <pc:docMk/>
            <pc:sldMk cId="163352504" sldId="270"/>
            <ac:spMk id="21" creationId="{D8B9538A-2A89-47DD-996C-7D2BE2AB6CA0}"/>
          </ac:spMkLst>
        </pc:spChg>
        <pc:spChg chg="add del">
          <ac:chgData name="heather long" userId="c988005902fdc968" providerId="LiveId" clId="{3D17DECB-CDCE-481A-857F-C448DAD25A93}" dt="2022-02-11T12:44:01.171" v="2105" actId="26606"/>
          <ac:spMkLst>
            <pc:docMk/>
            <pc:sldMk cId="163352504" sldId="270"/>
            <ac:spMk id="23" creationId="{E625979B-5325-4898-8EF9-5C174B19218E}"/>
          </ac:spMkLst>
        </pc:spChg>
        <pc:spChg chg="add del">
          <ac:chgData name="heather long" userId="c988005902fdc968" providerId="LiveId" clId="{3D17DECB-CDCE-481A-857F-C448DAD25A93}" dt="2022-02-11T12:44:01.171" v="2105" actId="26606"/>
          <ac:spMkLst>
            <pc:docMk/>
            <pc:sldMk cId="163352504" sldId="270"/>
            <ac:spMk id="25" creationId="{34B22E2B-30D5-47A4-97C5-091EA1ABC728}"/>
          </ac:spMkLst>
        </pc:spChg>
        <pc:spChg chg="add del">
          <ac:chgData name="heather long" userId="c988005902fdc968" providerId="LiveId" clId="{3D17DECB-CDCE-481A-857F-C448DAD25A93}" dt="2022-02-11T12:44:01.171" v="2105" actId="26606"/>
          <ac:spMkLst>
            <pc:docMk/>
            <pc:sldMk cId="163352504" sldId="270"/>
            <ac:spMk id="27" creationId="{9B6DA3CD-A002-40ED-8194-B4E637BD7669}"/>
          </ac:spMkLst>
        </pc:spChg>
        <pc:spChg chg="add del">
          <ac:chgData name="heather long" userId="c988005902fdc968" providerId="LiveId" clId="{3D17DECB-CDCE-481A-857F-C448DAD25A93}" dt="2022-02-11T12:44:07.257" v="2107" actId="26606"/>
          <ac:spMkLst>
            <pc:docMk/>
            <pc:sldMk cId="163352504" sldId="270"/>
            <ac:spMk id="31" creationId="{81601940-FE05-4058-8C3C-93ECC6D8B4BE}"/>
          </ac:spMkLst>
        </pc:spChg>
        <pc:spChg chg="add del">
          <ac:chgData name="heather long" userId="c988005902fdc968" providerId="LiveId" clId="{3D17DECB-CDCE-481A-857F-C448DAD25A93}" dt="2022-02-11T12:44:07.257" v="2107" actId="26606"/>
          <ac:spMkLst>
            <pc:docMk/>
            <pc:sldMk cId="163352504" sldId="270"/>
            <ac:spMk id="34" creationId="{03964ECA-3652-457C-9FDE-16AED3949BDF}"/>
          </ac:spMkLst>
        </pc:spChg>
        <pc:spChg chg="add del">
          <ac:chgData name="heather long" userId="c988005902fdc968" providerId="LiveId" clId="{3D17DECB-CDCE-481A-857F-C448DAD25A93}" dt="2022-02-11T12:44:07.257" v="2107" actId="26606"/>
          <ac:spMkLst>
            <pc:docMk/>
            <pc:sldMk cId="163352504" sldId="270"/>
            <ac:spMk id="35" creationId="{E3A446B6-2204-48B8-A7C5-606E45BCA1EE}"/>
          </ac:spMkLst>
        </pc:spChg>
        <pc:spChg chg="add del">
          <ac:chgData name="heather long" userId="c988005902fdc968" providerId="LiveId" clId="{3D17DECB-CDCE-481A-857F-C448DAD25A93}" dt="2022-02-11T12:44:07.257" v="2107" actId="26606"/>
          <ac:spMkLst>
            <pc:docMk/>
            <pc:sldMk cId="163352504" sldId="270"/>
            <ac:spMk id="36" creationId="{FBF70932-2C39-4BA6-AA08-EF3AD899CBD1}"/>
          </ac:spMkLst>
        </pc:spChg>
        <pc:spChg chg="add del">
          <ac:chgData name="heather long" userId="c988005902fdc968" providerId="LiveId" clId="{3D17DECB-CDCE-481A-857F-C448DAD25A93}" dt="2022-02-11T12:44:07.257" v="2107" actId="26606"/>
          <ac:spMkLst>
            <pc:docMk/>
            <pc:sldMk cId="163352504" sldId="270"/>
            <ac:spMk id="37" creationId="{0FD39269-4644-4CAE-8A56-899A62A9C756}"/>
          </ac:spMkLst>
        </pc:spChg>
        <pc:spChg chg="add del">
          <ac:chgData name="heather long" userId="c988005902fdc968" providerId="LiveId" clId="{3D17DECB-CDCE-481A-857F-C448DAD25A93}" dt="2022-02-11T12:44:07.257" v="2107" actId="26606"/>
          <ac:spMkLst>
            <pc:docMk/>
            <pc:sldMk cId="163352504" sldId="270"/>
            <ac:spMk id="38" creationId="{302302A5-B07A-48BB-9A56-89192DCCAB1E}"/>
          </ac:spMkLst>
        </pc:spChg>
        <pc:spChg chg="add">
          <ac:chgData name="heather long" userId="c988005902fdc968" providerId="LiveId" clId="{3D17DECB-CDCE-481A-857F-C448DAD25A93}" dt="2022-02-11T12:44:07.350" v="2108" actId="26606"/>
          <ac:spMkLst>
            <pc:docMk/>
            <pc:sldMk cId="163352504" sldId="270"/>
            <ac:spMk id="43" creationId="{81601940-FE05-4058-8C3C-93ECC6D8B4BE}"/>
          </ac:spMkLst>
        </pc:spChg>
        <pc:spChg chg="add">
          <ac:chgData name="heather long" userId="c988005902fdc968" providerId="LiveId" clId="{3D17DECB-CDCE-481A-857F-C448DAD25A93}" dt="2022-02-11T12:44:07.350" v="2108" actId="26606"/>
          <ac:spMkLst>
            <pc:docMk/>
            <pc:sldMk cId="163352504" sldId="270"/>
            <ac:spMk id="46" creationId="{03964ECA-3652-457C-9FDE-16AED3949BDF}"/>
          </ac:spMkLst>
        </pc:spChg>
        <pc:spChg chg="add">
          <ac:chgData name="heather long" userId="c988005902fdc968" providerId="LiveId" clId="{3D17DECB-CDCE-481A-857F-C448DAD25A93}" dt="2022-02-11T12:44:07.350" v="2108" actId="26606"/>
          <ac:spMkLst>
            <pc:docMk/>
            <pc:sldMk cId="163352504" sldId="270"/>
            <ac:spMk id="47" creationId="{E3A446B6-2204-48B8-A7C5-606E45BCA1EE}"/>
          </ac:spMkLst>
        </pc:spChg>
        <pc:spChg chg="add">
          <ac:chgData name="heather long" userId="c988005902fdc968" providerId="LiveId" clId="{3D17DECB-CDCE-481A-857F-C448DAD25A93}" dt="2022-02-11T12:44:07.350" v="2108" actId="26606"/>
          <ac:spMkLst>
            <pc:docMk/>
            <pc:sldMk cId="163352504" sldId="270"/>
            <ac:spMk id="48" creationId="{FBF70932-2C39-4BA6-AA08-EF3AD899CBD1}"/>
          </ac:spMkLst>
        </pc:spChg>
        <pc:spChg chg="add">
          <ac:chgData name="heather long" userId="c988005902fdc968" providerId="LiveId" clId="{3D17DECB-CDCE-481A-857F-C448DAD25A93}" dt="2022-02-11T12:44:07.350" v="2108" actId="26606"/>
          <ac:spMkLst>
            <pc:docMk/>
            <pc:sldMk cId="163352504" sldId="270"/>
            <ac:spMk id="49" creationId="{0FD39269-4644-4CAE-8A56-899A62A9C756}"/>
          </ac:spMkLst>
        </pc:spChg>
        <pc:spChg chg="add">
          <ac:chgData name="heather long" userId="c988005902fdc968" providerId="LiveId" clId="{3D17DECB-CDCE-481A-857F-C448DAD25A93}" dt="2022-02-11T12:44:07.350" v="2108" actId="26606"/>
          <ac:spMkLst>
            <pc:docMk/>
            <pc:sldMk cId="163352504" sldId="270"/>
            <ac:spMk id="50" creationId="{302302A5-B07A-48BB-9A56-89192DCCAB1E}"/>
          </ac:spMkLst>
        </pc:spChg>
        <pc:graphicFrameChg chg="add del">
          <ac:chgData name="heather long" userId="c988005902fdc968" providerId="LiveId" clId="{3D17DECB-CDCE-481A-857F-C448DAD25A93}" dt="2022-02-11T12:44:01.171" v="2105" actId="26606"/>
          <ac:graphicFrameMkLst>
            <pc:docMk/>
            <pc:sldMk cId="163352504" sldId="270"/>
            <ac:graphicFrameMk id="5" creationId="{24D5F942-7881-4799-8DC5-9DF71DF36B8B}"/>
          </ac:graphicFrameMkLst>
        </pc:graphicFrameChg>
        <pc:graphicFrameChg chg="add del">
          <ac:chgData name="heather long" userId="c988005902fdc968" providerId="LiveId" clId="{3D17DECB-CDCE-481A-857F-C448DAD25A93}" dt="2022-02-11T12:44:07.257" v="2107" actId="26606"/>
          <ac:graphicFrameMkLst>
            <pc:docMk/>
            <pc:sldMk cId="163352504" sldId="270"/>
            <ac:graphicFrameMk id="39" creationId="{6CD0EA3D-639D-4A55-A6C2-F9F56762F49E}"/>
          </ac:graphicFrameMkLst>
        </pc:graphicFrameChg>
        <pc:graphicFrameChg chg="add">
          <ac:chgData name="heather long" userId="c988005902fdc968" providerId="LiveId" clId="{3D17DECB-CDCE-481A-857F-C448DAD25A93}" dt="2022-02-11T12:44:07.350" v="2108" actId="26606"/>
          <ac:graphicFrameMkLst>
            <pc:docMk/>
            <pc:sldMk cId="163352504" sldId="270"/>
            <ac:graphicFrameMk id="51" creationId="{F578A908-6F93-42B2-B7E3-B1CEB4BF3854}"/>
          </ac:graphicFrameMkLst>
        </pc:graphicFrameChg>
        <pc:picChg chg="add del">
          <ac:chgData name="heather long" userId="c988005902fdc968" providerId="LiveId" clId="{3D17DECB-CDCE-481A-857F-C448DAD25A93}" dt="2022-02-11T12:44:01.171" v="2105" actId="26606"/>
          <ac:picMkLst>
            <pc:docMk/>
            <pc:sldMk cId="163352504" sldId="270"/>
            <ac:picMk id="9" creationId="{0654392F-1639-4655-984D-9EC62CB792CE}"/>
          </ac:picMkLst>
        </pc:picChg>
        <pc:picChg chg="add del">
          <ac:chgData name="heather long" userId="c988005902fdc968" providerId="LiveId" clId="{3D17DECB-CDCE-481A-857F-C448DAD25A93}" dt="2022-02-11T12:44:01.171" v="2105" actId="26606"/>
          <ac:picMkLst>
            <pc:docMk/>
            <pc:sldMk cId="163352504" sldId="270"/>
            <ac:picMk id="11" creationId="{AA42ABA0-A57E-4B96-8B71-32BE731BD9AC}"/>
          </ac:picMkLst>
        </pc:picChg>
        <pc:picChg chg="add del">
          <ac:chgData name="heather long" userId="c988005902fdc968" providerId="LiveId" clId="{3D17DECB-CDCE-481A-857F-C448DAD25A93}" dt="2022-02-11T12:44:01.171" v="2105" actId="26606"/>
          <ac:picMkLst>
            <pc:docMk/>
            <pc:sldMk cId="163352504" sldId="270"/>
            <ac:picMk id="15" creationId="{A24A74BA-E5A0-4961-B27F-09544E4F53F0}"/>
          </ac:picMkLst>
        </pc:picChg>
        <pc:picChg chg="add del">
          <ac:chgData name="heather long" userId="c988005902fdc968" providerId="LiveId" clId="{3D17DECB-CDCE-481A-857F-C448DAD25A93}" dt="2022-02-11T12:44:01.171" v="2105" actId="26606"/>
          <ac:picMkLst>
            <pc:docMk/>
            <pc:sldMk cId="163352504" sldId="270"/>
            <ac:picMk id="17" creationId="{5FCC04C7-E7EE-4E3B-988E-0B9718A3CD18}"/>
          </ac:picMkLst>
        </pc:picChg>
        <pc:picChg chg="add del">
          <ac:chgData name="heather long" userId="c988005902fdc968" providerId="LiveId" clId="{3D17DECB-CDCE-481A-857F-C448DAD25A93}" dt="2022-02-11T12:44:07.257" v="2107" actId="26606"/>
          <ac:picMkLst>
            <pc:docMk/>
            <pc:sldMk cId="163352504" sldId="270"/>
            <ac:picMk id="29" creationId="{0654392F-1639-4655-984D-9EC62CB792CE}"/>
          </ac:picMkLst>
        </pc:picChg>
        <pc:picChg chg="add del">
          <ac:chgData name="heather long" userId="c988005902fdc968" providerId="LiveId" clId="{3D17DECB-CDCE-481A-857F-C448DAD25A93}" dt="2022-02-11T12:44:07.257" v="2107" actId="26606"/>
          <ac:picMkLst>
            <pc:docMk/>
            <pc:sldMk cId="163352504" sldId="270"/>
            <ac:picMk id="30" creationId="{AA42ABA0-A57E-4B96-8B71-32BE731BD9AC}"/>
          </ac:picMkLst>
        </pc:picChg>
        <pc:picChg chg="add del">
          <ac:chgData name="heather long" userId="c988005902fdc968" providerId="LiveId" clId="{3D17DECB-CDCE-481A-857F-C448DAD25A93}" dt="2022-02-11T12:44:07.257" v="2107" actId="26606"/>
          <ac:picMkLst>
            <pc:docMk/>
            <pc:sldMk cId="163352504" sldId="270"/>
            <ac:picMk id="32" creationId="{A24A74BA-E5A0-4961-B27F-09544E4F53F0}"/>
          </ac:picMkLst>
        </pc:picChg>
        <pc:picChg chg="add del">
          <ac:chgData name="heather long" userId="c988005902fdc968" providerId="LiveId" clId="{3D17DECB-CDCE-481A-857F-C448DAD25A93}" dt="2022-02-11T12:44:07.257" v="2107" actId="26606"/>
          <ac:picMkLst>
            <pc:docMk/>
            <pc:sldMk cId="163352504" sldId="270"/>
            <ac:picMk id="33" creationId="{5FCC04C7-E7EE-4E3B-988E-0B9718A3CD18}"/>
          </ac:picMkLst>
        </pc:picChg>
        <pc:picChg chg="add">
          <ac:chgData name="heather long" userId="c988005902fdc968" providerId="LiveId" clId="{3D17DECB-CDCE-481A-857F-C448DAD25A93}" dt="2022-02-11T12:44:07.350" v="2108" actId="26606"/>
          <ac:picMkLst>
            <pc:docMk/>
            <pc:sldMk cId="163352504" sldId="270"/>
            <ac:picMk id="41" creationId="{0654392F-1639-4655-984D-9EC62CB792CE}"/>
          </ac:picMkLst>
        </pc:picChg>
        <pc:picChg chg="add">
          <ac:chgData name="heather long" userId="c988005902fdc968" providerId="LiveId" clId="{3D17DECB-CDCE-481A-857F-C448DAD25A93}" dt="2022-02-11T12:44:07.350" v="2108" actId="26606"/>
          <ac:picMkLst>
            <pc:docMk/>
            <pc:sldMk cId="163352504" sldId="270"/>
            <ac:picMk id="42" creationId="{AA42ABA0-A57E-4B96-8B71-32BE731BD9AC}"/>
          </ac:picMkLst>
        </pc:picChg>
        <pc:picChg chg="add">
          <ac:chgData name="heather long" userId="c988005902fdc968" providerId="LiveId" clId="{3D17DECB-CDCE-481A-857F-C448DAD25A93}" dt="2022-02-11T12:44:07.350" v="2108" actId="26606"/>
          <ac:picMkLst>
            <pc:docMk/>
            <pc:sldMk cId="163352504" sldId="270"/>
            <ac:picMk id="44" creationId="{A24A74BA-E5A0-4961-B27F-09544E4F53F0}"/>
          </ac:picMkLst>
        </pc:picChg>
        <pc:picChg chg="add">
          <ac:chgData name="heather long" userId="c988005902fdc968" providerId="LiveId" clId="{3D17DECB-CDCE-481A-857F-C448DAD25A93}" dt="2022-02-11T12:44:07.350" v="2108" actId="26606"/>
          <ac:picMkLst>
            <pc:docMk/>
            <pc:sldMk cId="163352504" sldId="270"/>
            <ac:picMk id="45" creationId="{5FCC04C7-E7EE-4E3B-988E-0B9718A3CD18}"/>
          </ac:picMkLst>
        </pc:pic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03BBCB-33C2-4B50-92FF-10FBF1A83CA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A160B10-0F6D-47F5-AF0A-7DE9B51C85D1}">
      <dgm:prSet/>
      <dgm:spPr/>
      <dgm:t>
        <a:bodyPr/>
        <a:lstStyle/>
        <a:p>
          <a:r>
            <a:rPr lang="en-US"/>
            <a:t>Public:</a:t>
          </a:r>
        </a:p>
      </dgm:t>
    </dgm:pt>
    <dgm:pt modelId="{D36F5513-1D8E-460D-848A-759105D6BA21}" type="parTrans" cxnId="{46D7D397-9ECB-417D-81C9-A23FB172EFF7}">
      <dgm:prSet/>
      <dgm:spPr/>
      <dgm:t>
        <a:bodyPr/>
        <a:lstStyle/>
        <a:p>
          <a:endParaRPr lang="en-US"/>
        </a:p>
      </dgm:t>
    </dgm:pt>
    <dgm:pt modelId="{0A590FA6-A443-4E16-A57A-0E505F04B4F3}" type="sibTrans" cxnId="{46D7D397-9ECB-417D-81C9-A23FB172EFF7}">
      <dgm:prSet/>
      <dgm:spPr/>
      <dgm:t>
        <a:bodyPr/>
        <a:lstStyle/>
        <a:p>
          <a:endParaRPr lang="en-US"/>
        </a:p>
      </dgm:t>
    </dgm:pt>
    <dgm:pt modelId="{61F1B74F-F38B-494D-A8CD-9AA13A664D4B}">
      <dgm:prSet/>
      <dgm:spPr/>
      <dgm:t>
        <a:bodyPr/>
        <a:lstStyle/>
        <a:p>
          <a:r>
            <a:rPr lang="en-US"/>
            <a:t>Are a government service</a:t>
          </a:r>
        </a:p>
      </dgm:t>
    </dgm:pt>
    <dgm:pt modelId="{2177CD93-3696-461C-B82D-3E0A22E6A737}" type="parTrans" cxnId="{706F17BE-1A29-4EDA-B648-BB44DC7B2DB6}">
      <dgm:prSet/>
      <dgm:spPr/>
      <dgm:t>
        <a:bodyPr/>
        <a:lstStyle/>
        <a:p>
          <a:endParaRPr lang="en-US"/>
        </a:p>
      </dgm:t>
    </dgm:pt>
    <dgm:pt modelId="{0EAF6B8F-DBD5-4474-A959-6D6A6ED70DF1}" type="sibTrans" cxnId="{706F17BE-1A29-4EDA-B648-BB44DC7B2DB6}">
      <dgm:prSet/>
      <dgm:spPr/>
      <dgm:t>
        <a:bodyPr/>
        <a:lstStyle/>
        <a:p>
          <a:endParaRPr lang="en-US"/>
        </a:p>
      </dgm:t>
    </dgm:pt>
    <dgm:pt modelId="{969C923A-339A-4E24-87A1-BDFD72EBE552}">
      <dgm:prSet/>
      <dgm:spPr/>
      <dgm:t>
        <a:bodyPr/>
        <a:lstStyle/>
        <a:p>
          <a:r>
            <a:rPr lang="en-US"/>
            <a:t>Must go through due process to confirm illegal activities</a:t>
          </a:r>
        </a:p>
      </dgm:t>
    </dgm:pt>
    <dgm:pt modelId="{714E68A8-CBCD-4832-BDC0-5226E9E86655}" type="parTrans" cxnId="{B225F25B-C963-45D0-ADB8-72F6F84D05AF}">
      <dgm:prSet/>
      <dgm:spPr/>
      <dgm:t>
        <a:bodyPr/>
        <a:lstStyle/>
        <a:p>
          <a:endParaRPr lang="en-US"/>
        </a:p>
      </dgm:t>
    </dgm:pt>
    <dgm:pt modelId="{11CED3B8-2672-4782-BB07-63BD3F4E38EB}" type="sibTrans" cxnId="{B225F25B-C963-45D0-ADB8-72F6F84D05AF}">
      <dgm:prSet/>
      <dgm:spPr/>
      <dgm:t>
        <a:bodyPr/>
        <a:lstStyle/>
        <a:p>
          <a:endParaRPr lang="en-US"/>
        </a:p>
      </dgm:t>
    </dgm:pt>
    <dgm:pt modelId="{229195A0-4F12-4FF1-8425-57A79EF71416}">
      <dgm:prSet/>
      <dgm:spPr/>
      <dgm:t>
        <a:bodyPr/>
        <a:lstStyle/>
        <a:p>
          <a:r>
            <a:rPr lang="en-US"/>
            <a:t>Needs more thorough education</a:t>
          </a:r>
        </a:p>
      </dgm:t>
    </dgm:pt>
    <dgm:pt modelId="{412B64DF-A4BD-4FF7-9D3E-8E3780A2625A}" type="parTrans" cxnId="{59B4F59C-2AC6-44BD-9987-179F91031A40}">
      <dgm:prSet/>
      <dgm:spPr/>
      <dgm:t>
        <a:bodyPr/>
        <a:lstStyle/>
        <a:p>
          <a:endParaRPr lang="en-US"/>
        </a:p>
      </dgm:t>
    </dgm:pt>
    <dgm:pt modelId="{FD9C2D79-3435-48C4-AB1D-B9045C79F62F}" type="sibTrans" cxnId="{59B4F59C-2AC6-44BD-9987-179F91031A40}">
      <dgm:prSet/>
      <dgm:spPr/>
      <dgm:t>
        <a:bodyPr/>
        <a:lstStyle/>
        <a:p>
          <a:endParaRPr lang="en-US"/>
        </a:p>
      </dgm:t>
    </dgm:pt>
    <dgm:pt modelId="{05BA4B67-5F5A-4637-87A0-9C3AB75511DE}">
      <dgm:prSet/>
      <dgm:spPr/>
      <dgm:t>
        <a:bodyPr/>
        <a:lstStyle/>
        <a:p>
          <a:r>
            <a:rPr lang="en-US"/>
            <a:t>Private:</a:t>
          </a:r>
        </a:p>
      </dgm:t>
    </dgm:pt>
    <dgm:pt modelId="{C7856C16-F8CF-4CD6-B76C-90E3828E5B05}" type="parTrans" cxnId="{AB9BC8B0-B194-483B-8451-A7B19F51F8FB}">
      <dgm:prSet/>
      <dgm:spPr/>
      <dgm:t>
        <a:bodyPr/>
        <a:lstStyle/>
        <a:p>
          <a:endParaRPr lang="en-US"/>
        </a:p>
      </dgm:t>
    </dgm:pt>
    <dgm:pt modelId="{E5D24493-39F2-46F2-A3DD-2AE6C035B3A6}" type="sibTrans" cxnId="{AB9BC8B0-B194-483B-8451-A7B19F51F8FB}">
      <dgm:prSet/>
      <dgm:spPr/>
      <dgm:t>
        <a:bodyPr/>
        <a:lstStyle/>
        <a:p>
          <a:endParaRPr lang="en-US"/>
        </a:p>
      </dgm:t>
    </dgm:pt>
    <dgm:pt modelId="{8F881C61-81D6-4D10-8740-0C4C97CDC440}">
      <dgm:prSet/>
      <dgm:spPr/>
      <dgm:t>
        <a:bodyPr/>
        <a:lstStyle/>
        <a:p>
          <a:r>
            <a:rPr lang="en-US"/>
            <a:t>All for profit</a:t>
          </a:r>
        </a:p>
      </dgm:t>
    </dgm:pt>
    <dgm:pt modelId="{33BB4BCB-F1D6-4B21-A3C7-2DDE2C1D324C}" type="parTrans" cxnId="{2AA85A57-8472-4FF2-8022-C8DF2326AA60}">
      <dgm:prSet/>
      <dgm:spPr/>
      <dgm:t>
        <a:bodyPr/>
        <a:lstStyle/>
        <a:p>
          <a:endParaRPr lang="en-US"/>
        </a:p>
      </dgm:t>
    </dgm:pt>
    <dgm:pt modelId="{931EFC10-18D6-42F6-90E9-1B92F52A13DF}" type="sibTrans" cxnId="{2AA85A57-8472-4FF2-8022-C8DF2326AA60}">
      <dgm:prSet/>
      <dgm:spPr/>
      <dgm:t>
        <a:bodyPr/>
        <a:lstStyle/>
        <a:p>
          <a:endParaRPr lang="en-US"/>
        </a:p>
      </dgm:t>
    </dgm:pt>
    <dgm:pt modelId="{125619F2-C47A-4485-A232-FDA564D76A0B}">
      <dgm:prSet/>
      <dgm:spPr/>
      <dgm:t>
        <a:bodyPr/>
        <a:lstStyle/>
        <a:p>
          <a:r>
            <a:rPr lang="en-US"/>
            <a:t>Is not authorized to us force or make arrest								</a:t>
          </a:r>
        </a:p>
      </dgm:t>
    </dgm:pt>
    <dgm:pt modelId="{A88145BF-A613-4A40-B868-53F1E55A6291}" type="parTrans" cxnId="{4DE3EF77-D4B2-4C67-BD6B-655984520B22}">
      <dgm:prSet/>
      <dgm:spPr/>
      <dgm:t>
        <a:bodyPr/>
        <a:lstStyle/>
        <a:p>
          <a:endParaRPr lang="en-US"/>
        </a:p>
      </dgm:t>
    </dgm:pt>
    <dgm:pt modelId="{4E0C0F1F-6D21-468F-8A44-2107A622BA26}" type="sibTrans" cxnId="{4DE3EF77-D4B2-4C67-BD6B-655984520B22}">
      <dgm:prSet/>
      <dgm:spPr/>
      <dgm:t>
        <a:bodyPr/>
        <a:lstStyle/>
        <a:p>
          <a:endParaRPr lang="en-US"/>
        </a:p>
      </dgm:t>
    </dgm:pt>
    <dgm:pt modelId="{3E4A1FAE-3C22-4893-BB52-26BFA67B6824}">
      <dgm:prSet/>
      <dgm:spPr/>
      <dgm:t>
        <a:bodyPr/>
        <a:lstStyle/>
        <a:p>
          <a:r>
            <a:rPr lang="en-US"/>
            <a:t>Allowed to detain you for any reason</a:t>
          </a:r>
        </a:p>
      </dgm:t>
    </dgm:pt>
    <dgm:pt modelId="{7B9AAD4D-34F5-4465-8A1B-9B0A2D89E9CE}" type="parTrans" cxnId="{8ACEBF70-8EA8-4323-9221-A3E5ABADD1F1}">
      <dgm:prSet/>
      <dgm:spPr/>
      <dgm:t>
        <a:bodyPr/>
        <a:lstStyle/>
        <a:p>
          <a:endParaRPr lang="en-US"/>
        </a:p>
      </dgm:t>
    </dgm:pt>
    <dgm:pt modelId="{AF395758-3299-4088-B29E-54E3F073DFAE}" type="sibTrans" cxnId="{8ACEBF70-8EA8-4323-9221-A3E5ABADD1F1}">
      <dgm:prSet/>
      <dgm:spPr/>
      <dgm:t>
        <a:bodyPr/>
        <a:lstStyle/>
        <a:p>
          <a:endParaRPr lang="en-US"/>
        </a:p>
      </dgm:t>
    </dgm:pt>
    <dgm:pt modelId="{D30DC681-F984-40B3-8B82-626D24BE23A2}" type="pres">
      <dgm:prSet presAssocID="{D403BBCB-33C2-4B50-92FF-10FBF1A83CAE}" presName="linear" presStyleCnt="0">
        <dgm:presLayoutVars>
          <dgm:animLvl val="lvl"/>
          <dgm:resizeHandles val="exact"/>
        </dgm:presLayoutVars>
      </dgm:prSet>
      <dgm:spPr/>
    </dgm:pt>
    <dgm:pt modelId="{53E42527-FCF7-4ACC-8B65-E7515387C7E9}" type="pres">
      <dgm:prSet presAssocID="{1A160B10-0F6D-47F5-AF0A-7DE9B51C85D1}" presName="parentText" presStyleLbl="node1" presStyleIdx="0" presStyleCnt="2">
        <dgm:presLayoutVars>
          <dgm:chMax val="0"/>
          <dgm:bulletEnabled val="1"/>
        </dgm:presLayoutVars>
      </dgm:prSet>
      <dgm:spPr/>
    </dgm:pt>
    <dgm:pt modelId="{7F5D81FD-210D-44C7-8817-B15EAFE2F61D}" type="pres">
      <dgm:prSet presAssocID="{1A160B10-0F6D-47F5-AF0A-7DE9B51C85D1}" presName="childText" presStyleLbl="revTx" presStyleIdx="0" presStyleCnt="2">
        <dgm:presLayoutVars>
          <dgm:bulletEnabled val="1"/>
        </dgm:presLayoutVars>
      </dgm:prSet>
      <dgm:spPr/>
    </dgm:pt>
    <dgm:pt modelId="{62E8639E-88DB-460B-87AE-3408E0DE5124}" type="pres">
      <dgm:prSet presAssocID="{05BA4B67-5F5A-4637-87A0-9C3AB75511DE}" presName="parentText" presStyleLbl="node1" presStyleIdx="1" presStyleCnt="2">
        <dgm:presLayoutVars>
          <dgm:chMax val="0"/>
          <dgm:bulletEnabled val="1"/>
        </dgm:presLayoutVars>
      </dgm:prSet>
      <dgm:spPr/>
    </dgm:pt>
    <dgm:pt modelId="{DD5336AA-1128-41CA-938B-11D399F4F0A1}" type="pres">
      <dgm:prSet presAssocID="{05BA4B67-5F5A-4637-87A0-9C3AB75511DE}" presName="childText" presStyleLbl="revTx" presStyleIdx="1" presStyleCnt="2">
        <dgm:presLayoutVars>
          <dgm:bulletEnabled val="1"/>
        </dgm:presLayoutVars>
      </dgm:prSet>
      <dgm:spPr/>
    </dgm:pt>
  </dgm:ptLst>
  <dgm:cxnLst>
    <dgm:cxn modelId="{9F503E3E-FD3B-4BC4-BA3E-681EB5D90F7D}" type="presOf" srcId="{969C923A-339A-4E24-87A1-BDFD72EBE552}" destId="{7F5D81FD-210D-44C7-8817-B15EAFE2F61D}" srcOrd="0" destOrd="1" presId="urn:microsoft.com/office/officeart/2005/8/layout/vList2"/>
    <dgm:cxn modelId="{E5D36440-2906-4857-9240-D8761F65B3C1}" type="presOf" srcId="{61F1B74F-F38B-494D-A8CD-9AA13A664D4B}" destId="{7F5D81FD-210D-44C7-8817-B15EAFE2F61D}" srcOrd="0" destOrd="0" presId="urn:microsoft.com/office/officeart/2005/8/layout/vList2"/>
    <dgm:cxn modelId="{B225F25B-C963-45D0-ADB8-72F6F84D05AF}" srcId="{1A160B10-0F6D-47F5-AF0A-7DE9B51C85D1}" destId="{969C923A-339A-4E24-87A1-BDFD72EBE552}" srcOrd="1" destOrd="0" parTransId="{714E68A8-CBCD-4832-BDC0-5226E9E86655}" sibTransId="{11CED3B8-2672-4782-BB07-63BD3F4E38EB}"/>
    <dgm:cxn modelId="{A39AB65C-0B1B-4394-8AED-5891D9B2DBED}" type="presOf" srcId="{D403BBCB-33C2-4B50-92FF-10FBF1A83CAE}" destId="{D30DC681-F984-40B3-8B82-626D24BE23A2}" srcOrd="0" destOrd="0" presId="urn:microsoft.com/office/officeart/2005/8/layout/vList2"/>
    <dgm:cxn modelId="{8ACEBF70-8EA8-4323-9221-A3E5ABADD1F1}" srcId="{05BA4B67-5F5A-4637-87A0-9C3AB75511DE}" destId="{3E4A1FAE-3C22-4893-BB52-26BFA67B6824}" srcOrd="2" destOrd="0" parTransId="{7B9AAD4D-34F5-4465-8A1B-9B0A2D89E9CE}" sibTransId="{AF395758-3299-4088-B29E-54E3F073DFAE}"/>
    <dgm:cxn modelId="{2AA85A57-8472-4FF2-8022-C8DF2326AA60}" srcId="{05BA4B67-5F5A-4637-87A0-9C3AB75511DE}" destId="{8F881C61-81D6-4D10-8740-0C4C97CDC440}" srcOrd="0" destOrd="0" parTransId="{33BB4BCB-F1D6-4B21-A3C7-2DDE2C1D324C}" sibTransId="{931EFC10-18D6-42F6-90E9-1B92F52A13DF}"/>
    <dgm:cxn modelId="{4DE3EF77-D4B2-4C67-BD6B-655984520B22}" srcId="{05BA4B67-5F5A-4637-87A0-9C3AB75511DE}" destId="{125619F2-C47A-4485-A232-FDA564D76A0B}" srcOrd="1" destOrd="0" parTransId="{A88145BF-A613-4A40-B868-53F1E55A6291}" sibTransId="{4E0C0F1F-6D21-468F-8A44-2107A622BA26}"/>
    <dgm:cxn modelId="{F3744186-CE0E-41FA-A79E-E7CA6512BAB6}" type="presOf" srcId="{125619F2-C47A-4485-A232-FDA564D76A0B}" destId="{DD5336AA-1128-41CA-938B-11D399F4F0A1}" srcOrd="0" destOrd="1" presId="urn:microsoft.com/office/officeart/2005/8/layout/vList2"/>
    <dgm:cxn modelId="{46D7D397-9ECB-417D-81C9-A23FB172EFF7}" srcId="{D403BBCB-33C2-4B50-92FF-10FBF1A83CAE}" destId="{1A160B10-0F6D-47F5-AF0A-7DE9B51C85D1}" srcOrd="0" destOrd="0" parTransId="{D36F5513-1D8E-460D-848A-759105D6BA21}" sibTransId="{0A590FA6-A443-4E16-A57A-0E505F04B4F3}"/>
    <dgm:cxn modelId="{C8CBCD9C-65C4-4E6E-9144-4383320ECEE8}" type="presOf" srcId="{05BA4B67-5F5A-4637-87A0-9C3AB75511DE}" destId="{62E8639E-88DB-460B-87AE-3408E0DE5124}" srcOrd="0" destOrd="0" presId="urn:microsoft.com/office/officeart/2005/8/layout/vList2"/>
    <dgm:cxn modelId="{59B4F59C-2AC6-44BD-9987-179F91031A40}" srcId="{1A160B10-0F6D-47F5-AF0A-7DE9B51C85D1}" destId="{229195A0-4F12-4FF1-8425-57A79EF71416}" srcOrd="2" destOrd="0" parTransId="{412B64DF-A4BD-4FF7-9D3E-8E3780A2625A}" sibTransId="{FD9C2D79-3435-48C4-AB1D-B9045C79F62F}"/>
    <dgm:cxn modelId="{2088ABA1-32FA-48E2-8085-8C090B171E8C}" type="presOf" srcId="{3E4A1FAE-3C22-4893-BB52-26BFA67B6824}" destId="{DD5336AA-1128-41CA-938B-11D399F4F0A1}" srcOrd="0" destOrd="2" presId="urn:microsoft.com/office/officeart/2005/8/layout/vList2"/>
    <dgm:cxn modelId="{AB9BC8B0-B194-483B-8451-A7B19F51F8FB}" srcId="{D403BBCB-33C2-4B50-92FF-10FBF1A83CAE}" destId="{05BA4B67-5F5A-4637-87A0-9C3AB75511DE}" srcOrd="1" destOrd="0" parTransId="{C7856C16-F8CF-4CD6-B76C-90E3828E5B05}" sibTransId="{E5D24493-39F2-46F2-A3DD-2AE6C035B3A6}"/>
    <dgm:cxn modelId="{706F17BE-1A29-4EDA-B648-BB44DC7B2DB6}" srcId="{1A160B10-0F6D-47F5-AF0A-7DE9B51C85D1}" destId="{61F1B74F-F38B-494D-A8CD-9AA13A664D4B}" srcOrd="0" destOrd="0" parTransId="{2177CD93-3696-461C-B82D-3E0A22E6A737}" sibTransId="{0EAF6B8F-DBD5-4474-A959-6D6A6ED70DF1}"/>
    <dgm:cxn modelId="{284ACCC1-F5F3-44D7-A002-C3A3CE3A1538}" type="presOf" srcId="{1A160B10-0F6D-47F5-AF0A-7DE9B51C85D1}" destId="{53E42527-FCF7-4ACC-8B65-E7515387C7E9}" srcOrd="0" destOrd="0" presId="urn:microsoft.com/office/officeart/2005/8/layout/vList2"/>
    <dgm:cxn modelId="{9E9983D8-54D7-4E4E-94C8-FB4CCB6257EC}" type="presOf" srcId="{8F881C61-81D6-4D10-8740-0C4C97CDC440}" destId="{DD5336AA-1128-41CA-938B-11D399F4F0A1}" srcOrd="0" destOrd="0" presId="urn:microsoft.com/office/officeart/2005/8/layout/vList2"/>
    <dgm:cxn modelId="{16C5C7DB-8452-4B20-8B17-8739EB8EC49A}" type="presOf" srcId="{229195A0-4F12-4FF1-8425-57A79EF71416}" destId="{7F5D81FD-210D-44C7-8817-B15EAFE2F61D}" srcOrd="0" destOrd="2" presId="urn:microsoft.com/office/officeart/2005/8/layout/vList2"/>
    <dgm:cxn modelId="{5C5E3221-81B6-4EF6-9543-3597E7177451}" type="presParOf" srcId="{D30DC681-F984-40B3-8B82-626D24BE23A2}" destId="{53E42527-FCF7-4ACC-8B65-E7515387C7E9}" srcOrd="0" destOrd="0" presId="urn:microsoft.com/office/officeart/2005/8/layout/vList2"/>
    <dgm:cxn modelId="{BB86FEF1-9827-4444-BA48-D6E4BAA6DDE9}" type="presParOf" srcId="{D30DC681-F984-40B3-8B82-626D24BE23A2}" destId="{7F5D81FD-210D-44C7-8817-B15EAFE2F61D}" srcOrd="1" destOrd="0" presId="urn:microsoft.com/office/officeart/2005/8/layout/vList2"/>
    <dgm:cxn modelId="{229BC97A-CDBE-4FED-BD84-E0721567EC52}" type="presParOf" srcId="{D30DC681-F984-40B3-8B82-626D24BE23A2}" destId="{62E8639E-88DB-460B-87AE-3408E0DE5124}" srcOrd="2" destOrd="0" presId="urn:microsoft.com/office/officeart/2005/8/layout/vList2"/>
    <dgm:cxn modelId="{7BF000E8-E5B0-4CC5-8A87-6D622FC8AA59}" type="presParOf" srcId="{D30DC681-F984-40B3-8B82-626D24BE23A2}" destId="{DD5336AA-1128-41CA-938B-11D399F4F0A1}" srcOrd="3"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0991D0-C606-49FB-948A-77D705CDC210}"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0446A2C2-BD8D-40B8-B286-793B80AF1DD7}">
      <dgm:prSet/>
      <dgm:spPr/>
      <dgm:t>
        <a:bodyPr/>
        <a:lstStyle/>
        <a:p>
          <a:r>
            <a:rPr lang="en-US" dirty="0">
              <a:solidFill>
                <a:schemeClr val="bg2"/>
              </a:solidFill>
            </a:rPr>
            <a:t>Are hired to ensure there is no lost merchandise destruction of property or any accidents that could be costly to their client</a:t>
          </a:r>
        </a:p>
      </dgm:t>
    </dgm:pt>
    <dgm:pt modelId="{4A419287-13FD-445A-9651-16CBB8AD0AAA}" type="parTrans" cxnId="{72ECEEC9-DA64-400D-BCBF-395E01E11A42}">
      <dgm:prSet/>
      <dgm:spPr/>
      <dgm:t>
        <a:bodyPr/>
        <a:lstStyle/>
        <a:p>
          <a:endParaRPr lang="en-US"/>
        </a:p>
      </dgm:t>
    </dgm:pt>
    <dgm:pt modelId="{3CF36A2D-97D8-432A-AF73-B7B6227D1C86}" type="sibTrans" cxnId="{72ECEEC9-DA64-400D-BCBF-395E01E11A42}">
      <dgm:prSet/>
      <dgm:spPr/>
      <dgm:t>
        <a:bodyPr/>
        <a:lstStyle/>
        <a:p>
          <a:endParaRPr lang="en-US"/>
        </a:p>
      </dgm:t>
    </dgm:pt>
    <dgm:pt modelId="{E514576A-21FA-4464-9289-F39E9045373A}">
      <dgm:prSet/>
      <dgm:spPr/>
      <dgm:t>
        <a:bodyPr/>
        <a:lstStyle/>
        <a:p>
          <a:r>
            <a:rPr lang="en-US" dirty="0">
              <a:solidFill>
                <a:schemeClr val="bg2"/>
              </a:solidFill>
            </a:rPr>
            <a:t>Does not focus on criminal law, instead, their objective is to follow the instructions of their clients</a:t>
          </a:r>
        </a:p>
      </dgm:t>
    </dgm:pt>
    <dgm:pt modelId="{34F78FEB-5D30-42FE-99F3-006FE3543752}" type="parTrans" cxnId="{F5F673F6-FC70-446F-8E87-512E2234B7AF}">
      <dgm:prSet/>
      <dgm:spPr/>
      <dgm:t>
        <a:bodyPr/>
        <a:lstStyle/>
        <a:p>
          <a:endParaRPr lang="en-US"/>
        </a:p>
      </dgm:t>
    </dgm:pt>
    <dgm:pt modelId="{C4F4ECEF-E83E-466B-B113-49A648EB910D}" type="sibTrans" cxnId="{F5F673F6-FC70-446F-8E87-512E2234B7AF}">
      <dgm:prSet/>
      <dgm:spPr/>
      <dgm:t>
        <a:bodyPr/>
        <a:lstStyle/>
        <a:p>
          <a:endParaRPr lang="en-US"/>
        </a:p>
      </dgm:t>
    </dgm:pt>
    <dgm:pt modelId="{F4BCD86C-1462-403E-ACE9-7DB5FA6552BD}">
      <dgm:prSet/>
      <dgm:spPr/>
      <dgm:t>
        <a:bodyPr/>
        <a:lstStyle/>
        <a:p>
          <a:r>
            <a:rPr lang="en-US" dirty="0">
              <a:solidFill>
                <a:schemeClr val="bg2"/>
              </a:solidFill>
            </a:rPr>
            <a:t>Rely on surveillance, due to the fact they are for profit</a:t>
          </a:r>
        </a:p>
      </dgm:t>
    </dgm:pt>
    <dgm:pt modelId="{E476522A-5CB0-49DA-87B2-1675F7A8E240}" type="parTrans" cxnId="{7D91E2B3-629D-4A13-B901-FA3A6A4015E2}">
      <dgm:prSet/>
      <dgm:spPr/>
      <dgm:t>
        <a:bodyPr/>
        <a:lstStyle/>
        <a:p>
          <a:endParaRPr lang="en-US"/>
        </a:p>
      </dgm:t>
    </dgm:pt>
    <dgm:pt modelId="{441CE26B-61C3-4F0B-8E54-CA89B9409ACD}" type="sibTrans" cxnId="{7D91E2B3-629D-4A13-B901-FA3A6A4015E2}">
      <dgm:prSet/>
      <dgm:spPr/>
      <dgm:t>
        <a:bodyPr/>
        <a:lstStyle/>
        <a:p>
          <a:endParaRPr lang="en-US"/>
        </a:p>
      </dgm:t>
    </dgm:pt>
    <dgm:pt modelId="{96F0A92C-E59E-474E-9A4D-8859693389A3}">
      <dgm:prSet/>
      <dgm:spPr/>
      <dgm:t>
        <a:bodyPr/>
        <a:lstStyle/>
        <a:p>
          <a:r>
            <a:rPr lang="en-US" dirty="0">
              <a:solidFill>
                <a:schemeClr val="bg2"/>
              </a:solidFill>
            </a:rPr>
            <a:t>Has more access to technology than public police</a:t>
          </a:r>
        </a:p>
      </dgm:t>
    </dgm:pt>
    <dgm:pt modelId="{3E30B7B9-4936-4FD2-9567-40311676027E}" type="parTrans" cxnId="{2A345DD9-D1E1-4CA0-BFEB-AB316FA9C7B9}">
      <dgm:prSet/>
      <dgm:spPr/>
      <dgm:t>
        <a:bodyPr/>
        <a:lstStyle/>
        <a:p>
          <a:endParaRPr lang="en-US"/>
        </a:p>
      </dgm:t>
    </dgm:pt>
    <dgm:pt modelId="{C4F4E893-C881-405A-87DF-0D46D04C72D3}" type="sibTrans" cxnId="{2A345DD9-D1E1-4CA0-BFEB-AB316FA9C7B9}">
      <dgm:prSet/>
      <dgm:spPr/>
      <dgm:t>
        <a:bodyPr/>
        <a:lstStyle/>
        <a:p>
          <a:endParaRPr lang="en-US"/>
        </a:p>
      </dgm:t>
    </dgm:pt>
    <dgm:pt modelId="{79CAC0EB-7949-4F5F-B426-832A4C091B7D}">
      <dgm:prSet/>
      <dgm:spPr/>
      <dgm:t>
        <a:bodyPr/>
        <a:lstStyle/>
        <a:p>
          <a:r>
            <a:rPr lang="en-US" dirty="0">
              <a:solidFill>
                <a:schemeClr val="bg2"/>
              </a:solidFill>
            </a:rPr>
            <a:t>Are hired to prevent business activities being disrupted</a:t>
          </a:r>
        </a:p>
      </dgm:t>
    </dgm:pt>
    <dgm:pt modelId="{243F353A-E41F-460F-9A33-D12806AD974B}" type="parTrans" cxnId="{3311866C-1310-4A41-8134-7DA7544CAF1B}">
      <dgm:prSet/>
      <dgm:spPr/>
      <dgm:t>
        <a:bodyPr/>
        <a:lstStyle/>
        <a:p>
          <a:endParaRPr lang="en-US"/>
        </a:p>
      </dgm:t>
    </dgm:pt>
    <dgm:pt modelId="{DB09FD90-EF33-431F-938D-D1627D759E47}" type="sibTrans" cxnId="{3311866C-1310-4A41-8134-7DA7544CAF1B}">
      <dgm:prSet/>
      <dgm:spPr/>
      <dgm:t>
        <a:bodyPr/>
        <a:lstStyle/>
        <a:p>
          <a:endParaRPr lang="en-US"/>
        </a:p>
      </dgm:t>
    </dgm:pt>
    <dgm:pt modelId="{A78471E1-1D82-4E02-A858-B28D1072ADE1}" type="pres">
      <dgm:prSet presAssocID="{D30991D0-C606-49FB-948A-77D705CDC210}" presName="diagram" presStyleCnt="0">
        <dgm:presLayoutVars>
          <dgm:dir/>
          <dgm:resizeHandles val="exact"/>
        </dgm:presLayoutVars>
      </dgm:prSet>
      <dgm:spPr/>
    </dgm:pt>
    <dgm:pt modelId="{2F6A2336-260F-4D12-B588-473D5B1FD072}" type="pres">
      <dgm:prSet presAssocID="{0446A2C2-BD8D-40B8-B286-793B80AF1DD7}" presName="node" presStyleLbl="node1" presStyleIdx="0" presStyleCnt="5">
        <dgm:presLayoutVars>
          <dgm:bulletEnabled val="1"/>
        </dgm:presLayoutVars>
      </dgm:prSet>
      <dgm:spPr/>
    </dgm:pt>
    <dgm:pt modelId="{BD1B1980-0931-4381-B691-5572D349F088}" type="pres">
      <dgm:prSet presAssocID="{3CF36A2D-97D8-432A-AF73-B7B6227D1C86}" presName="sibTrans" presStyleCnt="0"/>
      <dgm:spPr/>
    </dgm:pt>
    <dgm:pt modelId="{4031C7C6-7C9B-4327-92D0-EDFE4A497936}" type="pres">
      <dgm:prSet presAssocID="{E514576A-21FA-4464-9289-F39E9045373A}" presName="node" presStyleLbl="node1" presStyleIdx="1" presStyleCnt="5">
        <dgm:presLayoutVars>
          <dgm:bulletEnabled val="1"/>
        </dgm:presLayoutVars>
      </dgm:prSet>
      <dgm:spPr/>
    </dgm:pt>
    <dgm:pt modelId="{C606A644-BB2F-46D0-917D-266CD33D8025}" type="pres">
      <dgm:prSet presAssocID="{C4F4ECEF-E83E-466B-B113-49A648EB910D}" presName="sibTrans" presStyleCnt="0"/>
      <dgm:spPr/>
    </dgm:pt>
    <dgm:pt modelId="{5EF85B36-A0CB-4838-96F2-D06E4867FB37}" type="pres">
      <dgm:prSet presAssocID="{F4BCD86C-1462-403E-ACE9-7DB5FA6552BD}" presName="node" presStyleLbl="node1" presStyleIdx="2" presStyleCnt="5">
        <dgm:presLayoutVars>
          <dgm:bulletEnabled val="1"/>
        </dgm:presLayoutVars>
      </dgm:prSet>
      <dgm:spPr/>
    </dgm:pt>
    <dgm:pt modelId="{C46174D9-7C01-4C56-A1A6-58273E28310B}" type="pres">
      <dgm:prSet presAssocID="{441CE26B-61C3-4F0B-8E54-CA89B9409ACD}" presName="sibTrans" presStyleCnt="0"/>
      <dgm:spPr/>
    </dgm:pt>
    <dgm:pt modelId="{746C7EA7-7BA9-486D-A1C5-C5FCE66027E7}" type="pres">
      <dgm:prSet presAssocID="{96F0A92C-E59E-474E-9A4D-8859693389A3}" presName="node" presStyleLbl="node1" presStyleIdx="3" presStyleCnt="5">
        <dgm:presLayoutVars>
          <dgm:bulletEnabled val="1"/>
        </dgm:presLayoutVars>
      </dgm:prSet>
      <dgm:spPr/>
    </dgm:pt>
    <dgm:pt modelId="{48F71331-925E-433D-924A-E55E1A69DD3A}" type="pres">
      <dgm:prSet presAssocID="{C4F4E893-C881-405A-87DF-0D46D04C72D3}" presName="sibTrans" presStyleCnt="0"/>
      <dgm:spPr/>
    </dgm:pt>
    <dgm:pt modelId="{3CF35F2C-2D1A-4A0D-8E2A-09CEA55D363B}" type="pres">
      <dgm:prSet presAssocID="{79CAC0EB-7949-4F5F-B426-832A4C091B7D}" presName="node" presStyleLbl="node1" presStyleIdx="4" presStyleCnt="5">
        <dgm:presLayoutVars>
          <dgm:bulletEnabled val="1"/>
        </dgm:presLayoutVars>
      </dgm:prSet>
      <dgm:spPr/>
    </dgm:pt>
  </dgm:ptLst>
  <dgm:cxnLst>
    <dgm:cxn modelId="{C4FC561F-7AFF-407E-B0B9-947B2874ADCF}" type="presOf" srcId="{0446A2C2-BD8D-40B8-B286-793B80AF1DD7}" destId="{2F6A2336-260F-4D12-B588-473D5B1FD072}" srcOrd="0" destOrd="0" presId="urn:microsoft.com/office/officeart/2005/8/layout/default"/>
    <dgm:cxn modelId="{4816703F-680D-4A44-84BA-E0D8A2BF47B1}" type="presOf" srcId="{F4BCD86C-1462-403E-ACE9-7DB5FA6552BD}" destId="{5EF85B36-A0CB-4838-96F2-D06E4867FB37}" srcOrd="0" destOrd="0" presId="urn:microsoft.com/office/officeart/2005/8/layout/default"/>
    <dgm:cxn modelId="{3311866C-1310-4A41-8134-7DA7544CAF1B}" srcId="{D30991D0-C606-49FB-948A-77D705CDC210}" destId="{79CAC0EB-7949-4F5F-B426-832A4C091B7D}" srcOrd="4" destOrd="0" parTransId="{243F353A-E41F-460F-9A33-D12806AD974B}" sibTransId="{DB09FD90-EF33-431F-938D-D1627D759E47}"/>
    <dgm:cxn modelId="{9F727F8A-A70E-4738-BC66-075E3AF8B3B0}" type="presOf" srcId="{D30991D0-C606-49FB-948A-77D705CDC210}" destId="{A78471E1-1D82-4E02-A858-B28D1072ADE1}" srcOrd="0" destOrd="0" presId="urn:microsoft.com/office/officeart/2005/8/layout/default"/>
    <dgm:cxn modelId="{391F1FA5-0318-4F8E-8B1C-46E77F9BF89C}" type="presOf" srcId="{96F0A92C-E59E-474E-9A4D-8859693389A3}" destId="{746C7EA7-7BA9-486D-A1C5-C5FCE66027E7}" srcOrd="0" destOrd="0" presId="urn:microsoft.com/office/officeart/2005/8/layout/default"/>
    <dgm:cxn modelId="{7D91E2B3-629D-4A13-B901-FA3A6A4015E2}" srcId="{D30991D0-C606-49FB-948A-77D705CDC210}" destId="{F4BCD86C-1462-403E-ACE9-7DB5FA6552BD}" srcOrd="2" destOrd="0" parTransId="{E476522A-5CB0-49DA-87B2-1675F7A8E240}" sibTransId="{441CE26B-61C3-4F0B-8E54-CA89B9409ACD}"/>
    <dgm:cxn modelId="{FE3C4FC0-74B2-494B-8724-C355AD3DEA72}" type="presOf" srcId="{79CAC0EB-7949-4F5F-B426-832A4C091B7D}" destId="{3CF35F2C-2D1A-4A0D-8E2A-09CEA55D363B}" srcOrd="0" destOrd="0" presId="urn:microsoft.com/office/officeart/2005/8/layout/default"/>
    <dgm:cxn modelId="{72ECEEC9-DA64-400D-BCBF-395E01E11A42}" srcId="{D30991D0-C606-49FB-948A-77D705CDC210}" destId="{0446A2C2-BD8D-40B8-B286-793B80AF1DD7}" srcOrd="0" destOrd="0" parTransId="{4A419287-13FD-445A-9651-16CBB8AD0AAA}" sibTransId="{3CF36A2D-97D8-432A-AF73-B7B6227D1C86}"/>
    <dgm:cxn modelId="{2A345DD9-D1E1-4CA0-BFEB-AB316FA9C7B9}" srcId="{D30991D0-C606-49FB-948A-77D705CDC210}" destId="{96F0A92C-E59E-474E-9A4D-8859693389A3}" srcOrd="3" destOrd="0" parTransId="{3E30B7B9-4936-4FD2-9567-40311676027E}" sibTransId="{C4F4E893-C881-405A-87DF-0D46D04C72D3}"/>
    <dgm:cxn modelId="{860CFEED-D6DA-478A-AF77-187EC5860D3A}" type="presOf" srcId="{E514576A-21FA-4464-9289-F39E9045373A}" destId="{4031C7C6-7C9B-4327-92D0-EDFE4A497936}" srcOrd="0" destOrd="0" presId="urn:microsoft.com/office/officeart/2005/8/layout/default"/>
    <dgm:cxn modelId="{F5F673F6-FC70-446F-8E87-512E2234B7AF}" srcId="{D30991D0-C606-49FB-948A-77D705CDC210}" destId="{E514576A-21FA-4464-9289-F39E9045373A}" srcOrd="1" destOrd="0" parTransId="{34F78FEB-5D30-42FE-99F3-006FE3543752}" sibTransId="{C4F4ECEF-E83E-466B-B113-49A648EB910D}"/>
    <dgm:cxn modelId="{20998B27-F12A-456C-85F7-48782811ECCA}" type="presParOf" srcId="{A78471E1-1D82-4E02-A858-B28D1072ADE1}" destId="{2F6A2336-260F-4D12-B588-473D5B1FD072}" srcOrd="0" destOrd="0" presId="urn:microsoft.com/office/officeart/2005/8/layout/default"/>
    <dgm:cxn modelId="{D2CA6F6B-FDDE-4E6B-88FF-66C48A7B3B7C}" type="presParOf" srcId="{A78471E1-1D82-4E02-A858-B28D1072ADE1}" destId="{BD1B1980-0931-4381-B691-5572D349F088}" srcOrd="1" destOrd="0" presId="urn:microsoft.com/office/officeart/2005/8/layout/default"/>
    <dgm:cxn modelId="{7D059387-420D-49C9-9300-FE8140C89B29}" type="presParOf" srcId="{A78471E1-1D82-4E02-A858-B28D1072ADE1}" destId="{4031C7C6-7C9B-4327-92D0-EDFE4A497936}" srcOrd="2" destOrd="0" presId="urn:microsoft.com/office/officeart/2005/8/layout/default"/>
    <dgm:cxn modelId="{8ABBB190-D267-408B-AD5A-FE80588AB2B8}" type="presParOf" srcId="{A78471E1-1D82-4E02-A858-B28D1072ADE1}" destId="{C606A644-BB2F-46D0-917D-266CD33D8025}" srcOrd="3" destOrd="0" presId="urn:microsoft.com/office/officeart/2005/8/layout/default"/>
    <dgm:cxn modelId="{F83F1961-B8B1-4A1B-9068-8848EDADB70E}" type="presParOf" srcId="{A78471E1-1D82-4E02-A858-B28D1072ADE1}" destId="{5EF85B36-A0CB-4838-96F2-D06E4867FB37}" srcOrd="4" destOrd="0" presId="urn:microsoft.com/office/officeart/2005/8/layout/default"/>
    <dgm:cxn modelId="{0DFB3F5E-0666-4B92-B346-EB5C87745D42}" type="presParOf" srcId="{A78471E1-1D82-4E02-A858-B28D1072ADE1}" destId="{C46174D9-7C01-4C56-A1A6-58273E28310B}" srcOrd="5" destOrd="0" presId="urn:microsoft.com/office/officeart/2005/8/layout/default"/>
    <dgm:cxn modelId="{6CBE05F2-FA8B-4711-9AC6-907491E0F5F7}" type="presParOf" srcId="{A78471E1-1D82-4E02-A858-B28D1072ADE1}" destId="{746C7EA7-7BA9-486D-A1C5-C5FCE66027E7}" srcOrd="6" destOrd="0" presId="urn:microsoft.com/office/officeart/2005/8/layout/default"/>
    <dgm:cxn modelId="{DBCDF5B7-39B5-40C3-ADA5-C69A34B64E0B}" type="presParOf" srcId="{A78471E1-1D82-4E02-A858-B28D1072ADE1}" destId="{48F71331-925E-433D-924A-E55E1A69DD3A}" srcOrd="7" destOrd="0" presId="urn:microsoft.com/office/officeart/2005/8/layout/default"/>
    <dgm:cxn modelId="{5DE57393-799F-4700-8F96-F5CA3D9E9599}" type="presParOf" srcId="{A78471E1-1D82-4E02-A858-B28D1072ADE1}" destId="{3CF35F2C-2D1A-4A0D-8E2A-09CEA55D363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522195-0291-4D17-AD45-1E3E661C3B6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A532158-B207-4407-A3F8-ABEFA4513926}">
      <dgm:prSet/>
      <dgm:spPr/>
      <dgm:t>
        <a:bodyPr/>
        <a:lstStyle/>
        <a:p>
          <a:r>
            <a:rPr lang="en-US" dirty="0">
              <a:solidFill>
                <a:schemeClr val="bg2"/>
              </a:solidFill>
            </a:rPr>
            <a:t>Public police are mainly used as a deterrent to prevent crime from happening</a:t>
          </a:r>
        </a:p>
      </dgm:t>
    </dgm:pt>
    <dgm:pt modelId="{D38BB814-3042-415A-89CA-0FDFDB941216}" type="parTrans" cxnId="{C63B41B7-9FB7-4C5B-9E89-3F6351D164B7}">
      <dgm:prSet/>
      <dgm:spPr/>
      <dgm:t>
        <a:bodyPr/>
        <a:lstStyle/>
        <a:p>
          <a:endParaRPr lang="en-US"/>
        </a:p>
      </dgm:t>
    </dgm:pt>
    <dgm:pt modelId="{41EE4E0B-FF6B-408B-94BB-1D68545FC2CB}" type="sibTrans" cxnId="{C63B41B7-9FB7-4C5B-9E89-3F6351D164B7}">
      <dgm:prSet/>
      <dgm:spPr/>
      <dgm:t>
        <a:bodyPr/>
        <a:lstStyle/>
        <a:p>
          <a:endParaRPr lang="en-US"/>
        </a:p>
      </dgm:t>
    </dgm:pt>
    <dgm:pt modelId="{37317054-2ECD-4341-8C13-109F8AE9EB69}">
      <dgm:prSet/>
      <dgm:spPr/>
      <dgm:t>
        <a:bodyPr/>
        <a:lstStyle/>
        <a:p>
          <a:r>
            <a:rPr lang="en-US" dirty="0">
              <a:solidFill>
                <a:schemeClr val="bg2"/>
              </a:solidFill>
            </a:rPr>
            <a:t>Public police are in the public eye and held to a higher scrutiny</a:t>
          </a:r>
        </a:p>
      </dgm:t>
    </dgm:pt>
    <dgm:pt modelId="{DDE63563-0A4E-47DC-A204-4B75931B36BB}" type="parTrans" cxnId="{F5A08339-DDFF-40C8-B925-11117F26E3FD}">
      <dgm:prSet/>
      <dgm:spPr/>
      <dgm:t>
        <a:bodyPr/>
        <a:lstStyle/>
        <a:p>
          <a:endParaRPr lang="en-US"/>
        </a:p>
      </dgm:t>
    </dgm:pt>
    <dgm:pt modelId="{6A6A3DD2-7154-410E-B181-22767E389987}" type="sibTrans" cxnId="{F5A08339-DDFF-40C8-B925-11117F26E3FD}">
      <dgm:prSet/>
      <dgm:spPr/>
      <dgm:t>
        <a:bodyPr/>
        <a:lstStyle/>
        <a:p>
          <a:endParaRPr lang="en-US"/>
        </a:p>
      </dgm:t>
    </dgm:pt>
    <dgm:pt modelId="{96267358-B312-4D7A-9ABE-56F9BD1D39AB}">
      <dgm:prSet/>
      <dgm:spPr/>
      <dgm:t>
        <a:bodyPr/>
        <a:lstStyle/>
        <a:p>
          <a:r>
            <a:rPr lang="en-US" dirty="0">
              <a:solidFill>
                <a:schemeClr val="bg2"/>
              </a:solidFill>
            </a:rPr>
            <a:t>Public officers are sworn in and must follow protocols and uphold the constitution and what it stands for</a:t>
          </a:r>
        </a:p>
      </dgm:t>
    </dgm:pt>
    <dgm:pt modelId="{6C20C889-8F3C-4381-8729-CEA153D174A7}" type="parTrans" cxnId="{52E0FB4A-1B8E-4442-BAEA-153B1C913ADC}">
      <dgm:prSet/>
      <dgm:spPr/>
      <dgm:t>
        <a:bodyPr/>
        <a:lstStyle/>
        <a:p>
          <a:endParaRPr lang="en-US"/>
        </a:p>
      </dgm:t>
    </dgm:pt>
    <dgm:pt modelId="{91742BBE-DFF9-4A04-946B-5FDA89FA49EE}" type="sibTrans" cxnId="{52E0FB4A-1B8E-4442-BAEA-153B1C913ADC}">
      <dgm:prSet/>
      <dgm:spPr/>
      <dgm:t>
        <a:bodyPr/>
        <a:lstStyle/>
        <a:p>
          <a:endParaRPr lang="en-US"/>
        </a:p>
      </dgm:t>
    </dgm:pt>
    <dgm:pt modelId="{0BA41F2C-7A92-4E4F-BB93-B2D4A64B18EC}">
      <dgm:prSet/>
      <dgm:spPr/>
      <dgm:t>
        <a:bodyPr/>
        <a:lstStyle/>
        <a:p>
          <a:r>
            <a:rPr lang="en-US" dirty="0">
              <a:solidFill>
                <a:schemeClr val="bg2"/>
              </a:solidFill>
            </a:rPr>
            <a:t>Public sector is paid with tax revenue and must relay on grants as well as any other available revenue to help them be successful at their job</a:t>
          </a:r>
        </a:p>
      </dgm:t>
    </dgm:pt>
    <dgm:pt modelId="{F087DA17-25A8-41E6-85DC-9EDEA7EEE61E}" type="parTrans" cxnId="{0A83E7E1-0E8F-4373-A169-89BB1E34B621}">
      <dgm:prSet/>
      <dgm:spPr/>
      <dgm:t>
        <a:bodyPr/>
        <a:lstStyle/>
        <a:p>
          <a:endParaRPr lang="en-US"/>
        </a:p>
      </dgm:t>
    </dgm:pt>
    <dgm:pt modelId="{F7C47987-BAD7-4C99-BC9C-98E10B7CD21C}" type="sibTrans" cxnId="{0A83E7E1-0E8F-4373-A169-89BB1E34B621}">
      <dgm:prSet/>
      <dgm:spPr/>
      <dgm:t>
        <a:bodyPr/>
        <a:lstStyle/>
        <a:p>
          <a:endParaRPr lang="en-US"/>
        </a:p>
      </dgm:t>
    </dgm:pt>
    <dgm:pt modelId="{289B9FF1-BA4E-4843-8177-59F086029449}">
      <dgm:prSet/>
      <dgm:spPr/>
      <dgm:t>
        <a:bodyPr/>
        <a:lstStyle/>
        <a:p>
          <a:r>
            <a:rPr lang="en-US" dirty="0">
              <a:solidFill>
                <a:schemeClr val="bg2"/>
              </a:solidFill>
            </a:rPr>
            <a:t>Public police are to prevent crime, find people who break the law, and enforce the law </a:t>
          </a:r>
        </a:p>
      </dgm:t>
    </dgm:pt>
    <dgm:pt modelId="{1CC9F6E5-5B2E-4016-A571-3142FCF78CF1}" type="parTrans" cxnId="{1EFB67BB-DCB9-49D9-A96E-D142B0159F05}">
      <dgm:prSet/>
      <dgm:spPr/>
      <dgm:t>
        <a:bodyPr/>
        <a:lstStyle/>
        <a:p>
          <a:endParaRPr lang="en-US"/>
        </a:p>
      </dgm:t>
    </dgm:pt>
    <dgm:pt modelId="{7B8E83B2-FE5D-4864-B789-D064E9B1A15E}" type="sibTrans" cxnId="{1EFB67BB-DCB9-49D9-A96E-D142B0159F05}">
      <dgm:prSet/>
      <dgm:spPr/>
      <dgm:t>
        <a:bodyPr/>
        <a:lstStyle/>
        <a:p>
          <a:endParaRPr lang="en-US"/>
        </a:p>
      </dgm:t>
    </dgm:pt>
    <dgm:pt modelId="{F2C17E82-A83D-41FB-98B3-2849C2F6EF18}">
      <dgm:prSet/>
      <dgm:spPr/>
      <dgm:t>
        <a:bodyPr/>
        <a:lstStyle/>
        <a:p>
          <a:r>
            <a:rPr lang="en-US" dirty="0">
              <a:solidFill>
                <a:schemeClr val="bg2"/>
              </a:solidFill>
            </a:rPr>
            <a:t>Even though they are limited to entrapments and Miranda regulations</a:t>
          </a:r>
        </a:p>
      </dgm:t>
    </dgm:pt>
    <dgm:pt modelId="{BE366EB3-5E03-4662-9522-EE0B36D38B61}" type="parTrans" cxnId="{3C88F326-ECEE-4BFD-AE2F-205BB0892CA5}">
      <dgm:prSet/>
      <dgm:spPr/>
      <dgm:t>
        <a:bodyPr/>
        <a:lstStyle/>
        <a:p>
          <a:endParaRPr lang="en-US"/>
        </a:p>
      </dgm:t>
    </dgm:pt>
    <dgm:pt modelId="{E8D82425-0266-4E9D-A69E-13C32CAC2ABC}" type="sibTrans" cxnId="{3C88F326-ECEE-4BFD-AE2F-205BB0892CA5}">
      <dgm:prSet/>
      <dgm:spPr/>
      <dgm:t>
        <a:bodyPr/>
        <a:lstStyle/>
        <a:p>
          <a:endParaRPr lang="en-US"/>
        </a:p>
      </dgm:t>
    </dgm:pt>
    <dgm:pt modelId="{E168B511-8B0C-4B9F-BC28-D7C4964BE657}" type="pres">
      <dgm:prSet presAssocID="{22522195-0291-4D17-AD45-1E3E661C3B66}" presName="diagram" presStyleCnt="0">
        <dgm:presLayoutVars>
          <dgm:dir/>
          <dgm:resizeHandles val="exact"/>
        </dgm:presLayoutVars>
      </dgm:prSet>
      <dgm:spPr/>
    </dgm:pt>
    <dgm:pt modelId="{246CA181-888B-43E0-86DF-1366A768D8CD}" type="pres">
      <dgm:prSet presAssocID="{7A532158-B207-4407-A3F8-ABEFA4513926}" presName="node" presStyleLbl="node1" presStyleIdx="0" presStyleCnt="6">
        <dgm:presLayoutVars>
          <dgm:bulletEnabled val="1"/>
        </dgm:presLayoutVars>
      </dgm:prSet>
      <dgm:spPr/>
    </dgm:pt>
    <dgm:pt modelId="{E2F32CE5-33A6-4613-B2BD-348925F4B697}" type="pres">
      <dgm:prSet presAssocID="{41EE4E0B-FF6B-408B-94BB-1D68545FC2CB}" presName="sibTrans" presStyleCnt="0"/>
      <dgm:spPr/>
    </dgm:pt>
    <dgm:pt modelId="{5EC8C204-45C3-4A0F-B070-048E7BA4CD8B}" type="pres">
      <dgm:prSet presAssocID="{37317054-2ECD-4341-8C13-109F8AE9EB69}" presName="node" presStyleLbl="node1" presStyleIdx="1" presStyleCnt="6">
        <dgm:presLayoutVars>
          <dgm:bulletEnabled val="1"/>
        </dgm:presLayoutVars>
      </dgm:prSet>
      <dgm:spPr/>
    </dgm:pt>
    <dgm:pt modelId="{60566543-84D7-4367-BDEC-6962A78AF677}" type="pres">
      <dgm:prSet presAssocID="{6A6A3DD2-7154-410E-B181-22767E389987}" presName="sibTrans" presStyleCnt="0"/>
      <dgm:spPr/>
    </dgm:pt>
    <dgm:pt modelId="{1348EED5-9995-41E3-88C1-DAEB138EB8A6}" type="pres">
      <dgm:prSet presAssocID="{96267358-B312-4D7A-9ABE-56F9BD1D39AB}" presName="node" presStyleLbl="node1" presStyleIdx="2" presStyleCnt="6">
        <dgm:presLayoutVars>
          <dgm:bulletEnabled val="1"/>
        </dgm:presLayoutVars>
      </dgm:prSet>
      <dgm:spPr/>
    </dgm:pt>
    <dgm:pt modelId="{0FC8DAED-1018-42C1-8533-71E5D9ED7C1C}" type="pres">
      <dgm:prSet presAssocID="{91742BBE-DFF9-4A04-946B-5FDA89FA49EE}" presName="sibTrans" presStyleCnt="0"/>
      <dgm:spPr/>
    </dgm:pt>
    <dgm:pt modelId="{1B723A87-0A43-40C4-A277-A76A41825015}" type="pres">
      <dgm:prSet presAssocID="{0BA41F2C-7A92-4E4F-BB93-B2D4A64B18EC}" presName="node" presStyleLbl="node1" presStyleIdx="3" presStyleCnt="6">
        <dgm:presLayoutVars>
          <dgm:bulletEnabled val="1"/>
        </dgm:presLayoutVars>
      </dgm:prSet>
      <dgm:spPr/>
    </dgm:pt>
    <dgm:pt modelId="{6194D86D-77B2-47FF-84CD-B1EF119882EA}" type="pres">
      <dgm:prSet presAssocID="{F7C47987-BAD7-4C99-BC9C-98E10B7CD21C}" presName="sibTrans" presStyleCnt="0"/>
      <dgm:spPr/>
    </dgm:pt>
    <dgm:pt modelId="{6ECA07E2-D5CA-4975-B91E-E34CEB72A4F2}" type="pres">
      <dgm:prSet presAssocID="{289B9FF1-BA4E-4843-8177-59F086029449}" presName="node" presStyleLbl="node1" presStyleIdx="4" presStyleCnt="6">
        <dgm:presLayoutVars>
          <dgm:bulletEnabled val="1"/>
        </dgm:presLayoutVars>
      </dgm:prSet>
      <dgm:spPr/>
    </dgm:pt>
    <dgm:pt modelId="{B25FB039-C5C0-42CD-950F-588C98CB63B6}" type="pres">
      <dgm:prSet presAssocID="{7B8E83B2-FE5D-4864-B789-D064E9B1A15E}" presName="sibTrans" presStyleCnt="0"/>
      <dgm:spPr/>
    </dgm:pt>
    <dgm:pt modelId="{D4876321-D4B6-4B5E-BDDF-59C958FC2D42}" type="pres">
      <dgm:prSet presAssocID="{F2C17E82-A83D-41FB-98B3-2849C2F6EF18}" presName="node" presStyleLbl="node1" presStyleIdx="5" presStyleCnt="6">
        <dgm:presLayoutVars>
          <dgm:bulletEnabled val="1"/>
        </dgm:presLayoutVars>
      </dgm:prSet>
      <dgm:spPr/>
    </dgm:pt>
  </dgm:ptLst>
  <dgm:cxnLst>
    <dgm:cxn modelId="{59F24D15-6E56-4950-A6C0-C063E1C866E4}" type="presOf" srcId="{37317054-2ECD-4341-8C13-109F8AE9EB69}" destId="{5EC8C204-45C3-4A0F-B070-048E7BA4CD8B}" srcOrd="0" destOrd="0" presId="urn:microsoft.com/office/officeart/2005/8/layout/default"/>
    <dgm:cxn modelId="{3C88F326-ECEE-4BFD-AE2F-205BB0892CA5}" srcId="{22522195-0291-4D17-AD45-1E3E661C3B66}" destId="{F2C17E82-A83D-41FB-98B3-2849C2F6EF18}" srcOrd="5" destOrd="0" parTransId="{BE366EB3-5E03-4662-9522-EE0B36D38B61}" sibTransId="{E8D82425-0266-4E9D-A69E-13C32CAC2ABC}"/>
    <dgm:cxn modelId="{F5A08339-DDFF-40C8-B925-11117F26E3FD}" srcId="{22522195-0291-4D17-AD45-1E3E661C3B66}" destId="{37317054-2ECD-4341-8C13-109F8AE9EB69}" srcOrd="1" destOrd="0" parTransId="{DDE63563-0A4E-47DC-A204-4B75931B36BB}" sibTransId="{6A6A3DD2-7154-410E-B181-22767E389987}"/>
    <dgm:cxn modelId="{FFB7063D-3878-4E0A-AE3D-966560053F5D}" type="presOf" srcId="{7A532158-B207-4407-A3F8-ABEFA4513926}" destId="{246CA181-888B-43E0-86DF-1366A768D8CD}" srcOrd="0" destOrd="0" presId="urn:microsoft.com/office/officeart/2005/8/layout/default"/>
    <dgm:cxn modelId="{E17DB55F-E3C0-4A73-812D-E51E76F5A60A}" type="presOf" srcId="{F2C17E82-A83D-41FB-98B3-2849C2F6EF18}" destId="{D4876321-D4B6-4B5E-BDDF-59C958FC2D42}" srcOrd="0" destOrd="0" presId="urn:microsoft.com/office/officeart/2005/8/layout/default"/>
    <dgm:cxn modelId="{3983E464-C360-4DE4-82E9-62026567C5C1}" type="presOf" srcId="{22522195-0291-4D17-AD45-1E3E661C3B66}" destId="{E168B511-8B0C-4B9F-BC28-D7C4964BE657}" srcOrd="0" destOrd="0" presId="urn:microsoft.com/office/officeart/2005/8/layout/default"/>
    <dgm:cxn modelId="{52E0FB4A-1B8E-4442-BAEA-153B1C913ADC}" srcId="{22522195-0291-4D17-AD45-1E3E661C3B66}" destId="{96267358-B312-4D7A-9ABE-56F9BD1D39AB}" srcOrd="2" destOrd="0" parTransId="{6C20C889-8F3C-4381-8729-CEA153D174A7}" sibTransId="{91742BBE-DFF9-4A04-946B-5FDA89FA49EE}"/>
    <dgm:cxn modelId="{9E649975-1DC7-4A8D-96B7-DB795B7E816C}" type="presOf" srcId="{0BA41F2C-7A92-4E4F-BB93-B2D4A64B18EC}" destId="{1B723A87-0A43-40C4-A277-A76A41825015}" srcOrd="0" destOrd="0" presId="urn:microsoft.com/office/officeart/2005/8/layout/default"/>
    <dgm:cxn modelId="{A3C632A4-ADDA-4E6F-84A5-55BE6FBF02B7}" type="presOf" srcId="{96267358-B312-4D7A-9ABE-56F9BD1D39AB}" destId="{1348EED5-9995-41E3-88C1-DAEB138EB8A6}" srcOrd="0" destOrd="0" presId="urn:microsoft.com/office/officeart/2005/8/layout/default"/>
    <dgm:cxn modelId="{C63B41B7-9FB7-4C5B-9E89-3F6351D164B7}" srcId="{22522195-0291-4D17-AD45-1E3E661C3B66}" destId="{7A532158-B207-4407-A3F8-ABEFA4513926}" srcOrd="0" destOrd="0" parTransId="{D38BB814-3042-415A-89CA-0FDFDB941216}" sibTransId="{41EE4E0B-FF6B-408B-94BB-1D68545FC2CB}"/>
    <dgm:cxn modelId="{1EFB67BB-DCB9-49D9-A96E-D142B0159F05}" srcId="{22522195-0291-4D17-AD45-1E3E661C3B66}" destId="{289B9FF1-BA4E-4843-8177-59F086029449}" srcOrd="4" destOrd="0" parTransId="{1CC9F6E5-5B2E-4016-A571-3142FCF78CF1}" sibTransId="{7B8E83B2-FE5D-4864-B789-D064E9B1A15E}"/>
    <dgm:cxn modelId="{31C379D6-8973-4E11-B6D4-0B2D0363F479}" type="presOf" srcId="{289B9FF1-BA4E-4843-8177-59F086029449}" destId="{6ECA07E2-D5CA-4975-B91E-E34CEB72A4F2}" srcOrd="0" destOrd="0" presId="urn:microsoft.com/office/officeart/2005/8/layout/default"/>
    <dgm:cxn modelId="{0A83E7E1-0E8F-4373-A169-89BB1E34B621}" srcId="{22522195-0291-4D17-AD45-1E3E661C3B66}" destId="{0BA41F2C-7A92-4E4F-BB93-B2D4A64B18EC}" srcOrd="3" destOrd="0" parTransId="{F087DA17-25A8-41E6-85DC-9EDEA7EEE61E}" sibTransId="{F7C47987-BAD7-4C99-BC9C-98E10B7CD21C}"/>
    <dgm:cxn modelId="{CB1B6F4A-6B34-4CF9-8753-AE1DB9F5B22E}" type="presParOf" srcId="{E168B511-8B0C-4B9F-BC28-D7C4964BE657}" destId="{246CA181-888B-43E0-86DF-1366A768D8CD}" srcOrd="0" destOrd="0" presId="urn:microsoft.com/office/officeart/2005/8/layout/default"/>
    <dgm:cxn modelId="{6A56E55C-8C2E-4278-9406-908749C4F624}" type="presParOf" srcId="{E168B511-8B0C-4B9F-BC28-D7C4964BE657}" destId="{E2F32CE5-33A6-4613-B2BD-348925F4B697}" srcOrd="1" destOrd="0" presId="urn:microsoft.com/office/officeart/2005/8/layout/default"/>
    <dgm:cxn modelId="{1C60AF59-8802-4788-B5DA-3E4B8B2C3433}" type="presParOf" srcId="{E168B511-8B0C-4B9F-BC28-D7C4964BE657}" destId="{5EC8C204-45C3-4A0F-B070-048E7BA4CD8B}" srcOrd="2" destOrd="0" presId="urn:microsoft.com/office/officeart/2005/8/layout/default"/>
    <dgm:cxn modelId="{60112520-5446-4F84-AEB6-0C5BA78843CA}" type="presParOf" srcId="{E168B511-8B0C-4B9F-BC28-D7C4964BE657}" destId="{60566543-84D7-4367-BDEC-6962A78AF677}" srcOrd="3" destOrd="0" presId="urn:microsoft.com/office/officeart/2005/8/layout/default"/>
    <dgm:cxn modelId="{08FFD9B3-8B99-4075-AE81-5E31700C7B8D}" type="presParOf" srcId="{E168B511-8B0C-4B9F-BC28-D7C4964BE657}" destId="{1348EED5-9995-41E3-88C1-DAEB138EB8A6}" srcOrd="4" destOrd="0" presId="urn:microsoft.com/office/officeart/2005/8/layout/default"/>
    <dgm:cxn modelId="{7E628F58-B94B-4CF9-A7DE-98F37D916DF3}" type="presParOf" srcId="{E168B511-8B0C-4B9F-BC28-D7C4964BE657}" destId="{0FC8DAED-1018-42C1-8533-71E5D9ED7C1C}" srcOrd="5" destOrd="0" presId="urn:microsoft.com/office/officeart/2005/8/layout/default"/>
    <dgm:cxn modelId="{DD3865E9-412B-48DB-97BE-C29331742A2C}" type="presParOf" srcId="{E168B511-8B0C-4B9F-BC28-D7C4964BE657}" destId="{1B723A87-0A43-40C4-A277-A76A41825015}" srcOrd="6" destOrd="0" presId="urn:microsoft.com/office/officeart/2005/8/layout/default"/>
    <dgm:cxn modelId="{702D3BB5-BF0A-4ADF-A69B-202317F59586}" type="presParOf" srcId="{E168B511-8B0C-4B9F-BC28-D7C4964BE657}" destId="{6194D86D-77B2-47FF-84CD-B1EF119882EA}" srcOrd="7" destOrd="0" presId="urn:microsoft.com/office/officeart/2005/8/layout/default"/>
    <dgm:cxn modelId="{1E32276F-B82B-49E3-B0B6-3A8FF177B1ED}" type="presParOf" srcId="{E168B511-8B0C-4B9F-BC28-D7C4964BE657}" destId="{6ECA07E2-D5CA-4975-B91E-E34CEB72A4F2}" srcOrd="8" destOrd="0" presId="urn:microsoft.com/office/officeart/2005/8/layout/default"/>
    <dgm:cxn modelId="{5D273249-290A-4B44-8D0A-A750166D12A9}" type="presParOf" srcId="{E168B511-8B0C-4B9F-BC28-D7C4964BE657}" destId="{B25FB039-C5C0-42CD-950F-588C98CB63B6}" srcOrd="9" destOrd="0" presId="urn:microsoft.com/office/officeart/2005/8/layout/default"/>
    <dgm:cxn modelId="{16ACA611-E4C5-4C1F-94AA-B80A7381720E}" type="presParOf" srcId="{E168B511-8B0C-4B9F-BC28-D7C4964BE657}" destId="{D4876321-D4B6-4B5E-BDDF-59C958FC2D4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D397C4-8242-4D51-8283-3AD0D2B1F7F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D4EE8D2-21D1-4CF8-BF83-DB3246718DC2}">
      <dgm:prSet/>
      <dgm:spPr/>
      <dgm:t>
        <a:bodyPr/>
        <a:lstStyle/>
        <a:p>
          <a:pPr>
            <a:lnSpc>
              <a:spcPct val="100000"/>
            </a:lnSpc>
          </a:pPr>
          <a:r>
            <a:rPr lang="en-US"/>
            <a:t>Requirement for individuals to sign an agreement</a:t>
          </a:r>
        </a:p>
      </dgm:t>
    </dgm:pt>
    <dgm:pt modelId="{BECC3BEE-A67E-4C2D-A7AE-AFA565C945E4}" type="parTrans" cxnId="{5A7C3ED7-75DF-454F-9AAD-936C04FCBE43}">
      <dgm:prSet/>
      <dgm:spPr/>
      <dgm:t>
        <a:bodyPr/>
        <a:lstStyle/>
        <a:p>
          <a:endParaRPr lang="en-US"/>
        </a:p>
      </dgm:t>
    </dgm:pt>
    <dgm:pt modelId="{8A28C054-F243-4D45-94E0-6A0533861ABE}" type="sibTrans" cxnId="{5A7C3ED7-75DF-454F-9AAD-936C04FCBE43}">
      <dgm:prSet/>
      <dgm:spPr/>
      <dgm:t>
        <a:bodyPr/>
        <a:lstStyle/>
        <a:p>
          <a:endParaRPr lang="en-US"/>
        </a:p>
      </dgm:t>
    </dgm:pt>
    <dgm:pt modelId="{0304A471-BD83-4590-A2E0-5AE1FA2D625C}">
      <dgm:prSet/>
      <dgm:spPr/>
      <dgm:t>
        <a:bodyPr/>
        <a:lstStyle/>
        <a:p>
          <a:pPr>
            <a:lnSpc>
              <a:spcPct val="100000"/>
            </a:lnSpc>
          </a:pPr>
          <a:r>
            <a:rPr lang="en-US"/>
            <a:t>Ethics code focus on values and principles</a:t>
          </a:r>
        </a:p>
      </dgm:t>
    </dgm:pt>
    <dgm:pt modelId="{561FBB2F-86EE-41FD-ADD9-6C701EA2026B}" type="parTrans" cxnId="{5B6BC3B0-332E-49A3-B9A7-6BDA25D11084}">
      <dgm:prSet/>
      <dgm:spPr/>
      <dgm:t>
        <a:bodyPr/>
        <a:lstStyle/>
        <a:p>
          <a:endParaRPr lang="en-US"/>
        </a:p>
      </dgm:t>
    </dgm:pt>
    <dgm:pt modelId="{49DC807E-0339-4439-A3C2-C19FE4D42344}" type="sibTrans" cxnId="{5B6BC3B0-332E-49A3-B9A7-6BDA25D11084}">
      <dgm:prSet/>
      <dgm:spPr/>
      <dgm:t>
        <a:bodyPr/>
        <a:lstStyle/>
        <a:p>
          <a:endParaRPr lang="en-US"/>
        </a:p>
      </dgm:t>
    </dgm:pt>
    <dgm:pt modelId="{6CE87EDF-0364-4812-9447-23AE9484DA13}">
      <dgm:prSet/>
      <dgm:spPr/>
      <dgm:t>
        <a:bodyPr/>
        <a:lstStyle/>
        <a:p>
          <a:pPr>
            <a:lnSpc>
              <a:spcPct val="100000"/>
            </a:lnSpc>
          </a:pPr>
          <a:r>
            <a:rPr lang="en-US"/>
            <a:t>Conduct code focus on behaviors</a:t>
          </a:r>
        </a:p>
      </dgm:t>
    </dgm:pt>
    <dgm:pt modelId="{9EEDDEA6-F35A-4241-A995-E392A411AB46}" type="parTrans" cxnId="{90991EEA-1EB7-4048-94AB-0FA451285DB6}">
      <dgm:prSet/>
      <dgm:spPr/>
      <dgm:t>
        <a:bodyPr/>
        <a:lstStyle/>
        <a:p>
          <a:endParaRPr lang="en-US"/>
        </a:p>
      </dgm:t>
    </dgm:pt>
    <dgm:pt modelId="{59A33F07-6527-45D1-AEE6-7F428BBB6EE2}" type="sibTrans" cxnId="{90991EEA-1EB7-4048-94AB-0FA451285DB6}">
      <dgm:prSet/>
      <dgm:spPr/>
      <dgm:t>
        <a:bodyPr/>
        <a:lstStyle/>
        <a:p>
          <a:endParaRPr lang="en-US"/>
        </a:p>
      </dgm:t>
    </dgm:pt>
    <dgm:pt modelId="{4190B675-846A-4ABF-9D31-095A7717B7A7}" type="pres">
      <dgm:prSet presAssocID="{38D397C4-8242-4D51-8283-3AD0D2B1F7F5}" presName="root" presStyleCnt="0">
        <dgm:presLayoutVars>
          <dgm:dir/>
          <dgm:resizeHandles val="exact"/>
        </dgm:presLayoutVars>
      </dgm:prSet>
      <dgm:spPr/>
    </dgm:pt>
    <dgm:pt modelId="{3EFE3655-CB71-4A47-B3F1-7715E994B838}" type="pres">
      <dgm:prSet presAssocID="{FD4EE8D2-21D1-4CF8-BF83-DB3246718DC2}" presName="compNode" presStyleCnt="0"/>
      <dgm:spPr/>
    </dgm:pt>
    <dgm:pt modelId="{8A78AEF6-E2E0-4C04-A4A8-13B83102256C}" type="pres">
      <dgm:prSet presAssocID="{FD4EE8D2-21D1-4CF8-BF83-DB3246718DC2}" presName="bgRect" presStyleLbl="bgShp" presStyleIdx="0" presStyleCnt="3"/>
      <dgm:spPr/>
    </dgm:pt>
    <dgm:pt modelId="{405B06F9-33FB-40FA-954B-5E78F0BC1A6B}" type="pres">
      <dgm:prSet presAssocID="{FD4EE8D2-21D1-4CF8-BF83-DB3246718DC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1430EDF9-792C-4FD5-AC1B-BA982A93E651}" type="pres">
      <dgm:prSet presAssocID="{FD4EE8D2-21D1-4CF8-BF83-DB3246718DC2}" presName="spaceRect" presStyleCnt="0"/>
      <dgm:spPr/>
    </dgm:pt>
    <dgm:pt modelId="{F62FA346-7F47-4E49-A211-3B6FEDD4F6EF}" type="pres">
      <dgm:prSet presAssocID="{FD4EE8D2-21D1-4CF8-BF83-DB3246718DC2}" presName="parTx" presStyleLbl="revTx" presStyleIdx="0" presStyleCnt="3">
        <dgm:presLayoutVars>
          <dgm:chMax val="0"/>
          <dgm:chPref val="0"/>
        </dgm:presLayoutVars>
      </dgm:prSet>
      <dgm:spPr/>
    </dgm:pt>
    <dgm:pt modelId="{E63EB802-DD54-4D15-A5BB-110DE0285F3B}" type="pres">
      <dgm:prSet presAssocID="{8A28C054-F243-4D45-94E0-6A0533861ABE}" presName="sibTrans" presStyleCnt="0"/>
      <dgm:spPr/>
    </dgm:pt>
    <dgm:pt modelId="{9721C5C2-0F3D-423E-A175-0B1C991324D3}" type="pres">
      <dgm:prSet presAssocID="{0304A471-BD83-4590-A2E0-5AE1FA2D625C}" presName="compNode" presStyleCnt="0"/>
      <dgm:spPr/>
    </dgm:pt>
    <dgm:pt modelId="{82212C78-A144-4C8F-B01D-8448BE26EF9A}" type="pres">
      <dgm:prSet presAssocID="{0304A471-BD83-4590-A2E0-5AE1FA2D625C}" presName="bgRect" presStyleLbl="bgShp" presStyleIdx="1" presStyleCnt="3"/>
      <dgm:spPr/>
    </dgm:pt>
    <dgm:pt modelId="{B2813B36-AC20-417C-91DC-14E6DA2B74F9}" type="pres">
      <dgm:prSet presAssocID="{0304A471-BD83-4590-A2E0-5AE1FA2D625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A70B6533-4D64-46A2-A6B0-F29154D109AC}" type="pres">
      <dgm:prSet presAssocID="{0304A471-BD83-4590-A2E0-5AE1FA2D625C}" presName="spaceRect" presStyleCnt="0"/>
      <dgm:spPr/>
    </dgm:pt>
    <dgm:pt modelId="{066F7F07-680A-4FA8-A6C0-2666A2A98187}" type="pres">
      <dgm:prSet presAssocID="{0304A471-BD83-4590-A2E0-5AE1FA2D625C}" presName="parTx" presStyleLbl="revTx" presStyleIdx="1" presStyleCnt="3">
        <dgm:presLayoutVars>
          <dgm:chMax val="0"/>
          <dgm:chPref val="0"/>
        </dgm:presLayoutVars>
      </dgm:prSet>
      <dgm:spPr/>
    </dgm:pt>
    <dgm:pt modelId="{9DFF3F49-AC2D-4A66-8B67-4437CA48E374}" type="pres">
      <dgm:prSet presAssocID="{49DC807E-0339-4439-A3C2-C19FE4D42344}" presName="sibTrans" presStyleCnt="0"/>
      <dgm:spPr/>
    </dgm:pt>
    <dgm:pt modelId="{026EA4E3-FAA7-473B-9A13-D846E814155F}" type="pres">
      <dgm:prSet presAssocID="{6CE87EDF-0364-4812-9447-23AE9484DA13}" presName="compNode" presStyleCnt="0"/>
      <dgm:spPr/>
    </dgm:pt>
    <dgm:pt modelId="{14D31AB6-C67A-4229-B26F-0327376D1021}" type="pres">
      <dgm:prSet presAssocID="{6CE87EDF-0364-4812-9447-23AE9484DA13}" presName="bgRect" presStyleLbl="bgShp" presStyleIdx="2" presStyleCnt="3"/>
      <dgm:spPr/>
    </dgm:pt>
    <dgm:pt modelId="{7EA8FB19-3695-4AF2-8E99-40511B30D5E0}" type="pres">
      <dgm:prSet presAssocID="{6CE87EDF-0364-4812-9447-23AE9484DA1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FBBA938F-78A2-48AC-8B06-A78276A80CD5}" type="pres">
      <dgm:prSet presAssocID="{6CE87EDF-0364-4812-9447-23AE9484DA13}" presName="spaceRect" presStyleCnt="0"/>
      <dgm:spPr/>
    </dgm:pt>
    <dgm:pt modelId="{BAB42B58-7291-423D-937A-8E3CF896572D}" type="pres">
      <dgm:prSet presAssocID="{6CE87EDF-0364-4812-9447-23AE9484DA13}" presName="parTx" presStyleLbl="revTx" presStyleIdx="2" presStyleCnt="3">
        <dgm:presLayoutVars>
          <dgm:chMax val="0"/>
          <dgm:chPref val="0"/>
        </dgm:presLayoutVars>
      </dgm:prSet>
      <dgm:spPr/>
    </dgm:pt>
  </dgm:ptLst>
  <dgm:cxnLst>
    <dgm:cxn modelId="{681C4A35-1889-41E1-BE1A-742F0B463152}" type="presOf" srcId="{0304A471-BD83-4590-A2E0-5AE1FA2D625C}" destId="{066F7F07-680A-4FA8-A6C0-2666A2A98187}" srcOrd="0" destOrd="0" presId="urn:microsoft.com/office/officeart/2018/2/layout/IconVerticalSolidList"/>
    <dgm:cxn modelId="{6C9FBE46-6343-4DC4-9801-21ACCE8F7F3D}" type="presOf" srcId="{FD4EE8D2-21D1-4CF8-BF83-DB3246718DC2}" destId="{F62FA346-7F47-4E49-A211-3B6FEDD4F6EF}" srcOrd="0" destOrd="0" presId="urn:microsoft.com/office/officeart/2018/2/layout/IconVerticalSolidList"/>
    <dgm:cxn modelId="{4DD0A2A1-907C-450A-B6B0-70B4F30CA128}" type="presOf" srcId="{38D397C4-8242-4D51-8283-3AD0D2B1F7F5}" destId="{4190B675-846A-4ABF-9D31-095A7717B7A7}" srcOrd="0" destOrd="0" presId="urn:microsoft.com/office/officeart/2018/2/layout/IconVerticalSolidList"/>
    <dgm:cxn modelId="{0804C0B0-8713-4418-83CA-E9CE9FC3519D}" type="presOf" srcId="{6CE87EDF-0364-4812-9447-23AE9484DA13}" destId="{BAB42B58-7291-423D-937A-8E3CF896572D}" srcOrd="0" destOrd="0" presId="urn:microsoft.com/office/officeart/2018/2/layout/IconVerticalSolidList"/>
    <dgm:cxn modelId="{5B6BC3B0-332E-49A3-B9A7-6BDA25D11084}" srcId="{38D397C4-8242-4D51-8283-3AD0D2B1F7F5}" destId="{0304A471-BD83-4590-A2E0-5AE1FA2D625C}" srcOrd="1" destOrd="0" parTransId="{561FBB2F-86EE-41FD-ADD9-6C701EA2026B}" sibTransId="{49DC807E-0339-4439-A3C2-C19FE4D42344}"/>
    <dgm:cxn modelId="{5A7C3ED7-75DF-454F-9AAD-936C04FCBE43}" srcId="{38D397C4-8242-4D51-8283-3AD0D2B1F7F5}" destId="{FD4EE8D2-21D1-4CF8-BF83-DB3246718DC2}" srcOrd="0" destOrd="0" parTransId="{BECC3BEE-A67E-4C2D-A7AE-AFA565C945E4}" sibTransId="{8A28C054-F243-4D45-94E0-6A0533861ABE}"/>
    <dgm:cxn modelId="{90991EEA-1EB7-4048-94AB-0FA451285DB6}" srcId="{38D397C4-8242-4D51-8283-3AD0D2B1F7F5}" destId="{6CE87EDF-0364-4812-9447-23AE9484DA13}" srcOrd="2" destOrd="0" parTransId="{9EEDDEA6-F35A-4241-A995-E392A411AB46}" sibTransId="{59A33F07-6527-45D1-AEE6-7F428BBB6EE2}"/>
    <dgm:cxn modelId="{783EBBC9-A662-4542-873F-B778F5F7A77E}" type="presParOf" srcId="{4190B675-846A-4ABF-9D31-095A7717B7A7}" destId="{3EFE3655-CB71-4A47-B3F1-7715E994B838}" srcOrd="0" destOrd="0" presId="urn:microsoft.com/office/officeart/2018/2/layout/IconVerticalSolidList"/>
    <dgm:cxn modelId="{88E2478D-ED45-409E-B12E-F4F06789E4AA}" type="presParOf" srcId="{3EFE3655-CB71-4A47-B3F1-7715E994B838}" destId="{8A78AEF6-E2E0-4C04-A4A8-13B83102256C}" srcOrd="0" destOrd="0" presId="urn:microsoft.com/office/officeart/2018/2/layout/IconVerticalSolidList"/>
    <dgm:cxn modelId="{E3C706D1-A925-4270-A075-46808292EDE2}" type="presParOf" srcId="{3EFE3655-CB71-4A47-B3F1-7715E994B838}" destId="{405B06F9-33FB-40FA-954B-5E78F0BC1A6B}" srcOrd="1" destOrd="0" presId="urn:microsoft.com/office/officeart/2018/2/layout/IconVerticalSolidList"/>
    <dgm:cxn modelId="{3DB5BBF3-E2F4-48AF-858B-C0D832E625D2}" type="presParOf" srcId="{3EFE3655-CB71-4A47-B3F1-7715E994B838}" destId="{1430EDF9-792C-4FD5-AC1B-BA982A93E651}" srcOrd="2" destOrd="0" presId="urn:microsoft.com/office/officeart/2018/2/layout/IconVerticalSolidList"/>
    <dgm:cxn modelId="{2A166D8D-BBE1-4497-ABCD-2DF95F43652A}" type="presParOf" srcId="{3EFE3655-CB71-4A47-B3F1-7715E994B838}" destId="{F62FA346-7F47-4E49-A211-3B6FEDD4F6EF}" srcOrd="3" destOrd="0" presId="urn:microsoft.com/office/officeart/2018/2/layout/IconVerticalSolidList"/>
    <dgm:cxn modelId="{7D7050FA-3D60-4D9C-A547-288D4F3AA994}" type="presParOf" srcId="{4190B675-846A-4ABF-9D31-095A7717B7A7}" destId="{E63EB802-DD54-4D15-A5BB-110DE0285F3B}" srcOrd="1" destOrd="0" presId="urn:microsoft.com/office/officeart/2018/2/layout/IconVerticalSolidList"/>
    <dgm:cxn modelId="{7BF98F97-0766-40C5-858F-8BF1A98E4B09}" type="presParOf" srcId="{4190B675-846A-4ABF-9D31-095A7717B7A7}" destId="{9721C5C2-0F3D-423E-A175-0B1C991324D3}" srcOrd="2" destOrd="0" presId="urn:microsoft.com/office/officeart/2018/2/layout/IconVerticalSolidList"/>
    <dgm:cxn modelId="{832EC556-6B4D-4397-8258-6CE0740AC314}" type="presParOf" srcId="{9721C5C2-0F3D-423E-A175-0B1C991324D3}" destId="{82212C78-A144-4C8F-B01D-8448BE26EF9A}" srcOrd="0" destOrd="0" presId="urn:microsoft.com/office/officeart/2018/2/layout/IconVerticalSolidList"/>
    <dgm:cxn modelId="{0E44FB5E-47F9-4D80-9B25-D0F3F3E80A06}" type="presParOf" srcId="{9721C5C2-0F3D-423E-A175-0B1C991324D3}" destId="{B2813B36-AC20-417C-91DC-14E6DA2B74F9}" srcOrd="1" destOrd="0" presId="urn:microsoft.com/office/officeart/2018/2/layout/IconVerticalSolidList"/>
    <dgm:cxn modelId="{5436DFED-DF40-4B5A-8E4E-5A83536BBB80}" type="presParOf" srcId="{9721C5C2-0F3D-423E-A175-0B1C991324D3}" destId="{A70B6533-4D64-46A2-A6B0-F29154D109AC}" srcOrd="2" destOrd="0" presId="urn:microsoft.com/office/officeart/2018/2/layout/IconVerticalSolidList"/>
    <dgm:cxn modelId="{4D9F353D-9224-4D5F-8B9B-4DDA402E808F}" type="presParOf" srcId="{9721C5C2-0F3D-423E-A175-0B1C991324D3}" destId="{066F7F07-680A-4FA8-A6C0-2666A2A98187}" srcOrd="3" destOrd="0" presId="urn:microsoft.com/office/officeart/2018/2/layout/IconVerticalSolidList"/>
    <dgm:cxn modelId="{352AAE63-F07F-4562-AADD-50D396D7CFE7}" type="presParOf" srcId="{4190B675-846A-4ABF-9D31-095A7717B7A7}" destId="{9DFF3F49-AC2D-4A66-8B67-4437CA48E374}" srcOrd="3" destOrd="0" presId="urn:microsoft.com/office/officeart/2018/2/layout/IconVerticalSolidList"/>
    <dgm:cxn modelId="{D12E59CC-6F91-4D8F-B53C-A1C233C92037}" type="presParOf" srcId="{4190B675-846A-4ABF-9D31-095A7717B7A7}" destId="{026EA4E3-FAA7-473B-9A13-D846E814155F}" srcOrd="4" destOrd="0" presId="urn:microsoft.com/office/officeart/2018/2/layout/IconVerticalSolidList"/>
    <dgm:cxn modelId="{F55AB663-1CF4-4820-A2DA-66C6DDFF982E}" type="presParOf" srcId="{026EA4E3-FAA7-473B-9A13-D846E814155F}" destId="{14D31AB6-C67A-4229-B26F-0327376D1021}" srcOrd="0" destOrd="0" presId="urn:microsoft.com/office/officeart/2018/2/layout/IconVerticalSolidList"/>
    <dgm:cxn modelId="{55DFA6F5-A592-47CF-A79A-271A718AD609}" type="presParOf" srcId="{026EA4E3-FAA7-473B-9A13-D846E814155F}" destId="{7EA8FB19-3695-4AF2-8E99-40511B30D5E0}" srcOrd="1" destOrd="0" presId="urn:microsoft.com/office/officeart/2018/2/layout/IconVerticalSolidList"/>
    <dgm:cxn modelId="{954C836A-E046-46F9-9121-2A5DE12039F6}" type="presParOf" srcId="{026EA4E3-FAA7-473B-9A13-D846E814155F}" destId="{FBBA938F-78A2-48AC-8B06-A78276A80CD5}" srcOrd="2" destOrd="0" presId="urn:microsoft.com/office/officeart/2018/2/layout/IconVerticalSolidList"/>
    <dgm:cxn modelId="{A143F689-3229-41C7-88D8-D0513F4E68BF}" type="presParOf" srcId="{026EA4E3-FAA7-473B-9A13-D846E814155F}" destId="{BAB42B58-7291-423D-937A-8E3CF89657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42527-FCF7-4ACC-8B65-E7515387C7E9}">
      <dsp:nvSpPr>
        <dsp:cNvPr id="0" name=""/>
        <dsp:cNvSpPr/>
      </dsp:nvSpPr>
      <dsp:spPr>
        <a:xfrm>
          <a:off x="0" y="202236"/>
          <a:ext cx="5614987" cy="647595"/>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Public:</a:t>
          </a:r>
        </a:p>
      </dsp:txBody>
      <dsp:txXfrm>
        <a:off x="31613" y="233849"/>
        <a:ext cx="5551761" cy="584369"/>
      </dsp:txXfrm>
    </dsp:sp>
    <dsp:sp modelId="{7F5D81FD-210D-44C7-8817-B15EAFE2F61D}">
      <dsp:nvSpPr>
        <dsp:cNvPr id="0" name=""/>
        <dsp:cNvSpPr/>
      </dsp:nvSpPr>
      <dsp:spPr>
        <a:xfrm>
          <a:off x="0" y="849831"/>
          <a:ext cx="5614987" cy="139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7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Are a government service</a:t>
          </a:r>
        </a:p>
        <a:p>
          <a:pPr marL="228600" lvl="1" indent="-228600" algn="l" defTabSz="933450">
            <a:lnSpc>
              <a:spcPct val="90000"/>
            </a:lnSpc>
            <a:spcBef>
              <a:spcPct val="0"/>
            </a:spcBef>
            <a:spcAft>
              <a:spcPct val="20000"/>
            </a:spcAft>
            <a:buChar char="•"/>
          </a:pPr>
          <a:r>
            <a:rPr lang="en-US" sz="2100" kern="1200"/>
            <a:t>Must go through due process to confirm illegal activities</a:t>
          </a:r>
        </a:p>
        <a:p>
          <a:pPr marL="228600" lvl="1" indent="-228600" algn="l" defTabSz="933450">
            <a:lnSpc>
              <a:spcPct val="90000"/>
            </a:lnSpc>
            <a:spcBef>
              <a:spcPct val="0"/>
            </a:spcBef>
            <a:spcAft>
              <a:spcPct val="20000"/>
            </a:spcAft>
            <a:buChar char="•"/>
          </a:pPr>
          <a:r>
            <a:rPr lang="en-US" sz="2100" kern="1200"/>
            <a:t>Needs more thorough education</a:t>
          </a:r>
        </a:p>
      </dsp:txBody>
      <dsp:txXfrm>
        <a:off x="0" y="849831"/>
        <a:ext cx="5614987" cy="1397250"/>
      </dsp:txXfrm>
    </dsp:sp>
    <dsp:sp modelId="{62E8639E-88DB-460B-87AE-3408E0DE5124}">
      <dsp:nvSpPr>
        <dsp:cNvPr id="0" name=""/>
        <dsp:cNvSpPr/>
      </dsp:nvSpPr>
      <dsp:spPr>
        <a:xfrm>
          <a:off x="0" y="2247081"/>
          <a:ext cx="5614987" cy="647595"/>
        </a:xfrm>
        <a:prstGeom prst="roundRect">
          <a:avLst/>
        </a:prstGeom>
        <a:solidFill>
          <a:schemeClr val="accent5">
            <a:hueOff val="-2627937"/>
            <a:satOff val="-17848"/>
            <a:lumOff val="-745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Private:</a:t>
          </a:r>
        </a:p>
      </dsp:txBody>
      <dsp:txXfrm>
        <a:off x="31613" y="2278694"/>
        <a:ext cx="5551761" cy="584369"/>
      </dsp:txXfrm>
    </dsp:sp>
    <dsp:sp modelId="{DD5336AA-1128-41CA-938B-11D399F4F0A1}">
      <dsp:nvSpPr>
        <dsp:cNvPr id="0" name=""/>
        <dsp:cNvSpPr/>
      </dsp:nvSpPr>
      <dsp:spPr>
        <a:xfrm>
          <a:off x="0" y="2894676"/>
          <a:ext cx="5614987" cy="1676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7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All for profit</a:t>
          </a:r>
        </a:p>
        <a:p>
          <a:pPr marL="228600" lvl="1" indent="-228600" algn="l" defTabSz="933450">
            <a:lnSpc>
              <a:spcPct val="90000"/>
            </a:lnSpc>
            <a:spcBef>
              <a:spcPct val="0"/>
            </a:spcBef>
            <a:spcAft>
              <a:spcPct val="20000"/>
            </a:spcAft>
            <a:buChar char="•"/>
          </a:pPr>
          <a:r>
            <a:rPr lang="en-US" sz="2100" kern="1200"/>
            <a:t>Is not authorized to us force or make arrest								</a:t>
          </a:r>
        </a:p>
        <a:p>
          <a:pPr marL="228600" lvl="1" indent="-228600" algn="l" defTabSz="933450">
            <a:lnSpc>
              <a:spcPct val="90000"/>
            </a:lnSpc>
            <a:spcBef>
              <a:spcPct val="0"/>
            </a:spcBef>
            <a:spcAft>
              <a:spcPct val="20000"/>
            </a:spcAft>
            <a:buChar char="•"/>
          </a:pPr>
          <a:r>
            <a:rPr lang="en-US" sz="2100" kern="1200"/>
            <a:t>Allowed to detain you for any reason</a:t>
          </a:r>
        </a:p>
      </dsp:txBody>
      <dsp:txXfrm>
        <a:off x="0" y="2894676"/>
        <a:ext cx="5614987" cy="16766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A2336-260F-4D12-B588-473D5B1FD072}">
      <dsp:nvSpPr>
        <dsp:cNvPr id="0" name=""/>
        <dsp:cNvSpPr/>
      </dsp:nvSpPr>
      <dsp:spPr>
        <a:xfrm>
          <a:off x="0"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Are hired to ensure there is no lost merchandise destruction of property or any accidents that could be costly to their client</a:t>
          </a:r>
        </a:p>
      </dsp:txBody>
      <dsp:txXfrm>
        <a:off x="0" y="280474"/>
        <a:ext cx="2795794" cy="1677476"/>
      </dsp:txXfrm>
    </dsp:sp>
    <dsp:sp modelId="{4031C7C6-7C9B-4327-92D0-EDFE4A497936}">
      <dsp:nvSpPr>
        <dsp:cNvPr id="0" name=""/>
        <dsp:cNvSpPr/>
      </dsp:nvSpPr>
      <dsp:spPr>
        <a:xfrm>
          <a:off x="3075373"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Does not focus on criminal law, instead, their objective is to follow the instructions of their clients</a:t>
          </a:r>
        </a:p>
      </dsp:txBody>
      <dsp:txXfrm>
        <a:off x="3075373" y="280474"/>
        <a:ext cx="2795794" cy="1677476"/>
      </dsp:txXfrm>
    </dsp:sp>
    <dsp:sp modelId="{5EF85B36-A0CB-4838-96F2-D06E4867FB37}">
      <dsp:nvSpPr>
        <dsp:cNvPr id="0" name=""/>
        <dsp:cNvSpPr/>
      </dsp:nvSpPr>
      <dsp:spPr>
        <a:xfrm>
          <a:off x="6150746"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Rely on surveillance, due to the fact they are for profit</a:t>
          </a:r>
        </a:p>
      </dsp:txBody>
      <dsp:txXfrm>
        <a:off x="6150746" y="280474"/>
        <a:ext cx="2795794" cy="1677476"/>
      </dsp:txXfrm>
    </dsp:sp>
    <dsp:sp modelId="{746C7EA7-7BA9-486D-A1C5-C5FCE66027E7}">
      <dsp:nvSpPr>
        <dsp:cNvPr id="0" name=""/>
        <dsp:cNvSpPr/>
      </dsp:nvSpPr>
      <dsp:spPr>
        <a:xfrm>
          <a:off x="1537686"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Has more access to technology than public police</a:t>
          </a:r>
        </a:p>
      </dsp:txBody>
      <dsp:txXfrm>
        <a:off x="1537686" y="2237530"/>
        <a:ext cx="2795794" cy="1677476"/>
      </dsp:txXfrm>
    </dsp:sp>
    <dsp:sp modelId="{3CF35F2C-2D1A-4A0D-8E2A-09CEA55D363B}">
      <dsp:nvSpPr>
        <dsp:cNvPr id="0" name=""/>
        <dsp:cNvSpPr/>
      </dsp:nvSpPr>
      <dsp:spPr>
        <a:xfrm>
          <a:off x="4613060"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Are hired to prevent business activities being disrupted</a:t>
          </a:r>
        </a:p>
      </dsp:txBody>
      <dsp:txXfrm>
        <a:off x="4613060" y="2237530"/>
        <a:ext cx="2795794" cy="16774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CA181-888B-43E0-86DF-1366A768D8CD}">
      <dsp:nvSpPr>
        <dsp:cNvPr id="0" name=""/>
        <dsp:cNvSpPr/>
      </dsp:nvSpPr>
      <dsp:spPr>
        <a:xfrm>
          <a:off x="0"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Public police are mainly used as a deterrent to prevent crime from happening</a:t>
          </a:r>
        </a:p>
      </dsp:txBody>
      <dsp:txXfrm>
        <a:off x="0" y="280474"/>
        <a:ext cx="2795794" cy="1677476"/>
      </dsp:txXfrm>
    </dsp:sp>
    <dsp:sp modelId="{5EC8C204-45C3-4A0F-B070-048E7BA4CD8B}">
      <dsp:nvSpPr>
        <dsp:cNvPr id="0" name=""/>
        <dsp:cNvSpPr/>
      </dsp:nvSpPr>
      <dsp:spPr>
        <a:xfrm>
          <a:off x="3075373"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Public police are in the public eye and held to a higher scrutiny</a:t>
          </a:r>
        </a:p>
      </dsp:txBody>
      <dsp:txXfrm>
        <a:off x="3075373" y="280474"/>
        <a:ext cx="2795794" cy="1677476"/>
      </dsp:txXfrm>
    </dsp:sp>
    <dsp:sp modelId="{1348EED5-9995-41E3-88C1-DAEB138EB8A6}">
      <dsp:nvSpPr>
        <dsp:cNvPr id="0" name=""/>
        <dsp:cNvSpPr/>
      </dsp:nvSpPr>
      <dsp:spPr>
        <a:xfrm>
          <a:off x="6150746" y="280474"/>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Public officers are sworn in and must follow protocols and uphold the constitution and what it stands for</a:t>
          </a:r>
        </a:p>
      </dsp:txBody>
      <dsp:txXfrm>
        <a:off x="6150746" y="280474"/>
        <a:ext cx="2795794" cy="1677476"/>
      </dsp:txXfrm>
    </dsp:sp>
    <dsp:sp modelId="{1B723A87-0A43-40C4-A277-A76A41825015}">
      <dsp:nvSpPr>
        <dsp:cNvPr id="0" name=""/>
        <dsp:cNvSpPr/>
      </dsp:nvSpPr>
      <dsp:spPr>
        <a:xfrm>
          <a:off x="0"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Public sector is paid with tax revenue and must relay on grants as well as any other available revenue to help them be successful at their job</a:t>
          </a:r>
        </a:p>
      </dsp:txBody>
      <dsp:txXfrm>
        <a:off x="0" y="2237530"/>
        <a:ext cx="2795794" cy="1677476"/>
      </dsp:txXfrm>
    </dsp:sp>
    <dsp:sp modelId="{6ECA07E2-D5CA-4975-B91E-E34CEB72A4F2}">
      <dsp:nvSpPr>
        <dsp:cNvPr id="0" name=""/>
        <dsp:cNvSpPr/>
      </dsp:nvSpPr>
      <dsp:spPr>
        <a:xfrm>
          <a:off x="3075373"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Public police are to prevent crime, find people who break the law, and enforce the law </a:t>
          </a:r>
        </a:p>
      </dsp:txBody>
      <dsp:txXfrm>
        <a:off x="3075373" y="2237530"/>
        <a:ext cx="2795794" cy="1677476"/>
      </dsp:txXfrm>
    </dsp:sp>
    <dsp:sp modelId="{D4876321-D4B6-4B5E-BDDF-59C958FC2D42}">
      <dsp:nvSpPr>
        <dsp:cNvPr id="0" name=""/>
        <dsp:cNvSpPr/>
      </dsp:nvSpPr>
      <dsp:spPr>
        <a:xfrm>
          <a:off x="6150746" y="2237530"/>
          <a:ext cx="2795794" cy="16774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2"/>
              </a:solidFill>
            </a:rPr>
            <a:t>Even though they are limited to entrapments and Miranda regulations</a:t>
          </a:r>
        </a:p>
      </dsp:txBody>
      <dsp:txXfrm>
        <a:off x="6150746" y="2237530"/>
        <a:ext cx="2795794" cy="16774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8AEF6-E2E0-4C04-A4A8-13B83102256C}">
      <dsp:nvSpPr>
        <dsp:cNvPr id="0" name=""/>
        <dsp:cNvSpPr/>
      </dsp:nvSpPr>
      <dsp:spPr>
        <a:xfrm>
          <a:off x="0" y="558"/>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5B06F9-33FB-40FA-954B-5E78F0BC1A6B}">
      <dsp:nvSpPr>
        <dsp:cNvPr id="0" name=""/>
        <dsp:cNvSpPr/>
      </dsp:nvSpPr>
      <dsp:spPr>
        <a:xfrm>
          <a:off x="395054" y="294400"/>
          <a:ext cx="718281" cy="7182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62FA346-7F47-4E49-A211-3B6FEDD4F6EF}">
      <dsp:nvSpPr>
        <dsp:cNvPr id="0" name=""/>
        <dsp:cNvSpPr/>
      </dsp:nvSpPr>
      <dsp:spPr>
        <a:xfrm>
          <a:off x="1508391" y="558"/>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100000"/>
            </a:lnSpc>
            <a:spcBef>
              <a:spcPct val="0"/>
            </a:spcBef>
            <a:spcAft>
              <a:spcPct val="35000"/>
            </a:spcAft>
            <a:buNone/>
          </a:pPr>
          <a:r>
            <a:rPr lang="en-US" sz="2500" kern="1200"/>
            <a:t>Requirement for individuals to sign an agreement</a:t>
          </a:r>
        </a:p>
      </dsp:txBody>
      <dsp:txXfrm>
        <a:off x="1508391" y="558"/>
        <a:ext cx="4987658" cy="1305966"/>
      </dsp:txXfrm>
    </dsp:sp>
    <dsp:sp modelId="{82212C78-A144-4C8F-B01D-8448BE26EF9A}">
      <dsp:nvSpPr>
        <dsp:cNvPr id="0" name=""/>
        <dsp:cNvSpPr/>
      </dsp:nvSpPr>
      <dsp:spPr>
        <a:xfrm>
          <a:off x="0" y="1633016"/>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813B36-AC20-417C-91DC-14E6DA2B74F9}">
      <dsp:nvSpPr>
        <dsp:cNvPr id="0" name=""/>
        <dsp:cNvSpPr/>
      </dsp:nvSpPr>
      <dsp:spPr>
        <a:xfrm>
          <a:off x="395054" y="1926859"/>
          <a:ext cx="718281" cy="7182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66F7F07-680A-4FA8-A6C0-2666A2A98187}">
      <dsp:nvSpPr>
        <dsp:cNvPr id="0" name=""/>
        <dsp:cNvSpPr/>
      </dsp:nvSpPr>
      <dsp:spPr>
        <a:xfrm>
          <a:off x="1508391" y="1633016"/>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100000"/>
            </a:lnSpc>
            <a:spcBef>
              <a:spcPct val="0"/>
            </a:spcBef>
            <a:spcAft>
              <a:spcPct val="35000"/>
            </a:spcAft>
            <a:buNone/>
          </a:pPr>
          <a:r>
            <a:rPr lang="en-US" sz="2500" kern="1200"/>
            <a:t>Ethics code focus on values and principles</a:t>
          </a:r>
        </a:p>
      </dsp:txBody>
      <dsp:txXfrm>
        <a:off x="1508391" y="1633016"/>
        <a:ext cx="4987658" cy="1305966"/>
      </dsp:txXfrm>
    </dsp:sp>
    <dsp:sp modelId="{14D31AB6-C67A-4229-B26F-0327376D1021}">
      <dsp:nvSpPr>
        <dsp:cNvPr id="0" name=""/>
        <dsp:cNvSpPr/>
      </dsp:nvSpPr>
      <dsp:spPr>
        <a:xfrm>
          <a:off x="0" y="3265475"/>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A8FB19-3695-4AF2-8E99-40511B30D5E0}">
      <dsp:nvSpPr>
        <dsp:cNvPr id="0" name=""/>
        <dsp:cNvSpPr/>
      </dsp:nvSpPr>
      <dsp:spPr>
        <a:xfrm>
          <a:off x="395054" y="3559317"/>
          <a:ext cx="718281" cy="7182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B42B58-7291-423D-937A-8E3CF896572D}">
      <dsp:nvSpPr>
        <dsp:cNvPr id="0" name=""/>
        <dsp:cNvSpPr/>
      </dsp:nvSpPr>
      <dsp:spPr>
        <a:xfrm>
          <a:off x="1508391" y="3265475"/>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100000"/>
            </a:lnSpc>
            <a:spcBef>
              <a:spcPct val="0"/>
            </a:spcBef>
            <a:spcAft>
              <a:spcPct val="35000"/>
            </a:spcAft>
            <a:buNone/>
          </a:pPr>
          <a:r>
            <a:rPr lang="en-US" sz="2500" kern="1200"/>
            <a:t>Conduct code focus on behaviors</a:t>
          </a:r>
        </a:p>
      </dsp:txBody>
      <dsp:txXfrm>
        <a:off x="1508391" y="3265475"/>
        <a:ext cx="4987658" cy="13059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05927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3374595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3384458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D799CC-E109-4ECA-88A6-19862AB16569}" type="datetimeFigureOut">
              <a:rPr lang="en-US" smtClean="0"/>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362761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D799CC-E109-4ECA-88A6-19862AB16569}" type="datetimeFigureOut">
              <a:rPr lang="en-US" smtClean="0"/>
              <a:t>2/12/2022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704483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93154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67095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3212848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D799CC-E109-4ECA-88A6-19862AB16569}" type="datetimeFigureOut">
              <a:rPr lang="en-US" smtClean="0"/>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838312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D799CC-E109-4ECA-88A6-19862AB16569}" type="datetimeFigureOut">
              <a:rPr lang="en-US" smtClean="0"/>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58304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3569196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55051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575699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1429241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1082232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134150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799CC-E109-4ECA-88A6-19862AB16569}" type="datetimeFigureOut">
              <a:rPr lang="en-US" smtClean="0"/>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7B693-CAB9-4C84-BB73-37211C64BB2D}" type="slidenum">
              <a:rPr lang="en-US" smtClean="0"/>
              <a:t>‹#›</a:t>
            </a:fld>
            <a:endParaRPr lang="en-US"/>
          </a:p>
        </p:txBody>
      </p:sp>
    </p:spTree>
    <p:extLst>
      <p:ext uri="{BB962C8B-B14F-4D97-AF65-F5344CB8AC3E}">
        <p14:creationId xmlns:p14="http://schemas.microsoft.com/office/powerpoint/2010/main" val="2770455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FD799CC-E109-4ECA-88A6-19862AB16569}" type="datetimeFigureOut">
              <a:rPr lang="en-US" smtClean="0"/>
              <a:t>2/12/2022</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77B693-CAB9-4C84-BB73-37211C64BB2D}" type="slidenum">
              <a:rPr lang="en-US" smtClean="0"/>
              <a:t>‹#›</a:t>
            </a:fld>
            <a:endParaRPr lang="en-US"/>
          </a:p>
        </p:txBody>
      </p:sp>
    </p:spTree>
    <p:extLst>
      <p:ext uri="{BB962C8B-B14F-4D97-AF65-F5344CB8AC3E}">
        <p14:creationId xmlns:p14="http://schemas.microsoft.com/office/powerpoint/2010/main" val="105266760"/>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2.glb"/><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rise.articulate.com/share/rr1JDCDaC5U-jTvk9BMrhDt7O1wo8Jzb#/lessons/3zpu1zNBh-nEt26Xthr08jMdOJeH6ngX" TargetMode="External"/><Relationship Id="rId5" Type="http://schemas.openxmlformats.org/officeDocument/2006/relationships/hyperlink" Target="https://rise.articulate.com/share/rpucY8U1aiMWCErw4J27ZVrpgxX9HRLZ#/lessons/lOORuPvINa9kWz0VtS8H-ChS20ajHSSv" TargetMode="External"/><Relationship Id="rId4" Type="http://schemas.openxmlformats.org/officeDocument/2006/relationships/hyperlink" Target="https://psisecurityservice.com/ethics-professional-conduct-of-security-guar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9">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06FB735-1CCA-4493-A060-4DC8DBD24F90}"/>
              </a:ext>
            </a:extLst>
          </p:cNvPr>
          <p:cNvSpPr>
            <a:spLocks noGrp="1"/>
          </p:cNvSpPr>
          <p:nvPr>
            <p:ph type="ctrTitle"/>
          </p:nvPr>
        </p:nvSpPr>
        <p:spPr>
          <a:xfrm>
            <a:off x="965505" y="623571"/>
            <a:ext cx="10260990" cy="3523885"/>
          </a:xfrm>
        </p:spPr>
        <p:txBody>
          <a:bodyPr>
            <a:normAutofit/>
          </a:bodyPr>
          <a:lstStyle/>
          <a:p>
            <a:pPr algn="ctr"/>
            <a:r>
              <a:rPr lang="en-US" sz="8000">
                <a:latin typeface="Times New Roman" panose="02020603050405020304" pitchFamily="18" charset="0"/>
                <a:cs typeface="Times New Roman" panose="02020603050405020304" pitchFamily="18" charset="0"/>
              </a:rPr>
              <a:t>Inter-Con Industries Security Management</a:t>
            </a:r>
          </a:p>
        </p:txBody>
      </p:sp>
      <p:sp>
        <p:nvSpPr>
          <p:cNvPr id="3" name="Subtitle 2">
            <a:extLst>
              <a:ext uri="{FF2B5EF4-FFF2-40B4-BE49-F238E27FC236}">
                <a16:creationId xmlns:a16="http://schemas.microsoft.com/office/drawing/2014/main" id="{47387500-C086-4930-A501-F9B8F8F41752}"/>
              </a:ext>
            </a:extLst>
          </p:cNvPr>
          <p:cNvSpPr>
            <a:spLocks noGrp="1"/>
          </p:cNvSpPr>
          <p:nvPr>
            <p:ph type="subTitle" idx="1"/>
          </p:nvPr>
        </p:nvSpPr>
        <p:spPr>
          <a:xfrm>
            <a:off x="791334" y="4584606"/>
            <a:ext cx="10260990" cy="1209763"/>
          </a:xfrm>
        </p:spPr>
        <p:txBody>
          <a:bodyPr>
            <a:normAutofit/>
          </a:bodyPr>
          <a:lstStyle/>
          <a:p>
            <a:pPr algn="ctr"/>
            <a:r>
              <a:rPr lang="en-US" sz="2400">
                <a:solidFill>
                  <a:schemeClr val="bg2"/>
                </a:solidFill>
                <a:latin typeface="Times New Roman" panose="02020603050405020304" pitchFamily="18" charset="0"/>
                <a:cs typeface="Times New Roman" panose="02020603050405020304" pitchFamily="18" charset="0"/>
              </a:rPr>
              <a:t>CRJU135- Security in the 21</a:t>
            </a:r>
            <a:r>
              <a:rPr lang="en-US" sz="2400" baseline="30000">
                <a:solidFill>
                  <a:schemeClr val="bg2"/>
                </a:solidFill>
                <a:latin typeface="Times New Roman" panose="02020603050405020304" pitchFamily="18" charset="0"/>
                <a:cs typeface="Times New Roman" panose="02020603050405020304" pitchFamily="18" charset="0"/>
              </a:rPr>
              <a:t>st</a:t>
            </a:r>
            <a:r>
              <a:rPr lang="en-US" sz="2400">
                <a:solidFill>
                  <a:schemeClr val="bg2"/>
                </a:solidFill>
                <a:latin typeface="Times New Roman" panose="02020603050405020304" pitchFamily="18" charset="0"/>
                <a:cs typeface="Times New Roman" panose="02020603050405020304" pitchFamily="18" charset="0"/>
              </a:rPr>
              <a:t> Century</a:t>
            </a:r>
          </a:p>
        </p:txBody>
      </p:sp>
      <mc:AlternateContent xmlns:mc="http://schemas.openxmlformats.org/markup-compatibility/2006">
        <mc:Choice xmlns:am3d="http://schemas.microsoft.com/office/drawing/2017/model3d" Requires="am3d">
          <p:graphicFrame>
            <p:nvGraphicFramePr>
              <p:cNvPr id="4" name="3D Model 3" descr="Police Officer Handcuffs">
                <a:extLst>
                  <a:ext uri="{FF2B5EF4-FFF2-40B4-BE49-F238E27FC236}">
                    <a16:creationId xmlns:a16="http://schemas.microsoft.com/office/drawing/2014/main" id="{F1D11493-6702-427D-B2D2-CBE254A4D887}"/>
                  </a:ext>
                </a:extLst>
              </p:cNvPr>
              <p:cNvGraphicFramePr>
                <a:graphicFrameLocks noChangeAspect="1"/>
              </p:cNvGraphicFramePr>
              <p:nvPr>
                <p:extLst>
                  <p:ext uri="{D42A27DB-BD31-4B8C-83A1-F6EECF244321}">
                    <p14:modId xmlns:p14="http://schemas.microsoft.com/office/powerpoint/2010/main" val="3775392922"/>
                  </p:ext>
                </p:extLst>
              </p:nvPr>
            </p:nvGraphicFramePr>
            <p:xfrm>
              <a:off x="-564387" y="3341915"/>
              <a:ext cx="4036449" cy="3523885"/>
            </p:xfrm>
            <a:graphic>
              <a:graphicData uri="http://schemas.microsoft.com/office/drawing/2017/model3d">
                <am3d:model3d r:embed="rId3">
                  <am3d:spPr>
                    <a:xfrm>
                      <a:off x="0" y="0"/>
                      <a:ext cx="4036449" cy="3523885"/>
                    </a:xfrm>
                    <a:prstGeom prst="rect">
                      <a:avLst/>
                    </a:prstGeom>
                  </am3d:spPr>
                  <am3d:camera>
                    <am3d:pos x="0" y="0" z="55738715"/>
                    <am3d:up dx="0" dy="36000000" dz="0"/>
                    <am3d:lookAt x="0" y="0" z="0"/>
                    <am3d:perspective fov="2700000"/>
                  </am3d:camera>
                  <am3d:trans>
                    <am3d:meterPerModelUnit n="5318323" d="1000000"/>
                    <am3d:preTrans dx="-771828" dy="-2042136" dz="-8626936"/>
                    <am3d:scale>
                      <am3d:sx n="1000000" d="1000000"/>
                      <am3d:sy n="1000000" d="1000000"/>
                      <am3d:sz n="1000000" d="1000000"/>
                    </am3d:scale>
                    <am3d:rot ax="-6997998" ay="-2088079" az="-2921748"/>
                    <am3d:postTrans dx="0" dy="0" dz="0"/>
                  </am3d:trans>
                  <am3d:raster rName="Office3DRenderer" rVer="16.0.8326">
                    <am3d:blip r:embed="rId4"/>
                  </am3d:raster>
                  <am3d:objViewport viewportSz="507988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Police Officer Handcuffs">
                <a:extLst>
                  <a:ext uri="{FF2B5EF4-FFF2-40B4-BE49-F238E27FC236}">
                    <a16:creationId xmlns:a16="http://schemas.microsoft.com/office/drawing/2014/main" id="{F1D11493-6702-427D-B2D2-CBE254A4D887}"/>
                  </a:ext>
                </a:extLst>
              </p:cNvPr>
              <p:cNvPicPr>
                <a:picLocks noGrp="1" noRot="1" noChangeAspect="1" noMove="1" noResize="1" noEditPoints="1" noAdjustHandles="1" noChangeArrowheads="1" noChangeShapeType="1" noCrop="1"/>
              </p:cNvPicPr>
              <p:nvPr/>
            </p:nvPicPr>
            <p:blipFill>
              <a:blip r:embed="rId4"/>
              <a:stretch>
                <a:fillRect/>
              </a:stretch>
            </p:blipFill>
            <p:spPr>
              <a:xfrm>
                <a:off x="-564387" y="3341915"/>
                <a:ext cx="4036449" cy="3523885"/>
              </a:xfrm>
              <a:prstGeom prst="rect">
                <a:avLst/>
              </a:prstGeom>
            </p:spPr>
          </p:pic>
        </mc:Fallback>
      </mc:AlternateContent>
    </p:spTree>
    <p:extLst>
      <p:ext uri="{BB962C8B-B14F-4D97-AF65-F5344CB8AC3E}">
        <p14:creationId xmlns:p14="http://schemas.microsoft.com/office/powerpoint/2010/main" val="15654723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0" name="Freeform 7">
            <a:extLst>
              <a:ext uri="{FF2B5EF4-FFF2-40B4-BE49-F238E27FC236}">
                <a16:creationId xmlns:a16="http://schemas.microsoft.com/office/drawing/2014/main" id="{C807F40B-215E-4016-86B5-D8D5B7CF7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534173A-790F-4EBF-99E3-920B4B692ECA}"/>
              </a:ext>
            </a:extLst>
          </p:cNvPr>
          <p:cNvSpPr>
            <a:spLocks noGrp="1"/>
          </p:cNvSpPr>
          <p:nvPr>
            <p:ph type="title"/>
          </p:nvPr>
        </p:nvSpPr>
        <p:spPr>
          <a:xfrm>
            <a:off x="648930" y="629267"/>
            <a:ext cx="9252154" cy="1016654"/>
          </a:xfrm>
        </p:spPr>
        <p:txBody>
          <a:bodyPr>
            <a:normAutofit/>
          </a:bodyPr>
          <a:lstStyle/>
          <a:p>
            <a:pPr>
              <a:lnSpc>
                <a:spcPct val="90000"/>
              </a:lnSpc>
            </a:pPr>
            <a:r>
              <a:rPr lang="en-US" sz="3600">
                <a:latin typeface="Times New Roman" panose="02020603050405020304" pitchFamily="18" charset="0"/>
                <a:cs typeface="Times New Roman" panose="02020603050405020304" pitchFamily="18" charset="0"/>
              </a:rPr>
              <a:t>History and Evolution of Private Sector Security</a:t>
            </a:r>
          </a:p>
        </p:txBody>
      </p:sp>
      <p:sp>
        <p:nvSpPr>
          <p:cNvPr id="12" name="Rectangle 11">
            <a:extLst>
              <a:ext uri="{FF2B5EF4-FFF2-40B4-BE49-F238E27FC236}">
                <a16:creationId xmlns:a16="http://schemas.microsoft.com/office/drawing/2014/main" id="{399666CB-33C7-4715-9945-065608444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5">
            <a:extLst>
              <a:ext uri="{FF2B5EF4-FFF2-40B4-BE49-F238E27FC236}">
                <a16:creationId xmlns:a16="http://schemas.microsoft.com/office/drawing/2014/main" id="{AB134A2B-B40D-404D-89C2-5D5ED1106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Graphic 4" descr="Security camera with solid fill">
            <a:extLst>
              <a:ext uri="{FF2B5EF4-FFF2-40B4-BE49-F238E27FC236}">
                <a16:creationId xmlns:a16="http://schemas.microsoft.com/office/drawing/2014/main" id="{614D3020-7823-4C68-B010-5662ED7B8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484" y="2672367"/>
            <a:ext cx="3413845" cy="3413845"/>
          </a:xfrm>
          <a:prstGeom prst="rect">
            <a:avLst/>
          </a:prstGeom>
          <a:effectLst/>
        </p:spPr>
      </p:pic>
      <p:sp>
        <p:nvSpPr>
          <p:cNvPr id="3" name="Content Placeholder 2">
            <a:extLst>
              <a:ext uri="{FF2B5EF4-FFF2-40B4-BE49-F238E27FC236}">
                <a16:creationId xmlns:a16="http://schemas.microsoft.com/office/drawing/2014/main" id="{F2762C82-2BC3-49DA-AFF1-F5E17EAD862B}"/>
              </a:ext>
            </a:extLst>
          </p:cNvPr>
          <p:cNvSpPr>
            <a:spLocks noGrp="1"/>
          </p:cNvSpPr>
          <p:nvPr>
            <p:ph idx="1"/>
          </p:nvPr>
        </p:nvSpPr>
        <p:spPr>
          <a:xfrm>
            <a:off x="4389416" y="2548281"/>
            <a:ext cx="7154279" cy="3658689"/>
          </a:xfrm>
        </p:spPr>
        <p:txBody>
          <a:bodyPr>
            <a:normAutofit/>
          </a:bodyPr>
          <a:lstStyle/>
          <a:p>
            <a:r>
              <a:rPr lang="en-US">
                <a:solidFill>
                  <a:schemeClr val="bg1"/>
                </a:solidFill>
                <a:effectLst/>
                <a:latin typeface="Times New Roman" panose="02020603050405020304" pitchFamily="18" charset="0"/>
                <a:ea typeface="Times New Roman" panose="02020603050405020304" pitchFamily="18" charset="0"/>
              </a:rPr>
              <a:t>Started with the merchant’s guild paying for men to patrol and guard their warehouses and merchandise they had</a:t>
            </a:r>
            <a:endParaRPr lang="en-US">
              <a:solidFill>
                <a:schemeClr val="bg1"/>
              </a:solidFill>
              <a:latin typeface="Times New Roman" panose="02020603050405020304" pitchFamily="18" charset="0"/>
              <a:ea typeface="Times New Roman" panose="02020603050405020304" pitchFamily="18" charset="0"/>
            </a:endParaRPr>
          </a:p>
          <a:p>
            <a:r>
              <a:rPr lang="en-US">
                <a:solidFill>
                  <a:schemeClr val="bg1"/>
                </a:solidFill>
                <a:effectLst/>
                <a:latin typeface="Times New Roman" panose="02020603050405020304" pitchFamily="18" charset="0"/>
                <a:ea typeface="Times New Roman" panose="02020603050405020304" pitchFamily="18" charset="0"/>
              </a:rPr>
              <a:t>Private security has evolved from an untrained rough band to highly trained individuals with specialties in recovering property or doing night watching</a:t>
            </a:r>
            <a:endParaRPr lang="en-US">
              <a:solidFill>
                <a:schemeClr val="bg1"/>
              </a:solidFill>
            </a:endParaRPr>
          </a:p>
        </p:txBody>
      </p:sp>
    </p:spTree>
    <p:extLst>
      <p:ext uri="{BB962C8B-B14F-4D97-AF65-F5344CB8AC3E}">
        <p14:creationId xmlns:p14="http://schemas.microsoft.com/office/powerpoint/2010/main" val="3069408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2" name="Freeform 7">
            <a:extLst>
              <a:ext uri="{FF2B5EF4-FFF2-40B4-BE49-F238E27FC236}">
                <a16:creationId xmlns:a16="http://schemas.microsoft.com/office/drawing/2014/main" id="{61F4A978-BE10-42FD-8721-49C80ABF7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065D87D-DDA0-4F72-A376-0B0EDF3ACF9B}"/>
              </a:ext>
            </a:extLst>
          </p:cNvPr>
          <p:cNvSpPr>
            <a:spLocks noGrp="1"/>
          </p:cNvSpPr>
          <p:nvPr>
            <p:ph type="title"/>
          </p:nvPr>
        </p:nvSpPr>
        <p:spPr>
          <a:xfrm>
            <a:off x="646111" y="452718"/>
            <a:ext cx="9404723" cy="1180711"/>
          </a:xfrm>
        </p:spPr>
        <p:txBody>
          <a:bodyPr>
            <a:normAutofit/>
          </a:bodyPr>
          <a:lstStyle/>
          <a:p>
            <a:pPr>
              <a:lnSpc>
                <a:spcPct val="90000"/>
              </a:lnSpc>
            </a:pPr>
            <a:r>
              <a:rPr lang="en-US" sz="3900">
                <a:latin typeface="Times New Roman" panose="02020603050405020304" pitchFamily="18" charset="0"/>
                <a:cs typeface="Times New Roman" panose="02020603050405020304" pitchFamily="18" charset="0"/>
              </a:rPr>
              <a:t>History and Evolution of Public Sector Security</a:t>
            </a:r>
          </a:p>
        </p:txBody>
      </p:sp>
      <p:sp>
        <p:nvSpPr>
          <p:cNvPr id="14" name="Rectangle 13">
            <a:extLst>
              <a:ext uri="{FF2B5EF4-FFF2-40B4-BE49-F238E27FC236}">
                <a16:creationId xmlns:a16="http://schemas.microsoft.com/office/drawing/2014/main" id="{990542EE-C481-4729-9BB8-C7CDE94B5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5">
            <a:extLst>
              <a:ext uri="{FF2B5EF4-FFF2-40B4-BE49-F238E27FC236}">
                <a16:creationId xmlns:a16="http://schemas.microsoft.com/office/drawing/2014/main" id="{A356FB8A-0F62-4B8F-BA8E-AF334C0DD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Graphic 4" descr="Bank with solid fill">
            <a:extLst>
              <a:ext uri="{FF2B5EF4-FFF2-40B4-BE49-F238E27FC236}">
                <a16:creationId xmlns:a16="http://schemas.microsoft.com/office/drawing/2014/main" id="{26EF0924-0864-4C8C-A362-3C114FA306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485" y="3065369"/>
            <a:ext cx="2627842" cy="2627842"/>
          </a:xfrm>
          <a:prstGeom prst="rect">
            <a:avLst/>
          </a:prstGeom>
          <a:effectLst/>
        </p:spPr>
      </p:pic>
      <p:pic>
        <p:nvPicPr>
          <p:cNvPr id="7" name="Graphic 6" descr="Dollar with solid fill">
            <a:extLst>
              <a:ext uri="{FF2B5EF4-FFF2-40B4-BE49-F238E27FC236}">
                <a16:creationId xmlns:a16="http://schemas.microsoft.com/office/drawing/2014/main" id="{B2A39368-02FA-4AFC-A16C-42E2AF4CF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77269" y="3065369"/>
            <a:ext cx="2627842" cy="2627842"/>
          </a:xfrm>
          <a:prstGeom prst="rect">
            <a:avLst/>
          </a:prstGeom>
          <a:effectLst/>
        </p:spPr>
      </p:pic>
      <p:sp>
        <p:nvSpPr>
          <p:cNvPr id="3" name="Content Placeholder 2">
            <a:extLst>
              <a:ext uri="{FF2B5EF4-FFF2-40B4-BE49-F238E27FC236}">
                <a16:creationId xmlns:a16="http://schemas.microsoft.com/office/drawing/2014/main" id="{FA025AF3-01AC-46F8-8C4A-D36E3217E93F}"/>
              </a:ext>
            </a:extLst>
          </p:cNvPr>
          <p:cNvSpPr>
            <a:spLocks noGrp="1"/>
          </p:cNvSpPr>
          <p:nvPr>
            <p:ph idx="1"/>
          </p:nvPr>
        </p:nvSpPr>
        <p:spPr>
          <a:xfrm>
            <a:off x="6427526" y="2548281"/>
            <a:ext cx="5114093" cy="3654389"/>
          </a:xfrm>
        </p:spPr>
        <p:txBody>
          <a:bodyPr>
            <a:normAutofit/>
          </a:bodyPr>
          <a:lstStyle/>
          <a:p>
            <a:pPr>
              <a:lnSpc>
                <a:spcPct val="90000"/>
              </a:lnSpc>
            </a:pPr>
            <a:r>
              <a:rPr lang="en-US">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1214 A.D. English King John approved the Magna Carta, even though it only meant for high class such as barons</a:t>
            </a:r>
            <a:endParaRPr lang="en-US">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90000"/>
              </a:lnSpc>
            </a:pPr>
            <a:r>
              <a:rPr lang="en-US">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the Middle Ages public policing consisted of clearing the road for bandits on a regular basis and keeping higher class citizens safe</a:t>
            </a:r>
          </a:p>
          <a:p>
            <a:pPr>
              <a:lnSpc>
                <a:spcPct val="90000"/>
              </a:lnSpc>
            </a:pPr>
            <a:r>
              <a:rPr lang="en-US">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the 1700’s using tax money to pay for policing</a:t>
            </a:r>
          </a:p>
          <a:p>
            <a:pPr>
              <a:lnSpc>
                <a:spcPct val="90000"/>
              </a:lnSpc>
            </a:pPr>
            <a:r>
              <a:rPr lang="en-US">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Henry Fielding proposed that policing should be permanent and paid for with tax revenue</a:t>
            </a:r>
            <a:endParaRPr lang="en-US">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en-US">
              <a:solidFill>
                <a:schemeClr val="bg1"/>
              </a:solidFill>
            </a:endParaRPr>
          </a:p>
        </p:txBody>
      </p:sp>
    </p:spTree>
    <p:extLst>
      <p:ext uri="{BB962C8B-B14F-4D97-AF65-F5344CB8AC3E}">
        <p14:creationId xmlns:p14="http://schemas.microsoft.com/office/powerpoint/2010/main" val="41792195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useBgFill="1">
        <p:nvSpPr>
          <p:cNvPr id="30" name="Rectangle 32">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1"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2" name="Freeform: Shape 36">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8">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C6F5858-A859-4D04-912E-2C1A2421B28F}"/>
              </a:ext>
            </a:extLst>
          </p:cNvPr>
          <p:cNvSpPr>
            <a:spLocks noGrp="1"/>
          </p:cNvSpPr>
          <p:nvPr>
            <p:ph type="title"/>
          </p:nvPr>
        </p:nvSpPr>
        <p:spPr>
          <a:xfrm>
            <a:off x="653143" y="1645920"/>
            <a:ext cx="3522879" cy="4470821"/>
          </a:xfrm>
        </p:spPr>
        <p:txBody>
          <a:bodyPr>
            <a:normAutofit/>
          </a:bodyPr>
          <a:lstStyle/>
          <a:p>
            <a:pPr algn="r">
              <a:lnSpc>
                <a:spcPct val="90000"/>
              </a:lnSpc>
            </a:pPr>
            <a:r>
              <a:rPr lang="en-US" sz="3300">
                <a:solidFill>
                  <a:schemeClr val="bg2"/>
                </a:solidFill>
                <a:latin typeface="Times New Roman" panose="02020603050405020304" pitchFamily="18" charset="0"/>
                <a:cs typeface="Times New Roman" panose="02020603050405020304" pitchFamily="18" charset="0"/>
              </a:rPr>
              <a:t>Similarities Between Public and Private Sector Security and How They Relate To Crime Control and Administration of Justice In The 21</a:t>
            </a:r>
            <a:r>
              <a:rPr lang="en-US" sz="3300" baseline="30000">
                <a:solidFill>
                  <a:schemeClr val="bg2"/>
                </a:solidFill>
                <a:latin typeface="Times New Roman" panose="02020603050405020304" pitchFamily="18" charset="0"/>
                <a:cs typeface="Times New Roman" panose="02020603050405020304" pitchFamily="18" charset="0"/>
              </a:rPr>
              <a:t>st</a:t>
            </a:r>
            <a:r>
              <a:rPr lang="en-US" sz="3300">
                <a:solidFill>
                  <a:schemeClr val="bg2"/>
                </a:solidFill>
                <a:latin typeface="Times New Roman" panose="02020603050405020304" pitchFamily="18" charset="0"/>
                <a:cs typeface="Times New Roman" panose="02020603050405020304" pitchFamily="18" charset="0"/>
              </a:rPr>
              <a:t> Century</a:t>
            </a:r>
          </a:p>
        </p:txBody>
      </p:sp>
      <p:sp>
        <p:nvSpPr>
          <p:cNvPr id="28" name="Content Placeholder 2">
            <a:extLst>
              <a:ext uri="{FF2B5EF4-FFF2-40B4-BE49-F238E27FC236}">
                <a16:creationId xmlns:a16="http://schemas.microsoft.com/office/drawing/2014/main" id="{2FC86B03-27F1-4926-9A11-655DCFDF75D3}"/>
              </a:ext>
            </a:extLst>
          </p:cNvPr>
          <p:cNvSpPr>
            <a:spLocks noGrp="1"/>
          </p:cNvSpPr>
          <p:nvPr>
            <p:ph idx="1"/>
          </p:nvPr>
        </p:nvSpPr>
        <p:spPr>
          <a:xfrm>
            <a:off x="5204109" y="1645920"/>
            <a:ext cx="6269434" cy="4470821"/>
          </a:xfrm>
        </p:spPr>
        <p:txBody>
          <a:bodyPr>
            <a:normAutofit/>
          </a:bodyPr>
          <a:lstStyle/>
          <a:p>
            <a:r>
              <a:rPr lang="en-US">
                <a:latin typeface="Times New Roman" panose="02020603050405020304" pitchFamily="18" charset="0"/>
                <a:cs typeface="Times New Roman" panose="02020603050405020304" pitchFamily="18" charset="0"/>
              </a:rPr>
              <a:t>Both wear uniforms</a:t>
            </a:r>
          </a:p>
          <a:p>
            <a:r>
              <a:rPr lang="en-US">
                <a:latin typeface="Times New Roman" panose="02020603050405020304" pitchFamily="18" charset="0"/>
                <a:cs typeface="Times New Roman" panose="02020603050405020304" pitchFamily="18" charset="0"/>
              </a:rPr>
              <a:t>The hiring process take in both men and women</a:t>
            </a:r>
          </a:p>
          <a:p>
            <a:r>
              <a:rPr lang="en-US">
                <a:latin typeface="Times New Roman" panose="02020603050405020304" pitchFamily="18" charset="0"/>
                <a:cs typeface="Times New Roman" panose="02020603050405020304" pitchFamily="18" charset="0"/>
              </a:rPr>
              <a:t>Duties and goals are to prevent crime and disorder, identify criminals, and ensure the security of people and property</a:t>
            </a:r>
          </a:p>
          <a:p>
            <a:r>
              <a:rPr lang="en-US">
                <a:latin typeface="Times New Roman" panose="02020603050405020304" pitchFamily="18" charset="0"/>
                <a:cs typeface="Times New Roman" panose="02020603050405020304" pitchFamily="18" charset="0"/>
              </a:rPr>
              <a:t>Both carry weapons</a:t>
            </a:r>
          </a:p>
          <a:p>
            <a:r>
              <a:rPr lang="en-US">
                <a:latin typeface="Times New Roman" panose="02020603050405020304" pitchFamily="18" charset="0"/>
                <a:cs typeface="Times New Roman" panose="02020603050405020304" pitchFamily="18" charset="0"/>
              </a:rPr>
              <a:t>Public police have authority to enforce laws and protect and serve society, whereas private sector protect property and personnel</a:t>
            </a:r>
          </a:p>
          <a:p>
            <a:endParaRPr lang="en-US"/>
          </a:p>
        </p:txBody>
      </p:sp>
    </p:spTree>
    <p:extLst>
      <p:ext uri="{BB962C8B-B14F-4D97-AF65-F5344CB8AC3E}">
        <p14:creationId xmlns:p14="http://schemas.microsoft.com/office/powerpoint/2010/main" val="99819092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 name="Picture 8">
            <a:extLst>
              <a:ext uri="{FF2B5EF4-FFF2-40B4-BE49-F238E27FC236}">
                <a16:creationId xmlns:a16="http://schemas.microsoft.com/office/drawing/2014/main" id="{0654392F-1639-4655-984D-9EC62CB792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2" name="Picture 10">
            <a:extLst>
              <a:ext uri="{FF2B5EF4-FFF2-40B4-BE49-F238E27FC236}">
                <a16:creationId xmlns:a16="http://schemas.microsoft.com/office/drawing/2014/main" id="{AA42ABA0-A57E-4B96-8B71-32BE731BD9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3" name="Oval 12">
            <a:extLst>
              <a:ext uri="{FF2B5EF4-FFF2-40B4-BE49-F238E27FC236}">
                <a16:creationId xmlns:a16="http://schemas.microsoft.com/office/drawing/2014/main" id="{81601940-FE05-4058-8C3C-93ECC6D8B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4" name="Picture 14">
            <a:extLst>
              <a:ext uri="{FF2B5EF4-FFF2-40B4-BE49-F238E27FC236}">
                <a16:creationId xmlns:a16="http://schemas.microsoft.com/office/drawing/2014/main" id="{A24A74BA-E5A0-4961-B27F-09544E4F53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5" name="Picture 16">
            <a:extLst>
              <a:ext uri="{FF2B5EF4-FFF2-40B4-BE49-F238E27FC236}">
                <a16:creationId xmlns:a16="http://schemas.microsoft.com/office/drawing/2014/main" id="{5FCC04C7-E7EE-4E3B-988E-0B9718A3CD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46" name="Rectangle 18">
            <a:extLst>
              <a:ext uri="{FF2B5EF4-FFF2-40B4-BE49-F238E27FC236}">
                <a16:creationId xmlns:a16="http://schemas.microsoft.com/office/drawing/2014/main" id="{03964ECA-3652-457C-9FDE-16AED3949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7" name="Rectangle 20">
            <a:extLst>
              <a:ext uri="{FF2B5EF4-FFF2-40B4-BE49-F238E27FC236}">
                <a16:creationId xmlns:a16="http://schemas.microsoft.com/office/drawing/2014/main" id="{E3A446B6-2204-48B8-A7C5-606E45BCA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5345C5-BE28-4325-8210-ABB26D42D408}"/>
              </a:ext>
            </a:extLst>
          </p:cNvPr>
          <p:cNvSpPr>
            <a:spLocks noGrp="1"/>
          </p:cNvSpPr>
          <p:nvPr>
            <p:ph type="title"/>
          </p:nvPr>
        </p:nvSpPr>
        <p:spPr>
          <a:xfrm>
            <a:off x="648929" y="965201"/>
            <a:ext cx="3505495" cy="4773612"/>
          </a:xfrm>
        </p:spPr>
        <p:txBody>
          <a:bodyPr vert="horz" lIns="91440" tIns="45720" rIns="91440" bIns="45720" rtlCol="0" anchor="ctr">
            <a:normAutofit/>
          </a:bodyPr>
          <a:lstStyle/>
          <a:p>
            <a:pPr>
              <a:lnSpc>
                <a:spcPct val="90000"/>
              </a:lnSpc>
            </a:pPr>
            <a:r>
              <a:rPr lang="en-US" sz="3300">
                <a:solidFill>
                  <a:srgbClr val="EBEBEB"/>
                </a:solidFill>
              </a:rPr>
              <a:t>Differences Between Public and Private Sector Security and How They Relate To Crime Control and Administration of Justice In The 21</a:t>
            </a:r>
            <a:r>
              <a:rPr lang="en-US" sz="3300" baseline="30000">
                <a:solidFill>
                  <a:srgbClr val="EBEBEB"/>
                </a:solidFill>
              </a:rPr>
              <a:t>st</a:t>
            </a:r>
            <a:r>
              <a:rPr lang="en-US" sz="3300">
                <a:solidFill>
                  <a:srgbClr val="EBEBEB"/>
                </a:solidFill>
              </a:rPr>
              <a:t> Century</a:t>
            </a:r>
          </a:p>
        </p:txBody>
      </p:sp>
      <p:sp>
        <p:nvSpPr>
          <p:cNvPr id="48" name="Rectangle 22">
            <a:extLst>
              <a:ext uri="{FF2B5EF4-FFF2-40B4-BE49-F238E27FC236}">
                <a16:creationId xmlns:a16="http://schemas.microsoft.com/office/drawing/2014/main" id="{FBF70932-2C39-4BA6-AA08-EF3AD899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ounded Rectangle 9">
            <a:extLst>
              <a:ext uri="{FF2B5EF4-FFF2-40B4-BE49-F238E27FC236}">
                <a16:creationId xmlns:a16="http://schemas.microsoft.com/office/drawing/2014/main" id="{0FD39269-4644-4CAE-8A56-899A62A9C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6">
            <a:extLst>
              <a:ext uri="{FF2B5EF4-FFF2-40B4-BE49-F238E27FC236}">
                <a16:creationId xmlns:a16="http://schemas.microsoft.com/office/drawing/2014/main" id="{302302A5-B07A-48BB-9A56-89192DCCA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1" name="Text Placeholder 2">
            <a:extLst>
              <a:ext uri="{FF2B5EF4-FFF2-40B4-BE49-F238E27FC236}">
                <a16:creationId xmlns:a16="http://schemas.microsoft.com/office/drawing/2014/main" id="{F578A908-6F93-42B2-B7E3-B1CEB4BF3854}"/>
              </a:ext>
            </a:extLst>
          </p:cNvPr>
          <p:cNvGraphicFramePr/>
          <p:nvPr>
            <p:extLst>
              <p:ext uri="{D42A27DB-BD31-4B8C-83A1-F6EECF244321}">
                <p14:modId xmlns:p14="http://schemas.microsoft.com/office/powerpoint/2010/main" val="3415261324"/>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33525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B132-A2AA-4BB8-9DE5-DDACBCCB49EE}"/>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Managing Risk Conditions and Loss Prevention: Private Sector</a:t>
            </a:r>
            <a:endParaRPr lang="en-US" dirty="0"/>
          </a:p>
        </p:txBody>
      </p:sp>
      <p:graphicFrame>
        <p:nvGraphicFramePr>
          <p:cNvPr id="17" name="Content Placeholder 2">
            <a:extLst>
              <a:ext uri="{FF2B5EF4-FFF2-40B4-BE49-F238E27FC236}">
                <a16:creationId xmlns:a16="http://schemas.microsoft.com/office/drawing/2014/main" id="{3847F523-2520-43BF-A4BB-0035E5627C3F}"/>
              </a:ext>
            </a:extLst>
          </p:cNvPr>
          <p:cNvGraphicFramePr>
            <a:graphicFrameLocks noGrp="1"/>
          </p:cNvGraphicFramePr>
          <p:nvPr>
            <p:ph idx="1"/>
            <p:extLst>
              <p:ext uri="{D42A27DB-BD31-4B8C-83A1-F6EECF244321}">
                <p14:modId xmlns:p14="http://schemas.microsoft.com/office/powerpoint/2010/main" val="1634310519"/>
              </p:ext>
            </p:extLst>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31962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AC40-BA0E-4EC4-813B-752919E8775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Managing Risk Conditions and Loss Prevention: Public Sector</a:t>
            </a:r>
          </a:p>
        </p:txBody>
      </p:sp>
      <p:graphicFrame>
        <p:nvGraphicFramePr>
          <p:cNvPr id="5" name="Content Placeholder 2">
            <a:extLst>
              <a:ext uri="{FF2B5EF4-FFF2-40B4-BE49-F238E27FC236}">
                <a16:creationId xmlns:a16="http://schemas.microsoft.com/office/drawing/2014/main" id="{418D0252-221B-42F5-BF7A-CA41A5268681}"/>
              </a:ext>
            </a:extLst>
          </p:cNvPr>
          <p:cNvGraphicFramePr>
            <a:graphicFrameLocks noGrp="1"/>
          </p:cNvGraphicFramePr>
          <p:nvPr>
            <p:ph idx="1"/>
            <p:extLst>
              <p:ext uri="{D42A27DB-BD31-4B8C-83A1-F6EECF244321}">
                <p14:modId xmlns:p14="http://schemas.microsoft.com/office/powerpoint/2010/main" val="2266935320"/>
              </p:ext>
            </p:extLst>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09686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B9538A-2A89-47DD-996C-7D2BE2AB6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040C49-EE6D-4692-8C55-B37F9B2E6446}"/>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latin typeface="Times New Roman" panose="02020603050405020304" pitchFamily="18" charset="0"/>
                <a:cs typeface="Times New Roman" panose="02020603050405020304" pitchFamily="18" charset="0"/>
              </a:rPr>
              <a:t>Code of Ethics – Private Sector</a:t>
            </a:r>
          </a:p>
        </p:txBody>
      </p:sp>
      <p:sp>
        <p:nvSpPr>
          <p:cNvPr id="12" name="Freeform: Shape 11">
            <a:extLst>
              <a:ext uri="{FF2B5EF4-FFF2-40B4-BE49-F238E27FC236}">
                <a16:creationId xmlns:a16="http://schemas.microsoft.com/office/drawing/2014/main" id="{E625979B-5325-4898-8EF9-5C174B19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9B6DA3CD-A002-40ED-8194-B4E637BD7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69C370DF-ED3A-4FB6-9AAC-44A4BACC82EE}"/>
              </a:ext>
            </a:extLst>
          </p:cNvPr>
          <p:cNvGraphicFramePr>
            <a:graphicFrameLocks noGrp="1"/>
          </p:cNvGraphicFramePr>
          <p:nvPr>
            <p:ph idx="1"/>
            <p:extLst>
              <p:ext uri="{D42A27DB-BD31-4B8C-83A1-F6EECF244321}">
                <p14:modId xmlns:p14="http://schemas.microsoft.com/office/powerpoint/2010/main" val="1570316896"/>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5724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3E42-1528-43D7-9768-704A72BB7D4B}"/>
              </a:ext>
            </a:extLst>
          </p:cNvPr>
          <p:cNvSpPr>
            <a:spLocks noGrp="1"/>
          </p:cNvSpPr>
          <p:nvPr>
            <p:ph type="title"/>
          </p:nvPr>
        </p:nvSpPr>
        <p:spPr>
          <a:xfrm>
            <a:off x="648930" y="629266"/>
            <a:ext cx="6188190" cy="1622321"/>
          </a:xfrm>
        </p:spPr>
        <p:txBody>
          <a:bodyPr>
            <a:normAutofit/>
          </a:bodyPr>
          <a:lstStyle/>
          <a:p>
            <a:r>
              <a:rPr lang="en-US" dirty="0">
                <a:latin typeface="Times New Roman" panose="02020603050405020304" pitchFamily="18" charset="0"/>
                <a:cs typeface="Times New Roman" panose="02020603050405020304" pitchFamily="18" charset="0"/>
              </a:rPr>
              <a:t>Code of Ethics – Public Sector</a:t>
            </a:r>
          </a:p>
        </p:txBody>
      </p:sp>
      <p:sp>
        <p:nvSpPr>
          <p:cNvPr id="3" name="Content Placeholder 2">
            <a:extLst>
              <a:ext uri="{FF2B5EF4-FFF2-40B4-BE49-F238E27FC236}">
                <a16:creationId xmlns:a16="http://schemas.microsoft.com/office/drawing/2014/main" id="{4059A58A-8293-4371-93CA-82E0A420DB96}"/>
              </a:ext>
            </a:extLst>
          </p:cNvPr>
          <p:cNvSpPr>
            <a:spLocks noGrp="1"/>
          </p:cNvSpPr>
          <p:nvPr>
            <p:ph idx="1"/>
          </p:nvPr>
        </p:nvSpPr>
        <p:spPr>
          <a:xfrm>
            <a:off x="648930" y="2438400"/>
            <a:ext cx="6188189" cy="3785419"/>
          </a:xfrm>
        </p:spPr>
        <p:txBody>
          <a:bodyPr>
            <a:normAutofit/>
          </a:bodyPr>
          <a:lstStyle/>
          <a:p>
            <a:pPr>
              <a:lnSpc>
                <a:spcPct val="90000"/>
              </a:lnSpc>
            </a:pPr>
            <a:r>
              <a:rPr lang="en-US">
                <a:latin typeface="Times New Roman" panose="02020603050405020304" pitchFamily="18" charset="0"/>
                <a:cs typeface="Times New Roman" panose="02020603050405020304" pitchFamily="18" charset="0"/>
              </a:rPr>
              <a:t>Are sworn to uphold constitution, rights of public, and their safety</a:t>
            </a:r>
          </a:p>
          <a:p>
            <a:pPr>
              <a:lnSpc>
                <a:spcPct val="90000"/>
              </a:lnSpc>
            </a:pPr>
            <a:r>
              <a:rPr lang="en-US">
                <a:latin typeface="Times New Roman" panose="02020603050405020304" pitchFamily="18" charset="0"/>
                <a:cs typeface="Times New Roman" panose="02020603050405020304" pitchFamily="18" charset="0"/>
              </a:rPr>
              <a:t>Public officers are believed to have similar values and beliefs that are shared amongst them</a:t>
            </a:r>
          </a:p>
          <a:p>
            <a:pPr>
              <a:lnSpc>
                <a:spcPct val="90000"/>
              </a:lnSpc>
            </a:pPr>
            <a:r>
              <a:rPr lang="en-US">
                <a:effectLst/>
                <a:latin typeface="Times New Roman" panose="02020603050405020304" pitchFamily="18" charset="0"/>
                <a:ea typeface="Times New Roman" panose="02020603050405020304" pitchFamily="18" charset="0"/>
                <a:cs typeface="Times New Roman" panose="02020603050405020304" pitchFamily="18" charset="0"/>
              </a:rPr>
              <a:t>In public policing, they are under scrutiny of the media and all public eyes</a:t>
            </a:r>
            <a:endParaRPr lang="en-US">
              <a:latin typeface="Times New Roman" panose="02020603050405020304" pitchFamily="18" charset="0"/>
              <a:ea typeface="Times New Roman" panose="02020603050405020304" pitchFamily="18" charset="0"/>
              <a:cs typeface="Times New Roman" panose="02020603050405020304" pitchFamily="18" charset="0"/>
            </a:endParaRPr>
          </a:p>
          <a:p>
            <a:pPr>
              <a:lnSpc>
                <a:spcPct val="90000"/>
              </a:lnSpc>
            </a:pPr>
            <a:r>
              <a:rPr lang="en-US">
                <a:effectLst/>
                <a:latin typeface="Times New Roman" panose="02020603050405020304" pitchFamily="18" charset="0"/>
                <a:ea typeface="Times New Roman" panose="02020603050405020304" pitchFamily="18" charset="0"/>
                <a:cs typeface="Times New Roman" panose="02020603050405020304" pitchFamily="18" charset="0"/>
              </a:rPr>
              <a:t>Any issues with ethics are under constant surveillance by the public currently </a:t>
            </a:r>
          </a:p>
          <a:p>
            <a:pPr>
              <a:lnSpc>
                <a:spcPct val="90000"/>
              </a:lnSpc>
            </a:pPr>
            <a:r>
              <a:rPr lang="en-US">
                <a:latin typeface="Times New Roman" panose="02020603050405020304" pitchFamily="18" charset="0"/>
                <a:ea typeface="Times New Roman" panose="02020603050405020304" pitchFamily="18" charset="0"/>
                <a:cs typeface="Times New Roman" panose="02020603050405020304" pitchFamily="18" charset="0"/>
              </a:rPr>
              <a:t>P</a:t>
            </a:r>
            <a:r>
              <a:rPr lang="en-US">
                <a:effectLst/>
                <a:latin typeface="Times New Roman" panose="02020603050405020304" pitchFamily="18" charset="0"/>
                <a:ea typeface="Times New Roman" panose="02020603050405020304" pitchFamily="18" charset="0"/>
                <a:cs typeface="Times New Roman" panose="02020603050405020304" pitchFamily="18" charset="0"/>
              </a:rPr>
              <a:t>ublic sector share identical sentiments which lead to a profound effect on officers due to  professionalism that must be utilized when dealing with the public</a:t>
            </a:r>
            <a:endParaRPr lang="en-US">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en-US"/>
          </a:p>
        </p:txBody>
      </p:sp>
      <p:sp>
        <p:nvSpPr>
          <p:cNvPr id="10" name="Freeform 31">
            <a:extLst>
              <a:ext uri="{FF2B5EF4-FFF2-40B4-BE49-F238E27FC236}">
                <a16:creationId xmlns:a16="http://schemas.microsoft.com/office/drawing/2014/main" id="{C89FDD9F-84AD-4824-89D2-9E286F56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Rectangle 11">
            <a:extLst>
              <a:ext uri="{FF2B5EF4-FFF2-40B4-BE49-F238E27FC236}">
                <a16:creationId xmlns:a16="http://schemas.microsoft.com/office/drawing/2014/main" id="{0AFF99B9-09FA-411A-8B54-D714B2EE9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0"/>
            <a:ext cx="406254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5">
            <a:extLst>
              <a:ext uri="{FF2B5EF4-FFF2-40B4-BE49-F238E27FC236}">
                <a16:creationId xmlns:a16="http://schemas.microsoft.com/office/drawing/2014/main" id="{7E6CE931-52B0-4AD0-991F-0648E313B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47253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Graphic 4" descr="Scroll with solid fill">
            <a:extLst>
              <a:ext uri="{FF2B5EF4-FFF2-40B4-BE49-F238E27FC236}">
                <a16:creationId xmlns:a16="http://schemas.microsoft.com/office/drawing/2014/main" id="{89EAEBEA-D24E-4BF5-B231-EFCB1818EA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9871" y="1721993"/>
            <a:ext cx="3414010" cy="3414010"/>
          </a:xfrm>
          <a:prstGeom prst="rect">
            <a:avLst/>
          </a:prstGeom>
          <a:effectLst/>
        </p:spPr>
      </p:pic>
      <p:sp>
        <p:nvSpPr>
          <p:cNvPr id="16" name="Rectangle 15">
            <a:extLst>
              <a:ext uri="{FF2B5EF4-FFF2-40B4-BE49-F238E27FC236}">
                <a16:creationId xmlns:a16="http://schemas.microsoft.com/office/drawing/2014/main" id="{D138FED9-7840-470D-BB14-BF4696AD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7967693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AC25EE94-575B-491F-AF63-54919F11770F}"/>
              </a:ext>
            </a:extLst>
          </p:cNvPr>
          <p:cNvSpPr>
            <a:spLocks noGrp="1"/>
          </p:cNvSpPr>
          <p:nvPr>
            <p:ph type="title"/>
          </p:nvPr>
        </p:nvSpPr>
        <p:spPr>
          <a:xfrm>
            <a:off x="1103312" y="452718"/>
            <a:ext cx="8947522" cy="1400530"/>
          </a:xfrm>
        </p:spPr>
        <p:txBody>
          <a:bodyPr anchor="ctr">
            <a:normAutofit/>
          </a:bodyPr>
          <a:lstStyle/>
          <a:p>
            <a:r>
              <a:rPr lang="en-US">
                <a:solidFill>
                  <a:srgbClr val="FFFFFF"/>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8757479B-D046-48B2-A66D-3FEA3F9649D6}"/>
              </a:ext>
            </a:extLst>
          </p:cNvPr>
          <p:cNvSpPr>
            <a:spLocks noGrp="1"/>
          </p:cNvSpPr>
          <p:nvPr>
            <p:ph idx="1"/>
          </p:nvPr>
        </p:nvSpPr>
        <p:spPr>
          <a:xfrm>
            <a:off x="1103312" y="2763520"/>
            <a:ext cx="8946541" cy="3484879"/>
          </a:xfrm>
        </p:spPr>
        <p:txBody>
          <a:bodyPr>
            <a:normAutofit/>
          </a:bodyPr>
          <a:lstStyle/>
          <a:p>
            <a:pPr marL="0" indent="0">
              <a:buNone/>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Both public and private sector security is needed for multiple reasons. While most are utilized in preventing crime form being committed, they are both needed. With the private sector outnumbering the public sector in almost a 3 to 1 ratio, anytime they can work together they should. Considering that both types of security, weather public or private, are young and need to be nurtured. They are used to help keep the people safe.</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mc:AlternateContent xmlns:mc="http://schemas.openxmlformats.org/markup-compatibility/2006">
        <mc:Choice xmlns:am3d="http://schemas.microsoft.com/office/drawing/2017/model3d" Requires="am3d">
          <p:graphicFrame>
            <p:nvGraphicFramePr>
              <p:cNvPr id="4" name="3D Model 3" descr="Police Car">
                <a:extLst>
                  <a:ext uri="{FF2B5EF4-FFF2-40B4-BE49-F238E27FC236}">
                    <a16:creationId xmlns:a16="http://schemas.microsoft.com/office/drawing/2014/main" id="{56624024-0A7C-46D4-A2F1-A04FD2B13ADE}"/>
                  </a:ext>
                </a:extLst>
              </p:cNvPr>
              <p:cNvGraphicFramePr>
                <a:graphicFrameLocks noChangeAspect="1"/>
              </p:cNvGraphicFramePr>
              <p:nvPr>
                <p:extLst>
                  <p:ext uri="{D42A27DB-BD31-4B8C-83A1-F6EECF244321}">
                    <p14:modId xmlns:p14="http://schemas.microsoft.com/office/powerpoint/2010/main" val="2099017753"/>
                  </p:ext>
                </p:extLst>
              </p:nvPr>
            </p:nvGraphicFramePr>
            <p:xfrm>
              <a:off x="7402545" y="4290992"/>
              <a:ext cx="4569587" cy="2399034"/>
            </p:xfrm>
            <a:graphic>
              <a:graphicData uri="http://schemas.microsoft.com/office/drawing/2017/model3d">
                <am3d:model3d r:embed="rId2">
                  <am3d:spPr>
                    <a:xfrm>
                      <a:off x="0" y="0"/>
                      <a:ext cx="4569587" cy="2399034"/>
                    </a:xfrm>
                    <a:prstGeom prst="rect">
                      <a:avLst/>
                    </a:prstGeom>
                  </am3d:spPr>
                  <am3d:camera>
                    <am3d:pos x="0" y="0" z="53113162"/>
                    <am3d:up dx="0" dy="36000000" dz="0"/>
                    <am3d:lookAt x="0" y="0" z="0"/>
                    <am3d:perspective fov="2700000"/>
                  </am3d:camera>
                  <am3d:trans>
                    <am3d:meterPerModelUnit n="185532" d="1000000"/>
                    <am3d:preTrans dx="0" dy="-5600955" dz="0"/>
                    <am3d:scale>
                      <am3d:sx n="1000000" d="1000000"/>
                      <am3d:sy n="1000000" d="1000000"/>
                      <am3d:sz n="1000000" d="1000000"/>
                    </am3d:scale>
                    <am3d:rot ax="1747928" ay="-3517248" az="-1526750"/>
                    <am3d:postTrans dx="0" dy="0" dz="0"/>
                  </am3d:trans>
                  <am3d:raster rName="Office3DRenderer" rVer="16.0.8326">
                    <am3d:blip r:embed="rId3"/>
                  </am3d:raster>
                  <am3d:objViewport viewportSz="519790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Police Car">
                <a:extLst>
                  <a:ext uri="{FF2B5EF4-FFF2-40B4-BE49-F238E27FC236}">
                    <a16:creationId xmlns:a16="http://schemas.microsoft.com/office/drawing/2014/main" id="{56624024-0A7C-46D4-A2F1-A04FD2B13ADE}"/>
                  </a:ext>
                </a:extLst>
              </p:cNvPr>
              <p:cNvPicPr>
                <a:picLocks noGrp="1" noRot="1" noChangeAspect="1" noMove="1" noResize="1" noEditPoints="1" noAdjustHandles="1" noChangeArrowheads="1" noChangeShapeType="1" noCrop="1"/>
              </p:cNvPicPr>
              <p:nvPr/>
            </p:nvPicPr>
            <p:blipFill>
              <a:blip r:embed="rId3"/>
              <a:stretch>
                <a:fillRect/>
              </a:stretch>
            </p:blipFill>
            <p:spPr>
              <a:xfrm>
                <a:off x="7402545" y="4290992"/>
                <a:ext cx="4569587" cy="2399034"/>
              </a:xfrm>
              <a:prstGeom prst="rect">
                <a:avLst/>
              </a:prstGeom>
            </p:spPr>
          </p:pic>
        </mc:Fallback>
      </mc:AlternateContent>
    </p:spTree>
    <p:extLst>
      <p:ext uri="{BB962C8B-B14F-4D97-AF65-F5344CB8AC3E}">
        <p14:creationId xmlns:p14="http://schemas.microsoft.com/office/powerpoint/2010/main" val="23249227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47D1-AD52-4214-87D8-C5AE30CAEFFE}"/>
              </a:ext>
            </a:extLst>
          </p:cNvPr>
          <p:cNvSpPr>
            <a:spLocks noGrp="1"/>
          </p:cNvSpPr>
          <p:nvPr>
            <p:ph type="title"/>
          </p:nvPr>
        </p:nvSpPr>
        <p:spPr>
          <a:xfrm>
            <a:off x="650669" y="629266"/>
            <a:ext cx="3330328" cy="1641986"/>
          </a:xfrm>
        </p:spPr>
        <p:txBody>
          <a:bodyPr>
            <a:normAutofit/>
          </a:bodyPr>
          <a:lstStyle/>
          <a:p>
            <a:r>
              <a:rPr lang="en-US" dirty="0">
                <a:latin typeface="Times New Roman" panose="02020603050405020304" pitchFamily="18" charset="0"/>
                <a:cs typeface="Times New Roman" panose="02020603050405020304" pitchFamily="18" charset="0"/>
              </a:rPr>
              <a:t>References</a:t>
            </a:r>
          </a:p>
        </p:txBody>
      </p:sp>
      <p:pic>
        <p:nvPicPr>
          <p:cNvPr id="5" name="Picture 4">
            <a:extLst>
              <a:ext uri="{FF2B5EF4-FFF2-40B4-BE49-F238E27FC236}">
                <a16:creationId xmlns:a16="http://schemas.microsoft.com/office/drawing/2014/main" id="{5F8EA713-F9CD-48BE-98F3-0E5EE1773D9A}"/>
              </a:ext>
            </a:extLst>
          </p:cNvPr>
          <p:cNvPicPr>
            <a:picLocks noChangeAspect="1"/>
          </p:cNvPicPr>
          <p:nvPr/>
        </p:nvPicPr>
        <p:blipFill rotWithShape="1">
          <a:blip r:embed="rId3"/>
          <a:srcRect l="16586" r="9829" b="-1"/>
          <a:stretch/>
        </p:blipFill>
        <p:spPr>
          <a:xfrm>
            <a:off x="4634680" y="10"/>
            <a:ext cx="7560130" cy="6857990"/>
          </a:xfrm>
          <a:prstGeom prst="rect">
            <a:avLst/>
          </a:prstGeom>
        </p:spPr>
      </p:pic>
      <p:sp>
        <p:nvSpPr>
          <p:cNvPr id="10" name="Rectangle 9">
            <a:extLst>
              <a:ext uri="{FF2B5EF4-FFF2-40B4-BE49-F238E27FC236}">
                <a16:creationId xmlns:a16="http://schemas.microsoft.com/office/drawing/2014/main" id="{B86EAD8C-E6F5-45BA-86CF-3EED09D84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B39F819-501F-41CC-AF9C-E383FE1DD177}"/>
              </a:ext>
            </a:extLst>
          </p:cNvPr>
          <p:cNvSpPr>
            <a:spLocks noGrp="1"/>
          </p:cNvSpPr>
          <p:nvPr>
            <p:ph idx="1"/>
          </p:nvPr>
        </p:nvSpPr>
        <p:spPr>
          <a:xfrm>
            <a:off x="650669" y="2438400"/>
            <a:ext cx="3330328" cy="3809999"/>
          </a:xfrm>
        </p:spPr>
        <p:txBody>
          <a:bodyPr>
            <a:normAutofit/>
          </a:bodyPr>
          <a:lstStyle/>
          <a:p>
            <a:pPr>
              <a:lnSpc>
                <a:spcPct val="90000"/>
              </a:lnSpc>
            </a:pPr>
            <a:r>
              <a:rPr lang="en-US" sz="1900" u="sng" dirty="0">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https://psisecurityservice.com/ethics-professional-conduct-of-security-guards/</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r>
              <a:rPr lang="en-US" sz="1900" u="sng" dirty="0">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https://rise.articulate.com/share/rpucY8U1aiMWCErw4J27ZVrpgxX9HRLZ#/lessons/lOORuPvINa9kWz0VtS8H-ChS20ajHSSv</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r>
              <a:rPr lang="en-US" sz="1900" u="sng"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https://rise.articulate.com/share/rr1JDCDaC5U-jTvk9BMrhDt7O1wo8Jzb#/lessons/3zpu1zNBh-nEt26Xthr08jMdOJeH6ngX</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en-US" sz="1900" dirty="0"/>
          </a:p>
        </p:txBody>
      </p:sp>
    </p:spTree>
    <p:extLst>
      <p:ext uri="{BB962C8B-B14F-4D97-AF65-F5344CB8AC3E}">
        <p14:creationId xmlns:p14="http://schemas.microsoft.com/office/powerpoint/2010/main" val="172871726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261</TotalTime>
  <Words>703</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Ion</vt:lpstr>
      <vt:lpstr>Inter-Con Industries Security Management</vt:lpstr>
      <vt:lpstr>History and Evolution of Private Sector Security</vt:lpstr>
      <vt:lpstr>History and Evolution of Public Sector Security</vt:lpstr>
      <vt:lpstr>Similarities Between Public and Private Sector Security and How They Relate To Crime Control and Administration of Justice In The 21st Century</vt:lpstr>
      <vt:lpstr>Differences Between Public and Private Sector Security and How They Relate To Crime Control and Administration of Justice In The 21st Century</vt:lpstr>
      <vt:lpstr>Managing Risk Conditions and Loss Prevention: Private Sector</vt:lpstr>
      <vt:lpstr>Managing Risk Conditions and Loss Prevention: Public Sector</vt:lpstr>
      <vt:lpstr>Code of Ethics – Private Sector</vt:lpstr>
      <vt:lpstr>Code of Ethics – Public Sector</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long</dc:creator>
  <cp:lastModifiedBy>heather long</cp:lastModifiedBy>
  <cp:revision>2</cp:revision>
  <dcterms:created xsi:type="dcterms:W3CDTF">2022-01-18T21:08:07Z</dcterms:created>
  <dcterms:modified xsi:type="dcterms:W3CDTF">2022-02-12T21:59:21Z</dcterms:modified>
</cp:coreProperties>
</file>