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D810EA-D448-413E-BB13-071E5771F4D9}" v="448" dt="2021-10-22T15:12:08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ather long" userId="c988005902fdc968" providerId="LiveId" clId="{4FD810EA-D448-413E-BB13-071E5771F4D9}"/>
    <pc:docChg chg="undo custSel addSld modSld">
      <pc:chgData name="heather long" userId="c988005902fdc968" providerId="LiveId" clId="{4FD810EA-D448-413E-BB13-071E5771F4D9}" dt="2021-10-22T15:13:16.247" v="705" actId="122"/>
      <pc:docMkLst>
        <pc:docMk/>
      </pc:docMkLst>
      <pc:sldChg chg="modTransition setBg">
        <pc:chgData name="heather long" userId="c988005902fdc968" providerId="LiveId" clId="{4FD810EA-D448-413E-BB13-071E5771F4D9}" dt="2021-10-22T02:07:04.429" v="430"/>
        <pc:sldMkLst>
          <pc:docMk/>
          <pc:sldMk cId="3716485300" sldId="256"/>
        </pc:sldMkLst>
      </pc:sldChg>
      <pc:sldChg chg="modTransition setBg">
        <pc:chgData name="heather long" userId="c988005902fdc968" providerId="LiveId" clId="{4FD810EA-D448-413E-BB13-071E5771F4D9}" dt="2021-10-22T02:07:21.190" v="432"/>
        <pc:sldMkLst>
          <pc:docMk/>
          <pc:sldMk cId="4219432940" sldId="257"/>
        </pc:sldMkLst>
      </pc:sldChg>
      <pc:sldChg chg="modTransition setBg">
        <pc:chgData name="heather long" userId="c988005902fdc968" providerId="LiveId" clId="{4FD810EA-D448-413E-BB13-071E5771F4D9}" dt="2021-10-22T02:07:28.432" v="433"/>
        <pc:sldMkLst>
          <pc:docMk/>
          <pc:sldMk cId="1590303177" sldId="258"/>
        </pc:sldMkLst>
      </pc:sldChg>
      <pc:sldChg chg="modTransition setBg">
        <pc:chgData name="heather long" userId="c988005902fdc968" providerId="LiveId" clId="{4FD810EA-D448-413E-BB13-071E5771F4D9}" dt="2021-10-22T02:07:10.848" v="431"/>
        <pc:sldMkLst>
          <pc:docMk/>
          <pc:sldMk cId="2900231986" sldId="259"/>
        </pc:sldMkLst>
      </pc:sldChg>
      <pc:sldChg chg="modTransition setBg">
        <pc:chgData name="heather long" userId="c988005902fdc968" providerId="LiveId" clId="{4FD810EA-D448-413E-BB13-071E5771F4D9}" dt="2021-10-22T02:07:32.368" v="434"/>
        <pc:sldMkLst>
          <pc:docMk/>
          <pc:sldMk cId="620121722" sldId="260"/>
        </pc:sldMkLst>
      </pc:sldChg>
      <pc:sldChg chg="modTransition setBg">
        <pc:chgData name="heather long" userId="c988005902fdc968" providerId="LiveId" clId="{4FD810EA-D448-413E-BB13-071E5771F4D9}" dt="2021-10-22T02:07:34.742" v="435"/>
        <pc:sldMkLst>
          <pc:docMk/>
          <pc:sldMk cId="1504794718" sldId="261"/>
        </pc:sldMkLst>
      </pc:sldChg>
      <pc:sldChg chg="modTransition setBg">
        <pc:chgData name="heather long" userId="c988005902fdc968" providerId="LiveId" clId="{4FD810EA-D448-413E-BB13-071E5771F4D9}" dt="2021-10-22T02:07:42.837" v="436"/>
        <pc:sldMkLst>
          <pc:docMk/>
          <pc:sldMk cId="1412411930" sldId="262"/>
        </pc:sldMkLst>
      </pc:sldChg>
      <pc:sldChg chg="modTransition setBg">
        <pc:chgData name="heather long" userId="c988005902fdc968" providerId="LiveId" clId="{4FD810EA-D448-413E-BB13-071E5771F4D9}" dt="2021-10-22T02:07:46.492" v="437"/>
        <pc:sldMkLst>
          <pc:docMk/>
          <pc:sldMk cId="1197882789" sldId="263"/>
        </pc:sldMkLst>
      </pc:sldChg>
      <pc:sldChg chg="modTransition setBg">
        <pc:chgData name="heather long" userId="c988005902fdc968" providerId="LiveId" clId="{4FD810EA-D448-413E-BB13-071E5771F4D9}" dt="2021-10-22T02:07:50.146" v="438"/>
        <pc:sldMkLst>
          <pc:docMk/>
          <pc:sldMk cId="4211037294" sldId="264"/>
        </pc:sldMkLst>
      </pc:sldChg>
      <pc:sldChg chg="modTransition setBg">
        <pc:chgData name="heather long" userId="c988005902fdc968" providerId="LiveId" clId="{4FD810EA-D448-413E-BB13-071E5771F4D9}" dt="2021-10-22T02:07:52.771" v="439"/>
        <pc:sldMkLst>
          <pc:docMk/>
          <pc:sldMk cId="2967413608" sldId="265"/>
        </pc:sldMkLst>
      </pc:sldChg>
      <pc:sldChg chg="modTransition setBg">
        <pc:chgData name="heather long" userId="c988005902fdc968" providerId="LiveId" clId="{4FD810EA-D448-413E-BB13-071E5771F4D9}" dt="2021-10-22T02:09:48.008" v="441"/>
        <pc:sldMkLst>
          <pc:docMk/>
          <pc:sldMk cId="303640910" sldId="266"/>
        </pc:sldMkLst>
      </pc:sldChg>
      <pc:sldChg chg="addSp delSp modSp new mod setBg setClrOvrMap">
        <pc:chgData name="heather long" userId="c988005902fdc968" providerId="LiveId" clId="{4FD810EA-D448-413E-BB13-071E5771F4D9}" dt="2021-10-22T15:13:16.247" v="705" actId="122"/>
        <pc:sldMkLst>
          <pc:docMk/>
          <pc:sldMk cId="2762870596" sldId="267"/>
        </pc:sldMkLst>
        <pc:spChg chg="mod ord">
          <ac:chgData name="heather long" userId="c988005902fdc968" providerId="LiveId" clId="{4FD810EA-D448-413E-BB13-071E5771F4D9}" dt="2021-10-22T15:13:16.247" v="705" actId="122"/>
          <ac:spMkLst>
            <pc:docMk/>
            <pc:sldMk cId="2762870596" sldId="267"/>
            <ac:spMk id="2" creationId="{9F23ED8D-F3D5-47E3-A1B6-315593241121}"/>
          </ac:spMkLst>
        </pc:spChg>
        <pc:spChg chg="mod">
          <ac:chgData name="heather long" userId="c988005902fdc968" providerId="LiveId" clId="{4FD810EA-D448-413E-BB13-071E5771F4D9}" dt="2021-10-22T15:12:55.279" v="702" actId="2711"/>
          <ac:spMkLst>
            <pc:docMk/>
            <pc:sldMk cId="2762870596" sldId="267"/>
            <ac:spMk id="3" creationId="{327C791E-5470-4DAC-9440-A003CB8D9D07}"/>
          </ac:spMkLst>
        </pc:spChg>
        <pc:spChg chg="add del">
          <ac:chgData name="heather long" userId="c988005902fdc968" providerId="LiveId" clId="{4FD810EA-D448-413E-BB13-071E5771F4D9}" dt="2021-10-22T15:12:41.755" v="699" actId="26606"/>
          <ac:spMkLst>
            <pc:docMk/>
            <pc:sldMk cId="2762870596" sldId="267"/>
            <ac:spMk id="36" creationId="{6A10670B-6568-4038-91D8-392C78C0CFE4}"/>
          </ac:spMkLst>
        </pc:spChg>
        <pc:spChg chg="add del">
          <ac:chgData name="heather long" userId="c988005902fdc968" providerId="LiveId" clId="{4FD810EA-D448-413E-BB13-071E5771F4D9}" dt="2021-10-22T15:12:41.755" v="699" actId="26606"/>
          <ac:spMkLst>
            <pc:docMk/>
            <pc:sldMk cId="2762870596" sldId="267"/>
            <ac:spMk id="38" creationId="{62163DB6-3EE7-474C-8726-1A05F7DE4229}"/>
          </ac:spMkLst>
        </pc:spChg>
        <pc:spChg chg="add del">
          <ac:chgData name="heather long" userId="c988005902fdc968" providerId="LiveId" clId="{4FD810EA-D448-413E-BB13-071E5771F4D9}" dt="2021-10-22T15:12:41.755" v="699" actId="26606"/>
          <ac:spMkLst>
            <pc:docMk/>
            <pc:sldMk cId="2762870596" sldId="267"/>
            <ac:spMk id="40" creationId="{F81819F9-8CAC-4A6C-8F06-0482027F9736}"/>
          </ac:spMkLst>
        </pc:spChg>
        <pc:spChg chg="add del">
          <ac:chgData name="heather long" userId="c988005902fdc968" providerId="LiveId" clId="{4FD810EA-D448-413E-BB13-071E5771F4D9}" dt="2021-10-22T15:12:41.755" v="699" actId="26606"/>
          <ac:spMkLst>
            <pc:docMk/>
            <pc:sldMk cId="2762870596" sldId="267"/>
            <ac:spMk id="42" creationId="{4A98CC08-AEC2-4E8F-8F52-0F5C6372DB4F}"/>
          </ac:spMkLst>
        </pc:spChg>
        <pc:spChg chg="add">
          <ac:chgData name="heather long" userId="c988005902fdc968" providerId="LiveId" clId="{4FD810EA-D448-413E-BB13-071E5771F4D9}" dt="2021-10-22T15:12:41.824" v="700" actId="26606"/>
          <ac:spMkLst>
            <pc:docMk/>
            <pc:sldMk cId="2762870596" sldId="267"/>
            <ac:spMk id="56" creationId="{8576F020-8157-45CE-B1D9-6FA47AFEB4FA}"/>
          </ac:spMkLst>
        </pc:spChg>
        <pc:spChg chg="add del">
          <ac:chgData name="heather long" userId="c988005902fdc968" providerId="LiveId" clId="{4FD810EA-D448-413E-BB13-071E5771F4D9}" dt="2021-10-22T15:12:41.755" v="699" actId="26606"/>
          <ac:spMkLst>
            <pc:docMk/>
            <pc:sldMk cId="2762870596" sldId="267"/>
            <ac:spMk id="72" creationId="{1310EFE2-B91D-47E7-B117-C2A802800A7C}"/>
          </ac:spMkLst>
        </pc:spChg>
        <pc:spChg chg="add">
          <ac:chgData name="heather long" userId="c988005902fdc968" providerId="LiveId" clId="{4FD810EA-D448-413E-BB13-071E5771F4D9}" dt="2021-10-22T15:12:41.824" v="700" actId="26606"/>
          <ac:spMkLst>
            <pc:docMk/>
            <pc:sldMk cId="2762870596" sldId="267"/>
            <ac:spMk id="76" creationId="{6A10670B-6568-4038-91D8-392C78C0CFE4}"/>
          </ac:spMkLst>
        </pc:spChg>
        <pc:spChg chg="add">
          <ac:chgData name="heather long" userId="c988005902fdc968" providerId="LiveId" clId="{4FD810EA-D448-413E-BB13-071E5771F4D9}" dt="2021-10-22T15:12:41.824" v="700" actId="26606"/>
          <ac:spMkLst>
            <pc:docMk/>
            <pc:sldMk cId="2762870596" sldId="267"/>
            <ac:spMk id="77" creationId="{62163DB6-3EE7-474C-8726-1A05F7DE4229}"/>
          </ac:spMkLst>
        </pc:spChg>
        <pc:spChg chg="add">
          <ac:chgData name="heather long" userId="c988005902fdc968" providerId="LiveId" clId="{4FD810EA-D448-413E-BB13-071E5771F4D9}" dt="2021-10-22T15:12:41.824" v="700" actId="26606"/>
          <ac:spMkLst>
            <pc:docMk/>
            <pc:sldMk cId="2762870596" sldId="267"/>
            <ac:spMk id="78" creationId="{57ABABA7-0420-4200-9B65-1C1967CE9373}"/>
          </ac:spMkLst>
        </pc:spChg>
        <pc:grpChg chg="add del">
          <ac:chgData name="heather long" userId="c988005902fdc968" providerId="LiveId" clId="{4FD810EA-D448-413E-BB13-071E5771F4D9}" dt="2021-10-22T15:12:41.755" v="699" actId="26606"/>
          <ac:grpSpMkLst>
            <pc:docMk/>
            <pc:sldMk cId="2762870596" sldId="267"/>
            <ac:grpSpMk id="8" creationId="{04E9F44E-02E7-4A97-B7DB-1DB0F1F4EB04}"/>
          </ac:grpSpMkLst>
        </pc:grpChg>
        <pc:grpChg chg="add del">
          <ac:chgData name="heather long" userId="c988005902fdc968" providerId="LiveId" clId="{4FD810EA-D448-413E-BB13-071E5771F4D9}" dt="2021-10-22T15:12:41.755" v="699" actId="26606"/>
          <ac:grpSpMkLst>
            <pc:docMk/>
            <pc:sldMk cId="2762870596" sldId="267"/>
            <ac:grpSpMk id="22" creationId="{3F22DE9C-F188-48E2-A82C-4434A8EEEA57}"/>
          </ac:grpSpMkLst>
        </pc:grpChg>
        <pc:grpChg chg="add del">
          <ac:chgData name="heather long" userId="c988005902fdc968" providerId="LiveId" clId="{4FD810EA-D448-413E-BB13-071E5771F4D9}" dt="2021-10-22T15:12:41.755" v="699" actId="26606"/>
          <ac:grpSpMkLst>
            <pc:docMk/>
            <pc:sldMk cId="2762870596" sldId="267"/>
            <ac:grpSpMk id="44" creationId="{5D1545E6-EB3C-4478-A661-A2CA963F129C}"/>
          </ac:grpSpMkLst>
        </pc:grpChg>
        <pc:grpChg chg="add del">
          <ac:chgData name="heather long" userId="c988005902fdc968" providerId="LiveId" clId="{4FD810EA-D448-413E-BB13-071E5771F4D9}" dt="2021-10-22T15:12:41.755" v="699" actId="26606"/>
          <ac:grpSpMkLst>
            <pc:docMk/>
            <pc:sldMk cId="2762870596" sldId="267"/>
            <ac:grpSpMk id="58" creationId="{40A75861-F6C5-44A9-B161-B03701CBDE0C}"/>
          </ac:grpSpMkLst>
        </pc:grpChg>
        <pc:grpChg chg="add">
          <ac:chgData name="heather long" userId="c988005902fdc968" providerId="LiveId" clId="{4FD810EA-D448-413E-BB13-071E5771F4D9}" dt="2021-10-22T15:12:41.824" v="700" actId="26606"/>
          <ac:grpSpMkLst>
            <pc:docMk/>
            <pc:sldMk cId="2762870596" sldId="267"/>
            <ac:grpSpMk id="74" creationId="{04E9F44E-02E7-4A97-B7DB-1DB0F1F4EB04}"/>
          </ac:grpSpMkLst>
        </pc:grpChg>
        <pc:grpChg chg="add">
          <ac:chgData name="heather long" userId="c988005902fdc968" providerId="LiveId" clId="{4FD810EA-D448-413E-BB13-071E5771F4D9}" dt="2021-10-22T15:12:41.824" v="700" actId="26606"/>
          <ac:grpSpMkLst>
            <pc:docMk/>
            <pc:sldMk cId="2762870596" sldId="267"/>
            <ac:grpSpMk id="75" creationId="{3F22DE9C-F188-48E2-A82C-4434A8EEEA57}"/>
          </ac:grpSpMkLst>
        </pc:grpChg>
        <pc:grpChg chg="add">
          <ac:chgData name="heather long" userId="c988005902fdc968" providerId="LiveId" clId="{4FD810EA-D448-413E-BB13-071E5771F4D9}" dt="2021-10-22T15:12:41.824" v="700" actId="26606"/>
          <ac:grpSpMkLst>
            <pc:docMk/>
            <pc:sldMk cId="2762870596" sldId="267"/>
            <ac:grpSpMk id="79" creationId="{7A03E380-9CD1-4ABA-A763-9F9D252B8908}"/>
          </ac:grpSpMkLst>
        </pc:gr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9187B4-A923-44ED-8CBF-934F830CFBE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224348F-4699-4735-9629-3FAD5558297F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CAPS265- Portfolio Project</a:t>
          </a:r>
        </a:p>
      </dgm:t>
    </dgm:pt>
    <dgm:pt modelId="{2BE2EEDE-E2CD-4E79-BC83-2A6EE250A62E}" type="parTrans" cxnId="{17EFA207-3D7E-49C3-97A0-E9F520E6255B}">
      <dgm:prSet/>
      <dgm:spPr/>
      <dgm:t>
        <a:bodyPr/>
        <a:lstStyle/>
        <a:p>
          <a:endParaRPr lang="en-US"/>
        </a:p>
      </dgm:t>
    </dgm:pt>
    <dgm:pt modelId="{C08D2D81-0634-4444-8A92-1AEDEEB30E52}" type="sibTrans" cxnId="{17EFA207-3D7E-49C3-97A0-E9F520E6255B}">
      <dgm:prSet/>
      <dgm:spPr/>
      <dgm:t>
        <a:bodyPr/>
        <a:lstStyle/>
        <a:p>
          <a:endParaRPr lang="en-US"/>
        </a:p>
      </dgm:t>
    </dgm:pt>
    <dgm:pt modelId="{AA0F53F6-63FF-4D95-8AAA-8AE31D37A1A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Articulation Final Submission</a:t>
          </a:r>
        </a:p>
      </dgm:t>
    </dgm:pt>
    <dgm:pt modelId="{9C009E17-73A5-4B85-9DC6-5CA5805CA0E1}" type="parTrans" cxnId="{207C724E-2C82-4F45-A797-8EA8635A5F31}">
      <dgm:prSet/>
      <dgm:spPr/>
      <dgm:t>
        <a:bodyPr/>
        <a:lstStyle/>
        <a:p>
          <a:endParaRPr lang="en-US"/>
        </a:p>
      </dgm:t>
    </dgm:pt>
    <dgm:pt modelId="{80F305BC-20DB-4A53-83E9-28D25C0EDFCE}" type="sibTrans" cxnId="{207C724E-2C82-4F45-A797-8EA8635A5F31}">
      <dgm:prSet/>
      <dgm:spPr/>
      <dgm:t>
        <a:bodyPr/>
        <a:lstStyle/>
        <a:p>
          <a:endParaRPr lang="en-US"/>
        </a:p>
      </dgm:t>
    </dgm:pt>
    <dgm:pt modelId="{AD672D02-3083-4C59-9102-6956D6DD310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Heather Long</a:t>
          </a:r>
        </a:p>
      </dgm:t>
    </dgm:pt>
    <dgm:pt modelId="{53025454-E107-463C-98B9-35361341194F}" type="parTrans" cxnId="{6BB7398F-D3E0-4627-8990-DAF9EFC7EED3}">
      <dgm:prSet/>
      <dgm:spPr/>
      <dgm:t>
        <a:bodyPr/>
        <a:lstStyle/>
        <a:p>
          <a:endParaRPr lang="en-US"/>
        </a:p>
      </dgm:t>
    </dgm:pt>
    <dgm:pt modelId="{0E1E3E64-CEEB-468E-A72C-AC7C5FA37188}" type="sibTrans" cxnId="{6BB7398F-D3E0-4627-8990-DAF9EFC7EED3}">
      <dgm:prSet/>
      <dgm:spPr/>
      <dgm:t>
        <a:bodyPr/>
        <a:lstStyle/>
        <a:p>
          <a:endParaRPr lang="en-US"/>
        </a:p>
      </dgm:t>
    </dgm:pt>
    <dgm:pt modelId="{8315C1E5-A052-4F14-A0DF-88BBE896ECCD}" type="pres">
      <dgm:prSet presAssocID="{FA9187B4-A923-44ED-8CBF-934F830CFBE5}" presName="outerComposite" presStyleCnt="0">
        <dgm:presLayoutVars>
          <dgm:chMax val="5"/>
          <dgm:dir/>
          <dgm:resizeHandles val="exact"/>
        </dgm:presLayoutVars>
      </dgm:prSet>
      <dgm:spPr/>
    </dgm:pt>
    <dgm:pt modelId="{7E400AF5-9081-46F0-AAE2-1B9A196F0A7B}" type="pres">
      <dgm:prSet presAssocID="{FA9187B4-A923-44ED-8CBF-934F830CFBE5}" presName="dummyMaxCanvas" presStyleCnt="0">
        <dgm:presLayoutVars/>
      </dgm:prSet>
      <dgm:spPr/>
    </dgm:pt>
    <dgm:pt modelId="{699FE3CC-044E-4860-B147-A06210A6DC69}" type="pres">
      <dgm:prSet presAssocID="{FA9187B4-A923-44ED-8CBF-934F830CFBE5}" presName="ThreeNodes_1" presStyleLbl="node1" presStyleIdx="0" presStyleCnt="3">
        <dgm:presLayoutVars>
          <dgm:bulletEnabled val="1"/>
        </dgm:presLayoutVars>
      </dgm:prSet>
      <dgm:spPr/>
    </dgm:pt>
    <dgm:pt modelId="{F76A8B50-455B-470D-AA57-977609D5B9FE}" type="pres">
      <dgm:prSet presAssocID="{FA9187B4-A923-44ED-8CBF-934F830CFBE5}" presName="ThreeNodes_2" presStyleLbl="node1" presStyleIdx="1" presStyleCnt="3">
        <dgm:presLayoutVars>
          <dgm:bulletEnabled val="1"/>
        </dgm:presLayoutVars>
      </dgm:prSet>
      <dgm:spPr/>
    </dgm:pt>
    <dgm:pt modelId="{E59B1943-BB01-4AA9-BDA7-0B15C5320D9F}" type="pres">
      <dgm:prSet presAssocID="{FA9187B4-A923-44ED-8CBF-934F830CFBE5}" presName="ThreeNodes_3" presStyleLbl="node1" presStyleIdx="2" presStyleCnt="3">
        <dgm:presLayoutVars>
          <dgm:bulletEnabled val="1"/>
        </dgm:presLayoutVars>
      </dgm:prSet>
      <dgm:spPr/>
    </dgm:pt>
    <dgm:pt modelId="{93C376BA-08AB-4264-9B87-7985B28C6B6F}" type="pres">
      <dgm:prSet presAssocID="{FA9187B4-A923-44ED-8CBF-934F830CFBE5}" presName="ThreeConn_1-2" presStyleLbl="fgAccFollowNode1" presStyleIdx="0" presStyleCnt="2">
        <dgm:presLayoutVars>
          <dgm:bulletEnabled val="1"/>
        </dgm:presLayoutVars>
      </dgm:prSet>
      <dgm:spPr/>
    </dgm:pt>
    <dgm:pt modelId="{4CE818D4-4090-4A50-86CB-9256CF9EB586}" type="pres">
      <dgm:prSet presAssocID="{FA9187B4-A923-44ED-8CBF-934F830CFBE5}" presName="ThreeConn_2-3" presStyleLbl="fgAccFollowNode1" presStyleIdx="1" presStyleCnt="2">
        <dgm:presLayoutVars>
          <dgm:bulletEnabled val="1"/>
        </dgm:presLayoutVars>
      </dgm:prSet>
      <dgm:spPr/>
    </dgm:pt>
    <dgm:pt modelId="{05D87DDB-67ED-492D-BF1A-5FD1AA789B11}" type="pres">
      <dgm:prSet presAssocID="{FA9187B4-A923-44ED-8CBF-934F830CFBE5}" presName="ThreeNodes_1_text" presStyleLbl="node1" presStyleIdx="2" presStyleCnt="3">
        <dgm:presLayoutVars>
          <dgm:bulletEnabled val="1"/>
        </dgm:presLayoutVars>
      </dgm:prSet>
      <dgm:spPr/>
    </dgm:pt>
    <dgm:pt modelId="{15BD539A-079B-4CBB-BA22-8751F14B45A6}" type="pres">
      <dgm:prSet presAssocID="{FA9187B4-A923-44ED-8CBF-934F830CFBE5}" presName="ThreeNodes_2_text" presStyleLbl="node1" presStyleIdx="2" presStyleCnt="3">
        <dgm:presLayoutVars>
          <dgm:bulletEnabled val="1"/>
        </dgm:presLayoutVars>
      </dgm:prSet>
      <dgm:spPr/>
    </dgm:pt>
    <dgm:pt modelId="{E9C66BE9-13B6-4276-8188-2F072F327A92}" type="pres">
      <dgm:prSet presAssocID="{FA9187B4-A923-44ED-8CBF-934F830CFBE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C5DFE02-EA9F-43E9-A636-40F64C3E0FFB}" type="presOf" srcId="{5224348F-4699-4735-9629-3FAD5558297F}" destId="{05D87DDB-67ED-492D-BF1A-5FD1AA789B11}" srcOrd="1" destOrd="0" presId="urn:microsoft.com/office/officeart/2005/8/layout/vProcess5"/>
    <dgm:cxn modelId="{8FCD3F05-F1F6-41A8-A940-A72D73C5AB5E}" type="presOf" srcId="{FA9187B4-A923-44ED-8CBF-934F830CFBE5}" destId="{8315C1E5-A052-4F14-A0DF-88BBE896ECCD}" srcOrd="0" destOrd="0" presId="urn:microsoft.com/office/officeart/2005/8/layout/vProcess5"/>
    <dgm:cxn modelId="{17EFA207-3D7E-49C3-97A0-E9F520E6255B}" srcId="{FA9187B4-A923-44ED-8CBF-934F830CFBE5}" destId="{5224348F-4699-4735-9629-3FAD5558297F}" srcOrd="0" destOrd="0" parTransId="{2BE2EEDE-E2CD-4E79-BC83-2A6EE250A62E}" sibTransId="{C08D2D81-0634-4444-8A92-1AEDEEB30E52}"/>
    <dgm:cxn modelId="{8A100708-EAA6-4D8D-BC2B-BA0A96FAD89D}" type="presOf" srcId="{AD672D02-3083-4C59-9102-6956D6DD3106}" destId="{E59B1943-BB01-4AA9-BDA7-0B15C5320D9F}" srcOrd="0" destOrd="0" presId="urn:microsoft.com/office/officeart/2005/8/layout/vProcess5"/>
    <dgm:cxn modelId="{F76B5218-556F-4609-933A-A9210C880A35}" type="presOf" srcId="{80F305BC-20DB-4A53-83E9-28D25C0EDFCE}" destId="{4CE818D4-4090-4A50-86CB-9256CF9EB586}" srcOrd="0" destOrd="0" presId="urn:microsoft.com/office/officeart/2005/8/layout/vProcess5"/>
    <dgm:cxn modelId="{207C724E-2C82-4F45-A797-8EA8635A5F31}" srcId="{FA9187B4-A923-44ED-8CBF-934F830CFBE5}" destId="{AA0F53F6-63FF-4D95-8AAA-8AE31D37A1AC}" srcOrd="1" destOrd="0" parTransId="{9C009E17-73A5-4B85-9DC6-5CA5805CA0E1}" sibTransId="{80F305BC-20DB-4A53-83E9-28D25C0EDFCE}"/>
    <dgm:cxn modelId="{6BB7398F-D3E0-4627-8990-DAF9EFC7EED3}" srcId="{FA9187B4-A923-44ED-8CBF-934F830CFBE5}" destId="{AD672D02-3083-4C59-9102-6956D6DD3106}" srcOrd="2" destOrd="0" parTransId="{53025454-E107-463C-98B9-35361341194F}" sibTransId="{0E1E3E64-CEEB-468E-A72C-AC7C5FA37188}"/>
    <dgm:cxn modelId="{CEC49B9C-9FD9-4840-94B8-2C95F19A152D}" type="presOf" srcId="{AD672D02-3083-4C59-9102-6956D6DD3106}" destId="{E9C66BE9-13B6-4276-8188-2F072F327A92}" srcOrd="1" destOrd="0" presId="urn:microsoft.com/office/officeart/2005/8/layout/vProcess5"/>
    <dgm:cxn modelId="{55102C9F-0D9C-46CD-8664-663B1AF9A1F9}" type="presOf" srcId="{5224348F-4699-4735-9629-3FAD5558297F}" destId="{699FE3CC-044E-4860-B147-A06210A6DC69}" srcOrd="0" destOrd="0" presId="urn:microsoft.com/office/officeart/2005/8/layout/vProcess5"/>
    <dgm:cxn modelId="{A7BC46CA-A163-4C25-A2C6-E511CB790726}" type="presOf" srcId="{AA0F53F6-63FF-4D95-8AAA-8AE31D37A1AC}" destId="{F76A8B50-455B-470D-AA57-977609D5B9FE}" srcOrd="0" destOrd="0" presId="urn:microsoft.com/office/officeart/2005/8/layout/vProcess5"/>
    <dgm:cxn modelId="{DDBFDDD8-89F0-466D-85F0-08C7B194C6D4}" type="presOf" srcId="{C08D2D81-0634-4444-8A92-1AEDEEB30E52}" destId="{93C376BA-08AB-4264-9B87-7985B28C6B6F}" srcOrd="0" destOrd="0" presId="urn:microsoft.com/office/officeart/2005/8/layout/vProcess5"/>
    <dgm:cxn modelId="{23FBA6EA-E04B-4D83-B574-1F61524B254B}" type="presOf" srcId="{AA0F53F6-63FF-4D95-8AAA-8AE31D37A1AC}" destId="{15BD539A-079B-4CBB-BA22-8751F14B45A6}" srcOrd="1" destOrd="0" presId="urn:microsoft.com/office/officeart/2005/8/layout/vProcess5"/>
    <dgm:cxn modelId="{F81FAFFF-417E-439B-B5D1-30EF3A45F73E}" type="presParOf" srcId="{8315C1E5-A052-4F14-A0DF-88BBE896ECCD}" destId="{7E400AF5-9081-46F0-AAE2-1B9A196F0A7B}" srcOrd="0" destOrd="0" presId="urn:microsoft.com/office/officeart/2005/8/layout/vProcess5"/>
    <dgm:cxn modelId="{97B4F013-2573-466C-9652-DFAEF31906DF}" type="presParOf" srcId="{8315C1E5-A052-4F14-A0DF-88BBE896ECCD}" destId="{699FE3CC-044E-4860-B147-A06210A6DC69}" srcOrd="1" destOrd="0" presId="urn:microsoft.com/office/officeart/2005/8/layout/vProcess5"/>
    <dgm:cxn modelId="{95F2F590-D079-4D64-B0F2-28295ECFDC0B}" type="presParOf" srcId="{8315C1E5-A052-4F14-A0DF-88BBE896ECCD}" destId="{F76A8B50-455B-470D-AA57-977609D5B9FE}" srcOrd="2" destOrd="0" presId="urn:microsoft.com/office/officeart/2005/8/layout/vProcess5"/>
    <dgm:cxn modelId="{5D41DD33-ED86-4FF1-A785-A51DEF581C39}" type="presParOf" srcId="{8315C1E5-A052-4F14-A0DF-88BBE896ECCD}" destId="{E59B1943-BB01-4AA9-BDA7-0B15C5320D9F}" srcOrd="3" destOrd="0" presId="urn:microsoft.com/office/officeart/2005/8/layout/vProcess5"/>
    <dgm:cxn modelId="{876776BF-F49C-41B3-87A4-F2B3D94626B3}" type="presParOf" srcId="{8315C1E5-A052-4F14-A0DF-88BBE896ECCD}" destId="{93C376BA-08AB-4264-9B87-7985B28C6B6F}" srcOrd="4" destOrd="0" presId="urn:microsoft.com/office/officeart/2005/8/layout/vProcess5"/>
    <dgm:cxn modelId="{DE4B694D-91AD-4403-8F24-6EAFE8CA8691}" type="presParOf" srcId="{8315C1E5-A052-4F14-A0DF-88BBE896ECCD}" destId="{4CE818D4-4090-4A50-86CB-9256CF9EB586}" srcOrd="5" destOrd="0" presId="urn:microsoft.com/office/officeart/2005/8/layout/vProcess5"/>
    <dgm:cxn modelId="{86CD1170-2D86-4CDB-8605-FC9280739A9E}" type="presParOf" srcId="{8315C1E5-A052-4F14-A0DF-88BBE896ECCD}" destId="{05D87DDB-67ED-492D-BF1A-5FD1AA789B11}" srcOrd="6" destOrd="0" presId="urn:microsoft.com/office/officeart/2005/8/layout/vProcess5"/>
    <dgm:cxn modelId="{FFF13A79-6FF9-4996-B73E-0D2D0DCDA7D5}" type="presParOf" srcId="{8315C1E5-A052-4F14-A0DF-88BBE896ECCD}" destId="{15BD539A-079B-4CBB-BA22-8751F14B45A6}" srcOrd="7" destOrd="0" presId="urn:microsoft.com/office/officeart/2005/8/layout/vProcess5"/>
    <dgm:cxn modelId="{A24F09AE-0BC8-4F02-9F2D-0D0E8F669012}" type="presParOf" srcId="{8315C1E5-A052-4F14-A0DF-88BBE896ECCD}" destId="{E9C66BE9-13B6-4276-8188-2F072F327A9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FE3CC-044E-4860-B147-A06210A6DC69}">
      <dsp:nvSpPr>
        <dsp:cNvPr id="0" name=""/>
        <dsp:cNvSpPr/>
      </dsp:nvSpPr>
      <dsp:spPr>
        <a:xfrm>
          <a:off x="0" y="0"/>
          <a:ext cx="8938260" cy="978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solidFill>
                <a:schemeClr val="tx1"/>
              </a:solidFill>
            </a:rPr>
            <a:t>CAPS265- Portfolio Project</a:t>
          </a:r>
        </a:p>
      </dsp:txBody>
      <dsp:txXfrm>
        <a:off x="28674" y="28674"/>
        <a:ext cx="7881845" cy="921648"/>
      </dsp:txXfrm>
    </dsp:sp>
    <dsp:sp modelId="{F76A8B50-455B-470D-AA57-977609D5B9FE}">
      <dsp:nvSpPr>
        <dsp:cNvPr id="0" name=""/>
        <dsp:cNvSpPr/>
      </dsp:nvSpPr>
      <dsp:spPr>
        <a:xfrm>
          <a:off x="788669" y="1142163"/>
          <a:ext cx="8938260" cy="978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solidFill>
                <a:schemeClr val="tx1"/>
              </a:solidFill>
            </a:rPr>
            <a:t>Articulation Final Submission</a:t>
          </a:r>
        </a:p>
      </dsp:txBody>
      <dsp:txXfrm>
        <a:off x="817343" y="1170837"/>
        <a:ext cx="7455894" cy="921648"/>
      </dsp:txXfrm>
    </dsp:sp>
    <dsp:sp modelId="{E59B1943-BB01-4AA9-BDA7-0B15C5320D9F}">
      <dsp:nvSpPr>
        <dsp:cNvPr id="0" name=""/>
        <dsp:cNvSpPr/>
      </dsp:nvSpPr>
      <dsp:spPr>
        <a:xfrm>
          <a:off x="1577339" y="2284326"/>
          <a:ext cx="8938260" cy="978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solidFill>
                <a:schemeClr val="tx1"/>
              </a:solidFill>
            </a:rPr>
            <a:t>Heather Long</a:t>
          </a:r>
        </a:p>
      </dsp:txBody>
      <dsp:txXfrm>
        <a:off x="1606013" y="2313000"/>
        <a:ext cx="7455894" cy="921648"/>
      </dsp:txXfrm>
    </dsp:sp>
    <dsp:sp modelId="{93C376BA-08AB-4264-9B87-7985B28C6B6F}">
      <dsp:nvSpPr>
        <dsp:cNvPr id="0" name=""/>
        <dsp:cNvSpPr/>
      </dsp:nvSpPr>
      <dsp:spPr>
        <a:xfrm>
          <a:off x="8301912" y="742405"/>
          <a:ext cx="636347" cy="63634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445090" y="742405"/>
        <a:ext cx="349991" cy="478851"/>
      </dsp:txXfrm>
    </dsp:sp>
    <dsp:sp modelId="{4CE818D4-4090-4A50-86CB-9256CF9EB586}">
      <dsp:nvSpPr>
        <dsp:cNvPr id="0" name=""/>
        <dsp:cNvSpPr/>
      </dsp:nvSpPr>
      <dsp:spPr>
        <a:xfrm>
          <a:off x="9090582" y="1878042"/>
          <a:ext cx="636347" cy="63634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233760" y="1878042"/>
        <a:ext cx="349991" cy="478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3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71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1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70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9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85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1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9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7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5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6183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10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6590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451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18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8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DBB9E-D6C0-4DEE-92C8-2A2C1FC7BBD7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819B445-B49F-4310-B41E-B477EEF7A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7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7F6E0-5664-42E2-87D6-43B52A706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08303"/>
            <a:ext cx="10515600" cy="1241279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MyCred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A32BA67B-CB82-488D-949C-553570D438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6843183"/>
              </p:ext>
            </p:extLst>
          </p:nvPr>
        </p:nvGraphicFramePr>
        <p:xfrm>
          <a:off x="831850" y="2826327"/>
          <a:ext cx="10515600" cy="3263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6409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BEB68F-BD49-48D7-953B-75A14AC65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71600"/>
            <a:ext cx="3546764" cy="4551218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PLEG135- Legal Research &amp; Writing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1506D8-B931-45CA-BB77-7B6030CF7D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1252" y="365125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and discuss the basic responsibilities, legal and procedural theories, and limitations of a paralegal.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BB2E88-09DB-4B6A-AC7B-E3EFBD87F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2" y="3322791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 intra-office memos, predictive memos, motions, discovery, and utilized laws and statutes towards the case as well as constructed a written research plan.</a:t>
            </a:r>
          </a:p>
        </p:txBody>
      </p:sp>
      <p:pic>
        <p:nvPicPr>
          <p:cNvPr id="13" name="Graphic 12" descr="Clipboard with solid fill">
            <a:extLst>
              <a:ext uri="{FF2B5EF4-FFF2-40B4-BE49-F238E27FC236}">
                <a16:creationId xmlns:a16="http://schemas.microsoft.com/office/drawing/2014/main" id="{2AB7D8DD-51AA-465D-9635-00E796C23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17619" y="3647209"/>
            <a:ext cx="1672936" cy="167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85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12C0D0-0F91-47F1-BFF1-608AB0604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0818"/>
            <a:ext cx="4928387" cy="477827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PLEG140- Law Office Management &amp; Technology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B645AE-BCAB-4175-897B-6AD76A371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1252" y="365125"/>
            <a:ext cx="5181600" cy="280629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Define, apply, and defend principles of legal ethics within a variety of settings.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4204C1F-E8F6-4419-AFC1-2FF4F5087A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5415" y="3429000"/>
            <a:ext cx="5162548" cy="2700088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 the similarities/ differences between policies and procedures of legal profession, as well as perform skills using Word processing. This project was a group effort.</a:t>
            </a:r>
          </a:p>
        </p:txBody>
      </p:sp>
      <p:pic>
        <p:nvPicPr>
          <p:cNvPr id="9" name="Graphic 8" descr="Ui Ux with solid fill">
            <a:extLst>
              <a:ext uri="{FF2B5EF4-FFF2-40B4-BE49-F238E27FC236}">
                <a16:creationId xmlns:a16="http://schemas.microsoft.com/office/drawing/2014/main" id="{E9E32FC8-E127-4DE3-BB05-77F4568B6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5109" y="3864644"/>
            <a:ext cx="1863436" cy="186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32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751BF-AAB5-4C2B-A47B-20F180CB7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3945"/>
            <a:ext cx="4928387" cy="469514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PLEG110- Contract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633C3-838D-4378-AFDB-6D1E9DD2C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1252" y="365125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Distinguish appropriate legal terminology and utilize terms correctly in legal documents.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A8CAA-604B-4D37-B8B4-D5178C08C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2" y="3322791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Research/ evaluate case law, demonstrating knowledge of the contract formation process using client scenarios.</a:t>
            </a:r>
          </a:p>
        </p:txBody>
      </p:sp>
      <p:pic>
        <p:nvPicPr>
          <p:cNvPr id="8" name="Graphic 7" descr="Handshake with solid fill">
            <a:extLst>
              <a:ext uri="{FF2B5EF4-FFF2-40B4-BE49-F238E27FC236}">
                <a16:creationId xmlns:a16="http://schemas.microsoft.com/office/drawing/2014/main" id="{323D93A7-6C36-4460-B050-DD995483D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22764" y="3408218"/>
            <a:ext cx="2092036" cy="209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0317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F75DF-EC86-4ECD-84A9-5724A8B0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036"/>
            <a:ext cx="4928387" cy="479905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PLEG230- Criminal Law &amp;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4BEB8-B542-48BD-875C-0807FDE825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1252" y="365125"/>
            <a:ext cx="5181600" cy="2806296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Design/ compose legal documents, include, but not limited to correspondence, pleadings, briefs, and memoranda, that are relevant to different substantive areas of law.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3AD8F5-2FD2-4F87-9950-ED36B4D6C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2" y="4725940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was able to review/ compose legal documents such as memos.</a:t>
            </a:r>
          </a:p>
        </p:txBody>
      </p:sp>
      <p:pic>
        <p:nvPicPr>
          <p:cNvPr id="6" name="Graphic 5" descr="Scales of justice with solid fill">
            <a:extLst>
              <a:ext uri="{FF2B5EF4-FFF2-40B4-BE49-F238E27FC236}">
                <a16:creationId xmlns:a16="http://schemas.microsoft.com/office/drawing/2014/main" id="{7809FC63-D59B-4D48-BD29-B715BD201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29111" y="3465176"/>
            <a:ext cx="1946564" cy="194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31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8F17F-A7D8-43C8-83FF-2133528A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3164"/>
            <a:ext cx="4928387" cy="4715924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PLEG120- Civil Litigation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5E3E5-9905-4135-B145-9F53AFB03C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1252" y="365125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Utilize electronic/ print resources to locate primary/ secondary law related legal documents to research, summarize, and evaluate legal issues.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1C870-45BF-4BC3-AE00-4D8C8742E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2" y="3322791"/>
            <a:ext cx="5181600" cy="2806296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 an understanding of stages of civil litigation and legal professional’s role, describe ethical responsibility, define basic components of litigation trial notebook, and compose personal injuries case.</a:t>
            </a:r>
          </a:p>
        </p:txBody>
      </p:sp>
      <p:pic>
        <p:nvPicPr>
          <p:cNvPr id="6" name="Graphic 5" descr="Gavel with solid fill">
            <a:extLst>
              <a:ext uri="{FF2B5EF4-FFF2-40B4-BE49-F238E27FC236}">
                <a16:creationId xmlns:a16="http://schemas.microsoft.com/office/drawing/2014/main" id="{E4344A1A-7977-4D3A-B0E3-0AC4CBB2C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1069" y="3428999"/>
            <a:ext cx="1745673" cy="174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21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2F9AE-9314-4356-987B-01C02C93C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036"/>
            <a:ext cx="4928387" cy="479905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SOSC116- Career Development I Theory &amp;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0C53B-10FE-481C-99E5-13CA4AB26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1252" y="365125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Identify/ utilize information technology tools and skills in both general and law related office practices.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F471D-5D4C-4E49-A8C1-85F2003AB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2" y="3322791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able to compose an elevator speech, cover letter, resume, receive necessary feedback to revise and edit as well.</a:t>
            </a:r>
          </a:p>
        </p:txBody>
      </p:sp>
      <p:pic>
        <p:nvPicPr>
          <p:cNvPr id="6" name="Graphic 5" descr="Contract with solid fill">
            <a:extLst>
              <a:ext uri="{FF2B5EF4-FFF2-40B4-BE49-F238E27FC236}">
                <a16:creationId xmlns:a16="http://schemas.microsoft.com/office/drawing/2014/main" id="{7BC2B24B-A072-4089-B603-60411E9C3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03136" y="3468264"/>
            <a:ext cx="1685628" cy="168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947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7A036-4DBA-420F-8685-E46B25992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036"/>
            <a:ext cx="4928387" cy="479905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PLEG220- Torts &amp; Remedies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2FBE4-AB10-47C6-BD79-1D5A850B9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1252" y="365125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appropriate paralegal specific knowledge, skills and behaviors to analyze/ interpret primary/ secondary law sources and related legal documents.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8DBF3-FF2F-4002-8541-4FA6DF188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2" y="3322791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Classified/ distinguished various types of torts including intentional torts, negligence, and strict liability, was able to do pre-litigation defenses, draft, and prepare pleadings.</a:t>
            </a:r>
          </a:p>
        </p:txBody>
      </p:sp>
      <p:pic>
        <p:nvPicPr>
          <p:cNvPr id="6" name="Graphic 5" descr="Scroll with solid fill">
            <a:extLst>
              <a:ext uri="{FF2B5EF4-FFF2-40B4-BE49-F238E27FC236}">
                <a16:creationId xmlns:a16="http://schemas.microsoft.com/office/drawing/2014/main" id="{C8B79AE5-4261-4AA4-8A66-576751A41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72144" y="3657599"/>
            <a:ext cx="1496291" cy="149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11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942DE-15EA-4959-BA5A-79740D037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036"/>
            <a:ext cx="4928387" cy="479905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ENLG102- Research &amp; 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D4971-B8E9-4CF6-AF6E-C4F49DDAC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1252" y="365125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Utilize appropriate current technology and resources to locate and evaluate information needed to accomplish a goal, and then communicate findings in visual/ written/ oral formats.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93000A-7B18-4AA3-9257-6E2CCA535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2" y="3322791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 multiple career paths of our choosing and explain the pros/ cons of why we chose them in writing.</a:t>
            </a:r>
          </a:p>
        </p:txBody>
      </p:sp>
      <p:pic>
        <p:nvPicPr>
          <p:cNvPr id="6" name="Graphic 5" descr="Doctor female with solid fill">
            <a:extLst>
              <a:ext uri="{FF2B5EF4-FFF2-40B4-BE49-F238E27FC236}">
                <a16:creationId xmlns:a16="http://schemas.microsoft.com/office/drawing/2014/main" id="{462C4D1F-0983-46DC-AABB-A2CFFC698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0045" y="3144845"/>
            <a:ext cx="1838127" cy="1838127"/>
          </a:xfrm>
          <a:prstGeom prst="rect">
            <a:avLst/>
          </a:prstGeom>
        </p:spPr>
      </p:pic>
      <p:pic>
        <p:nvPicPr>
          <p:cNvPr id="8" name="Graphic 7" descr="Judge female with solid fill">
            <a:extLst>
              <a:ext uri="{FF2B5EF4-FFF2-40B4-BE49-F238E27FC236}">
                <a16:creationId xmlns:a16="http://schemas.microsoft.com/office/drawing/2014/main" id="{887C06B8-3849-4F89-8F1D-54B0C68E0F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82837" y="4063909"/>
            <a:ext cx="1838127" cy="183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8278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F7B9-5337-4939-8E67-8F600EB4C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71600"/>
            <a:ext cx="4928387" cy="4757488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SOSC116- Career Development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3F659-7A58-4669-942D-B0C17F5A5D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1252" y="365125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 knowledge, skills and behavior acquired through formal/ informal learning and life experiences to new situations.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31ECEB-C746-410E-8427-60904CDB1B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2" y="3322791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able to compose an elevator speech, cover letter, resume, receive necessary feedback to revise and edit as well.</a:t>
            </a:r>
          </a:p>
        </p:txBody>
      </p:sp>
      <p:pic>
        <p:nvPicPr>
          <p:cNvPr id="6" name="Graphic 5" descr="Contract with solid fill">
            <a:extLst>
              <a:ext uri="{FF2B5EF4-FFF2-40B4-BE49-F238E27FC236}">
                <a16:creationId xmlns:a16="http://schemas.microsoft.com/office/drawing/2014/main" id="{43D532A4-03C5-4FC2-B6EF-E0DCCD216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03136" y="3468264"/>
            <a:ext cx="1685628" cy="168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0372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52FC2-B077-4408-A0C6-19521C6DA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0818"/>
            <a:ext cx="4928387" cy="477827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SOSC226- Career Development II Theory &amp;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29B6C-2702-4A09-A05A-63F921D87F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1252" y="365125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 strategies for reflection on learning and practice in order to adjust learning processes for continual improvement.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5FF21-CDE6-4827-B58F-39D01813F7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2" y="3322791"/>
            <a:ext cx="5181600" cy="28062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 employment documents, refined and tagged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ePortfolio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exhibits for MyCred portfolio, as well as reflected on verbal/ non-verbal feedback.</a:t>
            </a:r>
          </a:p>
        </p:txBody>
      </p:sp>
      <p:pic>
        <p:nvPicPr>
          <p:cNvPr id="8" name="Graphic 7" descr="Target Audience with solid fill">
            <a:extLst>
              <a:ext uri="{FF2B5EF4-FFF2-40B4-BE49-F238E27FC236}">
                <a16:creationId xmlns:a16="http://schemas.microsoft.com/office/drawing/2014/main" id="{BF84BE67-0BED-4248-91E1-80A4318B0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7992" y="3739952"/>
            <a:ext cx="1767229" cy="176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13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">
            <a:extLst>
              <a:ext uri="{FF2B5EF4-FFF2-40B4-BE49-F238E27FC236}">
                <a16:creationId xmlns:a16="http://schemas.microsoft.com/office/drawing/2014/main" id="{04E9F44E-02E7-4A97-B7DB-1DB0F1F4E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154F2546-BFC4-4B9A-B22A-40C22269F5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4BB2355B-3CC7-4F78-AEE5-42361DBF4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031B8A19-2FD3-4302-91CF-C8B6F93B3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73162A24-700C-424E-96EC-86CB156D05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1F0C1D92-E435-4491-B392-AB951E055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0212CAD4-9EC5-41A6-B23D-EBA0527104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6EFDEEEF-07D4-42EA-BAF2-B6FB6442D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2F4FA7A2-4814-4283-AED6-51BE57860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3A80AF23-BF8E-4209-B9DE-1D2A637B4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19128847-0CCA-451D-A00A-2855A4D6D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5007ABF4-C6D7-4D5A-B621-E22A6CDE24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C626D9E0-6E9C-49D1-9350-E85A88DD35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75" name="Group 21">
            <a:extLst>
              <a:ext uri="{FF2B5EF4-FFF2-40B4-BE49-F238E27FC236}">
                <a16:creationId xmlns:a16="http://schemas.microsoft.com/office/drawing/2014/main" id="{3F22DE9C-F188-48E2-A82C-4434A8EEE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157"/>
            <a:ext cx="2356675" cy="6853096"/>
            <a:chOff x="6627813" y="195610"/>
            <a:chExt cx="1952625" cy="5678141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02013AA2-1F55-4C5D-AA37-2F66C2056B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1FB61D00-6151-464C-A1C0-2F19F6413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A5ED6B64-D948-4BCE-9D88-5BB2FDD8F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F89D4BEB-9156-4620-A774-3B780CC758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B4A8D726-AC9C-413C-BA61-279C42A85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F17D811C-C413-4847-8A99-0C428A583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75BC74C6-A8D3-43B7-88D6-D36F1C038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57EEDAFB-AA1B-4B29-B0D8-E3F097A308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2037E8F3-503E-4F56-81D4-C0058A8556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B3B14D57-F75A-402A-B35D-98E84AD68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4AFB6E2F-5AF1-4DB0-851C-8F7492A9E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6725B281-5E62-47B4-873A-9B1261423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6" name="Rectangle 35">
            <a:extLst>
              <a:ext uri="{FF2B5EF4-FFF2-40B4-BE49-F238E27FC236}">
                <a16:creationId xmlns:a16="http://schemas.microsoft.com/office/drawing/2014/main" id="{6A10670B-6568-4038-91D8-392C78C0C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id="{62163DB6-3EE7-474C-8726-1A05F7DE4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8" name="Rectangle 39">
            <a:extLst>
              <a:ext uri="{FF2B5EF4-FFF2-40B4-BE49-F238E27FC236}">
                <a16:creationId xmlns:a16="http://schemas.microsoft.com/office/drawing/2014/main" id="{57ABABA7-0420-4200-9B65-1C1967CE9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41">
            <a:extLst>
              <a:ext uri="{FF2B5EF4-FFF2-40B4-BE49-F238E27FC236}">
                <a16:creationId xmlns:a16="http://schemas.microsoft.com/office/drawing/2014/main" id="{7A03E380-9CD1-4ABA-A763-9F9D252B8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573513" y="0"/>
            <a:ext cx="5613431" cy="6853245"/>
            <a:chOff x="2487613" y="285750"/>
            <a:chExt cx="2428876" cy="5654676"/>
          </a:xfrm>
          <a:solidFill>
            <a:schemeClr val="accent1"/>
          </a:solidFill>
        </p:grpSpPr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66E01B84-4C2B-4DE5-90C8-9C4001A75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0" name="Freeform 12">
              <a:extLst>
                <a:ext uri="{FF2B5EF4-FFF2-40B4-BE49-F238E27FC236}">
                  <a16:creationId xmlns:a16="http://schemas.microsoft.com/office/drawing/2014/main" id="{64CE5A7A-D5C5-4FE5-860C-0B5748FD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016A7D2A-6EEA-47B8-A763-7D82E41B3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E758F6E7-6DEC-48D0-ACB1-E5E26B13E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B56657FF-C027-42E7-859B-902929B6F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79047F2A-5978-46C6-B3A2-54AAC2136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F3BE8FD1-0A72-4640-AC7A-2E057273F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752FC782-A372-4D11-B20D-958955E56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AA00B2F1-BEE2-444A-8249-C8E3212C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E7F5747E-514B-4CF7-B6B0-DAD714909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931614BB-1593-40ED-8113-2BD11870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2691871F-F15C-4E19-BC9C-78E5748D7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56" name="Freeform 6">
            <a:extLst>
              <a:ext uri="{FF2B5EF4-FFF2-40B4-BE49-F238E27FC236}">
                <a16:creationId xmlns:a16="http://schemas.microsoft.com/office/drawing/2014/main" id="{8576F020-8157-45CE-B1D9-6FA47AFEB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59566"/>
            <a:ext cx="7560245" cy="453886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3ED8D-F3D5-47E3-A1B6-315593241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215" y="1318591"/>
            <a:ext cx="5102159" cy="42208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C791E-5470-4DAC-9440-A003CB8D9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2032" y="804334"/>
            <a:ext cx="3675634" cy="52493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course outcomes have helped me to gain skills that I have not had before as well as improve the skills that I have already endured. I was all a challenge worth while. Yet, there will always be room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2762870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Wisp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895</TotalTime>
  <Words>548</Words>
  <Application>Microsoft Office PowerPoint</Application>
  <PresentationFormat>Widescreen</PresentationFormat>
  <Paragraphs>36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Times New Roman</vt:lpstr>
      <vt:lpstr>Wingdings 3</vt:lpstr>
      <vt:lpstr>Wisp</vt:lpstr>
      <vt:lpstr>MyCred</vt:lpstr>
      <vt:lpstr>PLEG135- Legal Research &amp; Writing</vt:lpstr>
      <vt:lpstr>PLEG140- Law Office Management &amp; Technology</vt:lpstr>
      <vt:lpstr>PLEG110- Contract Law</vt:lpstr>
      <vt:lpstr>PLEG230- Criminal Law &amp; Procedures</vt:lpstr>
      <vt:lpstr>PLEG120- Civil Litigation</vt:lpstr>
      <vt:lpstr>SOSC116- Career Development I Theory &amp; Practice</vt:lpstr>
      <vt:lpstr>PLEG220- Torts &amp; Remedies</vt:lpstr>
      <vt:lpstr>ENLG102- Research &amp; Writing</vt:lpstr>
      <vt:lpstr>SOSC116- Career Development I</vt:lpstr>
      <vt:lpstr>SOSC226- Career Development II Theory &amp; Practice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MyCred</dc:title>
  <dc:creator>heather long</dc:creator>
  <cp:lastModifiedBy>heather long</cp:lastModifiedBy>
  <cp:revision>1</cp:revision>
  <dcterms:created xsi:type="dcterms:W3CDTF">2021-10-22T00:18:01Z</dcterms:created>
  <dcterms:modified xsi:type="dcterms:W3CDTF">2021-10-22T15:13:25Z</dcterms:modified>
</cp:coreProperties>
</file>