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62" r:id="rId6"/>
    <p:sldId id="263" r:id="rId7"/>
    <p:sldId id="261" r:id="rId8"/>
    <p:sldId id="264" r:id="rId9"/>
    <p:sldId id="265" r:id="rId10"/>
    <p:sldId id="266" r:id="rId11"/>
    <p:sldId id="268" r:id="rId12"/>
    <p:sldId id="270" r:id="rId13"/>
    <p:sldId id="269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86FA2E-13AA-4B87-BDC3-37F8600E7773}" v="253" dt="2021-10-18T22:28:53.3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19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neisha Dodson" userId="1d020d8d738cbd2a" providerId="LiveId" clId="{6586FA2E-13AA-4B87-BDC3-37F8600E7773}"/>
    <pc:docChg chg="undo custSel addSld delSld modSld sldOrd">
      <pc:chgData name="Kaneisha Dodson" userId="1d020d8d738cbd2a" providerId="LiveId" clId="{6586FA2E-13AA-4B87-BDC3-37F8600E7773}" dt="2021-10-18T22:28:06.774" v="4024" actId="20577"/>
      <pc:docMkLst>
        <pc:docMk/>
      </pc:docMkLst>
      <pc:sldChg chg="modSp mod">
        <pc:chgData name="Kaneisha Dodson" userId="1d020d8d738cbd2a" providerId="LiveId" clId="{6586FA2E-13AA-4B87-BDC3-37F8600E7773}" dt="2021-10-18T22:17:23.964" v="4010" actId="20577"/>
        <pc:sldMkLst>
          <pc:docMk/>
          <pc:sldMk cId="2584280759" sldId="257"/>
        </pc:sldMkLst>
        <pc:spChg chg="mod">
          <ac:chgData name="Kaneisha Dodson" userId="1d020d8d738cbd2a" providerId="LiveId" clId="{6586FA2E-13AA-4B87-BDC3-37F8600E7773}" dt="2021-10-18T22:17:23.964" v="4010" actId="20577"/>
          <ac:spMkLst>
            <pc:docMk/>
            <pc:sldMk cId="2584280759" sldId="257"/>
            <ac:spMk id="2" creationId="{18C3B467-088C-4F3D-A9A7-105C4E1E20CD}"/>
          </ac:spMkLst>
        </pc:spChg>
      </pc:sldChg>
      <pc:sldChg chg="addSp modSp mod setBg modClrScheme chgLayout">
        <pc:chgData name="Kaneisha Dodson" userId="1d020d8d738cbd2a" providerId="LiveId" clId="{6586FA2E-13AA-4B87-BDC3-37F8600E7773}" dt="2021-10-18T14:33:25.180" v="3936" actId="27636"/>
        <pc:sldMkLst>
          <pc:docMk/>
          <pc:sldMk cId="183243182" sldId="261"/>
        </pc:sldMkLst>
        <pc:spChg chg="mod">
          <ac:chgData name="Kaneisha Dodson" userId="1d020d8d738cbd2a" providerId="LiveId" clId="{6586FA2E-13AA-4B87-BDC3-37F8600E7773}" dt="2021-09-25T01:04:21.850" v="544" actId="20577"/>
          <ac:spMkLst>
            <pc:docMk/>
            <pc:sldMk cId="183243182" sldId="261"/>
            <ac:spMk id="2" creationId="{7A4919D0-F177-4BBA-9A0B-DBA69E2ED764}"/>
          </ac:spMkLst>
        </pc:spChg>
        <pc:spChg chg="add mod">
          <ac:chgData name="Kaneisha Dodson" userId="1d020d8d738cbd2a" providerId="LiveId" clId="{6586FA2E-13AA-4B87-BDC3-37F8600E7773}" dt="2021-10-18T14:33:25.180" v="3936" actId="27636"/>
          <ac:spMkLst>
            <pc:docMk/>
            <pc:sldMk cId="183243182" sldId="261"/>
            <ac:spMk id="10" creationId="{EAC9CC05-F8B9-43DB-9B2B-2582E95F0900}"/>
          </ac:spMkLst>
        </pc:spChg>
        <pc:graphicFrameChg chg="mod modGraphic">
          <ac:chgData name="Kaneisha Dodson" userId="1d020d8d738cbd2a" providerId="LiveId" clId="{6586FA2E-13AA-4B87-BDC3-37F8600E7773}" dt="2021-09-25T01:07:41.032" v="625" actId="20577"/>
          <ac:graphicFrameMkLst>
            <pc:docMk/>
            <pc:sldMk cId="183243182" sldId="261"/>
            <ac:graphicFrameMk id="5" creationId="{91DB1382-7276-49FA-9632-38D558F457E3}"/>
          </ac:graphicFrameMkLst>
        </pc:graphicFrameChg>
      </pc:sldChg>
      <pc:sldChg chg="modSp mod">
        <pc:chgData name="Kaneisha Dodson" userId="1d020d8d738cbd2a" providerId="LiveId" clId="{6586FA2E-13AA-4B87-BDC3-37F8600E7773}" dt="2021-10-18T14:32:45.528" v="3932"/>
        <pc:sldMkLst>
          <pc:docMk/>
          <pc:sldMk cId="3527028719" sldId="262"/>
        </pc:sldMkLst>
        <pc:spChg chg="mod">
          <ac:chgData name="Kaneisha Dodson" userId="1d020d8d738cbd2a" providerId="LiveId" clId="{6586FA2E-13AA-4B87-BDC3-37F8600E7773}" dt="2021-10-18T14:32:45.528" v="3932"/>
          <ac:spMkLst>
            <pc:docMk/>
            <pc:sldMk cId="3527028719" sldId="262"/>
            <ac:spMk id="3" creationId="{C9A08348-2BB9-47C7-A702-63C88C5E47FF}"/>
          </ac:spMkLst>
        </pc:spChg>
      </pc:sldChg>
      <pc:sldChg chg="modSp mod">
        <pc:chgData name="Kaneisha Dodson" userId="1d020d8d738cbd2a" providerId="LiveId" clId="{6586FA2E-13AA-4B87-BDC3-37F8600E7773}" dt="2021-10-18T14:31:55.147" v="3930"/>
        <pc:sldMkLst>
          <pc:docMk/>
          <pc:sldMk cId="2167082860" sldId="263"/>
        </pc:sldMkLst>
        <pc:spChg chg="mod">
          <ac:chgData name="Kaneisha Dodson" userId="1d020d8d738cbd2a" providerId="LiveId" clId="{6586FA2E-13AA-4B87-BDC3-37F8600E7773}" dt="2021-09-25T00:53:48.318" v="61" actId="20577"/>
          <ac:spMkLst>
            <pc:docMk/>
            <pc:sldMk cId="2167082860" sldId="263"/>
            <ac:spMk id="2" creationId="{85F5AA2A-A1D2-4007-8287-01349AC8282A}"/>
          </ac:spMkLst>
        </pc:spChg>
        <pc:spChg chg="mod">
          <ac:chgData name="Kaneisha Dodson" userId="1d020d8d738cbd2a" providerId="LiveId" clId="{6586FA2E-13AA-4B87-BDC3-37F8600E7773}" dt="2021-10-18T14:31:55.147" v="3930"/>
          <ac:spMkLst>
            <pc:docMk/>
            <pc:sldMk cId="2167082860" sldId="263"/>
            <ac:spMk id="3" creationId="{2F507EF7-71CE-4A60-80C0-4A038A556B91}"/>
          </ac:spMkLst>
        </pc:spChg>
      </pc:sldChg>
      <pc:sldChg chg="addSp delSp modSp new mod modClrScheme chgLayout">
        <pc:chgData name="Kaneisha Dodson" userId="1d020d8d738cbd2a" providerId="LiveId" clId="{6586FA2E-13AA-4B87-BDC3-37F8600E7773}" dt="2021-10-18T14:34:10.497" v="3939" actId="5793"/>
        <pc:sldMkLst>
          <pc:docMk/>
          <pc:sldMk cId="3179087632" sldId="264"/>
        </pc:sldMkLst>
        <pc:spChg chg="mod">
          <ac:chgData name="Kaneisha Dodson" userId="1d020d8d738cbd2a" providerId="LiveId" clId="{6586FA2E-13AA-4B87-BDC3-37F8600E7773}" dt="2021-09-26T02:19:32.250" v="1126" actId="26606"/>
          <ac:spMkLst>
            <pc:docMk/>
            <pc:sldMk cId="3179087632" sldId="264"/>
            <ac:spMk id="2" creationId="{DE42B983-4262-48BD-9F39-BDA838A3CB8D}"/>
          </ac:spMkLst>
        </pc:spChg>
        <pc:spChg chg="del">
          <ac:chgData name="Kaneisha Dodson" userId="1d020d8d738cbd2a" providerId="LiveId" clId="{6586FA2E-13AA-4B87-BDC3-37F8600E7773}" dt="2021-09-25T01:13:31.358" v="1027" actId="26606"/>
          <ac:spMkLst>
            <pc:docMk/>
            <pc:sldMk cId="3179087632" sldId="264"/>
            <ac:spMk id="3" creationId="{B6AEE778-7BF8-42F9-BE73-32A923D84F57}"/>
          </ac:spMkLst>
        </pc:spChg>
        <pc:spChg chg="del">
          <ac:chgData name="Kaneisha Dodson" userId="1d020d8d738cbd2a" providerId="LiveId" clId="{6586FA2E-13AA-4B87-BDC3-37F8600E7773}" dt="2021-09-25T01:13:31.358" v="1027" actId="26606"/>
          <ac:spMkLst>
            <pc:docMk/>
            <pc:sldMk cId="3179087632" sldId="264"/>
            <ac:spMk id="4" creationId="{7E8239D4-60C8-4CC1-A681-F461EC7F97BE}"/>
          </ac:spMkLst>
        </pc:spChg>
        <pc:spChg chg="add mod">
          <ac:chgData name="Kaneisha Dodson" userId="1d020d8d738cbd2a" providerId="LiveId" clId="{6586FA2E-13AA-4B87-BDC3-37F8600E7773}" dt="2021-10-18T14:34:10.497" v="3939" actId="5793"/>
          <ac:spMkLst>
            <pc:docMk/>
            <pc:sldMk cId="3179087632" sldId="264"/>
            <ac:spMk id="10" creationId="{C694761C-2A86-41DC-9C23-32CD859C5F31}"/>
          </ac:spMkLst>
        </pc:spChg>
        <pc:spChg chg="add del mod">
          <ac:chgData name="Kaneisha Dodson" userId="1d020d8d738cbd2a" providerId="LiveId" clId="{6586FA2E-13AA-4B87-BDC3-37F8600E7773}" dt="2021-09-26T02:19:23.568" v="1123" actId="26606"/>
          <ac:spMkLst>
            <pc:docMk/>
            <pc:sldMk cId="3179087632" sldId="264"/>
            <ac:spMk id="15" creationId="{F68BBFA3-D181-4969-B25C-3B8A07C5A712}"/>
          </ac:spMkLst>
        </pc:spChg>
        <pc:spChg chg="add del mod">
          <ac:chgData name="Kaneisha Dodson" userId="1d020d8d738cbd2a" providerId="LiveId" clId="{6586FA2E-13AA-4B87-BDC3-37F8600E7773}" dt="2021-09-26T02:19:23.568" v="1123" actId="26606"/>
          <ac:spMkLst>
            <pc:docMk/>
            <pc:sldMk cId="3179087632" sldId="264"/>
            <ac:spMk id="17" creationId="{2F441DF3-2D84-4A80-AE7C-A0F07DF36CE1}"/>
          </ac:spMkLst>
        </pc:spChg>
        <pc:graphicFrameChg chg="add mod modGraphic">
          <ac:chgData name="Kaneisha Dodson" userId="1d020d8d738cbd2a" providerId="LiveId" clId="{6586FA2E-13AA-4B87-BDC3-37F8600E7773}" dt="2021-09-26T02:59:08.830" v="1203" actId="1076"/>
          <ac:graphicFrameMkLst>
            <pc:docMk/>
            <pc:sldMk cId="3179087632" sldId="264"/>
            <ac:graphicFrameMk id="5" creationId="{D50D3DBF-5678-458E-8567-CA30E1BB519E}"/>
          </ac:graphicFrameMkLst>
        </pc:graphicFrameChg>
        <pc:picChg chg="add mod ord">
          <ac:chgData name="Kaneisha Dodson" userId="1d020d8d738cbd2a" providerId="LiveId" clId="{6586FA2E-13AA-4B87-BDC3-37F8600E7773}" dt="2021-09-26T02:58:00.009" v="1200" actId="14100"/>
          <ac:picMkLst>
            <pc:docMk/>
            <pc:sldMk cId="3179087632" sldId="264"/>
            <ac:picMk id="6" creationId="{DC295040-242A-43B4-8381-36672214476E}"/>
          </ac:picMkLst>
        </pc:picChg>
      </pc:sldChg>
      <pc:sldChg chg="addSp delSp modSp new mod modClrScheme chgLayout">
        <pc:chgData name="Kaneisha Dodson" userId="1d020d8d738cbd2a" providerId="LiveId" clId="{6586FA2E-13AA-4B87-BDC3-37F8600E7773}" dt="2021-10-18T14:35:39.183" v="3953" actId="5793"/>
        <pc:sldMkLst>
          <pc:docMk/>
          <pc:sldMk cId="1273611196" sldId="265"/>
        </pc:sldMkLst>
        <pc:spChg chg="mod">
          <ac:chgData name="Kaneisha Dodson" userId="1d020d8d738cbd2a" providerId="LiveId" clId="{6586FA2E-13AA-4B87-BDC3-37F8600E7773}" dt="2021-09-30T16:35:30.249" v="1447" actId="26606"/>
          <ac:spMkLst>
            <pc:docMk/>
            <pc:sldMk cId="1273611196" sldId="265"/>
            <ac:spMk id="2" creationId="{6513CF27-D48F-401F-8020-E5D4F964CF0C}"/>
          </ac:spMkLst>
        </pc:spChg>
        <pc:spChg chg="add del mod">
          <ac:chgData name="Kaneisha Dodson" userId="1d020d8d738cbd2a" providerId="LiveId" clId="{6586FA2E-13AA-4B87-BDC3-37F8600E7773}" dt="2021-09-30T16:35:30.249" v="1447" actId="26606"/>
          <ac:spMkLst>
            <pc:docMk/>
            <pc:sldMk cId="1273611196" sldId="265"/>
            <ac:spMk id="3" creationId="{B8BD23FD-3B43-4982-9F10-01E8A7F8711A}"/>
          </ac:spMkLst>
        </pc:spChg>
        <pc:spChg chg="mod">
          <ac:chgData name="Kaneisha Dodson" userId="1d020d8d738cbd2a" providerId="LiveId" clId="{6586FA2E-13AA-4B87-BDC3-37F8600E7773}" dt="2021-10-18T14:35:34.712" v="3951" actId="27636"/>
          <ac:spMkLst>
            <pc:docMk/>
            <pc:sldMk cId="1273611196" sldId="265"/>
            <ac:spMk id="4" creationId="{A42B7BBB-8064-4EC5-85F3-CDFF1124F4AF}"/>
          </ac:spMkLst>
        </pc:spChg>
        <pc:spChg chg="add del mod">
          <ac:chgData name="Kaneisha Dodson" userId="1d020d8d738cbd2a" providerId="LiveId" clId="{6586FA2E-13AA-4B87-BDC3-37F8600E7773}" dt="2021-09-30T16:35:26.945" v="1444" actId="26606"/>
          <ac:spMkLst>
            <pc:docMk/>
            <pc:sldMk cId="1273611196" sldId="265"/>
            <ac:spMk id="8" creationId="{B8BD23FD-3B43-4982-9F10-01E8A7F8711A}"/>
          </ac:spMkLst>
        </pc:spChg>
        <pc:spChg chg="add del mod">
          <ac:chgData name="Kaneisha Dodson" userId="1d020d8d738cbd2a" providerId="LiveId" clId="{6586FA2E-13AA-4B87-BDC3-37F8600E7773}" dt="2021-09-30T16:35:26.945" v="1444" actId="26606"/>
          <ac:spMkLst>
            <pc:docMk/>
            <pc:sldMk cId="1273611196" sldId="265"/>
            <ac:spMk id="9" creationId="{585F57E3-8AA8-4C16-96AB-F09423506B8E}"/>
          </ac:spMkLst>
        </pc:spChg>
        <pc:spChg chg="add del mod">
          <ac:chgData name="Kaneisha Dodson" userId="1d020d8d738cbd2a" providerId="LiveId" clId="{6586FA2E-13AA-4B87-BDC3-37F8600E7773}" dt="2021-09-30T16:35:26.945" v="1444" actId="26606"/>
          <ac:spMkLst>
            <pc:docMk/>
            <pc:sldMk cId="1273611196" sldId="265"/>
            <ac:spMk id="11" creationId="{2A722206-AA0C-4AED-809C-3926BD6E4D77}"/>
          </ac:spMkLst>
        </pc:spChg>
        <pc:spChg chg="add mod">
          <ac:chgData name="Kaneisha Dodson" userId="1d020d8d738cbd2a" providerId="LiveId" clId="{6586FA2E-13AA-4B87-BDC3-37F8600E7773}" dt="2021-09-30T16:37:04.371" v="1552" actId="20577"/>
          <ac:spMkLst>
            <pc:docMk/>
            <pc:sldMk cId="1273611196" sldId="265"/>
            <ac:spMk id="15" creationId="{585F57E3-8AA8-4C16-96AB-F09423506B8E}"/>
          </ac:spMkLst>
        </pc:spChg>
        <pc:spChg chg="add mod">
          <ac:chgData name="Kaneisha Dodson" userId="1d020d8d738cbd2a" providerId="LiveId" clId="{6586FA2E-13AA-4B87-BDC3-37F8600E7773}" dt="2021-10-18T14:35:39.183" v="3953" actId="5793"/>
          <ac:spMkLst>
            <pc:docMk/>
            <pc:sldMk cId="1273611196" sldId="265"/>
            <ac:spMk id="16" creationId="{B8BD23FD-3B43-4982-9F10-01E8A7F8711A}"/>
          </ac:spMkLst>
        </pc:spChg>
        <pc:spChg chg="add mod">
          <ac:chgData name="Kaneisha Dodson" userId="1d020d8d738cbd2a" providerId="LiveId" clId="{6586FA2E-13AA-4B87-BDC3-37F8600E7773}" dt="2021-09-30T16:37:00.359" v="1551" actId="20577"/>
          <ac:spMkLst>
            <pc:docMk/>
            <pc:sldMk cId="1273611196" sldId="265"/>
            <ac:spMk id="17" creationId="{2A722206-AA0C-4AED-809C-3926BD6E4D77}"/>
          </ac:spMkLst>
        </pc:spChg>
        <pc:graphicFrameChg chg="add del mod">
          <ac:chgData name="Kaneisha Dodson" userId="1d020d8d738cbd2a" providerId="LiveId" clId="{6586FA2E-13AA-4B87-BDC3-37F8600E7773}" dt="2021-09-30T16:35:25.540" v="1442" actId="26606"/>
          <ac:graphicFrameMkLst>
            <pc:docMk/>
            <pc:sldMk cId="1273611196" sldId="265"/>
            <ac:graphicFrameMk id="6" creationId="{2DFC2026-A45D-4C21-89B4-7D71AB260114}"/>
          </ac:graphicFrameMkLst>
        </pc:graphicFrameChg>
        <pc:graphicFrameChg chg="add del mod">
          <ac:chgData name="Kaneisha Dodson" userId="1d020d8d738cbd2a" providerId="LiveId" clId="{6586FA2E-13AA-4B87-BDC3-37F8600E7773}" dt="2021-09-30T16:35:30.233" v="1446" actId="26606"/>
          <ac:graphicFrameMkLst>
            <pc:docMk/>
            <pc:sldMk cId="1273611196" sldId="265"/>
            <ac:graphicFrameMk id="13" creationId="{E3BE4E97-B3EA-40B5-8027-55E7DE74A893}"/>
          </ac:graphicFrameMkLst>
        </pc:graphicFrameChg>
      </pc:sldChg>
      <pc:sldChg chg="modSp new mod">
        <pc:chgData name="Kaneisha Dodson" userId="1d020d8d738cbd2a" providerId="LiveId" clId="{6586FA2E-13AA-4B87-BDC3-37F8600E7773}" dt="2021-10-03T19:55:09.600" v="2600" actId="33524"/>
        <pc:sldMkLst>
          <pc:docMk/>
          <pc:sldMk cId="481852362" sldId="266"/>
        </pc:sldMkLst>
        <pc:spChg chg="mod">
          <ac:chgData name="Kaneisha Dodson" userId="1d020d8d738cbd2a" providerId="LiveId" clId="{6586FA2E-13AA-4B87-BDC3-37F8600E7773}" dt="2021-10-03T19:39:49.050" v="2545" actId="20577"/>
          <ac:spMkLst>
            <pc:docMk/>
            <pc:sldMk cId="481852362" sldId="266"/>
            <ac:spMk id="2" creationId="{8A8937A4-EC01-4E8B-A943-DB11C714204A}"/>
          </ac:spMkLst>
        </pc:spChg>
        <pc:spChg chg="mod">
          <ac:chgData name="Kaneisha Dodson" userId="1d020d8d738cbd2a" providerId="LiveId" clId="{6586FA2E-13AA-4B87-BDC3-37F8600E7773}" dt="2021-10-03T19:30:05.597" v="2194" actId="5793"/>
          <ac:spMkLst>
            <pc:docMk/>
            <pc:sldMk cId="481852362" sldId="266"/>
            <ac:spMk id="3" creationId="{F8FB8B1A-CD02-415B-B796-9B75A601EB63}"/>
          </ac:spMkLst>
        </pc:spChg>
        <pc:spChg chg="mod">
          <ac:chgData name="Kaneisha Dodson" userId="1d020d8d738cbd2a" providerId="LiveId" clId="{6586FA2E-13AA-4B87-BDC3-37F8600E7773}" dt="2021-10-03T19:29:53.399" v="2169" actId="33524"/>
          <ac:spMkLst>
            <pc:docMk/>
            <pc:sldMk cId="481852362" sldId="266"/>
            <ac:spMk id="4" creationId="{5D025F7E-E5FA-460E-85D0-7A62305A0838}"/>
          </ac:spMkLst>
        </pc:spChg>
        <pc:spChg chg="mod">
          <ac:chgData name="Kaneisha Dodson" userId="1d020d8d738cbd2a" providerId="LiveId" clId="{6586FA2E-13AA-4B87-BDC3-37F8600E7773}" dt="2021-10-03T19:33:44.894" v="2369" actId="33524"/>
          <ac:spMkLst>
            <pc:docMk/>
            <pc:sldMk cId="481852362" sldId="266"/>
            <ac:spMk id="5" creationId="{1B812692-BDC6-4199-B606-F1C57F0A5C93}"/>
          </ac:spMkLst>
        </pc:spChg>
        <pc:spChg chg="mod">
          <ac:chgData name="Kaneisha Dodson" userId="1d020d8d738cbd2a" providerId="LiveId" clId="{6586FA2E-13AA-4B87-BDC3-37F8600E7773}" dt="2021-10-03T19:55:09.600" v="2600" actId="33524"/>
          <ac:spMkLst>
            <pc:docMk/>
            <pc:sldMk cId="481852362" sldId="266"/>
            <ac:spMk id="6" creationId="{124BE6F8-19E0-4E9C-AB65-7DF0D5EE4960}"/>
          </ac:spMkLst>
        </pc:spChg>
      </pc:sldChg>
      <pc:sldChg chg="modSp new del mod ord">
        <pc:chgData name="Kaneisha Dodson" userId="1d020d8d738cbd2a" providerId="LiveId" clId="{6586FA2E-13AA-4B87-BDC3-37F8600E7773}" dt="2021-10-05T02:28:23.584" v="3293" actId="2696"/>
        <pc:sldMkLst>
          <pc:docMk/>
          <pc:sldMk cId="2973602449" sldId="267"/>
        </pc:sldMkLst>
        <pc:spChg chg="mod">
          <ac:chgData name="Kaneisha Dodson" userId="1d020d8d738cbd2a" providerId="LiveId" clId="{6586FA2E-13AA-4B87-BDC3-37F8600E7773}" dt="2021-10-03T19:41:00.623" v="2584" actId="20577"/>
          <ac:spMkLst>
            <pc:docMk/>
            <pc:sldMk cId="2973602449" sldId="267"/>
            <ac:spMk id="2" creationId="{47FEF73D-478F-458E-9467-D3B55EF63C7D}"/>
          </ac:spMkLst>
        </pc:spChg>
      </pc:sldChg>
      <pc:sldChg chg="addSp delSp modSp new mod">
        <pc:chgData name="Kaneisha Dodson" userId="1d020d8d738cbd2a" providerId="LiveId" clId="{6586FA2E-13AA-4B87-BDC3-37F8600E7773}" dt="2021-10-18T15:52:03.359" v="3956"/>
        <pc:sldMkLst>
          <pc:docMk/>
          <pc:sldMk cId="1912061219" sldId="268"/>
        </pc:sldMkLst>
        <pc:spChg chg="mod">
          <ac:chgData name="Kaneisha Dodson" userId="1d020d8d738cbd2a" providerId="LiveId" clId="{6586FA2E-13AA-4B87-BDC3-37F8600E7773}" dt="2021-10-06T00:25:02.795" v="3816" actId="26606"/>
          <ac:spMkLst>
            <pc:docMk/>
            <pc:sldMk cId="1912061219" sldId="268"/>
            <ac:spMk id="2" creationId="{59A346D9-C7DE-4548-A6F7-944F387045E8}"/>
          </ac:spMkLst>
        </pc:spChg>
        <pc:spChg chg="del mod">
          <ac:chgData name="Kaneisha Dodson" userId="1d020d8d738cbd2a" providerId="LiveId" clId="{6586FA2E-13AA-4B87-BDC3-37F8600E7773}" dt="2021-10-06T00:25:02.795" v="3816" actId="26606"/>
          <ac:spMkLst>
            <pc:docMk/>
            <pc:sldMk cId="1912061219" sldId="268"/>
            <ac:spMk id="3" creationId="{FCEEB2FE-ADF5-4DDC-9BF7-20EAB54002DA}"/>
          </ac:spMkLst>
        </pc:spChg>
        <pc:graphicFrameChg chg="add mod">
          <ac:chgData name="Kaneisha Dodson" userId="1d020d8d738cbd2a" providerId="LiveId" clId="{6586FA2E-13AA-4B87-BDC3-37F8600E7773}" dt="2021-10-18T15:52:03.359" v="3956"/>
          <ac:graphicFrameMkLst>
            <pc:docMk/>
            <pc:sldMk cId="1912061219" sldId="268"/>
            <ac:graphicFrameMk id="5" creationId="{022BA280-A369-4E17-9F6F-CDE69E064478}"/>
          </ac:graphicFrameMkLst>
        </pc:graphicFrameChg>
      </pc:sldChg>
      <pc:sldChg chg="modSp new del mod">
        <pc:chgData name="Kaneisha Dodson" userId="1d020d8d738cbd2a" providerId="LiveId" clId="{6586FA2E-13AA-4B87-BDC3-37F8600E7773}" dt="2021-10-05T02:00:18.083" v="2969" actId="2696"/>
        <pc:sldMkLst>
          <pc:docMk/>
          <pc:sldMk cId="1744613678" sldId="269"/>
        </pc:sldMkLst>
        <pc:spChg chg="mod">
          <ac:chgData name="Kaneisha Dodson" userId="1d020d8d738cbd2a" providerId="LiveId" clId="{6586FA2E-13AA-4B87-BDC3-37F8600E7773}" dt="2021-10-03T19:41:59.109" v="2597" actId="20577"/>
          <ac:spMkLst>
            <pc:docMk/>
            <pc:sldMk cId="1744613678" sldId="269"/>
            <ac:spMk id="2" creationId="{15FAA82D-0574-41B8-AE26-72998A6485D3}"/>
          </ac:spMkLst>
        </pc:spChg>
      </pc:sldChg>
      <pc:sldChg chg="new del">
        <pc:chgData name="Kaneisha Dodson" userId="1d020d8d738cbd2a" providerId="LiveId" clId="{6586FA2E-13AA-4B87-BDC3-37F8600E7773}" dt="2021-10-05T02:00:26.390" v="2971" actId="2696"/>
        <pc:sldMkLst>
          <pc:docMk/>
          <pc:sldMk cId="2671406463" sldId="269"/>
        </pc:sldMkLst>
      </pc:sldChg>
      <pc:sldChg chg="modSp new mod">
        <pc:chgData name="Kaneisha Dodson" userId="1d020d8d738cbd2a" providerId="LiveId" clId="{6586FA2E-13AA-4B87-BDC3-37F8600E7773}" dt="2021-10-18T22:28:06.774" v="4024" actId="20577"/>
        <pc:sldMkLst>
          <pc:docMk/>
          <pc:sldMk cId="3458953495" sldId="269"/>
        </pc:sldMkLst>
        <pc:spChg chg="mod">
          <ac:chgData name="Kaneisha Dodson" userId="1d020d8d738cbd2a" providerId="LiveId" clId="{6586FA2E-13AA-4B87-BDC3-37F8600E7773}" dt="2021-10-05T02:00:34.424" v="2982" actId="20577"/>
          <ac:spMkLst>
            <pc:docMk/>
            <pc:sldMk cId="3458953495" sldId="269"/>
            <ac:spMk id="2" creationId="{D1AC48E5-6236-40CE-A86D-CB6E695E4080}"/>
          </ac:spMkLst>
        </pc:spChg>
        <pc:spChg chg="mod">
          <ac:chgData name="Kaneisha Dodson" userId="1d020d8d738cbd2a" providerId="LiveId" clId="{6586FA2E-13AA-4B87-BDC3-37F8600E7773}" dt="2021-10-18T22:28:06.774" v="4024" actId="20577"/>
          <ac:spMkLst>
            <pc:docMk/>
            <pc:sldMk cId="3458953495" sldId="269"/>
            <ac:spMk id="3" creationId="{2E4840D6-A4B6-430E-905F-3FE2B2EC4A6A}"/>
          </ac:spMkLst>
        </pc:spChg>
      </pc:sldChg>
      <pc:sldChg chg="addSp delSp modSp new mod ord">
        <pc:chgData name="Kaneisha Dodson" userId="1d020d8d738cbd2a" providerId="LiveId" clId="{6586FA2E-13AA-4B87-BDC3-37F8600E7773}" dt="2021-10-06T00:26:06.402" v="3928" actId="20577"/>
        <pc:sldMkLst>
          <pc:docMk/>
          <pc:sldMk cId="389067557" sldId="270"/>
        </pc:sldMkLst>
        <pc:spChg chg="mod">
          <ac:chgData name="Kaneisha Dodson" userId="1d020d8d738cbd2a" providerId="LiveId" clId="{6586FA2E-13AA-4B87-BDC3-37F8600E7773}" dt="2021-10-06T00:25:29.296" v="3819" actId="26606"/>
          <ac:spMkLst>
            <pc:docMk/>
            <pc:sldMk cId="389067557" sldId="270"/>
            <ac:spMk id="2" creationId="{1429AB66-729E-48DB-8CCC-DF26F41B7054}"/>
          </ac:spMkLst>
        </pc:spChg>
        <pc:spChg chg="add del mod">
          <ac:chgData name="Kaneisha Dodson" userId="1d020d8d738cbd2a" providerId="LiveId" clId="{6586FA2E-13AA-4B87-BDC3-37F8600E7773}" dt="2021-10-06T00:25:29.296" v="3819" actId="26606"/>
          <ac:spMkLst>
            <pc:docMk/>
            <pc:sldMk cId="389067557" sldId="270"/>
            <ac:spMk id="3" creationId="{08D342F7-93CC-4542-8124-7B5D2A9EE7F9}"/>
          </ac:spMkLst>
        </pc:spChg>
        <pc:graphicFrameChg chg="add del">
          <ac:chgData name="Kaneisha Dodson" userId="1d020d8d738cbd2a" providerId="LiveId" clId="{6586FA2E-13AA-4B87-BDC3-37F8600E7773}" dt="2021-10-06T00:25:29.214" v="3818" actId="26606"/>
          <ac:graphicFrameMkLst>
            <pc:docMk/>
            <pc:sldMk cId="389067557" sldId="270"/>
            <ac:graphicFrameMk id="5" creationId="{E5AB96FB-3EAF-4469-8A27-6F9D5F40293D}"/>
          </ac:graphicFrameMkLst>
        </pc:graphicFrameChg>
        <pc:graphicFrameChg chg="add mod">
          <ac:chgData name="Kaneisha Dodson" userId="1d020d8d738cbd2a" providerId="LiveId" clId="{6586FA2E-13AA-4B87-BDC3-37F8600E7773}" dt="2021-10-06T00:26:06.402" v="3928" actId="20577"/>
          <ac:graphicFrameMkLst>
            <pc:docMk/>
            <pc:sldMk cId="389067557" sldId="270"/>
            <ac:graphicFrameMk id="7" creationId="{73BDD8CA-D6A0-4478-946E-60E44AABA254}"/>
          </ac:graphicFrameMkLst>
        </pc:graphicFrameChg>
      </pc:sldChg>
      <pc:sldChg chg="new del">
        <pc:chgData name="Kaneisha Dodson" userId="1d020d8d738cbd2a" providerId="LiveId" clId="{6586FA2E-13AA-4B87-BDC3-37F8600E7773}" dt="2021-10-03T19:54:42.406" v="2598" actId="2696"/>
        <pc:sldMkLst>
          <pc:docMk/>
          <pc:sldMk cId="641020899" sldId="270"/>
        </pc:sldMkLst>
      </pc:sldChg>
      <pc:sldChg chg="addSp modSp new mod ord modClrScheme chgLayout">
        <pc:chgData name="Kaneisha Dodson" userId="1d020d8d738cbd2a" providerId="LiveId" clId="{6586FA2E-13AA-4B87-BDC3-37F8600E7773}" dt="2021-10-18T15:57:06.580" v="4009" actId="20577"/>
        <pc:sldMkLst>
          <pc:docMk/>
          <pc:sldMk cId="516215617" sldId="271"/>
        </pc:sldMkLst>
        <pc:spChg chg="mod">
          <ac:chgData name="Kaneisha Dodson" userId="1d020d8d738cbd2a" providerId="LiveId" clId="{6586FA2E-13AA-4B87-BDC3-37F8600E7773}" dt="2021-10-06T00:24:10.276" v="3815" actId="26606"/>
          <ac:spMkLst>
            <pc:docMk/>
            <pc:sldMk cId="516215617" sldId="271"/>
            <ac:spMk id="2" creationId="{970DD162-61BD-4BFC-9820-6107CF2834E3}"/>
          </ac:spMkLst>
        </pc:spChg>
        <pc:spChg chg="mod">
          <ac:chgData name="Kaneisha Dodson" userId="1d020d8d738cbd2a" providerId="LiveId" clId="{6586FA2E-13AA-4B87-BDC3-37F8600E7773}" dt="2021-10-18T15:57:06.580" v="4009" actId="20577"/>
          <ac:spMkLst>
            <pc:docMk/>
            <pc:sldMk cId="516215617" sldId="271"/>
            <ac:spMk id="3" creationId="{ED6ED208-8787-417B-BD4C-CF720DD9B765}"/>
          </ac:spMkLst>
        </pc:spChg>
        <pc:picChg chg="add">
          <ac:chgData name="Kaneisha Dodson" userId="1d020d8d738cbd2a" providerId="LiveId" clId="{6586FA2E-13AA-4B87-BDC3-37F8600E7773}" dt="2021-10-06T00:24:10.276" v="3815" actId="26606"/>
          <ac:picMkLst>
            <pc:docMk/>
            <pc:sldMk cId="516215617" sldId="271"/>
            <ac:picMk id="5" creationId="{E18DD0BE-946C-4B0F-B041-52C6507D6267}"/>
          </ac:picMkLst>
        </pc:picChg>
      </pc:sldChg>
      <pc:sldChg chg="new del">
        <pc:chgData name="Kaneisha Dodson" userId="1d020d8d738cbd2a" providerId="LiveId" clId="{6586FA2E-13AA-4B87-BDC3-37F8600E7773}" dt="2021-10-03T19:54:46.016" v="2599" actId="2696"/>
        <pc:sldMkLst>
          <pc:docMk/>
          <pc:sldMk cId="2010468884" sldId="27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2/layout/IconVerticalSolidList" loCatId="icon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0FC4FFE-8987-4A26-B7F4-8A516F18ADA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Early Childhood Education- $25k- $37k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Child Psychologist- $54k - $110k  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Pediatrician- $150k - $230k </a:t>
          </a:r>
          <a:r>
            <a:rPr lang="en-US" sz="2500" dirty="0"/>
            <a:t> 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FA9C6AC4-DCEB-4259-AC17-72A88100D20C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CAFF7865-A646-42B5-A9E7-AB0F99A5067B}" type="pres">
      <dgm:prSet presAssocID="{40FC4FFE-8987-4A26-B7F4-8A516F18ADAE}" presName="compNode" presStyleCnt="0"/>
      <dgm:spPr/>
    </dgm:pt>
    <dgm:pt modelId="{C7889AE3-EEAC-4BC1-8463-52FFBF6274DF}" type="pres">
      <dgm:prSet presAssocID="{40FC4FFE-8987-4A26-B7F4-8A516F18ADAE}" presName="bgRect" presStyleLbl="bgShp" presStyleIdx="0" presStyleCnt="3"/>
      <dgm:spPr/>
    </dgm:pt>
    <dgm:pt modelId="{B2962D87-AE59-437E-BFC1-EF6F0C507ADB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A8200E11-86D3-48C8-BC45-F59CE1F75200}" type="pres">
      <dgm:prSet presAssocID="{40FC4FFE-8987-4A26-B7F4-8A516F18ADAE}" presName="spaceRect" presStyleCnt="0"/>
      <dgm:spPr/>
    </dgm:pt>
    <dgm:pt modelId="{72DA9F53-094E-40F4-A0B3-D9AF63C49EA0}" type="pres">
      <dgm:prSet presAssocID="{40FC4FFE-8987-4A26-B7F4-8A516F18ADAE}" presName="parTx" presStyleLbl="revTx" presStyleIdx="0" presStyleCnt="3">
        <dgm:presLayoutVars>
          <dgm:chMax val="0"/>
          <dgm:chPref val="0"/>
        </dgm:presLayoutVars>
      </dgm:prSet>
      <dgm:spPr/>
    </dgm:pt>
    <dgm:pt modelId="{B4A0F8B7-0319-412C-B9A0-86EF8EC6EE62}" type="pres">
      <dgm:prSet presAssocID="{5B62599A-5C9B-48E7-896E-EA782AC60C8B}" presName="sibTrans" presStyleCnt="0"/>
      <dgm:spPr/>
    </dgm:pt>
    <dgm:pt modelId="{C888FE38-DCB9-4A03-A3B8-1B1F433DCE4B}" type="pres">
      <dgm:prSet presAssocID="{49225C73-1633-42F1-AB3B-7CB183E5F8B8}" presName="compNode" presStyleCnt="0"/>
      <dgm:spPr/>
    </dgm:pt>
    <dgm:pt modelId="{60F158E4-62BF-47E7-873F-55C8DF0D3404}" type="pres">
      <dgm:prSet presAssocID="{49225C73-1633-42F1-AB3B-7CB183E5F8B8}" presName="bgRect" presStyleLbl="bgShp" presStyleIdx="1" presStyleCnt="3" custLinFactNeighborX="-1662" custLinFactNeighborY="-3244"/>
      <dgm:spPr/>
    </dgm:pt>
    <dgm:pt modelId="{6062597A-16C1-4F07-A0C5-D7CCD17D2E41}" type="pres">
      <dgm:prSet presAssocID="{49225C73-1633-42F1-AB3B-7CB183E5F8B8}" presName="iconRect" presStyleLbl="node1" presStyleIdx="1" presStyleCnt="3"/>
      <dgm:spPr>
        <a:prstGeom prst="upDownArrow">
          <a:avLst/>
        </a:prstGeom>
      </dgm:spPr>
      <dgm:extLst>
        <a:ext uri="{E40237B7-FDA0-4F09-8148-C483321AD2D9}">
          <dgm14:cNvPr xmlns:dgm14="http://schemas.microsoft.com/office/drawing/2010/diagram" id="0" name="" descr="Chef"/>
        </a:ext>
      </dgm:extLst>
    </dgm:pt>
    <dgm:pt modelId="{2D41216A-71C5-4369-99C4-634E3BEC221F}" type="pres">
      <dgm:prSet presAssocID="{49225C73-1633-42F1-AB3B-7CB183E5F8B8}" presName="spaceRect" presStyleCnt="0"/>
      <dgm:spPr/>
    </dgm:pt>
    <dgm:pt modelId="{0160419D-A312-4635-9AD7-21DF5A0AFB54}" type="pres">
      <dgm:prSet presAssocID="{49225C73-1633-42F1-AB3B-7CB183E5F8B8}" presName="parTx" presStyleLbl="revTx" presStyleIdx="1" presStyleCnt="3">
        <dgm:presLayoutVars>
          <dgm:chMax val="0"/>
          <dgm:chPref val="0"/>
        </dgm:presLayoutVars>
      </dgm:prSet>
      <dgm:spPr/>
    </dgm:pt>
    <dgm:pt modelId="{7565E04C-FBE9-4E0D-A1DD-78B26B54CCC8}" type="pres">
      <dgm:prSet presAssocID="{9646853A-8964-4519-A5B1-0B7D18B2983D}" presName="sibTrans" presStyleCnt="0"/>
      <dgm:spPr/>
    </dgm:pt>
    <dgm:pt modelId="{70B05AB4-F355-42F7-9A59-203960FCA47C}" type="pres">
      <dgm:prSet presAssocID="{1C383F32-22E8-4F62-A3E0-BDC3D5F48992}" presName="compNode" presStyleCnt="0"/>
      <dgm:spPr/>
    </dgm:pt>
    <dgm:pt modelId="{149C5AF2-0D69-4AAC-A158-C6DD5EE0258A}" type="pres">
      <dgm:prSet presAssocID="{1C383F32-22E8-4F62-A3E0-BDC3D5F48992}" presName="bgRect" presStyleLbl="bgShp" presStyleIdx="2" presStyleCnt="3"/>
      <dgm:spPr/>
    </dgm:pt>
    <dgm:pt modelId="{96A34793-1816-473B-BB62-5275247377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yramid with Levels"/>
        </a:ext>
      </dgm:extLst>
    </dgm:pt>
    <dgm:pt modelId="{86615073-01B8-4B0D-88C3-2D382085CDC3}" type="pres">
      <dgm:prSet presAssocID="{1C383F32-22E8-4F62-A3E0-BDC3D5F48992}" presName="spaceRect" presStyleCnt="0"/>
      <dgm:spPr/>
    </dgm:pt>
    <dgm:pt modelId="{A5E7FA04-E762-4C95-AFC6-2B4A6F0F4A4A}" type="pres">
      <dgm:prSet presAssocID="{1C383F32-22E8-4F62-A3E0-BDC3D5F4899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A99E9923-23A1-47D6-ABDF-33F304E899E3}" type="presOf" srcId="{40FC4FFE-8987-4A26-B7F4-8A516F18ADAE}" destId="{72DA9F53-094E-40F4-A0B3-D9AF63C49EA0}" srcOrd="0" destOrd="0" presId="urn:microsoft.com/office/officeart/2018/2/layout/IconVerticalSolid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4085CF7A-FD35-4EE9-A015-2F8DAD5041D2}" type="presOf" srcId="{1C383F32-22E8-4F62-A3E0-BDC3D5F48992}" destId="{A5E7FA04-E762-4C95-AFC6-2B4A6F0F4A4A}" srcOrd="0" destOrd="0" presId="urn:microsoft.com/office/officeart/2018/2/layout/IconVerticalSolidList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A124C6CB-5012-4DF2-AD27-CDC626A3AA4C}" type="presOf" srcId="{49225C73-1633-42F1-AB3B-7CB183E5F8B8}" destId="{0160419D-A312-4635-9AD7-21DF5A0AFB54}" srcOrd="0" destOrd="0" presId="urn:microsoft.com/office/officeart/2018/2/layout/IconVerticalSolidList"/>
    <dgm:cxn modelId="{FFE996F2-E504-4E95-84FE-87A69C3E509B}" type="presOf" srcId="{01A66772-F185-4D58-B8BB-E9370D7A7A2B}" destId="{FA9C6AC4-DCEB-4259-AC17-72A88100D20C}" srcOrd="0" destOrd="0" presId="urn:microsoft.com/office/officeart/2018/2/layout/IconVerticalSolidList"/>
    <dgm:cxn modelId="{38D2FF05-8609-4FD9-9D83-306798EB947B}" type="presParOf" srcId="{FA9C6AC4-DCEB-4259-AC17-72A88100D20C}" destId="{CAFF7865-A646-42B5-A9E7-AB0F99A5067B}" srcOrd="0" destOrd="0" presId="urn:microsoft.com/office/officeart/2018/2/layout/IconVerticalSolidList"/>
    <dgm:cxn modelId="{8DF10EB8-21B5-4744-8ED3-24DF43C6BBA9}" type="presParOf" srcId="{CAFF7865-A646-42B5-A9E7-AB0F99A5067B}" destId="{C7889AE3-EEAC-4BC1-8463-52FFBF6274DF}" srcOrd="0" destOrd="0" presId="urn:microsoft.com/office/officeart/2018/2/layout/IconVerticalSolidList"/>
    <dgm:cxn modelId="{8E4F4CFF-BC9A-4BC2-90BE-823DDC0C512D}" type="presParOf" srcId="{CAFF7865-A646-42B5-A9E7-AB0F99A5067B}" destId="{B2962D87-AE59-437E-BFC1-EF6F0C507ADB}" srcOrd="1" destOrd="0" presId="urn:microsoft.com/office/officeart/2018/2/layout/IconVerticalSolidList"/>
    <dgm:cxn modelId="{76769712-6A33-4846-B9CE-A93FC2E7A753}" type="presParOf" srcId="{CAFF7865-A646-42B5-A9E7-AB0F99A5067B}" destId="{A8200E11-86D3-48C8-BC45-F59CE1F75200}" srcOrd="2" destOrd="0" presId="urn:microsoft.com/office/officeart/2018/2/layout/IconVerticalSolidList"/>
    <dgm:cxn modelId="{6F5AAC1D-6C9A-4E8E-8576-3D10838844A0}" type="presParOf" srcId="{CAFF7865-A646-42B5-A9E7-AB0F99A5067B}" destId="{72DA9F53-094E-40F4-A0B3-D9AF63C49EA0}" srcOrd="3" destOrd="0" presId="urn:microsoft.com/office/officeart/2018/2/layout/IconVerticalSolidList"/>
    <dgm:cxn modelId="{B6BC4D4C-AFC5-4212-AA6C-92A19B3FFBD5}" type="presParOf" srcId="{FA9C6AC4-DCEB-4259-AC17-72A88100D20C}" destId="{B4A0F8B7-0319-412C-B9A0-86EF8EC6EE62}" srcOrd="1" destOrd="0" presId="urn:microsoft.com/office/officeart/2018/2/layout/IconVerticalSolidList"/>
    <dgm:cxn modelId="{A1A27E33-E061-45AD-BF3A-3A8EDB1C18CC}" type="presParOf" srcId="{FA9C6AC4-DCEB-4259-AC17-72A88100D20C}" destId="{C888FE38-DCB9-4A03-A3B8-1B1F433DCE4B}" srcOrd="2" destOrd="0" presId="urn:microsoft.com/office/officeart/2018/2/layout/IconVerticalSolidList"/>
    <dgm:cxn modelId="{BD7A7690-6617-49A0-870B-5F04665C1F51}" type="presParOf" srcId="{C888FE38-DCB9-4A03-A3B8-1B1F433DCE4B}" destId="{60F158E4-62BF-47E7-873F-55C8DF0D3404}" srcOrd="0" destOrd="0" presId="urn:microsoft.com/office/officeart/2018/2/layout/IconVerticalSolidList"/>
    <dgm:cxn modelId="{F20B3B73-078C-466C-862E-C669A7FDAD39}" type="presParOf" srcId="{C888FE38-DCB9-4A03-A3B8-1B1F433DCE4B}" destId="{6062597A-16C1-4F07-A0C5-D7CCD17D2E41}" srcOrd="1" destOrd="0" presId="urn:microsoft.com/office/officeart/2018/2/layout/IconVerticalSolidList"/>
    <dgm:cxn modelId="{7CA35426-D6BB-41D2-ADEE-209B71FAD34C}" type="presParOf" srcId="{C888FE38-DCB9-4A03-A3B8-1B1F433DCE4B}" destId="{2D41216A-71C5-4369-99C4-634E3BEC221F}" srcOrd="2" destOrd="0" presId="urn:microsoft.com/office/officeart/2018/2/layout/IconVerticalSolidList"/>
    <dgm:cxn modelId="{B511E423-37D9-48E1-83D6-1671D12F161C}" type="presParOf" srcId="{C888FE38-DCB9-4A03-A3B8-1B1F433DCE4B}" destId="{0160419D-A312-4635-9AD7-21DF5A0AFB54}" srcOrd="3" destOrd="0" presId="urn:microsoft.com/office/officeart/2018/2/layout/IconVerticalSolidList"/>
    <dgm:cxn modelId="{BB69D30B-D95A-4EF2-8F7A-B73EB0B57312}" type="presParOf" srcId="{FA9C6AC4-DCEB-4259-AC17-72A88100D20C}" destId="{7565E04C-FBE9-4E0D-A1DD-78B26B54CCC8}" srcOrd="3" destOrd="0" presId="urn:microsoft.com/office/officeart/2018/2/layout/IconVerticalSolidList"/>
    <dgm:cxn modelId="{2D5D28C2-F35F-4C20-8980-055DF33488F7}" type="presParOf" srcId="{FA9C6AC4-DCEB-4259-AC17-72A88100D20C}" destId="{70B05AB4-F355-42F7-9A59-203960FCA47C}" srcOrd="4" destOrd="0" presId="urn:microsoft.com/office/officeart/2018/2/layout/IconVerticalSolidList"/>
    <dgm:cxn modelId="{9D4E6CE3-AEB1-4EEF-9758-586CEC9BDD24}" type="presParOf" srcId="{70B05AB4-F355-42F7-9A59-203960FCA47C}" destId="{149C5AF2-0D69-4AAC-A158-C6DD5EE0258A}" srcOrd="0" destOrd="0" presId="urn:microsoft.com/office/officeart/2018/2/layout/IconVerticalSolidList"/>
    <dgm:cxn modelId="{DEB40B90-D14B-464D-A3D3-F9EDA6432A5A}" type="presParOf" srcId="{70B05AB4-F355-42F7-9A59-203960FCA47C}" destId="{96A34793-1816-473B-BB62-5275247377F2}" srcOrd="1" destOrd="0" presId="urn:microsoft.com/office/officeart/2018/2/layout/IconVerticalSolidList"/>
    <dgm:cxn modelId="{5AACF50C-0D81-4A89-86D1-47188D995687}" type="presParOf" srcId="{70B05AB4-F355-42F7-9A59-203960FCA47C}" destId="{86615073-01B8-4B0D-88C3-2D382085CDC3}" srcOrd="2" destOrd="0" presId="urn:microsoft.com/office/officeart/2018/2/layout/IconVerticalSolidList"/>
    <dgm:cxn modelId="{A64EC273-53EB-4967-9814-CA370B537952}" type="presParOf" srcId="{70B05AB4-F355-42F7-9A59-203960FCA47C}" destId="{A5E7FA04-E762-4C95-AFC6-2B4A6F0F4A4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D26EBB-5CD5-4A49-A56D-3F372BE0FF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1ABA1E-AD2D-4BE5-9F13-7F579B84408B}">
      <dgm:prSet/>
      <dgm:spPr/>
      <dgm:t>
        <a:bodyPr/>
        <a:lstStyle/>
        <a:p>
          <a:r>
            <a:rPr lang="en-US"/>
            <a:t>My loan after graduation will be $7890, in 10 years I will be having this paid off with the monthly payments of $657.50. </a:t>
          </a:r>
        </a:p>
      </dgm:t>
    </dgm:pt>
    <dgm:pt modelId="{E8804662-C072-4670-9473-BE5EE3A6B329}" type="parTrans" cxnId="{D7FAC930-921E-4F69-A939-3C954A94807D}">
      <dgm:prSet/>
      <dgm:spPr/>
      <dgm:t>
        <a:bodyPr/>
        <a:lstStyle/>
        <a:p>
          <a:endParaRPr lang="en-US"/>
        </a:p>
      </dgm:t>
    </dgm:pt>
    <dgm:pt modelId="{AACFAF0B-D93F-40EC-A810-5BBC8B141F2F}" type="sibTrans" cxnId="{D7FAC930-921E-4F69-A939-3C954A94807D}">
      <dgm:prSet/>
      <dgm:spPr/>
      <dgm:t>
        <a:bodyPr/>
        <a:lstStyle/>
        <a:p>
          <a:endParaRPr lang="en-US"/>
        </a:p>
      </dgm:t>
    </dgm:pt>
    <dgm:pt modelId="{A9D051E8-9C50-4D23-B34B-3804EDC32817}">
      <dgm:prSet/>
      <dgm:spPr/>
      <dgm:t>
        <a:bodyPr/>
        <a:lstStyle/>
        <a:p>
          <a:r>
            <a:rPr lang="en-US" dirty="0"/>
            <a:t>This is just a guess, I am not sure that this will be my payment, but from what I am looking at on my student portal, this is the correct amount. </a:t>
          </a:r>
        </a:p>
      </dgm:t>
    </dgm:pt>
    <dgm:pt modelId="{97B645D1-B5B0-4EBD-8701-1310C700AF98}" type="parTrans" cxnId="{AC755224-8857-486F-9831-054FE5EBEF33}">
      <dgm:prSet/>
      <dgm:spPr/>
    </dgm:pt>
    <dgm:pt modelId="{1DBF2FE2-319E-4BB7-87D6-7A2D760AFF59}" type="sibTrans" cxnId="{AC755224-8857-486F-9831-054FE5EBEF33}">
      <dgm:prSet/>
      <dgm:spPr/>
    </dgm:pt>
    <dgm:pt modelId="{09D61791-B4A3-47B5-A015-763E9138B083}" type="pres">
      <dgm:prSet presAssocID="{C3D26EBB-5CD5-4A49-A56D-3F372BE0FF94}" presName="linear" presStyleCnt="0">
        <dgm:presLayoutVars>
          <dgm:animLvl val="lvl"/>
          <dgm:resizeHandles val="exact"/>
        </dgm:presLayoutVars>
      </dgm:prSet>
      <dgm:spPr/>
    </dgm:pt>
    <dgm:pt modelId="{E3DDAB11-E729-4938-B8EE-60CE0FD0311C}" type="pres">
      <dgm:prSet presAssocID="{DF1ABA1E-AD2D-4BE5-9F13-7F579B84408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D7D126C-9800-4C4E-ABB3-D43BACE9BB30}" type="pres">
      <dgm:prSet presAssocID="{AACFAF0B-D93F-40EC-A810-5BBC8B141F2F}" presName="spacer" presStyleCnt="0"/>
      <dgm:spPr/>
    </dgm:pt>
    <dgm:pt modelId="{7C014369-48DF-4929-91F1-78E3E7371755}" type="pres">
      <dgm:prSet presAssocID="{A9D051E8-9C50-4D23-B34B-3804EDC3281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C755224-8857-486F-9831-054FE5EBEF33}" srcId="{C3D26EBB-5CD5-4A49-A56D-3F372BE0FF94}" destId="{A9D051E8-9C50-4D23-B34B-3804EDC32817}" srcOrd="1" destOrd="0" parTransId="{97B645D1-B5B0-4EBD-8701-1310C700AF98}" sibTransId="{1DBF2FE2-319E-4BB7-87D6-7A2D760AFF59}"/>
    <dgm:cxn modelId="{D7FAC930-921E-4F69-A939-3C954A94807D}" srcId="{C3D26EBB-5CD5-4A49-A56D-3F372BE0FF94}" destId="{DF1ABA1E-AD2D-4BE5-9F13-7F579B84408B}" srcOrd="0" destOrd="0" parTransId="{E8804662-C072-4670-9473-BE5EE3A6B329}" sibTransId="{AACFAF0B-D93F-40EC-A810-5BBC8B141F2F}"/>
    <dgm:cxn modelId="{38B8C345-28DB-42DF-84A0-FA94C03EB982}" type="presOf" srcId="{DF1ABA1E-AD2D-4BE5-9F13-7F579B84408B}" destId="{E3DDAB11-E729-4938-B8EE-60CE0FD0311C}" srcOrd="0" destOrd="0" presId="urn:microsoft.com/office/officeart/2005/8/layout/vList2"/>
    <dgm:cxn modelId="{9B4811BA-743C-4422-9966-B87A02E061E8}" type="presOf" srcId="{C3D26EBB-5CD5-4A49-A56D-3F372BE0FF94}" destId="{09D61791-B4A3-47B5-A015-763E9138B083}" srcOrd="0" destOrd="0" presId="urn:microsoft.com/office/officeart/2005/8/layout/vList2"/>
    <dgm:cxn modelId="{AE977DFA-9BD0-42BC-81E6-25412F9A92C4}" type="presOf" srcId="{A9D051E8-9C50-4D23-B34B-3804EDC32817}" destId="{7C014369-48DF-4929-91F1-78E3E7371755}" srcOrd="0" destOrd="0" presId="urn:microsoft.com/office/officeart/2005/8/layout/vList2"/>
    <dgm:cxn modelId="{813A024F-D3C9-40D0-A697-3CB98BA546B9}" type="presParOf" srcId="{09D61791-B4A3-47B5-A015-763E9138B083}" destId="{E3DDAB11-E729-4938-B8EE-60CE0FD0311C}" srcOrd="0" destOrd="0" presId="urn:microsoft.com/office/officeart/2005/8/layout/vList2"/>
    <dgm:cxn modelId="{69116134-60D0-459D-8BF9-DA1193B59A00}" type="presParOf" srcId="{09D61791-B4A3-47B5-A015-763E9138B083}" destId="{ED7D126C-9800-4C4E-ABB3-D43BACE9BB30}" srcOrd="1" destOrd="0" presId="urn:microsoft.com/office/officeart/2005/8/layout/vList2"/>
    <dgm:cxn modelId="{34B3DB6B-56FC-4F96-B8D1-628C042CD624}" type="presParOf" srcId="{09D61791-B4A3-47B5-A015-763E9138B083}" destId="{7C014369-48DF-4929-91F1-78E3E737175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D18C87-6792-4A68-AAB7-9D5583911444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300772F-3431-4F4E-A5AA-252CB019A412}">
      <dgm:prSet/>
      <dgm:spPr/>
      <dgm:t>
        <a:bodyPr/>
        <a:lstStyle/>
        <a:p>
          <a:r>
            <a:rPr lang="en-US"/>
            <a:t>Income driven repayment.</a:t>
          </a:r>
        </a:p>
      </dgm:t>
    </dgm:pt>
    <dgm:pt modelId="{F375DAA4-7439-4F06-938F-1F113712C469}" type="parTrans" cxnId="{8FC9367E-A423-426C-BCDB-8415AD37D02A}">
      <dgm:prSet/>
      <dgm:spPr/>
      <dgm:t>
        <a:bodyPr/>
        <a:lstStyle/>
        <a:p>
          <a:endParaRPr lang="en-US"/>
        </a:p>
      </dgm:t>
    </dgm:pt>
    <dgm:pt modelId="{5EF1AD51-7E28-4695-92F1-C97266C9D249}" type="sibTrans" cxnId="{8FC9367E-A423-426C-BCDB-8415AD37D02A}">
      <dgm:prSet/>
      <dgm:spPr/>
      <dgm:t>
        <a:bodyPr/>
        <a:lstStyle/>
        <a:p>
          <a:endParaRPr lang="en-US"/>
        </a:p>
      </dgm:t>
    </dgm:pt>
    <dgm:pt modelId="{3B96D370-EBB1-4E9E-918B-A37DC3B2F341}">
      <dgm:prSet/>
      <dgm:spPr/>
      <dgm:t>
        <a:bodyPr/>
        <a:lstStyle/>
        <a:p>
          <a:r>
            <a:rPr lang="en-US"/>
            <a:t>Sign up for graduation repayment plan</a:t>
          </a:r>
        </a:p>
      </dgm:t>
    </dgm:pt>
    <dgm:pt modelId="{719A1E8C-6BEF-454E-A08F-41BA569B3B97}" type="parTrans" cxnId="{2808A05B-13B1-48C8-BF98-2B4F62EF731C}">
      <dgm:prSet/>
      <dgm:spPr/>
      <dgm:t>
        <a:bodyPr/>
        <a:lstStyle/>
        <a:p>
          <a:endParaRPr lang="en-US"/>
        </a:p>
      </dgm:t>
    </dgm:pt>
    <dgm:pt modelId="{77C677A4-84E3-4188-A50F-B30AC2BD95C4}" type="sibTrans" cxnId="{2808A05B-13B1-48C8-BF98-2B4F62EF731C}">
      <dgm:prSet/>
      <dgm:spPr/>
      <dgm:t>
        <a:bodyPr/>
        <a:lstStyle/>
        <a:p>
          <a:endParaRPr lang="en-US"/>
        </a:p>
      </dgm:t>
    </dgm:pt>
    <dgm:pt modelId="{05E2C919-F15C-4A7F-A0F4-138D8756D63F}">
      <dgm:prSet/>
      <dgm:spPr/>
      <dgm:t>
        <a:bodyPr/>
        <a:lstStyle/>
        <a:p>
          <a:r>
            <a:rPr lang="en-US"/>
            <a:t>Refinance your student loan </a:t>
          </a:r>
        </a:p>
      </dgm:t>
    </dgm:pt>
    <dgm:pt modelId="{2A1B7454-B164-4F97-8E62-F68EC458C0E5}" type="parTrans" cxnId="{A7A36538-69C7-4D2E-B20A-92D164426B8B}">
      <dgm:prSet/>
      <dgm:spPr/>
      <dgm:t>
        <a:bodyPr/>
        <a:lstStyle/>
        <a:p>
          <a:endParaRPr lang="en-US"/>
        </a:p>
      </dgm:t>
    </dgm:pt>
    <dgm:pt modelId="{C482C30F-1528-4EB7-9514-8ED1F708A828}" type="sibTrans" cxnId="{A7A36538-69C7-4D2E-B20A-92D164426B8B}">
      <dgm:prSet/>
      <dgm:spPr/>
      <dgm:t>
        <a:bodyPr/>
        <a:lstStyle/>
        <a:p>
          <a:endParaRPr lang="en-US"/>
        </a:p>
      </dgm:t>
    </dgm:pt>
    <dgm:pt modelId="{D63AACC3-E123-4629-8FCF-F31D6AE514A1}">
      <dgm:prSet/>
      <dgm:spPr/>
      <dgm:t>
        <a:bodyPr/>
        <a:lstStyle/>
        <a:p>
          <a:r>
            <a:rPr lang="en-US"/>
            <a:t>Enroll in automatic payments (this is so you will not miss a payment)</a:t>
          </a:r>
        </a:p>
      </dgm:t>
    </dgm:pt>
    <dgm:pt modelId="{29A616DB-5754-466E-A796-926FE14277C4}" type="parTrans" cxnId="{D02EF24D-CAE5-4E45-8E37-63EB5ADD45FE}">
      <dgm:prSet/>
      <dgm:spPr/>
      <dgm:t>
        <a:bodyPr/>
        <a:lstStyle/>
        <a:p>
          <a:endParaRPr lang="en-US"/>
        </a:p>
      </dgm:t>
    </dgm:pt>
    <dgm:pt modelId="{0F1DDF14-C058-491E-909D-C73A567D184D}" type="sibTrans" cxnId="{D02EF24D-CAE5-4E45-8E37-63EB5ADD45FE}">
      <dgm:prSet/>
      <dgm:spPr/>
      <dgm:t>
        <a:bodyPr/>
        <a:lstStyle/>
        <a:p>
          <a:endParaRPr lang="en-US"/>
        </a:p>
      </dgm:t>
    </dgm:pt>
    <dgm:pt modelId="{5613D48D-ADBD-4438-8EE4-C54C7D798C16}">
      <dgm:prSet/>
      <dgm:spPr/>
      <dgm:t>
        <a:bodyPr/>
        <a:lstStyle/>
        <a:p>
          <a:r>
            <a:rPr lang="en-US" dirty="0"/>
            <a:t>Save money to make payments early</a:t>
          </a:r>
        </a:p>
        <a:p>
          <a:r>
            <a:rPr lang="en-US" dirty="0"/>
            <a:t> </a:t>
          </a:r>
        </a:p>
      </dgm:t>
    </dgm:pt>
    <dgm:pt modelId="{04DA461E-FFB0-438B-B775-CDE8289F18F1}" type="parTrans" cxnId="{0DF2A7F5-89D2-4F30-9880-D08CD6BBDC04}">
      <dgm:prSet/>
      <dgm:spPr/>
      <dgm:t>
        <a:bodyPr/>
        <a:lstStyle/>
        <a:p>
          <a:endParaRPr lang="en-US"/>
        </a:p>
      </dgm:t>
    </dgm:pt>
    <dgm:pt modelId="{C52EAF0A-F8FD-4B77-8493-18CB1B551DBD}" type="sibTrans" cxnId="{0DF2A7F5-89D2-4F30-9880-D08CD6BBDC04}">
      <dgm:prSet/>
      <dgm:spPr/>
      <dgm:t>
        <a:bodyPr/>
        <a:lstStyle/>
        <a:p>
          <a:endParaRPr lang="en-US"/>
        </a:p>
      </dgm:t>
    </dgm:pt>
    <dgm:pt modelId="{F242C527-0AF2-4900-AE58-4C421494D260}" type="pres">
      <dgm:prSet presAssocID="{4DD18C87-6792-4A68-AAB7-9D5583911444}" presName="root" presStyleCnt="0">
        <dgm:presLayoutVars>
          <dgm:dir/>
          <dgm:resizeHandles val="exact"/>
        </dgm:presLayoutVars>
      </dgm:prSet>
      <dgm:spPr/>
    </dgm:pt>
    <dgm:pt modelId="{DB33C956-51F6-4FC1-B671-E3A7AD714866}" type="pres">
      <dgm:prSet presAssocID="{0300772F-3431-4F4E-A5AA-252CB019A412}" presName="compNode" presStyleCnt="0"/>
      <dgm:spPr/>
    </dgm:pt>
    <dgm:pt modelId="{4EA05823-A4A7-4ACB-A117-C8E28B11EBE0}" type="pres">
      <dgm:prSet presAssocID="{0300772F-3431-4F4E-A5AA-252CB019A41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906FF2B-BF66-4BEF-A939-FFB64EF2C761}" type="pres">
      <dgm:prSet presAssocID="{0300772F-3431-4F4E-A5AA-252CB019A412}" presName="spaceRect" presStyleCnt="0"/>
      <dgm:spPr/>
    </dgm:pt>
    <dgm:pt modelId="{C3EF1EB9-6BD7-43E7-8EED-B4B8CE682B20}" type="pres">
      <dgm:prSet presAssocID="{0300772F-3431-4F4E-A5AA-252CB019A412}" presName="textRect" presStyleLbl="revTx" presStyleIdx="0" presStyleCnt="5">
        <dgm:presLayoutVars>
          <dgm:chMax val="1"/>
          <dgm:chPref val="1"/>
        </dgm:presLayoutVars>
      </dgm:prSet>
      <dgm:spPr/>
    </dgm:pt>
    <dgm:pt modelId="{E7950766-69B3-4238-B110-619A82F3830E}" type="pres">
      <dgm:prSet presAssocID="{5EF1AD51-7E28-4695-92F1-C97266C9D249}" presName="sibTrans" presStyleCnt="0"/>
      <dgm:spPr/>
    </dgm:pt>
    <dgm:pt modelId="{A891E976-082D-4CB5-ADEF-84F2896C74F0}" type="pres">
      <dgm:prSet presAssocID="{3B96D370-EBB1-4E9E-918B-A37DC3B2F341}" presName="compNode" presStyleCnt="0"/>
      <dgm:spPr/>
    </dgm:pt>
    <dgm:pt modelId="{3D46DCFC-BDAA-4C6D-BF7E-FE0F986A8527}" type="pres">
      <dgm:prSet presAssocID="{3B96D370-EBB1-4E9E-918B-A37DC3B2F34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4EEF6BCA-9FB3-4EDF-BA26-9E4A3A5A3DA1}" type="pres">
      <dgm:prSet presAssocID="{3B96D370-EBB1-4E9E-918B-A37DC3B2F341}" presName="spaceRect" presStyleCnt="0"/>
      <dgm:spPr/>
    </dgm:pt>
    <dgm:pt modelId="{F1B770A3-29F2-4EF9-B914-029FF9404BD3}" type="pres">
      <dgm:prSet presAssocID="{3B96D370-EBB1-4E9E-918B-A37DC3B2F341}" presName="textRect" presStyleLbl="revTx" presStyleIdx="1" presStyleCnt="5">
        <dgm:presLayoutVars>
          <dgm:chMax val="1"/>
          <dgm:chPref val="1"/>
        </dgm:presLayoutVars>
      </dgm:prSet>
      <dgm:spPr/>
    </dgm:pt>
    <dgm:pt modelId="{74947D56-357F-454C-B51B-ABE30A1188A8}" type="pres">
      <dgm:prSet presAssocID="{77C677A4-84E3-4188-A50F-B30AC2BD95C4}" presName="sibTrans" presStyleCnt="0"/>
      <dgm:spPr/>
    </dgm:pt>
    <dgm:pt modelId="{6F8D8A81-1775-4E3D-AA7D-A72E083CCC75}" type="pres">
      <dgm:prSet presAssocID="{05E2C919-F15C-4A7F-A0F4-138D8756D63F}" presName="compNode" presStyleCnt="0"/>
      <dgm:spPr/>
    </dgm:pt>
    <dgm:pt modelId="{0E9FE928-D7AB-4BB1-BA8A-7E7BF99371FB}" type="pres">
      <dgm:prSet presAssocID="{05E2C919-F15C-4A7F-A0F4-138D8756D63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F622681F-89A9-4275-BB2F-E289DAFD3845}" type="pres">
      <dgm:prSet presAssocID="{05E2C919-F15C-4A7F-A0F4-138D8756D63F}" presName="spaceRect" presStyleCnt="0"/>
      <dgm:spPr/>
    </dgm:pt>
    <dgm:pt modelId="{D3355DCA-7F05-41FB-8297-FB088D909DA3}" type="pres">
      <dgm:prSet presAssocID="{05E2C919-F15C-4A7F-A0F4-138D8756D63F}" presName="textRect" presStyleLbl="revTx" presStyleIdx="2" presStyleCnt="5">
        <dgm:presLayoutVars>
          <dgm:chMax val="1"/>
          <dgm:chPref val="1"/>
        </dgm:presLayoutVars>
      </dgm:prSet>
      <dgm:spPr/>
    </dgm:pt>
    <dgm:pt modelId="{5CE05E63-3A57-429E-BA8F-4547378339E8}" type="pres">
      <dgm:prSet presAssocID="{C482C30F-1528-4EB7-9514-8ED1F708A828}" presName="sibTrans" presStyleCnt="0"/>
      <dgm:spPr/>
    </dgm:pt>
    <dgm:pt modelId="{CCFA67C0-0316-457D-B2BA-A617FAF408C1}" type="pres">
      <dgm:prSet presAssocID="{D63AACC3-E123-4629-8FCF-F31D6AE514A1}" presName="compNode" presStyleCnt="0"/>
      <dgm:spPr/>
    </dgm:pt>
    <dgm:pt modelId="{C8B1386F-0324-4BBE-9B63-4877639BB926}" type="pres">
      <dgm:prSet presAssocID="{D63AACC3-E123-4629-8FCF-F31D6AE514A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D233386-26A5-4C05-B0F2-3BAAAA2E8759}" type="pres">
      <dgm:prSet presAssocID="{D63AACC3-E123-4629-8FCF-F31D6AE514A1}" presName="spaceRect" presStyleCnt="0"/>
      <dgm:spPr/>
    </dgm:pt>
    <dgm:pt modelId="{EA6AA301-38CE-46DE-B12F-6D0A9A4FC2FC}" type="pres">
      <dgm:prSet presAssocID="{D63AACC3-E123-4629-8FCF-F31D6AE514A1}" presName="textRect" presStyleLbl="revTx" presStyleIdx="3" presStyleCnt="5">
        <dgm:presLayoutVars>
          <dgm:chMax val="1"/>
          <dgm:chPref val="1"/>
        </dgm:presLayoutVars>
      </dgm:prSet>
      <dgm:spPr/>
    </dgm:pt>
    <dgm:pt modelId="{4712C48A-68C0-4AEF-8B53-9656A17E2C1C}" type="pres">
      <dgm:prSet presAssocID="{0F1DDF14-C058-491E-909D-C73A567D184D}" presName="sibTrans" presStyleCnt="0"/>
      <dgm:spPr/>
    </dgm:pt>
    <dgm:pt modelId="{76713F43-198A-47FA-9686-63C5A0655C39}" type="pres">
      <dgm:prSet presAssocID="{5613D48D-ADBD-4438-8EE4-C54C7D798C16}" presName="compNode" presStyleCnt="0"/>
      <dgm:spPr/>
    </dgm:pt>
    <dgm:pt modelId="{74942508-11D7-4270-AE7F-05C17EACD952}" type="pres">
      <dgm:prSet presAssocID="{5613D48D-ADBD-4438-8EE4-C54C7D798C1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86F877FE-99DD-4E2B-BA4C-D3C359BC2B1C}" type="pres">
      <dgm:prSet presAssocID="{5613D48D-ADBD-4438-8EE4-C54C7D798C16}" presName="spaceRect" presStyleCnt="0"/>
      <dgm:spPr/>
    </dgm:pt>
    <dgm:pt modelId="{611DB4FF-FF0B-437B-A1B9-0F601E57B8DE}" type="pres">
      <dgm:prSet presAssocID="{5613D48D-ADBD-4438-8EE4-C54C7D798C16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03C4E03-0979-4689-9BFC-F9903E315220}" type="presOf" srcId="{D63AACC3-E123-4629-8FCF-F31D6AE514A1}" destId="{EA6AA301-38CE-46DE-B12F-6D0A9A4FC2FC}" srcOrd="0" destOrd="0" presId="urn:microsoft.com/office/officeart/2018/2/layout/IconLabelList"/>
    <dgm:cxn modelId="{A7A36538-69C7-4D2E-B20A-92D164426B8B}" srcId="{4DD18C87-6792-4A68-AAB7-9D5583911444}" destId="{05E2C919-F15C-4A7F-A0F4-138D8756D63F}" srcOrd="2" destOrd="0" parTransId="{2A1B7454-B164-4F97-8E62-F68EC458C0E5}" sibTransId="{C482C30F-1528-4EB7-9514-8ED1F708A828}"/>
    <dgm:cxn modelId="{2808A05B-13B1-48C8-BF98-2B4F62EF731C}" srcId="{4DD18C87-6792-4A68-AAB7-9D5583911444}" destId="{3B96D370-EBB1-4E9E-918B-A37DC3B2F341}" srcOrd="1" destOrd="0" parTransId="{719A1E8C-6BEF-454E-A08F-41BA569B3B97}" sibTransId="{77C677A4-84E3-4188-A50F-B30AC2BD95C4}"/>
    <dgm:cxn modelId="{9E71E848-51A5-4CF0-BCF3-BE45A8B2D70B}" type="presOf" srcId="{0300772F-3431-4F4E-A5AA-252CB019A412}" destId="{C3EF1EB9-6BD7-43E7-8EED-B4B8CE682B20}" srcOrd="0" destOrd="0" presId="urn:microsoft.com/office/officeart/2018/2/layout/IconLabelList"/>
    <dgm:cxn modelId="{D02EF24D-CAE5-4E45-8E37-63EB5ADD45FE}" srcId="{4DD18C87-6792-4A68-AAB7-9D5583911444}" destId="{D63AACC3-E123-4629-8FCF-F31D6AE514A1}" srcOrd="3" destOrd="0" parTransId="{29A616DB-5754-466E-A796-926FE14277C4}" sibTransId="{0F1DDF14-C058-491E-909D-C73A567D184D}"/>
    <dgm:cxn modelId="{8FC9367E-A423-426C-BCDB-8415AD37D02A}" srcId="{4DD18C87-6792-4A68-AAB7-9D5583911444}" destId="{0300772F-3431-4F4E-A5AA-252CB019A412}" srcOrd="0" destOrd="0" parTransId="{F375DAA4-7439-4F06-938F-1F113712C469}" sibTransId="{5EF1AD51-7E28-4695-92F1-C97266C9D249}"/>
    <dgm:cxn modelId="{BE30229F-3CFD-4327-9B58-390BAB8482D2}" type="presOf" srcId="{3B96D370-EBB1-4E9E-918B-A37DC3B2F341}" destId="{F1B770A3-29F2-4EF9-B914-029FF9404BD3}" srcOrd="0" destOrd="0" presId="urn:microsoft.com/office/officeart/2018/2/layout/IconLabelList"/>
    <dgm:cxn modelId="{34F8D6EB-145D-4896-AFCE-298A3B443C53}" type="presOf" srcId="{05E2C919-F15C-4A7F-A0F4-138D8756D63F}" destId="{D3355DCA-7F05-41FB-8297-FB088D909DA3}" srcOrd="0" destOrd="0" presId="urn:microsoft.com/office/officeart/2018/2/layout/IconLabelList"/>
    <dgm:cxn modelId="{0DF2A7F5-89D2-4F30-9880-D08CD6BBDC04}" srcId="{4DD18C87-6792-4A68-AAB7-9D5583911444}" destId="{5613D48D-ADBD-4438-8EE4-C54C7D798C16}" srcOrd="4" destOrd="0" parTransId="{04DA461E-FFB0-438B-B775-CDE8289F18F1}" sibTransId="{C52EAF0A-F8FD-4B77-8493-18CB1B551DBD}"/>
    <dgm:cxn modelId="{6932D3F9-6A0B-4FB5-94FE-70AB3F383654}" type="presOf" srcId="{4DD18C87-6792-4A68-AAB7-9D5583911444}" destId="{F242C527-0AF2-4900-AE58-4C421494D260}" srcOrd="0" destOrd="0" presId="urn:microsoft.com/office/officeart/2018/2/layout/IconLabelList"/>
    <dgm:cxn modelId="{2CFF4AFE-81CA-4577-AE98-F72EFBE5833E}" type="presOf" srcId="{5613D48D-ADBD-4438-8EE4-C54C7D798C16}" destId="{611DB4FF-FF0B-437B-A1B9-0F601E57B8DE}" srcOrd="0" destOrd="0" presId="urn:microsoft.com/office/officeart/2018/2/layout/IconLabelList"/>
    <dgm:cxn modelId="{DACE7EB8-9854-4216-A947-E512D8B8EC6C}" type="presParOf" srcId="{F242C527-0AF2-4900-AE58-4C421494D260}" destId="{DB33C956-51F6-4FC1-B671-E3A7AD714866}" srcOrd="0" destOrd="0" presId="urn:microsoft.com/office/officeart/2018/2/layout/IconLabelList"/>
    <dgm:cxn modelId="{2993770D-B3E1-4319-9C9A-1353468164C5}" type="presParOf" srcId="{DB33C956-51F6-4FC1-B671-E3A7AD714866}" destId="{4EA05823-A4A7-4ACB-A117-C8E28B11EBE0}" srcOrd="0" destOrd="0" presId="urn:microsoft.com/office/officeart/2018/2/layout/IconLabelList"/>
    <dgm:cxn modelId="{1AB8C4A3-E7BE-44A6-987E-555488E5356E}" type="presParOf" srcId="{DB33C956-51F6-4FC1-B671-E3A7AD714866}" destId="{D906FF2B-BF66-4BEF-A939-FFB64EF2C761}" srcOrd="1" destOrd="0" presId="urn:microsoft.com/office/officeart/2018/2/layout/IconLabelList"/>
    <dgm:cxn modelId="{1BFAFB7F-3BDF-4C3E-B13E-7280141E17C9}" type="presParOf" srcId="{DB33C956-51F6-4FC1-B671-E3A7AD714866}" destId="{C3EF1EB9-6BD7-43E7-8EED-B4B8CE682B20}" srcOrd="2" destOrd="0" presId="urn:microsoft.com/office/officeart/2018/2/layout/IconLabelList"/>
    <dgm:cxn modelId="{3AB41EC7-E51B-462B-B788-1BC1003FB13F}" type="presParOf" srcId="{F242C527-0AF2-4900-AE58-4C421494D260}" destId="{E7950766-69B3-4238-B110-619A82F3830E}" srcOrd="1" destOrd="0" presId="urn:microsoft.com/office/officeart/2018/2/layout/IconLabelList"/>
    <dgm:cxn modelId="{7569D37E-299B-4E63-B453-72091CEEFD9B}" type="presParOf" srcId="{F242C527-0AF2-4900-AE58-4C421494D260}" destId="{A891E976-082D-4CB5-ADEF-84F2896C74F0}" srcOrd="2" destOrd="0" presId="urn:microsoft.com/office/officeart/2018/2/layout/IconLabelList"/>
    <dgm:cxn modelId="{649F32D7-735C-4A93-8946-EC7422A4E291}" type="presParOf" srcId="{A891E976-082D-4CB5-ADEF-84F2896C74F0}" destId="{3D46DCFC-BDAA-4C6D-BF7E-FE0F986A8527}" srcOrd="0" destOrd="0" presId="urn:microsoft.com/office/officeart/2018/2/layout/IconLabelList"/>
    <dgm:cxn modelId="{595D852C-3BDA-4C86-9A60-0E44D2CC73C9}" type="presParOf" srcId="{A891E976-082D-4CB5-ADEF-84F2896C74F0}" destId="{4EEF6BCA-9FB3-4EDF-BA26-9E4A3A5A3DA1}" srcOrd="1" destOrd="0" presId="urn:microsoft.com/office/officeart/2018/2/layout/IconLabelList"/>
    <dgm:cxn modelId="{B9D76271-E898-4C77-B0A1-7D7CF7D280ED}" type="presParOf" srcId="{A891E976-082D-4CB5-ADEF-84F2896C74F0}" destId="{F1B770A3-29F2-4EF9-B914-029FF9404BD3}" srcOrd="2" destOrd="0" presId="urn:microsoft.com/office/officeart/2018/2/layout/IconLabelList"/>
    <dgm:cxn modelId="{8A5059AE-9787-4B5A-8580-06BF67A74AA9}" type="presParOf" srcId="{F242C527-0AF2-4900-AE58-4C421494D260}" destId="{74947D56-357F-454C-B51B-ABE30A1188A8}" srcOrd="3" destOrd="0" presId="urn:microsoft.com/office/officeart/2018/2/layout/IconLabelList"/>
    <dgm:cxn modelId="{3696A54C-301C-4207-A144-9DB487598234}" type="presParOf" srcId="{F242C527-0AF2-4900-AE58-4C421494D260}" destId="{6F8D8A81-1775-4E3D-AA7D-A72E083CCC75}" srcOrd="4" destOrd="0" presId="urn:microsoft.com/office/officeart/2018/2/layout/IconLabelList"/>
    <dgm:cxn modelId="{76565D01-71F0-41A8-9650-6D78302EC3C8}" type="presParOf" srcId="{6F8D8A81-1775-4E3D-AA7D-A72E083CCC75}" destId="{0E9FE928-D7AB-4BB1-BA8A-7E7BF99371FB}" srcOrd="0" destOrd="0" presId="urn:microsoft.com/office/officeart/2018/2/layout/IconLabelList"/>
    <dgm:cxn modelId="{DEC38799-F60A-4F5F-8620-C7DFC77B4AB4}" type="presParOf" srcId="{6F8D8A81-1775-4E3D-AA7D-A72E083CCC75}" destId="{F622681F-89A9-4275-BB2F-E289DAFD3845}" srcOrd="1" destOrd="0" presId="urn:microsoft.com/office/officeart/2018/2/layout/IconLabelList"/>
    <dgm:cxn modelId="{EFED96AF-3DA7-422F-81FE-F806BE60097B}" type="presParOf" srcId="{6F8D8A81-1775-4E3D-AA7D-A72E083CCC75}" destId="{D3355DCA-7F05-41FB-8297-FB088D909DA3}" srcOrd="2" destOrd="0" presId="urn:microsoft.com/office/officeart/2018/2/layout/IconLabelList"/>
    <dgm:cxn modelId="{50078ABB-0F20-4CC7-86E9-8BF1ECE2B84A}" type="presParOf" srcId="{F242C527-0AF2-4900-AE58-4C421494D260}" destId="{5CE05E63-3A57-429E-BA8F-4547378339E8}" srcOrd="5" destOrd="0" presId="urn:microsoft.com/office/officeart/2018/2/layout/IconLabelList"/>
    <dgm:cxn modelId="{935709B0-C359-4505-ACB4-674CF64DB0A3}" type="presParOf" srcId="{F242C527-0AF2-4900-AE58-4C421494D260}" destId="{CCFA67C0-0316-457D-B2BA-A617FAF408C1}" srcOrd="6" destOrd="0" presId="urn:microsoft.com/office/officeart/2018/2/layout/IconLabelList"/>
    <dgm:cxn modelId="{6B4F53BD-3578-4ED4-A61B-C32784060C70}" type="presParOf" srcId="{CCFA67C0-0316-457D-B2BA-A617FAF408C1}" destId="{C8B1386F-0324-4BBE-9B63-4877639BB926}" srcOrd="0" destOrd="0" presId="urn:microsoft.com/office/officeart/2018/2/layout/IconLabelList"/>
    <dgm:cxn modelId="{C63AC9D2-8B98-47A3-B001-50EA822FDE46}" type="presParOf" srcId="{CCFA67C0-0316-457D-B2BA-A617FAF408C1}" destId="{2D233386-26A5-4C05-B0F2-3BAAAA2E8759}" srcOrd="1" destOrd="0" presId="urn:microsoft.com/office/officeart/2018/2/layout/IconLabelList"/>
    <dgm:cxn modelId="{9D3DFB71-181A-453E-A9F5-5099EAE6F687}" type="presParOf" srcId="{CCFA67C0-0316-457D-B2BA-A617FAF408C1}" destId="{EA6AA301-38CE-46DE-B12F-6D0A9A4FC2FC}" srcOrd="2" destOrd="0" presId="urn:microsoft.com/office/officeart/2018/2/layout/IconLabelList"/>
    <dgm:cxn modelId="{3DF36AA2-FADE-418C-91D9-31B7584C4B5B}" type="presParOf" srcId="{F242C527-0AF2-4900-AE58-4C421494D260}" destId="{4712C48A-68C0-4AEF-8B53-9656A17E2C1C}" srcOrd="7" destOrd="0" presId="urn:microsoft.com/office/officeart/2018/2/layout/IconLabelList"/>
    <dgm:cxn modelId="{D2563EAF-6612-4B7D-BB12-8A37911D7196}" type="presParOf" srcId="{F242C527-0AF2-4900-AE58-4C421494D260}" destId="{76713F43-198A-47FA-9686-63C5A0655C39}" srcOrd="8" destOrd="0" presId="urn:microsoft.com/office/officeart/2018/2/layout/IconLabelList"/>
    <dgm:cxn modelId="{CBDF106F-8051-4756-90B9-50645E910955}" type="presParOf" srcId="{76713F43-198A-47FA-9686-63C5A0655C39}" destId="{74942508-11D7-4270-AE7F-05C17EACD952}" srcOrd="0" destOrd="0" presId="urn:microsoft.com/office/officeart/2018/2/layout/IconLabelList"/>
    <dgm:cxn modelId="{00E2BCAA-BE2D-424D-93A3-BED989CEEE57}" type="presParOf" srcId="{76713F43-198A-47FA-9686-63C5A0655C39}" destId="{86F877FE-99DD-4E2B-BA4C-D3C359BC2B1C}" srcOrd="1" destOrd="0" presId="urn:microsoft.com/office/officeart/2018/2/layout/IconLabelList"/>
    <dgm:cxn modelId="{636D7274-A97F-4C61-AE32-26E12E715D8B}" type="presParOf" srcId="{76713F43-198A-47FA-9686-63C5A0655C39}" destId="{611DB4FF-FF0B-437B-A1B9-0F601E57B8D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89AE3-EEAC-4BC1-8463-52FFBF6274DF}">
      <dsp:nvSpPr>
        <dsp:cNvPr id="0" name=""/>
        <dsp:cNvSpPr/>
      </dsp:nvSpPr>
      <dsp:spPr>
        <a:xfrm>
          <a:off x="0" y="651"/>
          <a:ext cx="6858000" cy="15236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962D87-AE59-437E-BFC1-EF6F0C507ADB}">
      <dsp:nvSpPr>
        <dsp:cNvPr id="0" name=""/>
        <dsp:cNvSpPr/>
      </dsp:nvSpPr>
      <dsp:spPr>
        <a:xfrm>
          <a:off x="460897" y="343467"/>
          <a:ext cx="837995" cy="8379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A9F53-094E-40F4-A0B3-D9AF63C49EA0}">
      <dsp:nvSpPr>
        <dsp:cNvPr id="0" name=""/>
        <dsp:cNvSpPr/>
      </dsp:nvSpPr>
      <dsp:spPr>
        <a:xfrm>
          <a:off x="1759790" y="651"/>
          <a:ext cx="5098209" cy="1523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251" tIns="161251" rIns="161251" bIns="16125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Early Childhood Education- $25k- $37k</a:t>
          </a:r>
        </a:p>
      </dsp:txBody>
      <dsp:txXfrm>
        <a:off x="1759790" y="651"/>
        <a:ext cx="5098209" cy="1523627"/>
      </dsp:txXfrm>
    </dsp:sp>
    <dsp:sp modelId="{60F158E4-62BF-47E7-873F-55C8DF0D3404}">
      <dsp:nvSpPr>
        <dsp:cNvPr id="0" name=""/>
        <dsp:cNvSpPr/>
      </dsp:nvSpPr>
      <dsp:spPr>
        <a:xfrm>
          <a:off x="0" y="1855759"/>
          <a:ext cx="6858000" cy="15236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62597A-16C1-4F07-A0C5-D7CCD17D2E41}">
      <dsp:nvSpPr>
        <dsp:cNvPr id="0" name=""/>
        <dsp:cNvSpPr/>
      </dsp:nvSpPr>
      <dsp:spPr>
        <a:xfrm>
          <a:off x="460897" y="2248002"/>
          <a:ext cx="837995" cy="837995"/>
        </a:xfrm>
        <a:prstGeom prst="upDown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0419D-A312-4635-9AD7-21DF5A0AFB54}">
      <dsp:nvSpPr>
        <dsp:cNvPr id="0" name=""/>
        <dsp:cNvSpPr/>
      </dsp:nvSpPr>
      <dsp:spPr>
        <a:xfrm>
          <a:off x="1759790" y="1905186"/>
          <a:ext cx="5098209" cy="1523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251" tIns="161251" rIns="161251" bIns="16125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Child Psychologist- $54k - $110k  </a:t>
          </a:r>
        </a:p>
      </dsp:txBody>
      <dsp:txXfrm>
        <a:off x="1759790" y="1905186"/>
        <a:ext cx="5098209" cy="1523627"/>
      </dsp:txXfrm>
    </dsp:sp>
    <dsp:sp modelId="{149C5AF2-0D69-4AAC-A158-C6DD5EE0258A}">
      <dsp:nvSpPr>
        <dsp:cNvPr id="0" name=""/>
        <dsp:cNvSpPr/>
      </dsp:nvSpPr>
      <dsp:spPr>
        <a:xfrm>
          <a:off x="0" y="3809720"/>
          <a:ext cx="6858000" cy="15236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A34793-1816-473B-BB62-5275247377F2}">
      <dsp:nvSpPr>
        <dsp:cNvPr id="0" name=""/>
        <dsp:cNvSpPr/>
      </dsp:nvSpPr>
      <dsp:spPr>
        <a:xfrm>
          <a:off x="460897" y="4152537"/>
          <a:ext cx="837995" cy="837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7FA04-E762-4C95-AFC6-2B4A6F0F4A4A}">
      <dsp:nvSpPr>
        <dsp:cNvPr id="0" name=""/>
        <dsp:cNvSpPr/>
      </dsp:nvSpPr>
      <dsp:spPr>
        <a:xfrm>
          <a:off x="1759790" y="3809720"/>
          <a:ext cx="5098209" cy="1523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251" tIns="161251" rIns="161251" bIns="16125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Pediatrician- $150k - $230k </a:t>
          </a:r>
          <a:r>
            <a:rPr lang="en-US" sz="2500" kern="1200" dirty="0"/>
            <a:t> </a:t>
          </a:r>
        </a:p>
      </dsp:txBody>
      <dsp:txXfrm>
        <a:off x="1759790" y="3809720"/>
        <a:ext cx="5098209" cy="15236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DAB11-E729-4938-B8EE-60CE0FD0311C}">
      <dsp:nvSpPr>
        <dsp:cNvPr id="0" name=""/>
        <dsp:cNvSpPr/>
      </dsp:nvSpPr>
      <dsp:spPr>
        <a:xfrm>
          <a:off x="0" y="24011"/>
          <a:ext cx="10058399" cy="185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My loan after graduation will be $7890, in 10 years I will be having this paid off with the monthly payments of $657.50. </a:t>
          </a:r>
        </a:p>
      </dsp:txBody>
      <dsp:txXfrm>
        <a:off x="90470" y="114481"/>
        <a:ext cx="9877459" cy="1672340"/>
      </dsp:txXfrm>
    </dsp:sp>
    <dsp:sp modelId="{7C014369-48DF-4929-91F1-78E3E7371755}">
      <dsp:nvSpPr>
        <dsp:cNvPr id="0" name=""/>
        <dsp:cNvSpPr/>
      </dsp:nvSpPr>
      <dsp:spPr>
        <a:xfrm>
          <a:off x="0" y="1972332"/>
          <a:ext cx="10058399" cy="185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This is just a guess, I am not sure that this will be my payment, but from what I am looking at on my student portal, this is the correct amount. </a:t>
          </a:r>
        </a:p>
      </dsp:txBody>
      <dsp:txXfrm>
        <a:off x="90470" y="2062802"/>
        <a:ext cx="9877459" cy="16723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A05823-A4A7-4ACB-A117-C8E28B11EBE0}">
      <dsp:nvSpPr>
        <dsp:cNvPr id="0" name=""/>
        <dsp:cNvSpPr/>
      </dsp:nvSpPr>
      <dsp:spPr>
        <a:xfrm>
          <a:off x="489253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EF1EB9-6BD7-43E7-8EED-B4B8CE682B20}">
      <dsp:nvSpPr>
        <dsp:cNvPr id="0" name=""/>
        <dsp:cNvSpPr/>
      </dsp:nvSpPr>
      <dsp:spPr>
        <a:xfrm>
          <a:off x="4405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Income driven repayment.</a:t>
          </a:r>
        </a:p>
      </dsp:txBody>
      <dsp:txXfrm>
        <a:off x="4405" y="2101182"/>
        <a:ext cx="1763085" cy="705234"/>
      </dsp:txXfrm>
    </dsp:sp>
    <dsp:sp modelId="{3D46DCFC-BDAA-4C6D-BF7E-FE0F986A8527}">
      <dsp:nvSpPr>
        <dsp:cNvPr id="0" name=""/>
        <dsp:cNvSpPr/>
      </dsp:nvSpPr>
      <dsp:spPr>
        <a:xfrm>
          <a:off x="2560879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770A3-29F2-4EF9-B914-029FF9404BD3}">
      <dsp:nvSpPr>
        <dsp:cNvPr id="0" name=""/>
        <dsp:cNvSpPr/>
      </dsp:nvSpPr>
      <dsp:spPr>
        <a:xfrm>
          <a:off x="2076031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Sign up for graduation repayment plan</a:t>
          </a:r>
        </a:p>
      </dsp:txBody>
      <dsp:txXfrm>
        <a:off x="2076031" y="2101182"/>
        <a:ext cx="1763085" cy="705234"/>
      </dsp:txXfrm>
    </dsp:sp>
    <dsp:sp modelId="{0E9FE928-D7AB-4BB1-BA8A-7E7BF99371FB}">
      <dsp:nvSpPr>
        <dsp:cNvPr id="0" name=""/>
        <dsp:cNvSpPr/>
      </dsp:nvSpPr>
      <dsp:spPr>
        <a:xfrm>
          <a:off x="4632505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355DCA-7F05-41FB-8297-FB088D909DA3}">
      <dsp:nvSpPr>
        <dsp:cNvPr id="0" name=""/>
        <dsp:cNvSpPr/>
      </dsp:nvSpPr>
      <dsp:spPr>
        <a:xfrm>
          <a:off x="4147657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Refinance your student loan </a:t>
          </a:r>
        </a:p>
      </dsp:txBody>
      <dsp:txXfrm>
        <a:off x="4147657" y="2101182"/>
        <a:ext cx="1763085" cy="705234"/>
      </dsp:txXfrm>
    </dsp:sp>
    <dsp:sp modelId="{C8B1386F-0324-4BBE-9B63-4877639BB926}">
      <dsp:nvSpPr>
        <dsp:cNvPr id="0" name=""/>
        <dsp:cNvSpPr/>
      </dsp:nvSpPr>
      <dsp:spPr>
        <a:xfrm>
          <a:off x="6704131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6AA301-38CE-46DE-B12F-6D0A9A4FC2FC}">
      <dsp:nvSpPr>
        <dsp:cNvPr id="0" name=""/>
        <dsp:cNvSpPr/>
      </dsp:nvSpPr>
      <dsp:spPr>
        <a:xfrm>
          <a:off x="6219283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Enroll in automatic payments (this is so you will not miss a payment)</a:t>
          </a:r>
        </a:p>
      </dsp:txBody>
      <dsp:txXfrm>
        <a:off x="6219283" y="2101182"/>
        <a:ext cx="1763085" cy="705234"/>
      </dsp:txXfrm>
    </dsp:sp>
    <dsp:sp modelId="{74942508-11D7-4270-AE7F-05C17EACD952}">
      <dsp:nvSpPr>
        <dsp:cNvPr id="0" name=""/>
        <dsp:cNvSpPr/>
      </dsp:nvSpPr>
      <dsp:spPr>
        <a:xfrm>
          <a:off x="8775757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DB4FF-FF0B-437B-A1B9-0F601E57B8DE}">
      <dsp:nvSpPr>
        <dsp:cNvPr id="0" name=""/>
        <dsp:cNvSpPr/>
      </dsp:nvSpPr>
      <dsp:spPr>
        <a:xfrm>
          <a:off x="8290908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Save money to make payments early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 </a:t>
          </a:r>
        </a:p>
      </dsp:txBody>
      <dsp:txXfrm>
        <a:off x="8290908" y="2101182"/>
        <a:ext cx="1763085" cy="705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10/18/2021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10/18/2021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8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187456"/>
            <a:ext cx="4775075" cy="1798909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Math 201:  Student loan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Kaneisha Dodson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September 22, 2021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928BC61-5CC3-4CF8-B973-82826ADD08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 on document with pen">
            <a:extLst>
              <a:ext uri="{FF2B5EF4-FFF2-40B4-BE49-F238E27FC236}">
                <a16:creationId xmlns:a16="http://schemas.microsoft.com/office/drawing/2014/main" id="{BBB7CFE9-639F-473B-A2D9-DE7F423CED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16" r="2897" b="2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B0E835-FE10-4D8F-B7C0-EDA5F6190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08348-2BB9-47C7-A702-63C88C5E4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PowerPoint Presentation will be talking about student loans and the problems we may run into while trying to pay them off, whether it's life, finances, sickness, etc.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15805A-AFE4-46C4-98B0-029CE35278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2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AA2A-A1D2-4007-8287-01349AC82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you be able to pay back your student loan in 10 years?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07EF7-71CE-4A60-80C0-4A038A556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E101A"/>
                </a:solidFill>
                <a:effectLst/>
              </a:rPr>
              <a:t>The amount I have set, I do believe I will be able to have my student loans paid off within five years or less. </a:t>
            </a:r>
            <a:endParaRPr lang="en-US" sz="2800" dirty="0">
              <a:solidFill>
                <a:srgbClr val="0E101A"/>
              </a:solidFill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E101A"/>
                </a:solidFill>
                <a:effectLst/>
              </a:rPr>
              <a:t>◦</a:t>
            </a:r>
            <a:r>
              <a:rPr lang="en-US" sz="2800" b="1" dirty="0">
                <a:solidFill>
                  <a:srgbClr val="0E101A"/>
                </a:solidFill>
                <a:effectLst/>
              </a:rPr>
              <a:t>My monthly student loan payment is $350, and my student loans are around $15,000.</a:t>
            </a:r>
            <a:endParaRPr lang="en-US" sz="2800" dirty="0">
              <a:solidFill>
                <a:srgbClr val="0E101A"/>
              </a:solidFill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E101A"/>
                </a:solidFill>
                <a:effectLst/>
              </a:rPr>
              <a:t>◦</a:t>
            </a:r>
            <a:r>
              <a:rPr lang="en-US" sz="2800" b="1" dirty="0">
                <a:solidFill>
                  <a:srgbClr val="0E101A"/>
                </a:solidFill>
                <a:effectLst/>
              </a:rPr>
              <a:t>By the time I finish school, it may go higher or lower depends on me and if I do right and pay my loans on time. </a:t>
            </a:r>
            <a:endParaRPr lang="en-US" sz="2800" dirty="0">
              <a:solidFill>
                <a:srgbClr val="0E101A"/>
              </a:solidFill>
              <a:effectLst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29C42D0-657A-4D72-9F94-A9E13047FE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8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/>
          <a:p>
            <a:r>
              <a:rPr lang="en-US" sz="2800" dirty="0"/>
              <a:t>Salary After Graduation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C9CC05-F8B9-43DB-9B2B-2582E95F0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salary is for each degree I will complete. Once I graduate in December 2021, I will be going back to school in 2024 to get my degree in Child psychologist, and then I will go back to college once I finish that in 2034. Each goal will put me in a better financial situation, and I will be able to pay off my student loans in my five-year gap. </a:t>
            </a:r>
          </a:p>
        </p:txBody>
      </p:sp>
      <p:graphicFrame>
        <p:nvGraphicFramePr>
          <p:cNvPr id="5" name="Content Placeholder 2" descr="SmartArt graphic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4333147"/>
              </p:ext>
            </p:extLst>
          </p:nvPr>
        </p:nvGraphicFramePr>
        <p:xfrm>
          <a:off x="685800" y="609600"/>
          <a:ext cx="6858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8F67DDD-A3E2-4A93-95C2-9797A9D440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2B983-4262-48BD-9F39-BDA838A3C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en-US" dirty="0"/>
              <a:t>Budget!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694761C-2A86-41DC-9C23-32CD859C5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•I’ll save $100 each check while paying my monthly payments of $125. This way I can spend the next month beforehand.</a:t>
            </a:r>
          </a:p>
          <a:p>
            <a:endParaRPr lang="en-US" dirty="0"/>
          </a:p>
        </p:txBody>
      </p:sp>
      <p:pic>
        <p:nvPicPr>
          <p:cNvPr id="6" name="Picture 5" descr="Calculator and notepad">
            <a:extLst>
              <a:ext uri="{FF2B5EF4-FFF2-40B4-BE49-F238E27FC236}">
                <a16:creationId xmlns:a16="http://schemas.microsoft.com/office/drawing/2014/main" id="{DC295040-242A-43B4-8381-3667221447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70" r="-2" b="-2"/>
          <a:stretch/>
        </p:blipFill>
        <p:spPr>
          <a:xfrm>
            <a:off x="6561439" y="373174"/>
            <a:ext cx="4084696" cy="270365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50D3DBF-5678-458E-8567-CA30E1BB5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109568"/>
              </p:ext>
            </p:extLst>
          </p:nvPr>
        </p:nvGraphicFramePr>
        <p:xfrm>
          <a:off x="5647862" y="3165758"/>
          <a:ext cx="5188946" cy="2857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2225">
                  <a:extLst>
                    <a:ext uri="{9D8B030D-6E8A-4147-A177-3AD203B41FA5}">
                      <a16:colId xmlns:a16="http://schemas.microsoft.com/office/drawing/2014/main" val="3299734023"/>
                    </a:ext>
                  </a:extLst>
                </a:gridCol>
                <a:gridCol w="1183935">
                  <a:extLst>
                    <a:ext uri="{9D8B030D-6E8A-4147-A177-3AD203B41FA5}">
                      <a16:colId xmlns:a16="http://schemas.microsoft.com/office/drawing/2014/main" val="2430560312"/>
                    </a:ext>
                  </a:extLst>
                </a:gridCol>
                <a:gridCol w="1183935">
                  <a:extLst>
                    <a:ext uri="{9D8B030D-6E8A-4147-A177-3AD203B41FA5}">
                      <a16:colId xmlns:a16="http://schemas.microsoft.com/office/drawing/2014/main" val="662461326"/>
                    </a:ext>
                  </a:extLst>
                </a:gridCol>
                <a:gridCol w="488851">
                  <a:extLst>
                    <a:ext uri="{9D8B030D-6E8A-4147-A177-3AD203B41FA5}">
                      <a16:colId xmlns:a16="http://schemas.microsoft.com/office/drawing/2014/main" val="21394167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Budget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99367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20219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Net Monthly Income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$3,500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085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76623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Expenses: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14563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Rent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$1,569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3325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Light Bill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$175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70371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Internet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$106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220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Cell Phone #1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$75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7254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Cell Phone #2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$82.00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13158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Student Loans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$689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94553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68705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58666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Total  expense: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$2,661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48989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Disposable  income: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$839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5243982"/>
                  </a:ext>
                </a:extLst>
              </a:tr>
            </a:tbl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C12D6F0-5C2F-4E4C-AF33-A2C31768C7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8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3CF27-D48F-401F-8020-E5D4F964C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en-US" dirty="0"/>
              <a:t>Student Loans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85F57E3-8AA8-4C16-96AB-F09423506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/>
          <a:lstStyle/>
          <a:p>
            <a:r>
              <a:rPr lang="en-US" b="1" dirty="0"/>
              <a:t>Current Balance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BD23FD-3B43-4982-9F10-01E8A7F87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Balance: $3,096.78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Monthly Payment: 516.13/Monthly for 6 months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 is what my current student loan balance is and what I am paying now. After I graduate, I do not know my total compensation, but I estimate what it possibly could be. 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A722206-AA0C-4AED-809C-3926BD6E4D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/>
          <a:lstStyle/>
          <a:p>
            <a:r>
              <a:rPr lang="en-US" dirty="0"/>
              <a:t>After graduation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B7BBB-8064-4EC5-85F3-CDFF1124F4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Graduation: $7,819.00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Monthly Payments: $229.97/Month for 34 months.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 I have broken down my future balance of what I think it will be and how long it will take me to get it paid off. 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91AD22-1644-40FC-9FFE-283C7E4E92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1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9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937A4-EC01-4E8B-A943-DB11C7142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Payments &amp; Repayments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B8B1A-CD02-415B-B796-9B75A601E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Monthly Payment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25F7E-E5FA-460E-85D0-7A62305A08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My current monthly payment is $103, and I will have my student loan paid off in the next 4 months. </a:t>
            </a:r>
          </a:p>
          <a:p>
            <a:r>
              <a:rPr lang="en-US" dirty="0"/>
              <a:t>With this loan on me I will not receive my diploma at graduation, but I will get it once my loan is paid in full.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812692-BDC6-4199-B606-F1C57F0A5C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10-year payment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4BE6F8-19E0-4E9C-AB65-7DF0D5EE496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If I am looking into paying off my future loan of $7,896 over 10 years, I will have to pay $658.</a:t>
            </a:r>
          </a:p>
          <a:p>
            <a:r>
              <a:rPr lang="en-US" dirty="0"/>
              <a:t>This loan is just a guess I do not have my full balance just yet, but Monday I plan on talking to financial aid. 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D3526F7-FF44-49C2-A6B2-790D719B6A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5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346D9-C7DE-4548-A6F7-944F38704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en-US" dirty="0"/>
              <a:t>10 Year Mark!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22BA280-A369-4E17-9F6F-CDE69E0644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2955779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016586B-18B6-4024-A5B3-477F027A27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6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9AB66-729E-48DB-8CCC-DF26F41B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en-US" dirty="0"/>
              <a:t>Ways to reduce Student Loans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3BDD8CA-D6A0-4478-946E-60E44AABA2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779287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4FE4082-66A5-4254-AA18-C00CD0A746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1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C48E5-6236-40CE-A86D-CB6E695E4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840D6-A4B6-430E-905F-3FE2B2EC4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PowerPoint was based on information I had received at the very beginning of this semester. Some of it may have changed, and some may have not. I did what I could to the best of my knowledge, and I also did not use any reference other than my financial aid team and my advisor.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3E0D01B-103E-4979-B6C0-982F63213C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5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lasses on top of a book">
            <a:extLst>
              <a:ext uri="{FF2B5EF4-FFF2-40B4-BE49-F238E27FC236}">
                <a16:creationId xmlns:a16="http://schemas.microsoft.com/office/drawing/2014/main" id="{E18DD0BE-946C-4B0F-B041-52C6507D62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114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0DD162-61BD-4BFC-9820-6107CF283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rmAutofit/>
          </a:bodyPr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ED208-8787-417B-BD4C-CF720DD9B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/>
          <a:p>
            <a:r>
              <a:rPr lang="en-US" dirty="0"/>
              <a:t>Bryant &amp; Stratton College(2021). Week 3 and 4 lecture https://rise.articulate.com/share/4EPWact9ncbz5wWvmWPnYUDy6UIYHrJg</a:t>
            </a:r>
            <a:r>
              <a:rPr lang="en-US"/>
              <a:t>#/. 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F009C3A-EC2C-41D1-AC5D-04D3A66F08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1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{938DC990-349D-4047-B822-43521B002579}tf78438558_win32</Template>
  <TotalTime>2180</TotalTime>
  <Words>709</Words>
  <Application>Microsoft Office PowerPoint</Application>
  <PresentationFormat>Widescreen</PresentationFormat>
  <Paragraphs>67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Garamond</vt:lpstr>
      <vt:lpstr>Times New Roman</vt:lpstr>
      <vt:lpstr>SavonVTI</vt:lpstr>
      <vt:lpstr>Math 201:  Student loan project</vt:lpstr>
      <vt:lpstr>Introduction</vt:lpstr>
      <vt:lpstr>Will you be able to pay back your student loan in 10 years?</vt:lpstr>
      <vt:lpstr>Salary After Graduation</vt:lpstr>
      <vt:lpstr>Budget!</vt:lpstr>
      <vt:lpstr>Student Loans</vt:lpstr>
      <vt:lpstr>Monthly Payments &amp; Repayments</vt:lpstr>
      <vt:lpstr>10 Year Mark!</vt:lpstr>
      <vt:lpstr>Ways to reduce Student Loans</vt:lpstr>
      <vt:lpstr>Conclusion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20:  Student loan project</dc:title>
  <dc:creator>Kaneisha Dodson</dc:creator>
  <cp:lastModifiedBy>on.dodson.kaneisha</cp:lastModifiedBy>
  <cp:revision>1</cp:revision>
  <dcterms:created xsi:type="dcterms:W3CDTF">2021-09-22T22:16:59Z</dcterms:created>
  <dcterms:modified xsi:type="dcterms:W3CDTF">2021-10-18T22:28:56Z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