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4"/>
  </p:sldMasterIdLst>
  <p:notesMasterIdLst>
    <p:notesMasterId r:id="rId12"/>
  </p:notesMasterIdLst>
  <p:handoutMasterIdLst>
    <p:handoutMasterId r:id="rId13"/>
  </p:handoutMasterIdLst>
  <p:sldIdLst>
    <p:sldId id="1865" r:id="rId5"/>
    <p:sldId id="1866" r:id="rId6"/>
    <p:sldId id="1877" r:id="rId7"/>
    <p:sldId id="1878" r:id="rId8"/>
    <p:sldId id="1879" r:id="rId9"/>
    <p:sldId id="1880" r:id="rId10"/>
    <p:sldId id="1876" r:id="rId11"/>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Set 1" id="{1CA46CF7-019E-4A07-AEE4-E178E9B912FC}">
          <p14:sldIdLst>
            <p14:sldId id="1865"/>
            <p14:sldId id="1866"/>
            <p14:sldId id="1877"/>
            <p14:sldId id="1878"/>
            <p14:sldId id="1879"/>
            <p14:sldId id="1880"/>
            <p14:sldId id="1876"/>
          </p14:sldIdLst>
        </p14:section>
      </p14:sectionLst>
    </p:ext>
    <p:ext uri="{EFAFB233-063F-42B5-8137-9DF3F51BA10A}">
      <p15:sldGuideLst xmlns:p15="http://schemas.microsoft.com/office/powerpoint/2012/main">
        <p15:guide id="1" orient="horz" pos="2184" userDrawn="1">
          <p15:clr>
            <a:srgbClr val="A4A3A4"/>
          </p15:clr>
        </p15:guide>
        <p15:guide id="2" pos="552" userDrawn="1">
          <p15:clr>
            <a:srgbClr val="A4A3A4"/>
          </p15:clr>
        </p15:guide>
        <p15:guide id="3" pos="7200" userDrawn="1">
          <p15:clr>
            <a:srgbClr val="A4A3A4"/>
          </p15:clr>
        </p15:guide>
        <p15:guide id="4" pos="436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2625"/>
    <a:srgbClr val="007788"/>
    <a:srgbClr val="297C2A"/>
    <a:srgbClr val="FE4387"/>
    <a:srgbClr val="F69000"/>
    <a:srgbClr val="01C2D1"/>
    <a:srgbClr val="D6D734"/>
    <a:srgbClr val="005C68"/>
    <a:srgbClr val="3B2E58"/>
    <a:srgbClr val="6B29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36C18D-8BDB-498C-AA98-D16F1FA9A8BA}" v="1" dt="2022-05-29T01:12:29.4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41" autoAdjust="0"/>
  </p:normalViewPr>
  <p:slideViewPr>
    <p:cSldViewPr snapToGrid="0">
      <p:cViewPr varScale="1">
        <p:scale>
          <a:sx n="72" d="100"/>
          <a:sy n="72" d="100"/>
        </p:scale>
        <p:origin x="660" y="66"/>
      </p:cViewPr>
      <p:guideLst>
        <p:guide orient="horz" pos="2184"/>
        <p:guide pos="552"/>
        <p:guide pos="7200"/>
        <p:guide pos="4368"/>
      </p:guideLst>
    </p:cSldViewPr>
  </p:slideViewPr>
  <p:outlineViewPr>
    <p:cViewPr>
      <p:scale>
        <a:sx n="33" d="100"/>
        <a:sy n="33" d="100"/>
      </p:scale>
      <p:origin x="0" y="-2448"/>
    </p:cViewPr>
  </p:outlineViewPr>
  <p:notesTextViewPr>
    <p:cViewPr>
      <p:scale>
        <a:sx n="1" d="1"/>
        <a:sy n="1" d="1"/>
      </p:scale>
      <p:origin x="0" y="0"/>
    </p:cViewPr>
  </p:notesTextViewPr>
  <p:sorterViewPr>
    <p:cViewPr>
      <p:scale>
        <a:sx n="60" d="100"/>
        <a:sy n="60" d="100"/>
      </p:scale>
      <p:origin x="0" y="0"/>
    </p:cViewPr>
  </p:sorterViewPr>
  <p:notesViewPr>
    <p:cSldViewPr snapToGrid="0">
      <p:cViewPr varScale="1">
        <p:scale>
          <a:sx n="48" d="100"/>
          <a:sy n="48" d="100"/>
        </p:scale>
        <p:origin x="2684" y="3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3petersmommyof3@gmail.com" userId="d824b6208ab9d87c" providerId="LiveId" clId="{4636C18D-8BDB-498C-AA98-D16F1FA9A8BA}"/>
    <pc:docChg chg="custSel addSld modSld modSection">
      <pc:chgData name="bu3petersmommyof3@gmail.com" userId="d824b6208ab9d87c" providerId="LiveId" clId="{4636C18D-8BDB-498C-AA98-D16F1FA9A8BA}" dt="2022-05-29T01:17:18.412" v="958" actId="20577"/>
      <pc:docMkLst>
        <pc:docMk/>
      </pc:docMkLst>
      <pc:sldChg chg="modSp mod">
        <pc:chgData name="bu3petersmommyof3@gmail.com" userId="d824b6208ab9d87c" providerId="LiveId" clId="{4636C18D-8BDB-498C-AA98-D16F1FA9A8BA}" dt="2022-05-29T00:56:24.318" v="70" actId="20577"/>
        <pc:sldMkLst>
          <pc:docMk/>
          <pc:sldMk cId="2647525305" sldId="1865"/>
        </pc:sldMkLst>
        <pc:spChg chg="mod">
          <ac:chgData name="bu3petersmommyof3@gmail.com" userId="d824b6208ab9d87c" providerId="LiveId" clId="{4636C18D-8BDB-498C-AA98-D16F1FA9A8BA}" dt="2022-05-29T00:56:24.318" v="70" actId="20577"/>
          <ac:spMkLst>
            <pc:docMk/>
            <pc:sldMk cId="2647525305" sldId="1865"/>
            <ac:spMk id="6" creationId="{5CA7E8EA-FF4D-4A68-97F9-3EBE97F73E12}"/>
          </ac:spMkLst>
        </pc:spChg>
      </pc:sldChg>
      <pc:sldChg chg="modSp mod">
        <pc:chgData name="bu3petersmommyof3@gmail.com" userId="d824b6208ab9d87c" providerId="LiveId" clId="{4636C18D-8BDB-498C-AA98-D16F1FA9A8BA}" dt="2022-05-29T01:17:18.412" v="958" actId="20577"/>
        <pc:sldMkLst>
          <pc:docMk/>
          <pc:sldMk cId="132009874" sldId="1876"/>
        </pc:sldMkLst>
        <pc:spChg chg="mod">
          <ac:chgData name="bu3petersmommyof3@gmail.com" userId="d824b6208ab9d87c" providerId="LiveId" clId="{4636C18D-8BDB-498C-AA98-D16F1FA9A8BA}" dt="2022-05-29T01:17:18.412" v="958" actId="20577"/>
          <ac:spMkLst>
            <pc:docMk/>
            <pc:sldMk cId="132009874" sldId="1876"/>
            <ac:spMk id="3" creationId="{D3316BC9-7937-4417-B232-1B37F4796011}"/>
          </ac:spMkLst>
        </pc:spChg>
      </pc:sldChg>
      <pc:sldChg chg="modSp mod">
        <pc:chgData name="bu3petersmommyof3@gmail.com" userId="d824b6208ab9d87c" providerId="LiveId" clId="{4636C18D-8BDB-498C-AA98-D16F1FA9A8BA}" dt="2022-05-29T00:56:57.875" v="85" actId="20577"/>
        <pc:sldMkLst>
          <pc:docMk/>
          <pc:sldMk cId="719414713" sldId="1877"/>
        </pc:sldMkLst>
        <pc:spChg chg="mod">
          <ac:chgData name="bu3petersmommyof3@gmail.com" userId="d824b6208ab9d87c" providerId="LiveId" clId="{4636C18D-8BDB-498C-AA98-D16F1FA9A8BA}" dt="2022-05-29T00:56:57.875" v="85" actId="20577"/>
          <ac:spMkLst>
            <pc:docMk/>
            <pc:sldMk cId="719414713" sldId="1877"/>
            <ac:spMk id="2" creationId="{FBC38805-8B49-0D2A-45AF-5798923E665A}"/>
          </ac:spMkLst>
        </pc:spChg>
      </pc:sldChg>
      <pc:sldChg chg="modSp new mod">
        <pc:chgData name="bu3petersmommyof3@gmail.com" userId="d824b6208ab9d87c" providerId="LiveId" clId="{4636C18D-8BDB-498C-AA98-D16F1FA9A8BA}" dt="2022-05-29T01:05:44.007" v="773" actId="255"/>
        <pc:sldMkLst>
          <pc:docMk/>
          <pc:sldMk cId="3877257276" sldId="1878"/>
        </pc:sldMkLst>
        <pc:spChg chg="mod">
          <ac:chgData name="bu3petersmommyof3@gmail.com" userId="d824b6208ab9d87c" providerId="LiveId" clId="{4636C18D-8BDB-498C-AA98-D16F1FA9A8BA}" dt="2022-05-29T01:05:44.007" v="773" actId="255"/>
          <ac:spMkLst>
            <pc:docMk/>
            <pc:sldMk cId="3877257276" sldId="1878"/>
            <ac:spMk id="2" creationId="{1964F27F-22CC-D55A-F49C-6F7ED3757C57}"/>
          </ac:spMkLst>
        </pc:spChg>
        <pc:spChg chg="mod">
          <ac:chgData name="bu3petersmommyof3@gmail.com" userId="d824b6208ab9d87c" providerId="LiveId" clId="{4636C18D-8BDB-498C-AA98-D16F1FA9A8BA}" dt="2022-05-29T00:58:47.374" v="172" actId="20577"/>
          <ac:spMkLst>
            <pc:docMk/>
            <pc:sldMk cId="3877257276" sldId="1878"/>
            <ac:spMk id="3" creationId="{38B82375-684F-8CE7-1355-16E4F90FDCAE}"/>
          </ac:spMkLst>
        </pc:spChg>
      </pc:sldChg>
      <pc:sldChg chg="modSp new mod">
        <pc:chgData name="bu3petersmommyof3@gmail.com" userId="d824b6208ab9d87c" providerId="LiveId" clId="{4636C18D-8BDB-498C-AA98-D16F1FA9A8BA}" dt="2022-05-29T01:09:08.493" v="827" actId="20577"/>
        <pc:sldMkLst>
          <pc:docMk/>
          <pc:sldMk cId="941793425" sldId="1879"/>
        </pc:sldMkLst>
        <pc:spChg chg="mod">
          <ac:chgData name="bu3petersmommyof3@gmail.com" userId="d824b6208ab9d87c" providerId="LiveId" clId="{4636C18D-8BDB-498C-AA98-D16F1FA9A8BA}" dt="2022-05-29T01:09:08.493" v="827" actId="20577"/>
          <ac:spMkLst>
            <pc:docMk/>
            <pc:sldMk cId="941793425" sldId="1879"/>
            <ac:spMk id="2" creationId="{CEEC1849-5020-66F1-B895-67713A232CFD}"/>
          </ac:spMkLst>
        </pc:spChg>
        <pc:spChg chg="mod">
          <ac:chgData name="bu3petersmommyof3@gmail.com" userId="d824b6208ab9d87c" providerId="LiveId" clId="{4636C18D-8BDB-498C-AA98-D16F1FA9A8BA}" dt="2022-05-29T01:06:31.956" v="790" actId="20577"/>
          <ac:spMkLst>
            <pc:docMk/>
            <pc:sldMk cId="941793425" sldId="1879"/>
            <ac:spMk id="3" creationId="{46AC8390-979D-91E5-DA8A-43D93596D73F}"/>
          </ac:spMkLst>
        </pc:spChg>
      </pc:sldChg>
      <pc:sldChg chg="modSp new mod">
        <pc:chgData name="bu3petersmommyof3@gmail.com" userId="d824b6208ab9d87c" providerId="LiveId" clId="{4636C18D-8BDB-498C-AA98-D16F1FA9A8BA}" dt="2022-05-29T01:11:47.800" v="886" actId="14100"/>
        <pc:sldMkLst>
          <pc:docMk/>
          <pc:sldMk cId="4007060972" sldId="1880"/>
        </pc:sldMkLst>
        <pc:spChg chg="mod">
          <ac:chgData name="bu3petersmommyof3@gmail.com" userId="d824b6208ab9d87c" providerId="LiveId" clId="{4636C18D-8BDB-498C-AA98-D16F1FA9A8BA}" dt="2022-05-29T01:11:47.800" v="886" actId="14100"/>
          <ac:spMkLst>
            <pc:docMk/>
            <pc:sldMk cId="4007060972" sldId="1880"/>
            <ac:spMk id="2" creationId="{7CCD05AA-5C74-2E32-75A4-0D518174160D}"/>
          </ac:spMkLst>
        </pc:spChg>
        <pc:spChg chg="mod">
          <ac:chgData name="bu3petersmommyof3@gmail.com" userId="d824b6208ab9d87c" providerId="LiveId" clId="{4636C18D-8BDB-498C-AA98-D16F1FA9A8BA}" dt="2022-05-29T01:09:38.649" v="848" actId="20577"/>
          <ac:spMkLst>
            <pc:docMk/>
            <pc:sldMk cId="4007060972" sldId="1880"/>
            <ac:spMk id="3" creationId="{7D5A11F5-0D9C-EA70-9428-EFC3F75EA0D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0E63EFB-A45E-45D2-917C-2262C9B2BC0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77B3576-EAA7-4886-8787-F094B8D8EE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E40A2C-D4F8-447C-8646-65B623846323}" type="datetimeFigureOut">
              <a:rPr lang="en-US" smtClean="0"/>
              <a:t>5/28/2022</a:t>
            </a:fld>
            <a:endParaRPr lang="en-US" dirty="0"/>
          </a:p>
        </p:txBody>
      </p:sp>
      <p:sp>
        <p:nvSpPr>
          <p:cNvPr id="4" name="Footer Placeholder 3">
            <a:extLst>
              <a:ext uri="{FF2B5EF4-FFF2-40B4-BE49-F238E27FC236}">
                <a16:creationId xmlns:a16="http://schemas.microsoft.com/office/drawing/2014/main" id="{92269D18-8FB0-418D-B70C-328BCC81257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DE3EAB1-782C-4544-A059-833371A45B2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0CE8B11-E9E4-46BC-B69D-DFCBD15173AE}" type="slidenum">
              <a:rPr lang="en-US" smtClean="0"/>
              <a:t>‹#›</a:t>
            </a:fld>
            <a:endParaRPr lang="en-US" dirty="0"/>
          </a:p>
        </p:txBody>
      </p:sp>
    </p:spTree>
    <p:extLst>
      <p:ext uri="{BB962C8B-B14F-4D97-AF65-F5344CB8AC3E}">
        <p14:creationId xmlns:p14="http://schemas.microsoft.com/office/powerpoint/2010/main" val="32038142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D9F622F8-1824-4338-8C3C-5529D3BDEF4A}"/>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US" dirty="0"/>
          </a:p>
        </p:txBody>
      </p:sp>
      <p:sp>
        <p:nvSpPr>
          <p:cNvPr id="30723" name="Rectangle 3">
            <a:extLst>
              <a:ext uri="{FF2B5EF4-FFF2-40B4-BE49-F238E27FC236}">
                <a16:creationId xmlns:a16="http://schemas.microsoft.com/office/drawing/2014/main" id="{618DDD53-BB38-4118-BC75-9CE27D49C550}"/>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dirty="0"/>
          </a:p>
        </p:txBody>
      </p:sp>
      <p:sp>
        <p:nvSpPr>
          <p:cNvPr id="14340" name="Rectangle 4">
            <a:extLst>
              <a:ext uri="{FF2B5EF4-FFF2-40B4-BE49-F238E27FC236}">
                <a16:creationId xmlns:a16="http://schemas.microsoft.com/office/drawing/2014/main" id="{6C03B6F7-B1AE-4118-ABA2-FFEC9B8F0E9C}"/>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5" name="Rectangle 5">
            <a:extLst>
              <a:ext uri="{FF2B5EF4-FFF2-40B4-BE49-F238E27FC236}">
                <a16:creationId xmlns:a16="http://schemas.microsoft.com/office/drawing/2014/main" id="{646F5356-BDE8-43C1-9587-85323D02B191}"/>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26" name="Rectangle 6">
            <a:extLst>
              <a:ext uri="{FF2B5EF4-FFF2-40B4-BE49-F238E27FC236}">
                <a16:creationId xmlns:a16="http://schemas.microsoft.com/office/drawing/2014/main" id="{89912C35-11A9-4DA7-8476-F1823F658CAA}"/>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US" dirty="0"/>
          </a:p>
        </p:txBody>
      </p:sp>
      <p:sp>
        <p:nvSpPr>
          <p:cNvPr id="30727" name="Rectangle 7">
            <a:extLst>
              <a:ext uri="{FF2B5EF4-FFF2-40B4-BE49-F238E27FC236}">
                <a16:creationId xmlns:a16="http://schemas.microsoft.com/office/drawing/2014/main" id="{7180ED79-CEC3-4FB9-B511-8597B20A0C10}"/>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DEB7EE2-04A2-4FB2-9625-C9C73AC4D32F}"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FA4671F7-4D2C-4B1E-AED7-24676BE8B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7842D7-C728-4EBD-982B-B8BE79E4DBBE}" type="slidenum">
              <a:rPr lang="en-US" altLang="en-US"/>
              <a:pPr eaLnBrk="1" hangingPunct="1"/>
              <a:t>1</a:t>
            </a:fld>
            <a:endParaRPr lang="en-US" altLang="en-US" dirty="0"/>
          </a:p>
        </p:txBody>
      </p:sp>
      <p:sp>
        <p:nvSpPr>
          <p:cNvPr id="15363" name="Rectangle 2">
            <a:extLst>
              <a:ext uri="{FF2B5EF4-FFF2-40B4-BE49-F238E27FC236}">
                <a16:creationId xmlns:a16="http://schemas.microsoft.com/office/drawing/2014/main" id="{D8E83BD0-7AE4-4323-9047-FC368929C520}"/>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FDECF5EC-C5EC-4723-8F4F-A75A20018F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1933504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p:bg>
      <p:bgPr>
        <a:solidFill>
          <a:schemeClr val="accent1"/>
        </a:solid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FA415FA-D077-4CB7-8CBC-8F39C7C51748}"/>
              </a:ext>
            </a:extLst>
          </p:cNvPr>
          <p:cNvSpPr>
            <a:spLocks noGrp="1"/>
          </p:cNvSpPr>
          <p:nvPr>
            <p:ph type="title" hasCustomPrompt="1"/>
          </p:nvPr>
        </p:nvSpPr>
        <p:spPr>
          <a:xfrm>
            <a:off x="3840480" y="2770632"/>
            <a:ext cx="7443216" cy="1325563"/>
          </a:xfrm>
        </p:spPr>
        <p:txBody>
          <a:bodyPr anchor="ctr">
            <a:normAutofit/>
          </a:bodyPr>
          <a:lstStyle>
            <a:lvl1pPr algn="ctr">
              <a:defRPr sz="4800" b="1"/>
            </a:lvl1pPr>
          </a:lstStyle>
          <a:p>
            <a:r>
              <a:rPr lang="en-US" dirty="0"/>
              <a:t>Click to add title</a:t>
            </a:r>
          </a:p>
        </p:txBody>
      </p:sp>
      <p:pic>
        <p:nvPicPr>
          <p:cNvPr id="2" name="Graphic 1">
            <a:extLst>
              <a:ext uri="{FF2B5EF4-FFF2-40B4-BE49-F238E27FC236}">
                <a16:creationId xmlns:a16="http://schemas.microsoft.com/office/drawing/2014/main" id="{4484D66F-7657-44F5-BAE9-F676B76CBA7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0" y="0"/>
            <a:ext cx="3800475" cy="6858000"/>
          </a:xfrm>
          <a:prstGeom prst="rect">
            <a:avLst/>
          </a:prstGeom>
        </p:spPr>
      </p:pic>
    </p:spTree>
    <p:extLst>
      <p:ext uri="{BB962C8B-B14F-4D97-AF65-F5344CB8AC3E}">
        <p14:creationId xmlns:p14="http://schemas.microsoft.com/office/powerpoint/2010/main" val="2950308505"/>
      </p:ext>
    </p:extLst>
  </p:cSld>
  <p:clrMapOvr>
    <a:masterClrMapping/>
  </p:clrMapOvr>
  <p:extLst>
    <p:ext uri="{DCECCB84-F9BA-43D5-87BE-67443E8EF086}">
      <p15:sldGuideLst xmlns:p15="http://schemas.microsoft.com/office/powerpoint/2012/main">
        <p15:guide id="1" pos="280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 Photo Content">
    <p:bg>
      <p:bgPr>
        <a:solidFill>
          <a:schemeClr val="accent3"/>
        </a:solid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498B63D-F60C-4A9D-8D3E-0C7CD748FEDE}"/>
              </a:ext>
            </a:extLst>
          </p:cNvPr>
          <p:cNvSpPr>
            <a:spLocks noGrp="1"/>
          </p:cNvSpPr>
          <p:nvPr>
            <p:ph type="body" sz="quarter" idx="11"/>
          </p:nvPr>
        </p:nvSpPr>
        <p:spPr>
          <a:xfrm>
            <a:off x="762000" y="1905000"/>
            <a:ext cx="5334000" cy="3276600"/>
          </a:xfrm>
        </p:spPr>
        <p:txBody>
          <a:bodyPr/>
          <a:lstStyle>
            <a:lvl1pPr marL="0" indent="0">
              <a:buNone/>
              <a:defRPr sz="1800" b="1">
                <a:solidFill>
                  <a:schemeClr val="accent1"/>
                </a:solidFill>
              </a:defRPr>
            </a:lvl1pPr>
            <a:lvl2pPr marL="283464" indent="-283464">
              <a:spcBef>
                <a:spcPts val="1000"/>
              </a:spcBef>
              <a:defRPr sz="1800">
                <a:solidFill>
                  <a:schemeClr val="accent1"/>
                </a:solidFill>
              </a:defRPr>
            </a:lvl2pPr>
          </a:lstStyle>
          <a:p>
            <a:pPr lvl="0"/>
            <a:r>
              <a:rPr lang="en-US"/>
              <a:t>Click to edit Master text styles</a:t>
            </a:r>
          </a:p>
          <a:p>
            <a:pPr lvl="1"/>
            <a:r>
              <a:rPr lang="en-US"/>
              <a:t>Second level</a:t>
            </a:r>
          </a:p>
        </p:txBody>
      </p:sp>
      <p:sp>
        <p:nvSpPr>
          <p:cNvPr id="14" name="Picture Placeholder 13">
            <a:extLst>
              <a:ext uri="{FF2B5EF4-FFF2-40B4-BE49-F238E27FC236}">
                <a16:creationId xmlns:a16="http://schemas.microsoft.com/office/drawing/2014/main" id="{9B1932CF-F265-4AEE-8704-F42C01AFB479}"/>
              </a:ext>
            </a:extLst>
          </p:cNvPr>
          <p:cNvSpPr>
            <a:spLocks noGrp="1"/>
          </p:cNvSpPr>
          <p:nvPr>
            <p:ph type="pic" sz="quarter" idx="10"/>
          </p:nvPr>
        </p:nvSpPr>
        <p:spPr>
          <a:xfrm>
            <a:off x="7202624" y="715962"/>
            <a:ext cx="4227375" cy="4727907"/>
          </a:xfrm>
          <a:solidFill>
            <a:schemeClr val="accent3">
              <a:lumMod val="75000"/>
            </a:schemeClr>
          </a:solidFill>
        </p:spPr>
        <p:txBody>
          <a:bodyPr/>
          <a:lstStyle>
            <a:lvl1pPr algn="ctr">
              <a:buNone/>
              <a:defRPr sz="1600"/>
            </a:lvl1pPr>
          </a:lstStyle>
          <a:p>
            <a:r>
              <a:rPr lang="en-US"/>
              <a:t>Click icon to add picture</a:t>
            </a:r>
            <a:endParaRPr lang="en-US" dirty="0"/>
          </a:p>
        </p:txBody>
      </p:sp>
      <p:sp>
        <p:nvSpPr>
          <p:cNvPr id="3" name="Title 2">
            <a:extLst>
              <a:ext uri="{FF2B5EF4-FFF2-40B4-BE49-F238E27FC236}">
                <a16:creationId xmlns:a16="http://schemas.microsoft.com/office/drawing/2014/main" id="{164D0D78-72DF-43BD-8B4F-DE52DA013C52}"/>
              </a:ext>
            </a:extLst>
          </p:cNvPr>
          <p:cNvSpPr>
            <a:spLocks noGrp="1"/>
          </p:cNvSpPr>
          <p:nvPr>
            <p:ph type="title"/>
          </p:nvPr>
        </p:nvSpPr>
        <p:spPr>
          <a:xfrm>
            <a:off x="762000" y="715961"/>
            <a:ext cx="5334000" cy="1189038"/>
          </a:xfrm>
        </p:spPr>
        <p:txBody>
          <a:bodyPr vert="horz" lIns="91440" tIns="45720" rIns="91440" bIns="45720" rtlCol="0" anchor="t">
            <a:normAutofit/>
          </a:bodyPr>
          <a:lstStyle>
            <a:lvl1pPr>
              <a:defRPr lang="en-US" sz="4000">
                <a:solidFill>
                  <a:schemeClr val="accent1"/>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pic>
        <p:nvPicPr>
          <p:cNvPr id="2" name="Graphic 1">
            <a:extLst>
              <a:ext uri="{FF2B5EF4-FFF2-40B4-BE49-F238E27FC236}">
                <a16:creationId xmlns:a16="http://schemas.microsoft.com/office/drawing/2014/main" id="{DAFD71A9-C105-43A7-88DA-9FFC5174CC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6000750"/>
            <a:ext cx="12192000" cy="857250"/>
          </a:xfrm>
          <a:prstGeom prst="rect">
            <a:avLst/>
          </a:prstGeom>
        </p:spPr>
      </p:pic>
    </p:spTree>
    <p:extLst>
      <p:ext uri="{BB962C8B-B14F-4D97-AF65-F5344CB8AC3E}">
        <p14:creationId xmlns:p14="http://schemas.microsoft.com/office/powerpoint/2010/main" val="652059179"/>
      </p:ext>
    </p:extLst>
  </p:cSld>
  <p:clrMapOvr>
    <a:masterClrMapping/>
  </p:clrMapOvr>
  <p:extLst>
    <p:ext uri="{DCECCB84-F9BA-43D5-87BE-67443E8EF086}">
      <p15:sldGuideLst xmlns:p15="http://schemas.microsoft.com/office/powerpoint/2012/main">
        <p15:guide id="1" pos="4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Photo Content">
    <p:bg>
      <p:bgPr>
        <a:solidFill>
          <a:schemeClr val="accent3"/>
        </a:solid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498B63D-F60C-4A9D-8D3E-0C7CD748FEDE}"/>
              </a:ext>
            </a:extLst>
          </p:cNvPr>
          <p:cNvSpPr>
            <a:spLocks noGrp="1"/>
          </p:cNvSpPr>
          <p:nvPr>
            <p:ph type="body" sz="quarter" idx="11"/>
          </p:nvPr>
        </p:nvSpPr>
        <p:spPr>
          <a:xfrm>
            <a:off x="762000" y="1905000"/>
            <a:ext cx="5334000" cy="3276600"/>
          </a:xfrm>
        </p:spPr>
        <p:txBody>
          <a:bodyPr/>
          <a:lstStyle>
            <a:lvl1pPr marL="0" indent="0">
              <a:buNone/>
              <a:defRPr sz="1800" b="1">
                <a:solidFill>
                  <a:schemeClr val="accent1"/>
                </a:solidFill>
              </a:defRPr>
            </a:lvl1pPr>
            <a:lvl2pPr marL="283464" indent="-283464">
              <a:spcBef>
                <a:spcPts val="1000"/>
              </a:spcBef>
              <a:defRPr sz="1800">
                <a:solidFill>
                  <a:schemeClr val="accent1"/>
                </a:solidFill>
              </a:defRPr>
            </a:lvl2pPr>
          </a:lstStyle>
          <a:p>
            <a:pPr lvl="0"/>
            <a:r>
              <a:rPr lang="en-US"/>
              <a:t>Click to edit Master text styles</a:t>
            </a:r>
          </a:p>
          <a:p>
            <a:pPr lvl="1"/>
            <a:r>
              <a:rPr lang="en-US"/>
              <a:t>Second level</a:t>
            </a:r>
          </a:p>
        </p:txBody>
      </p:sp>
      <p:sp>
        <p:nvSpPr>
          <p:cNvPr id="8" name="Picture Placeholder 13">
            <a:extLst>
              <a:ext uri="{FF2B5EF4-FFF2-40B4-BE49-F238E27FC236}">
                <a16:creationId xmlns:a16="http://schemas.microsoft.com/office/drawing/2014/main" id="{89E410BA-B0FE-4F0E-8BE5-D33CC016635B}"/>
              </a:ext>
            </a:extLst>
          </p:cNvPr>
          <p:cNvSpPr>
            <a:spLocks noGrp="1"/>
          </p:cNvSpPr>
          <p:nvPr>
            <p:ph type="pic" sz="quarter" idx="13"/>
          </p:nvPr>
        </p:nvSpPr>
        <p:spPr>
          <a:xfrm>
            <a:off x="6858000" y="3444081"/>
            <a:ext cx="4572000" cy="2362200"/>
          </a:xfrm>
          <a:solidFill>
            <a:schemeClr val="accent3">
              <a:lumMod val="75000"/>
            </a:schemeClr>
          </a:solidFill>
        </p:spPr>
        <p:txBody>
          <a:bodyPr/>
          <a:lstStyle>
            <a:lvl1pPr algn="ctr">
              <a:buNone/>
              <a:defRPr sz="1600"/>
            </a:lvl1pPr>
          </a:lstStyle>
          <a:p>
            <a:r>
              <a:rPr lang="en-US"/>
              <a:t>Click icon to add picture</a:t>
            </a:r>
            <a:endParaRPr lang="en-US" dirty="0"/>
          </a:p>
        </p:txBody>
      </p:sp>
      <p:sp>
        <p:nvSpPr>
          <p:cNvPr id="9" name="Picture Placeholder 13">
            <a:extLst>
              <a:ext uri="{FF2B5EF4-FFF2-40B4-BE49-F238E27FC236}">
                <a16:creationId xmlns:a16="http://schemas.microsoft.com/office/drawing/2014/main" id="{827A95C0-AE8D-46E1-9EF9-64504CBEF99E}"/>
              </a:ext>
            </a:extLst>
          </p:cNvPr>
          <p:cNvSpPr>
            <a:spLocks noGrp="1"/>
          </p:cNvSpPr>
          <p:nvPr>
            <p:ph type="pic" sz="quarter" idx="14"/>
          </p:nvPr>
        </p:nvSpPr>
        <p:spPr>
          <a:xfrm>
            <a:off x="6858000" y="715963"/>
            <a:ext cx="4572000" cy="2362200"/>
          </a:xfrm>
          <a:solidFill>
            <a:schemeClr val="accent3">
              <a:lumMod val="75000"/>
            </a:schemeClr>
          </a:solidFill>
        </p:spPr>
        <p:txBody>
          <a:bodyPr/>
          <a:lstStyle>
            <a:lvl1pPr algn="ctr">
              <a:buNone/>
              <a:defRPr sz="1600"/>
            </a:lvl1pPr>
          </a:lstStyle>
          <a:p>
            <a:r>
              <a:rPr lang="en-US"/>
              <a:t>Click icon to add picture</a:t>
            </a:r>
            <a:endParaRPr lang="en-US" dirty="0"/>
          </a:p>
        </p:txBody>
      </p:sp>
      <p:pic>
        <p:nvPicPr>
          <p:cNvPr id="2" name="Graphic 1">
            <a:extLst>
              <a:ext uri="{FF2B5EF4-FFF2-40B4-BE49-F238E27FC236}">
                <a16:creationId xmlns:a16="http://schemas.microsoft.com/office/drawing/2014/main" id="{074AC9B3-247D-45E3-9C91-C248ADAFBAF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6000750"/>
            <a:ext cx="12192000" cy="857250"/>
          </a:xfrm>
          <a:prstGeom prst="rect">
            <a:avLst/>
          </a:prstGeom>
        </p:spPr>
      </p:pic>
      <p:sp>
        <p:nvSpPr>
          <p:cNvPr id="3" name="Title 2">
            <a:extLst>
              <a:ext uri="{FF2B5EF4-FFF2-40B4-BE49-F238E27FC236}">
                <a16:creationId xmlns:a16="http://schemas.microsoft.com/office/drawing/2014/main" id="{BB8295CA-882D-4533-80DA-6D6EA01257A6}"/>
              </a:ext>
            </a:extLst>
          </p:cNvPr>
          <p:cNvSpPr>
            <a:spLocks noGrp="1"/>
          </p:cNvSpPr>
          <p:nvPr>
            <p:ph type="title"/>
          </p:nvPr>
        </p:nvSpPr>
        <p:spPr>
          <a:xfrm>
            <a:off x="762000" y="715961"/>
            <a:ext cx="5334000" cy="1189038"/>
          </a:xfrm>
        </p:spPr>
        <p:txBody>
          <a:bodyPr vert="horz" lIns="91440" tIns="45720" rIns="91440" bIns="45720" rtlCol="0" anchor="t">
            <a:normAutofit/>
          </a:bodyPr>
          <a:lstStyle>
            <a:lvl1pPr>
              <a:defRPr lang="en-US" sz="4000">
                <a:solidFill>
                  <a:schemeClr val="accent1"/>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1587292952"/>
      </p:ext>
    </p:extLst>
  </p:cSld>
  <p:clrMapOvr>
    <a:masterClrMapping/>
  </p:clrMapOvr>
  <p:extLst>
    <p:ext uri="{DCECCB84-F9BA-43D5-87BE-67443E8EF086}">
      <p15:sldGuideLst xmlns:p15="http://schemas.microsoft.com/office/powerpoint/2012/main">
        <p15:guide id="1" orient="horz" pos="3672"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ight Pattern Content">
    <p:bg>
      <p:bgPr>
        <a:solidFill>
          <a:schemeClr val="accent2"/>
        </a:solidFill>
        <a:effectLst/>
      </p:bgPr>
    </p:bg>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762000" y="1905000"/>
            <a:ext cx="6477000" cy="3276600"/>
          </a:xfrm>
        </p:spPr>
        <p:txBody>
          <a:bodyPr/>
          <a:lstStyle>
            <a:lvl1pPr marL="0" indent="0">
              <a:buNone/>
              <a:defRPr sz="1800" b="1">
                <a:solidFill>
                  <a:schemeClr val="tx1"/>
                </a:solidFill>
              </a:defRPr>
            </a:lvl1pPr>
            <a:lvl2pPr marL="283464" indent="-283464">
              <a:spcBef>
                <a:spcPts val="1000"/>
              </a:spcBef>
              <a:defRPr sz="1800">
                <a:solidFill>
                  <a:schemeClr val="tx1"/>
                </a:solidFill>
              </a:defRPr>
            </a:lvl2pPr>
          </a:lstStyle>
          <a:p>
            <a:pPr lvl="0"/>
            <a:r>
              <a:rPr lang="en-US"/>
              <a:t>Click to edit Master text styles</a:t>
            </a:r>
          </a:p>
          <a:p>
            <a:pPr lvl="1"/>
            <a:r>
              <a:rPr lang="en-US"/>
              <a:t>Second level</a:t>
            </a:r>
          </a:p>
        </p:txBody>
      </p:sp>
      <p:pic>
        <p:nvPicPr>
          <p:cNvPr id="8" name="Graphic 7" hidden="1">
            <a:extLst>
              <a:ext uri="{FF2B5EF4-FFF2-40B4-BE49-F238E27FC236}">
                <a16:creationId xmlns:a16="http://schemas.microsoft.com/office/drawing/2014/main" id="{606CCDFE-8488-471E-A2E2-3C7504F25FF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633874" y="0"/>
            <a:ext cx="3558126" cy="6858000"/>
          </a:xfrm>
          <a:prstGeom prst="rect">
            <a:avLst/>
          </a:prstGeom>
        </p:spPr>
      </p:pic>
      <p:pic>
        <p:nvPicPr>
          <p:cNvPr id="7" name="Graphic 6">
            <a:extLst>
              <a:ext uri="{FF2B5EF4-FFF2-40B4-BE49-F238E27FC236}">
                <a16:creationId xmlns:a16="http://schemas.microsoft.com/office/drawing/2014/main" id="{9A7A9776-2781-49A6-AD44-CE45C0543F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382000" y="0"/>
            <a:ext cx="3810000" cy="6858000"/>
          </a:xfrm>
          <a:prstGeom prst="rect">
            <a:avLst/>
          </a:prstGeom>
        </p:spPr>
      </p:pic>
      <p:sp>
        <p:nvSpPr>
          <p:cNvPr id="2" name="Title 1">
            <a:extLst>
              <a:ext uri="{FF2B5EF4-FFF2-40B4-BE49-F238E27FC236}">
                <a16:creationId xmlns:a16="http://schemas.microsoft.com/office/drawing/2014/main" id="{EA2FE0FB-930A-4056-8430-A6353A5DA863}"/>
              </a:ext>
            </a:extLst>
          </p:cNvPr>
          <p:cNvSpPr>
            <a:spLocks noGrp="1"/>
          </p:cNvSpPr>
          <p:nvPr>
            <p:ph type="title"/>
          </p:nvPr>
        </p:nvSpPr>
        <p:spPr>
          <a:xfrm>
            <a:off x="762000" y="715961"/>
            <a:ext cx="6477000" cy="1189038"/>
          </a:xfrm>
        </p:spPr>
        <p:txBody>
          <a:bodyPr vert="horz" lIns="91440" tIns="45720" rIns="91440" bIns="45720" rtlCol="0" anchor="t">
            <a:normAutofit/>
          </a:bodyPr>
          <a:lstStyle>
            <a:lvl1pPr>
              <a:defRPr lang="en-US" sz="4000">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1429281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ight Pattern Content Yellow">
    <p:bg>
      <p:bgPr>
        <a:solidFill>
          <a:schemeClr val="accent3"/>
        </a:solidFill>
        <a:effectLst/>
      </p:bgPr>
    </p:bg>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762000" y="1905000"/>
            <a:ext cx="6477000" cy="3276600"/>
          </a:xfrm>
        </p:spPr>
        <p:txBody>
          <a:bodyPr/>
          <a:lstStyle>
            <a:lvl1pPr marL="0" indent="0">
              <a:buNone/>
              <a:defRPr sz="1800" b="1">
                <a:solidFill>
                  <a:schemeClr val="accent1"/>
                </a:solidFill>
              </a:defRPr>
            </a:lvl1pPr>
            <a:lvl2pPr marL="283464" indent="-283464">
              <a:spcBef>
                <a:spcPts val="1000"/>
              </a:spcBef>
              <a:defRPr sz="1800">
                <a:solidFill>
                  <a:schemeClr val="accent1"/>
                </a:solidFill>
              </a:defRPr>
            </a:lvl2pPr>
          </a:lstStyle>
          <a:p>
            <a:pPr lvl="0"/>
            <a:r>
              <a:rPr lang="en-US"/>
              <a:t>Click to edit Master text styles</a:t>
            </a:r>
          </a:p>
          <a:p>
            <a:pPr lvl="1"/>
            <a:r>
              <a:rPr lang="en-US"/>
              <a:t>Second level</a:t>
            </a:r>
          </a:p>
        </p:txBody>
      </p:sp>
      <p:pic>
        <p:nvPicPr>
          <p:cNvPr id="8" name="Graphic 7" hidden="1">
            <a:extLst>
              <a:ext uri="{FF2B5EF4-FFF2-40B4-BE49-F238E27FC236}">
                <a16:creationId xmlns:a16="http://schemas.microsoft.com/office/drawing/2014/main" id="{606CCDFE-8488-471E-A2E2-3C7504F25FF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633874" y="0"/>
            <a:ext cx="3558126" cy="6858000"/>
          </a:xfrm>
          <a:prstGeom prst="rect">
            <a:avLst/>
          </a:prstGeom>
        </p:spPr>
      </p:pic>
      <p:pic>
        <p:nvPicPr>
          <p:cNvPr id="7" name="Graphic 6">
            <a:extLst>
              <a:ext uri="{FF2B5EF4-FFF2-40B4-BE49-F238E27FC236}">
                <a16:creationId xmlns:a16="http://schemas.microsoft.com/office/drawing/2014/main" id="{9A7A9776-2781-49A6-AD44-CE45C0543F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382000" y="0"/>
            <a:ext cx="3810000" cy="6858000"/>
          </a:xfrm>
          <a:prstGeom prst="rect">
            <a:avLst/>
          </a:prstGeom>
        </p:spPr>
      </p:pic>
      <p:sp>
        <p:nvSpPr>
          <p:cNvPr id="2" name="Title 1">
            <a:extLst>
              <a:ext uri="{FF2B5EF4-FFF2-40B4-BE49-F238E27FC236}">
                <a16:creationId xmlns:a16="http://schemas.microsoft.com/office/drawing/2014/main" id="{EA2FE0FB-930A-4056-8430-A6353A5DA863}"/>
              </a:ext>
            </a:extLst>
          </p:cNvPr>
          <p:cNvSpPr>
            <a:spLocks noGrp="1"/>
          </p:cNvSpPr>
          <p:nvPr>
            <p:ph type="title"/>
          </p:nvPr>
        </p:nvSpPr>
        <p:spPr>
          <a:xfrm>
            <a:off x="762000" y="715961"/>
            <a:ext cx="6477000" cy="1189038"/>
          </a:xfrm>
        </p:spPr>
        <p:txBody>
          <a:bodyPr vert="horz" lIns="91440" tIns="45720" rIns="91440" bIns="45720" rtlCol="0" anchor="t">
            <a:normAutofit/>
          </a:bodyPr>
          <a:lstStyle>
            <a:lvl1pPr>
              <a:defRPr lang="en-US" sz="4000">
                <a:solidFill>
                  <a:schemeClr val="accent1"/>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2002499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ft Pattern Content">
    <p:bg>
      <p:bgPr>
        <a:solidFill>
          <a:schemeClr val="accent2"/>
        </a:solidFill>
        <a:effectLst/>
      </p:bgPr>
    </p:bg>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4533900" y="1905000"/>
            <a:ext cx="6955734" cy="3276600"/>
          </a:xfrm>
        </p:spPr>
        <p:txBody>
          <a:bodyPr/>
          <a:lstStyle>
            <a:lvl1pPr marL="0" indent="0">
              <a:buNone/>
              <a:defRPr sz="1800" b="1">
                <a:solidFill>
                  <a:schemeClr val="tx1"/>
                </a:solidFill>
              </a:defRPr>
            </a:lvl1pPr>
            <a:lvl2pPr marL="283464" indent="-283464">
              <a:spcBef>
                <a:spcPts val="1000"/>
              </a:spcBef>
              <a:defRPr sz="1800">
                <a:solidFill>
                  <a:schemeClr val="tx1"/>
                </a:solidFill>
              </a:defRPr>
            </a:lvl2pPr>
          </a:lstStyle>
          <a:p>
            <a:pPr lvl="0"/>
            <a:r>
              <a:rPr lang="en-US"/>
              <a:t>Click to edit Master text styles</a:t>
            </a:r>
          </a:p>
          <a:p>
            <a:pPr lvl="1"/>
            <a:r>
              <a:rPr lang="en-US"/>
              <a:t>Second level</a:t>
            </a:r>
          </a:p>
        </p:txBody>
      </p:sp>
      <p:pic>
        <p:nvPicPr>
          <p:cNvPr id="13" name="Graphic 12" hidden="1">
            <a:extLst>
              <a:ext uri="{FF2B5EF4-FFF2-40B4-BE49-F238E27FC236}">
                <a16:creationId xmlns:a16="http://schemas.microsoft.com/office/drawing/2014/main" id="{8393C3A4-D09E-47EB-B9F0-C1DDDEB3B1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0" y="0"/>
            <a:ext cx="3810000" cy="6858000"/>
          </a:xfrm>
          <a:prstGeom prst="rect">
            <a:avLst/>
          </a:prstGeom>
        </p:spPr>
      </p:pic>
      <p:pic>
        <p:nvPicPr>
          <p:cNvPr id="8" name="Graphic 7">
            <a:extLst>
              <a:ext uri="{FF2B5EF4-FFF2-40B4-BE49-F238E27FC236}">
                <a16:creationId xmlns:a16="http://schemas.microsoft.com/office/drawing/2014/main" id="{B829B5F1-1C12-4A1B-A83C-BFE17D26D9C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0"/>
            <a:ext cx="3810000" cy="6858000"/>
          </a:xfrm>
          <a:prstGeom prst="rect">
            <a:avLst/>
          </a:prstGeom>
        </p:spPr>
      </p:pic>
      <p:sp>
        <p:nvSpPr>
          <p:cNvPr id="2" name="Title 1">
            <a:extLst>
              <a:ext uri="{FF2B5EF4-FFF2-40B4-BE49-F238E27FC236}">
                <a16:creationId xmlns:a16="http://schemas.microsoft.com/office/drawing/2014/main" id="{0D62E947-C679-46EB-896A-20E355781CAF}"/>
              </a:ext>
            </a:extLst>
          </p:cNvPr>
          <p:cNvSpPr>
            <a:spLocks noGrp="1"/>
          </p:cNvSpPr>
          <p:nvPr>
            <p:ph type="title"/>
          </p:nvPr>
        </p:nvSpPr>
        <p:spPr>
          <a:xfrm>
            <a:off x="4533898" y="715961"/>
            <a:ext cx="6955735" cy="1189038"/>
          </a:xfrm>
        </p:spPr>
        <p:txBody>
          <a:bodyPr vert="horz" lIns="91440" tIns="45720" rIns="91440" bIns="45720" rtlCol="0" anchor="t">
            <a:normAutofit/>
          </a:bodyPr>
          <a:lstStyle>
            <a:lvl1pPr>
              <a:defRPr lang="en-US" sz="4000" i="0" cap="none" spc="-50" baseline="0">
                <a:ln w="3175">
                  <a:noFill/>
                </a:ln>
                <a:solidFill>
                  <a:schemeClr val="tx1"/>
                </a:solidFill>
                <a:effectLst/>
                <a:ea typeface="+mn-ea"/>
                <a:cs typeface="Segoe UI" pitchFamily="34" charset="0"/>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220419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2856" userDrawn="1">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eft Pattern Content Yellow">
    <p:bg>
      <p:bgPr>
        <a:solidFill>
          <a:schemeClr val="accent3"/>
        </a:solidFill>
        <a:effectLst/>
      </p:bgPr>
    </p:bg>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4533900" y="1905000"/>
            <a:ext cx="6955734" cy="3276600"/>
          </a:xfrm>
        </p:spPr>
        <p:txBody>
          <a:bodyPr/>
          <a:lstStyle>
            <a:lvl1pPr marL="0" indent="0">
              <a:buNone/>
              <a:defRPr sz="1800" b="1">
                <a:solidFill>
                  <a:schemeClr val="accent1"/>
                </a:solidFill>
              </a:defRPr>
            </a:lvl1pPr>
            <a:lvl2pPr marL="283464" indent="-283464">
              <a:spcBef>
                <a:spcPts val="1000"/>
              </a:spcBef>
              <a:defRPr sz="1800">
                <a:solidFill>
                  <a:schemeClr val="accent1"/>
                </a:solidFill>
              </a:defRPr>
            </a:lvl2pPr>
          </a:lstStyle>
          <a:p>
            <a:pPr lvl="0"/>
            <a:r>
              <a:rPr lang="en-US"/>
              <a:t>Click to edit Master text styles</a:t>
            </a:r>
          </a:p>
          <a:p>
            <a:pPr lvl="1"/>
            <a:r>
              <a:rPr lang="en-US"/>
              <a:t>Second level</a:t>
            </a:r>
          </a:p>
        </p:txBody>
      </p:sp>
      <p:pic>
        <p:nvPicPr>
          <p:cNvPr id="13" name="Graphic 12" hidden="1">
            <a:extLst>
              <a:ext uri="{FF2B5EF4-FFF2-40B4-BE49-F238E27FC236}">
                <a16:creationId xmlns:a16="http://schemas.microsoft.com/office/drawing/2014/main" id="{8393C3A4-D09E-47EB-B9F0-C1DDDEB3B1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0" y="0"/>
            <a:ext cx="3810000" cy="6858000"/>
          </a:xfrm>
          <a:prstGeom prst="rect">
            <a:avLst/>
          </a:prstGeom>
        </p:spPr>
      </p:pic>
      <p:pic>
        <p:nvPicPr>
          <p:cNvPr id="8" name="Graphic 7">
            <a:extLst>
              <a:ext uri="{FF2B5EF4-FFF2-40B4-BE49-F238E27FC236}">
                <a16:creationId xmlns:a16="http://schemas.microsoft.com/office/drawing/2014/main" id="{B829B5F1-1C12-4A1B-A83C-BFE17D26D9C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0"/>
            <a:ext cx="3810000" cy="6858000"/>
          </a:xfrm>
          <a:prstGeom prst="rect">
            <a:avLst/>
          </a:prstGeom>
        </p:spPr>
      </p:pic>
      <p:sp>
        <p:nvSpPr>
          <p:cNvPr id="2" name="Title 1">
            <a:extLst>
              <a:ext uri="{FF2B5EF4-FFF2-40B4-BE49-F238E27FC236}">
                <a16:creationId xmlns:a16="http://schemas.microsoft.com/office/drawing/2014/main" id="{0D62E947-C679-46EB-896A-20E355781CAF}"/>
              </a:ext>
            </a:extLst>
          </p:cNvPr>
          <p:cNvSpPr>
            <a:spLocks noGrp="1"/>
          </p:cNvSpPr>
          <p:nvPr>
            <p:ph type="title"/>
          </p:nvPr>
        </p:nvSpPr>
        <p:spPr>
          <a:xfrm>
            <a:off x="4533898" y="715961"/>
            <a:ext cx="6955735" cy="1189038"/>
          </a:xfrm>
        </p:spPr>
        <p:txBody>
          <a:bodyPr vert="horz" lIns="91440" tIns="45720" rIns="91440" bIns="45720" rtlCol="0" anchor="t">
            <a:normAutofit/>
          </a:bodyPr>
          <a:lstStyle>
            <a:lvl1pPr>
              <a:defRPr lang="en-US" sz="4000" i="0" cap="none" spc="-50" baseline="0">
                <a:ln w="3175">
                  <a:noFill/>
                </a:ln>
                <a:solidFill>
                  <a:schemeClr val="accent1"/>
                </a:solidFill>
                <a:effectLst/>
                <a:ea typeface="+mn-ea"/>
                <a:cs typeface="Segoe UI" pitchFamily="34" charset="0"/>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753199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2856" userDrawn="1">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fetti Content Purple">
    <p:bg>
      <p:bgPr>
        <a:solidFill>
          <a:schemeClr val="accent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D9303A2-B30A-054C-B809-053B909E125F}"/>
              </a:ext>
            </a:extLst>
          </p:cNvPr>
          <p:cNvSpPr>
            <a:spLocks noGrp="1"/>
          </p:cNvSpPr>
          <p:nvPr>
            <p:ph type="title" hasCustomPrompt="1"/>
          </p:nvPr>
        </p:nvSpPr>
        <p:spPr>
          <a:xfrm>
            <a:off x="1525301" y="1975104"/>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accent3"/>
                </a:solidFill>
                <a:effectLst/>
                <a:latin typeface="+mn-lt"/>
                <a:ea typeface="+mn-ea"/>
                <a:cs typeface="Segoe UI" pitchFamily="34" charset="0"/>
              </a:defRPr>
            </a:lvl1pPr>
          </a:lstStyle>
          <a:p>
            <a:r>
              <a:rPr lang="en-US" dirty="0"/>
              <a:t>Section title with border</a:t>
            </a:r>
          </a:p>
        </p:txBody>
      </p:sp>
      <p:sp>
        <p:nvSpPr>
          <p:cNvPr id="6" name="Text Placeholder 4">
            <a:extLst>
              <a:ext uri="{FF2B5EF4-FFF2-40B4-BE49-F238E27FC236}">
                <a16:creationId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dirty="0"/>
              <a:t>Insert content here</a:t>
            </a:r>
          </a:p>
        </p:txBody>
      </p:sp>
      <p:pic>
        <p:nvPicPr>
          <p:cNvPr id="3" name="Graphic 2">
            <a:extLst>
              <a:ext uri="{FF2B5EF4-FFF2-40B4-BE49-F238E27FC236}">
                <a16:creationId xmlns:a16="http://schemas.microsoft.com/office/drawing/2014/main" id="{EEE98737-74D2-46C7-8655-74871A42039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31248"/>
            <a:ext cx="12192000" cy="428625"/>
          </a:xfrm>
          <a:prstGeom prst="rect">
            <a:avLst/>
          </a:prstGeom>
        </p:spPr>
      </p:pic>
      <p:pic>
        <p:nvPicPr>
          <p:cNvPr id="4" name="Graphic 3">
            <a:extLst>
              <a:ext uri="{FF2B5EF4-FFF2-40B4-BE49-F238E27FC236}">
                <a16:creationId xmlns:a16="http://schemas.microsoft.com/office/drawing/2014/main" id="{7146B861-BC3C-4898-95DE-944AB08755D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6340659"/>
            <a:ext cx="12192000" cy="428625"/>
          </a:xfrm>
          <a:prstGeom prst="rect">
            <a:avLst/>
          </a:prstGeom>
        </p:spPr>
      </p:pic>
    </p:spTree>
    <p:extLst>
      <p:ext uri="{BB962C8B-B14F-4D97-AF65-F5344CB8AC3E}">
        <p14:creationId xmlns:p14="http://schemas.microsoft.com/office/powerpoint/2010/main" val="2842644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04" userDrawn="1">
          <p15:clr>
            <a:srgbClr val="FBAE40"/>
          </p15:clr>
        </p15:guide>
        <p15:guide id="2" pos="6127">
          <p15:clr>
            <a:srgbClr val="5ACBF0"/>
          </p15:clr>
        </p15:guide>
        <p15:guide id="3" orient="horz" pos="216" userDrawn="1">
          <p15:clr>
            <a:srgbClr val="5ACBF0"/>
          </p15:clr>
        </p15:guide>
        <p15:guide id="4" orient="horz" pos="1560" userDrawn="1">
          <p15:clr>
            <a:srgbClr val="5ACBF0"/>
          </p15:clr>
        </p15:guide>
        <p15:guide id="5" orient="horz" pos="393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fetti Content Blue">
    <p:bg>
      <p:bgPr>
        <a:solidFill>
          <a:schemeClr val="accent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D9303A2-B30A-054C-B809-053B909E125F}"/>
              </a:ext>
            </a:extLst>
          </p:cNvPr>
          <p:cNvSpPr>
            <a:spLocks noGrp="1"/>
          </p:cNvSpPr>
          <p:nvPr>
            <p:ph type="title" hasCustomPrompt="1"/>
          </p:nvPr>
        </p:nvSpPr>
        <p:spPr>
          <a:xfrm>
            <a:off x="1525301" y="1975104"/>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n-lt"/>
                <a:ea typeface="+mn-ea"/>
                <a:cs typeface="Segoe UI" pitchFamily="34" charset="0"/>
              </a:defRPr>
            </a:lvl1pPr>
          </a:lstStyle>
          <a:p>
            <a:r>
              <a:rPr lang="en-US" dirty="0"/>
              <a:t>Section title with border</a:t>
            </a:r>
          </a:p>
        </p:txBody>
      </p:sp>
      <p:sp>
        <p:nvSpPr>
          <p:cNvPr id="6" name="Text Placeholder 4">
            <a:extLst>
              <a:ext uri="{FF2B5EF4-FFF2-40B4-BE49-F238E27FC236}">
                <a16:creationId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pic>
        <p:nvPicPr>
          <p:cNvPr id="3" name="Graphic 2">
            <a:extLst>
              <a:ext uri="{FF2B5EF4-FFF2-40B4-BE49-F238E27FC236}">
                <a16:creationId xmlns:a16="http://schemas.microsoft.com/office/drawing/2014/main" id="{B4FBE5B2-2D6A-4DC6-9944-CF3D7EC50A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31248"/>
            <a:ext cx="12192000" cy="428625"/>
          </a:xfrm>
          <a:prstGeom prst="rect">
            <a:avLst/>
          </a:prstGeom>
        </p:spPr>
      </p:pic>
      <p:pic>
        <p:nvPicPr>
          <p:cNvPr id="8" name="Graphic 7">
            <a:extLst>
              <a:ext uri="{FF2B5EF4-FFF2-40B4-BE49-F238E27FC236}">
                <a16:creationId xmlns:a16="http://schemas.microsoft.com/office/drawing/2014/main" id="{B9407BD0-C2EE-44A7-8749-433953FD1FD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6340659"/>
            <a:ext cx="12192000" cy="428625"/>
          </a:xfrm>
          <a:prstGeom prst="rect">
            <a:avLst/>
          </a:prstGeom>
        </p:spPr>
      </p:pic>
    </p:spTree>
    <p:extLst>
      <p:ext uri="{BB962C8B-B14F-4D97-AF65-F5344CB8AC3E}">
        <p14:creationId xmlns:p14="http://schemas.microsoft.com/office/powerpoint/2010/main" val="3701056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84" userDrawn="1">
          <p15:clr>
            <a:srgbClr val="FBAE40"/>
          </p15:clr>
        </p15:guide>
        <p15:guide id="2" pos="6127">
          <p15:clr>
            <a:srgbClr val="5ACBF0"/>
          </p15:clr>
        </p15:guide>
        <p15:guide id="3" orient="horz" pos="216" userDrawn="1">
          <p15:clr>
            <a:srgbClr val="5ACBF0"/>
          </p15:clr>
        </p15:guide>
        <p15:guide id="4" orient="horz" pos="4128" userDrawn="1">
          <p15:clr>
            <a:srgbClr val="5ACBF0"/>
          </p15:clr>
        </p15:guide>
        <p15:guide id="5" orient="horz" pos="393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ottom Pattern Black">
    <p:bg>
      <p:bgPr>
        <a:solidFill>
          <a:schemeClr val="accent1"/>
        </a:solidFill>
        <a:effectLst/>
      </p:bgPr>
    </p:bg>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1EEF53A4-35A6-4E43-B220-67DA381C5910}"/>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sp>
        <p:nvSpPr>
          <p:cNvPr id="5" name="Title 1">
            <a:extLst>
              <a:ext uri="{FF2B5EF4-FFF2-40B4-BE49-F238E27FC236}">
                <a16:creationId xmlns:a16="http://schemas.microsoft.com/office/drawing/2014/main" id="{07724906-4405-47F4-B533-7291B003B0A2}"/>
              </a:ext>
            </a:extLst>
          </p:cNvPr>
          <p:cNvSpPr>
            <a:spLocks noGrp="1"/>
          </p:cNvSpPr>
          <p:nvPr>
            <p:ph type="title" hasCustomPrompt="1"/>
          </p:nvPr>
        </p:nvSpPr>
        <p:spPr>
          <a:xfrm>
            <a:off x="1525301" y="1975104"/>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n-lt"/>
                <a:ea typeface="+mn-ea"/>
                <a:cs typeface="Segoe UI" pitchFamily="34" charset="0"/>
              </a:defRPr>
            </a:lvl1pPr>
          </a:lstStyle>
          <a:p>
            <a:r>
              <a:rPr lang="en-US" dirty="0"/>
              <a:t>Insert Text Here</a:t>
            </a:r>
          </a:p>
        </p:txBody>
      </p:sp>
      <p:pic>
        <p:nvPicPr>
          <p:cNvPr id="6" name="Graphic 5" hidden="1">
            <a:extLst>
              <a:ext uri="{FF2B5EF4-FFF2-40B4-BE49-F238E27FC236}">
                <a16:creationId xmlns:a16="http://schemas.microsoft.com/office/drawing/2014/main" id="{1979441F-BDF5-41C8-933A-7E284F67033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5852905"/>
            <a:ext cx="12192000" cy="857250"/>
          </a:xfrm>
          <a:prstGeom prst="rect">
            <a:avLst/>
          </a:prstGeom>
        </p:spPr>
      </p:pic>
      <p:pic>
        <p:nvPicPr>
          <p:cNvPr id="2" name="Graphic 1">
            <a:extLst>
              <a:ext uri="{FF2B5EF4-FFF2-40B4-BE49-F238E27FC236}">
                <a16:creationId xmlns:a16="http://schemas.microsoft.com/office/drawing/2014/main" id="{E4C7544D-BD57-4504-AC5A-951E353C248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5833855"/>
            <a:ext cx="12192000" cy="876300"/>
          </a:xfrm>
          <a:prstGeom prst="rect">
            <a:avLst/>
          </a:prstGeom>
        </p:spPr>
      </p:pic>
    </p:spTree>
    <p:extLst>
      <p:ext uri="{BB962C8B-B14F-4D97-AF65-F5344CB8AC3E}">
        <p14:creationId xmlns:p14="http://schemas.microsoft.com/office/powerpoint/2010/main" val="241878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ottom Pattern White">
    <p:bg>
      <p:bgPr>
        <a:solidFill>
          <a:schemeClr val="accent1"/>
        </a:solidFill>
        <a:effectLst/>
      </p:bgPr>
    </p:bg>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BC00585D-E155-409A-899A-29BDF4E57FD3}"/>
              </a:ext>
            </a:extLst>
          </p:cNvPr>
          <p:cNvSpPr>
            <a:spLocks noGrp="1"/>
          </p:cNvSpPr>
          <p:nvPr>
            <p:ph type="title" hasCustomPrompt="1"/>
          </p:nvPr>
        </p:nvSpPr>
        <p:spPr>
          <a:xfrm>
            <a:off x="762000" y="716577"/>
            <a:ext cx="10668000" cy="615553"/>
          </a:xfrm>
          <a:noFill/>
        </p:spPr>
        <p:txBody>
          <a:bodyPr wrap="square" lIns="0" tIns="0" rIns="0" bIns="0" anchor="b" anchorCtr="0">
            <a:spAutoFit/>
          </a:bodyPr>
          <a:lstStyle>
            <a:lvl1pPr algn="l" defTabSz="932742" rtl="0" eaLnBrk="1" latinLnBrk="0" hangingPunct="1">
              <a:lnSpc>
                <a:spcPct val="100000"/>
              </a:lnSpc>
              <a:spcBef>
                <a:spcPct val="0"/>
              </a:spcBef>
              <a:buNone/>
              <a:defRPr lang="en-US" sz="4000" b="1" i="0" kern="1200" cap="none" spc="-50" baseline="0" dirty="0">
                <a:ln w="3175">
                  <a:noFill/>
                </a:ln>
                <a:solidFill>
                  <a:schemeClr val="accent3"/>
                </a:solidFill>
                <a:effectLst/>
                <a:latin typeface="+mj-lt"/>
                <a:ea typeface="+mn-ea"/>
                <a:cs typeface="Segoe UI" pitchFamily="34" charset="0"/>
              </a:defRPr>
            </a:lvl1pPr>
          </a:lstStyle>
          <a:p>
            <a:r>
              <a:rPr lang="en-US" dirty="0"/>
              <a:t>Insert text here</a:t>
            </a:r>
          </a:p>
        </p:txBody>
      </p:sp>
      <p:sp>
        <p:nvSpPr>
          <p:cNvPr id="5" name="Text Placeholder 4">
            <a:extLst>
              <a:ext uri="{FF2B5EF4-FFF2-40B4-BE49-F238E27FC236}">
                <a16:creationId xmlns:a16="http://schemas.microsoft.com/office/drawing/2014/main" id="{2D944D9B-AA15-4DB5-AE58-0FA514F6FE87}"/>
              </a:ext>
            </a:extLst>
          </p:cNvPr>
          <p:cNvSpPr>
            <a:spLocks noGrp="1"/>
          </p:cNvSpPr>
          <p:nvPr>
            <p:ph type="body" sz="quarter" idx="13" hasCustomPrompt="1"/>
          </p:nvPr>
        </p:nvSpPr>
        <p:spPr>
          <a:xfrm>
            <a:off x="762000" y="1790699"/>
            <a:ext cx="10668000" cy="685800"/>
          </a:xfrm>
          <a:prstGeom prst="rect">
            <a:avLst/>
          </a:prstGeom>
          <a:noFill/>
        </p:spPr>
        <p:txBody>
          <a:bodyPr wrap="square" lIns="0" tIns="0" rIns="0" bIns="0">
            <a:noAutofit/>
          </a:bodyPr>
          <a:lstStyle>
            <a:lvl1pPr marL="0" indent="0" algn="l">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pic>
        <p:nvPicPr>
          <p:cNvPr id="12" name="Graphic 11">
            <a:extLst>
              <a:ext uri="{FF2B5EF4-FFF2-40B4-BE49-F238E27FC236}">
                <a16:creationId xmlns:a16="http://schemas.microsoft.com/office/drawing/2014/main" id="{9066358F-3531-4B96-B041-02BD184014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5833855"/>
            <a:ext cx="12192000" cy="876300"/>
          </a:xfrm>
          <a:prstGeom prst="rect">
            <a:avLst/>
          </a:prstGeom>
        </p:spPr>
      </p:pic>
    </p:spTree>
    <p:extLst>
      <p:ext uri="{BB962C8B-B14F-4D97-AF65-F5344CB8AC3E}">
        <p14:creationId xmlns:p14="http://schemas.microsoft.com/office/powerpoint/2010/main" val="1644204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mart Art">
    <p:bg>
      <p:bgPr>
        <a:solidFill>
          <a:schemeClr val="accent2"/>
        </a:solidFill>
        <a:effectLst/>
      </p:bgPr>
    </p:bg>
    <p:spTree>
      <p:nvGrpSpPr>
        <p:cNvPr id="1" name=""/>
        <p:cNvGrpSpPr/>
        <p:nvPr/>
      </p:nvGrpSpPr>
      <p:grpSpPr>
        <a:xfrm>
          <a:off x="0" y="0"/>
          <a:ext cx="0" cy="0"/>
          <a:chOff x="0" y="0"/>
          <a:chExt cx="0" cy="0"/>
        </a:xfrm>
      </p:grpSpPr>
      <p:sp>
        <p:nvSpPr>
          <p:cNvPr id="19" name="Text Placeholder 4">
            <a:extLst>
              <a:ext uri="{FF2B5EF4-FFF2-40B4-BE49-F238E27FC236}">
                <a16:creationId xmlns:a16="http://schemas.microsoft.com/office/drawing/2014/main" id="{3E65ED86-A26C-479A-8393-0BFDCBCD43F2}"/>
              </a:ext>
            </a:extLst>
          </p:cNvPr>
          <p:cNvSpPr>
            <a:spLocks noGrp="1"/>
          </p:cNvSpPr>
          <p:nvPr>
            <p:ph type="body" sz="quarter" idx="13" hasCustomPrompt="1"/>
          </p:nvPr>
        </p:nvSpPr>
        <p:spPr>
          <a:xfrm>
            <a:off x="762000" y="1783952"/>
            <a:ext cx="10668000" cy="1111648"/>
          </a:xfrm>
          <a:prstGeom prst="rect">
            <a:avLst/>
          </a:prstGeom>
          <a:noFill/>
        </p:spPr>
        <p:txBody>
          <a:bodyPr wrap="square" lIns="0" tIns="0" rIns="0" bIns="0">
            <a:noAutofit/>
          </a:bodyPr>
          <a:lstStyle>
            <a:lvl1pPr marL="0" indent="0" algn="l">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sp>
        <p:nvSpPr>
          <p:cNvPr id="2" name="Title 1">
            <a:extLst>
              <a:ext uri="{FF2B5EF4-FFF2-40B4-BE49-F238E27FC236}">
                <a16:creationId xmlns:a16="http://schemas.microsoft.com/office/drawing/2014/main" id="{A07E4664-9EEE-4A2F-B223-5F295C6BFB16}"/>
              </a:ext>
            </a:extLst>
          </p:cNvPr>
          <p:cNvSpPr>
            <a:spLocks noGrp="1"/>
          </p:cNvSpPr>
          <p:nvPr>
            <p:ph type="title"/>
          </p:nvPr>
        </p:nvSpPr>
        <p:spPr>
          <a:xfrm>
            <a:off x="761999" y="715964"/>
            <a:ext cx="10667999" cy="646332"/>
          </a:xfrm>
        </p:spPr>
        <p:txBody>
          <a:bodyPr vert="horz" lIns="0" tIns="45720" rIns="91440" bIns="45720" rtlCol="0">
            <a:normAutofit/>
          </a:bodyPr>
          <a:lstStyle>
            <a:lvl1pPr>
              <a:defRPr lang="en-US" sz="4000" dirty="0">
                <a:solidFill>
                  <a:schemeClr val="accent3"/>
                </a:solidFill>
                <a:latin typeface="+mj-lt"/>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981512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A1B9BC-7BE7-4893-90FD-CC95830FD8F2}" type="datetimeFigureOut">
              <a:rPr lang="en-US" smtClean="0"/>
              <a:t>5/28/2022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715270E-046A-4C23-BC98-E307A7DD6BE8}" type="slidenum">
              <a:rPr lang="en-US" smtClean="0"/>
              <a:t>‹#›</a:t>
            </a:fld>
            <a:endParaRPr lang="en-US" dirty="0"/>
          </a:p>
        </p:txBody>
      </p:sp>
    </p:spTree>
    <p:extLst>
      <p:ext uri="{BB962C8B-B14F-4D97-AF65-F5344CB8AC3E}">
        <p14:creationId xmlns:p14="http://schemas.microsoft.com/office/powerpoint/2010/main" val="420321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364696-E1F3-49EF-AEC8-730A16D9A23F}" type="datetimeFigureOut">
              <a:rPr lang="en-US" altLang="en-US" smtClean="0"/>
              <a:pPr/>
              <a:t>5/28/2022</a:t>
            </a:fld>
            <a:endParaRPr lang="en-US" alt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02A1B0-4691-41D9-84E0-69D594EAA3FE}" type="slidenum">
              <a:rPr lang="en-US" altLang="en-US" smtClean="0"/>
              <a:pPr/>
              <a:t>‹#›</a:t>
            </a:fld>
            <a:endParaRPr lang="en-US" altLang="en-US" dirty="0"/>
          </a:p>
        </p:txBody>
      </p:sp>
    </p:spTree>
    <p:extLst>
      <p:ext uri="{BB962C8B-B14F-4D97-AF65-F5344CB8AC3E}">
        <p14:creationId xmlns:p14="http://schemas.microsoft.com/office/powerpoint/2010/main" val="1595586410"/>
      </p:ext>
    </p:extLst>
  </p:cSld>
  <p:clrMap bg1="dk1" tx1="lt1" bg2="dk2" tx2="lt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9" r:id="rId5"/>
    <p:sldLayoutId id="2147483730" r:id="rId6"/>
    <p:sldLayoutId id="2147483722" r:id="rId7"/>
    <p:sldLayoutId id="2147483723" r:id="rId8"/>
    <p:sldLayoutId id="2147483724" r:id="rId9"/>
    <p:sldLayoutId id="2147483725" r:id="rId10"/>
    <p:sldLayoutId id="2147483726" r:id="rId11"/>
    <p:sldLayoutId id="2147483727" r:id="rId12"/>
    <p:sldLayoutId id="2147483728" r:id="rId13"/>
  </p:sldLayoutIdLst>
  <p:txStyles>
    <p:title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hyperlink" Target="https://www.td.org/insights/six-ways-to-help-employees-heighten-multicultural-awareness"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CA7E8EA-FF4D-4A68-97F9-3EBE97F73E12}"/>
              </a:ext>
            </a:extLst>
          </p:cNvPr>
          <p:cNvSpPr>
            <a:spLocks noGrp="1"/>
          </p:cNvSpPr>
          <p:nvPr>
            <p:ph type="title"/>
          </p:nvPr>
        </p:nvSpPr>
        <p:spPr>
          <a:xfrm>
            <a:off x="3838352" y="2766219"/>
            <a:ext cx="7442791" cy="1325563"/>
          </a:xfrm>
        </p:spPr>
        <p:txBody>
          <a:bodyPr>
            <a:noAutofit/>
          </a:bodyPr>
          <a:lstStyle/>
          <a:p>
            <a:pPr algn="ctr"/>
            <a:r>
              <a:rPr lang="en-US" dirty="0">
                <a:solidFill>
                  <a:schemeClr val="accent3"/>
                </a:solidFill>
              </a:rPr>
              <a:t>Chinese Cultural Diversity</a:t>
            </a:r>
            <a:br>
              <a:rPr lang="en-US" sz="4800" dirty="0">
                <a:solidFill>
                  <a:schemeClr val="accent5"/>
                </a:solidFill>
              </a:rPr>
            </a:br>
            <a:r>
              <a:rPr lang="en-US" sz="2400" dirty="0">
                <a:solidFill>
                  <a:schemeClr val="accent5"/>
                </a:solidFill>
              </a:rPr>
              <a:t>SOSC301- Interpersonal and Group Dynamics</a:t>
            </a:r>
            <a:br>
              <a:rPr lang="en-US" sz="2400" dirty="0">
                <a:solidFill>
                  <a:schemeClr val="accent5"/>
                </a:solidFill>
              </a:rPr>
            </a:br>
            <a:r>
              <a:rPr lang="en-US" sz="2400" dirty="0">
                <a:solidFill>
                  <a:schemeClr val="accent5"/>
                </a:solidFill>
              </a:rPr>
              <a:t>Victoria Peters</a:t>
            </a:r>
            <a:br>
              <a:rPr lang="en-US" sz="2400" dirty="0">
                <a:solidFill>
                  <a:schemeClr val="accent5"/>
                </a:solidFill>
              </a:rPr>
            </a:br>
            <a:r>
              <a:rPr lang="en-US" sz="2400" dirty="0">
                <a:solidFill>
                  <a:schemeClr val="accent5"/>
                </a:solidFill>
              </a:rPr>
              <a:t> 8May 2022</a:t>
            </a:r>
            <a:br>
              <a:rPr lang="en-US" sz="2400" dirty="0">
                <a:solidFill>
                  <a:schemeClr val="accent5"/>
                </a:solidFill>
              </a:rPr>
            </a:br>
            <a:r>
              <a:rPr lang="en-US" sz="2400" dirty="0">
                <a:solidFill>
                  <a:schemeClr val="accent5"/>
                </a:solidFill>
              </a:rPr>
              <a:t>Dr. Dan Barrett</a:t>
            </a:r>
          </a:p>
        </p:txBody>
      </p:sp>
    </p:spTree>
    <p:extLst>
      <p:ext uri="{BB962C8B-B14F-4D97-AF65-F5344CB8AC3E}">
        <p14:creationId xmlns:p14="http://schemas.microsoft.com/office/powerpoint/2010/main" val="2647525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0A302849-2A9A-47A4-A0EB-5A3FA8BE70DB}"/>
              </a:ext>
            </a:extLst>
          </p:cNvPr>
          <p:cNvSpPr>
            <a:spLocks noGrp="1"/>
          </p:cNvSpPr>
          <p:nvPr>
            <p:ph type="title"/>
          </p:nvPr>
        </p:nvSpPr>
        <p:spPr>
          <a:xfrm>
            <a:off x="762000" y="715961"/>
            <a:ext cx="6477000" cy="1189038"/>
          </a:xfrm>
        </p:spPr>
        <p:txBody>
          <a:bodyPr/>
          <a:lstStyle/>
          <a:p>
            <a:r>
              <a:rPr lang="en-US" dirty="0"/>
              <a:t>Deliverable Descriptions</a:t>
            </a:r>
          </a:p>
        </p:txBody>
      </p:sp>
      <p:sp>
        <p:nvSpPr>
          <p:cNvPr id="2" name="Text Placeholder 1">
            <a:extLst>
              <a:ext uri="{FF2B5EF4-FFF2-40B4-BE49-F238E27FC236}">
                <a16:creationId xmlns:a16="http://schemas.microsoft.com/office/drawing/2014/main" id="{3F36812B-2065-4A2B-B59B-8957022687BC}"/>
              </a:ext>
            </a:extLst>
          </p:cNvPr>
          <p:cNvSpPr>
            <a:spLocks noGrp="1"/>
          </p:cNvSpPr>
          <p:nvPr>
            <p:ph type="body" sz="quarter" idx="11"/>
          </p:nvPr>
        </p:nvSpPr>
        <p:spPr>
          <a:xfrm>
            <a:off x="291549" y="1905000"/>
            <a:ext cx="8189842" cy="4953000"/>
          </a:xfrm>
        </p:spPr>
        <p:txBody>
          <a:bodyPr vert="horz" lIns="91440" tIns="45720" rIns="91440" bIns="45720" rtlCol="0" anchor="t">
            <a:normAutofit/>
          </a:bodyPr>
          <a:lstStyle/>
          <a:p>
            <a:r>
              <a:rPr lang="en-US" sz="1800" dirty="0">
                <a:effectLst/>
                <a:latin typeface="Times New Roman" panose="02020603050405020304" pitchFamily="18" charset="0"/>
                <a:ea typeface="Calibri" panose="020F0502020204030204" pitchFamily="34" charset="0"/>
              </a:rPr>
              <a:t>I am currently enrolled in Bryant and Stratton College obtaining my bachelor’s in business administration of Medical Services Management. I am currently employed as a medical biller and coder and receptionist at a small Dermatology practice in Colonial Heights, VA. My career goal is to run a privately owned medical practice myself. My five-year goal is to be the practice manager of an existing office. My ten-year goal is to open my own Endocrinology office in Prince George, VA. I want to do everything from staffing, to billing, supply ordering, to payroll. I have a passion in the medical field, and I see that there is a need in our community for providers who accept Medicaid insurance products and can get patients in quickly. My goal is to open a practice that has availability Monday-Saturday with one or two weeknights available. So many medical conditions are not treated properly or in a timely manner because of access issues and I want to help fix the problem. </a:t>
            </a:r>
            <a:endParaRPr lang="en-US" dirty="0"/>
          </a:p>
        </p:txBody>
      </p:sp>
    </p:spTree>
    <p:extLst>
      <p:ext uri="{BB962C8B-B14F-4D97-AF65-F5344CB8AC3E}">
        <p14:creationId xmlns:p14="http://schemas.microsoft.com/office/powerpoint/2010/main" val="3951904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C38805-8B49-0D2A-45AF-5798923E665A}"/>
              </a:ext>
            </a:extLst>
          </p:cNvPr>
          <p:cNvSpPr>
            <a:spLocks noGrp="1"/>
          </p:cNvSpPr>
          <p:nvPr>
            <p:ph type="body" sz="quarter" idx="11"/>
          </p:nvPr>
        </p:nvSpPr>
        <p:spPr>
          <a:xfrm>
            <a:off x="185529" y="2612337"/>
            <a:ext cx="8004313" cy="4681330"/>
          </a:xfrm>
        </p:spPr>
        <p:txBody>
          <a:bodyPr/>
          <a:lstStyle/>
          <a:p>
            <a:r>
              <a:rPr lang="en-US" sz="1800" dirty="0">
                <a:effectLst/>
                <a:latin typeface="Times New Roman" panose="02020603050405020304" pitchFamily="18" charset="0"/>
                <a:ea typeface="Calibri" panose="020F0502020204030204" pitchFamily="34" charset="0"/>
              </a:rPr>
              <a:t>For this project I plan to interview Dr. Keith Robinson, Doctor of Osteopathy at Complexions Dermatology. Dr. Robinson is an African American Male in mid-40’s. His ethnicity is Nigerian and Chinese.  I chose him because of he is of a different race and sex than I, and it offers me an alternate point of view in my field. The office that Dr. Robinson owns employs 15 individuals: 1 black male, 3 white women, 2 Hispanic women, 2 black women, 2 white males, 3 Hispanic males, and 1 middle eastern woman. There are multiple different cultures and religions at this one employer. The religions of the office vary from Protestant to Catholic to Muslim. </a:t>
            </a:r>
            <a:endParaRPr lang="en-US" dirty="0"/>
          </a:p>
        </p:txBody>
      </p:sp>
      <p:sp>
        <p:nvSpPr>
          <p:cNvPr id="3" name="Title 2">
            <a:extLst>
              <a:ext uri="{FF2B5EF4-FFF2-40B4-BE49-F238E27FC236}">
                <a16:creationId xmlns:a16="http://schemas.microsoft.com/office/drawing/2014/main" id="{FBE63C5F-A3C6-7164-C3A2-ECBB9D4F3252}"/>
              </a:ext>
            </a:extLst>
          </p:cNvPr>
          <p:cNvSpPr>
            <a:spLocks noGrp="1"/>
          </p:cNvSpPr>
          <p:nvPr>
            <p:ph type="title"/>
          </p:nvPr>
        </p:nvSpPr>
        <p:spPr/>
        <p:txBody>
          <a:bodyPr/>
          <a:lstStyle/>
          <a:p>
            <a:r>
              <a:rPr lang="en-US" dirty="0"/>
              <a:t>Primary Source Selection</a:t>
            </a:r>
          </a:p>
        </p:txBody>
      </p:sp>
    </p:spTree>
    <p:extLst>
      <p:ext uri="{BB962C8B-B14F-4D97-AF65-F5344CB8AC3E}">
        <p14:creationId xmlns:p14="http://schemas.microsoft.com/office/powerpoint/2010/main" val="719414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964F27F-22CC-D55A-F49C-6F7ED3757C57}"/>
              </a:ext>
            </a:extLst>
          </p:cNvPr>
          <p:cNvSpPr>
            <a:spLocks noGrp="1"/>
          </p:cNvSpPr>
          <p:nvPr>
            <p:ph type="body" sz="quarter" idx="11"/>
          </p:nvPr>
        </p:nvSpPr>
        <p:spPr>
          <a:xfrm>
            <a:off x="1" y="1905000"/>
            <a:ext cx="8363414" cy="6235390"/>
          </a:xfrm>
        </p:spPr>
        <p:txBody>
          <a:bodyPr>
            <a:normAutofit/>
          </a:bodyPr>
          <a:lstStyle/>
          <a:p>
            <a:r>
              <a:rPr lang="en-US" sz="2400" dirty="0"/>
              <a:t>I chose Chinese culture for this portfolio project in hopes to learn more and become better versed in their customs . We see patients of all races , sexes , religions , ages at our dermatology clinic and I Feel like this is one culture that I do not have enough background on . I am 31 years old and was unaware until this year that there are multiple Chinese languages . </a:t>
            </a:r>
          </a:p>
          <a:p>
            <a:r>
              <a:rPr lang="en-US" sz="2400" dirty="0"/>
              <a:t>I have interviewed Dr. Keith Robinson about this culture, and I have pulled details from a few credible resources. Dr. Robinson’s mother was born and raised in Laos and didn’t move to the United States until she was in her early 20’s. They often speak Chinese at home and dine on authentic Chinese  cuisine, so I believe he is a great person to interview in this circumstance.</a:t>
            </a:r>
          </a:p>
        </p:txBody>
      </p:sp>
      <p:sp>
        <p:nvSpPr>
          <p:cNvPr id="3" name="Title 2">
            <a:extLst>
              <a:ext uri="{FF2B5EF4-FFF2-40B4-BE49-F238E27FC236}">
                <a16:creationId xmlns:a16="http://schemas.microsoft.com/office/drawing/2014/main" id="{38B82375-684F-8CE7-1355-16E4F90FDCAE}"/>
              </a:ext>
            </a:extLst>
          </p:cNvPr>
          <p:cNvSpPr>
            <a:spLocks noGrp="1"/>
          </p:cNvSpPr>
          <p:nvPr>
            <p:ph type="title"/>
          </p:nvPr>
        </p:nvSpPr>
        <p:spPr/>
        <p:txBody>
          <a:bodyPr/>
          <a:lstStyle/>
          <a:p>
            <a:r>
              <a:rPr lang="en-US" dirty="0"/>
              <a:t>Brief Overview</a:t>
            </a:r>
          </a:p>
        </p:txBody>
      </p:sp>
    </p:spTree>
    <p:extLst>
      <p:ext uri="{BB962C8B-B14F-4D97-AF65-F5344CB8AC3E}">
        <p14:creationId xmlns:p14="http://schemas.microsoft.com/office/powerpoint/2010/main" val="3877257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EEC1849-5020-66F1-B895-67713A232CFD}"/>
              </a:ext>
            </a:extLst>
          </p:cNvPr>
          <p:cNvSpPr>
            <a:spLocks noGrp="1"/>
          </p:cNvSpPr>
          <p:nvPr>
            <p:ph type="body" sz="quarter" idx="11"/>
          </p:nvPr>
        </p:nvSpPr>
        <p:spPr>
          <a:xfrm>
            <a:off x="245326" y="1637371"/>
            <a:ext cx="8114371" cy="4696522"/>
          </a:xfrm>
        </p:spPr>
        <p:txBody>
          <a:bodyPr>
            <a:noAutofit/>
          </a:bodyPr>
          <a:lstStyle/>
          <a:p>
            <a:r>
              <a:rPr lang="en-US" sz="2800" dirty="0"/>
              <a:t>Any religion other than Buddhism , Taoism , Islam , Catholicism , and Protestantism are illegal even though the Chinese constitution states that people are allowed freedom of religion </a:t>
            </a:r>
          </a:p>
          <a:p>
            <a:r>
              <a:rPr lang="en-US" sz="2800" dirty="0"/>
              <a:t>• There are seven major groups of dialects in the Chinese language , which each have their own variations . </a:t>
            </a:r>
          </a:p>
          <a:p>
            <a:r>
              <a:rPr lang="en-US" sz="2800" dirty="0"/>
              <a:t>• Chinese people do not consume a lot o f meat occasionally they will have pork or chicken generally tofu is the main source of protein</a:t>
            </a:r>
          </a:p>
        </p:txBody>
      </p:sp>
      <p:sp>
        <p:nvSpPr>
          <p:cNvPr id="3" name="Title 2">
            <a:extLst>
              <a:ext uri="{FF2B5EF4-FFF2-40B4-BE49-F238E27FC236}">
                <a16:creationId xmlns:a16="http://schemas.microsoft.com/office/drawing/2014/main" id="{46AC8390-979D-91E5-DA8A-43D93596D73F}"/>
              </a:ext>
            </a:extLst>
          </p:cNvPr>
          <p:cNvSpPr>
            <a:spLocks noGrp="1"/>
          </p:cNvSpPr>
          <p:nvPr>
            <p:ph type="title"/>
          </p:nvPr>
        </p:nvSpPr>
        <p:spPr/>
        <p:txBody>
          <a:bodyPr/>
          <a:lstStyle/>
          <a:p>
            <a:r>
              <a:rPr lang="en-US" dirty="0"/>
              <a:t>What I learned</a:t>
            </a:r>
          </a:p>
        </p:txBody>
      </p:sp>
    </p:spTree>
    <p:extLst>
      <p:ext uri="{BB962C8B-B14F-4D97-AF65-F5344CB8AC3E}">
        <p14:creationId xmlns:p14="http://schemas.microsoft.com/office/powerpoint/2010/main" val="941793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CD05AA-5C74-2E32-75A4-0D518174160D}"/>
              </a:ext>
            </a:extLst>
          </p:cNvPr>
          <p:cNvSpPr>
            <a:spLocks noGrp="1"/>
          </p:cNvSpPr>
          <p:nvPr>
            <p:ph type="body" sz="quarter" idx="11"/>
          </p:nvPr>
        </p:nvSpPr>
        <p:spPr>
          <a:xfrm>
            <a:off x="331303" y="1904999"/>
            <a:ext cx="7673009" cy="4707835"/>
          </a:xfrm>
        </p:spPr>
        <p:txBody>
          <a:bodyPr>
            <a:noAutofit/>
          </a:bodyPr>
          <a:lstStyle/>
          <a:p>
            <a:pPr marL="285750" indent="-285750">
              <a:buFont typeface="Arial" panose="020B0604020202020204" pitchFamily="34" charset="0"/>
              <a:buChar char="•"/>
            </a:pPr>
            <a:r>
              <a:rPr lang="en-US" sz="2400" dirty="0"/>
              <a:t>China is the birthplace of Kung Fu. </a:t>
            </a:r>
          </a:p>
          <a:p>
            <a:pPr marL="285750" indent="-285750">
              <a:buFont typeface="Arial" panose="020B0604020202020204" pitchFamily="34" charset="0"/>
              <a:buChar char="•"/>
            </a:pPr>
            <a:r>
              <a:rPr lang="en-US" sz="2400" dirty="0"/>
              <a:t>Chinese people place great importance on family, and family structure. Marriage, family, and children are all extremely important, and many Chinese families' lives revolve solely around the youngest children. </a:t>
            </a:r>
          </a:p>
          <a:p>
            <a:pPr marL="285750" indent="-285750">
              <a:buFont typeface="Arial" panose="020B0604020202020204" pitchFamily="34" charset="0"/>
              <a:buChar char="•"/>
            </a:pPr>
            <a:r>
              <a:rPr lang="en-US" sz="2400" dirty="0"/>
              <a:t>Ping pong, also known as table tennis, is the most popular amateur sport in China </a:t>
            </a:r>
          </a:p>
          <a:p>
            <a:pPr marL="285750" indent="-285750">
              <a:buFont typeface="Arial" panose="020B0604020202020204" pitchFamily="34" charset="0"/>
              <a:buChar char="•"/>
            </a:pPr>
            <a:r>
              <a:rPr lang="en-US" sz="2400" dirty="0"/>
              <a:t>Tea is the national beverage of China, and in traditional Chinese tea culture the way you drink tea, and which tea you drink, can show your social status.</a:t>
            </a:r>
          </a:p>
        </p:txBody>
      </p:sp>
      <p:sp>
        <p:nvSpPr>
          <p:cNvPr id="3" name="Title 2">
            <a:extLst>
              <a:ext uri="{FF2B5EF4-FFF2-40B4-BE49-F238E27FC236}">
                <a16:creationId xmlns:a16="http://schemas.microsoft.com/office/drawing/2014/main" id="{7D5A11F5-0D9C-EA70-9428-EFC3F75EA0DF}"/>
              </a:ext>
            </a:extLst>
          </p:cNvPr>
          <p:cNvSpPr>
            <a:spLocks noGrp="1"/>
          </p:cNvSpPr>
          <p:nvPr>
            <p:ph type="title"/>
          </p:nvPr>
        </p:nvSpPr>
        <p:spPr/>
        <p:txBody>
          <a:bodyPr/>
          <a:lstStyle/>
          <a:p>
            <a:r>
              <a:rPr lang="en-US" dirty="0"/>
              <a:t>Other things to note</a:t>
            </a:r>
          </a:p>
        </p:txBody>
      </p:sp>
    </p:spTree>
    <p:extLst>
      <p:ext uri="{BB962C8B-B14F-4D97-AF65-F5344CB8AC3E}">
        <p14:creationId xmlns:p14="http://schemas.microsoft.com/office/powerpoint/2010/main" val="4007060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B34254B-4837-4E59-8D24-19908000C6C3}"/>
              </a:ext>
            </a:extLst>
          </p:cNvPr>
          <p:cNvSpPr>
            <a:spLocks noGrp="1"/>
          </p:cNvSpPr>
          <p:nvPr>
            <p:ph type="title"/>
          </p:nvPr>
        </p:nvSpPr>
        <p:spPr/>
        <p:txBody>
          <a:bodyPr/>
          <a:lstStyle/>
          <a:p>
            <a:r>
              <a:rPr lang="en-US" dirty="0"/>
              <a:t>References</a:t>
            </a:r>
          </a:p>
        </p:txBody>
      </p:sp>
      <p:sp>
        <p:nvSpPr>
          <p:cNvPr id="3" name="Text Placeholder 2">
            <a:extLst>
              <a:ext uri="{FF2B5EF4-FFF2-40B4-BE49-F238E27FC236}">
                <a16:creationId xmlns:a16="http://schemas.microsoft.com/office/drawing/2014/main" id="{D3316BC9-7937-4417-B232-1B37F4796011}"/>
              </a:ext>
            </a:extLst>
          </p:cNvPr>
          <p:cNvSpPr>
            <a:spLocks noGrp="1"/>
          </p:cNvSpPr>
          <p:nvPr>
            <p:ph type="body" sz="quarter" idx="11"/>
          </p:nvPr>
        </p:nvSpPr>
        <p:spPr/>
        <p:txBody>
          <a:bodyPr>
            <a:normAutofit fontScale="62500" lnSpcReduction="20000"/>
          </a:bodyPr>
          <a:lstStyle/>
          <a:p>
            <a:pPr marL="360045" marR="0" indent="-360045">
              <a:lnSpc>
                <a:spcPct val="200000"/>
              </a:lnSpc>
            </a:pPr>
            <a:r>
              <a:rPr lang="en-US" sz="1800" dirty="0">
                <a:effectLst/>
                <a:latin typeface="Times New Roman" panose="02020603050405020304" pitchFamily="18" charset="0"/>
                <a:ea typeface="Times New Roman" panose="02020603050405020304" pitchFamily="18" charset="0"/>
              </a:rPr>
              <a:t>Allen, R. (2020, November 19). Six ways to help Employees Heighten Multicultural Awareness. Retrieved May 4, 2022, from </a:t>
            </a:r>
            <a:r>
              <a:rPr lang="en-US" sz="1800" dirty="0">
                <a:effectLst/>
                <a:latin typeface="Times New Roman" panose="02020603050405020304" pitchFamily="18" charset="0"/>
                <a:ea typeface="Times New Roman" panose="02020603050405020304" pitchFamily="18" charset="0"/>
                <a:hlinkClick r:id="rId2"/>
              </a:rPr>
              <a:t>https://www.td.org/insights/six-ways-to-help-employees-heighten-multicultural-awareness</a:t>
            </a:r>
            <a:endParaRPr lang="en-US" sz="1800" dirty="0">
              <a:effectLst/>
              <a:latin typeface="Times New Roman" panose="02020603050405020304" pitchFamily="18" charset="0"/>
              <a:ea typeface="Times New Roman" panose="02020603050405020304" pitchFamily="18" charset="0"/>
            </a:endParaRPr>
          </a:p>
          <a:p>
            <a:pPr marL="360045" marR="0" indent="-360045">
              <a:lnSpc>
                <a:spcPct val="200000"/>
              </a:lnSpc>
            </a:pPr>
            <a:r>
              <a:rPr lang="en-US" dirty="0"/>
              <a:t>Chinese Culture. Chinese Culture , Customs and Traditions in China . (n .d .). Retrieved from https://www. chinahighlights.com /</a:t>
            </a:r>
            <a:r>
              <a:rPr lang="en-US" dirty="0" err="1"/>
              <a:t>travelguide</a:t>
            </a:r>
            <a:r>
              <a:rPr lang="en-US" dirty="0"/>
              <a:t>/culture </a:t>
            </a:r>
          </a:p>
          <a:p>
            <a:pPr marL="360045" marR="0" indent="-360045">
              <a:lnSpc>
                <a:spcPct val="200000"/>
              </a:lnSpc>
            </a:pPr>
            <a:r>
              <a:rPr lang="en-US" dirty="0"/>
              <a:t>Chinese Culture , Tradition , and Customs. Chinese Culture , Tradition , and Customs - Penn State University and Peking University. (n .d .) . Retrieved from http://elements .science .</a:t>
            </a:r>
            <a:r>
              <a:rPr lang="en-US" dirty="0" err="1"/>
              <a:t>psu</a:t>
            </a:r>
            <a:r>
              <a:rPr lang="en-US" dirty="0"/>
              <a:t> .</a:t>
            </a:r>
            <a:r>
              <a:rPr lang="en-US" dirty="0" err="1"/>
              <a:t>edu</a:t>
            </a:r>
            <a:r>
              <a:rPr lang="en-US" dirty="0"/>
              <a:t> /</a:t>
            </a:r>
            <a:r>
              <a:rPr lang="en-US" dirty="0" err="1"/>
              <a:t>psu-pku</a:t>
            </a:r>
            <a:r>
              <a:rPr lang="en-US" dirty="0"/>
              <a:t> /student- resources /resources-for-</a:t>
            </a:r>
            <a:r>
              <a:rPr lang="en-US" dirty="0" err="1"/>
              <a:t>penn</a:t>
            </a:r>
            <a:r>
              <a:rPr lang="en-US" dirty="0"/>
              <a:t>-</a:t>
            </a:r>
            <a:r>
              <a:rPr lang="en-US" dirty="0" err="1"/>
              <a:t>statestudents</a:t>
            </a:r>
            <a:r>
              <a:rPr lang="en-US" dirty="0"/>
              <a:t> /</a:t>
            </a:r>
            <a:r>
              <a:rPr lang="en-US" dirty="0" err="1"/>
              <a:t>chinese</a:t>
            </a:r>
            <a:r>
              <a:rPr lang="en-US"/>
              <a:t>-culture-tradition-and-customs </a:t>
            </a:r>
            <a:r>
              <a:rPr lang="en-US" dirty="0"/>
              <a:t>.</a:t>
            </a:r>
            <a:endParaRPr lang="en-US" sz="18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132009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Custom 24">
      <a:dk1>
        <a:srgbClr val="000000"/>
      </a:dk1>
      <a:lt1>
        <a:srgbClr val="FFFFFF"/>
      </a:lt1>
      <a:dk2>
        <a:srgbClr val="000000"/>
      </a:dk2>
      <a:lt2>
        <a:srgbClr val="E6E6E6"/>
      </a:lt2>
      <a:accent1>
        <a:srgbClr val="264653"/>
      </a:accent1>
      <a:accent2>
        <a:srgbClr val="2A9D8F"/>
      </a:accent2>
      <a:accent3>
        <a:srgbClr val="E9C46A"/>
      </a:accent3>
      <a:accent4>
        <a:srgbClr val="F4A261"/>
      </a:accent4>
      <a:accent5>
        <a:srgbClr val="E76F51"/>
      </a:accent5>
      <a:accent6>
        <a:srgbClr val="FFFFFF"/>
      </a:accent6>
      <a:hlink>
        <a:srgbClr val="FFFFFF"/>
      </a:hlink>
      <a:folHlink>
        <a:srgbClr val="FFFFFF"/>
      </a:folHlink>
    </a:clrScheme>
    <a:fontScheme name="Heritage and History">
      <a:majorFont>
        <a:latin typeface="Segoe UI"/>
        <a:ea typeface=""/>
        <a:cs typeface=""/>
      </a:majorFont>
      <a:minorFont>
        <a:latin typeface="Segoe U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ck History Month_TM10103076_Win32_LH_v4" id="{5AE25372-5B71-4B3F-A332-C4D84C968E46}" vid="{07F4610E-88B6-4CC8-AAA7-899DFEA9E17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A8A967B1-A0A0-415E-82CC-A85AEE3A67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CFAAC47-BD84-465D-B982-7A75BCC08F7D}">
  <ds:schemaRefs>
    <ds:schemaRef ds:uri="http://schemas.microsoft.com/sharepoint/v3/contenttype/forms"/>
  </ds:schemaRefs>
</ds:datastoreItem>
</file>

<file path=customXml/itemProps3.xml><?xml version="1.0" encoding="utf-8"?>
<ds:datastoreItem xmlns:ds="http://schemas.openxmlformats.org/officeDocument/2006/customXml" ds:itemID="{0F89EEA4-141F-4066-B57B-E44468FB3D6E}">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docProps/app.xml><?xml version="1.0" encoding="utf-8"?>
<Properties xmlns="http://schemas.openxmlformats.org/officeDocument/2006/extended-properties" xmlns:vt="http://schemas.openxmlformats.org/officeDocument/2006/docPropsVTypes">
  <Template>Black History Month presentation</Template>
  <TotalTime>38</TotalTime>
  <Words>781</Words>
  <Application>Microsoft Office PowerPoint</Application>
  <PresentationFormat>Widescreen</PresentationFormat>
  <Paragraphs>22</Paragraphs>
  <Slides>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Segoe UI</vt:lpstr>
      <vt:lpstr>Times New Roman</vt:lpstr>
      <vt:lpstr>2_Office Theme</vt:lpstr>
      <vt:lpstr>Chinese Cultural Diversity SOSC301- Interpersonal and Group Dynamics Victoria Peters  8May 2022 Dr. Dan Barrett</vt:lpstr>
      <vt:lpstr>Deliverable Descriptions</vt:lpstr>
      <vt:lpstr>Primary Source Selection</vt:lpstr>
      <vt:lpstr>Brief Overview</vt:lpstr>
      <vt:lpstr>What I learned</vt:lpstr>
      <vt:lpstr>Other things to note</vt:lpstr>
      <vt:lpstr>References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Cultural Diversity SOSC301- Interpersonal and Group Dynamics Victoria Peters 4 May 2022 Dr. Dan Barrett</dc:title>
  <dc:subject/>
  <dc:creator>bu3petersmommyof3@gmail.com</dc:creator>
  <cp:keywords/>
  <dc:description/>
  <cp:lastModifiedBy>bu3petersmommyof3@gmail.com</cp:lastModifiedBy>
  <cp:revision>1</cp:revision>
  <dcterms:created xsi:type="dcterms:W3CDTF">2022-05-05T00:24:56Z</dcterms:created>
  <dcterms:modified xsi:type="dcterms:W3CDTF">2022-05-29T01:17:20Z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