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1F8E7F-9341-42AD-91D8-2617B826E674}" type="doc">
      <dgm:prSet loTypeId="urn:microsoft.com/office/officeart/2008/layout/LinedLis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9157E6B-B3D7-440A-A15D-25B91CE6E79B}">
      <dgm:prSet/>
      <dgm:spPr/>
      <dgm:t>
        <a:bodyPr/>
        <a:lstStyle/>
        <a:p>
          <a:r>
            <a:rPr lang="en-US" b="1"/>
            <a:t>Math 201</a:t>
          </a:r>
          <a:endParaRPr lang="en-US"/>
        </a:p>
      </dgm:t>
    </dgm:pt>
    <dgm:pt modelId="{62DEECE9-BFD6-4038-B33E-46F1B6876830}" type="parTrans" cxnId="{49200455-5427-4F90-ADA6-55CBCF1CEF18}">
      <dgm:prSet/>
      <dgm:spPr/>
      <dgm:t>
        <a:bodyPr/>
        <a:lstStyle/>
        <a:p>
          <a:endParaRPr lang="en-US"/>
        </a:p>
      </dgm:t>
    </dgm:pt>
    <dgm:pt modelId="{D9FCE6D6-C4DE-464B-A5E3-4B63324D92EC}" type="sibTrans" cxnId="{49200455-5427-4F90-ADA6-55CBCF1CEF18}">
      <dgm:prSet/>
      <dgm:spPr/>
      <dgm:t>
        <a:bodyPr/>
        <a:lstStyle/>
        <a:p>
          <a:endParaRPr lang="en-US"/>
        </a:p>
      </dgm:t>
    </dgm:pt>
    <dgm:pt modelId="{2018B55F-E08E-4C47-BB7B-DBA5AA7A28C7}">
      <dgm:prSet/>
      <dgm:spPr/>
      <dgm:t>
        <a:bodyPr/>
        <a:lstStyle/>
        <a:p>
          <a:r>
            <a:rPr lang="en-US" b="1"/>
            <a:t>Portfolio project </a:t>
          </a:r>
          <a:endParaRPr lang="en-US"/>
        </a:p>
      </dgm:t>
    </dgm:pt>
    <dgm:pt modelId="{7B5D8D6A-9A77-413A-A10B-240425F4ACFF}" type="parTrans" cxnId="{258B52BF-A452-4053-9901-36DB136AE311}">
      <dgm:prSet/>
      <dgm:spPr/>
      <dgm:t>
        <a:bodyPr/>
        <a:lstStyle/>
        <a:p>
          <a:endParaRPr lang="en-US"/>
        </a:p>
      </dgm:t>
    </dgm:pt>
    <dgm:pt modelId="{3AF2B80B-87B6-4A80-A8F1-A9AD6F80FB8D}" type="sibTrans" cxnId="{258B52BF-A452-4053-9901-36DB136AE311}">
      <dgm:prSet/>
      <dgm:spPr/>
      <dgm:t>
        <a:bodyPr/>
        <a:lstStyle/>
        <a:p>
          <a:endParaRPr lang="en-US"/>
        </a:p>
      </dgm:t>
    </dgm:pt>
    <dgm:pt modelId="{BFE448DD-5A42-42DD-9AC8-985D5D407E2A}">
      <dgm:prSet/>
      <dgm:spPr/>
      <dgm:t>
        <a:bodyPr/>
        <a:lstStyle/>
        <a:p>
          <a:r>
            <a:rPr lang="en-US" b="1"/>
            <a:t>Altoney Brown </a:t>
          </a:r>
          <a:endParaRPr lang="en-US"/>
        </a:p>
      </dgm:t>
    </dgm:pt>
    <dgm:pt modelId="{887FEA8C-262B-4E6D-8A03-2B06CD4CAAAA}" type="parTrans" cxnId="{AE918C66-146E-41D6-BE43-02126C5010E2}">
      <dgm:prSet/>
      <dgm:spPr/>
      <dgm:t>
        <a:bodyPr/>
        <a:lstStyle/>
        <a:p>
          <a:endParaRPr lang="en-US"/>
        </a:p>
      </dgm:t>
    </dgm:pt>
    <dgm:pt modelId="{0434492D-3FA8-407D-BEB4-CCF3172F342E}" type="sibTrans" cxnId="{AE918C66-146E-41D6-BE43-02126C5010E2}">
      <dgm:prSet/>
      <dgm:spPr/>
      <dgm:t>
        <a:bodyPr/>
        <a:lstStyle/>
        <a:p>
          <a:endParaRPr lang="en-US"/>
        </a:p>
      </dgm:t>
    </dgm:pt>
    <dgm:pt modelId="{31FBD44A-47BF-49FE-8642-14ED7B17BB35}">
      <dgm:prSet/>
      <dgm:spPr/>
      <dgm:t>
        <a:bodyPr/>
        <a:lstStyle/>
        <a:p>
          <a:r>
            <a:rPr lang="en-US" b="1"/>
            <a:t>6/22/2021</a:t>
          </a:r>
          <a:endParaRPr lang="en-US"/>
        </a:p>
      </dgm:t>
    </dgm:pt>
    <dgm:pt modelId="{AE9BF05C-674A-45E1-89C0-7961E76057FD}" type="parTrans" cxnId="{766A7963-884F-4601-8EC8-01C12667D553}">
      <dgm:prSet/>
      <dgm:spPr/>
      <dgm:t>
        <a:bodyPr/>
        <a:lstStyle/>
        <a:p>
          <a:endParaRPr lang="en-US"/>
        </a:p>
      </dgm:t>
    </dgm:pt>
    <dgm:pt modelId="{75F38268-08BE-447E-AC79-089EB6BD50C1}" type="sibTrans" cxnId="{766A7963-884F-4601-8EC8-01C12667D553}">
      <dgm:prSet/>
      <dgm:spPr/>
      <dgm:t>
        <a:bodyPr/>
        <a:lstStyle/>
        <a:p>
          <a:endParaRPr lang="en-US"/>
        </a:p>
      </dgm:t>
    </dgm:pt>
    <dgm:pt modelId="{76524C2D-5399-3B4F-B643-3D8DCE75D0EC}" type="pres">
      <dgm:prSet presAssocID="{231F8E7F-9341-42AD-91D8-2617B826E674}" presName="vert0" presStyleCnt="0">
        <dgm:presLayoutVars>
          <dgm:dir/>
          <dgm:animOne val="branch"/>
          <dgm:animLvl val="lvl"/>
        </dgm:presLayoutVars>
      </dgm:prSet>
      <dgm:spPr/>
    </dgm:pt>
    <dgm:pt modelId="{6E6659A5-DE6A-484D-9E36-0CB95A3880CC}" type="pres">
      <dgm:prSet presAssocID="{19157E6B-B3D7-440A-A15D-25B91CE6E79B}" presName="thickLine" presStyleLbl="alignNode1" presStyleIdx="0" presStyleCnt="4"/>
      <dgm:spPr/>
    </dgm:pt>
    <dgm:pt modelId="{1B25F1E3-7068-D54A-BF86-BC24DA75FEA4}" type="pres">
      <dgm:prSet presAssocID="{19157E6B-B3D7-440A-A15D-25B91CE6E79B}" presName="horz1" presStyleCnt="0"/>
      <dgm:spPr/>
    </dgm:pt>
    <dgm:pt modelId="{62327AF6-D9F2-FF48-99F5-4ED9E3245510}" type="pres">
      <dgm:prSet presAssocID="{19157E6B-B3D7-440A-A15D-25B91CE6E79B}" presName="tx1" presStyleLbl="revTx" presStyleIdx="0" presStyleCnt="4"/>
      <dgm:spPr/>
    </dgm:pt>
    <dgm:pt modelId="{7639A917-DE4A-1D43-8B7F-10CBD0BE162A}" type="pres">
      <dgm:prSet presAssocID="{19157E6B-B3D7-440A-A15D-25B91CE6E79B}" presName="vert1" presStyleCnt="0"/>
      <dgm:spPr/>
    </dgm:pt>
    <dgm:pt modelId="{4D5C7137-CCE0-9549-86B3-0D5333A88879}" type="pres">
      <dgm:prSet presAssocID="{2018B55F-E08E-4C47-BB7B-DBA5AA7A28C7}" presName="thickLine" presStyleLbl="alignNode1" presStyleIdx="1" presStyleCnt="4"/>
      <dgm:spPr/>
    </dgm:pt>
    <dgm:pt modelId="{85810FEF-7FAE-DD42-B9B7-86DB7E9381B8}" type="pres">
      <dgm:prSet presAssocID="{2018B55F-E08E-4C47-BB7B-DBA5AA7A28C7}" presName="horz1" presStyleCnt="0"/>
      <dgm:spPr/>
    </dgm:pt>
    <dgm:pt modelId="{4268A7E3-F69B-2D48-B0CF-F8446A48FB4A}" type="pres">
      <dgm:prSet presAssocID="{2018B55F-E08E-4C47-BB7B-DBA5AA7A28C7}" presName="tx1" presStyleLbl="revTx" presStyleIdx="1" presStyleCnt="4"/>
      <dgm:spPr/>
    </dgm:pt>
    <dgm:pt modelId="{3EDBBE9B-D3EE-504C-A2F0-D75EF04B67B1}" type="pres">
      <dgm:prSet presAssocID="{2018B55F-E08E-4C47-BB7B-DBA5AA7A28C7}" presName="vert1" presStyleCnt="0"/>
      <dgm:spPr/>
    </dgm:pt>
    <dgm:pt modelId="{11EBDBF5-9D3F-B547-A532-38CD5D7B23FE}" type="pres">
      <dgm:prSet presAssocID="{BFE448DD-5A42-42DD-9AC8-985D5D407E2A}" presName="thickLine" presStyleLbl="alignNode1" presStyleIdx="2" presStyleCnt="4"/>
      <dgm:spPr/>
    </dgm:pt>
    <dgm:pt modelId="{22813030-955B-0447-9902-1E1D07FEA623}" type="pres">
      <dgm:prSet presAssocID="{BFE448DD-5A42-42DD-9AC8-985D5D407E2A}" presName="horz1" presStyleCnt="0"/>
      <dgm:spPr/>
    </dgm:pt>
    <dgm:pt modelId="{4E8EAA58-3731-7645-A190-DB6EAA3559BE}" type="pres">
      <dgm:prSet presAssocID="{BFE448DD-5A42-42DD-9AC8-985D5D407E2A}" presName="tx1" presStyleLbl="revTx" presStyleIdx="2" presStyleCnt="4"/>
      <dgm:spPr/>
    </dgm:pt>
    <dgm:pt modelId="{B23C013B-3618-564B-BA99-5FA58D204C45}" type="pres">
      <dgm:prSet presAssocID="{BFE448DD-5A42-42DD-9AC8-985D5D407E2A}" presName="vert1" presStyleCnt="0"/>
      <dgm:spPr/>
    </dgm:pt>
    <dgm:pt modelId="{C663753A-B62A-5442-AA45-EC1F40EFF58C}" type="pres">
      <dgm:prSet presAssocID="{31FBD44A-47BF-49FE-8642-14ED7B17BB35}" presName="thickLine" presStyleLbl="alignNode1" presStyleIdx="3" presStyleCnt="4"/>
      <dgm:spPr/>
    </dgm:pt>
    <dgm:pt modelId="{8AA5C612-3657-9D47-85CA-1D96702630E3}" type="pres">
      <dgm:prSet presAssocID="{31FBD44A-47BF-49FE-8642-14ED7B17BB35}" presName="horz1" presStyleCnt="0"/>
      <dgm:spPr/>
    </dgm:pt>
    <dgm:pt modelId="{4899B564-1163-C24A-B694-9D7A205907E8}" type="pres">
      <dgm:prSet presAssocID="{31FBD44A-47BF-49FE-8642-14ED7B17BB35}" presName="tx1" presStyleLbl="revTx" presStyleIdx="3" presStyleCnt="4"/>
      <dgm:spPr/>
    </dgm:pt>
    <dgm:pt modelId="{497B6182-32F0-6C4A-99A5-43285FC43671}" type="pres">
      <dgm:prSet presAssocID="{31FBD44A-47BF-49FE-8642-14ED7B17BB35}" presName="vert1" presStyleCnt="0"/>
      <dgm:spPr/>
    </dgm:pt>
  </dgm:ptLst>
  <dgm:cxnLst>
    <dgm:cxn modelId="{58B21727-99CE-3445-A0DD-F9D0EF0D016A}" type="presOf" srcId="{BFE448DD-5A42-42DD-9AC8-985D5D407E2A}" destId="{4E8EAA58-3731-7645-A190-DB6EAA3559BE}" srcOrd="0" destOrd="0" presId="urn:microsoft.com/office/officeart/2008/layout/LinedList"/>
    <dgm:cxn modelId="{766A7963-884F-4601-8EC8-01C12667D553}" srcId="{231F8E7F-9341-42AD-91D8-2617B826E674}" destId="{31FBD44A-47BF-49FE-8642-14ED7B17BB35}" srcOrd="3" destOrd="0" parTransId="{AE9BF05C-674A-45E1-89C0-7961E76057FD}" sibTransId="{75F38268-08BE-447E-AC79-089EB6BD50C1}"/>
    <dgm:cxn modelId="{F9ECF845-E2EA-924F-AC3F-ACDF9FCEDFBB}" type="presOf" srcId="{2018B55F-E08E-4C47-BB7B-DBA5AA7A28C7}" destId="{4268A7E3-F69B-2D48-B0CF-F8446A48FB4A}" srcOrd="0" destOrd="0" presId="urn:microsoft.com/office/officeart/2008/layout/LinedList"/>
    <dgm:cxn modelId="{AE918C66-146E-41D6-BE43-02126C5010E2}" srcId="{231F8E7F-9341-42AD-91D8-2617B826E674}" destId="{BFE448DD-5A42-42DD-9AC8-985D5D407E2A}" srcOrd="2" destOrd="0" parTransId="{887FEA8C-262B-4E6D-8A03-2B06CD4CAAAA}" sibTransId="{0434492D-3FA8-407D-BEB4-CCF3172F342E}"/>
    <dgm:cxn modelId="{49200455-5427-4F90-ADA6-55CBCF1CEF18}" srcId="{231F8E7F-9341-42AD-91D8-2617B826E674}" destId="{19157E6B-B3D7-440A-A15D-25B91CE6E79B}" srcOrd="0" destOrd="0" parTransId="{62DEECE9-BFD6-4038-B33E-46F1B6876830}" sibTransId="{D9FCE6D6-C4DE-464B-A5E3-4B63324D92EC}"/>
    <dgm:cxn modelId="{258B52BF-A452-4053-9901-36DB136AE311}" srcId="{231F8E7F-9341-42AD-91D8-2617B826E674}" destId="{2018B55F-E08E-4C47-BB7B-DBA5AA7A28C7}" srcOrd="1" destOrd="0" parTransId="{7B5D8D6A-9A77-413A-A10B-240425F4ACFF}" sibTransId="{3AF2B80B-87B6-4A80-A8F1-A9AD6F80FB8D}"/>
    <dgm:cxn modelId="{4B9B16D1-04F9-3C43-9B42-F7ADB1E84762}" type="presOf" srcId="{31FBD44A-47BF-49FE-8642-14ED7B17BB35}" destId="{4899B564-1163-C24A-B694-9D7A205907E8}" srcOrd="0" destOrd="0" presId="urn:microsoft.com/office/officeart/2008/layout/LinedList"/>
    <dgm:cxn modelId="{069E19DE-CEEC-A04A-A7BE-F1381498A0FC}" type="presOf" srcId="{231F8E7F-9341-42AD-91D8-2617B826E674}" destId="{76524C2D-5399-3B4F-B643-3D8DCE75D0EC}" srcOrd="0" destOrd="0" presId="urn:microsoft.com/office/officeart/2008/layout/LinedList"/>
    <dgm:cxn modelId="{6A474CF1-BA6E-374A-AF49-4AA279E6D31F}" type="presOf" srcId="{19157E6B-B3D7-440A-A15D-25B91CE6E79B}" destId="{62327AF6-D9F2-FF48-99F5-4ED9E3245510}" srcOrd="0" destOrd="0" presId="urn:microsoft.com/office/officeart/2008/layout/LinedList"/>
    <dgm:cxn modelId="{7B42555B-EBDC-8C49-9252-67B3485756E4}" type="presParOf" srcId="{76524C2D-5399-3B4F-B643-3D8DCE75D0EC}" destId="{6E6659A5-DE6A-484D-9E36-0CB95A3880CC}" srcOrd="0" destOrd="0" presId="urn:microsoft.com/office/officeart/2008/layout/LinedList"/>
    <dgm:cxn modelId="{28E7E1CA-D6BE-954C-B9B4-CA1B4CEC8642}" type="presParOf" srcId="{76524C2D-5399-3B4F-B643-3D8DCE75D0EC}" destId="{1B25F1E3-7068-D54A-BF86-BC24DA75FEA4}" srcOrd="1" destOrd="0" presId="urn:microsoft.com/office/officeart/2008/layout/LinedList"/>
    <dgm:cxn modelId="{05217A72-1334-2445-95CA-26FB5319CD99}" type="presParOf" srcId="{1B25F1E3-7068-D54A-BF86-BC24DA75FEA4}" destId="{62327AF6-D9F2-FF48-99F5-4ED9E3245510}" srcOrd="0" destOrd="0" presId="urn:microsoft.com/office/officeart/2008/layout/LinedList"/>
    <dgm:cxn modelId="{D19D50A6-2BD8-AA45-8745-96F24B5DBD10}" type="presParOf" srcId="{1B25F1E3-7068-D54A-BF86-BC24DA75FEA4}" destId="{7639A917-DE4A-1D43-8B7F-10CBD0BE162A}" srcOrd="1" destOrd="0" presId="urn:microsoft.com/office/officeart/2008/layout/LinedList"/>
    <dgm:cxn modelId="{0976B1A0-A1CC-7849-87EA-6E1E42498EFF}" type="presParOf" srcId="{76524C2D-5399-3B4F-B643-3D8DCE75D0EC}" destId="{4D5C7137-CCE0-9549-86B3-0D5333A88879}" srcOrd="2" destOrd="0" presId="urn:microsoft.com/office/officeart/2008/layout/LinedList"/>
    <dgm:cxn modelId="{AC066570-82D1-F546-9A0F-10584817AE5D}" type="presParOf" srcId="{76524C2D-5399-3B4F-B643-3D8DCE75D0EC}" destId="{85810FEF-7FAE-DD42-B9B7-86DB7E9381B8}" srcOrd="3" destOrd="0" presId="urn:microsoft.com/office/officeart/2008/layout/LinedList"/>
    <dgm:cxn modelId="{FA663B38-3AF3-AC40-93FA-CFD1FAD60D35}" type="presParOf" srcId="{85810FEF-7FAE-DD42-B9B7-86DB7E9381B8}" destId="{4268A7E3-F69B-2D48-B0CF-F8446A48FB4A}" srcOrd="0" destOrd="0" presId="urn:microsoft.com/office/officeart/2008/layout/LinedList"/>
    <dgm:cxn modelId="{7CA91C72-FAC6-0944-B3D0-2F48E83F36C7}" type="presParOf" srcId="{85810FEF-7FAE-DD42-B9B7-86DB7E9381B8}" destId="{3EDBBE9B-D3EE-504C-A2F0-D75EF04B67B1}" srcOrd="1" destOrd="0" presId="urn:microsoft.com/office/officeart/2008/layout/LinedList"/>
    <dgm:cxn modelId="{C6C4F20E-5584-D147-B55A-C2441C675716}" type="presParOf" srcId="{76524C2D-5399-3B4F-B643-3D8DCE75D0EC}" destId="{11EBDBF5-9D3F-B547-A532-38CD5D7B23FE}" srcOrd="4" destOrd="0" presId="urn:microsoft.com/office/officeart/2008/layout/LinedList"/>
    <dgm:cxn modelId="{EEF65764-1D18-0042-ABFB-B39B0321B576}" type="presParOf" srcId="{76524C2D-5399-3B4F-B643-3D8DCE75D0EC}" destId="{22813030-955B-0447-9902-1E1D07FEA623}" srcOrd="5" destOrd="0" presId="urn:microsoft.com/office/officeart/2008/layout/LinedList"/>
    <dgm:cxn modelId="{5EE0C872-6D92-D240-94CA-C7E21580BB4E}" type="presParOf" srcId="{22813030-955B-0447-9902-1E1D07FEA623}" destId="{4E8EAA58-3731-7645-A190-DB6EAA3559BE}" srcOrd="0" destOrd="0" presId="urn:microsoft.com/office/officeart/2008/layout/LinedList"/>
    <dgm:cxn modelId="{2DDC4CEB-485B-AC49-83A6-F321EED2D5BB}" type="presParOf" srcId="{22813030-955B-0447-9902-1E1D07FEA623}" destId="{B23C013B-3618-564B-BA99-5FA58D204C45}" srcOrd="1" destOrd="0" presId="urn:microsoft.com/office/officeart/2008/layout/LinedList"/>
    <dgm:cxn modelId="{DF589FB5-1EA9-214D-9C54-56B1D5FAEADA}" type="presParOf" srcId="{76524C2D-5399-3B4F-B643-3D8DCE75D0EC}" destId="{C663753A-B62A-5442-AA45-EC1F40EFF58C}" srcOrd="6" destOrd="0" presId="urn:microsoft.com/office/officeart/2008/layout/LinedList"/>
    <dgm:cxn modelId="{663D7C79-FC31-9640-B8C9-43E9FCB2A082}" type="presParOf" srcId="{76524C2D-5399-3B4F-B643-3D8DCE75D0EC}" destId="{8AA5C612-3657-9D47-85CA-1D96702630E3}" srcOrd="7" destOrd="0" presId="urn:microsoft.com/office/officeart/2008/layout/LinedList"/>
    <dgm:cxn modelId="{E7AF33D6-1CA9-7943-A37D-85E76C8E9F15}" type="presParOf" srcId="{8AA5C612-3657-9D47-85CA-1D96702630E3}" destId="{4899B564-1163-C24A-B694-9D7A205907E8}" srcOrd="0" destOrd="0" presId="urn:microsoft.com/office/officeart/2008/layout/LinedList"/>
    <dgm:cxn modelId="{F529F337-9DBC-0347-B1F0-24B6A609629F}" type="presParOf" srcId="{8AA5C612-3657-9D47-85CA-1D96702630E3}" destId="{497B6182-32F0-6C4A-99A5-43285FC4367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B0BE7D-978F-4F51-AD61-32792C2FC30C}" type="doc">
      <dgm:prSet loTypeId="urn:microsoft.com/office/officeart/2016/7/layout/LinearBlockProcessNumbered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FFC54C1-BBF5-4CAD-AECD-EFC26C557530}">
      <dgm:prSet/>
      <dgm:spPr/>
      <dgm:t>
        <a:bodyPr/>
        <a:lstStyle/>
        <a:p>
          <a:r>
            <a:rPr lang="en-US"/>
            <a:t>Yes my current monthy payment is $329.98 a month and it will remain that way after graduation.</a:t>
          </a:r>
        </a:p>
      </dgm:t>
    </dgm:pt>
    <dgm:pt modelId="{A26942BA-4EDD-4722-93EF-2E592E537614}" type="parTrans" cxnId="{E956AD39-1784-4074-8AA0-8C5CD3169592}">
      <dgm:prSet/>
      <dgm:spPr/>
      <dgm:t>
        <a:bodyPr/>
        <a:lstStyle/>
        <a:p>
          <a:endParaRPr lang="en-US"/>
        </a:p>
      </dgm:t>
    </dgm:pt>
    <dgm:pt modelId="{80E420F5-41E7-4284-A7DE-F526FFDFADA1}" type="sibTrans" cxnId="{E956AD39-1784-4074-8AA0-8C5CD3169592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E7D12738-60ED-4EF4-85A7-98BB11622272}">
      <dgm:prSet/>
      <dgm:spPr/>
      <dgm:t>
        <a:bodyPr/>
        <a:lstStyle/>
        <a:p>
          <a:r>
            <a:rPr lang="en-US"/>
            <a:t>What I do is when I get paid twice a month ill just put $55 away each check which helps me save enough to pay off my total balance at the end of the year</a:t>
          </a:r>
        </a:p>
      </dgm:t>
    </dgm:pt>
    <dgm:pt modelId="{D3A9F2BB-5EEF-4017-87A8-4C6B8EB43E1A}" type="parTrans" cxnId="{5ED38A9B-9C03-48E1-B982-416033A1B6CF}">
      <dgm:prSet/>
      <dgm:spPr/>
      <dgm:t>
        <a:bodyPr/>
        <a:lstStyle/>
        <a:p>
          <a:endParaRPr lang="en-US"/>
        </a:p>
      </dgm:t>
    </dgm:pt>
    <dgm:pt modelId="{3090DC9D-F625-4907-9D3A-4A5446674987}" type="sibTrans" cxnId="{5ED38A9B-9C03-48E1-B982-416033A1B6CF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F206DFA9-5D26-47D1-A645-A7C1DDA1450A}">
      <dgm:prSet/>
      <dgm:spPr/>
      <dgm:t>
        <a:bodyPr/>
        <a:lstStyle/>
        <a:p>
          <a:r>
            <a:rPr lang="en-US"/>
            <a:t>However if I get a job within my career I believe it will become easier and hopefully faster to pay my loans off cause if im making enough money I could pay my monthly payment plus another $100 to make my balance go down to zero quicker </a:t>
          </a:r>
        </a:p>
      </dgm:t>
    </dgm:pt>
    <dgm:pt modelId="{BAD95818-CA29-4735-9D97-7F52B8EA48EA}" type="parTrans" cxnId="{01671AC6-A266-476D-B6B6-C46C7D31AC1F}">
      <dgm:prSet/>
      <dgm:spPr/>
      <dgm:t>
        <a:bodyPr/>
        <a:lstStyle/>
        <a:p>
          <a:endParaRPr lang="en-US"/>
        </a:p>
      </dgm:t>
    </dgm:pt>
    <dgm:pt modelId="{DBB5D6A8-0FBD-42EA-8A52-9F11A0ADDFC3}" type="sibTrans" cxnId="{01671AC6-A266-476D-B6B6-C46C7D31AC1F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CB63A061-8C8B-9545-A5AE-5A4561127A09}" type="pres">
      <dgm:prSet presAssocID="{E3B0BE7D-978F-4F51-AD61-32792C2FC30C}" presName="Name0" presStyleCnt="0">
        <dgm:presLayoutVars>
          <dgm:animLvl val="lvl"/>
          <dgm:resizeHandles val="exact"/>
        </dgm:presLayoutVars>
      </dgm:prSet>
      <dgm:spPr/>
    </dgm:pt>
    <dgm:pt modelId="{8A6331D5-8157-4D4A-9317-7A12D933DDAB}" type="pres">
      <dgm:prSet presAssocID="{0FFC54C1-BBF5-4CAD-AECD-EFC26C557530}" presName="compositeNode" presStyleCnt="0">
        <dgm:presLayoutVars>
          <dgm:bulletEnabled val="1"/>
        </dgm:presLayoutVars>
      </dgm:prSet>
      <dgm:spPr/>
    </dgm:pt>
    <dgm:pt modelId="{934D92A2-8738-4047-A34A-0D3F194487B3}" type="pres">
      <dgm:prSet presAssocID="{0FFC54C1-BBF5-4CAD-AECD-EFC26C557530}" presName="bgRect" presStyleLbl="alignNode1" presStyleIdx="0" presStyleCnt="3"/>
      <dgm:spPr/>
    </dgm:pt>
    <dgm:pt modelId="{91E1A9D9-065C-4040-94F8-0D5D93BEBCB1}" type="pres">
      <dgm:prSet presAssocID="{80E420F5-41E7-4284-A7DE-F526FFDFADA1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96F0443E-D765-8D43-B94A-C6BA4906B06A}" type="pres">
      <dgm:prSet presAssocID="{0FFC54C1-BBF5-4CAD-AECD-EFC26C557530}" presName="nodeRect" presStyleLbl="alignNode1" presStyleIdx="0" presStyleCnt="3">
        <dgm:presLayoutVars>
          <dgm:bulletEnabled val="1"/>
        </dgm:presLayoutVars>
      </dgm:prSet>
      <dgm:spPr/>
    </dgm:pt>
    <dgm:pt modelId="{1E35CF01-90D0-324C-97D4-7269ACD0CFB2}" type="pres">
      <dgm:prSet presAssocID="{80E420F5-41E7-4284-A7DE-F526FFDFADA1}" presName="sibTrans" presStyleCnt="0"/>
      <dgm:spPr/>
    </dgm:pt>
    <dgm:pt modelId="{948021C5-C543-FF46-A400-0B7F18052969}" type="pres">
      <dgm:prSet presAssocID="{E7D12738-60ED-4EF4-85A7-98BB11622272}" presName="compositeNode" presStyleCnt="0">
        <dgm:presLayoutVars>
          <dgm:bulletEnabled val="1"/>
        </dgm:presLayoutVars>
      </dgm:prSet>
      <dgm:spPr/>
    </dgm:pt>
    <dgm:pt modelId="{8E1DED32-95CF-224B-A7DA-5DCB350CDF08}" type="pres">
      <dgm:prSet presAssocID="{E7D12738-60ED-4EF4-85A7-98BB11622272}" presName="bgRect" presStyleLbl="alignNode1" presStyleIdx="1" presStyleCnt="3"/>
      <dgm:spPr/>
    </dgm:pt>
    <dgm:pt modelId="{A78ADF2A-A87F-5447-9D2B-14F930397338}" type="pres">
      <dgm:prSet presAssocID="{3090DC9D-F625-4907-9D3A-4A5446674987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4E01AA11-2470-6046-BB83-E5D882927FC0}" type="pres">
      <dgm:prSet presAssocID="{E7D12738-60ED-4EF4-85A7-98BB11622272}" presName="nodeRect" presStyleLbl="alignNode1" presStyleIdx="1" presStyleCnt="3">
        <dgm:presLayoutVars>
          <dgm:bulletEnabled val="1"/>
        </dgm:presLayoutVars>
      </dgm:prSet>
      <dgm:spPr/>
    </dgm:pt>
    <dgm:pt modelId="{C56573B9-F19D-0440-8161-9A4CA8EF3CA2}" type="pres">
      <dgm:prSet presAssocID="{3090DC9D-F625-4907-9D3A-4A5446674987}" presName="sibTrans" presStyleCnt="0"/>
      <dgm:spPr/>
    </dgm:pt>
    <dgm:pt modelId="{81EEF6D9-497F-2644-BC74-CD21EA23256D}" type="pres">
      <dgm:prSet presAssocID="{F206DFA9-5D26-47D1-A645-A7C1DDA1450A}" presName="compositeNode" presStyleCnt="0">
        <dgm:presLayoutVars>
          <dgm:bulletEnabled val="1"/>
        </dgm:presLayoutVars>
      </dgm:prSet>
      <dgm:spPr/>
    </dgm:pt>
    <dgm:pt modelId="{2FBCA728-715E-A74A-A9E9-6ABD9FA3B620}" type="pres">
      <dgm:prSet presAssocID="{F206DFA9-5D26-47D1-A645-A7C1DDA1450A}" presName="bgRect" presStyleLbl="alignNode1" presStyleIdx="2" presStyleCnt="3"/>
      <dgm:spPr/>
    </dgm:pt>
    <dgm:pt modelId="{BE31E65B-0CE3-4D41-A9A1-F519B049B2A9}" type="pres">
      <dgm:prSet presAssocID="{DBB5D6A8-0FBD-42EA-8A52-9F11A0ADDFC3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99421C2F-6C80-F248-932E-1AAD08022E55}" type="pres">
      <dgm:prSet presAssocID="{F206DFA9-5D26-47D1-A645-A7C1DDA1450A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428B4513-860C-0441-900F-C3C85ADA3FE9}" type="presOf" srcId="{E3B0BE7D-978F-4F51-AD61-32792C2FC30C}" destId="{CB63A061-8C8B-9545-A5AE-5A4561127A09}" srcOrd="0" destOrd="0" presId="urn:microsoft.com/office/officeart/2016/7/layout/LinearBlockProcessNumbered"/>
    <dgm:cxn modelId="{E05ECD2B-E452-E049-89E4-D883FB7A4018}" type="presOf" srcId="{E7D12738-60ED-4EF4-85A7-98BB11622272}" destId="{8E1DED32-95CF-224B-A7DA-5DCB350CDF08}" srcOrd="0" destOrd="0" presId="urn:microsoft.com/office/officeart/2016/7/layout/LinearBlockProcessNumbered"/>
    <dgm:cxn modelId="{E956AD39-1784-4074-8AA0-8C5CD3169592}" srcId="{E3B0BE7D-978F-4F51-AD61-32792C2FC30C}" destId="{0FFC54C1-BBF5-4CAD-AECD-EFC26C557530}" srcOrd="0" destOrd="0" parTransId="{A26942BA-4EDD-4722-93EF-2E592E537614}" sibTransId="{80E420F5-41E7-4284-A7DE-F526FFDFADA1}"/>
    <dgm:cxn modelId="{DDCFD43C-1216-5C40-97F8-4C073BBF7E24}" type="presOf" srcId="{0FFC54C1-BBF5-4CAD-AECD-EFC26C557530}" destId="{96F0443E-D765-8D43-B94A-C6BA4906B06A}" srcOrd="1" destOrd="0" presId="urn:microsoft.com/office/officeart/2016/7/layout/LinearBlockProcessNumbered"/>
    <dgm:cxn modelId="{E1B86C71-AB5A-3B4A-B4ED-3BA583A9CAAA}" type="presOf" srcId="{E7D12738-60ED-4EF4-85A7-98BB11622272}" destId="{4E01AA11-2470-6046-BB83-E5D882927FC0}" srcOrd="1" destOrd="0" presId="urn:microsoft.com/office/officeart/2016/7/layout/LinearBlockProcessNumbered"/>
    <dgm:cxn modelId="{A9300E7B-7E6C-5A4E-8207-783596A312F8}" type="presOf" srcId="{F206DFA9-5D26-47D1-A645-A7C1DDA1450A}" destId="{99421C2F-6C80-F248-932E-1AAD08022E55}" srcOrd="1" destOrd="0" presId="urn:microsoft.com/office/officeart/2016/7/layout/LinearBlockProcessNumbered"/>
    <dgm:cxn modelId="{8EEA537C-563A-5D46-8B97-56FDA9C925FE}" type="presOf" srcId="{80E420F5-41E7-4284-A7DE-F526FFDFADA1}" destId="{91E1A9D9-065C-4040-94F8-0D5D93BEBCB1}" srcOrd="0" destOrd="0" presId="urn:microsoft.com/office/officeart/2016/7/layout/LinearBlockProcessNumbered"/>
    <dgm:cxn modelId="{5ED38A9B-9C03-48E1-B982-416033A1B6CF}" srcId="{E3B0BE7D-978F-4F51-AD61-32792C2FC30C}" destId="{E7D12738-60ED-4EF4-85A7-98BB11622272}" srcOrd="1" destOrd="0" parTransId="{D3A9F2BB-5EEF-4017-87A8-4C6B8EB43E1A}" sibTransId="{3090DC9D-F625-4907-9D3A-4A5446674987}"/>
    <dgm:cxn modelId="{1351A49C-7831-CD41-9973-F33EFC6554DB}" type="presOf" srcId="{3090DC9D-F625-4907-9D3A-4A5446674987}" destId="{A78ADF2A-A87F-5447-9D2B-14F930397338}" srcOrd="0" destOrd="0" presId="urn:microsoft.com/office/officeart/2016/7/layout/LinearBlockProcessNumbered"/>
    <dgm:cxn modelId="{2F65ECC5-C125-F34B-8A50-A29DF6C5A091}" type="presOf" srcId="{F206DFA9-5D26-47D1-A645-A7C1DDA1450A}" destId="{2FBCA728-715E-A74A-A9E9-6ABD9FA3B620}" srcOrd="0" destOrd="0" presId="urn:microsoft.com/office/officeart/2016/7/layout/LinearBlockProcessNumbered"/>
    <dgm:cxn modelId="{01671AC6-A266-476D-B6B6-C46C7D31AC1F}" srcId="{E3B0BE7D-978F-4F51-AD61-32792C2FC30C}" destId="{F206DFA9-5D26-47D1-A645-A7C1DDA1450A}" srcOrd="2" destOrd="0" parTransId="{BAD95818-CA29-4735-9D97-7F52B8EA48EA}" sibTransId="{DBB5D6A8-0FBD-42EA-8A52-9F11A0ADDFC3}"/>
    <dgm:cxn modelId="{FDC44BDD-6FA2-EA4E-AF3E-1FA5055F8691}" type="presOf" srcId="{DBB5D6A8-0FBD-42EA-8A52-9F11A0ADDFC3}" destId="{BE31E65B-0CE3-4D41-A9A1-F519B049B2A9}" srcOrd="0" destOrd="0" presId="urn:microsoft.com/office/officeart/2016/7/layout/LinearBlockProcessNumbered"/>
    <dgm:cxn modelId="{546F1BF6-618B-1949-AFD3-15C6A3F940E6}" type="presOf" srcId="{0FFC54C1-BBF5-4CAD-AECD-EFC26C557530}" destId="{934D92A2-8738-4047-A34A-0D3F194487B3}" srcOrd="0" destOrd="0" presId="urn:microsoft.com/office/officeart/2016/7/layout/LinearBlockProcessNumbered"/>
    <dgm:cxn modelId="{0128ACC0-85E8-2E43-AA51-1A198A3361D8}" type="presParOf" srcId="{CB63A061-8C8B-9545-A5AE-5A4561127A09}" destId="{8A6331D5-8157-4D4A-9317-7A12D933DDAB}" srcOrd="0" destOrd="0" presId="urn:microsoft.com/office/officeart/2016/7/layout/LinearBlockProcessNumbered"/>
    <dgm:cxn modelId="{2CF80B6B-133F-7946-A572-4A8F9CCDEA67}" type="presParOf" srcId="{8A6331D5-8157-4D4A-9317-7A12D933DDAB}" destId="{934D92A2-8738-4047-A34A-0D3F194487B3}" srcOrd="0" destOrd="0" presId="urn:microsoft.com/office/officeart/2016/7/layout/LinearBlockProcessNumbered"/>
    <dgm:cxn modelId="{C12F14FF-311D-C641-8A99-1456CD4F0083}" type="presParOf" srcId="{8A6331D5-8157-4D4A-9317-7A12D933DDAB}" destId="{91E1A9D9-065C-4040-94F8-0D5D93BEBCB1}" srcOrd="1" destOrd="0" presId="urn:microsoft.com/office/officeart/2016/7/layout/LinearBlockProcessNumbered"/>
    <dgm:cxn modelId="{23886B62-3D0F-4040-AEBF-427C70E2AADF}" type="presParOf" srcId="{8A6331D5-8157-4D4A-9317-7A12D933DDAB}" destId="{96F0443E-D765-8D43-B94A-C6BA4906B06A}" srcOrd="2" destOrd="0" presId="urn:microsoft.com/office/officeart/2016/7/layout/LinearBlockProcessNumbered"/>
    <dgm:cxn modelId="{13EF4DB3-69F5-EB48-AB93-D8B25755B512}" type="presParOf" srcId="{CB63A061-8C8B-9545-A5AE-5A4561127A09}" destId="{1E35CF01-90D0-324C-97D4-7269ACD0CFB2}" srcOrd="1" destOrd="0" presId="urn:microsoft.com/office/officeart/2016/7/layout/LinearBlockProcessNumbered"/>
    <dgm:cxn modelId="{1B30C40D-E7FD-624E-84B2-A80172BD1338}" type="presParOf" srcId="{CB63A061-8C8B-9545-A5AE-5A4561127A09}" destId="{948021C5-C543-FF46-A400-0B7F18052969}" srcOrd="2" destOrd="0" presId="urn:microsoft.com/office/officeart/2016/7/layout/LinearBlockProcessNumbered"/>
    <dgm:cxn modelId="{DFEE2583-11CE-9C47-8EE3-B90014169B34}" type="presParOf" srcId="{948021C5-C543-FF46-A400-0B7F18052969}" destId="{8E1DED32-95CF-224B-A7DA-5DCB350CDF08}" srcOrd="0" destOrd="0" presId="urn:microsoft.com/office/officeart/2016/7/layout/LinearBlockProcessNumbered"/>
    <dgm:cxn modelId="{837DE0CA-64DF-0549-98B8-BBABFBBEB739}" type="presParOf" srcId="{948021C5-C543-FF46-A400-0B7F18052969}" destId="{A78ADF2A-A87F-5447-9D2B-14F930397338}" srcOrd="1" destOrd="0" presId="urn:microsoft.com/office/officeart/2016/7/layout/LinearBlockProcessNumbered"/>
    <dgm:cxn modelId="{EA9114DB-B32A-6743-8904-38DFECCF513C}" type="presParOf" srcId="{948021C5-C543-FF46-A400-0B7F18052969}" destId="{4E01AA11-2470-6046-BB83-E5D882927FC0}" srcOrd="2" destOrd="0" presId="urn:microsoft.com/office/officeart/2016/7/layout/LinearBlockProcessNumbered"/>
    <dgm:cxn modelId="{7831ADF1-42A3-2B4D-86B1-7CFB2953EEB6}" type="presParOf" srcId="{CB63A061-8C8B-9545-A5AE-5A4561127A09}" destId="{C56573B9-F19D-0440-8161-9A4CA8EF3CA2}" srcOrd="3" destOrd="0" presId="urn:microsoft.com/office/officeart/2016/7/layout/LinearBlockProcessNumbered"/>
    <dgm:cxn modelId="{F6B748AD-E757-4244-AA8E-3082557E6736}" type="presParOf" srcId="{CB63A061-8C8B-9545-A5AE-5A4561127A09}" destId="{81EEF6D9-497F-2644-BC74-CD21EA23256D}" srcOrd="4" destOrd="0" presId="urn:microsoft.com/office/officeart/2016/7/layout/LinearBlockProcessNumbered"/>
    <dgm:cxn modelId="{6D8AB6F6-E80F-784B-8B29-7E90E7CAD27E}" type="presParOf" srcId="{81EEF6D9-497F-2644-BC74-CD21EA23256D}" destId="{2FBCA728-715E-A74A-A9E9-6ABD9FA3B620}" srcOrd="0" destOrd="0" presId="urn:microsoft.com/office/officeart/2016/7/layout/LinearBlockProcessNumbered"/>
    <dgm:cxn modelId="{50E4FC3A-FE7A-BD48-8B99-B3E6FA32D4B4}" type="presParOf" srcId="{81EEF6D9-497F-2644-BC74-CD21EA23256D}" destId="{BE31E65B-0CE3-4D41-A9A1-F519B049B2A9}" srcOrd="1" destOrd="0" presId="urn:microsoft.com/office/officeart/2016/7/layout/LinearBlockProcessNumbered"/>
    <dgm:cxn modelId="{B613479B-44CA-D343-BA5D-FB91BB75336D}" type="presParOf" srcId="{81EEF6D9-497F-2644-BC74-CD21EA23256D}" destId="{99421C2F-6C80-F248-932E-1AAD08022E55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ED2B5E-FF18-49FE-AA6B-153C4D5B74B1}" type="doc">
      <dgm:prSet loTypeId="urn:microsoft.com/office/officeart/2008/layout/LinedList" loCatId="list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E639B9C7-22F9-4F12-9852-05511CACB71A}">
      <dgm:prSet/>
      <dgm:spPr/>
      <dgm:t>
        <a:bodyPr/>
        <a:lstStyle/>
        <a:p>
          <a:r>
            <a:rPr lang="en-US"/>
            <a:t>BUDGET SHEET		</a:t>
          </a:r>
        </a:p>
      </dgm:t>
    </dgm:pt>
    <dgm:pt modelId="{A954D58B-1247-4F0C-B3B3-34D09004DA3B}" type="parTrans" cxnId="{6E9C0713-BAB8-4D7F-811D-4EE2BA3CB7B1}">
      <dgm:prSet/>
      <dgm:spPr/>
      <dgm:t>
        <a:bodyPr/>
        <a:lstStyle/>
        <a:p>
          <a:endParaRPr lang="en-US"/>
        </a:p>
      </dgm:t>
    </dgm:pt>
    <dgm:pt modelId="{27F5673A-42A1-4D54-89CD-430A0E3FCD3A}" type="sibTrans" cxnId="{6E9C0713-BAB8-4D7F-811D-4EE2BA3CB7B1}">
      <dgm:prSet/>
      <dgm:spPr/>
      <dgm:t>
        <a:bodyPr/>
        <a:lstStyle/>
        <a:p>
          <a:endParaRPr lang="en-US"/>
        </a:p>
      </dgm:t>
    </dgm:pt>
    <dgm:pt modelId="{2601C001-03C6-4FB2-869D-C7A71A31EC4C}">
      <dgm:prSet/>
      <dgm:spPr/>
      <dgm:t>
        <a:bodyPr/>
        <a:lstStyle/>
        <a:p>
          <a:r>
            <a:rPr lang="en-US"/>
            <a:t>Net monthly income 		$1,974.43 </a:t>
          </a:r>
        </a:p>
      </dgm:t>
    </dgm:pt>
    <dgm:pt modelId="{D65E7C97-082E-4B5A-84ED-E1A655A9A8DD}" type="parTrans" cxnId="{F3BBEFB2-9D9D-408E-BEAB-35AB2BC9826E}">
      <dgm:prSet/>
      <dgm:spPr/>
      <dgm:t>
        <a:bodyPr/>
        <a:lstStyle/>
        <a:p>
          <a:endParaRPr lang="en-US"/>
        </a:p>
      </dgm:t>
    </dgm:pt>
    <dgm:pt modelId="{CA21AD29-F937-4993-8288-12C516969BC6}" type="sibTrans" cxnId="{F3BBEFB2-9D9D-408E-BEAB-35AB2BC9826E}">
      <dgm:prSet/>
      <dgm:spPr/>
      <dgm:t>
        <a:bodyPr/>
        <a:lstStyle/>
        <a:p>
          <a:endParaRPr lang="en-US"/>
        </a:p>
      </dgm:t>
    </dgm:pt>
    <dgm:pt modelId="{485DAE41-B489-43B1-88F5-D6305D634424}">
      <dgm:prSet/>
      <dgm:spPr/>
      <dgm:t>
        <a:bodyPr/>
        <a:lstStyle/>
        <a:p>
          <a:r>
            <a:rPr lang="en-US"/>
            <a:t>Expenses		</a:t>
          </a:r>
        </a:p>
      </dgm:t>
    </dgm:pt>
    <dgm:pt modelId="{F041577F-0147-497E-A986-E3D4370C875D}" type="parTrans" cxnId="{B99AB7C2-98D3-4FBA-B62B-54F3B77C427B}">
      <dgm:prSet/>
      <dgm:spPr/>
      <dgm:t>
        <a:bodyPr/>
        <a:lstStyle/>
        <a:p>
          <a:endParaRPr lang="en-US"/>
        </a:p>
      </dgm:t>
    </dgm:pt>
    <dgm:pt modelId="{B8BE21C9-E2D1-432C-A6AC-26A588FAEE11}" type="sibTrans" cxnId="{B99AB7C2-98D3-4FBA-B62B-54F3B77C427B}">
      <dgm:prSet/>
      <dgm:spPr/>
      <dgm:t>
        <a:bodyPr/>
        <a:lstStyle/>
        <a:p>
          <a:endParaRPr lang="en-US"/>
        </a:p>
      </dgm:t>
    </dgm:pt>
    <dgm:pt modelId="{B90B4683-DD9D-48F0-9A64-6C5BC05AD8A4}">
      <dgm:prSet/>
      <dgm:spPr/>
      <dgm:t>
        <a:bodyPr/>
        <a:lstStyle/>
        <a:p>
          <a:r>
            <a:rPr lang="en-US"/>
            <a:t>rent 	$475 	</a:t>
          </a:r>
        </a:p>
      </dgm:t>
    </dgm:pt>
    <dgm:pt modelId="{06DC169B-AA69-4E05-B927-A15808A89883}" type="parTrans" cxnId="{430DA3E9-395A-4D0D-AB67-28A5A6B9ED13}">
      <dgm:prSet/>
      <dgm:spPr/>
      <dgm:t>
        <a:bodyPr/>
        <a:lstStyle/>
        <a:p>
          <a:endParaRPr lang="en-US"/>
        </a:p>
      </dgm:t>
    </dgm:pt>
    <dgm:pt modelId="{8BEFCAAD-2D6F-4C5D-AEA6-97CDCB3F84B0}" type="sibTrans" cxnId="{430DA3E9-395A-4D0D-AB67-28A5A6B9ED13}">
      <dgm:prSet/>
      <dgm:spPr/>
      <dgm:t>
        <a:bodyPr/>
        <a:lstStyle/>
        <a:p>
          <a:endParaRPr lang="en-US"/>
        </a:p>
      </dgm:t>
    </dgm:pt>
    <dgm:pt modelId="{DE5C4D5C-067D-4D1B-97C7-F516E38A7A5F}">
      <dgm:prSet/>
      <dgm:spPr/>
      <dgm:t>
        <a:bodyPr/>
        <a:lstStyle/>
        <a:p>
          <a:r>
            <a:rPr lang="en-US"/>
            <a:t>Cell phone bill	$56.74 	</a:t>
          </a:r>
        </a:p>
      </dgm:t>
    </dgm:pt>
    <dgm:pt modelId="{3D23C794-7C88-477A-AEE8-A5CFA2A4C4E2}" type="parTrans" cxnId="{C9EA365F-ECB7-4241-B3A3-F69F79D17F79}">
      <dgm:prSet/>
      <dgm:spPr/>
      <dgm:t>
        <a:bodyPr/>
        <a:lstStyle/>
        <a:p>
          <a:endParaRPr lang="en-US"/>
        </a:p>
      </dgm:t>
    </dgm:pt>
    <dgm:pt modelId="{6D569441-A6C1-4A33-98C1-C7CF0BCD0DFA}" type="sibTrans" cxnId="{C9EA365F-ECB7-4241-B3A3-F69F79D17F79}">
      <dgm:prSet/>
      <dgm:spPr/>
      <dgm:t>
        <a:bodyPr/>
        <a:lstStyle/>
        <a:p>
          <a:endParaRPr lang="en-US"/>
        </a:p>
      </dgm:t>
    </dgm:pt>
    <dgm:pt modelId="{92223EE4-0B1B-4556-B431-0010DDB44E3A}">
      <dgm:prSet/>
      <dgm:spPr/>
      <dgm:t>
        <a:bodyPr/>
        <a:lstStyle/>
        <a:p>
          <a:r>
            <a:rPr lang="en-US"/>
            <a:t>credit card bill 	$40 	</a:t>
          </a:r>
        </a:p>
      </dgm:t>
    </dgm:pt>
    <dgm:pt modelId="{5D991249-684D-4DAE-B09A-F62B14F6AC55}" type="parTrans" cxnId="{11CB1B3B-6BEE-4569-9543-F1ACBA147D1A}">
      <dgm:prSet/>
      <dgm:spPr/>
      <dgm:t>
        <a:bodyPr/>
        <a:lstStyle/>
        <a:p>
          <a:endParaRPr lang="en-US"/>
        </a:p>
      </dgm:t>
    </dgm:pt>
    <dgm:pt modelId="{AF8408D6-1B29-46A8-83BB-E801B4F43C7A}" type="sibTrans" cxnId="{11CB1B3B-6BEE-4569-9543-F1ACBA147D1A}">
      <dgm:prSet/>
      <dgm:spPr/>
      <dgm:t>
        <a:bodyPr/>
        <a:lstStyle/>
        <a:p>
          <a:endParaRPr lang="en-US"/>
        </a:p>
      </dgm:t>
    </dgm:pt>
    <dgm:pt modelId="{C01FE2BB-2332-41AE-A776-C1B969F25444}">
      <dgm:prSet/>
      <dgm:spPr/>
      <dgm:t>
        <a:bodyPr/>
        <a:lstStyle/>
        <a:p>
          <a:r>
            <a:rPr lang="en-US"/>
            <a:t>wifi	$45 	</a:t>
          </a:r>
        </a:p>
      </dgm:t>
    </dgm:pt>
    <dgm:pt modelId="{D976CA4E-7CD9-42DC-AEB3-C124C3A8D499}" type="parTrans" cxnId="{3CD7046A-8DDD-4811-A078-228955BBDB8C}">
      <dgm:prSet/>
      <dgm:spPr/>
      <dgm:t>
        <a:bodyPr/>
        <a:lstStyle/>
        <a:p>
          <a:endParaRPr lang="en-US"/>
        </a:p>
      </dgm:t>
    </dgm:pt>
    <dgm:pt modelId="{8B690D2E-8552-4BA4-BA80-F71CE6856BF8}" type="sibTrans" cxnId="{3CD7046A-8DDD-4811-A078-228955BBDB8C}">
      <dgm:prSet/>
      <dgm:spPr/>
      <dgm:t>
        <a:bodyPr/>
        <a:lstStyle/>
        <a:p>
          <a:endParaRPr lang="en-US"/>
        </a:p>
      </dgm:t>
    </dgm:pt>
    <dgm:pt modelId="{96B7CC73-AA3E-4140-B088-9BA65F5707B9}">
      <dgm:prSet/>
      <dgm:spPr/>
      <dgm:t>
        <a:bodyPr/>
        <a:lstStyle/>
        <a:p>
          <a:r>
            <a:rPr lang="en-US"/>
            <a:t>YMCA membership	$35 	</a:t>
          </a:r>
        </a:p>
      </dgm:t>
    </dgm:pt>
    <dgm:pt modelId="{750FACC0-004E-4F21-A496-9C3A00B0F8DA}" type="parTrans" cxnId="{8F76F3B6-EAB5-4670-A11D-F03C0269E1B0}">
      <dgm:prSet/>
      <dgm:spPr/>
      <dgm:t>
        <a:bodyPr/>
        <a:lstStyle/>
        <a:p>
          <a:endParaRPr lang="en-US"/>
        </a:p>
      </dgm:t>
    </dgm:pt>
    <dgm:pt modelId="{F65FEF3E-6D94-46E5-B670-6F2919B5F72E}" type="sibTrans" cxnId="{8F76F3B6-EAB5-4670-A11D-F03C0269E1B0}">
      <dgm:prSet/>
      <dgm:spPr/>
      <dgm:t>
        <a:bodyPr/>
        <a:lstStyle/>
        <a:p>
          <a:endParaRPr lang="en-US"/>
        </a:p>
      </dgm:t>
    </dgm:pt>
    <dgm:pt modelId="{CB2D488D-5813-4407-A117-2441E00E26FC}">
      <dgm:prSet/>
      <dgm:spPr/>
      <dgm:t>
        <a:bodyPr/>
        <a:lstStyle/>
        <a:p>
          <a:r>
            <a:rPr lang="en-US"/>
            <a:t>baby milk	$220 	</a:t>
          </a:r>
        </a:p>
      </dgm:t>
    </dgm:pt>
    <dgm:pt modelId="{B17ECC9B-73F1-4681-A304-46A2AFD9BF12}" type="parTrans" cxnId="{FAE29772-9622-456C-A79A-259AF468CCE2}">
      <dgm:prSet/>
      <dgm:spPr/>
      <dgm:t>
        <a:bodyPr/>
        <a:lstStyle/>
        <a:p>
          <a:endParaRPr lang="en-US"/>
        </a:p>
      </dgm:t>
    </dgm:pt>
    <dgm:pt modelId="{BA8DA1B0-4112-45E2-976F-A8EEBE051FF7}" type="sibTrans" cxnId="{FAE29772-9622-456C-A79A-259AF468CCE2}">
      <dgm:prSet/>
      <dgm:spPr/>
      <dgm:t>
        <a:bodyPr/>
        <a:lstStyle/>
        <a:p>
          <a:endParaRPr lang="en-US"/>
        </a:p>
      </dgm:t>
    </dgm:pt>
    <dgm:pt modelId="{E652C417-EBE3-4F8A-833A-308DA06E20BF}">
      <dgm:prSet/>
      <dgm:spPr/>
      <dgm:t>
        <a:bodyPr/>
        <a:lstStyle/>
        <a:p>
          <a:r>
            <a:rPr lang="en-US"/>
            <a:t>Medical insurance 	$100 	</a:t>
          </a:r>
        </a:p>
      </dgm:t>
    </dgm:pt>
    <dgm:pt modelId="{3EEF3FB6-2ED4-4884-B556-2ABFA418772C}" type="parTrans" cxnId="{648DAF8D-D419-4EA5-AB3D-9BC3F8CA378C}">
      <dgm:prSet/>
      <dgm:spPr/>
      <dgm:t>
        <a:bodyPr/>
        <a:lstStyle/>
        <a:p>
          <a:endParaRPr lang="en-US"/>
        </a:p>
      </dgm:t>
    </dgm:pt>
    <dgm:pt modelId="{F269253E-7A95-4E65-A4AB-166AD7B674D0}" type="sibTrans" cxnId="{648DAF8D-D419-4EA5-AB3D-9BC3F8CA378C}">
      <dgm:prSet/>
      <dgm:spPr/>
      <dgm:t>
        <a:bodyPr/>
        <a:lstStyle/>
        <a:p>
          <a:endParaRPr lang="en-US"/>
        </a:p>
      </dgm:t>
    </dgm:pt>
    <dgm:pt modelId="{3211BAEB-FFF0-44A9-A8F9-BE8182D31963}">
      <dgm:prSet/>
      <dgm:spPr/>
      <dgm:t>
        <a:bodyPr/>
        <a:lstStyle/>
        <a:p>
          <a:r>
            <a:rPr lang="en-US"/>
            <a:t>transportation 	$408 	</a:t>
          </a:r>
        </a:p>
      </dgm:t>
    </dgm:pt>
    <dgm:pt modelId="{03F95025-177A-4E9C-B641-4BB080057137}" type="parTrans" cxnId="{37CC42F3-9BEE-4C8B-B4E9-25F4A4D2F4E3}">
      <dgm:prSet/>
      <dgm:spPr/>
      <dgm:t>
        <a:bodyPr/>
        <a:lstStyle/>
        <a:p>
          <a:endParaRPr lang="en-US"/>
        </a:p>
      </dgm:t>
    </dgm:pt>
    <dgm:pt modelId="{227BF096-3B88-4051-8F4D-ED494B006CB8}" type="sibTrans" cxnId="{37CC42F3-9BEE-4C8B-B4E9-25F4A4D2F4E3}">
      <dgm:prSet/>
      <dgm:spPr/>
      <dgm:t>
        <a:bodyPr/>
        <a:lstStyle/>
        <a:p>
          <a:endParaRPr lang="en-US"/>
        </a:p>
      </dgm:t>
    </dgm:pt>
    <dgm:pt modelId="{8B0E1008-AAEA-44E7-93F2-CF0ADDAADE26}">
      <dgm:prSet/>
      <dgm:spPr/>
      <dgm:t>
        <a:bodyPr/>
        <a:lstStyle/>
        <a:p>
          <a:r>
            <a:rPr lang="en-US"/>
            <a:t>Student loan 	$329.98	</a:t>
          </a:r>
        </a:p>
      </dgm:t>
    </dgm:pt>
    <dgm:pt modelId="{87C33A53-BA1E-40BE-9271-9276A6E79C2E}" type="parTrans" cxnId="{E6BAB349-7737-470F-8BE0-CA834F55A18E}">
      <dgm:prSet/>
      <dgm:spPr/>
      <dgm:t>
        <a:bodyPr/>
        <a:lstStyle/>
        <a:p>
          <a:endParaRPr lang="en-US"/>
        </a:p>
      </dgm:t>
    </dgm:pt>
    <dgm:pt modelId="{BA832FC5-B2FE-4623-BF6E-91E0CFF14595}" type="sibTrans" cxnId="{E6BAB349-7737-470F-8BE0-CA834F55A18E}">
      <dgm:prSet/>
      <dgm:spPr/>
      <dgm:t>
        <a:bodyPr/>
        <a:lstStyle/>
        <a:p>
          <a:endParaRPr lang="en-US"/>
        </a:p>
      </dgm:t>
    </dgm:pt>
    <dgm:pt modelId="{C623B903-1F7D-46B2-B336-166AE680E29F}">
      <dgm:prSet/>
      <dgm:spPr/>
      <dgm:t>
        <a:bodyPr/>
        <a:lstStyle/>
        <a:p>
          <a:r>
            <a:rPr lang="en-US"/>
            <a:t>Total Expense		($1,489.74)</a:t>
          </a:r>
        </a:p>
      </dgm:t>
    </dgm:pt>
    <dgm:pt modelId="{01A47A47-3E7F-429D-B6B4-BA6C1BFB61CF}" type="parTrans" cxnId="{776248B4-3CC7-4A4D-B4FA-B02015DFC059}">
      <dgm:prSet/>
      <dgm:spPr/>
      <dgm:t>
        <a:bodyPr/>
        <a:lstStyle/>
        <a:p>
          <a:endParaRPr lang="en-US"/>
        </a:p>
      </dgm:t>
    </dgm:pt>
    <dgm:pt modelId="{260B261C-A9C3-481C-A64D-768AE04A8B39}" type="sibTrans" cxnId="{776248B4-3CC7-4A4D-B4FA-B02015DFC059}">
      <dgm:prSet/>
      <dgm:spPr/>
      <dgm:t>
        <a:bodyPr/>
        <a:lstStyle/>
        <a:p>
          <a:endParaRPr lang="en-US"/>
        </a:p>
      </dgm:t>
    </dgm:pt>
    <dgm:pt modelId="{4027FE59-00AA-4E72-933A-C02286B6A579}">
      <dgm:prSet/>
      <dgm:spPr/>
      <dgm:t>
        <a:bodyPr/>
        <a:lstStyle/>
        <a:p>
          <a:r>
            <a:rPr lang="en-US"/>
            <a:t>disposable income 		$484.69</a:t>
          </a:r>
        </a:p>
      </dgm:t>
    </dgm:pt>
    <dgm:pt modelId="{2109BBB2-8ABE-4F16-A0B1-C4E011294610}" type="parTrans" cxnId="{7BDA46C8-B8B7-42A4-A2FD-8ACC18A83B44}">
      <dgm:prSet/>
      <dgm:spPr/>
      <dgm:t>
        <a:bodyPr/>
        <a:lstStyle/>
        <a:p>
          <a:endParaRPr lang="en-US"/>
        </a:p>
      </dgm:t>
    </dgm:pt>
    <dgm:pt modelId="{0C741B74-47B4-4498-96C0-AFC7A1D2137C}" type="sibTrans" cxnId="{7BDA46C8-B8B7-42A4-A2FD-8ACC18A83B44}">
      <dgm:prSet/>
      <dgm:spPr/>
      <dgm:t>
        <a:bodyPr/>
        <a:lstStyle/>
        <a:p>
          <a:endParaRPr lang="en-US"/>
        </a:p>
      </dgm:t>
    </dgm:pt>
    <dgm:pt modelId="{7C36B19E-F9A5-614D-BB40-0CD20B68F373}" type="pres">
      <dgm:prSet presAssocID="{AFED2B5E-FF18-49FE-AA6B-153C4D5B74B1}" presName="vert0" presStyleCnt="0">
        <dgm:presLayoutVars>
          <dgm:dir/>
          <dgm:animOne val="branch"/>
          <dgm:animLvl val="lvl"/>
        </dgm:presLayoutVars>
      </dgm:prSet>
      <dgm:spPr/>
    </dgm:pt>
    <dgm:pt modelId="{E8BE5EEE-F1F0-0949-82F2-6D1B7A6D96E2}" type="pres">
      <dgm:prSet presAssocID="{E639B9C7-22F9-4F12-9852-05511CACB71A}" presName="thickLine" presStyleLbl="alignNode1" presStyleIdx="0" presStyleCnt="14"/>
      <dgm:spPr/>
    </dgm:pt>
    <dgm:pt modelId="{031CBC92-A8E4-ED4C-A4A8-3A83F1D36C98}" type="pres">
      <dgm:prSet presAssocID="{E639B9C7-22F9-4F12-9852-05511CACB71A}" presName="horz1" presStyleCnt="0"/>
      <dgm:spPr/>
    </dgm:pt>
    <dgm:pt modelId="{647B0E5F-686B-C64D-8DD0-F35105E9D72D}" type="pres">
      <dgm:prSet presAssocID="{E639B9C7-22F9-4F12-9852-05511CACB71A}" presName="tx1" presStyleLbl="revTx" presStyleIdx="0" presStyleCnt="14"/>
      <dgm:spPr/>
    </dgm:pt>
    <dgm:pt modelId="{3286DB5C-B24A-8242-AD9E-EDA501383719}" type="pres">
      <dgm:prSet presAssocID="{E639B9C7-22F9-4F12-9852-05511CACB71A}" presName="vert1" presStyleCnt="0"/>
      <dgm:spPr/>
    </dgm:pt>
    <dgm:pt modelId="{6C66B9B0-1C5F-F14B-8025-A7AE2C24F305}" type="pres">
      <dgm:prSet presAssocID="{2601C001-03C6-4FB2-869D-C7A71A31EC4C}" presName="thickLine" presStyleLbl="alignNode1" presStyleIdx="1" presStyleCnt="14"/>
      <dgm:spPr/>
    </dgm:pt>
    <dgm:pt modelId="{D82F5306-0854-BB45-A2B5-B1AC6322A174}" type="pres">
      <dgm:prSet presAssocID="{2601C001-03C6-4FB2-869D-C7A71A31EC4C}" presName="horz1" presStyleCnt="0"/>
      <dgm:spPr/>
    </dgm:pt>
    <dgm:pt modelId="{D786E90F-B219-924D-9155-D1BD52D30A0A}" type="pres">
      <dgm:prSet presAssocID="{2601C001-03C6-4FB2-869D-C7A71A31EC4C}" presName="tx1" presStyleLbl="revTx" presStyleIdx="1" presStyleCnt="14"/>
      <dgm:spPr/>
    </dgm:pt>
    <dgm:pt modelId="{AD9909A0-81C7-8544-AFCA-56AB27C06249}" type="pres">
      <dgm:prSet presAssocID="{2601C001-03C6-4FB2-869D-C7A71A31EC4C}" presName="vert1" presStyleCnt="0"/>
      <dgm:spPr/>
    </dgm:pt>
    <dgm:pt modelId="{86D59CEE-1903-8D49-92C4-53C2007A5D1D}" type="pres">
      <dgm:prSet presAssocID="{485DAE41-B489-43B1-88F5-D6305D634424}" presName="thickLine" presStyleLbl="alignNode1" presStyleIdx="2" presStyleCnt="14"/>
      <dgm:spPr/>
    </dgm:pt>
    <dgm:pt modelId="{F56DA44D-DF1F-C44C-8D93-C027DE163A30}" type="pres">
      <dgm:prSet presAssocID="{485DAE41-B489-43B1-88F5-D6305D634424}" presName="horz1" presStyleCnt="0"/>
      <dgm:spPr/>
    </dgm:pt>
    <dgm:pt modelId="{05A07965-EE16-D544-BD4B-BD1935E2277D}" type="pres">
      <dgm:prSet presAssocID="{485DAE41-B489-43B1-88F5-D6305D634424}" presName="tx1" presStyleLbl="revTx" presStyleIdx="2" presStyleCnt="14"/>
      <dgm:spPr/>
    </dgm:pt>
    <dgm:pt modelId="{2ACD6CCC-5892-D046-B3E2-494356AA03D0}" type="pres">
      <dgm:prSet presAssocID="{485DAE41-B489-43B1-88F5-D6305D634424}" presName="vert1" presStyleCnt="0"/>
      <dgm:spPr/>
    </dgm:pt>
    <dgm:pt modelId="{4BC53A05-F5AE-4A4F-88AC-CA15F3E5E599}" type="pres">
      <dgm:prSet presAssocID="{B90B4683-DD9D-48F0-9A64-6C5BC05AD8A4}" presName="thickLine" presStyleLbl="alignNode1" presStyleIdx="3" presStyleCnt="14"/>
      <dgm:spPr/>
    </dgm:pt>
    <dgm:pt modelId="{9715C5CC-8BD7-BC40-9F38-54191C0AA5C7}" type="pres">
      <dgm:prSet presAssocID="{B90B4683-DD9D-48F0-9A64-6C5BC05AD8A4}" presName="horz1" presStyleCnt="0"/>
      <dgm:spPr/>
    </dgm:pt>
    <dgm:pt modelId="{6D5B5015-FCDF-FB49-A413-F688DF758218}" type="pres">
      <dgm:prSet presAssocID="{B90B4683-DD9D-48F0-9A64-6C5BC05AD8A4}" presName="tx1" presStyleLbl="revTx" presStyleIdx="3" presStyleCnt="14"/>
      <dgm:spPr/>
    </dgm:pt>
    <dgm:pt modelId="{92DF4A30-C9D0-9A43-9DAA-CDD0C8B23486}" type="pres">
      <dgm:prSet presAssocID="{B90B4683-DD9D-48F0-9A64-6C5BC05AD8A4}" presName="vert1" presStyleCnt="0"/>
      <dgm:spPr/>
    </dgm:pt>
    <dgm:pt modelId="{224394FE-19FE-9E4C-9D45-CD75AB76E875}" type="pres">
      <dgm:prSet presAssocID="{DE5C4D5C-067D-4D1B-97C7-F516E38A7A5F}" presName="thickLine" presStyleLbl="alignNode1" presStyleIdx="4" presStyleCnt="14"/>
      <dgm:spPr/>
    </dgm:pt>
    <dgm:pt modelId="{C899D360-4EFD-C84D-B5FD-74E86D6BEDBF}" type="pres">
      <dgm:prSet presAssocID="{DE5C4D5C-067D-4D1B-97C7-F516E38A7A5F}" presName="horz1" presStyleCnt="0"/>
      <dgm:spPr/>
    </dgm:pt>
    <dgm:pt modelId="{AD8EE14D-5F53-6C44-9049-7F18AA844792}" type="pres">
      <dgm:prSet presAssocID="{DE5C4D5C-067D-4D1B-97C7-F516E38A7A5F}" presName="tx1" presStyleLbl="revTx" presStyleIdx="4" presStyleCnt="14"/>
      <dgm:spPr/>
    </dgm:pt>
    <dgm:pt modelId="{7B63DF04-8D3E-7C48-99EE-A8EA124A1AFB}" type="pres">
      <dgm:prSet presAssocID="{DE5C4D5C-067D-4D1B-97C7-F516E38A7A5F}" presName="vert1" presStyleCnt="0"/>
      <dgm:spPr/>
    </dgm:pt>
    <dgm:pt modelId="{5E2AD946-4E67-1D4E-BB51-BCB1C4F77F78}" type="pres">
      <dgm:prSet presAssocID="{92223EE4-0B1B-4556-B431-0010DDB44E3A}" presName="thickLine" presStyleLbl="alignNode1" presStyleIdx="5" presStyleCnt="14"/>
      <dgm:spPr/>
    </dgm:pt>
    <dgm:pt modelId="{94A90222-6643-4247-BEDE-E59365210AA0}" type="pres">
      <dgm:prSet presAssocID="{92223EE4-0B1B-4556-B431-0010DDB44E3A}" presName="horz1" presStyleCnt="0"/>
      <dgm:spPr/>
    </dgm:pt>
    <dgm:pt modelId="{0AF82017-AA25-A449-9879-AE953F9358AD}" type="pres">
      <dgm:prSet presAssocID="{92223EE4-0B1B-4556-B431-0010DDB44E3A}" presName="tx1" presStyleLbl="revTx" presStyleIdx="5" presStyleCnt="14"/>
      <dgm:spPr/>
    </dgm:pt>
    <dgm:pt modelId="{10331BAB-3B51-C84F-A227-B5F5EC5E63B8}" type="pres">
      <dgm:prSet presAssocID="{92223EE4-0B1B-4556-B431-0010DDB44E3A}" presName="vert1" presStyleCnt="0"/>
      <dgm:spPr/>
    </dgm:pt>
    <dgm:pt modelId="{C33A0D7F-B075-134F-A075-392D1A778044}" type="pres">
      <dgm:prSet presAssocID="{C01FE2BB-2332-41AE-A776-C1B969F25444}" presName="thickLine" presStyleLbl="alignNode1" presStyleIdx="6" presStyleCnt="14"/>
      <dgm:spPr/>
    </dgm:pt>
    <dgm:pt modelId="{0F96C5EB-F45D-2F4C-9362-441F7FD34AC8}" type="pres">
      <dgm:prSet presAssocID="{C01FE2BB-2332-41AE-A776-C1B969F25444}" presName="horz1" presStyleCnt="0"/>
      <dgm:spPr/>
    </dgm:pt>
    <dgm:pt modelId="{D78C9DA0-8CDA-4C4A-BC97-EF66BD59576F}" type="pres">
      <dgm:prSet presAssocID="{C01FE2BB-2332-41AE-A776-C1B969F25444}" presName="tx1" presStyleLbl="revTx" presStyleIdx="6" presStyleCnt="14"/>
      <dgm:spPr/>
    </dgm:pt>
    <dgm:pt modelId="{896281A2-3983-6C44-B4AF-A12986917F46}" type="pres">
      <dgm:prSet presAssocID="{C01FE2BB-2332-41AE-A776-C1B969F25444}" presName="vert1" presStyleCnt="0"/>
      <dgm:spPr/>
    </dgm:pt>
    <dgm:pt modelId="{3CF12209-D1AF-D54C-9033-42C00C328596}" type="pres">
      <dgm:prSet presAssocID="{96B7CC73-AA3E-4140-B088-9BA65F5707B9}" presName="thickLine" presStyleLbl="alignNode1" presStyleIdx="7" presStyleCnt="14"/>
      <dgm:spPr/>
    </dgm:pt>
    <dgm:pt modelId="{A5EFB01C-DA06-F64C-9C22-E0C406580256}" type="pres">
      <dgm:prSet presAssocID="{96B7CC73-AA3E-4140-B088-9BA65F5707B9}" presName="horz1" presStyleCnt="0"/>
      <dgm:spPr/>
    </dgm:pt>
    <dgm:pt modelId="{AE2A9747-28EC-8344-AC56-1854AA3C56B2}" type="pres">
      <dgm:prSet presAssocID="{96B7CC73-AA3E-4140-B088-9BA65F5707B9}" presName="tx1" presStyleLbl="revTx" presStyleIdx="7" presStyleCnt="14"/>
      <dgm:spPr/>
    </dgm:pt>
    <dgm:pt modelId="{B4BCC7C6-0359-914C-B693-C9D6BF211C05}" type="pres">
      <dgm:prSet presAssocID="{96B7CC73-AA3E-4140-B088-9BA65F5707B9}" presName="vert1" presStyleCnt="0"/>
      <dgm:spPr/>
    </dgm:pt>
    <dgm:pt modelId="{8DB0ECB7-04AD-264F-8875-015C2F837D0C}" type="pres">
      <dgm:prSet presAssocID="{CB2D488D-5813-4407-A117-2441E00E26FC}" presName="thickLine" presStyleLbl="alignNode1" presStyleIdx="8" presStyleCnt="14"/>
      <dgm:spPr/>
    </dgm:pt>
    <dgm:pt modelId="{C9EA657A-926D-4641-A67C-3BCBE7EE46AE}" type="pres">
      <dgm:prSet presAssocID="{CB2D488D-5813-4407-A117-2441E00E26FC}" presName="horz1" presStyleCnt="0"/>
      <dgm:spPr/>
    </dgm:pt>
    <dgm:pt modelId="{2E4CAB81-74DB-264C-9F98-C60D4A6BA043}" type="pres">
      <dgm:prSet presAssocID="{CB2D488D-5813-4407-A117-2441E00E26FC}" presName="tx1" presStyleLbl="revTx" presStyleIdx="8" presStyleCnt="14"/>
      <dgm:spPr/>
    </dgm:pt>
    <dgm:pt modelId="{93B48809-A22A-854A-AD63-FD922BF0C309}" type="pres">
      <dgm:prSet presAssocID="{CB2D488D-5813-4407-A117-2441E00E26FC}" presName="vert1" presStyleCnt="0"/>
      <dgm:spPr/>
    </dgm:pt>
    <dgm:pt modelId="{6D0C4DF6-031D-E14E-B541-FE1E56DCD710}" type="pres">
      <dgm:prSet presAssocID="{E652C417-EBE3-4F8A-833A-308DA06E20BF}" presName="thickLine" presStyleLbl="alignNode1" presStyleIdx="9" presStyleCnt="14"/>
      <dgm:spPr/>
    </dgm:pt>
    <dgm:pt modelId="{151EE39C-2E48-794F-8E56-79F7D76745BF}" type="pres">
      <dgm:prSet presAssocID="{E652C417-EBE3-4F8A-833A-308DA06E20BF}" presName="horz1" presStyleCnt="0"/>
      <dgm:spPr/>
    </dgm:pt>
    <dgm:pt modelId="{9AD13631-4792-5E40-845F-203B988AA725}" type="pres">
      <dgm:prSet presAssocID="{E652C417-EBE3-4F8A-833A-308DA06E20BF}" presName="tx1" presStyleLbl="revTx" presStyleIdx="9" presStyleCnt="14"/>
      <dgm:spPr/>
    </dgm:pt>
    <dgm:pt modelId="{81091BE9-983A-E342-BEE1-5EA7CDA2023B}" type="pres">
      <dgm:prSet presAssocID="{E652C417-EBE3-4F8A-833A-308DA06E20BF}" presName="vert1" presStyleCnt="0"/>
      <dgm:spPr/>
    </dgm:pt>
    <dgm:pt modelId="{4932F142-11CB-6F47-AC0D-272F205F8F7B}" type="pres">
      <dgm:prSet presAssocID="{3211BAEB-FFF0-44A9-A8F9-BE8182D31963}" presName="thickLine" presStyleLbl="alignNode1" presStyleIdx="10" presStyleCnt="14"/>
      <dgm:spPr/>
    </dgm:pt>
    <dgm:pt modelId="{4D305EB9-B705-BF48-8018-AE6F5965D875}" type="pres">
      <dgm:prSet presAssocID="{3211BAEB-FFF0-44A9-A8F9-BE8182D31963}" presName="horz1" presStyleCnt="0"/>
      <dgm:spPr/>
    </dgm:pt>
    <dgm:pt modelId="{E86DA79A-5C5B-604E-B4A6-F8E6868D1B40}" type="pres">
      <dgm:prSet presAssocID="{3211BAEB-FFF0-44A9-A8F9-BE8182D31963}" presName="tx1" presStyleLbl="revTx" presStyleIdx="10" presStyleCnt="14"/>
      <dgm:spPr/>
    </dgm:pt>
    <dgm:pt modelId="{158A0DAF-1608-CB4F-9208-0688282C4755}" type="pres">
      <dgm:prSet presAssocID="{3211BAEB-FFF0-44A9-A8F9-BE8182D31963}" presName="vert1" presStyleCnt="0"/>
      <dgm:spPr/>
    </dgm:pt>
    <dgm:pt modelId="{5E9C96CA-2DC1-3F4C-BAAC-C63BF7F08839}" type="pres">
      <dgm:prSet presAssocID="{8B0E1008-AAEA-44E7-93F2-CF0ADDAADE26}" presName="thickLine" presStyleLbl="alignNode1" presStyleIdx="11" presStyleCnt="14"/>
      <dgm:spPr/>
    </dgm:pt>
    <dgm:pt modelId="{C9EAA5DA-3EDB-354D-86B8-4CADC64B454D}" type="pres">
      <dgm:prSet presAssocID="{8B0E1008-AAEA-44E7-93F2-CF0ADDAADE26}" presName="horz1" presStyleCnt="0"/>
      <dgm:spPr/>
    </dgm:pt>
    <dgm:pt modelId="{5431EDEB-6B61-8948-87EB-14EA859397CF}" type="pres">
      <dgm:prSet presAssocID="{8B0E1008-AAEA-44E7-93F2-CF0ADDAADE26}" presName="tx1" presStyleLbl="revTx" presStyleIdx="11" presStyleCnt="14"/>
      <dgm:spPr/>
    </dgm:pt>
    <dgm:pt modelId="{6C879FB8-7A25-E245-A1CB-E81962B20233}" type="pres">
      <dgm:prSet presAssocID="{8B0E1008-AAEA-44E7-93F2-CF0ADDAADE26}" presName="vert1" presStyleCnt="0"/>
      <dgm:spPr/>
    </dgm:pt>
    <dgm:pt modelId="{AC48BE7E-D683-AA43-96EB-09FF698F9867}" type="pres">
      <dgm:prSet presAssocID="{C623B903-1F7D-46B2-B336-166AE680E29F}" presName="thickLine" presStyleLbl="alignNode1" presStyleIdx="12" presStyleCnt="14"/>
      <dgm:spPr/>
    </dgm:pt>
    <dgm:pt modelId="{38A54A47-B706-DF4F-B8EB-3D4D3B065617}" type="pres">
      <dgm:prSet presAssocID="{C623B903-1F7D-46B2-B336-166AE680E29F}" presName="horz1" presStyleCnt="0"/>
      <dgm:spPr/>
    </dgm:pt>
    <dgm:pt modelId="{9DAB20EE-836E-D64A-BCF6-0AFE43768092}" type="pres">
      <dgm:prSet presAssocID="{C623B903-1F7D-46B2-B336-166AE680E29F}" presName="tx1" presStyleLbl="revTx" presStyleIdx="12" presStyleCnt="14"/>
      <dgm:spPr/>
    </dgm:pt>
    <dgm:pt modelId="{A5E357B6-9246-3244-B803-D45D1DB49E9B}" type="pres">
      <dgm:prSet presAssocID="{C623B903-1F7D-46B2-B336-166AE680E29F}" presName="vert1" presStyleCnt="0"/>
      <dgm:spPr/>
    </dgm:pt>
    <dgm:pt modelId="{1ED17FB5-CAE8-E340-AA2D-6D9CD7C7BC43}" type="pres">
      <dgm:prSet presAssocID="{4027FE59-00AA-4E72-933A-C02286B6A579}" presName="thickLine" presStyleLbl="alignNode1" presStyleIdx="13" presStyleCnt="14"/>
      <dgm:spPr/>
    </dgm:pt>
    <dgm:pt modelId="{88A359DA-45A7-9347-8999-7BC7B5E7A6E7}" type="pres">
      <dgm:prSet presAssocID="{4027FE59-00AA-4E72-933A-C02286B6A579}" presName="horz1" presStyleCnt="0"/>
      <dgm:spPr/>
    </dgm:pt>
    <dgm:pt modelId="{AD2B45D4-B0FD-F147-BC09-448B61E6E9CE}" type="pres">
      <dgm:prSet presAssocID="{4027FE59-00AA-4E72-933A-C02286B6A579}" presName="tx1" presStyleLbl="revTx" presStyleIdx="13" presStyleCnt="14"/>
      <dgm:spPr/>
    </dgm:pt>
    <dgm:pt modelId="{2DBDF80F-70A9-0E44-BF6D-8012E99037EC}" type="pres">
      <dgm:prSet presAssocID="{4027FE59-00AA-4E72-933A-C02286B6A579}" presName="vert1" presStyleCnt="0"/>
      <dgm:spPr/>
    </dgm:pt>
  </dgm:ptLst>
  <dgm:cxnLst>
    <dgm:cxn modelId="{DF9CA704-C4A5-A142-BFC4-94FEDCA5CEC3}" type="presOf" srcId="{C623B903-1F7D-46B2-B336-166AE680E29F}" destId="{9DAB20EE-836E-D64A-BCF6-0AFE43768092}" srcOrd="0" destOrd="0" presId="urn:microsoft.com/office/officeart/2008/layout/LinedList"/>
    <dgm:cxn modelId="{860F4B06-18A4-7744-A30A-4F4F1DB6F6BD}" type="presOf" srcId="{CB2D488D-5813-4407-A117-2441E00E26FC}" destId="{2E4CAB81-74DB-264C-9F98-C60D4A6BA043}" srcOrd="0" destOrd="0" presId="urn:microsoft.com/office/officeart/2008/layout/LinedList"/>
    <dgm:cxn modelId="{6E9C0713-BAB8-4D7F-811D-4EE2BA3CB7B1}" srcId="{AFED2B5E-FF18-49FE-AA6B-153C4D5B74B1}" destId="{E639B9C7-22F9-4F12-9852-05511CACB71A}" srcOrd="0" destOrd="0" parTransId="{A954D58B-1247-4F0C-B3B3-34D09004DA3B}" sibTransId="{27F5673A-42A1-4D54-89CD-430A0E3FCD3A}"/>
    <dgm:cxn modelId="{2B0DC014-2AC8-344B-BFCC-E60C396A8BF8}" type="presOf" srcId="{3211BAEB-FFF0-44A9-A8F9-BE8182D31963}" destId="{E86DA79A-5C5B-604E-B4A6-F8E6868D1B40}" srcOrd="0" destOrd="0" presId="urn:microsoft.com/office/officeart/2008/layout/LinedList"/>
    <dgm:cxn modelId="{3F511F15-C393-8942-B1B0-4ACB281D0FAD}" type="presOf" srcId="{C01FE2BB-2332-41AE-A776-C1B969F25444}" destId="{D78C9DA0-8CDA-4C4A-BC97-EF66BD59576F}" srcOrd="0" destOrd="0" presId="urn:microsoft.com/office/officeart/2008/layout/LinedList"/>
    <dgm:cxn modelId="{6607F418-9B75-404B-93DA-A272D1E12E97}" type="presOf" srcId="{8B0E1008-AAEA-44E7-93F2-CF0ADDAADE26}" destId="{5431EDEB-6B61-8948-87EB-14EA859397CF}" srcOrd="0" destOrd="0" presId="urn:microsoft.com/office/officeart/2008/layout/LinedList"/>
    <dgm:cxn modelId="{8FAC8A26-44F3-CB4A-8DF7-3CB386D366E8}" type="presOf" srcId="{E639B9C7-22F9-4F12-9852-05511CACB71A}" destId="{647B0E5F-686B-C64D-8DD0-F35105E9D72D}" srcOrd="0" destOrd="0" presId="urn:microsoft.com/office/officeart/2008/layout/LinedList"/>
    <dgm:cxn modelId="{7349ED28-CA44-5043-90EF-5DFBAA6ED103}" type="presOf" srcId="{2601C001-03C6-4FB2-869D-C7A71A31EC4C}" destId="{D786E90F-B219-924D-9155-D1BD52D30A0A}" srcOrd="0" destOrd="0" presId="urn:microsoft.com/office/officeart/2008/layout/LinedList"/>
    <dgm:cxn modelId="{2DE04D2D-7329-A54E-9523-43EC173A8EC1}" type="presOf" srcId="{4027FE59-00AA-4E72-933A-C02286B6A579}" destId="{AD2B45D4-B0FD-F147-BC09-448B61E6E9CE}" srcOrd="0" destOrd="0" presId="urn:microsoft.com/office/officeart/2008/layout/LinedList"/>
    <dgm:cxn modelId="{1853F332-F314-D040-9B7C-F22C8A41AFB2}" type="presOf" srcId="{DE5C4D5C-067D-4D1B-97C7-F516E38A7A5F}" destId="{AD8EE14D-5F53-6C44-9049-7F18AA844792}" srcOrd="0" destOrd="0" presId="urn:microsoft.com/office/officeart/2008/layout/LinedList"/>
    <dgm:cxn modelId="{11CB1B3B-6BEE-4569-9543-F1ACBA147D1A}" srcId="{AFED2B5E-FF18-49FE-AA6B-153C4D5B74B1}" destId="{92223EE4-0B1B-4556-B431-0010DDB44E3A}" srcOrd="5" destOrd="0" parTransId="{5D991249-684D-4DAE-B09A-F62B14F6AC55}" sibTransId="{AF8408D6-1B29-46A8-83BB-E801B4F43C7A}"/>
    <dgm:cxn modelId="{6470355D-6EB2-C849-802F-A7F311E0480A}" type="presOf" srcId="{92223EE4-0B1B-4556-B431-0010DDB44E3A}" destId="{0AF82017-AA25-A449-9879-AE953F9358AD}" srcOrd="0" destOrd="0" presId="urn:microsoft.com/office/officeart/2008/layout/LinedList"/>
    <dgm:cxn modelId="{C9EA365F-ECB7-4241-B3A3-F69F79D17F79}" srcId="{AFED2B5E-FF18-49FE-AA6B-153C4D5B74B1}" destId="{DE5C4D5C-067D-4D1B-97C7-F516E38A7A5F}" srcOrd="4" destOrd="0" parTransId="{3D23C794-7C88-477A-AEE8-A5CFA2A4C4E2}" sibTransId="{6D569441-A6C1-4A33-98C1-C7CF0BCD0DFA}"/>
    <dgm:cxn modelId="{6270E867-20CF-8A4B-83FC-17F119082EA1}" type="presOf" srcId="{96B7CC73-AA3E-4140-B088-9BA65F5707B9}" destId="{AE2A9747-28EC-8344-AC56-1854AA3C56B2}" srcOrd="0" destOrd="0" presId="urn:microsoft.com/office/officeart/2008/layout/LinedList"/>
    <dgm:cxn modelId="{E6BAB349-7737-470F-8BE0-CA834F55A18E}" srcId="{AFED2B5E-FF18-49FE-AA6B-153C4D5B74B1}" destId="{8B0E1008-AAEA-44E7-93F2-CF0ADDAADE26}" srcOrd="11" destOrd="0" parTransId="{87C33A53-BA1E-40BE-9271-9276A6E79C2E}" sibTransId="{BA832FC5-B2FE-4623-BF6E-91E0CFF14595}"/>
    <dgm:cxn modelId="{3CD7046A-8DDD-4811-A078-228955BBDB8C}" srcId="{AFED2B5E-FF18-49FE-AA6B-153C4D5B74B1}" destId="{C01FE2BB-2332-41AE-A776-C1B969F25444}" srcOrd="6" destOrd="0" parTransId="{D976CA4E-7CD9-42DC-AEB3-C124C3A8D499}" sibTransId="{8B690D2E-8552-4BA4-BA80-F71CE6856BF8}"/>
    <dgm:cxn modelId="{35665551-2195-AE4C-8732-7436A433FDF8}" type="presOf" srcId="{485DAE41-B489-43B1-88F5-D6305D634424}" destId="{05A07965-EE16-D544-BD4B-BD1935E2277D}" srcOrd="0" destOrd="0" presId="urn:microsoft.com/office/officeart/2008/layout/LinedList"/>
    <dgm:cxn modelId="{FAE29772-9622-456C-A79A-259AF468CCE2}" srcId="{AFED2B5E-FF18-49FE-AA6B-153C4D5B74B1}" destId="{CB2D488D-5813-4407-A117-2441E00E26FC}" srcOrd="8" destOrd="0" parTransId="{B17ECC9B-73F1-4681-A304-46A2AFD9BF12}" sibTransId="{BA8DA1B0-4112-45E2-976F-A8EEBE051FF7}"/>
    <dgm:cxn modelId="{648DAF8D-D419-4EA5-AB3D-9BC3F8CA378C}" srcId="{AFED2B5E-FF18-49FE-AA6B-153C4D5B74B1}" destId="{E652C417-EBE3-4F8A-833A-308DA06E20BF}" srcOrd="9" destOrd="0" parTransId="{3EEF3FB6-2ED4-4884-B556-2ABFA418772C}" sibTransId="{F269253E-7A95-4E65-A4AB-166AD7B674D0}"/>
    <dgm:cxn modelId="{73A62A9D-04EC-E04B-B6B9-A54FE85E40A1}" type="presOf" srcId="{AFED2B5E-FF18-49FE-AA6B-153C4D5B74B1}" destId="{7C36B19E-F9A5-614D-BB40-0CD20B68F373}" srcOrd="0" destOrd="0" presId="urn:microsoft.com/office/officeart/2008/layout/LinedList"/>
    <dgm:cxn modelId="{F3BBEFB2-9D9D-408E-BEAB-35AB2BC9826E}" srcId="{AFED2B5E-FF18-49FE-AA6B-153C4D5B74B1}" destId="{2601C001-03C6-4FB2-869D-C7A71A31EC4C}" srcOrd="1" destOrd="0" parTransId="{D65E7C97-082E-4B5A-84ED-E1A655A9A8DD}" sibTransId="{CA21AD29-F937-4993-8288-12C516969BC6}"/>
    <dgm:cxn modelId="{776248B4-3CC7-4A4D-B4FA-B02015DFC059}" srcId="{AFED2B5E-FF18-49FE-AA6B-153C4D5B74B1}" destId="{C623B903-1F7D-46B2-B336-166AE680E29F}" srcOrd="12" destOrd="0" parTransId="{01A47A47-3E7F-429D-B6B4-BA6C1BFB61CF}" sibTransId="{260B261C-A9C3-481C-A64D-768AE04A8B39}"/>
    <dgm:cxn modelId="{8F76F3B6-EAB5-4670-A11D-F03C0269E1B0}" srcId="{AFED2B5E-FF18-49FE-AA6B-153C4D5B74B1}" destId="{96B7CC73-AA3E-4140-B088-9BA65F5707B9}" srcOrd="7" destOrd="0" parTransId="{750FACC0-004E-4F21-A496-9C3A00B0F8DA}" sibTransId="{F65FEF3E-6D94-46E5-B670-6F2919B5F72E}"/>
    <dgm:cxn modelId="{C8C8E3BA-AFB0-8E4C-BFF7-B5D65B0D1121}" type="presOf" srcId="{E652C417-EBE3-4F8A-833A-308DA06E20BF}" destId="{9AD13631-4792-5E40-845F-203B988AA725}" srcOrd="0" destOrd="0" presId="urn:microsoft.com/office/officeart/2008/layout/LinedList"/>
    <dgm:cxn modelId="{B99AB7C2-98D3-4FBA-B62B-54F3B77C427B}" srcId="{AFED2B5E-FF18-49FE-AA6B-153C4D5B74B1}" destId="{485DAE41-B489-43B1-88F5-D6305D634424}" srcOrd="2" destOrd="0" parTransId="{F041577F-0147-497E-A986-E3D4370C875D}" sibTransId="{B8BE21C9-E2D1-432C-A6AC-26A588FAEE11}"/>
    <dgm:cxn modelId="{7BDA46C8-B8B7-42A4-A2FD-8ACC18A83B44}" srcId="{AFED2B5E-FF18-49FE-AA6B-153C4D5B74B1}" destId="{4027FE59-00AA-4E72-933A-C02286B6A579}" srcOrd="13" destOrd="0" parTransId="{2109BBB2-8ABE-4F16-A0B1-C4E011294610}" sibTransId="{0C741B74-47B4-4498-96C0-AFC7A1D2137C}"/>
    <dgm:cxn modelId="{7024C8C8-894A-6543-86EB-4DF573565B2B}" type="presOf" srcId="{B90B4683-DD9D-48F0-9A64-6C5BC05AD8A4}" destId="{6D5B5015-FCDF-FB49-A413-F688DF758218}" srcOrd="0" destOrd="0" presId="urn:microsoft.com/office/officeart/2008/layout/LinedList"/>
    <dgm:cxn modelId="{430DA3E9-395A-4D0D-AB67-28A5A6B9ED13}" srcId="{AFED2B5E-FF18-49FE-AA6B-153C4D5B74B1}" destId="{B90B4683-DD9D-48F0-9A64-6C5BC05AD8A4}" srcOrd="3" destOrd="0" parTransId="{06DC169B-AA69-4E05-B927-A15808A89883}" sibTransId="{8BEFCAAD-2D6F-4C5D-AEA6-97CDCB3F84B0}"/>
    <dgm:cxn modelId="{37CC42F3-9BEE-4C8B-B4E9-25F4A4D2F4E3}" srcId="{AFED2B5E-FF18-49FE-AA6B-153C4D5B74B1}" destId="{3211BAEB-FFF0-44A9-A8F9-BE8182D31963}" srcOrd="10" destOrd="0" parTransId="{03F95025-177A-4E9C-B641-4BB080057137}" sibTransId="{227BF096-3B88-4051-8F4D-ED494B006CB8}"/>
    <dgm:cxn modelId="{3B176ABE-571D-454D-802F-29E9F54E35C6}" type="presParOf" srcId="{7C36B19E-F9A5-614D-BB40-0CD20B68F373}" destId="{E8BE5EEE-F1F0-0949-82F2-6D1B7A6D96E2}" srcOrd="0" destOrd="0" presId="urn:microsoft.com/office/officeart/2008/layout/LinedList"/>
    <dgm:cxn modelId="{DEBD9680-EDB4-CB43-A1C0-34EA1D916871}" type="presParOf" srcId="{7C36B19E-F9A5-614D-BB40-0CD20B68F373}" destId="{031CBC92-A8E4-ED4C-A4A8-3A83F1D36C98}" srcOrd="1" destOrd="0" presId="urn:microsoft.com/office/officeart/2008/layout/LinedList"/>
    <dgm:cxn modelId="{6949B15B-392D-D142-99F9-1A295F07D2F8}" type="presParOf" srcId="{031CBC92-A8E4-ED4C-A4A8-3A83F1D36C98}" destId="{647B0E5F-686B-C64D-8DD0-F35105E9D72D}" srcOrd="0" destOrd="0" presId="urn:microsoft.com/office/officeart/2008/layout/LinedList"/>
    <dgm:cxn modelId="{D1E544AD-FA37-7F4D-B2B5-53975AF93813}" type="presParOf" srcId="{031CBC92-A8E4-ED4C-A4A8-3A83F1D36C98}" destId="{3286DB5C-B24A-8242-AD9E-EDA501383719}" srcOrd="1" destOrd="0" presId="urn:microsoft.com/office/officeart/2008/layout/LinedList"/>
    <dgm:cxn modelId="{B2D1AE2E-548C-DF46-9D7D-1F14162899D1}" type="presParOf" srcId="{7C36B19E-F9A5-614D-BB40-0CD20B68F373}" destId="{6C66B9B0-1C5F-F14B-8025-A7AE2C24F305}" srcOrd="2" destOrd="0" presId="urn:microsoft.com/office/officeart/2008/layout/LinedList"/>
    <dgm:cxn modelId="{735C89D3-A314-5647-86C8-2A2F7A0BD375}" type="presParOf" srcId="{7C36B19E-F9A5-614D-BB40-0CD20B68F373}" destId="{D82F5306-0854-BB45-A2B5-B1AC6322A174}" srcOrd="3" destOrd="0" presId="urn:microsoft.com/office/officeart/2008/layout/LinedList"/>
    <dgm:cxn modelId="{94FF00E8-CCD5-6841-B866-A41188AC48A9}" type="presParOf" srcId="{D82F5306-0854-BB45-A2B5-B1AC6322A174}" destId="{D786E90F-B219-924D-9155-D1BD52D30A0A}" srcOrd="0" destOrd="0" presId="urn:microsoft.com/office/officeart/2008/layout/LinedList"/>
    <dgm:cxn modelId="{7168E169-17B3-BF41-8966-362BB2920349}" type="presParOf" srcId="{D82F5306-0854-BB45-A2B5-B1AC6322A174}" destId="{AD9909A0-81C7-8544-AFCA-56AB27C06249}" srcOrd="1" destOrd="0" presId="urn:microsoft.com/office/officeart/2008/layout/LinedList"/>
    <dgm:cxn modelId="{CD690F5D-3928-134A-A554-540DFC0770B7}" type="presParOf" srcId="{7C36B19E-F9A5-614D-BB40-0CD20B68F373}" destId="{86D59CEE-1903-8D49-92C4-53C2007A5D1D}" srcOrd="4" destOrd="0" presId="urn:microsoft.com/office/officeart/2008/layout/LinedList"/>
    <dgm:cxn modelId="{2954C614-EA26-9041-B75A-B23EEC93E84B}" type="presParOf" srcId="{7C36B19E-F9A5-614D-BB40-0CD20B68F373}" destId="{F56DA44D-DF1F-C44C-8D93-C027DE163A30}" srcOrd="5" destOrd="0" presId="urn:microsoft.com/office/officeart/2008/layout/LinedList"/>
    <dgm:cxn modelId="{0C7F0B1A-B816-6744-97CC-B5D451D266B2}" type="presParOf" srcId="{F56DA44D-DF1F-C44C-8D93-C027DE163A30}" destId="{05A07965-EE16-D544-BD4B-BD1935E2277D}" srcOrd="0" destOrd="0" presId="urn:microsoft.com/office/officeart/2008/layout/LinedList"/>
    <dgm:cxn modelId="{D07A4D14-C956-344C-9EA3-E57ABCF360BF}" type="presParOf" srcId="{F56DA44D-DF1F-C44C-8D93-C027DE163A30}" destId="{2ACD6CCC-5892-D046-B3E2-494356AA03D0}" srcOrd="1" destOrd="0" presId="urn:microsoft.com/office/officeart/2008/layout/LinedList"/>
    <dgm:cxn modelId="{54B2B25E-7E49-DB4D-A19C-595E9BE7FA16}" type="presParOf" srcId="{7C36B19E-F9A5-614D-BB40-0CD20B68F373}" destId="{4BC53A05-F5AE-4A4F-88AC-CA15F3E5E599}" srcOrd="6" destOrd="0" presId="urn:microsoft.com/office/officeart/2008/layout/LinedList"/>
    <dgm:cxn modelId="{55D6A997-8787-CA46-834B-CE8BC72F68EF}" type="presParOf" srcId="{7C36B19E-F9A5-614D-BB40-0CD20B68F373}" destId="{9715C5CC-8BD7-BC40-9F38-54191C0AA5C7}" srcOrd="7" destOrd="0" presId="urn:microsoft.com/office/officeart/2008/layout/LinedList"/>
    <dgm:cxn modelId="{3677C2BA-9A4D-FD4D-AC25-97D237E37102}" type="presParOf" srcId="{9715C5CC-8BD7-BC40-9F38-54191C0AA5C7}" destId="{6D5B5015-FCDF-FB49-A413-F688DF758218}" srcOrd="0" destOrd="0" presId="urn:microsoft.com/office/officeart/2008/layout/LinedList"/>
    <dgm:cxn modelId="{39FD54FF-CD2B-1F45-8E4C-20083A6A67BB}" type="presParOf" srcId="{9715C5CC-8BD7-BC40-9F38-54191C0AA5C7}" destId="{92DF4A30-C9D0-9A43-9DAA-CDD0C8B23486}" srcOrd="1" destOrd="0" presId="urn:microsoft.com/office/officeart/2008/layout/LinedList"/>
    <dgm:cxn modelId="{3C4C7BD4-F434-6C4A-A575-4FA18ACD7840}" type="presParOf" srcId="{7C36B19E-F9A5-614D-BB40-0CD20B68F373}" destId="{224394FE-19FE-9E4C-9D45-CD75AB76E875}" srcOrd="8" destOrd="0" presId="urn:microsoft.com/office/officeart/2008/layout/LinedList"/>
    <dgm:cxn modelId="{A83E793A-78BD-664A-888A-899979EB2945}" type="presParOf" srcId="{7C36B19E-F9A5-614D-BB40-0CD20B68F373}" destId="{C899D360-4EFD-C84D-B5FD-74E86D6BEDBF}" srcOrd="9" destOrd="0" presId="urn:microsoft.com/office/officeart/2008/layout/LinedList"/>
    <dgm:cxn modelId="{87B9737A-77DF-404A-875B-BCD680921931}" type="presParOf" srcId="{C899D360-4EFD-C84D-B5FD-74E86D6BEDBF}" destId="{AD8EE14D-5F53-6C44-9049-7F18AA844792}" srcOrd="0" destOrd="0" presId="urn:microsoft.com/office/officeart/2008/layout/LinedList"/>
    <dgm:cxn modelId="{F001006B-7AF7-E647-AAF0-EEE36FB9653A}" type="presParOf" srcId="{C899D360-4EFD-C84D-B5FD-74E86D6BEDBF}" destId="{7B63DF04-8D3E-7C48-99EE-A8EA124A1AFB}" srcOrd="1" destOrd="0" presId="urn:microsoft.com/office/officeart/2008/layout/LinedList"/>
    <dgm:cxn modelId="{97B305CD-87EC-F847-86A4-059C60EA32E5}" type="presParOf" srcId="{7C36B19E-F9A5-614D-BB40-0CD20B68F373}" destId="{5E2AD946-4E67-1D4E-BB51-BCB1C4F77F78}" srcOrd="10" destOrd="0" presId="urn:microsoft.com/office/officeart/2008/layout/LinedList"/>
    <dgm:cxn modelId="{C981E7A3-8193-9541-B146-A84DAE3C685C}" type="presParOf" srcId="{7C36B19E-F9A5-614D-BB40-0CD20B68F373}" destId="{94A90222-6643-4247-BEDE-E59365210AA0}" srcOrd="11" destOrd="0" presId="urn:microsoft.com/office/officeart/2008/layout/LinedList"/>
    <dgm:cxn modelId="{7D52EF8A-9F28-E54C-8BFA-F61BB4EB91E4}" type="presParOf" srcId="{94A90222-6643-4247-BEDE-E59365210AA0}" destId="{0AF82017-AA25-A449-9879-AE953F9358AD}" srcOrd="0" destOrd="0" presId="urn:microsoft.com/office/officeart/2008/layout/LinedList"/>
    <dgm:cxn modelId="{AA0339B5-8B0C-DE43-9922-1ED84B525CD5}" type="presParOf" srcId="{94A90222-6643-4247-BEDE-E59365210AA0}" destId="{10331BAB-3B51-C84F-A227-B5F5EC5E63B8}" srcOrd="1" destOrd="0" presId="urn:microsoft.com/office/officeart/2008/layout/LinedList"/>
    <dgm:cxn modelId="{3354B9DE-37FF-264B-BD2F-C650E404DDD3}" type="presParOf" srcId="{7C36B19E-F9A5-614D-BB40-0CD20B68F373}" destId="{C33A0D7F-B075-134F-A075-392D1A778044}" srcOrd="12" destOrd="0" presId="urn:microsoft.com/office/officeart/2008/layout/LinedList"/>
    <dgm:cxn modelId="{CBD718E6-C432-FD4A-A236-1F8E1419490D}" type="presParOf" srcId="{7C36B19E-F9A5-614D-BB40-0CD20B68F373}" destId="{0F96C5EB-F45D-2F4C-9362-441F7FD34AC8}" srcOrd="13" destOrd="0" presId="urn:microsoft.com/office/officeart/2008/layout/LinedList"/>
    <dgm:cxn modelId="{FA400949-1801-C849-904F-833EF0C304DA}" type="presParOf" srcId="{0F96C5EB-F45D-2F4C-9362-441F7FD34AC8}" destId="{D78C9DA0-8CDA-4C4A-BC97-EF66BD59576F}" srcOrd="0" destOrd="0" presId="urn:microsoft.com/office/officeart/2008/layout/LinedList"/>
    <dgm:cxn modelId="{394A2BEA-F3D1-874F-B03A-FF62B4D011DD}" type="presParOf" srcId="{0F96C5EB-F45D-2F4C-9362-441F7FD34AC8}" destId="{896281A2-3983-6C44-B4AF-A12986917F46}" srcOrd="1" destOrd="0" presId="urn:microsoft.com/office/officeart/2008/layout/LinedList"/>
    <dgm:cxn modelId="{7AE70E72-7980-CB46-AF50-4A7F68374147}" type="presParOf" srcId="{7C36B19E-F9A5-614D-BB40-0CD20B68F373}" destId="{3CF12209-D1AF-D54C-9033-42C00C328596}" srcOrd="14" destOrd="0" presId="urn:microsoft.com/office/officeart/2008/layout/LinedList"/>
    <dgm:cxn modelId="{1D666C99-63D1-6A40-B15C-B427D96BD25F}" type="presParOf" srcId="{7C36B19E-F9A5-614D-BB40-0CD20B68F373}" destId="{A5EFB01C-DA06-F64C-9C22-E0C406580256}" srcOrd="15" destOrd="0" presId="urn:microsoft.com/office/officeart/2008/layout/LinedList"/>
    <dgm:cxn modelId="{5B4810C7-5B38-8946-8638-32B2673FAC8C}" type="presParOf" srcId="{A5EFB01C-DA06-F64C-9C22-E0C406580256}" destId="{AE2A9747-28EC-8344-AC56-1854AA3C56B2}" srcOrd="0" destOrd="0" presId="urn:microsoft.com/office/officeart/2008/layout/LinedList"/>
    <dgm:cxn modelId="{0D9A15A2-CCF9-B84B-9C7B-241702FB5843}" type="presParOf" srcId="{A5EFB01C-DA06-F64C-9C22-E0C406580256}" destId="{B4BCC7C6-0359-914C-B693-C9D6BF211C05}" srcOrd="1" destOrd="0" presId="urn:microsoft.com/office/officeart/2008/layout/LinedList"/>
    <dgm:cxn modelId="{CF6A0279-A225-4045-AB93-FE82D0878CC1}" type="presParOf" srcId="{7C36B19E-F9A5-614D-BB40-0CD20B68F373}" destId="{8DB0ECB7-04AD-264F-8875-015C2F837D0C}" srcOrd="16" destOrd="0" presId="urn:microsoft.com/office/officeart/2008/layout/LinedList"/>
    <dgm:cxn modelId="{7B62D4D9-2B1D-B444-A1B6-F819E0BCFE8E}" type="presParOf" srcId="{7C36B19E-F9A5-614D-BB40-0CD20B68F373}" destId="{C9EA657A-926D-4641-A67C-3BCBE7EE46AE}" srcOrd="17" destOrd="0" presId="urn:microsoft.com/office/officeart/2008/layout/LinedList"/>
    <dgm:cxn modelId="{CCEECE15-9ED1-4A42-8054-1F00DB69D582}" type="presParOf" srcId="{C9EA657A-926D-4641-A67C-3BCBE7EE46AE}" destId="{2E4CAB81-74DB-264C-9F98-C60D4A6BA043}" srcOrd="0" destOrd="0" presId="urn:microsoft.com/office/officeart/2008/layout/LinedList"/>
    <dgm:cxn modelId="{65996B0C-8F1C-DE4F-AC15-9F3E74F15E48}" type="presParOf" srcId="{C9EA657A-926D-4641-A67C-3BCBE7EE46AE}" destId="{93B48809-A22A-854A-AD63-FD922BF0C309}" srcOrd="1" destOrd="0" presId="urn:microsoft.com/office/officeart/2008/layout/LinedList"/>
    <dgm:cxn modelId="{0F9E1ECC-4462-2545-B5A0-90BE20B44088}" type="presParOf" srcId="{7C36B19E-F9A5-614D-BB40-0CD20B68F373}" destId="{6D0C4DF6-031D-E14E-B541-FE1E56DCD710}" srcOrd="18" destOrd="0" presId="urn:microsoft.com/office/officeart/2008/layout/LinedList"/>
    <dgm:cxn modelId="{718DD161-68C6-A345-BDCB-03017E7F9A10}" type="presParOf" srcId="{7C36B19E-F9A5-614D-BB40-0CD20B68F373}" destId="{151EE39C-2E48-794F-8E56-79F7D76745BF}" srcOrd="19" destOrd="0" presId="urn:microsoft.com/office/officeart/2008/layout/LinedList"/>
    <dgm:cxn modelId="{7D35EC75-BDE9-B045-9221-19422040B1F2}" type="presParOf" srcId="{151EE39C-2E48-794F-8E56-79F7D76745BF}" destId="{9AD13631-4792-5E40-845F-203B988AA725}" srcOrd="0" destOrd="0" presId="urn:microsoft.com/office/officeart/2008/layout/LinedList"/>
    <dgm:cxn modelId="{AD75AE63-E168-B948-A3B7-C3564CB71C77}" type="presParOf" srcId="{151EE39C-2E48-794F-8E56-79F7D76745BF}" destId="{81091BE9-983A-E342-BEE1-5EA7CDA2023B}" srcOrd="1" destOrd="0" presId="urn:microsoft.com/office/officeart/2008/layout/LinedList"/>
    <dgm:cxn modelId="{3B1C6BB9-4F1F-9349-B7E4-F1FB583C9BF7}" type="presParOf" srcId="{7C36B19E-F9A5-614D-BB40-0CD20B68F373}" destId="{4932F142-11CB-6F47-AC0D-272F205F8F7B}" srcOrd="20" destOrd="0" presId="urn:microsoft.com/office/officeart/2008/layout/LinedList"/>
    <dgm:cxn modelId="{904414C5-6853-0043-8841-6DD85CE13A2C}" type="presParOf" srcId="{7C36B19E-F9A5-614D-BB40-0CD20B68F373}" destId="{4D305EB9-B705-BF48-8018-AE6F5965D875}" srcOrd="21" destOrd="0" presId="urn:microsoft.com/office/officeart/2008/layout/LinedList"/>
    <dgm:cxn modelId="{60A3AA1E-C35F-C644-8C50-3BD68093B628}" type="presParOf" srcId="{4D305EB9-B705-BF48-8018-AE6F5965D875}" destId="{E86DA79A-5C5B-604E-B4A6-F8E6868D1B40}" srcOrd="0" destOrd="0" presId="urn:microsoft.com/office/officeart/2008/layout/LinedList"/>
    <dgm:cxn modelId="{F2D7A2D7-A541-0D42-B9E8-979EE918B4B3}" type="presParOf" srcId="{4D305EB9-B705-BF48-8018-AE6F5965D875}" destId="{158A0DAF-1608-CB4F-9208-0688282C4755}" srcOrd="1" destOrd="0" presId="urn:microsoft.com/office/officeart/2008/layout/LinedList"/>
    <dgm:cxn modelId="{93BD71D4-C366-F442-88B7-19509D5A8D8D}" type="presParOf" srcId="{7C36B19E-F9A5-614D-BB40-0CD20B68F373}" destId="{5E9C96CA-2DC1-3F4C-BAAC-C63BF7F08839}" srcOrd="22" destOrd="0" presId="urn:microsoft.com/office/officeart/2008/layout/LinedList"/>
    <dgm:cxn modelId="{48CE365D-3859-1A40-925C-EBD936C4BB6F}" type="presParOf" srcId="{7C36B19E-F9A5-614D-BB40-0CD20B68F373}" destId="{C9EAA5DA-3EDB-354D-86B8-4CADC64B454D}" srcOrd="23" destOrd="0" presId="urn:microsoft.com/office/officeart/2008/layout/LinedList"/>
    <dgm:cxn modelId="{6032A783-0254-F74B-82B6-41F60FB0EF8C}" type="presParOf" srcId="{C9EAA5DA-3EDB-354D-86B8-4CADC64B454D}" destId="{5431EDEB-6B61-8948-87EB-14EA859397CF}" srcOrd="0" destOrd="0" presId="urn:microsoft.com/office/officeart/2008/layout/LinedList"/>
    <dgm:cxn modelId="{110606DC-6823-EC42-A818-934785438988}" type="presParOf" srcId="{C9EAA5DA-3EDB-354D-86B8-4CADC64B454D}" destId="{6C879FB8-7A25-E245-A1CB-E81962B20233}" srcOrd="1" destOrd="0" presId="urn:microsoft.com/office/officeart/2008/layout/LinedList"/>
    <dgm:cxn modelId="{623DCDF9-3681-0041-8AAA-14C99F24DDE9}" type="presParOf" srcId="{7C36B19E-F9A5-614D-BB40-0CD20B68F373}" destId="{AC48BE7E-D683-AA43-96EB-09FF698F9867}" srcOrd="24" destOrd="0" presId="urn:microsoft.com/office/officeart/2008/layout/LinedList"/>
    <dgm:cxn modelId="{52981E55-E03D-1A4B-915E-7991821F5BF4}" type="presParOf" srcId="{7C36B19E-F9A5-614D-BB40-0CD20B68F373}" destId="{38A54A47-B706-DF4F-B8EB-3D4D3B065617}" srcOrd="25" destOrd="0" presId="urn:microsoft.com/office/officeart/2008/layout/LinedList"/>
    <dgm:cxn modelId="{DF599A4F-89BD-4D4A-8254-78875AD0A891}" type="presParOf" srcId="{38A54A47-B706-DF4F-B8EB-3D4D3B065617}" destId="{9DAB20EE-836E-D64A-BCF6-0AFE43768092}" srcOrd="0" destOrd="0" presId="urn:microsoft.com/office/officeart/2008/layout/LinedList"/>
    <dgm:cxn modelId="{AF0DCD3C-E57A-0B4A-922B-AA9EC4D91D2D}" type="presParOf" srcId="{38A54A47-B706-DF4F-B8EB-3D4D3B065617}" destId="{A5E357B6-9246-3244-B803-D45D1DB49E9B}" srcOrd="1" destOrd="0" presId="urn:microsoft.com/office/officeart/2008/layout/LinedList"/>
    <dgm:cxn modelId="{52515E55-875A-6945-8E03-5AF811562048}" type="presParOf" srcId="{7C36B19E-F9A5-614D-BB40-0CD20B68F373}" destId="{1ED17FB5-CAE8-E340-AA2D-6D9CD7C7BC43}" srcOrd="26" destOrd="0" presId="urn:microsoft.com/office/officeart/2008/layout/LinedList"/>
    <dgm:cxn modelId="{7FA8BE95-EEFD-DC4B-AD9C-23385ADEE373}" type="presParOf" srcId="{7C36B19E-F9A5-614D-BB40-0CD20B68F373}" destId="{88A359DA-45A7-9347-8999-7BC7B5E7A6E7}" srcOrd="27" destOrd="0" presId="urn:microsoft.com/office/officeart/2008/layout/LinedList"/>
    <dgm:cxn modelId="{13FA6C76-ECF9-5242-85D6-3E12A9766722}" type="presParOf" srcId="{88A359DA-45A7-9347-8999-7BC7B5E7A6E7}" destId="{AD2B45D4-B0FD-F147-BC09-448B61E6E9CE}" srcOrd="0" destOrd="0" presId="urn:microsoft.com/office/officeart/2008/layout/LinedList"/>
    <dgm:cxn modelId="{708CD25C-6658-2748-8981-290BB1B21C97}" type="presParOf" srcId="{88A359DA-45A7-9347-8999-7BC7B5E7A6E7}" destId="{2DBDF80F-70A9-0E44-BF6D-8012E99037E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659A5-DE6A-484D-9E36-0CB95A3880CC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327AF6-D9F2-FF48-99F5-4ED9E3245510}">
      <dsp:nvSpPr>
        <dsp:cNvPr id="0" name=""/>
        <dsp:cNvSpPr/>
      </dsp:nvSpPr>
      <dsp:spPr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b="1" kern="1200"/>
            <a:t>Math 201</a:t>
          </a:r>
          <a:endParaRPr lang="en-US" sz="6200" kern="1200"/>
        </a:p>
      </dsp:txBody>
      <dsp:txXfrm>
        <a:off x="0" y="0"/>
        <a:ext cx="6666833" cy="1363480"/>
      </dsp:txXfrm>
    </dsp:sp>
    <dsp:sp modelId="{4D5C7137-CCE0-9549-86B3-0D5333A88879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68A7E3-F69B-2D48-B0CF-F8446A48FB4A}">
      <dsp:nvSpPr>
        <dsp:cNvPr id="0" name=""/>
        <dsp:cNvSpPr/>
      </dsp:nvSpPr>
      <dsp:spPr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b="1" kern="1200"/>
            <a:t>Portfolio project </a:t>
          </a:r>
          <a:endParaRPr lang="en-US" sz="6200" kern="1200"/>
        </a:p>
      </dsp:txBody>
      <dsp:txXfrm>
        <a:off x="0" y="1363480"/>
        <a:ext cx="6666833" cy="1363480"/>
      </dsp:txXfrm>
    </dsp:sp>
    <dsp:sp modelId="{11EBDBF5-9D3F-B547-A532-38CD5D7B23FE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8EAA58-3731-7645-A190-DB6EAA3559BE}">
      <dsp:nvSpPr>
        <dsp:cNvPr id="0" name=""/>
        <dsp:cNvSpPr/>
      </dsp:nvSpPr>
      <dsp:spPr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b="1" kern="1200"/>
            <a:t>Altoney Brown </a:t>
          </a:r>
          <a:endParaRPr lang="en-US" sz="6200" kern="1200"/>
        </a:p>
      </dsp:txBody>
      <dsp:txXfrm>
        <a:off x="0" y="2726960"/>
        <a:ext cx="6666833" cy="1363480"/>
      </dsp:txXfrm>
    </dsp:sp>
    <dsp:sp modelId="{C663753A-B62A-5442-AA45-EC1F40EFF58C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99B564-1163-C24A-B694-9D7A205907E8}">
      <dsp:nvSpPr>
        <dsp:cNvPr id="0" name=""/>
        <dsp:cNvSpPr/>
      </dsp:nvSpPr>
      <dsp:spPr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b="1" kern="1200"/>
            <a:t>6/22/2021</a:t>
          </a:r>
          <a:endParaRPr lang="en-US" sz="6200" kern="1200"/>
        </a:p>
      </dsp:txBody>
      <dsp:txXfrm>
        <a:off x="0" y="4090440"/>
        <a:ext cx="6666833" cy="1363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D92A2-8738-4047-A34A-0D3F194487B3}">
      <dsp:nvSpPr>
        <dsp:cNvPr id="0" name=""/>
        <dsp:cNvSpPr/>
      </dsp:nvSpPr>
      <dsp:spPr>
        <a:xfrm>
          <a:off x="751" y="0"/>
          <a:ext cx="3041898" cy="359886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472" tIns="0" rIns="300472" bIns="33020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Yes my current monthy payment is $329.98 a month and it will remain that way after graduation.</a:t>
          </a:r>
        </a:p>
      </dsp:txBody>
      <dsp:txXfrm>
        <a:off x="751" y="1439545"/>
        <a:ext cx="3041898" cy="2159317"/>
      </dsp:txXfrm>
    </dsp:sp>
    <dsp:sp modelId="{91E1A9D9-065C-4040-94F8-0D5D93BEBCB1}">
      <dsp:nvSpPr>
        <dsp:cNvPr id="0" name=""/>
        <dsp:cNvSpPr/>
      </dsp:nvSpPr>
      <dsp:spPr>
        <a:xfrm>
          <a:off x="751" y="0"/>
          <a:ext cx="3041898" cy="1439545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472" tIns="165100" rIns="300472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751" y="0"/>
        <a:ext cx="3041898" cy="1439545"/>
      </dsp:txXfrm>
    </dsp:sp>
    <dsp:sp modelId="{8E1DED32-95CF-224B-A7DA-5DCB350CDF08}">
      <dsp:nvSpPr>
        <dsp:cNvPr id="0" name=""/>
        <dsp:cNvSpPr/>
      </dsp:nvSpPr>
      <dsp:spPr>
        <a:xfrm>
          <a:off x="3286000" y="0"/>
          <a:ext cx="3041898" cy="359886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472" tIns="0" rIns="300472" bIns="33020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What I do is when I get paid twice a month ill just put $55 away each check which helps me save enough to pay off my total balance at the end of the year</a:t>
          </a:r>
        </a:p>
      </dsp:txBody>
      <dsp:txXfrm>
        <a:off x="3286000" y="1439545"/>
        <a:ext cx="3041898" cy="2159317"/>
      </dsp:txXfrm>
    </dsp:sp>
    <dsp:sp modelId="{A78ADF2A-A87F-5447-9D2B-14F930397338}">
      <dsp:nvSpPr>
        <dsp:cNvPr id="0" name=""/>
        <dsp:cNvSpPr/>
      </dsp:nvSpPr>
      <dsp:spPr>
        <a:xfrm>
          <a:off x="3286000" y="0"/>
          <a:ext cx="3041898" cy="1439545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472" tIns="165100" rIns="300472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286000" y="0"/>
        <a:ext cx="3041898" cy="1439545"/>
      </dsp:txXfrm>
    </dsp:sp>
    <dsp:sp modelId="{2FBCA728-715E-A74A-A9E9-6ABD9FA3B620}">
      <dsp:nvSpPr>
        <dsp:cNvPr id="0" name=""/>
        <dsp:cNvSpPr/>
      </dsp:nvSpPr>
      <dsp:spPr>
        <a:xfrm>
          <a:off x="6571250" y="0"/>
          <a:ext cx="3041898" cy="359886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472" tIns="0" rIns="300472" bIns="33020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However if I get a job within my career I believe it will become easier and hopefully faster to pay my loans off cause if im making enough money I could pay my monthly payment plus another $100 to make my balance go down to zero quicker </a:t>
          </a:r>
        </a:p>
      </dsp:txBody>
      <dsp:txXfrm>
        <a:off x="6571250" y="1439545"/>
        <a:ext cx="3041898" cy="2159317"/>
      </dsp:txXfrm>
    </dsp:sp>
    <dsp:sp modelId="{BE31E65B-0CE3-4D41-A9A1-F519B049B2A9}">
      <dsp:nvSpPr>
        <dsp:cNvPr id="0" name=""/>
        <dsp:cNvSpPr/>
      </dsp:nvSpPr>
      <dsp:spPr>
        <a:xfrm>
          <a:off x="6571250" y="0"/>
          <a:ext cx="3041898" cy="1439545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472" tIns="165100" rIns="300472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6571250" y="0"/>
        <a:ext cx="3041898" cy="14395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BE5EEE-F1F0-0949-82F2-6D1B7A6D96E2}">
      <dsp:nvSpPr>
        <dsp:cNvPr id="0" name=""/>
        <dsp:cNvSpPr/>
      </dsp:nvSpPr>
      <dsp:spPr>
        <a:xfrm>
          <a:off x="0" y="576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47B0E5F-686B-C64D-8DD0-F35105E9D72D}">
      <dsp:nvSpPr>
        <dsp:cNvPr id="0" name=""/>
        <dsp:cNvSpPr/>
      </dsp:nvSpPr>
      <dsp:spPr>
        <a:xfrm>
          <a:off x="0" y="576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BUDGET SHEET		</a:t>
          </a:r>
        </a:p>
      </dsp:txBody>
      <dsp:txXfrm>
        <a:off x="0" y="576"/>
        <a:ext cx="6192319" cy="337508"/>
      </dsp:txXfrm>
    </dsp:sp>
    <dsp:sp modelId="{6C66B9B0-1C5F-F14B-8025-A7AE2C24F305}">
      <dsp:nvSpPr>
        <dsp:cNvPr id="0" name=""/>
        <dsp:cNvSpPr/>
      </dsp:nvSpPr>
      <dsp:spPr>
        <a:xfrm>
          <a:off x="0" y="338085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86E90F-B219-924D-9155-D1BD52D30A0A}">
      <dsp:nvSpPr>
        <dsp:cNvPr id="0" name=""/>
        <dsp:cNvSpPr/>
      </dsp:nvSpPr>
      <dsp:spPr>
        <a:xfrm>
          <a:off x="0" y="338085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Net monthly income 		$1,974.43 </a:t>
          </a:r>
        </a:p>
      </dsp:txBody>
      <dsp:txXfrm>
        <a:off x="0" y="338085"/>
        <a:ext cx="6192319" cy="337508"/>
      </dsp:txXfrm>
    </dsp:sp>
    <dsp:sp modelId="{86D59CEE-1903-8D49-92C4-53C2007A5D1D}">
      <dsp:nvSpPr>
        <dsp:cNvPr id="0" name=""/>
        <dsp:cNvSpPr/>
      </dsp:nvSpPr>
      <dsp:spPr>
        <a:xfrm>
          <a:off x="0" y="675594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A07965-EE16-D544-BD4B-BD1935E2277D}">
      <dsp:nvSpPr>
        <dsp:cNvPr id="0" name=""/>
        <dsp:cNvSpPr/>
      </dsp:nvSpPr>
      <dsp:spPr>
        <a:xfrm>
          <a:off x="0" y="675594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Expenses		</a:t>
          </a:r>
        </a:p>
      </dsp:txBody>
      <dsp:txXfrm>
        <a:off x="0" y="675594"/>
        <a:ext cx="6192319" cy="337508"/>
      </dsp:txXfrm>
    </dsp:sp>
    <dsp:sp modelId="{4BC53A05-F5AE-4A4F-88AC-CA15F3E5E599}">
      <dsp:nvSpPr>
        <dsp:cNvPr id="0" name=""/>
        <dsp:cNvSpPr/>
      </dsp:nvSpPr>
      <dsp:spPr>
        <a:xfrm>
          <a:off x="0" y="1013103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D5B5015-FCDF-FB49-A413-F688DF758218}">
      <dsp:nvSpPr>
        <dsp:cNvPr id="0" name=""/>
        <dsp:cNvSpPr/>
      </dsp:nvSpPr>
      <dsp:spPr>
        <a:xfrm>
          <a:off x="0" y="1013103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rent 	$475 	</a:t>
          </a:r>
        </a:p>
      </dsp:txBody>
      <dsp:txXfrm>
        <a:off x="0" y="1013103"/>
        <a:ext cx="6192319" cy="337508"/>
      </dsp:txXfrm>
    </dsp:sp>
    <dsp:sp modelId="{224394FE-19FE-9E4C-9D45-CD75AB76E875}">
      <dsp:nvSpPr>
        <dsp:cNvPr id="0" name=""/>
        <dsp:cNvSpPr/>
      </dsp:nvSpPr>
      <dsp:spPr>
        <a:xfrm>
          <a:off x="0" y="1350611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8EE14D-5F53-6C44-9049-7F18AA844792}">
      <dsp:nvSpPr>
        <dsp:cNvPr id="0" name=""/>
        <dsp:cNvSpPr/>
      </dsp:nvSpPr>
      <dsp:spPr>
        <a:xfrm>
          <a:off x="0" y="1350611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Cell phone bill	$56.74 	</a:t>
          </a:r>
        </a:p>
      </dsp:txBody>
      <dsp:txXfrm>
        <a:off x="0" y="1350611"/>
        <a:ext cx="6192319" cy="337508"/>
      </dsp:txXfrm>
    </dsp:sp>
    <dsp:sp modelId="{5E2AD946-4E67-1D4E-BB51-BCB1C4F77F78}">
      <dsp:nvSpPr>
        <dsp:cNvPr id="0" name=""/>
        <dsp:cNvSpPr/>
      </dsp:nvSpPr>
      <dsp:spPr>
        <a:xfrm>
          <a:off x="0" y="1688120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F82017-AA25-A449-9879-AE953F9358AD}">
      <dsp:nvSpPr>
        <dsp:cNvPr id="0" name=""/>
        <dsp:cNvSpPr/>
      </dsp:nvSpPr>
      <dsp:spPr>
        <a:xfrm>
          <a:off x="0" y="1688120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credit card bill 	$40 	</a:t>
          </a:r>
        </a:p>
      </dsp:txBody>
      <dsp:txXfrm>
        <a:off x="0" y="1688120"/>
        <a:ext cx="6192319" cy="337508"/>
      </dsp:txXfrm>
    </dsp:sp>
    <dsp:sp modelId="{C33A0D7F-B075-134F-A075-392D1A778044}">
      <dsp:nvSpPr>
        <dsp:cNvPr id="0" name=""/>
        <dsp:cNvSpPr/>
      </dsp:nvSpPr>
      <dsp:spPr>
        <a:xfrm>
          <a:off x="0" y="2025629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8C9DA0-8CDA-4C4A-BC97-EF66BD59576F}">
      <dsp:nvSpPr>
        <dsp:cNvPr id="0" name=""/>
        <dsp:cNvSpPr/>
      </dsp:nvSpPr>
      <dsp:spPr>
        <a:xfrm>
          <a:off x="0" y="2025629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wifi	$45 	</a:t>
          </a:r>
        </a:p>
      </dsp:txBody>
      <dsp:txXfrm>
        <a:off x="0" y="2025629"/>
        <a:ext cx="6192319" cy="337508"/>
      </dsp:txXfrm>
    </dsp:sp>
    <dsp:sp modelId="{3CF12209-D1AF-D54C-9033-42C00C328596}">
      <dsp:nvSpPr>
        <dsp:cNvPr id="0" name=""/>
        <dsp:cNvSpPr/>
      </dsp:nvSpPr>
      <dsp:spPr>
        <a:xfrm>
          <a:off x="0" y="2363137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E2A9747-28EC-8344-AC56-1854AA3C56B2}">
      <dsp:nvSpPr>
        <dsp:cNvPr id="0" name=""/>
        <dsp:cNvSpPr/>
      </dsp:nvSpPr>
      <dsp:spPr>
        <a:xfrm>
          <a:off x="0" y="2363138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YMCA membership	$35 	</a:t>
          </a:r>
        </a:p>
      </dsp:txBody>
      <dsp:txXfrm>
        <a:off x="0" y="2363138"/>
        <a:ext cx="6192319" cy="337508"/>
      </dsp:txXfrm>
    </dsp:sp>
    <dsp:sp modelId="{8DB0ECB7-04AD-264F-8875-015C2F837D0C}">
      <dsp:nvSpPr>
        <dsp:cNvPr id="0" name=""/>
        <dsp:cNvSpPr/>
      </dsp:nvSpPr>
      <dsp:spPr>
        <a:xfrm>
          <a:off x="0" y="2700646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4CAB81-74DB-264C-9F98-C60D4A6BA043}">
      <dsp:nvSpPr>
        <dsp:cNvPr id="0" name=""/>
        <dsp:cNvSpPr/>
      </dsp:nvSpPr>
      <dsp:spPr>
        <a:xfrm>
          <a:off x="0" y="2700646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baby milk	$220 	</a:t>
          </a:r>
        </a:p>
      </dsp:txBody>
      <dsp:txXfrm>
        <a:off x="0" y="2700646"/>
        <a:ext cx="6192319" cy="337508"/>
      </dsp:txXfrm>
    </dsp:sp>
    <dsp:sp modelId="{6D0C4DF6-031D-E14E-B541-FE1E56DCD710}">
      <dsp:nvSpPr>
        <dsp:cNvPr id="0" name=""/>
        <dsp:cNvSpPr/>
      </dsp:nvSpPr>
      <dsp:spPr>
        <a:xfrm>
          <a:off x="0" y="3038155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AD13631-4792-5E40-845F-203B988AA725}">
      <dsp:nvSpPr>
        <dsp:cNvPr id="0" name=""/>
        <dsp:cNvSpPr/>
      </dsp:nvSpPr>
      <dsp:spPr>
        <a:xfrm>
          <a:off x="0" y="3038155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Medical insurance 	$100 	</a:t>
          </a:r>
        </a:p>
      </dsp:txBody>
      <dsp:txXfrm>
        <a:off x="0" y="3038155"/>
        <a:ext cx="6192319" cy="337508"/>
      </dsp:txXfrm>
    </dsp:sp>
    <dsp:sp modelId="{4932F142-11CB-6F47-AC0D-272F205F8F7B}">
      <dsp:nvSpPr>
        <dsp:cNvPr id="0" name=""/>
        <dsp:cNvSpPr/>
      </dsp:nvSpPr>
      <dsp:spPr>
        <a:xfrm>
          <a:off x="0" y="3375664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86DA79A-5C5B-604E-B4A6-F8E6868D1B40}">
      <dsp:nvSpPr>
        <dsp:cNvPr id="0" name=""/>
        <dsp:cNvSpPr/>
      </dsp:nvSpPr>
      <dsp:spPr>
        <a:xfrm>
          <a:off x="0" y="3375664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transportation 	$408 	</a:t>
          </a:r>
        </a:p>
      </dsp:txBody>
      <dsp:txXfrm>
        <a:off x="0" y="3375664"/>
        <a:ext cx="6192319" cy="337508"/>
      </dsp:txXfrm>
    </dsp:sp>
    <dsp:sp modelId="{5E9C96CA-2DC1-3F4C-BAAC-C63BF7F08839}">
      <dsp:nvSpPr>
        <dsp:cNvPr id="0" name=""/>
        <dsp:cNvSpPr/>
      </dsp:nvSpPr>
      <dsp:spPr>
        <a:xfrm>
          <a:off x="0" y="3713172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431EDEB-6B61-8948-87EB-14EA859397CF}">
      <dsp:nvSpPr>
        <dsp:cNvPr id="0" name=""/>
        <dsp:cNvSpPr/>
      </dsp:nvSpPr>
      <dsp:spPr>
        <a:xfrm>
          <a:off x="0" y="3713172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Student loan 	$329.98	</a:t>
          </a:r>
        </a:p>
      </dsp:txBody>
      <dsp:txXfrm>
        <a:off x="0" y="3713172"/>
        <a:ext cx="6192319" cy="337508"/>
      </dsp:txXfrm>
    </dsp:sp>
    <dsp:sp modelId="{AC48BE7E-D683-AA43-96EB-09FF698F9867}">
      <dsp:nvSpPr>
        <dsp:cNvPr id="0" name=""/>
        <dsp:cNvSpPr/>
      </dsp:nvSpPr>
      <dsp:spPr>
        <a:xfrm>
          <a:off x="0" y="4050681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AB20EE-836E-D64A-BCF6-0AFE43768092}">
      <dsp:nvSpPr>
        <dsp:cNvPr id="0" name=""/>
        <dsp:cNvSpPr/>
      </dsp:nvSpPr>
      <dsp:spPr>
        <a:xfrm>
          <a:off x="0" y="4050681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Total Expense		($1,489.74)</a:t>
          </a:r>
        </a:p>
      </dsp:txBody>
      <dsp:txXfrm>
        <a:off x="0" y="4050681"/>
        <a:ext cx="6192319" cy="337508"/>
      </dsp:txXfrm>
    </dsp:sp>
    <dsp:sp modelId="{1ED17FB5-CAE8-E340-AA2D-6D9CD7C7BC43}">
      <dsp:nvSpPr>
        <dsp:cNvPr id="0" name=""/>
        <dsp:cNvSpPr/>
      </dsp:nvSpPr>
      <dsp:spPr>
        <a:xfrm>
          <a:off x="0" y="4388190"/>
          <a:ext cx="619231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2B45D4-B0FD-F147-BC09-448B61E6E9CE}">
      <dsp:nvSpPr>
        <dsp:cNvPr id="0" name=""/>
        <dsp:cNvSpPr/>
      </dsp:nvSpPr>
      <dsp:spPr>
        <a:xfrm>
          <a:off x="0" y="4388190"/>
          <a:ext cx="6192319" cy="337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disposable income 		$484.69</a:t>
          </a:r>
        </a:p>
      </dsp:txBody>
      <dsp:txXfrm>
        <a:off x="0" y="4388190"/>
        <a:ext cx="6192319" cy="337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3EE95-E79B-3A4E-B9E8-0CBF6CDA083D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B7EF8-79AA-C343-BA07-F35C7A084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76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Math project quantitive reasoning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35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steps will I take to overcome making mhy loans after graduation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38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Three steps I follow to get my loans figured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21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 salary as a physical therapist assistant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86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Here is where I fixed my budget sheet to see how much money I have coming in and going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8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 student loan amount which is the principal and the rate of my interest on my loan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0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will be my monthly student loan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32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 student loan amorization schedule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59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I paid my loans in 5,7,or 9 years what would the difference between my monthly payment and interest rate be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81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 think about my monthly payment and how I plan to pay off my loans in ten years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B7EF8-79AA-C343-BA07-F35C7A084E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2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3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366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96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4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90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8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47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3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58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73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04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228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95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77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470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42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9515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 /><Relationship Id="rId3" Type="http://schemas.openxmlformats.org/officeDocument/2006/relationships/slideLayout" Target="../slideLayouts/slideLayout7.xml" /><Relationship Id="rId7" Type="http://schemas.openxmlformats.org/officeDocument/2006/relationships/diagramQuickStyle" Target="../diagrams/quickStyle1.xml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diagramLayout" Target="../diagrams/layout1.xml" /><Relationship Id="rId5" Type="http://schemas.openxmlformats.org/officeDocument/2006/relationships/diagramData" Target="../diagrams/data1.xml" /><Relationship Id="rId10" Type="http://schemas.openxmlformats.org/officeDocument/2006/relationships/image" Target="../media/image4.png" /><Relationship Id="rId4" Type="http://schemas.openxmlformats.org/officeDocument/2006/relationships/notesSlide" Target="../notesSlides/notesSlide1.xml" /><Relationship Id="rId9" Type="http://schemas.microsoft.com/office/2007/relationships/diagramDrawing" Target="../diagrams/drawing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2.mp3" /><Relationship Id="rId1" Type="http://schemas.microsoft.com/office/2007/relationships/media" Target="../media/media2.mp3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2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 /><Relationship Id="rId3" Type="http://schemas.openxmlformats.org/officeDocument/2006/relationships/slideLayout" Target="../slideLayouts/slideLayout2.xml" /><Relationship Id="rId7" Type="http://schemas.openxmlformats.org/officeDocument/2006/relationships/diagramLayout" Target="../diagrams/layout2.xml" /><Relationship Id="rId2" Type="http://schemas.openxmlformats.org/officeDocument/2006/relationships/audio" Target="../media/media3.mp3" /><Relationship Id="rId1" Type="http://schemas.microsoft.com/office/2007/relationships/media" Target="../media/media3.mp3" /><Relationship Id="rId6" Type="http://schemas.openxmlformats.org/officeDocument/2006/relationships/diagramData" Target="../diagrams/data2.xml" /><Relationship Id="rId11" Type="http://schemas.openxmlformats.org/officeDocument/2006/relationships/image" Target="../media/image4.png" /><Relationship Id="rId5" Type="http://schemas.openxmlformats.org/officeDocument/2006/relationships/image" Target="../media/image5.jpeg" /><Relationship Id="rId10" Type="http://schemas.microsoft.com/office/2007/relationships/diagramDrawing" Target="../diagrams/drawing2.xml" /><Relationship Id="rId4" Type="http://schemas.openxmlformats.org/officeDocument/2006/relationships/notesSlide" Target="../notesSlides/notesSlide3.xml" /><Relationship Id="rId9" Type="http://schemas.openxmlformats.org/officeDocument/2006/relationships/diagramColors" Target="../diagrams/colors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 /><Relationship Id="rId2" Type="http://schemas.openxmlformats.org/officeDocument/2006/relationships/audio" Target="../media/media4.mp3" /><Relationship Id="rId1" Type="http://schemas.microsoft.com/office/2007/relationships/media" Target="../media/media4.mp3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4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 /><Relationship Id="rId3" Type="http://schemas.openxmlformats.org/officeDocument/2006/relationships/slideLayout" Target="../slideLayouts/slideLayout7.xml" /><Relationship Id="rId7" Type="http://schemas.openxmlformats.org/officeDocument/2006/relationships/diagramLayout" Target="../diagrams/layout3.xml" /><Relationship Id="rId2" Type="http://schemas.openxmlformats.org/officeDocument/2006/relationships/audio" Target="../media/media5.mp3" /><Relationship Id="rId1" Type="http://schemas.microsoft.com/office/2007/relationships/media" Target="../media/media5.mp3" /><Relationship Id="rId6" Type="http://schemas.openxmlformats.org/officeDocument/2006/relationships/diagramData" Target="../diagrams/data3.xml" /><Relationship Id="rId11" Type="http://schemas.openxmlformats.org/officeDocument/2006/relationships/image" Target="../media/image4.png" /><Relationship Id="rId5" Type="http://schemas.openxmlformats.org/officeDocument/2006/relationships/image" Target="../media/image6.jpeg" /><Relationship Id="rId10" Type="http://schemas.microsoft.com/office/2007/relationships/diagramDrawing" Target="../diagrams/drawing3.xml" /><Relationship Id="rId4" Type="http://schemas.openxmlformats.org/officeDocument/2006/relationships/notesSlide" Target="../notesSlides/notesSlide5.xml" /><Relationship Id="rId9" Type="http://schemas.openxmlformats.org/officeDocument/2006/relationships/diagramColors" Target="../diagrams/colors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audio" Target="../media/media6.mp3" /><Relationship Id="rId1" Type="http://schemas.microsoft.com/office/2007/relationships/media" Target="../media/media6.mp3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6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7.mp3" /><Relationship Id="rId1" Type="http://schemas.microsoft.com/office/2007/relationships/media" Target="../media/media7.mp3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8.mp3" /><Relationship Id="rId1" Type="http://schemas.microsoft.com/office/2007/relationships/media" Target="../media/media8.mp3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8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9.mp3" /><Relationship Id="rId1" Type="http://schemas.microsoft.com/office/2007/relationships/media" Target="../media/media9.mp3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9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0.mp3" /><Relationship Id="rId1" Type="http://schemas.microsoft.com/office/2007/relationships/media" Target="../media/media10.mp3" /><Relationship Id="rId5" Type="http://schemas.openxmlformats.org/officeDocument/2006/relationships/image" Target="../media/image4.png" /><Relationship Id="rId4" Type="http://schemas.openxmlformats.org/officeDocument/2006/relationships/notesSlide" Target="../notesSlides/notesSlide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3A4175CA-9992-42F8-B0A8-CCFF0F53E1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48269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math.mp3">
            <a:hlinkClick r:id="" action="ppaction://media"/>
            <a:extLst>
              <a:ext uri="{FF2B5EF4-FFF2-40B4-BE49-F238E27FC236}">
                <a16:creationId xmlns:a16="http://schemas.microsoft.com/office/drawing/2014/main" id="{D06D4DEF-70C3-DB41-8F85-B4AFF10D45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 flipV="1">
            <a:off x="10613570" y="653640"/>
            <a:ext cx="1407349" cy="124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5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D535A9-B2A5-2444-87E9-1372FEA26262}"/>
              </a:ext>
            </a:extLst>
          </p:cNvPr>
          <p:cNvSpPr txBox="1"/>
          <p:nvPr/>
        </p:nvSpPr>
        <p:spPr>
          <a:xfrm>
            <a:off x="1653363" y="2176272"/>
            <a:ext cx="9367204" cy="40416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/>
              <a:t>Today I will be discussing how I would repay my student loans after graduation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/>
              <a:t> what steps I would have to overcome to accomplish these goals such as where I would be working and how much I would have to put away out of my check to put down on my monthly payments ,the kind of job I would have to obtain and if it would be enough to pay off my loan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/>
              <a:t>how long it would take to fully pay them off if I stay consistent with my payments.</a:t>
            </a:r>
            <a:endParaRPr lang="en-US" sz="2400"/>
          </a:p>
        </p:txBody>
      </p:sp>
      <p:pic>
        <p:nvPicPr>
          <p:cNvPr id="2" name="math1.mp3">
            <a:hlinkClick r:id="" action="ppaction://media"/>
            <a:extLst>
              <a:ext uri="{FF2B5EF4-FFF2-40B4-BE49-F238E27FC236}">
                <a16:creationId xmlns:a16="http://schemas.microsoft.com/office/drawing/2014/main" id="{D1B06983-5749-524F-A365-409A96389E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0800000" flipH="1" flipV="1">
            <a:off x="10633886" y="842767"/>
            <a:ext cx="1558113" cy="88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9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EADA97-D982-4D30-98C2-660378D629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60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00BD2AC-7749-1F40-9EFC-561ABAEFE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u="sng"/>
              <a:t>Will your student loan monthly payment fit into your budget?</a:t>
            </a: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02D04387-EEDE-41AC-A343-60D18CD3EA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0391156"/>
              </p:ext>
            </p:extLst>
          </p:nvPr>
        </p:nvGraphicFramePr>
        <p:xfrm>
          <a:off x="681038" y="2336800"/>
          <a:ext cx="9613900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math2.mp3">
            <a:hlinkClick r:id="" action="ppaction://media"/>
            <a:extLst>
              <a:ext uri="{FF2B5EF4-FFF2-40B4-BE49-F238E27FC236}">
                <a16:creationId xmlns:a16="http://schemas.microsoft.com/office/drawing/2014/main" id="{E103B281-939C-3D49-A1EE-64857FD6CF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 rot="10633465" flipH="1" flipV="1">
            <a:off x="10476027" y="1434068"/>
            <a:ext cx="1718995" cy="139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8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4635C-47FB-6244-954B-56AD0492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Physical therapist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20221-3798-7240-BBB1-E99D7E070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Starting salary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846D3-8F09-1349-9B16-D852E6D98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970462" cy="1685925"/>
          </a:xfrm>
        </p:spPr>
        <p:txBody>
          <a:bodyPr/>
          <a:lstStyle/>
          <a:p>
            <a:r>
              <a:rPr lang="en-US"/>
              <a:t>Richmond virginia</a:t>
            </a:r>
          </a:p>
          <a:p>
            <a:r>
              <a:rPr lang="en-US"/>
              <a:t>Source #1 salary.com</a:t>
            </a:r>
          </a:p>
          <a:p>
            <a:r>
              <a:rPr lang="en-US"/>
              <a:t>Starting rate- $29,192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A9935F-A53C-CB4E-9C9F-5EFC504ED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Starting salary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4B06E-16D9-9B4F-8A71-259E836FF8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1685925"/>
          </a:xfrm>
        </p:spPr>
        <p:txBody>
          <a:bodyPr/>
          <a:lstStyle/>
          <a:p>
            <a:r>
              <a:rPr lang="en-US"/>
              <a:t>Richmond viginia </a:t>
            </a:r>
          </a:p>
          <a:p>
            <a:r>
              <a:rPr lang="en-US"/>
              <a:t>Source #2 careerexplorer.com</a:t>
            </a:r>
          </a:p>
          <a:p>
            <a:r>
              <a:rPr lang="en-US"/>
              <a:t>Starting rate-$33,990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F5117C-1970-F94D-BEEC-A7BF0F7B4506}"/>
              </a:ext>
            </a:extLst>
          </p:cNvPr>
          <p:cNvSpPr txBox="1"/>
          <p:nvPr/>
        </p:nvSpPr>
        <p:spPr>
          <a:xfrm>
            <a:off x="3810000" y="513533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Starting annual salary $31,591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Monthly salary $2,632.58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Net monthly salary $1974.43</a:t>
            </a:r>
            <a:endParaRPr lang="en-US"/>
          </a:p>
        </p:txBody>
      </p:sp>
      <p:pic>
        <p:nvPicPr>
          <p:cNvPr id="7" name="math3.mp3">
            <a:hlinkClick r:id="" action="ppaction://media"/>
            <a:extLst>
              <a:ext uri="{FF2B5EF4-FFF2-40B4-BE49-F238E27FC236}">
                <a16:creationId xmlns:a16="http://schemas.microsoft.com/office/drawing/2014/main" id="{39EDA0F7-DD0F-0546-8684-11D48CAFB9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14919" y="950796"/>
            <a:ext cx="883369" cy="88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3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51E9A53-9F60-4D6D-A1B8-343C5E5729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prstClr val="white"/>
            </a:duotone>
            <a:alphaModFix amt="35000"/>
          </a:blip>
          <a:srcRect t="8791" b="87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04B7EC64-90D3-4380-B389-A0039EF8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3392540"/>
              </p:ext>
            </p:extLst>
          </p:nvPr>
        </p:nvGraphicFramePr>
        <p:xfrm>
          <a:off x="5155379" y="1065862"/>
          <a:ext cx="6192319" cy="472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math4.mp3">
            <a:hlinkClick r:id="" action="ppaction://media"/>
            <a:extLst>
              <a:ext uri="{FF2B5EF4-FFF2-40B4-BE49-F238E27FC236}">
                <a16:creationId xmlns:a16="http://schemas.microsoft.com/office/drawing/2014/main" id="{A2BEB742-61BF-3C40-81D4-591CE4E5C1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65660" y="538843"/>
            <a:ext cx="1364076" cy="136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8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DA628F-BC1C-B140-BE72-73C90314AFFE}"/>
              </a:ext>
            </a:extLst>
          </p:cNvPr>
          <p:cNvSpPr txBox="1"/>
          <p:nvPr/>
        </p:nvSpPr>
        <p:spPr>
          <a:xfrm>
            <a:off x="3048000" y="11668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5C2EC-F1FF-A24C-8D63-8C8E13700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interest on loan 50,000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AA6E7-4889-F648-89CB-FF4C3BBEB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Interest rate on loan 5% </a:t>
            </a:r>
          </a:p>
        </p:txBody>
      </p:sp>
      <p:pic>
        <p:nvPicPr>
          <p:cNvPr id="5" name="math5.mp3">
            <a:hlinkClick r:id="" action="ppaction://media"/>
            <a:extLst>
              <a:ext uri="{FF2B5EF4-FFF2-40B4-BE49-F238E27FC236}">
                <a16:creationId xmlns:a16="http://schemas.microsoft.com/office/drawing/2014/main" id="{0AD1C36C-6939-1C4B-9D23-F3B13765E5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52942" y="2970264"/>
            <a:ext cx="917471" cy="91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8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7E43D-FB27-FD43-AC60-D4F5A6BB0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mininium monthly payment would be $329.98</a:t>
            </a:r>
          </a:p>
        </p:txBody>
      </p:sp>
      <p:pic>
        <p:nvPicPr>
          <p:cNvPr id="3" name="math6.mp3">
            <a:hlinkClick r:id="" action="ppaction://media"/>
            <a:extLst>
              <a:ext uri="{FF2B5EF4-FFF2-40B4-BE49-F238E27FC236}">
                <a16:creationId xmlns:a16="http://schemas.microsoft.com/office/drawing/2014/main" id="{9F6509E4-4452-804E-8E16-3427CC3D42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2556" y="606877"/>
            <a:ext cx="1080937" cy="108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9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9A01BC5-F650-774B-BD62-B3E80C913B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0102153"/>
              </p:ext>
            </p:extLst>
          </p:nvPr>
        </p:nvGraphicFramePr>
        <p:xfrm>
          <a:off x="0" y="0"/>
          <a:ext cx="12191997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1818">
                  <a:extLst>
                    <a:ext uri="{9D8B030D-6E8A-4147-A177-3AD203B41FA5}">
                      <a16:colId xmlns:a16="http://schemas.microsoft.com/office/drawing/2014/main" val="3266573936"/>
                    </a:ext>
                  </a:extLst>
                </a:gridCol>
                <a:gridCol w="1376977">
                  <a:extLst>
                    <a:ext uri="{9D8B030D-6E8A-4147-A177-3AD203B41FA5}">
                      <a16:colId xmlns:a16="http://schemas.microsoft.com/office/drawing/2014/main" val="2707783553"/>
                    </a:ext>
                  </a:extLst>
                </a:gridCol>
                <a:gridCol w="1315691">
                  <a:extLst>
                    <a:ext uri="{9D8B030D-6E8A-4147-A177-3AD203B41FA5}">
                      <a16:colId xmlns:a16="http://schemas.microsoft.com/office/drawing/2014/main" val="387557170"/>
                    </a:ext>
                  </a:extLst>
                </a:gridCol>
                <a:gridCol w="1236153">
                  <a:extLst>
                    <a:ext uri="{9D8B030D-6E8A-4147-A177-3AD203B41FA5}">
                      <a16:colId xmlns:a16="http://schemas.microsoft.com/office/drawing/2014/main" val="3146428928"/>
                    </a:ext>
                  </a:extLst>
                </a:gridCol>
                <a:gridCol w="1101843">
                  <a:extLst>
                    <a:ext uri="{9D8B030D-6E8A-4147-A177-3AD203B41FA5}">
                      <a16:colId xmlns:a16="http://schemas.microsoft.com/office/drawing/2014/main" val="1385642310"/>
                    </a:ext>
                  </a:extLst>
                </a:gridCol>
                <a:gridCol w="1220504">
                  <a:extLst>
                    <a:ext uri="{9D8B030D-6E8A-4147-A177-3AD203B41FA5}">
                      <a16:colId xmlns:a16="http://schemas.microsoft.com/office/drawing/2014/main" val="2301084281"/>
                    </a:ext>
                  </a:extLst>
                </a:gridCol>
                <a:gridCol w="1077070">
                  <a:extLst>
                    <a:ext uri="{9D8B030D-6E8A-4147-A177-3AD203B41FA5}">
                      <a16:colId xmlns:a16="http://schemas.microsoft.com/office/drawing/2014/main" val="1342932745"/>
                    </a:ext>
                  </a:extLst>
                </a:gridCol>
                <a:gridCol w="1028821">
                  <a:extLst>
                    <a:ext uri="{9D8B030D-6E8A-4147-A177-3AD203B41FA5}">
                      <a16:colId xmlns:a16="http://schemas.microsoft.com/office/drawing/2014/main" val="4224477518"/>
                    </a:ext>
                  </a:extLst>
                </a:gridCol>
                <a:gridCol w="1315691">
                  <a:extLst>
                    <a:ext uri="{9D8B030D-6E8A-4147-A177-3AD203B41FA5}">
                      <a16:colId xmlns:a16="http://schemas.microsoft.com/office/drawing/2014/main" val="4265976230"/>
                    </a:ext>
                  </a:extLst>
                </a:gridCol>
                <a:gridCol w="1327429">
                  <a:extLst>
                    <a:ext uri="{9D8B030D-6E8A-4147-A177-3AD203B41FA5}">
                      <a16:colId xmlns:a16="http://schemas.microsoft.com/office/drawing/2014/main" val="1471650389"/>
                    </a:ext>
                  </a:extLst>
                </a:gridCol>
              </a:tblGrid>
              <a:tr h="282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loan  amount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$50,000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scheduled payment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621871277"/>
                  </a:ext>
                </a:extLst>
              </a:tr>
              <a:tr h="282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annual interest rate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5%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scheduled number of paym.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822502377"/>
                  </a:ext>
                </a:extLst>
              </a:tr>
              <a:tr h="378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loan period in years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actual number of payments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880950363"/>
                  </a:ext>
                </a:extLst>
              </a:tr>
              <a:tr h="4744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number of paymentsper year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total early payments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771621213"/>
                  </a:ext>
                </a:extLst>
              </a:tr>
              <a:tr h="2827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start date of loan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total interest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208.3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4200059464"/>
                  </a:ext>
                </a:extLst>
              </a:tr>
              <a:tr h="97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627886137"/>
                  </a:ext>
                </a:extLst>
              </a:tr>
              <a:tr h="2827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optional extra payment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lender Name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428544242"/>
                  </a:ext>
                </a:extLst>
              </a:tr>
              <a:tr h="97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242820563"/>
                  </a:ext>
                </a:extLst>
              </a:tr>
              <a:tr h="97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865006163"/>
                  </a:ext>
                </a:extLst>
              </a:tr>
              <a:tr h="2827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Payment #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payment date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Beginning balance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Scheduled payment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Extra payment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Total payment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Principal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Interest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Ending balance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Cumulative Interest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022630161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6/25/2021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$50,000.00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$121.68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$208.30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$49,670.02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$208.30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1599618388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7/25/2021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$49,670.02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$123.02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$206.96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$49,340.04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$415.26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1197181810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8/25/2021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$49,340.04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$124.40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$205.58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$49,010.02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$620.84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51074260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9/25/2021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$49,010.02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$125.77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$204.21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$48,680.74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$825.05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4163729237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10/25/2021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$48,680.74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$127.14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$202.84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$48,350.76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$1,027.89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49105102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11/25/2021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$48,350.76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$128.52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$201.46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$48,020.78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$1,229.35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900972586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12/25/2021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$48,020.78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$129.89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$200.09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$47,690.80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$1,429.44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650683920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$47,690.80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$131.27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$198.71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$47,360.82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$1,628.15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829923992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$47,360.82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$132.64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$197.34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$47,030.84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$1,825.49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918021704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$47,030.84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$134.02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$195.96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$46,700.86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$2,021.45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12368470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$46,700.86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$135.39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$194.59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$46,370.88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$2,216.04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510869760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5/25/2022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$46,370.88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$136.77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$193.21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$46,040.90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$2,409.25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38287877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6/25/2022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$46,040.90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$138.14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$191.84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$45,710.92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$2,601.09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1065436857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14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7/25/2022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$45,710.92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$139.52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$190.46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$45,380.94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$2,791.55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1726855420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15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8/25/2022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$45,380.94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$140.89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$189.09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$45,050.96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$2,980.64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783737264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16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9/25/2022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$45,050.96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$142.27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$187.71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$44,720.98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$3,168.35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798228640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17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10/25/2022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$44,720.98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$143.64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$186.34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$44,391.00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$3,354.69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432476383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18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11/25/2022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$44,391.00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$145.02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$184.96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$44,061.02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$3,539.65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4116439888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19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12/25/2022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$44,061.02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$146.39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$183.59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$43,731.04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$3,723.24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870593571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1/25/2023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$43,731.04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$147.77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$182.21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$43,401.06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$3,905.45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4266291425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2/25/2023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$43,401.06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$149.14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$180.84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$43,071.08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$4,086.29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304253131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3/25/2023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$43,071.08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$150.52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$179.46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$42,741.10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$4,265.75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2749086775"/>
                  </a:ext>
                </a:extLst>
              </a:tr>
              <a:tr h="1868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23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4/25/2023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$42,741.10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$329.98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$151.89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$178.09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$42,411.12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</a:rPr>
                        <a:t>$4,443.84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33" marR="39933" marT="0" marB="0"/>
                </a:tc>
                <a:extLst>
                  <a:ext uri="{0D108BD9-81ED-4DB2-BD59-A6C34878D82A}">
                    <a16:rowId xmlns:a16="http://schemas.microsoft.com/office/drawing/2014/main" val="1662254016"/>
                  </a:ext>
                </a:extLst>
              </a:tr>
            </a:tbl>
          </a:graphicData>
        </a:graphic>
      </p:graphicFrame>
      <p:pic>
        <p:nvPicPr>
          <p:cNvPr id="2" name="math 7.mp3">
            <a:hlinkClick r:id="" action="ppaction://media"/>
            <a:extLst>
              <a:ext uri="{FF2B5EF4-FFF2-40B4-BE49-F238E27FC236}">
                <a16:creationId xmlns:a16="http://schemas.microsoft.com/office/drawing/2014/main" id="{EE3ADB1B-B26F-514E-8CA7-402E976C3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0376644" flipH="1" flipV="1">
            <a:off x="4612821" y="1020536"/>
            <a:ext cx="661307" cy="6613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D2F46B-A67E-D040-9E21-5CB415060450}"/>
              </a:ext>
            </a:extLst>
          </p:cNvPr>
          <p:cNvSpPr txBox="1"/>
          <p:nvPr/>
        </p:nvSpPr>
        <p:spPr>
          <a:xfrm>
            <a:off x="2996973" y="-18354919"/>
            <a:ext cx="6184446" cy="43554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loan  amount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$50,000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scheduled payment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annual interest rate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5%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scheduled number of paym.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120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loan period in years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20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actual number of payments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20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number of paymentsper year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120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total early payments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start date of loan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total interest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208.3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optional extra payment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lender Name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Payment #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payment date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Beginning balance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Scheduled payment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Extra payment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Total payment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Principal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Interest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Ending balance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ctr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Cumulative Interest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6/25/2021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$50,000.00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$121.68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$208.30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$49,670.02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$208.30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7/25/2021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$49,670.02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$123.02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$206.96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$49,340.04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$415.26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3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8/25/2021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$49,340.04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$124.40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$205.58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$49,010.02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$620.84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4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9/25/2021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$49,010.02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$125.77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$204.21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$48,680.74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$825.05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5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10/25/2021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$48,680.74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$127.14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$202.84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$48,350.76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$1,027.89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6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11/25/2021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$48,350.76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$128.52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$201.46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$48,020.78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$1,229.35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7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12/25/2021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$48,020.78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$129.89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$200.09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$47,690.80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$1,429.44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8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$47,690.80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$131.27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$198.71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$47,360.82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$1,628.15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9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2/25/2022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$47,360.82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$132.64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$197.34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$47,030.84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$1,825.49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3/25/2022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$47,030.84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$134.02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$195.96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$46,700.86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$2,021.45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4/25/2022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$46,700.86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$135.39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$194.59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$46,370.88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$2,216.04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5/25/2022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$46,370.88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$136.77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$193.21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$46,040.90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$2,409.25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13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6/25/2022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$46,040.90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$138.14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$191.84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$45,710.92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$2,601.09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14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7/25/2022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$45,710.92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$139.52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$190.46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$45,380.94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$2,791.55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15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8/25/2022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$45,380.94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$140.89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$189.09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$45,050.96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$2,980.64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16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9/25/2022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$45,050.96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$142.27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$187.71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$44,720.98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$3,168.35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17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10/25/2022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$44,720.98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$143.64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$186.34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$44,391.00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$3,354.69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18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11/25/2022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$44,391.00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$145.02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$184.96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$44,061.02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$3,539.65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19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12/25/2022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$44,061.02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$146.39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$183.59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$43,731.04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$3,723.24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1/25/2023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$43,731.04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$147.77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$182.21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$43,401.06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$3,905.45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21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2/25/2023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$43,401.06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$149.14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$180.84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$43,071.08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$4,086.29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22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3/25/2023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$43,071.08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$150.52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$179.46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$42,741.10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$4,265.75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i="0" u="none" strike="noStrike" kern="120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23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4/25/2023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$42,741.10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$329.98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$151.89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$178.09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$42,411.12 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  <a:p>
            <a:pPr marL="0" marR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 i="0" u="none" strike="noStrike" kern="120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$4,443.84</a:t>
            </a:r>
            <a:endParaRPr lang="en-US" sz="4800" b="0" i="0" u="none" strike="noStrike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44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AD36120-0690-2C44-81EE-98A3E9E82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793557"/>
              </p:ext>
            </p:extLst>
          </p:nvPr>
        </p:nvGraphicFramePr>
        <p:xfrm>
          <a:off x="1605643" y="937379"/>
          <a:ext cx="9234716" cy="2940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8679">
                  <a:extLst>
                    <a:ext uri="{9D8B030D-6E8A-4147-A177-3AD203B41FA5}">
                      <a16:colId xmlns:a16="http://schemas.microsoft.com/office/drawing/2014/main" val="1854955544"/>
                    </a:ext>
                  </a:extLst>
                </a:gridCol>
                <a:gridCol w="2308679">
                  <a:extLst>
                    <a:ext uri="{9D8B030D-6E8A-4147-A177-3AD203B41FA5}">
                      <a16:colId xmlns:a16="http://schemas.microsoft.com/office/drawing/2014/main" val="4039666718"/>
                    </a:ext>
                  </a:extLst>
                </a:gridCol>
                <a:gridCol w="2308679">
                  <a:extLst>
                    <a:ext uri="{9D8B030D-6E8A-4147-A177-3AD203B41FA5}">
                      <a16:colId xmlns:a16="http://schemas.microsoft.com/office/drawing/2014/main" val="1846490336"/>
                    </a:ext>
                  </a:extLst>
                </a:gridCol>
                <a:gridCol w="2308679">
                  <a:extLst>
                    <a:ext uri="{9D8B030D-6E8A-4147-A177-3AD203B41FA5}">
                      <a16:colId xmlns:a16="http://schemas.microsoft.com/office/drawing/2014/main" val="1123151369"/>
                    </a:ext>
                  </a:extLst>
                </a:gridCol>
              </a:tblGrid>
              <a:tr h="980219">
                <a:tc>
                  <a:txBody>
                    <a:bodyPr/>
                    <a:lstStyle/>
                    <a:p>
                      <a:endParaRPr lang="en-US" i="1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 years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 years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 years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4443425"/>
                  </a:ext>
                </a:extLst>
              </a:tr>
              <a:tr h="98021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Payment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$943.56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$706.70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$575.86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0613625"/>
                  </a:ext>
                </a:extLst>
              </a:tr>
              <a:tr h="98021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Rate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$1041.67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$1458.33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$1187.5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6480149"/>
                  </a:ext>
                </a:extLst>
              </a:tr>
            </a:tbl>
          </a:graphicData>
        </a:graphic>
      </p:graphicFrame>
      <p:pic>
        <p:nvPicPr>
          <p:cNvPr id="2" name="math8.mp3">
            <a:hlinkClick r:id="" action="ppaction://media"/>
            <a:extLst>
              <a:ext uri="{FF2B5EF4-FFF2-40B4-BE49-F238E27FC236}">
                <a16:creationId xmlns:a16="http://schemas.microsoft.com/office/drawing/2014/main" id="{AB596363-D78A-594F-ADD5-84BAF58303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0800000" flipH="1" flipV="1">
            <a:off x="11035391" y="815671"/>
            <a:ext cx="821873" cy="82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5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D840C-AEB6-154B-B35C-43A051E26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952F4-277E-6C49-B887-6D98EADB8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 think the monthly payment of $329.98 will be affordable with my current lifestyle </a:t>
            </a:r>
          </a:p>
          <a:p>
            <a:r>
              <a:rPr lang="en-US"/>
              <a:t>When I do graduate and start persuing my career I will most likely be able to make extra payments as well as my regular payments</a:t>
            </a:r>
          </a:p>
          <a:p>
            <a:r>
              <a:rPr lang="en-US"/>
              <a:t>Taking the steps to find my loan helped me figure out how to make a budget and have an idea of what I would be expected to pay every month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4" name="last math.mp3">
            <a:hlinkClick r:id="" action="ppaction://media"/>
            <a:extLst>
              <a:ext uri="{FF2B5EF4-FFF2-40B4-BE49-F238E27FC236}">
                <a16:creationId xmlns:a16="http://schemas.microsoft.com/office/drawing/2014/main" id="{CAF3B411-D8B9-1A46-9F64-CEAC92A51F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11277600" y="753228"/>
            <a:ext cx="715736" cy="71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24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4033917[[fn=Berlin]]_novariants" id="{309C13C0-3BE0-4E8F-8916-1D5516B3B5DD}" vid="{18E1BE87-7240-45DF-8788-3CAEB7F17A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Berlin</vt:lpstr>
      <vt:lpstr>PowerPoint Presentation</vt:lpstr>
      <vt:lpstr>PowerPoint Presentation</vt:lpstr>
      <vt:lpstr>Will your student loan monthly payment fit into your budget?</vt:lpstr>
      <vt:lpstr>Physical therapist </vt:lpstr>
      <vt:lpstr>PowerPoint Presentation</vt:lpstr>
      <vt:lpstr>Total interest on loan 50,000</vt:lpstr>
      <vt:lpstr>My mininium monthly payment would be $329.98</vt:lpstr>
      <vt:lpstr>PowerPoint Presentation</vt:lpstr>
      <vt:lpstr>PowerPoint Presentation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altoney brown</dc:creator>
  <cp:lastModifiedBy>altoney brown</cp:lastModifiedBy>
  <cp:revision>5</cp:revision>
  <dcterms:created xsi:type="dcterms:W3CDTF">2021-06-25T02:47:58Z</dcterms:created>
  <dcterms:modified xsi:type="dcterms:W3CDTF">2021-07-30T23:04:44Z</dcterms:modified>
</cp:coreProperties>
</file>