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0" r:id="rId4"/>
    <p:sldId id="259" r:id="rId5"/>
    <p:sldId id="262" r:id="rId6"/>
    <p:sldId id="263" r:id="rId7"/>
    <p:sldId id="267" r:id="rId8"/>
    <p:sldId id="269" r:id="rId9"/>
    <p:sldId id="270" r:id="rId10"/>
    <p:sldId id="268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DA25F7-B387-449B-B879-7375AF45DA2F}">
          <p14:sldIdLst>
            <p14:sldId id="256"/>
            <p14:sldId id="257"/>
            <p14:sldId id="260"/>
            <p14:sldId id="259"/>
            <p14:sldId id="262"/>
            <p14:sldId id="263"/>
            <p14:sldId id="267"/>
            <p14:sldId id="269"/>
            <p14:sldId id="270"/>
            <p14:sldId id="268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690D23-FD3D-4FB3-93B7-CDB5AE33B7E3}" v="5" dt="2022-02-11T22:24:18.670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>
      <p:cViewPr varScale="1">
        <p:scale>
          <a:sx n="62" d="100"/>
          <a:sy n="62" d="100"/>
        </p:scale>
        <p:origin x="840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cia Foster" userId="bd285f704be128b1" providerId="LiveId" clId="{DF690D23-FD3D-4FB3-93B7-CDB5AE33B7E3}"/>
    <pc:docChg chg="undo custSel addSld delSld modSld sldOrd modMainMaster modSection">
      <pc:chgData name="Alecia Foster" userId="bd285f704be128b1" providerId="LiveId" clId="{DF690D23-FD3D-4FB3-93B7-CDB5AE33B7E3}" dt="2022-02-11T22:41:41.572" v="1913"/>
      <pc:docMkLst>
        <pc:docMk/>
      </pc:docMkLst>
      <pc:sldChg chg="modSp mod modTransition modAnim">
        <pc:chgData name="Alecia Foster" userId="bd285f704be128b1" providerId="LiveId" clId="{DF690D23-FD3D-4FB3-93B7-CDB5AE33B7E3}" dt="2022-02-11T22:41:41.572" v="1913"/>
        <pc:sldMkLst>
          <pc:docMk/>
          <pc:sldMk cId="435141664" sldId="256"/>
        </pc:sldMkLst>
        <pc:picChg chg="mod">
          <ac:chgData name="Alecia Foster" userId="bd285f704be128b1" providerId="LiveId" clId="{DF690D23-FD3D-4FB3-93B7-CDB5AE33B7E3}" dt="2022-02-11T22:23:09.266" v="1892" actId="1076"/>
          <ac:picMkLst>
            <pc:docMk/>
            <pc:sldMk cId="435141664" sldId="256"/>
            <ac:picMk id="4" creationId="{B49CB4D7-4065-462C-ACAB-29A257911F2F}"/>
          </ac:picMkLst>
        </pc:picChg>
      </pc:sldChg>
      <pc:sldChg chg="modSp mod modTransition modAnim">
        <pc:chgData name="Alecia Foster" userId="bd285f704be128b1" providerId="LiveId" clId="{DF690D23-FD3D-4FB3-93B7-CDB5AE33B7E3}" dt="2022-02-11T22:41:41.572" v="1913"/>
        <pc:sldMkLst>
          <pc:docMk/>
          <pc:sldMk cId="1772969468" sldId="257"/>
        </pc:sldMkLst>
        <pc:spChg chg="mod">
          <ac:chgData name="Alecia Foster" userId="bd285f704be128b1" providerId="LiveId" clId="{DF690D23-FD3D-4FB3-93B7-CDB5AE33B7E3}" dt="2022-01-31T15:42:43.083" v="105" actId="20577"/>
          <ac:spMkLst>
            <pc:docMk/>
            <pc:sldMk cId="1772969468" sldId="257"/>
            <ac:spMk id="2" creationId="{00000000-0000-0000-0000-000000000000}"/>
          </ac:spMkLst>
        </pc:spChg>
        <pc:spChg chg="mod">
          <ac:chgData name="Alecia Foster" userId="bd285f704be128b1" providerId="LiveId" clId="{DF690D23-FD3D-4FB3-93B7-CDB5AE33B7E3}" dt="2022-02-11T15:19:16.443" v="790" actId="14100"/>
          <ac:spMkLst>
            <pc:docMk/>
            <pc:sldMk cId="1772969468" sldId="257"/>
            <ac:spMk id="3" creationId="{00000000-0000-0000-0000-000000000000}"/>
          </ac:spMkLst>
        </pc:spChg>
        <pc:picChg chg="mod">
          <ac:chgData name="Alecia Foster" userId="bd285f704be128b1" providerId="LiveId" clId="{DF690D23-FD3D-4FB3-93B7-CDB5AE33B7E3}" dt="2022-02-11T22:24:10.133" v="1893" actId="1076"/>
          <ac:picMkLst>
            <pc:docMk/>
            <pc:sldMk cId="1772969468" sldId="257"/>
            <ac:picMk id="4" creationId="{247B142A-34D6-4965-83D9-EE6F65ACCDB8}"/>
          </ac:picMkLst>
        </pc:picChg>
      </pc:sldChg>
      <pc:sldChg chg="del">
        <pc:chgData name="Alecia Foster" userId="bd285f704be128b1" providerId="LiveId" clId="{DF690D23-FD3D-4FB3-93B7-CDB5AE33B7E3}" dt="2022-02-10T04:27:53.534" v="262" actId="2696"/>
        <pc:sldMkLst>
          <pc:docMk/>
          <pc:sldMk cId="1928620899" sldId="258"/>
        </pc:sldMkLst>
      </pc:sldChg>
      <pc:sldChg chg="addSp delSp modSp mod modTransition modAnim">
        <pc:chgData name="Alecia Foster" userId="bd285f704be128b1" providerId="LiveId" clId="{DF690D23-FD3D-4FB3-93B7-CDB5AE33B7E3}" dt="2022-02-11T22:41:41.572" v="1913"/>
        <pc:sldMkLst>
          <pc:docMk/>
          <pc:sldMk cId="3948826341" sldId="259"/>
        </pc:sldMkLst>
        <pc:spChg chg="mod">
          <ac:chgData name="Alecia Foster" userId="bd285f704be128b1" providerId="LiveId" clId="{DF690D23-FD3D-4FB3-93B7-CDB5AE33B7E3}" dt="2022-02-10T04:49:09.627" v="652" actId="26606"/>
          <ac:spMkLst>
            <pc:docMk/>
            <pc:sldMk cId="3948826341" sldId="259"/>
            <ac:spMk id="2" creationId="{00000000-0000-0000-0000-000000000000}"/>
          </ac:spMkLst>
        </pc:spChg>
        <pc:spChg chg="add mod">
          <ac:chgData name="Alecia Foster" userId="bd285f704be128b1" providerId="LiveId" clId="{DF690D23-FD3D-4FB3-93B7-CDB5AE33B7E3}" dt="2022-02-11T15:18:59.073" v="786" actId="14100"/>
          <ac:spMkLst>
            <pc:docMk/>
            <pc:sldMk cId="3948826341" sldId="259"/>
            <ac:spMk id="3" creationId="{00000000-0000-0000-0000-000000000000}"/>
          </ac:spMkLst>
        </pc:spChg>
        <pc:spChg chg="add del mod">
          <ac:chgData name="Alecia Foster" userId="bd285f704be128b1" providerId="LiveId" clId="{DF690D23-FD3D-4FB3-93B7-CDB5AE33B7E3}" dt="2022-02-10T04:49:03.065" v="648"/>
          <ac:spMkLst>
            <pc:docMk/>
            <pc:sldMk cId="3948826341" sldId="259"/>
            <ac:spMk id="5" creationId="{496A7A65-23BA-4678-B229-46D1B2E43FD0}"/>
          </ac:spMkLst>
        </pc:spChg>
        <pc:spChg chg="del mod replId">
          <ac:chgData name="Alecia Foster" userId="bd285f704be128b1" providerId="LiveId" clId="{DF690D23-FD3D-4FB3-93B7-CDB5AE33B7E3}" dt="2022-02-10T04:49:09.627" v="652" actId="26606"/>
          <ac:spMkLst>
            <pc:docMk/>
            <pc:sldMk cId="3948826341" sldId="259"/>
            <ac:spMk id="8" creationId="{00000000-0000-0000-0000-000000000000}"/>
          </ac:spMkLst>
        </pc:spChg>
        <pc:graphicFrameChg chg="del">
          <ac:chgData name="Alecia Foster" userId="bd285f704be128b1" providerId="LiveId" clId="{DF690D23-FD3D-4FB3-93B7-CDB5AE33B7E3}" dt="2022-02-10T04:48:12.813" v="647" actId="478"/>
          <ac:graphicFrameMkLst>
            <pc:docMk/>
            <pc:sldMk cId="3948826341" sldId="259"/>
            <ac:graphicFrameMk id="7" creationId="{00000000-0000-0000-0000-000000000000}"/>
          </ac:graphicFrameMkLst>
        </pc:graphicFrameChg>
        <pc:picChg chg="mod">
          <ac:chgData name="Alecia Foster" userId="bd285f704be128b1" providerId="LiveId" clId="{DF690D23-FD3D-4FB3-93B7-CDB5AE33B7E3}" dt="2022-02-11T22:29:56.227" v="1899" actId="1076"/>
          <ac:picMkLst>
            <pc:docMk/>
            <pc:sldMk cId="3948826341" sldId="259"/>
            <ac:picMk id="4" creationId="{70AD0148-62BA-41B3-B32E-700A25ADA11A}"/>
          </ac:picMkLst>
        </pc:picChg>
        <pc:picChg chg="add mod">
          <ac:chgData name="Alecia Foster" userId="bd285f704be128b1" providerId="LiveId" clId="{DF690D23-FD3D-4FB3-93B7-CDB5AE33B7E3}" dt="2022-02-10T04:49:09.627" v="652" actId="26606"/>
          <ac:picMkLst>
            <pc:docMk/>
            <pc:sldMk cId="3948826341" sldId="259"/>
            <ac:picMk id="6" creationId="{A34736B7-193D-4C04-BBA3-97E814D49FCD}"/>
          </ac:picMkLst>
        </pc:picChg>
      </pc:sldChg>
      <pc:sldChg chg="addSp delSp modSp mod modTransition modAnim">
        <pc:chgData name="Alecia Foster" userId="bd285f704be128b1" providerId="LiveId" clId="{DF690D23-FD3D-4FB3-93B7-CDB5AE33B7E3}" dt="2022-02-11T22:41:41.572" v="1913"/>
        <pc:sldMkLst>
          <pc:docMk/>
          <pc:sldMk cId="2738627701" sldId="260"/>
        </pc:sldMkLst>
        <pc:spChg chg="mod">
          <ac:chgData name="Alecia Foster" userId="bd285f704be128b1" providerId="LiveId" clId="{DF690D23-FD3D-4FB3-93B7-CDB5AE33B7E3}" dt="2022-02-10T04:37:49.801" v="446" actId="26606"/>
          <ac:spMkLst>
            <pc:docMk/>
            <pc:sldMk cId="2738627701" sldId="260"/>
            <ac:spMk id="2" creationId="{00000000-0000-0000-0000-000000000000}"/>
          </ac:spMkLst>
        </pc:spChg>
        <pc:spChg chg="mod">
          <ac:chgData name="Alecia Foster" userId="bd285f704be128b1" providerId="LiveId" clId="{DF690D23-FD3D-4FB3-93B7-CDB5AE33B7E3}" dt="2022-02-11T15:19:07.767" v="788" actId="14100"/>
          <ac:spMkLst>
            <pc:docMk/>
            <pc:sldMk cId="2738627701" sldId="260"/>
            <ac:spMk id="3" creationId="{00000000-0000-0000-0000-000000000000}"/>
          </ac:spMkLst>
        </pc:spChg>
        <pc:spChg chg="add del mod">
          <ac:chgData name="Alecia Foster" userId="bd285f704be128b1" providerId="LiveId" clId="{DF690D23-FD3D-4FB3-93B7-CDB5AE33B7E3}" dt="2022-02-10T04:37:39.223" v="443"/>
          <ac:spMkLst>
            <pc:docMk/>
            <pc:sldMk cId="2738627701" sldId="260"/>
            <ac:spMk id="6" creationId="{DA8D578B-29D7-4672-BE3F-9E0147D769C9}"/>
          </ac:spMkLst>
        </pc:spChg>
        <pc:graphicFrameChg chg="del mod">
          <ac:chgData name="Alecia Foster" userId="bd285f704be128b1" providerId="LiveId" clId="{DF690D23-FD3D-4FB3-93B7-CDB5AE33B7E3}" dt="2022-02-10T04:33:40.701" v="442" actId="478"/>
          <ac:graphicFrameMkLst>
            <pc:docMk/>
            <pc:sldMk cId="2738627701" sldId="260"/>
            <ac:graphicFrameMk id="5" creationId="{00000000-0000-0000-0000-000000000000}"/>
          </ac:graphicFrameMkLst>
        </pc:graphicFrameChg>
        <pc:picChg chg="mod">
          <ac:chgData name="Alecia Foster" userId="bd285f704be128b1" providerId="LiveId" clId="{DF690D23-FD3D-4FB3-93B7-CDB5AE33B7E3}" dt="2022-02-11T22:25:48.699" v="1895" actId="1076"/>
          <ac:picMkLst>
            <pc:docMk/>
            <pc:sldMk cId="2738627701" sldId="260"/>
            <ac:picMk id="4" creationId="{5DB52A00-67E8-42BE-905A-FEE0C9DAEF6F}"/>
          </ac:picMkLst>
        </pc:picChg>
        <pc:picChg chg="add mod">
          <ac:chgData name="Alecia Foster" userId="bd285f704be128b1" providerId="LiveId" clId="{DF690D23-FD3D-4FB3-93B7-CDB5AE33B7E3}" dt="2022-02-10T04:37:49.801" v="446" actId="26606"/>
          <ac:picMkLst>
            <pc:docMk/>
            <pc:sldMk cId="2738627701" sldId="260"/>
            <ac:picMk id="7" creationId="{AC8E0824-F78F-45E5-9E69-9537BB6B625D}"/>
          </ac:picMkLst>
        </pc:picChg>
      </pc:sldChg>
      <pc:sldChg chg="del">
        <pc:chgData name="Alecia Foster" userId="bd285f704be128b1" providerId="LiveId" clId="{DF690D23-FD3D-4FB3-93B7-CDB5AE33B7E3}" dt="2022-02-10T04:49:21.055" v="653" actId="2696"/>
        <pc:sldMkLst>
          <pc:docMk/>
          <pc:sldMk cId="3537718460" sldId="261"/>
        </pc:sldMkLst>
      </pc:sldChg>
      <pc:sldChg chg="delSp modSp mod modTransition modAnim">
        <pc:chgData name="Alecia Foster" userId="bd285f704be128b1" providerId="LiveId" clId="{DF690D23-FD3D-4FB3-93B7-CDB5AE33B7E3}" dt="2022-02-11T22:41:41.572" v="1913"/>
        <pc:sldMkLst>
          <pc:docMk/>
          <pc:sldMk cId="2637673684" sldId="262"/>
        </pc:sldMkLst>
        <pc:spChg chg="mod">
          <ac:chgData name="Alecia Foster" userId="bd285f704be128b1" providerId="LiveId" clId="{DF690D23-FD3D-4FB3-93B7-CDB5AE33B7E3}" dt="2022-02-10T04:49:42.823" v="684" actId="20577"/>
          <ac:spMkLst>
            <pc:docMk/>
            <pc:sldMk cId="2637673684" sldId="262"/>
            <ac:spMk id="2" creationId="{00000000-0000-0000-0000-000000000000}"/>
          </ac:spMkLst>
        </pc:spChg>
        <pc:spChg chg="del">
          <ac:chgData name="Alecia Foster" userId="bd285f704be128b1" providerId="LiveId" clId="{DF690D23-FD3D-4FB3-93B7-CDB5AE33B7E3}" dt="2022-02-10T04:49:46.049" v="685" actId="478"/>
          <ac:spMkLst>
            <pc:docMk/>
            <pc:sldMk cId="2637673684" sldId="262"/>
            <ac:spMk id="3" creationId="{00000000-0000-0000-0000-000000000000}"/>
          </ac:spMkLst>
        </pc:spChg>
        <pc:spChg chg="mod">
          <ac:chgData name="Alecia Foster" userId="bd285f704be128b1" providerId="LiveId" clId="{DF690D23-FD3D-4FB3-93B7-CDB5AE33B7E3}" dt="2022-02-11T15:18:50.330" v="784" actId="14100"/>
          <ac:spMkLst>
            <pc:docMk/>
            <pc:sldMk cId="2637673684" sldId="262"/>
            <ac:spMk id="4" creationId="{00000000-0000-0000-0000-000000000000}"/>
          </ac:spMkLst>
        </pc:spChg>
        <pc:spChg chg="del">
          <ac:chgData name="Alecia Foster" userId="bd285f704be128b1" providerId="LiveId" clId="{DF690D23-FD3D-4FB3-93B7-CDB5AE33B7E3}" dt="2022-02-10T04:49:48.472" v="686" actId="478"/>
          <ac:spMkLst>
            <pc:docMk/>
            <pc:sldMk cId="2637673684" sldId="262"/>
            <ac:spMk id="5" creationId="{00000000-0000-0000-0000-000000000000}"/>
          </ac:spMkLst>
        </pc:spChg>
        <pc:spChg chg="mod">
          <ac:chgData name="Alecia Foster" userId="bd285f704be128b1" providerId="LiveId" clId="{DF690D23-FD3D-4FB3-93B7-CDB5AE33B7E3}" dt="2022-02-10T04:49:55.178" v="688" actId="14100"/>
          <ac:spMkLst>
            <pc:docMk/>
            <pc:sldMk cId="2637673684" sldId="262"/>
            <ac:spMk id="6" creationId="{00000000-0000-0000-0000-000000000000}"/>
          </ac:spMkLst>
        </pc:spChg>
        <pc:picChg chg="mod">
          <ac:chgData name="Alecia Foster" userId="bd285f704be128b1" providerId="LiveId" clId="{DF690D23-FD3D-4FB3-93B7-CDB5AE33B7E3}" dt="2022-02-11T22:27:07.733" v="1897" actId="1076"/>
          <ac:picMkLst>
            <pc:docMk/>
            <pc:sldMk cId="2637673684" sldId="262"/>
            <ac:picMk id="5" creationId="{427EF8EE-95D1-44B6-AE25-81CDA3D6E0FE}"/>
          </ac:picMkLst>
        </pc:picChg>
      </pc:sldChg>
      <pc:sldChg chg="modSp mod modTransition modAnim">
        <pc:chgData name="Alecia Foster" userId="bd285f704be128b1" providerId="LiveId" clId="{DF690D23-FD3D-4FB3-93B7-CDB5AE33B7E3}" dt="2022-02-11T22:41:41.572" v="1913"/>
        <pc:sldMkLst>
          <pc:docMk/>
          <pc:sldMk cId="547100618" sldId="263"/>
        </pc:sldMkLst>
        <pc:spChg chg="mod">
          <ac:chgData name="Alecia Foster" userId="bd285f704be128b1" providerId="LiveId" clId="{DF690D23-FD3D-4FB3-93B7-CDB5AE33B7E3}" dt="2022-02-11T15:18:45.444" v="783" actId="14100"/>
          <ac:spMkLst>
            <pc:docMk/>
            <pc:sldMk cId="547100618" sldId="263"/>
            <ac:spMk id="4" creationId="{D38A0496-C353-4A68-8CBD-6520556E5E8F}"/>
          </ac:spMkLst>
        </pc:spChg>
        <pc:picChg chg="mod">
          <ac:chgData name="Alecia Foster" userId="bd285f704be128b1" providerId="LiveId" clId="{DF690D23-FD3D-4FB3-93B7-CDB5AE33B7E3}" dt="2022-02-11T22:36:24.394" v="1901" actId="1076"/>
          <ac:picMkLst>
            <pc:docMk/>
            <pc:sldMk cId="547100618" sldId="263"/>
            <ac:picMk id="3" creationId="{E504DC51-D0E1-4A0D-81BE-2BF4F81DF6E9}"/>
          </ac:picMkLst>
        </pc:picChg>
      </pc:sldChg>
      <pc:sldChg chg="modTransition modAnim">
        <pc:chgData name="Alecia Foster" userId="bd285f704be128b1" providerId="LiveId" clId="{DF690D23-FD3D-4FB3-93B7-CDB5AE33B7E3}" dt="2022-02-11T22:41:41.572" v="1913"/>
        <pc:sldMkLst>
          <pc:docMk/>
          <pc:sldMk cId="3049232890" sldId="266"/>
        </pc:sldMkLst>
      </pc:sldChg>
      <pc:sldChg chg="modSp mod modTransition modAnim">
        <pc:chgData name="Alecia Foster" userId="bd285f704be128b1" providerId="LiveId" clId="{DF690D23-FD3D-4FB3-93B7-CDB5AE33B7E3}" dt="2022-02-11T22:41:41.572" v="1913"/>
        <pc:sldMkLst>
          <pc:docMk/>
          <pc:sldMk cId="1458604994" sldId="267"/>
        </pc:sldMkLst>
        <pc:spChg chg="mod">
          <ac:chgData name="Alecia Foster" userId="bd285f704be128b1" providerId="LiveId" clId="{DF690D23-FD3D-4FB3-93B7-CDB5AE33B7E3}" dt="2022-02-11T15:18:35.171" v="781" actId="14100"/>
          <ac:spMkLst>
            <pc:docMk/>
            <pc:sldMk cId="1458604994" sldId="267"/>
            <ac:spMk id="6" creationId="{E291D023-0AC6-43FC-B171-3BB3A47E7ADD}"/>
          </ac:spMkLst>
        </pc:spChg>
        <pc:picChg chg="mod">
          <ac:chgData name="Alecia Foster" userId="bd285f704be128b1" providerId="LiveId" clId="{DF690D23-FD3D-4FB3-93B7-CDB5AE33B7E3}" dt="2022-02-11T22:37:58.631" v="1903" actId="1076"/>
          <ac:picMkLst>
            <pc:docMk/>
            <pc:sldMk cId="1458604994" sldId="267"/>
            <ac:picMk id="3" creationId="{30E8DB77-D368-4CD0-860E-C99F241BDD29}"/>
          </ac:picMkLst>
        </pc:picChg>
      </pc:sldChg>
      <pc:sldChg chg="modSp mod modTransition modAnim">
        <pc:chgData name="Alecia Foster" userId="bd285f704be128b1" providerId="LiveId" clId="{DF690D23-FD3D-4FB3-93B7-CDB5AE33B7E3}" dt="2022-02-11T22:41:41.572" v="1913"/>
        <pc:sldMkLst>
          <pc:docMk/>
          <pc:sldMk cId="1329068747" sldId="268"/>
        </pc:sldMkLst>
        <pc:spChg chg="mod">
          <ac:chgData name="Alecia Foster" userId="bd285f704be128b1" providerId="LiveId" clId="{DF690D23-FD3D-4FB3-93B7-CDB5AE33B7E3}" dt="2022-02-11T15:21:42.968" v="1055" actId="14100"/>
          <ac:spMkLst>
            <pc:docMk/>
            <pc:sldMk cId="1329068747" sldId="268"/>
            <ac:spMk id="3" creationId="{00000000-0000-0000-0000-000000000000}"/>
          </ac:spMkLst>
        </pc:spChg>
        <pc:picChg chg="mod">
          <ac:chgData name="Alecia Foster" userId="bd285f704be128b1" providerId="LiveId" clId="{DF690D23-FD3D-4FB3-93B7-CDB5AE33B7E3}" dt="2022-02-11T22:41:05.645" v="1909" actId="1076"/>
          <ac:picMkLst>
            <pc:docMk/>
            <pc:sldMk cId="1329068747" sldId="268"/>
            <ac:picMk id="4" creationId="{AA9D849F-F985-4E27-86CB-50224219A683}"/>
          </ac:picMkLst>
        </pc:picChg>
      </pc:sldChg>
      <pc:sldChg chg="addSp delSp modSp new mod ord modTransition modClrScheme modAnim chgLayout">
        <pc:chgData name="Alecia Foster" userId="bd285f704be128b1" providerId="LiveId" clId="{DF690D23-FD3D-4FB3-93B7-CDB5AE33B7E3}" dt="2022-02-11T22:41:41.572" v="1913"/>
        <pc:sldMkLst>
          <pc:docMk/>
          <pc:sldMk cId="3041448292" sldId="269"/>
        </pc:sldMkLst>
        <pc:spChg chg="add del mod">
          <ac:chgData name="Alecia Foster" userId="bd285f704be128b1" providerId="LiveId" clId="{DF690D23-FD3D-4FB3-93B7-CDB5AE33B7E3}" dt="2022-02-11T15:26:00.858" v="1076" actId="26606"/>
          <ac:spMkLst>
            <pc:docMk/>
            <pc:sldMk cId="3041448292" sldId="269"/>
            <ac:spMk id="2" creationId="{2B832515-4BAB-4683-9FB5-19B5583617E0}"/>
          </ac:spMkLst>
        </pc:spChg>
        <pc:spChg chg="add del mod">
          <ac:chgData name="Alecia Foster" userId="bd285f704be128b1" providerId="LiveId" clId="{DF690D23-FD3D-4FB3-93B7-CDB5AE33B7E3}" dt="2022-02-11T15:26:00.858" v="1076" actId="26606"/>
          <ac:spMkLst>
            <pc:docMk/>
            <pc:sldMk cId="3041448292" sldId="269"/>
            <ac:spMk id="3" creationId="{1DCA3750-694C-4297-9F5B-068757EDFF43}"/>
          </ac:spMkLst>
        </pc:spChg>
        <pc:spChg chg="add del mod">
          <ac:chgData name="Alecia Foster" userId="bd285f704be128b1" providerId="LiveId" clId="{DF690D23-FD3D-4FB3-93B7-CDB5AE33B7E3}" dt="2022-02-11T15:26:00.858" v="1076" actId="26606"/>
          <ac:spMkLst>
            <pc:docMk/>
            <pc:sldMk cId="3041448292" sldId="269"/>
            <ac:spMk id="4" creationId="{A8B8CA90-E3E3-4D6C-A354-04B13E1BB0D5}"/>
          </ac:spMkLst>
        </pc:spChg>
        <pc:spChg chg="add mod">
          <ac:chgData name="Alecia Foster" userId="bd285f704be128b1" providerId="LiveId" clId="{DF690D23-FD3D-4FB3-93B7-CDB5AE33B7E3}" dt="2022-02-11T15:26:52.786" v="1170" actId="20577"/>
          <ac:spMkLst>
            <pc:docMk/>
            <pc:sldMk cId="3041448292" sldId="269"/>
            <ac:spMk id="9" creationId="{60A60D3F-6E2E-4F94-A975-9EB6A4C3580C}"/>
          </ac:spMkLst>
        </pc:spChg>
        <pc:spChg chg="add mod">
          <ac:chgData name="Alecia Foster" userId="bd285f704be128b1" providerId="LiveId" clId="{DF690D23-FD3D-4FB3-93B7-CDB5AE33B7E3}" dt="2022-02-11T15:29:04.804" v="1482" actId="14100"/>
          <ac:spMkLst>
            <pc:docMk/>
            <pc:sldMk cId="3041448292" sldId="269"/>
            <ac:spMk id="11" creationId="{559C45FC-D1B4-4947-A882-A023657F3CEB}"/>
          </ac:spMkLst>
        </pc:spChg>
        <pc:picChg chg="mod">
          <ac:chgData name="Alecia Foster" userId="bd285f704be128b1" providerId="LiveId" clId="{DF690D23-FD3D-4FB3-93B7-CDB5AE33B7E3}" dt="2022-02-11T22:38:58.490" v="1905" actId="1076"/>
          <ac:picMkLst>
            <pc:docMk/>
            <pc:sldMk cId="3041448292" sldId="269"/>
            <ac:picMk id="2" creationId="{82634EB9-7FA9-4CC3-A7BC-91B7CBD7E320}"/>
          </ac:picMkLst>
        </pc:picChg>
      </pc:sldChg>
      <pc:sldChg chg="delSp modSp add del mod ord delAnim modAnim">
        <pc:chgData name="Alecia Foster" userId="bd285f704be128b1" providerId="LiveId" clId="{DF690D23-FD3D-4FB3-93B7-CDB5AE33B7E3}" dt="2022-02-11T15:24:10.803" v="1065" actId="47"/>
        <pc:sldMkLst>
          <pc:docMk/>
          <pc:sldMk cId="4160093488" sldId="269"/>
        </pc:sldMkLst>
        <pc:spChg chg="mod">
          <ac:chgData name="Alecia Foster" userId="bd285f704be128b1" providerId="LiveId" clId="{DF690D23-FD3D-4FB3-93B7-CDB5AE33B7E3}" dt="2022-02-11T15:23:59.573" v="1062" actId="20577"/>
          <ac:spMkLst>
            <pc:docMk/>
            <pc:sldMk cId="4160093488" sldId="269"/>
            <ac:spMk id="2" creationId="{00000000-0000-0000-0000-000000000000}"/>
          </ac:spMkLst>
        </pc:spChg>
        <pc:spChg chg="del mod">
          <ac:chgData name="Alecia Foster" userId="bd285f704be128b1" providerId="LiveId" clId="{DF690D23-FD3D-4FB3-93B7-CDB5AE33B7E3}" dt="2022-02-11T15:24:03.565" v="1064"/>
          <ac:spMkLst>
            <pc:docMk/>
            <pc:sldMk cId="4160093488" sldId="269"/>
            <ac:spMk id="5" creationId="{3516556C-D6D4-4AF1-ADEF-A58EAD97EB5D}"/>
          </ac:spMkLst>
        </pc:spChg>
      </pc:sldChg>
      <pc:sldChg chg="add del">
        <pc:chgData name="Alecia Foster" userId="bd285f704be128b1" providerId="LiveId" clId="{DF690D23-FD3D-4FB3-93B7-CDB5AE33B7E3}" dt="2022-02-11T15:24:13.037" v="1066" actId="47"/>
        <pc:sldMkLst>
          <pc:docMk/>
          <pc:sldMk cId="2582537415" sldId="270"/>
        </pc:sldMkLst>
      </pc:sldChg>
      <pc:sldChg chg="addSp delSp modSp new mod ord modTransition modClrScheme modAnim chgLayout">
        <pc:chgData name="Alecia Foster" userId="bd285f704be128b1" providerId="LiveId" clId="{DF690D23-FD3D-4FB3-93B7-CDB5AE33B7E3}" dt="2022-02-11T22:41:41.572" v="1913"/>
        <pc:sldMkLst>
          <pc:docMk/>
          <pc:sldMk cId="3261531128" sldId="270"/>
        </pc:sldMkLst>
        <pc:spChg chg="add del mod">
          <ac:chgData name="Alecia Foster" userId="bd285f704be128b1" providerId="LiveId" clId="{DF690D23-FD3D-4FB3-93B7-CDB5AE33B7E3}" dt="2022-02-11T15:25:53.818" v="1075" actId="26606"/>
          <ac:spMkLst>
            <pc:docMk/>
            <pc:sldMk cId="3261531128" sldId="270"/>
            <ac:spMk id="6" creationId="{04EDE5D1-69FE-4080-BC69-D7E8F044DC18}"/>
          </ac:spMkLst>
        </pc:spChg>
        <pc:spChg chg="add del mod">
          <ac:chgData name="Alecia Foster" userId="bd285f704be128b1" providerId="LiveId" clId="{DF690D23-FD3D-4FB3-93B7-CDB5AE33B7E3}" dt="2022-02-11T15:25:53.818" v="1075" actId="26606"/>
          <ac:spMkLst>
            <pc:docMk/>
            <pc:sldMk cId="3261531128" sldId="270"/>
            <ac:spMk id="8" creationId="{50AB4759-F07C-4575-941E-07BB5CD94291}"/>
          </ac:spMkLst>
        </pc:spChg>
        <pc:spChg chg="add del mod">
          <ac:chgData name="Alecia Foster" userId="bd285f704be128b1" providerId="LiveId" clId="{DF690D23-FD3D-4FB3-93B7-CDB5AE33B7E3}" dt="2022-02-11T15:25:53.818" v="1075" actId="26606"/>
          <ac:spMkLst>
            <pc:docMk/>
            <pc:sldMk cId="3261531128" sldId="270"/>
            <ac:spMk id="10" creationId="{B6BCBE7D-879D-4E23-A579-864593C3C662}"/>
          </ac:spMkLst>
        </pc:spChg>
        <pc:spChg chg="add mod">
          <ac:chgData name="Alecia Foster" userId="bd285f704be128b1" providerId="LiveId" clId="{DF690D23-FD3D-4FB3-93B7-CDB5AE33B7E3}" dt="2022-02-11T15:30:38.056" v="1645" actId="20577"/>
          <ac:spMkLst>
            <pc:docMk/>
            <pc:sldMk cId="3261531128" sldId="270"/>
            <ac:spMk id="15" creationId="{EF252CC9-BAE6-4AD1-AA25-6042BD12649C}"/>
          </ac:spMkLst>
        </pc:spChg>
        <pc:spChg chg="add mod">
          <ac:chgData name="Alecia Foster" userId="bd285f704be128b1" providerId="LiveId" clId="{DF690D23-FD3D-4FB3-93B7-CDB5AE33B7E3}" dt="2022-02-11T15:33:52.183" v="1824" actId="14100"/>
          <ac:spMkLst>
            <pc:docMk/>
            <pc:sldMk cId="3261531128" sldId="270"/>
            <ac:spMk id="17" creationId="{E76F4AFB-FCA3-49B7-9B72-A0A66EF06EFE}"/>
          </ac:spMkLst>
        </pc:spChg>
        <pc:picChg chg="mod">
          <ac:chgData name="Alecia Foster" userId="bd285f704be128b1" providerId="LiveId" clId="{DF690D23-FD3D-4FB3-93B7-CDB5AE33B7E3}" dt="2022-02-11T22:40:00.535" v="1907" actId="1076"/>
          <ac:picMkLst>
            <pc:docMk/>
            <pc:sldMk cId="3261531128" sldId="270"/>
            <ac:picMk id="2" creationId="{319880A7-D78F-4ECD-A37B-F386114FE63D}"/>
          </ac:picMkLst>
        </pc:picChg>
      </pc:sldChg>
      <pc:sldMasterChg chg="modTransition modSldLayout">
        <pc:chgData name="Alecia Foster" userId="bd285f704be128b1" providerId="LiveId" clId="{DF690D23-FD3D-4FB3-93B7-CDB5AE33B7E3}" dt="2022-02-11T22:41:41.572" v="1913"/>
        <pc:sldMasterMkLst>
          <pc:docMk/>
          <pc:sldMasterMk cId="1943259863" sldId="2147483648"/>
        </pc:sldMasterMkLst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798862757" sldId="2147483649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3112444112" sldId="2147483650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3506778040" sldId="2147483651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4044567947" sldId="2147483652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3397906568" sldId="2147483653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3238976713" sldId="2147483654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2146817227" sldId="2147483655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1667374130" sldId="2147483656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2977249753" sldId="2147483657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2477154221" sldId="2147483658"/>
          </pc:sldLayoutMkLst>
        </pc:sldLayoutChg>
        <pc:sldLayoutChg chg="modTransition">
          <pc:chgData name="Alecia Foster" userId="bd285f704be128b1" providerId="LiveId" clId="{DF690D23-FD3D-4FB3-93B7-CDB5AE33B7E3}" dt="2022-02-11T22:41:41.572" v="1913"/>
          <pc:sldLayoutMkLst>
            <pc:docMk/>
            <pc:sldMasterMk cId="1943259863" sldId="2147483648"/>
            <pc:sldLayoutMk cId="2524635021" sldId="214748365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2/11/2022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2/11/2022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7" name="Picture 6" descr="EKG lin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2/11/2022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2/11/2022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2/11/2022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2/11/2022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2/11/2022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 descr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2/11/2022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doi.org/10.111/j01533-8525.2005.00006.x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Negative Relations and Team Performance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Alecia M. Foster</a:t>
            </a:r>
          </a:p>
          <a:p>
            <a:r>
              <a:rPr lang="en-US" dirty="0"/>
              <a:t>January 31, 2022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9CB4D7-4065-462C-ACAB-29A257911F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781" y="60428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the Demands of Work Impact Your Personal Life?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438400"/>
            <a:ext cx="9144000" cy="3962400"/>
          </a:xfrm>
        </p:spPr>
        <p:txBody>
          <a:bodyPr/>
          <a:lstStyle/>
          <a:p>
            <a:r>
              <a:rPr lang="en-US" dirty="0"/>
              <a:t>Disproportionate Work-Life Balance</a:t>
            </a:r>
          </a:p>
          <a:p>
            <a:r>
              <a:rPr lang="en-US" dirty="0"/>
              <a:t>Friendships are strained</a:t>
            </a:r>
          </a:p>
          <a:p>
            <a:r>
              <a:rPr lang="en-US" dirty="0"/>
              <a:t>Relationships are destroyed</a:t>
            </a:r>
          </a:p>
          <a:p>
            <a:r>
              <a:rPr lang="en-US" dirty="0"/>
              <a:t>Declining physical health</a:t>
            </a:r>
          </a:p>
          <a:p>
            <a:r>
              <a:rPr lang="en-US" dirty="0"/>
              <a:t>Increased mental health diagnoses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47B142A-34D6-4965-83D9-EE6F65ACCD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3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What is a Work-Life Balance?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666999"/>
            <a:ext cx="4800600" cy="3733799"/>
          </a:xfrm>
        </p:spPr>
        <p:txBody>
          <a:bodyPr>
            <a:normAutofit/>
          </a:bodyPr>
          <a:lstStyle/>
          <a:p>
            <a:r>
              <a:rPr lang="en-US" dirty="0"/>
              <a:t>Being present in the moment</a:t>
            </a:r>
          </a:p>
          <a:p>
            <a:r>
              <a:rPr lang="en-US" dirty="0"/>
              <a:t>Prioritizing what is important</a:t>
            </a:r>
          </a:p>
          <a:p>
            <a:r>
              <a:rPr lang="en-US" dirty="0"/>
              <a:t>Having strong boundaries</a:t>
            </a:r>
          </a:p>
          <a:p>
            <a:r>
              <a:rPr lang="en-US" dirty="0"/>
              <a:t>Letting go of trying to do or have it all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C8E0824-F78F-45E5-9E69-9537BB6B62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24600" y="2450781"/>
            <a:ext cx="4800600" cy="3324860"/>
          </a:xfrm>
          <a:prstGeom prst="rect">
            <a:avLst/>
          </a:prstGeom>
          <a:noFill/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DB52A00-67E8-42BE-905A-FEE0C9DAEF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156" y="60959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60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Friendships are Strained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34736B7-193D-4C04-BBA3-97E814D49F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066800" y="2668048"/>
            <a:ext cx="4800600" cy="289032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324600" y="2209800"/>
            <a:ext cx="4800600" cy="4190999"/>
          </a:xfrm>
        </p:spPr>
        <p:txBody>
          <a:bodyPr>
            <a:normAutofit/>
          </a:bodyPr>
          <a:lstStyle/>
          <a:p>
            <a:r>
              <a:rPr lang="en-US" dirty="0"/>
              <a:t>Repeatedly canceling agreed plans</a:t>
            </a:r>
          </a:p>
          <a:p>
            <a:r>
              <a:rPr lang="en-US" dirty="0"/>
              <a:t>Problematic to seek social support when unable to reciprocate</a:t>
            </a:r>
          </a:p>
          <a:p>
            <a:r>
              <a:rPr lang="en-US" dirty="0"/>
              <a:t>Decreased quantity of time, but also decreased quality of time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0AD0148-62BA-41B3-B32E-700A25ADA1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263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81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 are Destroyed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362199"/>
            <a:ext cx="4800600" cy="4038633"/>
          </a:xfrm>
        </p:spPr>
        <p:txBody>
          <a:bodyPr/>
          <a:lstStyle/>
          <a:p>
            <a:r>
              <a:rPr lang="en-US" dirty="0"/>
              <a:t>Women are expected to be the caregivers and men are the breadwinners</a:t>
            </a:r>
          </a:p>
          <a:p>
            <a:r>
              <a:rPr lang="en-US" dirty="0"/>
              <a:t>Employers expect that work life should triumph over home life</a:t>
            </a:r>
          </a:p>
          <a:p>
            <a:r>
              <a:rPr lang="en-US" dirty="0"/>
              <a:t>More work hours equal less commitment to family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52B1FF1-B7A0-47AD-8CAF-772BC5BDA84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629400" y="2514600"/>
            <a:ext cx="4344154" cy="2890837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7EF8EE-95D1-44B6-AE25-81CDA3D6E0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163" y="6252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736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515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Declining Physical Health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6CBBCB-AF96-48C3-B5F0-6DBED13FF95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41419" y="2650866"/>
            <a:ext cx="5092402" cy="292469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A0496-C353-4A68-8CBD-6520556E5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2362200"/>
            <a:ext cx="4800600" cy="4038599"/>
          </a:xfrm>
        </p:spPr>
        <p:txBody>
          <a:bodyPr/>
          <a:lstStyle/>
          <a:p>
            <a:r>
              <a:rPr lang="en-US" dirty="0"/>
              <a:t>Increased physical symptoms</a:t>
            </a:r>
          </a:p>
          <a:p>
            <a:r>
              <a:rPr lang="en-US" dirty="0"/>
              <a:t>Increases somatic complaints</a:t>
            </a:r>
          </a:p>
          <a:p>
            <a:r>
              <a:rPr lang="en-US" dirty="0"/>
              <a:t>Not enough sleep</a:t>
            </a:r>
          </a:p>
          <a:p>
            <a:r>
              <a:rPr lang="en-US" dirty="0"/>
              <a:t>Low resistance to viruses and colds</a:t>
            </a:r>
          </a:p>
          <a:p>
            <a:endParaRPr lang="en-US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504DC51-D0E1-4A0D-81BE-2BF4F81DF6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1819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006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42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Mental Health Diagnoses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FC5A8B-EED3-44F9-B4BA-1526E62B4E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512695" y="2362200"/>
            <a:ext cx="3612505" cy="321786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91D023-0AC6-43FC-B171-3BB3A47E7A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895600"/>
            <a:ext cx="4800600" cy="3505199"/>
          </a:xfrm>
        </p:spPr>
        <p:txBody>
          <a:bodyPr/>
          <a:lstStyle/>
          <a:p>
            <a:r>
              <a:rPr lang="en-US" dirty="0"/>
              <a:t>Stress and Tension</a:t>
            </a:r>
          </a:p>
          <a:p>
            <a:r>
              <a:rPr lang="en-US" dirty="0"/>
              <a:t>Depression</a:t>
            </a:r>
          </a:p>
          <a:p>
            <a:r>
              <a:rPr lang="en-US" dirty="0"/>
              <a:t>Anxiety</a:t>
            </a:r>
          </a:p>
          <a:p>
            <a:endParaRPr lang="en-US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0E8DB77-D368-4CD0-860E-C99F241BDD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800" y="62496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049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7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0A60D3F-6E2E-4F94-A975-9EB6A4C3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Negative Relations and Team Performance Relate to Collaborative Workplace Processes?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59C45FC-D1B4-4947-A882-A023657F3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438400"/>
            <a:ext cx="9144000" cy="3962400"/>
          </a:xfrm>
        </p:spPr>
        <p:txBody>
          <a:bodyPr/>
          <a:lstStyle/>
          <a:p>
            <a:r>
              <a:rPr lang="en-US" dirty="0"/>
              <a:t>Employees may be very tired from the lack of sleep</a:t>
            </a:r>
          </a:p>
          <a:p>
            <a:r>
              <a:rPr lang="en-US" dirty="0"/>
              <a:t>Employees may be absent from the workplace due to increasing doctor appointments</a:t>
            </a:r>
          </a:p>
          <a:p>
            <a:r>
              <a:rPr lang="en-US" dirty="0"/>
              <a:t>The added stress may make the employees’ moods unpredictable.</a:t>
            </a:r>
          </a:p>
          <a:p>
            <a:r>
              <a:rPr lang="en-US" dirty="0"/>
              <a:t>Problems in relationships and friendships may sent the employee into a state of depression.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634EB9-7FA9-4CC3-A7BC-91B7CBD7E3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482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7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EF252CC9-BAE6-4AD1-AA25-6042BD126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can the Knowledge of Negative Relations and Team Performance be Applied to Future Workplace Experiences?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76F4AFB-FCA3-49B7-9B72-A0A66EF06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743200"/>
            <a:ext cx="9144000" cy="3657600"/>
          </a:xfrm>
        </p:spPr>
        <p:txBody>
          <a:bodyPr/>
          <a:lstStyle/>
          <a:p>
            <a:r>
              <a:rPr lang="en-US" dirty="0"/>
              <a:t>It is important to achieve a good Work-Life balance.</a:t>
            </a:r>
          </a:p>
          <a:p>
            <a:r>
              <a:rPr lang="en-US" dirty="0"/>
              <a:t>Take the time to rest. </a:t>
            </a:r>
          </a:p>
          <a:p>
            <a:r>
              <a:rPr lang="en-US" dirty="0"/>
              <a:t>Make sure to put the time into friendships and relationships.</a:t>
            </a:r>
          </a:p>
          <a:p>
            <a:endParaRPr lang="en-US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9880A7-D78F-4ECD-A37B-F386114FE6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658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311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32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514600"/>
            <a:ext cx="9144000" cy="3886200"/>
          </a:xfrm>
        </p:spPr>
        <p:txBody>
          <a:bodyPr/>
          <a:lstStyle/>
          <a:p>
            <a:r>
              <a:rPr lang="en-US" dirty="0"/>
              <a:t>Additional workloads can create mental health problems.</a:t>
            </a:r>
          </a:p>
          <a:p>
            <a:r>
              <a:rPr lang="en-US" dirty="0"/>
              <a:t>It can cause a drastic decrease in overall physical health.</a:t>
            </a:r>
          </a:p>
          <a:p>
            <a:r>
              <a:rPr lang="en-US" dirty="0"/>
              <a:t>Relationships are often affected and sometimes destroyed.</a:t>
            </a:r>
          </a:p>
          <a:p>
            <a:r>
              <a:rPr lang="en-US" dirty="0"/>
              <a:t>Friendships get strained and may dissolve.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9D849F-F985-4E27-86CB-50224219A6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687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9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16556C-D6D4-4AF1-ADEF-A58EAD97EB5D}"/>
              </a:ext>
            </a:extLst>
          </p:cNvPr>
          <p:cNvSpPr txBox="1"/>
          <p:nvPr/>
        </p:nvSpPr>
        <p:spPr>
          <a:xfrm>
            <a:off x="304800" y="990600"/>
            <a:ext cx="6400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Friedman, S. D., Christensen, P., &amp; DeGroot, J. (1998). Work 	and Life: The End of the Zero-Sum. Harvard 	Business Review, 76(6), 119-129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Madsen, S. R., John, C. R., &amp; Miller, D. (2005). Work-Family 	Conflict and Health: A Study of Workplace, 	Psychological, and Behavioral Correlates. Journal of 	Behavioral &amp; Applied Management, 6(3), 225-247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Mennnino, S. F., Rubin, B. A., &amp; Brayfield, A. (2005). HOME-	To-JOB AND JOB-TO-HOME SPILLOVER: The Impact of 	Company Policies and Workplace Managers. 	Sociological Quarterly, 46(1), 107-135. Retrieved from 	</a:t>
            </a:r>
            <a:r>
              <a:rPr lang="en-US" dirty="0">
                <a:hlinkClick r:id="rId2"/>
              </a:rPr>
              <a:t>http://doi.org/10.111/j01533-8525.2005.00006.x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Parris, M. A., Vickers, M. H., &amp; Wilkes, L. (2008). Friendships 	Under Strain: The Work-Personal Life Integration of 	Middle Managers. Community, Work, &amp; Family. 11(4), 	405-18. Retrieved from 	doi:10.1080/1366880802361831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2328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Medical Design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41.potx" id="{D7485564-6666-4DDB-B0D3-55F6E694D6E5}" vid="{6E950D30-6FC6-4411-BCFF-468AD9ECA78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 design presentation (widescreen)</Template>
  <TotalTime>304</TotalTime>
  <Words>496</Words>
  <Application>Microsoft Office PowerPoint</Application>
  <PresentationFormat>Widescreen</PresentationFormat>
  <Paragraphs>50</Paragraphs>
  <Slides>11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Franklin Gothic Medium</vt:lpstr>
      <vt:lpstr>Medical Design 16x9</vt:lpstr>
      <vt:lpstr>Negative Relations and Team Performance</vt:lpstr>
      <vt:lpstr>How Can the Demands of Work Impact Your Personal Life? </vt:lpstr>
      <vt:lpstr>What is a Work-Life Balance?</vt:lpstr>
      <vt:lpstr>Friendships are Strained</vt:lpstr>
      <vt:lpstr>Relationships are Destroyed  </vt:lpstr>
      <vt:lpstr>Declining Physical Health</vt:lpstr>
      <vt:lpstr>Increased Mental Health Diagnoses</vt:lpstr>
      <vt:lpstr>How does Negative Relations and Team Performance Relate to Collaborative Workplace Processes?</vt:lpstr>
      <vt:lpstr>How can the Knowledge of Negative Relations and Team Performance be Applied to Future Workplace Experiences?</vt:lpstr>
      <vt:lpstr>Conclusion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Negative Relations and Team Performance</dc:title>
  <dc:creator>Alecia Foster</dc:creator>
  <cp:lastModifiedBy>Alecia Foster</cp:lastModifiedBy>
  <cp:revision>8</cp:revision>
  <dcterms:created xsi:type="dcterms:W3CDTF">2022-01-31T15:40:16Z</dcterms:created>
  <dcterms:modified xsi:type="dcterms:W3CDTF">2022-02-11T22:50:40Z</dcterms:modified>
</cp:coreProperties>
</file>