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5486400" cy="5486400"/>
  <p:notesSz cx="6858000" cy="9144000"/>
  <p:defaultTextStyle>
    <a:defPPr>
      <a:defRPr lang="en-US"/>
    </a:defPPr>
    <a:lvl1pPr marL="0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1pPr>
    <a:lvl2pPr marL="263347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2pPr>
    <a:lvl3pPr marL="526694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3pPr>
    <a:lvl4pPr marL="790042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4pPr>
    <a:lvl5pPr marL="1053389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5pPr>
    <a:lvl6pPr marL="1316736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6pPr>
    <a:lvl7pPr marL="1580083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7pPr>
    <a:lvl8pPr marL="1843430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8pPr>
    <a:lvl9pPr marL="2106778" algn="l" defTabSz="526694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F3700C-DFE0-8540-85CB-9ACAC7FBE4C9}" v="45" dt="2021-11-30T23:52:47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322"/>
    <p:restoredTop sz="94687"/>
  </p:normalViewPr>
  <p:slideViewPr>
    <p:cSldViewPr snapToGrid="0" snapToObjects="1">
      <p:cViewPr varScale="1">
        <p:scale>
          <a:sx n="110" d="100"/>
          <a:sy n="110" d="100"/>
        </p:scale>
        <p:origin x="17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yl marr" userId="13361b62128b1976" providerId="LiveId" clId="{5FF3700C-DFE0-8540-85CB-9ACAC7FBE4C9}"/>
    <pc:docChg chg="undo custSel addSld modSld modMainMaster modNotesMaster">
      <pc:chgData name="cheryl marr" userId="13361b62128b1976" providerId="LiveId" clId="{5FF3700C-DFE0-8540-85CB-9ACAC7FBE4C9}" dt="2021-12-14T18:06:04.152" v="4333" actId="20577"/>
      <pc:docMkLst>
        <pc:docMk/>
      </pc:docMkLst>
      <pc:sldChg chg="addSp delSp modSp mod">
        <pc:chgData name="cheryl marr" userId="13361b62128b1976" providerId="LiveId" clId="{5FF3700C-DFE0-8540-85CB-9ACAC7FBE4C9}" dt="2021-12-14T18:06:04.152" v="4333" actId="20577"/>
        <pc:sldMkLst>
          <pc:docMk/>
          <pc:sldMk cId="3167859306" sldId="256"/>
        </pc:sldMkLst>
        <pc:spChg chg="mod">
          <ac:chgData name="cheryl marr" userId="13361b62128b1976" providerId="LiveId" clId="{5FF3700C-DFE0-8540-85CB-9ACAC7FBE4C9}" dt="2021-11-30T21:57:07.499" v="345"/>
          <ac:spMkLst>
            <pc:docMk/>
            <pc:sldMk cId="3167859306" sldId="256"/>
            <ac:spMk id="2" creationId="{C458BD30-06B5-E941-9AEA-9B3B9C4A2C64}"/>
          </ac:spMkLst>
        </pc:spChg>
        <pc:spChg chg="mod">
          <ac:chgData name="cheryl marr" userId="13361b62128b1976" providerId="LiveId" clId="{5FF3700C-DFE0-8540-85CB-9ACAC7FBE4C9}" dt="2021-12-14T18:06:04.152" v="4333" actId="20577"/>
          <ac:spMkLst>
            <pc:docMk/>
            <pc:sldMk cId="3167859306" sldId="256"/>
            <ac:spMk id="3" creationId="{E060BB76-A802-F348-AF56-CE7826C9A9AE}"/>
          </ac:spMkLst>
        </pc:spChg>
        <pc:spChg chg="add del mod">
          <ac:chgData name="cheryl marr" userId="13361b62128b1976" providerId="LiveId" clId="{5FF3700C-DFE0-8540-85CB-9ACAC7FBE4C9}" dt="2021-11-30T22:50:33.087" v="3194"/>
          <ac:spMkLst>
            <pc:docMk/>
            <pc:sldMk cId="3167859306" sldId="256"/>
            <ac:spMk id="7" creationId="{8DB3ABE8-C82C-9646-94F8-BE1ECEA845EE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k cId="3167859306" sldId="256"/>
            <ac:spMk id="9" creationId="{8EF32ACB-37F7-4E27-BDBC-67A94864F506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k cId="3167859306" sldId="256"/>
            <ac:spMk id="11" creationId="{640449D5-DE6C-45AB-811E-29321C591CD6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k cId="3167859306" sldId="256"/>
            <ac:spMk id="13" creationId="{212462C2-E3DB-4837-B94D-BC580B18384B}"/>
          </ac:spMkLst>
        </pc:spChg>
        <pc:picChg chg="mod">
          <ac:chgData name="cheryl marr" userId="13361b62128b1976" providerId="LiveId" clId="{5FF3700C-DFE0-8540-85CB-9ACAC7FBE4C9}" dt="2021-11-30T21:57:07.499" v="345"/>
          <ac:picMkLst>
            <pc:docMk/>
            <pc:sldMk cId="3167859306" sldId="256"/>
            <ac:picMk id="4" creationId="{7A2A2716-853F-4E46-AD1C-B28B7B41431F}"/>
          </ac:picMkLst>
        </pc:picChg>
        <pc:picChg chg="add mod">
          <ac:chgData name="cheryl marr" userId="13361b62128b1976" providerId="LiveId" clId="{5FF3700C-DFE0-8540-85CB-9ACAC7FBE4C9}" dt="2021-12-14T18:05:43.261" v="4313" actId="14100"/>
          <ac:picMkLst>
            <pc:docMk/>
            <pc:sldMk cId="3167859306" sldId="256"/>
            <ac:picMk id="6" creationId="{1D62F6F2-508A-1248-B6ED-C19C91FBCCAB}"/>
          </ac:picMkLst>
        </pc:picChg>
      </pc:sldChg>
      <pc:sldChg chg="addSp delSp modSp new mod modAnim">
        <pc:chgData name="cheryl marr" userId="13361b62128b1976" providerId="LiveId" clId="{5FF3700C-DFE0-8540-85CB-9ACAC7FBE4C9}" dt="2021-11-30T23:33:11.839" v="4045" actId="1076"/>
        <pc:sldMkLst>
          <pc:docMk/>
          <pc:sldMk cId="2632268815" sldId="257"/>
        </pc:sldMkLst>
        <pc:spChg chg="mod">
          <ac:chgData name="cheryl marr" userId="13361b62128b1976" providerId="LiveId" clId="{5FF3700C-DFE0-8540-85CB-9ACAC7FBE4C9}" dt="2021-11-30T21:59:16.477" v="348" actId="255"/>
          <ac:spMkLst>
            <pc:docMk/>
            <pc:sldMk cId="2632268815" sldId="257"/>
            <ac:spMk id="2" creationId="{2E181283-3DA0-6744-AFBF-55CDA6AC7959}"/>
          </ac:spMkLst>
        </pc:spChg>
        <pc:spChg chg="mod">
          <ac:chgData name="cheryl marr" userId="13361b62128b1976" providerId="LiveId" clId="{5FF3700C-DFE0-8540-85CB-9ACAC7FBE4C9}" dt="2021-11-30T22:00:56.320" v="390" actId="2711"/>
          <ac:spMkLst>
            <pc:docMk/>
            <pc:sldMk cId="2632268815" sldId="257"/>
            <ac:spMk id="3" creationId="{031D5690-0350-CA4B-A7F7-7C36D55E3324}"/>
          </ac:spMkLst>
        </pc:spChg>
        <pc:spChg chg="add del mod">
          <ac:chgData name="cheryl marr" userId="13361b62128b1976" providerId="LiveId" clId="{5FF3700C-DFE0-8540-85CB-9ACAC7FBE4C9}" dt="2021-11-30T21:55:09.812" v="341"/>
          <ac:spMkLst>
            <pc:docMk/>
            <pc:sldMk cId="2632268815" sldId="257"/>
            <ac:spMk id="4" creationId="{F5AC6C08-0818-674D-941F-0A5A290145DA}"/>
          </ac:spMkLst>
        </pc:spChg>
        <pc:picChg chg="add mod">
          <ac:chgData name="cheryl marr" userId="13361b62128b1976" providerId="LiveId" clId="{5FF3700C-DFE0-8540-85CB-9ACAC7FBE4C9}" dt="2021-11-30T22:52:38.415" v="3206" actId="1076"/>
          <ac:picMkLst>
            <pc:docMk/>
            <pc:sldMk cId="2632268815" sldId="257"/>
            <ac:picMk id="6" creationId="{EE709A1D-F3E5-1E49-9207-0C366E689799}"/>
          </ac:picMkLst>
        </pc:picChg>
        <pc:picChg chg="add mod">
          <ac:chgData name="cheryl marr" userId="13361b62128b1976" providerId="LiveId" clId="{5FF3700C-DFE0-8540-85CB-9ACAC7FBE4C9}" dt="2021-11-30T23:33:11.839" v="4045" actId="1076"/>
          <ac:picMkLst>
            <pc:docMk/>
            <pc:sldMk cId="2632268815" sldId="257"/>
            <ac:picMk id="7" creationId="{5566758D-068C-4344-ADD3-BBA55314D3E0}"/>
          </ac:picMkLst>
        </pc:picChg>
      </pc:sldChg>
      <pc:sldChg chg="addSp delSp modSp new mod modAnim">
        <pc:chgData name="cheryl marr" userId="13361b62128b1976" providerId="LiveId" clId="{5FF3700C-DFE0-8540-85CB-9ACAC7FBE4C9}" dt="2021-12-14T17:58:43.297" v="4243" actId="20577"/>
        <pc:sldMkLst>
          <pc:docMk/>
          <pc:sldMk cId="821930840" sldId="258"/>
        </pc:sldMkLst>
        <pc:spChg chg="mod">
          <ac:chgData name="cheryl marr" userId="13361b62128b1976" providerId="LiveId" clId="{5FF3700C-DFE0-8540-85CB-9ACAC7FBE4C9}" dt="2021-11-30T21:59:08.515" v="347" actId="255"/>
          <ac:spMkLst>
            <pc:docMk/>
            <pc:sldMk cId="821930840" sldId="258"/>
            <ac:spMk id="2" creationId="{0F4B5AD9-125D-684F-B992-26BE79390C14}"/>
          </ac:spMkLst>
        </pc:spChg>
        <pc:spChg chg="mod">
          <ac:chgData name="cheryl marr" userId="13361b62128b1976" providerId="LiveId" clId="{5FF3700C-DFE0-8540-85CB-9ACAC7FBE4C9}" dt="2021-12-14T17:58:43.297" v="4243" actId="20577"/>
          <ac:spMkLst>
            <pc:docMk/>
            <pc:sldMk cId="821930840" sldId="258"/>
            <ac:spMk id="3" creationId="{D30C46E7-E945-C844-9776-740F08C432D4}"/>
          </ac:spMkLst>
        </pc:spChg>
        <pc:spChg chg="add del mod">
          <ac:chgData name="cheryl marr" userId="13361b62128b1976" providerId="LiveId" clId="{5FF3700C-DFE0-8540-85CB-9ACAC7FBE4C9}" dt="2021-11-30T21:55:47.696" v="344"/>
          <ac:spMkLst>
            <pc:docMk/>
            <pc:sldMk cId="821930840" sldId="258"/>
            <ac:spMk id="4" creationId="{D505A411-DDFF-E846-A212-8E764624003A}"/>
          </ac:spMkLst>
        </pc:spChg>
        <pc:picChg chg="add mod">
          <ac:chgData name="cheryl marr" userId="13361b62128b1976" providerId="LiveId" clId="{5FF3700C-DFE0-8540-85CB-9ACAC7FBE4C9}" dt="2021-11-30T22:51:53.200" v="3201" actId="1076"/>
          <ac:picMkLst>
            <pc:docMk/>
            <pc:sldMk cId="821930840" sldId="258"/>
            <ac:picMk id="6" creationId="{60F5397B-3A38-444F-99C2-AEB28E05219F}"/>
          </ac:picMkLst>
        </pc:picChg>
        <pc:picChg chg="add mod">
          <ac:chgData name="cheryl marr" userId="13361b62128b1976" providerId="LiveId" clId="{5FF3700C-DFE0-8540-85CB-9ACAC7FBE4C9}" dt="2021-11-30T23:43:18.452" v="4205" actId="1076"/>
          <ac:picMkLst>
            <pc:docMk/>
            <pc:sldMk cId="821930840" sldId="258"/>
            <ac:picMk id="7" creationId="{0B77EFBA-06A1-CF44-A91B-BDEB44148C86}"/>
          </ac:picMkLst>
        </pc:picChg>
      </pc:sldChg>
      <pc:sldChg chg="addSp delSp modSp new mod modAnim">
        <pc:chgData name="cheryl marr" userId="13361b62128b1976" providerId="LiveId" clId="{5FF3700C-DFE0-8540-85CB-9ACAC7FBE4C9}" dt="2021-12-14T18:00:23.687" v="4269" actId="20577"/>
        <pc:sldMkLst>
          <pc:docMk/>
          <pc:sldMk cId="1735564311" sldId="259"/>
        </pc:sldMkLst>
        <pc:spChg chg="mod">
          <ac:chgData name="cheryl marr" userId="13361b62128b1976" providerId="LiveId" clId="{5FF3700C-DFE0-8540-85CB-9ACAC7FBE4C9}" dt="2021-11-30T22:04:19.415" v="600" actId="20577"/>
          <ac:spMkLst>
            <pc:docMk/>
            <pc:sldMk cId="1735564311" sldId="259"/>
            <ac:spMk id="2" creationId="{5737F65B-B641-A94F-9FAB-9D60A9ADD2C3}"/>
          </ac:spMkLst>
        </pc:spChg>
        <pc:spChg chg="mod">
          <ac:chgData name="cheryl marr" userId="13361b62128b1976" providerId="LiveId" clId="{5FF3700C-DFE0-8540-85CB-9ACAC7FBE4C9}" dt="2021-12-14T18:00:23.687" v="4269" actId="20577"/>
          <ac:spMkLst>
            <pc:docMk/>
            <pc:sldMk cId="1735564311" sldId="259"/>
            <ac:spMk id="3" creationId="{2C5BD480-B384-344E-8F2C-7FA8E649B023}"/>
          </ac:spMkLst>
        </pc:spChg>
        <pc:spChg chg="add del mod">
          <ac:chgData name="cheryl marr" userId="13361b62128b1976" providerId="LiveId" clId="{5FF3700C-DFE0-8540-85CB-9ACAC7FBE4C9}" dt="2021-11-30T22:55:06.401" v="3223" actId="931"/>
          <ac:spMkLst>
            <pc:docMk/>
            <pc:sldMk cId="1735564311" sldId="259"/>
            <ac:spMk id="6" creationId="{61012839-3A1C-5542-BEEE-693F3E90EA54}"/>
          </ac:spMkLst>
        </pc:spChg>
        <pc:spChg chg="add del mod">
          <ac:chgData name="cheryl marr" userId="13361b62128b1976" providerId="LiveId" clId="{5FF3700C-DFE0-8540-85CB-9ACAC7FBE4C9}" dt="2021-11-30T22:55:06.401" v="3223" actId="931"/>
          <ac:spMkLst>
            <pc:docMk/>
            <pc:sldMk cId="1735564311" sldId="259"/>
            <ac:spMk id="9" creationId="{9CA1E039-BDAF-5141-9B6D-6D2CD7103889}"/>
          </ac:spMkLst>
        </pc:spChg>
        <pc:spChg chg="add del mod">
          <ac:chgData name="cheryl marr" userId="13361b62128b1976" providerId="LiveId" clId="{5FF3700C-DFE0-8540-85CB-9ACAC7FBE4C9}" dt="2021-11-30T22:55:41.698" v="3292" actId="1076"/>
          <ac:spMkLst>
            <pc:docMk/>
            <pc:sldMk cId="1735564311" sldId="259"/>
            <ac:spMk id="12" creationId="{AB00A68B-6CC5-AC44-9D52-1478D8C884AE}"/>
          </ac:spMkLst>
        </pc:spChg>
        <pc:spChg chg="add del mod">
          <ac:chgData name="cheryl marr" userId="13361b62128b1976" providerId="LiveId" clId="{5FF3700C-DFE0-8540-85CB-9ACAC7FBE4C9}" dt="2021-11-30T22:57:57.994" v="3366"/>
          <ac:spMkLst>
            <pc:docMk/>
            <pc:sldMk cId="1735564311" sldId="259"/>
            <ac:spMk id="16" creationId="{6F2A79BD-3A82-884C-AD70-3D4BFEA641EE}"/>
          </ac:spMkLst>
        </pc:spChg>
        <pc:spChg chg="add del mod">
          <ac:chgData name="cheryl marr" userId="13361b62128b1976" providerId="LiveId" clId="{5FF3700C-DFE0-8540-85CB-9ACAC7FBE4C9}" dt="2021-11-30T23:03:36.168" v="3639" actId="478"/>
          <ac:spMkLst>
            <pc:docMk/>
            <pc:sldMk cId="1735564311" sldId="259"/>
            <ac:spMk id="19" creationId="{8F11BBD2-2115-134E-B41D-E3FF74909634}"/>
          </ac:spMkLst>
        </pc:spChg>
        <pc:spChg chg="add del mod">
          <ac:chgData name="cheryl marr" userId="13361b62128b1976" providerId="LiveId" clId="{5FF3700C-DFE0-8540-85CB-9ACAC7FBE4C9}" dt="2021-11-30T23:03:36.168" v="3639" actId="478"/>
          <ac:spMkLst>
            <pc:docMk/>
            <pc:sldMk cId="1735564311" sldId="259"/>
            <ac:spMk id="22" creationId="{660D0DA5-FC1A-B949-9FED-BA5F832BA169}"/>
          </ac:spMkLst>
        </pc:spChg>
        <pc:spChg chg="add del mod">
          <ac:chgData name="cheryl marr" userId="13361b62128b1976" providerId="LiveId" clId="{5FF3700C-DFE0-8540-85CB-9ACAC7FBE4C9}" dt="2021-11-30T23:03:59.681" v="3698"/>
          <ac:spMkLst>
            <pc:docMk/>
            <pc:sldMk cId="1735564311" sldId="259"/>
            <ac:spMk id="25" creationId="{4F41F562-48D1-314F-8AD7-3ED197CB3922}"/>
          </ac:spMkLst>
        </pc:spChg>
        <pc:picChg chg="add del mod">
          <ac:chgData name="cheryl marr" userId="13361b62128b1976" providerId="LiveId" clId="{5FF3700C-DFE0-8540-85CB-9ACAC7FBE4C9}" dt="2021-11-30T22:55:06.401" v="3223" actId="931"/>
          <ac:picMkLst>
            <pc:docMk/>
            <pc:sldMk cId="1735564311" sldId="259"/>
            <ac:picMk id="5" creationId="{B59F16F5-A79D-A246-83C8-6EC15FD4F545}"/>
          </ac:picMkLst>
        </pc:picChg>
        <pc:picChg chg="add del mod">
          <ac:chgData name="cheryl marr" userId="13361b62128b1976" providerId="LiveId" clId="{5FF3700C-DFE0-8540-85CB-9ACAC7FBE4C9}" dt="2021-11-30T22:55:06.401" v="3223" actId="931"/>
          <ac:picMkLst>
            <pc:docMk/>
            <pc:sldMk cId="1735564311" sldId="259"/>
            <ac:picMk id="8" creationId="{E133BFDE-B931-2049-B674-BDCFA49F1F39}"/>
          </ac:picMkLst>
        </pc:picChg>
        <pc:picChg chg="add mod">
          <ac:chgData name="cheryl marr" userId="13361b62128b1976" providerId="LiveId" clId="{5FF3700C-DFE0-8540-85CB-9ACAC7FBE4C9}" dt="2021-11-30T22:58:06.675" v="3368" actId="14100"/>
          <ac:picMkLst>
            <pc:docMk/>
            <pc:sldMk cId="1735564311" sldId="259"/>
            <ac:picMk id="11" creationId="{876CF7D3-CE94-EB40-B089-7771A007C4DD}"/>
          </ac:picMkLst>
        </pc:picChg>
        <pc:picChg chg="add mod">
          <ac:chgData name="cheryl marr" userId="13361b62128b1976" providerId="LiveId" clId="{5FF3700C-DFE0-8540-85CB-9ACAC7FBE4C9}" dt="2021-11-30T22:55:40.950" v="3291" actId="571"/>
          <ac:picMkLst>
            <pc:docMk/>
            <pc:sldMk cId="1735564311" sldId="259"/>
            <ac:picMk id="13" creationId="{BD8E76E7-C2CE-9141-A5EF-92FD79B02DE9}"/>
          </ac:picMkLst>
        </pc:picChg>
        <pc:picChg chg="add del mod">
          <ac:chgData name="cheryl marr" userId="13361b62128b1976" providerId="LiveId" clId="{5FF3700C-DFE0-8540-85CB-9ACAC7FBE4C9}" dt="2021-11-30T23:03:26.180" v="3631" actId="478"/>
          <ac:picMkLst>
            <pc:docMk/>
            <pc:sldMk cId="1735564311" sldId="259"/>
            <ac:picMk id="15" creationId="{35481381-65C4-604F-B905-0678EC2E9A5D}"/>
          </ac:picMkLst>
        </pc:picChg>
        <pc:picChg chg="add del mod">
          <ac:chgData name="cheryl marr" userId="13361b62128b1976" providerId="LiveId" clId="{5FF3700C-DFE0-8540-85CB-9ACAC7FBE4C9}" dt="2021-11-30T23:03:36.168" v="3639" actId="478"/>
          <ac:picMkLst>
            <pc:docMk/>
            <pc:sldMk cId="1735564311" sldId="259"/>
            <ac:picMk id="18" creationId="{CFFCB4A7-C99A-1345-A4D7-59A2DA76602C}"/>
          </ac:picMkLst>
        </pc:picChg>
        <pc:picChg chg="add del mod">
          <ac:chgData name="cheryl marr" userId="13361b62128b1976" providerId="LiveId" clId="{5FF3700C-DFE0-8540-85CB-9ACAC7FBE4C9}" dt="2021-11-30T23:03:36.168" v="3639" actId="478"/>
          <ac:picMkLst>
            <pc:docMk/>
            <pc:sldMk cId="1735564311" sldId="259"/>
            <ac:picMk id="21" creationId="{B48793A0-A540-AE45-AF80-247FC7D3CE75}"/>
          </ac:picMkLst>
        </pc:picChg>
        <pc:picChg chg="add mod">
          <ac:chgData name="cheryl marr" userId="13361b62128b1976" providerId="LiveId" clId="{5FF3700C-DFE0-8540-85CB-9ACAC7FBE4C9}" dt="2021-11-30T23:03:47.219" v="3644" actId="1076"/>
          <ac:picMkLst>
            <pc:docMk/>
            <pc:sldMk cId="1735564311" sldId="259"/>
            <ac:picMk id="24" creationId="{347C9679-3D29-9048-B257-A9C9F1E053FF}"/>
          </ac:picMkLst>
        </pc:picChg>
        <pc:picChg chg="add mod">
          <ac:chgData name="cheryl marr" userId="13361b62128b1976" providerId="LiveId" clId="{5FF3700C-DFE0-8540-85CB-9ACAC7FBE4C9}" dt="2021-11-30T23:44:33.365" v="4207" actId="1076"/>
          <ac:picMkLst>
            <pc:docMk/>
            <pc:sldMk cId="1735564311" sldId="259"/>
            <ac:picMk id="26" creationId="{2950A395-20FB-3B47-9AB5-2771F228DE46}"/>
          </ac:picMkLst>
        </pc:picChg>
      </pc:sldChg>
      <pc:sldChg chg="addSp delSp modSp new mod modAnim">
        <pc:chgData name="cheryl marr" userId="13361b62128b1976" providerId="LiveId" clId="{5FF3700C-DFE0-8540-85CB-9ACAC7FBE4C9}" dt="2021-12-14T18:01:06.657" v="4274" actId="14100"/>
        <pc:sldMkLst>
          <pc:docMk/>
          <pc:sldMk cId="41407917" sldId="260"/>
        </pc:sldMkLst>
        <pc:spChg chg="mod">
          <ac:chgData name="cheryl marr" userId="13361b62128b1976" providerId="LiveId" clId="{5FF3700C-DFE0-8540-85CB-9ACAC7FBE4C9}" dt="2021-11-30T22:11:33.429" v="977" actId="20577"/>
          <ac:spMkLst>
            <pc:docMk/>
            <pc:sldMk cId="41407917" sldId="260"/>
            <ac:spMk id="2" creationId="{6FC38131-EF07-B842-AE10-40B2AC6761A2}"/>
          </ac:spMkLst>
        </pc:spChg>
        <pc:spChg chg="mod">
          <ac:chgData name="cheryl marr" userId="13361b62128b1976" providerId="LiveId" clId="{5FF3700C-DFE0-8540-85CB-9ACAC7FBE4C9}" dt="2021-12-14T18:00:54.723" v="4273" actId="20577"/>
          <ac:spMkLst>
            <pc:docMk/>
            <pc:sldMk cId="41407917" sldId="260"/>
            <ac:spMk id="3" creationId="{A78DAF46-0149-FE4E-9DC2-CE417088687C}"/>
          </ac:spMkLst>
        </pc:spChg>
        <pc:spChg chg="add del mod">
          <ac:chgData name="cheryl marr" userId="13361b62128b1976" providerId="LiveId" clId="{5FF3700C-DFE0-8540-85CB-9ACAC7FBE4C9}" dt="2021-11-30T22:58:40.599" v="3427"/>
          <ac:spMkLst>
            <pc:docMk/>
            <pc:sldMk cId="41407917" sldId="260"/>
            <ac:spMk id="6" creationId="{68B0B4C2-19AF-A241-BB7F-468216F7DEEB}"/>
          </ac:spMkLst>
        </pc:spChg>
        <pc:spChg chg="add del mod">
          <ac:chgData name="cheryl marr" userId="13361b62128b1976" providerId="LiveId" clId="{5FF3700C-DFE0-8540-85CB-9ACAC7FBE4C9}" dt="2021-11-30T22:59:43.423" v="3495"/>
          <ac:spMkLst>
            <pc:docMk/>
            <pc:sldMk cId="41407917" sldId="260"/>
            <ac:spMk id="9" creationId="{F9F91D2F-2167-6F4A-8F31-5B8899746909}"/>
          </ac:spMkLst>
        </pc:spChg>
        <pc:picChg chg="add mod">
          <ac:chgData name="cheryl marr" userId="13361b62128b1976" providerId="LiveId" clId="{5FF3700C-DFE0-8540-85CB-9ACAC7FBE4C9}" dt="2021-12-14T18:01:06.657" v="4274" actId="14100"/>
          <ac:picMkLst>
            <pc:docMk/>
            <pc:sldMk cId="41407917" sldId="260"/>
            <ac:picMk id="5" creationId="{3FE474A4-5200-A04D-A253-D887B896255A}"/>
          </ac:picMkLst>
        </pc:picChg>
        <pc:picChg chg="add mod">
          <ac:chgData name="cheryl marr" userId="13361b62128b1976" providerId="LiveId" clId="{5FF3700C-DFE0-8540-85CB-9ACAC7FBE4C9}" dt="2021-11-30T22:59:41.113" v="3493" actId="1076"/>
          <ac:picMkLst>
            <pc:docMk/>
            <pc:sldMk cId="41407917" sldId="260"/>
            <ac:picMk id="8" creationId="{4AA1C30D-967E-A14D-B9A5-C5622EEC65AE}"/>
          </ac:picMkLst>
        </pc:picChg>
        <pc:picChg chg="add mod">
          <ac:chgData name="cheryl marr" userId="13361b62128b1976" providerId="LiveId" clId="{5FF3700C-DFE0-8540-85CB-9ACAC7FBE4C9}" dt="2021-11-30T23:45:22.321" v="4210" actId="1076"/>
          <ac:picMkLst>
            <pc:docMk/>
            <pc:sldMk cId="41407917" sldId="260"/>
            <ac:picMk id="10" creationId="{A95F8A02-2B9A-6A4D-A472-6999D96EECF5}"/>
          </ac:picMkLst>
        </pc:picChg>
      </pc:sldChg>
      <pc:sldChg chg="addSp delSp modSp new mod modAnim">
        <pc:chgData name="cheryl marr" userId="13361b62128b1976" providerId="LiveId" clId="{5FF3700C-DFE0-8540-85CB-9ACAC7FBE4C9}" dt="2021-11-30T23:46:52.510" v="4212" actId="1076"/>
        <pc:sldMkLst>
          <pc:docMk/>
          <pc:sldMk cId="83803120" sldId="261"/>
        </pc:sldMkLst>
        <pc:spChg chg="mod">
          <ac:chgData name="cheryl marr" userId="13361b62128b1976" providerId="LiveId" clId="{5FF3700C-DFE0-8540-85CB-9ACAC7FBE4C9}" dt="2021-11-30T22:14:12.703" v="1259" actId="20577"/>
          <ac:spMkLst>
            <pc:docMk/>
            <pc:sldMk cId="83803120" sldId="261"/>
            <ac:spMk id="2" creationId="{239B3020-E5AF-B74B-AE26-B483BAD029CF}"/>
          </ac:spMkLst>
        </pc:spChg>
        <pc:spChg chg="mod">
          <ac:chgData name="cheryl marr" userId="13361b62128b1976" providerId="LiveId" clId="{5FF3700C-DFE0-8540-85CB-9ACAC7FBE4C9}" dt="2021-11-30T22:16:29.929" v="1545" actId="5793"/>
          <ac:spMkLst>
            <pc:docMk/>
            <pc:sldMk cId="83803120" sldId="261"/>
            <ac:spMk id="3" creationId="{705C3D06-96CB-C942-91A8-703EBC0E00C8}"/>
          </ac:spMkLst>
        </pc:spChg>
        <pc:spChg chg="add del mod">
          <ac:chgData name="cheryl marr" userId="13361b62128b1976" providerId="LiveId" clId="{5FF3700C-DFE0-8540-85CB-9ACAC7FBE4C9}" dt="2021-11-30T23:00:53.792" v="3502" actId="931"/>
          <ac:spMkLst>
            <pc:docMk/>
            <pc:sldMk cId="83803120" sldId="261"/>
            <ac:spMk id="6" creationId="{837B8F76-D544-9D43-991F-823E79BFD753}"/>
          </ac:spMkLst>
        </pc:spChg>
        <pc:spChg chg="add del mod">
          <ac:chgData name="cheryl marr" userId="13361b62128b1976" providerId="LiveId" clId="{5FF3700C-DFE0-8540-85CB-9ACAC7FBE4C9}" dt="2021-11-30T23:00:53.792" v="3502" actId="931"/>
          <ac:spMkLst>
            <pc:docMk/>
            <pc:sldMk cId="83803120" sldId="261"/>
            <ac:spMk id="9" creationId="{4708CB84-7CBD-4948-BCAF-CB17E851653E}"/>
          </ac:spMkLst>
        </pc:spChg>
        <pc:spChg chg="add del mod">
          <ac:chgData name="cheryl marr" userId="13361b62128b1976" providerId="LiveId" clId="{5FF3700C-DFE0-8540-85CB-9ACAC7FBE4C9}" dt="2021-11-30T23:01:20.938" v="3567"/>
          <ac:spMkLst>
            <pc:docMk/>
            <pc:sldMk cId="83803120" sldId="261"/>
            <ac:spMk id="12" creationId="{482FA661-25E7-8349-9E75-A67F42DB3F7C}"/>
          </ac:spMkLst>
        </pc:spChg>
        <pc:picChg chg="add del mod">
          <ac:chgData name="cheryl marr" userId="13361b62128b1976" providerId="LiveId" clId="{5FF3700C-DFE0-8540-85CB-9ACAC7FBE4C9}" dt="2021-11-30T23:00:53.792" v="3502" actId="931"/>
          <ac:picMkLst>
            <pc:docMk/>
            <pc:sldMk cId="83803120" sldId="261"/>
            <ac:picMk id="5" creationId="{90BA574E-41A0-8742-B6D2-371A01384829}"/>
          </ac:picMkLst>
        </pc:picChg>
        <pc:picChg chg="add del mod">
          <ac:chgData name="cheryl marr" userId="13361b62128b1976" providerId="LiveId" clId="{5FF3700C-DFE0-8540-85CB-9ACAC7FBE4C9}" dt="2021-11-30T23:00:53.792" v="3502" actId="931"/>
          <ac:picMkLst>
            <pc:docMk/>
            <pc:sldMk cId="83803120" sldId="261"/>
            <ac:picMk id="8" creationId="{4A67613D-2016-144A-9C3A-4046E5E60C1A}"/>
          </ac:picMkLst>
        </pc:picChg>
        <pc:picChg chg="add mod">
          <ac:chgData name="cheryl marr" userId="13361b62128b1976" providerId="LiveId" clId="{5FF3700C-DFE0-8540-85CB-9ACAC7FBE4C9}" dt="2021-11-30T23:01:15.328" v="3565" actId="14100"/>
          <ac:picMkLst>
            <pc:docMk/>
            <pc:sldMk cId="83803120" sldId="261"/>
            <ac:picMk id="11" creationId="{AAD3FDFA-2E9A-DA42-AECB-48DB9CE2BD0A}"/>
          </ac:picMkLst>
        </pc:picChg>
        <pc:picChg chg="add mod">
          <ac:chgData name="cheryl marr" userId="13361b62128b1976" providerId="LiveId" clId="{5FF3700C-DFE0-8540-85CB-9ACAC7FBE4C9}" dt="2021-11-30T23:46:52.510" v="4212" actId="1076"/>
          <ac:picMkLst>
            <pc:docMk/>
            <pc:sldMk cId="83803120" sldId="261"/>
            <ac:picMk id="13" creationId="{587F4BF3-C2DD-EA42-817F-16830824AA3C}"/>
          </ac:picMkLst>
        </pc:picChg>
      </pc:sldChg>
      <pc:sldChg chg="addSp delSp modSp new mod modAnim">
        <pc:chgData name="cheryl marr" userId="13361b62128b1976" providerId="LiveId" clId="{5FF3700C-DFE0-8540-85CB-9ACAC7FBE4C9}" dt="2021-11-30T23:47:22.509" v="4215" actId="1076"/>
        <pc:sldMkLst>
          <pc:docMk/>
          <pc:sldMk cId="1896939907" sldId="262"/>
        </pc:sldMkLst>
        <pc:spChg chg="mod">
          <ac:chgData name="cheryl marr" userId="13361b62128b1976" providerId="LiveId" clId="{5FF3700C-DFE0-8540-85CB-9ACAC7FBE4C9}" dt="2021-11-30T22:17:20.912" v="1560" actId="20577"/>
          <ac:spMkLst>
            <pc:docMk/>
            <pc:sldMk cId="1896939907" sldId="262"/>
            <ac:spMk id="2" creationId="{BC895B9F-5E89-184C-AE82-5C3F2A775EA4}"/>
          </ac:spMkLst>
        </pc:spChg>
        <pc:spChg chg="mod">
          <ac:chgData name="cheryl marr" userId="13361b62128b1976" providerId="LiveId" clId="{5FF3700C-DFE0-8540-85CB-9ACAC7FBE4C9}" dt="2021-11-30T22:17:59.940" v="1645" actId="20577"/>
          <ac:spMkLst>
            <pc:docMk/>
            <pc:sldMk cId="1896939907" sldId="262"/>
            <ac:spMk id="3" creationId="{95E7128D-675D-3D4D-93E9-6D8DDDEA5018}"/>
          </ac:spMkLst>
        </pc:spChg>
        <pc:spChg chg="add del mod">
          <ac:chgData name="cheryl marr" userId="13361b62128b1976" providerId="LiveId" clId="{5FF3700C-DFE0-8540-85CB-9ACAC7FBE4C9}" dt="2021-11-30T23:03:28.682" v="3633"/>
          <ac:spMkLst>
            <pc:docMk/>
            <pc:sldMk cId="1896939907" sldId="262"/>
            <ac:spMk id="6" creationId="{08334DC9-C9D2-0449-A430-C553C42EEFBE}"/>
          </ac:spMkLst>
        </pc:spChg>
        <pc:spChg chg="add del mod">
          <ac:chgData name="cheryl marr" userId="13361b62128b1976" providerId="LiveId" clId="{5FF3700C-DFE0-8540-85CB-9ACAC7FBE4C9}" dt="2021-11-30T23:04:30.973" v="3763"/>
          <ac:spMkLst>
            <pc:docMk/>
            <pc:sldMk cId="1896939907" sldId="262"/>
            <ac:spMk id="9" creationId="{B3A06C58-9E5C-FE4D-A097-FE014DB150F4}"/>
          </ac:spMkLst>
        </pc:spChg>
        <pc:picChg chg="add mod">
          <ac:chgData name="cheryl marr" userId="13361b62128b1976" providerId="LiveId" clId="{5FF3700C-DFE0-8540-85CB-9ACAC7FBE4C9}" dt="2021-11-30T23:02:05.044" v="3572" actId="1076"/>
          <ac:picMkLst>
            <pc:docMk/>
            <pc:sldMk cId="1896939907" sldId="262"/>
            <ac:picMk id="5" creationId="{3E7A94AE-78B3-EA4C-9278-F79095FE46A0}"/>
          </ac:picMkLst>
        </pc:picChg>
        <pc:picChg chg="add mod">
          <ac:chgData name="cheryl marr" userId="13361b62128b1976" providerId="LiveId" clId="{5FF3700C-DFE0-8540-85CB-9ACAC7FBE4C9}" dt="2021-11-30T23:04:17.892" v="3703" actId="1076"/>
          <ac:picMkLst>
            <pc:docMk/>
            <pc:sldMk cId="1896939907" sldId="262"/>
            <ac:picMk id="8" creationId="{5DFC8A2D-C261-FD4C-A1F5-62ED0B7842FE}"/>
          </ac:picMkLst>
        </pc:picChg>
        <pc:picChg chg="add mod">
          <ac:chgData name="cheryl marr" userId="13361b62128b1976" providerId="LiveId" clId="{5FF3700C-DFE0-8540-85CB-9ACAC7FBE4C9}" dt="2021-11-30T23:47:22.509" v="4215" actId="1076"/>
          <ac:picMkLst>
            <pc:docMk/>
            <pc:sldMk cId="1896939907" sldId="262"/>
            <ac:picMk id="10" creationId="{9BD3E6BB-49BB-A945-BFFC-52F824443A45}"/>
          </ac:picMkLst>
        </pc:picChg>
      </pc:sldChg>
      <pc:sldChg chg="addSp delSp modSp new mod modAnim">
        <pc:chgData name="cheryl marr" userId="13361b62128b1976" providerId="LiveId" clId="{5FF3700C-DFE0-8540-85CB-9ACAC7FBE4C9}" dt="2021-11-30T23:47:53.926" v="4217" actId="1076"/>
        <pc:sldMkLst>
          <pc:docMk/>
          <pc:sldMk cId="1737376151" sldId="263"/>
        </pc:sldMkLst>
        <pc:spChg chg="mod">
          <ac:chgData name="cheryl marr" userId="13361b62128b1976" providerId="LiveId" clId="{5FF3700C-DFE0-8540-85CB-9ACAC7FBE4C9}" dt="2021-11-30T22:18:47.086" v="1661" actId="20577"/>
          <ac:spMkLst>
            <pc:docMk/>
            <pc:sldMk cId="1737376151" sldId="263"/>
            <ac:spMk id="2" creationId="{D87F4DB4-0BAA-F248-B337-A5E24F286B6C}"/>
          </ac:spMkLst>
        </pc:spChg>
        <pc:spChg chg="mod">
          <ac:chgData name="cheryl marr" userId="13361b62128b1976" providerId="LiveId" clId="{5FF3700C-DFE0-8540-85CB-9ACAC7FBE4C9}" dt="2021-11-30T22:19:52.164" v="1795" actId="20577"/>
          <ac:spMkLst>
            <pc:docMk/>
            <pc:sldMk cId="1737376151" sldId="263"/>
            <ac:spMk id="3" creationId="{3FF87AEE-BE24-EC45-830D-14564ACAD5B2}"/>
          </ac:spMkLst>
        </pc:spChg>
        <pc:spChg chg="add del mod">
          <ac:chgData name="cheryl marr" userId="13361b62128b1976" providerId="LiveId" clId="{5FF3700C-DFE0-8540-85CB-9ACAC7FBE4C9}" dt="2021-11-30T23:06:04.940" v="3841"/>
          <ac:spMkLst>
            <pc:docMk/>
            <pc:sldMk cId="1737376151" sldId="263"/>
            <ac:spMk id="6" creationId="{10893E5D-6246-F34F-958D-0FB189725112}"/>
          </ac:spMkLst>
        </pc:spChg>
        <pc:spChg chg="add mod">
          <ac:chgData name="cheryl marr" userId="13361b62128b1976" providerId="LiveId" clId="{5FF3700C-DFE0-8540-85CB-9ACAC7FBE4C9}" dt="2021-11-30T23:05:39.657" v="3830" actId="1076"/>
          <ac:spMkLst>
            <pc:docMk/>
            <pc:sldMk cId="1737376151" sldId="263"/>
            <ac:spMk id="9" creationId="{C3E51A72-E969-9E48-91F2-2DF33D70CE7A}"/>
          </ac:spMkLst>
        </pc:spChg>
        <pc:picChg chg="add del mod">
          <ac:chgData name="cheryl marr" userId="13361b62128b1976" providerId="LiveId" clId="{5FF3700C-DFE0-8540-85CB-9ACAC7FBE4C9}" dt="2021-11-30T23:05:44.837" v="3832" actId="478"/>
          <ac:picMkLst>
            <pc:docMk/>
            <pc:sldMk cId="1737376151" sldId="263"/>
            <ac:picMk id="5" creationId="{42F9B411-3B59-BE41-B3FA-9EDD09A6CC12}"/>
          </ac:picMkLst>
        </pc:picChg>
        <pc:picChg chg="add mod">
          <ac:chgData name="cheryl marr" userId="13361b62128b1976" providerId="LiveId" clId="{5FF3700C-DFE0-8540-85CB-9ACAC7FBE4C9}" dt="2021-11-30T23:06:02.203" v="3839" actId="1076"/>
          <ac:picMkLst>
            <pc:docMk/>
            <pc:sldMk cId="1737376151" sldId="263"/>
            <ac:picMk id="8" creationId="{1D1CDCE4-F2B3-9A4A-87E0-F7F2D5B1846B}"/>
          </ac:picMkLst>
        </pc:picChg>
        <pc:picChg chg="add mod">
          <ac:chgData name="cheryl marr" userId="13361b62128b1976" providerId="LiveId" clId="{5FF3700C-DFE0-8540-85CB-9ACAC7FBE4C9}" dt="2021-11-30T23:47:53.926" v="4217" actId="1076"/>
          <ac:picMkLst>
            <pc:docMk/>
            <pc:sldMk cId="1737376151" sldId="263"/>
            <ac:picMk id="10" creationId="{64C7CA92-594E-D949-B0ED-F94B95BC4D0C}"/>
          </ac:picMkLst>
        </pc:picChg>
      </pc:sldChg>
      <pc:sldChg chg="addSp delSp modSp new mod modAnim">
        <pc:chgData name="cheryl marr" userId="13361b62128b1976" providerId="LiveId" clId="{5FF3700C-DFE0-8540-85CB-9ACAC7FBE4C9}" dt="2021-12-14T18:04:01.687" v="4301" actId="20577"/>
        <pc:sldMkLst>
          <pc:docMk/>
          <pc:sldMk cId="2352346193" sldId="264"/>
        </pc:sldMkLst>
        <pc:spChg chg="mod">
          <ac:chgData name="cheryl marr" userId="13361b62128b1976" providerId="LiveId" clId="{5FF3700C-DFE0-8540-85CB-9ACAC7FBE4C9}" dt="2021-11-30T22:21:48.905" v="1809" actId="20577"/>
          <ac:spMkLst>
            <pc:docMk/>
            <pc:sldMk cId="2352346193" sldId="264"/>
            <ac:spMk id="2" creationId="{40374061-6FCC-AD46-9D61-FF1F2E2063B0}"/>
          </ac:spMkLst>
        </pc:spChg>
        <pc:spChg chg="mod">
          <ac:chgData name="cheryl marr" userId="13361b62128b1976" providerId="LiveId" clId="{5FF3700C-DFE0-8540-85CB-9ACAC7FBE4C9}" dt="2021-12-14T18:04:01.687" v="4301" actId="20577"/>
          <ac:spMkLst>
            <pc:docMk/>
            <pc:sldMk cId="2352346193" sldId="264"/>
            <ac:spMk id="3" creationId="{CFCF992D-BE76-3E4C-944B-1BA43429CD56}"/>
          </ac:spMkLst>
        </pc:spChg>
        <pc:spChg chg="add del mod">
          <ac:chgData name="cheryl marr" userId="13361b62128b1976" providerId="LiveId" clId="{5FF3700C-DFE0-8540-85CB-9ACAC7FBE4C9}" dt="2021-11-30T23:08:34.297" v="3846" actId="931"/>
          <ac:spMkLst>
            <pc:docMk/>
            <pc:sldMk cId="2352346193" sldId="264"/>
            <ac:spMk id="6" creationId="{7A091BAF-7E21-2D4E-A49A-787AF47EFD46}"/>
          </ac:spMkLst>
        </pc:spChg>
        <pc:spChg chg="add del mod">
          <ac:chgData name="cheryl marr" userId="13361b62128b1976" providerId="LiveId" clId="{5FF3700C-DFE0-8540-85CB-9ACAC7FBE4C9}" dt="2021-11-30T23:09:32.136" v="3911"/>
          <ac:spMkLst>
            <pc:docMk/>
            <pc:sldMk cId="2352346193" sldId="264"/>
            <ac:spMk id="9" creationId="{9CDCED5F-063D-6747-B90B-7AEE230F6ADA}"/>
          </ac:spMkLst>
        </pc:spChg>
        <pc:picChg chg="add del mod">
          <ac:chgData name="cheryl marr" userId="13361b62128b1976" providerId="LiveId" clId="{5FF3700C-DFE0-8540-85CB-9ACAC7FBE4C9}" dt="2021-11-30T23:08:34.297" v="3846" actId="931"/>
          <ac:picMkLst>
            <pc:docMk/>
            <pc:sldMk cId="2352346193" sldId="264"/>
            <ac:picMk id="5" creationId="{3AAB898A-8380-8545-9CDD-84478F61909F}"/>
          </ac:picMkLst>
        </pc:picChg>
        <pc:picChg chg="add mod">
          <ac:chgData name="cheryl marr" userId="13361b62128b1976" providerId="LiveId" clId="{5FF3700C-DFE0-8540-85CB-9ACAC7FBE4C9}" dt="2021-12-14T18:03:04.056" v="4289" actId="14100"/>
          <ac:picMkLst>
            <pc:docMk/>
            <pc:sldMk cId="2352346193" sldId="264"/>
            <ac:picMk id="8" creationId="{F96D3CC0-C261-0048-94BE-A0B1DE4C4F03}"/>
          </ac:picMkLst>
        </pc:picChg>
        <pc:picChg chg="add mod">
          <ac:chgData name="cheryl marr" userId="13361b62128b1976" providerId="LiveId" clId="{5FF3700C-DFE0-8540-85CB-9ACAC7FBE4C9}" dt="2021-12-14T18:03:06.308" v="4290" actId="1076"/>
          <ac:picMkLst>
            <pc:docMk/>
            <pc:sldMk cId="2352346193" sldId="264"/>
            <ac:picMk id="10" creationId="{7114C639-5DC4-E84B-8F5B-BE93C624BD5C}"/>
          </ac:picMkLst>
        </pc:picChg>
      </pc:sldChg>
      <pc:sldChg chg="addSp delSp modSp new mod modAnim">
        <pc:chgData name="cheryl marr" userId="13361b62128b1976" providerId="LiveId" clId="{5FF3700C-DFE0-8540-85CB-9ACAC7FBE4C9}" dt="2021-12-14T18:04:45.707" v="4306" actId="1076"/>
        <pc:sldMkLst>
          <pc:docMk/>
          <pc:sldMk cId="2995651622" sldId="265"/>
        </pc:sldMkLst>
        <pc:spChg chg="mod">
          <ac:chgData name="cheryl marr" userId="13361b62128b1976" providerId="LiveId" clId="{5FF3700C-DFE0-8540-85CB-9ACAC7FBE4C9}" dt="2021-11-30T22:27:43.217" v="2340" actId="20577"/>
          <ac:spMkLst>
            <pc:docMk/>
            <pc:sldMk cId="2995651622" sldId="265"/>
            <ac:spMk id="2" creationId="{E5789252-F84B-4544-AFDD-413B2D605FEF}"/>
          </ac:spMkLst>
        </pc:spChg>
        <pc:spChg chg="mod">
          <ac:chgData name="cheryl marr" userId="13361b62128b1976" providerId="LiveId" clId="{5FF3700C-DFE0-8540-85CB-9ACAC7FBE4C9}" dt="2021-11-30T22:30:34.653" v="2588" actId="20577"/>
          <ac:spMkLst>
            <pc:docMk/>
            <pc:sldMk cId="2995651622" sldId="265"/>
            <ac:spMk id="3" creationId="{E4B12B1D-79E9-CB47-BE89-E06E4009BEE1}"/>
          </ac:spMkLst>
        </pc:spChg>
        <pc:spChg chg="add del mod">
          <ac:chgData name="cheryl marr" userId="13361b62128b1976" providerId="LiveId" clId="{5FF3700C-DFE0-8540-85CB-9ACAC7FBE4C9}" dt="2021-11-30T23:10:43.383" v="3976"/>
          <ac:spMkLst>
            <pc:docMk/>
            <pc:sldMk cId="2995651622" sldId="265"/>
            <ac:spMk id="6" creationId="{5CAABDDC-C64A-2142-891A-B2E1219FF754}"/>
          </ac:spMkLst>
        </pc:spChg>
        <pc:spChg chg="add del mod">
          <ac:chgData name="cheryl marr" userId="13361b62128b1976" providerId="LiveId" clId="{5FF3700C-DFE0-8540-85CB-9ACAC7FBE4C9}" dt="2021-11-30T23:12:51.377" v="4043"/>
          <ac:spMkLst>
            <pc:docMk/>
            <pc:sldMk cId="2995651622" sldId="265"/>
            <ac:spMk id="9" creationId="{5E233D0C-E4F4-0A49-A004-61F77F3F06C2}"/>
          </ac:spMkLst>
        </pc:spChg>
        <pc:picChg chg="add mod">
          <ac:chgData name="cheryl marr" userId="13361b62128b1976" providerId="LiveId" clId="{5FF3700C-DFE0-8540-85CB-9ACAC7FBE4C9}" dt="2021-12-14T18:04:42.028" v="4305" actId="14100"/>
          <ac:picMkLst>
            <pc:docMk/>
            <pc:sldMk cId="2995651622" sldId="265"/>
            <ac:picMk id="5" creationId="{42E36700-A8A9-5842-AA62-B3BF3938C392}"/>
          </ac:picMkLst>
        </pc:picChg>
        <pc:picChg chg="add mod">
          <ac:chgData name="cheryl marr" userId="13361b62128b1976" providerId="LiveId" clId="{5FF3700C-DFE0-8540-85CB-9ACAC7FBE4C9}" dt="2021-12-14T18:04:39.082" v="4304" actId="14100"/>
          <ac:picMkLst>
            <pc:docMk/>
            <pc:sldMk cId="2995651622" sldId="265"/>
            <ac:picMk id="8" creationId="{8A9D676C-E550-0D47-A90F-6E417890A2B8}"/>
          </ac:picMkLst>
        </pc:picChg>
        <pc:picChg chg="add mod">
          <ac:chgData name="cheryl marr" userId="13361b62128b1976" providerId="LiveId" clId="{5FF3700C-DFE0-8540-85CB-9ACAC7FBE4C9}" dt="2021-12-14T18:04:45.707" v="4306" actId="1076"/>
          <ac:picMkLst>
            <pc:docMk/>
            <pc:sldMk cId="2995651622" sldId="265"/>
            <ac:picMk id="10" creationId="{1A8B9118-E0B8-D04A-8466-6686B92114AC}"/>
          </ac:picMkLst>
        </pc:picChg>
      </pc:sldChg>
      <pc:sldChg chg="addSp delSp modSp new mod modAnim">
        <pc:chgData name="cheryl marr" userId="13361b62128b1976" providerId="LiveId" clId="{5FF3700C-DFE0-8540-85CB-9ACAC7FBE4C9}" dt="2021-11-30T23:52:51.069" v="4225" actId="1076"/>
        <pc:sldMkLst>
          <pc:docMk/>
          <pc:sldMk cId="3691514326" sldId="266"/>
        </pc:sldMkLst>
        <pc:spChg chg="del mod">
          <ac:chgData name="cheryl marr" userId="13361b62128b1976" providerId="LiveId" clId="{5FF3700C-DFE0-8540-85CB-9ACAC7FBE4C9}" dt="2021-11-30T22:33:09.830" v="2874" actId="478"/>
          <ac:spMkLst>
            <pc:docMk/>
            <pc:sldMk cId="3691514326" sldId="266"/>
            <ac:spMk id="2" creationId="{530EC17D-10FD-9F4C-AF1A-DC93C2DEEC65}"/>
          </ac:spMkLst>
        </pc:spChg>
        <pc:spChg chg="mod">
          <ac:chgData name="cheryl marr" userId="13361b62128b1976" providerId="LiveId" clId="{5FF3700C-DFE0-8540-85CB-9ACAC7FBE4C9}" dt="2021-11-30T23:52:33.845" v="4222" actId="20577"/>
          <ac:spMkLst>
            <pc:docMk/>
            <pc:sldMk cId="3691514326" sldId="266"/>
            <ac:spMk id="3" creationId="{7C35E590-D881-DC4B-84A0-F5AA4CE95B4A}"/>
          </ac:spMkLst>
        </pc:spChg>
        <pc:spChg chg="add mod">
          <ac:chgData name="cheryl marr" userId="13361b62128b1976" providerId="LiveId" clId="{5FF3700C-DFE0-8540-85CB-9ACAC7FBE4C9}" dt="2021-11-30T22:33:32.107" v="2891" actId="20577"/>
          <ac:spMkLst>
            <pc:docMk/>
            <pc:sldMk cId="3691514326" sldId="266"/>
            <ac:spMk id="5" creationId="{F8FFDF03-CD7E-5340-9F45-CD84BBA7C4B3}"/>
          </ac:spMkLst>
        </pc:spChg>
        <pc:picChg chg="add mod">
          <ac:chgData name="cheryl marr" userId="13361b62128b1976" providerId="LiveId" clId="{5FF3700C-DFE0-8540-85CB-9ACAC7FBE4C9}" dt="2021-11-30T23:52:51.069" v="4225" actId="1076"/>
          <ac:picMkLst>
            <pc:docMk/>
            <pc:sldMk cId="3691514326" sldId="266"/>
            <ac:picMk id="6" creationId="{B91552AF-1389-1044-A1A6-3DB236F644EF}"/>
          </ac:picMkLst>
        </pc:picChg>
      </pc:sldChg>
      <pc:sldChg chg="modSp new mod">
        <pc:chgData name="cheryl marr" userId="13361b62128b1976" providerId="LiveId" clId="{5FF3700C-DFE0-8540-85CB-9ACAC7FBE4C9}" dt="2021-11-30T22:47:49.206" v="3119" actId="20577"/>
        <pc:sldMkLst>
          <pc:docMk/>
          <pc:sldMk cId="2152090710" sldId="267"/>
        </pc:sldMkLst>
        <pc:spChg chg="mod">
          <ac:chgData name="cheryl marr" userId="13361b62128b1976" providerId="LiveId" clId="{5FF3700C-DFE0-8540-85CB-9ACAC7FBE4C9}" dt="2021-11-30T22:34:23.179" v="2909" actId="20577"/>
          <ac:spMkLst>
            <pc:docMk/>
            <pc:sldMk cId="2152090710" sldId="267"/>
            <ac:spMk id="2" creationId="{8BB4CBBA-439B-2548-8119-1DB774951586}"/>
          </ac:spMkLst>
        </pc:spChg>
        <pc:spChg chg="mod">
          <ac:chgData name="cheryl marr" userId="13361b62128b1976" providerId="LiveId" clId="{5FF3700C-DFE0-8540-85CB-9ACAC7FBE4C9}" dt="2021-11-30T22:47:49.206" v="3119" actId="20577"/>
          <ac:spMkLst>
            <pc:docMk/>
            <pc:sldMk cId="2152090710" sldId="267"/>
            <ac:spMk id="3" creationId="{2D108503-05A0-9747-8881-4D7C38560E97}"/>
          </ac:spMkLst>
        </pc:spChg>
      </pc:sldChg>
      <pc:sldMasterChg chg="modSp modSldLayout">
        <pc:chgData name="cheryl marr" userId="13361b62128b1976" providerId="LiveId" clId="{5FF3700C-DFE0-8540-85CB-9ACAC7FBE4C9}" dt="2021-11-30T21:57:07.499" v="345"/>
        <pc:sldMasterMkLst>
          <pc:docMk/>
          <pc:sldMasterMk cId="1641331233" sldId="2147483738"/>
        </pc:sldMasterMkLst>
        <pc:spChg chg="mod">
          <ac:chgData name="cheryl marr" userId="13361b62128b1976" providerId="LiveId" clId="{5FF3700C-DFE0-8540-85CB-9ACAC7FBE4C9}" dt="2021-11-30T21:57:07.499" v="345"/>
          <ac:spMkLst>
            <pc:docMk/>
            <pc:sldMasterMk cId="1641331233" sldId="2147483738"/>
            <ac:spMk id="2" creationId="{B2104591-A10E-46C3-952B-F25DCBDAD1BC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asterMk cId="1641331233" sldId="2147483738"/>
            <ac:spMk id="3" creationId="{E1F77F62-7300-4B81-8F9B-D040A0EE1797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asterMk cId="1641331233" sldId="2147483738"/>
            <ac:spMk id="4" creationId="{B6252CF0-2C7E-4A4C-BD7E-B7CEFF0DC458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asterMk cId="1641331233" sldId="2147483738"/>
            <ac:spMk id="5" creationId="{D2B49E98-61B4-4398-B18F-534336EA1747}"/>
          </ac:spMkLst>
        </pc:spChg>
        <pc:spChg chg="mod">
          <ac:chgData name="cheryl marr" userId="13361b62128b1976" providerId="LiveId" clId="{5FF3700C-DFE0-8540-85CB-9ACAC7FBE4C9}" dt="2021-11-30T21:57:07.499" v="345"/>
          <ac:spMkLst>
            <pc:docMk/>
            <pc:sldMasterMk cId="1641331233" sldId="2147483738"/>
            <ac:spMk id="6" creationId="{A676DC5D-5820-4314-ADE6-9CD1C7D4AB68}"/>
          </ac:spMkLst>
        </pc:sp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256980487" sldId="2147483727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56980487" sldId="2147483727"/>
              <ac:spMk id="2" creationId="{7A2F1C56-8A72-4858-851C-F15B634C74F2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56980487" sldId="2147483727"/>
              <ac:spMk id="3" creationId="{3C1834EB-45A5-426C-824A-8F07CA8F6DBE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46337811" sldId="2147483729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46337811" sldId="2147483729"/>
              <ac:spMk id="2" creationId="{14B4EAF4-C10D-4650-9587-15DA8E9F9C08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46337811" sldId="2147483729"/>
              <ac:spMk id="3" creationId="{BBA1D5C2-6E93-4B23-A0CA-D5D7E735C718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3551271734" sldId="2147483730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3551271734" sldId="2147483730"/>
              <ac:spMk id="3" creationId="{EA987C14-52AB-4AAC-9038-29CF58EA6EA8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3551271734" sldId="2147483730"/>
              <ac:spMk id="4" creationId="{ECB2E45A-DCC0-4701-9D67-EF56AECE3432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292531192" sldId="2147483731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2531192" sldId="2147483731"/>
              <ac:spMk id="2" creationId="{9B2B0184-BDFD-48DE-B858-B81887BFD302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2531192" sldId="2147483731"/>
              <ac:spMk id="3" creationId="{1724FEB2-6EEC-49D4-9466-0F7A6EDB0CB6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2531192" sldId="2147483731"/>
              <ac:spMk id="4" creationId="{CBDE8CF0-BAB6-4BF2-836F-FED0AF88A8AA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2531192" sldId="2147483731"/>
              <ac:spMk id="5" creationId="{5F0751AB-FCF0-450B-A6DF-9B9A2AD2C24A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2531192" sldId="2147483731"/>
              <ac:spMk id="6" creationId="{7D3898E7-3130-4CE6-AA11-C9CC8214EA1D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863750379" sldId="2147483732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863750379" sldId="2147483732"/>
              <ac:spMk id="2" creationId="{6197AC40-59FF-4CE3-B49C-C824A784C5F7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955067954" sldId="2147483734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955067954" sldId="2147483734"/>
              <ac:spMk id="2" creationId="{A90F847B-9D86-47FF-B24A-EEA5F73EA144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955067954" sldId="2147483734"/>
              <ac:spMk id="3" creationId="{ADAC0675-AD2F-44DC-8FF3-4454258A5908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955067954" sldId="2147483734"/>
              <ac:spMk id="4" creationId="{E1D96356-C0F0-4C22-B9B6-C7E0BE4F3702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2982644256" sldId="2147483735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82644256" sldId="2147483735"/>
              <ac:spMk id="2" creationId="{E366D3DB-B1F8-4892-96F7-0BE21DE637CD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82644256" sldId="2147483735"/>
              <ac:spMk id="3" creationId="{A40AB405-B2E9-4C4B-930C-CF1B63342F1D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2982644256" sldId="2147483735"/>
              <ac:spMk id="4" creationId="{F8AF82ED-5295-4670-A3A8-B7813FF4713F}"/>
            </ac:spMkLst>
          </pc:spChg>
        </pc:sldLayoutChg>
        <pc:sldLayoutChg chg="modSp">
          <pc:chgData name="cheryl marr" userId="13361b62128b1976" providerId="LiveId" clId="{5FF3700C-DFE0-8540-85CB-9ACAC7FBE4C9}" dt="2021-11-30T21:57:07.499" v="345"/>
          <pc:sldLayoutMkLst>
            <pc:docMk/>
            <pc:sldMasterMk cId="1641331233" sldId="2147483738"/>
            <pc:sldLayoutMk cId="1647200385" sldId="2147483736"/>
          </pc:sldLayoutMkLst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1647200385" sldId="2147483736"/>
              <ac:spMk id="2" creationId="{6B0A243A-5463-4C65-85DA-03BECDAE63E2}"/>
            </ac:spMkLst>
          </pc:spChg>
          <pc:spChg chg="mod">
            <ac:chgData name="cheryl marr" userId="13361b62128b1976" providerId="LiveId" clId="{5FF3700C-DFE0-8540-85CB-9ACAC7FBE4C9}" dt="2021-11-30T21:57:07.499" v="345"/>
            <ac:spMkLst>
              <pc:docMk/>
              <pc:sldMasterMk cId="1641331233" sldId="2147483738"/>
              <pc:sldLayoutMk cId="1647200385" sldId="2147483736"/>
              <ac:spMk id="3" creationId="{9E10153C-6948-4108-8FF1-033F66D4CABA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C91F3-C5E6-4F48-9AA3-6201F28B2EA2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CB9D7-8BE3-3547-84A0-DCADC79E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1pPr>
    <a:lvl2pPr marL="263347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2pPr>
    <a:lvl3pPr marL="526694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3pPr>
    <a:lvl4pPr marL="790042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4pPr>
    <a:lvl5pPr marL="1053389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5pPr>
    <a:lvl6pPr marL="1316736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6pPr>
    <a:lvl7pPr marL="1580083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7pPr>
    <a:lvl8pPr marL="1843430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8pPr>
    <a:lvl9pPr marL="2106778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897890"/>
            <a:ext cx="3994210" cy="2995367"/>
          </a:xfrm>
        </p:spPr>
        <p:txBody>
          <a:bodyPr anchor="b">
            <a:normAutofit/>
          </a:bodyPr>
          <a:lstStyle>
            <a:lvl1pPr algn="l">
              <a:defRPr sz="243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" y="4184108"/>
            <a:ext cx="2194560" cy="753652"/>
          </a:xfrm>
        </p:spPr>
        <p:txBody>
          <a:bodyPr>
            <a:normAutofit/>
          </a:bodyPr>
          <a:lstStyle>
            <a:lvl1pPr marL="0" indent="0" algn="l">
              <a:buNone/>
              <a:defRPr sz="720"/>
            </a:lvl1pPr>
            <a:lvl2pPr marL="205740" indent="0" algn="ctr">
              <a:buNone/>
              <a:defRPr sz="900"/>
            </a:lvl2pPr>
            <a:lvl3pPr marL="411480" indent="0" algn="ctr">
              <a:buNone/>
              <a:defRPr sz="810"/>
            </a:lvl3pPr>
            <a:lvl4pPr marL="617220" indent="0" algn="ctr">
              <a:buNone/>
              <a:defRPr sz="720"/>
            </a:lvl4pPr>
            <a:lvl5pPr marL="822960" indent="0" algn="ctr">
              <a:buNone/>
              <a:defRPr sz="720"/>
            </a:lvl5pPr>
            <a:lvl6pPr marL="1028700" indent="0" algn="ctr">
              <a:buNone/>
              <a:defRPr sz="720"/>
            </a:lvl6pPr>
            <a:lvl7pPr marL="1234440" indent="0" algn="ctr">
              <a:buNone/>
              <a:defRPr sz="720"/>
            </a:lvl7pPr>
            <a:lvl8pPr marL="1440180" indent="0" algn="ctr">
              <a:buNone/>
              <a:defRPr sz="720"/>
            </a:lvl8pPr>
            <a:lvl9pPr marL="1645920" indent="0" algn="ctr">
              <a:buNone/>
              <a:defRPr sz="72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630"/>
            </a:lvl3pPr>
            <a:lvl4pPr>
              <a:lnSpc>
                <a:spcPct val="120000"/>
              </a:lnSpc>
              <a:defRPr sz="540"/>
            </a:lvl4pPr>
            <a:lvl5pPr>
              <a:lnSpc>
                <a:spcPct val="120000"/>
              </a:lnSpc>
              <a:defRPr sz="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8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095090"/>
            <a:ext cx="4269105" cy="294372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" y="4255180"/>
            <a:ext cx="4269105" cy="682580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  <a:lvl2pPr marL="20574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11480" indent="0">
              <a:buNone/>
              <a:defRPr sz="810">
                <a:solidFill>
                  <a:schemeClr val="tx1">
                    <a:tint val="75000"/>
                  </a:schemeClr>
                </a:solidFill>
              </a:defRPr>
            </a:lvl3pPr>
            <a:lvl4pPr marL="61722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4pPr>
            <a:lvl5pPr marL="82296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5pPr>
            <a:lvl6pPr marL="102870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6pPr>
            <a:lvl7pPr marL="123444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7pPr>
            <a:lvl8pPr marL="144018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8pPr>
            <a:lvl9pPr marL="164592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734622"/>
            <a:ext cx="2116314" cy="332505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21446" y="1734622"/>
            <a:ext cx="2152215" cy="332505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7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92100"/>
            <a:ext cx="4389120" cy="12623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1" y="1676744"/>
            <a:ext cx="2028569" cy="606920"/>
          </a:xfrm>
        </p:spPr>
        <p:txBody>
          <a:bodyPr anchor="b">
            <a:normAutofit/>
          </a:bodyPr>
          <a:lstStyle>
            <a:lvl1pPr marL="0" indent="0">
              <a:buNone/>
              <a:defRPr sz="810" b="1" cap="all" spc="135" baseline="0"/>
            </a:lvl1pPr>
            <a:lvl2pPr marL="205740" indent="0">
              <a:buNone/>
              <a:defRPr sz="900" b="1"/>
            </a:lvl2pPr>
            <a:lvl3pPr marL="411480" indent="0">
              <a:buNone/>
              <a:defRPr sz="810" b="1"/>
            </a:lvl3pPr>
            <a:lvl4pPr marL="617220" indent="0">
              <a:buNone/>
              <a:defRPr sz="720" b="1"/>
            </a:lvl4pPr>
            <a:lvl5pPr marL="822960" indent="0">
              <a:buNone/>
              <a:defRPr sz="720" b="1"/>
            </a:lvl5pPr>
            <a:lvl6pPr marL="1028700" indent="0">
              <a:buNone/>
              <a:defRPr sz="720" b="1"/>
            </a:lvl6pPr>
            <a:lvl7pPr marL="1234440" indent="0">
              <a:buNone/>
              <a:defRPr sz="720" b="1"/>
            </a:lvl7pPr>
            <a:lvl8pPr marL="1440180" indent="0">
              <a:buNone/>
              <a:defRPr sz="720" b="1"/>
            </a:lvl8pPr>
            <a:lvl9pPr marL="1645920" indent="0">
              <a:buNone/>
              <a:defRPr sz="7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2350728"/>
            <a:ext cx="2028569" cy="27089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9190" y="1676744"/>
            <a:ext cx="2028569" cy="606920"/>
          </a:xfrm>
        </p:spPr>
        <p:txBody>
          <a:bodyPr anchor="b">
            <a:normAutofit/>
          </a:bodyPr>
          <a:lstStyle>
            <a:lvl1pPr marL="0" indent="0">
              <a:buNone/>
              <a:defRPr sz="810" b="1" cap="all" spc="135" baseline="0"/>
            </a:lvl1pPr>
            <a:lvl2pPr marL="205740" indent="0">
              <a:buNone/>
              <a:defRPr sz="900" b="1"/>
            </a:lvl2pPr>
            <a:lvl3pPr marL="411480" indent="0">
              <a:buNone/>
              <a:defRPr sz="810" b="1"/>
            </a:lvl3pPr>
            <a:lvl4pPr marL="617220" indent="0">
              <a:buNone/>
              <a:defRPr sz="720" b="1"/>
            </a:lvl4pPr>
            <a:lvl5pPr marL="822960" indent="0">
              <a:buNone/>
              <a:defRPr sz="720" b="1"/>
            </a:lvl5pPr>
            <a:lvl6pPr marL="1028700" indent="0">
              <a:buNone/>
              <a:defRPr sz="720" b="1"/>
            </a:lvl6pPr>
            <a:lvl7pPr marL="1234440" indent="0">
              <a:buNone/>
              <a:defRPr sz="720" b="1"/>
            </a:lvl7pPr>
            <a:lvl8pPr marL="1440180" indent="0">
              <a:buNone/>
              <a:defRPr sz="720" b="1"/>
            </a:lvl8pPr>
            <a:lvl9pPr marL="1645920" indent="0">
              <a:buNone/>
              <a:defRPr sz="7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09190" y="2350728"/>
            <a:ext cx="2028569" cy="27089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92100"/>
            <a:ext cx="4271962" cy="12623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5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8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760"/>
            <a:ext cx="1699412" cy="2282342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912" y="789940"/>
            <a:ext cx="2676878" cy="3898900"/>
          </a:xfrm>
        </p:spPr>
        <p:txBody>
          <a:bodyPr>
            <a:normAutofit/>
          </a:bodyPr>
          <a:lstStyle>
            <a:lvl1pPr>
              <a:defRPr sz="1080"/>
            </a:lvl1pPr>
            <a:lvl2pPr>
              <a:defRPr sz="900"/>
            </a:lvl2pPr>
            <a:lvl3pPr>
              <a:defRPr sz="810"/>
            </a:lvl3pPr>
            <a:lvl4pPr>
              <a:defRPr sz="720"/>
            </a:lvl4pPr>
            <a:lvl5pPr>
              <a:defRPr sz="72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0" y="2787368"/>
            <a:ext cx="1696020" cy="1907822"/>
          </a:xfrm>
        </p:spPr>
        <p:txBody>
          <a:bodyPr/>
          <a:lstStyle>
            <a:lvl1pPr marL="0" indent="0">
              <a:buNone/>
              <a:defRPr sz="720"/>
            </a:lvl1pPr>
            <a:lvl2pPr marL="205740" indent="0">
              <a:buNone/>
              <a:defRPr sz="630"/>
            </a:lvl2pPr>
            <a:lvl3pPr marL="411480" indent="0">
              <a:buNone/>
              <a:defRPr sz="540"/>
            </a:lvl3pPr>
            <a:lvl4pPr marL="617220" indent="0">
              <a:buNone/>
              <a:defRPr sz="450"/>
            </a:lvl4pPr>
            <a:lvl5pPr marL="822960" indent="0">
              <a:buNone/>
              <a:defRPr sz="450"/>
            </a:lvl5pPr>
            <a:lvl6pPr marL="1028700" indent="0">
              <a:buNone/>
              <a:defRPr sz="450"/>
            </a:lvl6pPr>
            <a:lvl7pPr marL="1234440" indent="0">
              <a:buNone/>
              <a:defRPr sz="450"/>
            </a:lvl7pPr>
            <a:lvl8pPr marL="1440180" indent="0">
              <a:buNone/>
              <a:defRPr sz="450"/>
            </a:lvl8pPr>
            <a:lvl9pPr marL="1645920" indent="0">
              <a:buNone/>
              <a:defRPr sz="4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6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760"/>
            <a:ext cx="1769557" cy="2282136"/>
          </a:xfrm>
        </p:spPr>
        <p:txBody>
          <a:bodyPr anchor="b"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553665" y="525644"/>
            <a:ext cx="2624125" cy="4412117"/>
          </a:xfrm>
        </p:spPr>
        <p:txBody>
          <a:bodyPr/>
          <a:lstStyle>
            <a:lvl1pPr marL="0" indent="0">
              <a:buNone/>
              <a:defRPr sz="1440"/>
            </a:lvl1pPr>
            <a:lvl2pPr marL="205740" indent="0">
              <a:buNone/>
              <a:defRPr sz="1260"/>
            </a:lvl2pPr>
            <a:lvl3pPr marL="411480" indent="0">
              <a:buNone/>
              <a:defRPr sz="1080"/>
            </a:lvl3pPr>
            <a:lvl4pPr marL="617220" indent="0">
              <a:buNone/>
              <a:defRPr sz="900"/>
            </a:lvl4pPr>
            <a:lvl5pPr marL="822960" indent="0">
              <a:buNone/>
              <a:defRPr sz="900"/>
            </a:lvl5pPr>
            <a:lvl6pPr marL="1028700" indent="0">
              <a:buNone/>
              <a:defRPr sz="900"/>
            </a:lvl6pPr>
            <a:lvl7pPr marL="1234440" indent="0">
              <a:buNone/>
              <a:defRPr sz="900"/>
            </a:lvl7pPr>
            <a:lvl8pPr marL="1440180" indent="0">
              <a:buNone/>
              <a:defRPr sz="900"/>
            </a:lvl8pPr>
            <a:lvl9pPr marL="1645920" indent="0">
              <a:buNone/>
              <a:defRPr sz="9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0" y="2787368"/>
            <a:ext cx="1696020" cy="1901472"/>
          </a:xfrm>
        </p:spPr>
        <p:txBody>
          <a:bodyPr/>
          <a:lstStyle>
            <a:lvl1pPr marL="0" indent="0">
              <a:buNone/>
              <a:defRPr sz="720"/>
            </a:lvl1pPr>
            <a:lvl2pPr marL="205740" indent="0">
              <a:buNone/>
              <a:defRPr sz="630"/>
            </a:lvl2pPr>
            <a:lvl3pPr marL="411480" indent="0">
              <a:buNone/>
              <a:defRPr sz="540"/>
            </a:lvl3pPr>
            <a:lvl4pPr marL="617220" indent="0">
              <a:buNone/>
              <a:defRPr sz="450"/>
            </a:lvl4pPr>
            <a:lvl5pPr marL="822960" indent="0">
              <a:buNone/>
              <a:defRPr sz="450"/>
            </a:lvl5pPr>
            <a:lvl6pPr marL="1028700" indent="0">
              <a:buNone/>
              <a:defRPr sz="450"/>
            </a:lvl6pPr>
            <a:lvl7pPr marL="1234440" indent="0">
              <a:buNone/>
              <a:defRPr sz="450"/>
            </a:lvl7pPr>
            <a:lvl8pPr marL="1440180" indent="0">
              <a:buNone/>
              <a:defRPr sz="450"/>
            </a:lvl8pPr>
            <a:lvl9pPr marL="1645920" indent="0">
              <a:buNone/>
              <a:defRPr sz="4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4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7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974355" y="683336"/>
            <a:ext cx="1203435" cy="425823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8610" y="683336"/>
            <a:ext cx="3549015" cy="425823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0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92100"/>
            <a:ext cx="4271962" cy="12623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" y="1854426"/>
            <a:ext cx="4271963" cy="320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63183" y="5085080"/>
            <a:ext cx="1378751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5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pPr/>
              <a:t>12/14/21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3937248" y="3510822"/>
            <a:ext cx="2777005" cy="164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5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28502" y="5085080"/>
            <a:ext cx="25926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5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31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7" r:id="rId10"/>
    <p:sldLayoutId id="2147483736" r:id="rId11"/>
  </p:sldLayoutIdLst>
  <p:txStyles>
    <p:titleStyle>
      <a:lvl1pPr algn="l" defTabSz="411480" rtl="0" eaLnBrk="1" latinLnBrk="0" hangingPunct="1">
        <a:lnSpc>
          <a:spcPct val="120000"/>
        </a:lnSpc>
        <a:spcBef>
          <a:spcPct val="0"/>
        </a:spcBef>
        <a:buNone/>
        <a:defRPr sz="18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102870" indent="-102870" algn="l" defTabSz="411480" rtl="0" eaLnBrk="1" latinLnBrk="0" hangingPunct="1">
        <a:lnSpc>
          <a:spcPct val="120000"/>
        </a:lnSpc>
        <a:spcBef>
          <a:spcPts val="45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" indent="-102870" algn="l" defTabSz="411480" rtl="0" eaLnBrk="1" latinLnBrk="0" hangingPunct="1">
        <a:lnSpc>
          <a:spcPct val="120000"/>
        </a:lnSpc>
        <a:spcBef>
          <a:spcPts val="225"/>
        </a:spcBef>
        <a:buFont typeface="Consolas" panose="020B0609020204030204" pitchFamily="49" charset="0"/>
        <a:buChar char="+"/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" indent="-102870" algn="l" defTabSz="411480" rtl="0" eaLnBrk="1" latinLnBrk="0" hangingPunct="1">
        <a:lnSpc>
          <a:spcPct val="120000"/>
        </a:lnSpc>
        <a:spcBef>
          <a:spcPts val="22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" indent="-102870" algn="l" defTabSz="411480" rtl="0" eaLnBrk="1" latinLnBrk="0" hangingPunct="1">
        <a:lnSpc>
          <a:spcPct val="120000"/>
        </a:lnSpc>
        <a:spcBef>
          <a:spcPts val="225"/>
        </a:spcBef>
        <a:buFont typeface="Consolas" panose="020B0609020204030204" pitchFamily="49" charset="0"/>
        <a:buChar char="+"/>
        <a:defRPr sz="540" kern="1200">
          <a:solidFill>
            <a:schemeClr val="tx1"/>
          </a:solidFill>
          <a:latin typeface="+mn-lt"/>
          <a:ea typeface="+mn-ea"/>
          <a:cs typeface="+mn-cs"/>
        </a:defRPr>
      </a:lvl4pPr>
      <a:lvl5pPr marL="452628" indent="-102870" algn="l" defTabSz="411480" rtl="0" eaLnBrk="1" latinLnBrk="0" hangingPunct="1">
        <a:lnSpc>
          <a:spcPct val="120000"/>
        </a:lnSpc>
        <a:spcBef>
          <a:spcPts val="225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02870" algn="l" defTabSz="41148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" indent="-102870" algn="l" defTabSz="41148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" indent="-102870" algn="l" defTabSz="41148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" indent="-102870" algn="l" defTabSz="41148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algn="l" defTabSz="41148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brewminate.com/the-sociology-of-socialization/" TargetMode="Externa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hyperlink" Target="https://pixabay.com/illustrations/introduction-business-display-blank-3195427/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hyperlink" Target="https://pixabay.com/en/family-children-sunset-silhouette-730320/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scirp.org/journal/paperinformation.aspx?paperid=104106" TargetMode="Externa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hyperlink" Target="https://singularityhub.com/2016/05/11/ai-teaching-assistant-helped-students-online-and-no-one-knew-the-difference/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flatworldknowledge.lardbucket.org/books/a-primer-on-communication-studies/s15-media-technology-and-communica.html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jpg"/><Relationship Id="rId5" Type="http://schemas.openxmlformats.org/officeDocument/2006/relationships/hyperlink" Target="https://courses.lumenlearning.com/americangovernment/chapter/the-impact-of-the-media/" TargetMode="Externa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hyperlink" Target="http://www.freedomrequireswings.com/2012/05/supporting-individual-within-you.html" TargetMode="Externa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brewminate.com/how-changing-your-beliefs-actually-changes-the-world-around-you/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3.jpg"/><Relationship Id="rId5" Type="http://schemas.openxmlformats.org/officeDocument/2006/relationships/hyperlink" Target="https://www.peoplematters.in/blog/life-at-work/what-corporate-india-could-learn-from-the-west-about-workplace-culture-20724" TargetMode="Externa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commons.wikimedia.org/wiki/File:Wikipedia_Wordle_-_Religion.png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hyperlink" Target="https://en.wikibooks.org/wiki/Sociological_Theory/Structural_Functionalism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desklessclassroom.com/2020/07/becoming-anti-racist-educator-where-to.html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7.png"/><Relationship Id="rId5" Type="http://schemas.openxmlformats.org/officeDocument/2006/relationships/hyperlink" Target="http://thecollaboratory.wikidot.com/2014-fall-sociology-iii" TargetMode="Externa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ughtco.com/sociology-of-social-inequality-3026287" TargetMode="External"/><Relationship Id="rId2" Type="http://schemas.openxmlformats.org/officeDocument/2006/relationships/hyperlink" Target="https://sociology.unc.edu/undergraduate-program/sociology-major/what-is-sociolog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urses.lumenlearning.com/boundless-sociology/chapter/devian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F32ACB-37F7-4E27-BDBC-67A94864F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00150"/>
            <a:ext cx="5486400" cy="30861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67"/>
          </a:p>
        </p:txBody>
      </p:sp>
      <p:pic>
        <p:nvPicPr>
          <p:cNvPr id="4" name="Picture 3" descr="Lightbulb idea concept">
            <a:extLst>
              <a:ext uri="{FF2B5EF4-FFF2-40B4-BE49-F238E27FC236}">
                <a16:creationId xmlns:a16="http://schemas.microsoft.com/office/drawing/2014/main" id="{7A2A2716-853F-4E46-AD1C-B28B7B4143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15589"/>
          <a:stretch/>
        </p:blipFill>
        <p:spPr>
          <a:xfrm>
            <a:off x="9" y="1197571"/>
            <a:ext cx="5486391" cy="3091259"/>
          </a:xfrm>
          <a:custGeom>
            <a:avLst/>
            <a:gdLst/>
            <a:ahLst/>
            <a:cxnLst/>
            <a:rect l="l" t="t" r="r" b="b"/>
            <a:pathLst>
              <a:path w="12192000" h="6869465">
                <a:moveTo>
                  <a:pt x="0" y="0"/>
                </a:moveTo>
                <a:lnTo>
                  <a:pt x="12192000" y="0"/>
                </a:lnTo>
                <a:lnTo>
                  <a:pt x="12192000" y="6869465"/>
                </a:lnTo>
                <a:lnTo>
                  <a:pt x="0" y="6869465"/>
                </a:lnTo>
                <a:lnTo>
                  <a:pt x="0" y="6863732"/>
                </a:lnTo>
                <a:lnTo>
                  <a:pt x="4932327" y="6863732"/>
                </a:lnTo>
                <a:cubicBezTo>
                  <a:pt x="4954877" y="6844178"/>
                  <a:pt x="4935833" y="6829974"/>
                  <a:pt x="4936345" y="6816748"/>
                </a:cubicBezTo>
                <a:cubicBezTo>
                  <a:pt x="4936312" y="6799528"/>
                  <a:pt x="4931898" y="6779603"/>
                  <a:pt x="4932126" y="6760410"/>
                </a:cubicBezTo>
                <a:cubicBezTo>
                  <a:pt x="4926077" y="6749685"/>
                  <a:pt x="4932001" y="6711896"/>
                  <a:pt x="4937718" y="6701587"/>
                </a:cubicBezTo>
                <a:lnTo>
                  <a:pt x="4945023" y="6546523"/>
                </a:lnTo>
                <a:cubicBezTo>
                  <a:pt x="4946832" y="6537043"/>
                  <a:pt x="4955195" y="6509469"/>
                  <a:pt x="4956904" y="6492808"/>
                </a:cubicBezTo>
                <a:cubicBezTo>
                  <a:pt x="4955641" y="6460681"/>
                  <a:pt x="4976208" y="6483038"/>
                  <a:pt x="4955275" y="6446550"/>
                </a:cubicBezTo>
                <a:cubicBezTo>
                  <a:pt x="4970945" y="6394741"/>
                  <a:pt x="4947280" y="6365587"/>
                  <a:pt x="4974244" y="6323398"/>
                </a:cubicBezTo>
                <a:cubicBezTo>
                  <a:pt x="4984292" y="6261152"/>
                  <a:pt x="4978212" y="6193684"/>
                  <a:pt x="4986573" y="6130212"/>
                </a:cubicBezTo>
                <a:cubicBezTo>
                  <a:pt x="5004193" y="6090127"/>
                  <a:pt x="5021814" y="5947959"/>
                  <a:pt x="5028896" y="5868576"/>
                </a:cubicBezTo>
                <a:cubicBezTo>
                  <a:pt x="5016349" y="5805170"/>
                  <a:pt x="5049571" y="5720876"/>
                  <a:pt x="5029063" y="5653911"/>
                </a:cubicBezTo>
                <a:cubicBezTo>
                  <a:pt x="5025700" y="5619750"/>
                  <a:pt x="5006795" y="5599588"/>
                  <a:pt x="5015843" y="5566802"/>
                </a:cubicBezTo>
                <a:cubicBezTo>
                  <a:pt x="5012621" y="5534829"/>
                  <a:pt x="5003029" y="5507888"/>
                  <a:pt x="5005713" y="5480235"/>
                </a:cubicBezTo>
                <a:cubicBezTo>
                  <a:pt x="5001934" y="5451315"/>
                  <a:pt x="4997427" y="5413228"/>
                  <a:pt x="4993171" y="5393279"/>
                </a:cubicBezTo>
                <a:lnTo>
                  <a:pt x="4980173" y="5360539"/>
                </a:lnTo>
                <a:cubicBezTo>
                  <a:pt x="4979917" y="5349854"/>
                  <a:pt x="4979663" y="5339169"/>
                  <a:pt x="4979406" y="5328484"/>
                </a:cubicBezTo>
                <a:lnTo>
                  <a:pt x="4947869" y="5195405"/>
                </a:lnTo>
                <a:lnTo>
                  <a:pt x="4950024" y="5170341"/>
                </a:lnTo>
                <a:lnTo>
                  <a:pt x="4953441" y="5156299"/>
                </a:lnTo>
                <a:cubicBezTo>
                  <a:pt x="4954123" y="5094348"/>
                  <a:pt x="4954804" y="5032398"/>
                  <a:pt x="4955487" y="4970447"/>
                </a:cubicBezTo>
                <a:cubicBezTo>
                  <a:pt x="4958473" y="4924609"/>
                  <a:pt x="4954747" y="4919416"/>
                  <a:pt x="4955544" y="4863880"/>
                </a:cubicBezTo>
                <a:cubicBezTo>
                  <a:pt x="4954223" y="4819347"/>
                  <a:pt x="4953787" y="4748760"/>
                  <a:pt x="4947559" y="4703250"/>
                </a:cubicBezTo>
                <a:cubicBezTo>
                  <a:pt x="4931239" y="4672612"/>
                  <a:pt x="4924318" y="4541683"/>
                  <a:pt x="4917599" y="4500294"/>
                </a:cubicBezTo>
                <a:lnTo>
                  <a:pt x="4907243" y="4454917"/>
                </a:lnTo>
                <a:cubicBezTo>
                  <a:pt x="4905526" y="4448563"/>
                  <a:pt x="4906613" y="4379705"/>
                  <a:pt x="4907098" y="4371871"/>
                </a:cubicBezTo>
                <a:cubicBezTo>
                  <a:pt x="4890988" y="4197315"/>
                  <a:pt x="4876740" y="4243259"/>
                  <a:pt x="4869508" y="4193393"/>
                </a:cubicBezTo>
                <a:lnTo>
                  <a:pt x="4861739" y="4134589"/>
                </a:lnTo>
                <a:cubicBezTo>
                  <a:pt x="4838172" y="4101669"/>
                  <a:pt x="4843583" y="4086200"/>
                  <a:pt x="4834170" y="4067311"/>
                </a:cubicBezTo>
                <a:cubicBezTo>
                  <a:pt x="4818449" y="4020047"/>
                  <a:pt x="4800275" y="4009156"/>
                  <a:pt x="4790989" y="3993885"/>
                </a:cubicBezTo>
                <a:cubicBezTo>
                  <a:pt x="4782363" y="3993084"/>
                  <a:pt x="4782242" y="3982976"/>
                  <a:pt x="4778453" y="3975684"/>
                </a:cubicBezTo>
                <a:cubicBezTo>
                  <a:pt x="4769321" y="3971191"/>
                  <a:pt x="4758059" y="3933641"/>
                  <a:pt x="4758135" y="3920131"/>
                </a:cubicBezTo>
                <a:lnTo>
                  <a:pt x="4720476" y="3820102"/>
                </a:lnTo>
                <a:cubicBezTo>
                  <a:pt x="4716421" y="3816423"/>
                  <a:pt x="4690934" y="3772161"/>
                  <a:pt x="4687630" y="3767757"/>
                </a:cubicBezTo>
                <a:cubicBezTo>
                  <a:pt x="4647375" y="3558546"/>
                  <a:pt x="4654192" y="3642476"/>
                  <a:pt x="4630748" y="3566511"/>
                </a:cubicBezTo>
                <a:lnTo>
                  <a:pt x="4612614" y="3520370"/>
                </a:lnTo>
                <a:cubicBezTo>
                  <a:pt x="4611978" y="3460083"/>
                  <a:pt x="4594531" y="3496400"/>
                  <a:pt x="4610707" y="3459431"/>
                </a:cubicBezTo>
                <a:cubicBezTo>
                  <a:pt x="4599690" y="3413406"/>
                  <a:pt x="4569527" y="3328058"/>
                  <a:pt x="4557730" y="3264205"/>
                </a:cubicBezTo>
                <a:cubicBezTo>
                  <a:pt x="4546771" y="3214122"/>
                  <a:pt x="4546855" y="3187360"/>
                  <a:pt x="4539924" y="3129067"/>
                </a:cubicBezTo>
                <a:cubicBezTo>
                  <a:pt x="4499078" y="2924257"/>
                  <a:pt x="4507775" y="2900002"/>
                  <a:pt x="4494496" y="2844037"/>
                </a:cubicBezTo>
                <a:cubicBezTo>
                  <a:pt x="4480840" y="2820455"/>
                  <a:pt x="4481766" y="2819423"/>
                  <a:pt x="4460253" y="2793277"/>
                </a:cubicBezTo>
                <a:cubicBezTo>
                  <a:pt x="4460293" y="2792857"/>
                  <a:pt x="4460334" y="2792440"/>
                  <a:pt x="4460374" y="2792022"/>
                </a:cubicBezTo>
                <a:cubicBezTo>
                  <a:pt x="4450410" y="2725396"/>
                  <a:pt x="4422768" y="2611146"/>
                  <a:pt x="4430482" y="2592145"/>
                </a:cubicBezTo>
                <a:cubicBezTo>
                  <a:pt x="4420977" y="2538605"/>
                  <a:pt x="4406958" y="2503050"/>
                  <a:pt x="4403347" y="2470784"/>
                </a:cubicBezTo>
                <a:cubicBezTo>
                  <a:pt x="4403625" y="2469144"/>
                  <a:pt x="4380771" y="2411406"/>
                  <a:pt x="4381053" y="2409766"/>
                </a:cubicBezTo>
                <a:lnTo>
                  <a:pt x="4366650" y="2374381"/>
                </a:lnTo>
                <a:cubicBezTo>
                  <a:pt x="4354764" y="2340371"/>
                  <a:pt x="4344841" y="2342080"/>
                  <a:pt x="4340811" y="2293782"/>
                </a:cubicBezTo>
                <a:lnTo>
                  <a:pt x="4336437" y="2209654"/>
                </a:lnTo>
                <a:cubicBezTo>
                  <a:pt x="4336626" y="2183198"/>
                  <a:pt x="4331827" y="2147175"/>
                  <a:pt x="4332596" y="2097942"/>
                </a:cubicBezTo>
                <a:cubicBezTo>
                  <a:pt x="4331413" y="2040556"/>
                  <a:pt x="4334167" y="2024671"/>
                  <a:pt x="4335156" y="1959502"/>
                </a:cubicBezTo>
                <a:cubicBezTo>
                  <a:pt x="4355169" y="1909240"/>
                  <a:pt x="4334621" y="1899757"/>
                  <a:pt x="4342459" y="1843304"/>
                </a:cubicBezTo>
                <a:cubicBezTo>
                  <a:pt x="4323188" y="1767970"/>
                  <a:pt x="4341543" y="1709926"/>
                  <a:pt x="4335862" y="1678241"/>
                </a:cubicBezTo>
                <a:cubicBezTo>
                  <a:pt x="4358303" y="1686421"/>
                  <a:pt x="4316693" y="1650992"/>
                  <a:pt x="4341586" y="1648670"/>
                </a:cubicBezTo>
                <a:lnTo>
                  <a:pt x="4335121" y="1530444"/>
                </a:lnTo>
                <a:lnTo>
                  <a:pt x="4319921" y="1447059"/>
                </a:lnTo>
                <a:cubicBezTo>
                  <a:pt x="4323975" y="1435041"/>
                  <a:pt x="4318516" y="1400294"/>
                  <a:pt x="4311218" y="1391417"/>
                </a:cubicBezTo>
                <a:cubicBezTo>
                  <a:pt x="4309788" y="1382890"/>
                  <a:pt x="4318548" y="1369039"/>
                  <a:pt x="4310635" y="1363726"/>
                </a:cubicBezTo>
                <a:cubicBezTo>
                  <a:pt x="4306367" y="1345147"/>
                  <a:pt x="4300478" y="1312123"/>
                  <a:pt x="4295428" y="1284707"/>
                </a:cubicBezTo>
                <a:cubicBezTo>
                  <a:pt x="4305903" y="1270581"/>
                  <a:pt x="4295764" y="1246609"/>
                  <a:pt x="4294084" y="1208753"/>
                </a:cubicBezTo>
                <a:cubicBezTo>
                  <a:pt x="4293843" y="1179683"/>
                  <a:pt x="4285650" y="1146196"/>
                  <a:pt x="4290055" y="1100759"/>
                </a:cubicBezTo>
                <a:cubicBezTo>
                  <a:pt x="4311757" y="1052944"/>
                  <a:pt x="4302600" y="968080"/>
                  <a:pt x="4306769" y="926605"/>
                </a:cubicBezTo>
                <a:cubicBezTo>
                  <a:pt x="4309528" y="887466"/>
                  <a:pt x="4307447" y="916383"/>
                  <a:pt x="4304646" y="892119"/>
                </a:cubicBezTo>
                <a:cubicBezTo>
                  <a:pt x="4298906" y="862313"/>
                  <a:pt x="4286356" y="825479"/>
                  <a:pt x="4280184" y="788250"/>
                </a:cubicBezTo>
                <a:cubicBezTo>
                  <a:pt x="4275629" y="645614"/>
                  <a:pt x="4270483" y="653700"/>
                  <a:pt x="4265528" y="607803"/>
                </a:cubicBezTo>
                <a:cubicBezTo>
                  <a:pt x="4266555" y="576644"/>
                  <a:pt x="4255504" y="548004"/>
                  <a:pt x="4250448" y="512866"/>
                </a:cubicBezTo>
                <a:cubicBezTo>
                  <a:pt x="4226489" y="447977"/>
                  <a:pt x="4214139" y="399629"/>
                  <a:pt x="4204265" y="361348"/>
                </a:cubicBezTo>
                <a:cubicBezTo>
                  <a:pt x="4214896" y="343611"/>
                  <a:pt x="4189301" y="362369"/>
                  <a:pt x="4191203" y="283180"/>
                </a:cubicBezTo>
                <a:cubicBezTo>
                  <a:pt x="4193843" y="278738"/>
                  <a:pt x="4190376" y="269105"/>
                  <a:pt x="4186487" y="270087"/>
                </a:cubicBezTo>
                <a:cubicBezTo>
                  <a:pt x="4156789" y="131153"/>
                  <a:pt x="4126023" y="113821"/>
                  <a:pt x="4107290" y="49653"/>
                </a:cubicBezTo>
                <a:cubicBezTo>
                  <a:pt x="4103468" y="39460"/>
                  <a:pt x="4100491" y="27294"/>
                  <a:pt x="4097659" y="13662"/>
                </a:cubicBezTo>
                <a:lnTo>
                  <a:pt x="4096109" y="5732"/>
                </a:lnTo>
                <a:lnTo>
                  <a:pt x="0" y="5732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40449D5-DE6C-45AB-811E-29321C591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38306" y="1841035"/>
            <a:ext cx="3086101" cy="1809489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67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12462C2-E3DB-4837-B94D-BC580B183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7570"/>
            <a:ext cx="2266166" cy="3091259"/>
          </a:xfrm>
          <a:custGeom>
            <a:avLst/>
            <a:gdLst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09911 w 6128435"/>
              <a:gd name="connsiteY112" fmla="*/ 4189970 h 6858000"/>
              <a:gd name="connsiteX113" fmla="*/ 5919468 w 6128435"/>
              <a:gd name="connsiteY113" fmla="*/ 4200916 h 6858000"/>
              <a:gd name="connsiteX114" fmla="*/ 5917114 w 6128435"/>
              <a:gd name="connsiteY114" fmla="*/ 4213096 h 6858000"/>
              <a:gd name="connsiteX115" fmla="*/ 5921153 w 6128435"/>
              <a:gd name="connsiteY115" fmla="*/ 4236222 h 6858000"/>
              <a:gd name="connsiteX116" fmla="*/ 5924233 w 6128435"/>
              <a:gd name="connsiteY116" fmla="*/ 4242060 h 6858000"/>
              <a:gd name="connsiteX117" fmla="*/ 5923742 w 6128435"/>
              <a:gd name="connsiteY117" fmla="*/ 4265435 h 6858000"/>
              <a:gd name="connsiteX118" fmla="*/ 5928910 w 6128435"/>
              <a:gd name="connsiteY118" fmla="*/ 4300973 h 6858000"/>
              <a:gd name="connsiteX119" fmla="*/ 5939320 w 6128435"/>
              <a:gd name="connsiteY119" fmla="*/ 4340435 h 6858000"/>
              <a:gd name="connsiteX120" fmla="*/ 5936924 w 6128435"/>
              <a:gd name="connsiteY120" fmla="*/ 4353034 h 6858000"/>
              <a:gd name="connsiteX121" fmla="*/ 5946705 w 6128435"/>
              <a:gd name="connsiteY121" fmla="*/ 4428051 h 6858000"/>
              <a:gd name="connsiteX122" fmla="*/ 5949261 w 6128435"/>
              <a:gd name="connsiteY122" fmla="*/ 4449185 h 6858000"/>
              <a:gd name="connsiteX123" fmla="*/ 5957504 w 6128435"/>
              <a:gd name="connsiteY123" fmla="*/ 4465911 h 6858000"/>
              <a:gd name="connsiteX124" fmla="*/ 5964689 w 6128435"/>
              <a:gd name="connsiteY124" fmla="*/ 4468532 h 6858000"/>
              <a:gd name="connsiteX125" fmla="*/ 5967062 w 6128435"/>
              <a:gd name="connsiteY125" fmla="*/ 4479923 h 6858000"/>
              <a:gd name="connsiteX126" fmla="*/ 5968960 w 6128435"/>
              <a:gd name="connsiteY126" fmla="*/ 4482655 h 6858000"/>
              <a:gd name="connsiteX127" fmla="*/ 5978567 w 6128435"/>
              <a:gd name="connsiteY127" fmla="*/ 4498605 h 6858000"/>
              <a:gd name="connsiteX128" fmla="*/ 5967676 w 6128435"/>
              <a:gd name="connsiteY128" fmla="*/ 4540140 h 6858000"/>
              <a:gd name="connsiteX129" fmla="*/ 5980106 w 6128435"/>
              <a:gd name="connsiteY129" fmla="*/ 4585087 h 6858000"/>
              <a:gd name="connsiteX130" fmla="*/ 5986918 w 6128435"/>
              <a:gd name="connsiteY130" fmla="*/ 4764836 h 6858000"/>
              <a:gd name="connsiteX131" fmla="*/ 6013516 w 6128435"/>
              <a:gd name="connsiteY131" fmla="*/ 4786619 h 6858000"/>
              <a:gd name="connsiteX132" fmla="*/ 6025404 w 6128435"/>
              <a:gd name="connsiteY132" fmla="*/ 4858148 h 6858000"/>
              <a:gd name="connsiteX133" fmla="*/ 6007749 w 6128435"/>
              <a:gd name="connsiteY133" fmla="*/ 4964715 h 6858000"/>
              <a:gd name="connsiteX134" fmla="*/ 6005269 w 6128435"/>
              <a:gd name="connsiteY134" fmla="*/ 5150567 h 6858000"/>
              <a:gd name="connsiteX135" fmla="*/ 6001127 w 6128435"/>
              <a:gd name="connsiteY135" fmla="*/ 5164609 h 6858000"/>
              <a:gd name="connsiteX136" fmla="*/ 5996647 w 6128435"/>
              <a:gd name="connsiteY136" fmla="*/ 5185640 h 6858000"/>
              <a:gd name="connsiteX137" fmla="*/ 5998514 w 6128435"/>
              <a:gd name="connsiteY137" fmla="*/ 5189673 h 6858000"/>
              <a:gd name="connsiteX138" fmla="*/ 5995970 w 6128435"/>
              <a:gd name="connsiteY138" fmla="*/ 5221547 h 6858000"/>
              <a:gd name="connsiteX139" fmla="*/ 5997218 w 6128435"/>
              <a:gd name="connsiteY139" fmla="*/ 5222031 h 6858000"/>
              <a:gd name="connsiteX140" fmla="*/ 6002116 w 6128435"/>
              <a:gd name="connsiteY140" fmla="*/ 5231223 h 6858000"/>
              <a:gd name="connsiteX141" fmla="*/ 6008541 w 6128435"/>
              <a:gd name="connsiteY141" fmla="*/ 5248680 h 6858000"/>
              <a:gd name="connsiteX142" fmla="*/ 6039260 w 6128435"/>
              <a:gd name="connsiteY142" fmla="*/ 5289518 h 6858000"/>
              <a:gd name="connsiteX143" fmla="*/ 6036748 w 6128435"/>
              <a:gd name="connsiteY143" fmla="*/ 5322752 h 6858000"/>
              <a:gd name="connsiteX144" fmla="*/ 6036943 w 6128435"/>
              <a:gd name="connsiteY144" fmla="*/ 5329480 h 6858000"/>
              <a:gd name="connsiteX145" fmla="*/ 6037236 w 6128435"/>
              <a:gd name="connsiteY145" fmla="*/ 5329634 h 6858000"/>
              <a:gd name="connsiteX146" fmla="*/ 6038019 w 6128435"/>
              <a:gd name="connsiteY146" fmla="*/ 5336764 h 6858000"/>
              <a:gd name="connsiteX147" fmla="*/ 6037298 w 6128435"/>
              <a:gd name="connsiteY147" fmla="*/ 5341753 h 6858000"/>
              <a:gd name="connsiteX148" fmla="*/ 6037677 w 6128435"/>
              <a:gd name="connsiteY148" fmla="*/ 5354807 h 6858000"/>
              <a:gd name="connsiteX149" fmla="*/ 6039728 w 6128435"/>
              <a:gd name="connsiteY149" fmla="*/ 5359416 h 6858000"/>
              <a:gd name="connsiteX150" fmla="*/ 6043311 w 6128435"/>
              <a:gd name="connsiteY150" fmla="*/ 5361407 h 6858000"/>
              <a:gd name="connsiteX151" fmla="*/ 6042954 w 6128435"/>
              <a:gd name="connsiteY151" fmla="*/ 5362576 h 6858000"/>
              <a:gd name="connsiteX152" fmla="*/ 6053435 w 6128435"/>
              <a:gd name="connsiteY152" fmla="*/ 5387547 h 6858000"/>
              <a:gd name="connsiteX153" fmla="*/ 6065933 w 6128435"/>
              <a:gd name="connsiteY153" fmla="*/ 5443002 h 6858000"/>
              <a:gd name="connsiteX154" fmla="*/ 6068640 w 6128435"/>
              <a:gd name="connsiteY154" fmla="*/ 5474503 h 6858000"/>
              <a:gd name="connsiteX155" fmla="*/ 6080922 w 6128435"/>
              <a:gd name="connsiteY155" fmla="*/ 5561070 h 6858000"/>
              <a:gd name="connsiteX156" fmla="*/ 6096949 w 6128435"/>
              <a:gd name="connsiteY156" fmla="*/ 5648179 h 6858000"/>
              <a:gd name="connsiteX157" fmla="*/ 6125703 w 6128435"/>
              <a:gd name="connsiteY157" fmla="*/ 5692894 h 6858000"/>
              <a:gd name="connsiteX158" fmla="*/ 6126670 w 6128435"/>
              <a:gd name="connsiteY158" fmla="*/ 5697882 h 6858000"/>
              <a:gd name="connsiteX159" fmla="*/ 6124061 w 6128435"/>
              <a:gd name="connsiteY159" fmla="*/ 5710294 h 6858000"/>
              <a:gd name="connsiteX160" fmla="*/ 6122213 w 6128435"/>
              <a:gd name="connsiteY160" fmla="*/ 5714762 h 6858000"/>
              <a:gd name="connsiteX161" fmla="*/ 6121353 w 6128435"/>
              <a:gd name="connsiteY161" fmla="*/ 5721725 h 6858000"/>
              <a:gd name="connsiteX162" fmla="*/ 6121607 w 6128435"/>
              <a:gd name="connsiteY162" fmla="*/ 5721959 h 6858000"/>
              <a:gd name="connsiteX163" fmla="*/ 6120262 w 6128435"/>
              <a:gd name="connsiteY163" fmla="*/ 5728358 h 6858000"/>
              <a:gd name="connsiteX164" fmla="*/ 6110194 w 6128435"/>
              <a:gd name="connsiteY164" fmla="*/ 5758853 h 6858000"/>
              <a:gd name="connsiteX165" fmla="*/ 6127519 w 6128435"/>
              <a:gd name="connsiteY165" fmla="*/ 5865775 h 6858000"/>
              <a:gd name="connsiteX166" fmla="*/ 6128435 w 6128435"/>
              <a:gd name="connsiteY166" fmla="*/ 5870164 h 6858000"/>
              <a:gd name="connsiteX167" fmla="*/ 6119217 w 6128435"/>
              <a:gd name="connsiteY167" fmla="*/ 5888542 h 6858000"/>
              <a:gd name="connsiteX168" fmla="*/ 6115966 w 6128435"/>
              <a:gd name="connsiteY168" fmla="*/ 5898387 h 6858000"/>
              <a:gd name="connsiteX169" fmla="*/ 6111924 w 6128435"/>
              <a:gd name="connsiteY169" fmla="*/ 5900444 h 6858000"/>
              <a:gd name="connsiteX170" fmla="*/ 6108716 w 6128435"/>
              <a:gd name="connsiteY170" fmla="*/ 5915345 h 6858000"/>
              <a:gd name="connsiteX171" fmla="*/ 6109524 w 6128435"/>
              <a:gd name="connsiteY171" fmla="*/ 5917328 h 6858000"/>
              <a:gd name="connsiteX172" fmla="*/ 6102493 w 6128435"/>
              <a:gd name="connsiteY172" fmla="*/ 5928602 h 6858000"/>
              <a:gd name="connsiteX173" fmla="*/ 6056863 w 6128435"/>
              <a:gd name="connsiteY173" fmla="*/ 6000643 h 6858000"/>
              <a:gd name="connsiteX174" fmla="*/ 6045436 w 6128435"/>
              <a:gd name="connsiteY174" fmla="*/ 6124480 h 6858000"/>
              <a:gd name="connsiteX175" fmla="*/ 6030489 w 6128435"/>
              <a:gd name="connsiteY175" fmla="*/ 6317666 h 6858000"/>
              <a:gd name="connsiteX176" fmla="*/ 6007492 w 6128435"/>
              <a:gd name="connsiteY176" fmla="*/ 6440818 h 6858000"/>
              <a:gd name="connsiteX177" fmla="*/ 6009467 w 6128435"/>
              <a:gd name="connsiteY177" fmla="*/ 6487076 h 6858000"/>
              <a:gd name="connsiteX178" fmla="*/ 5995064 w 6128435"/>
              <a:gd name="connsiteY178" fmla="*/ 6540791 h 6858000"/>
              <a:gd name="connsiteX179" fmla="*/ 5996309 w 6128435"/>
              <a:gd name="connsiteY179" fmla="*/ 6543961 h 6858000"/>
              <a:gd name="connsiteX180" fmla="*/ 5996048 w 6128435"/>
              <a:gd name="connsiteY180" fmla="*/ 6555444 h 6858000"/>
              <a:gd name="connsiteX181" fmla="*/ 6002524 w 6128435"/>
              <a:gd name="connsiteY181" fmla="*/ 6560188 h 6858000"/>
              <a:gd name="connsiteX182" fmla="*/ 6006823 w 6128435"/>
              <a:gd name="connsiteY182" fmla="*/ 6578546 h 6858000"/>
              <a:gd name="connsiteX183" fmla="*/ 6004510 w 6128435"/>
              <a:gd name="connsiteY183" fmla="*/ 6599256 h 6858000"/>
              <a:gd name="connsiteX184" fmla="*/ 5986207 w 6128435"/>
              <a:gd name="connsiteY184" fmla="*/ 6695855 h 6858000"/>
              <a:gd name="connsiteX185" fmla="*/ 5979428 w 6128435"/>
              <a:gd name="connsiteY185" fmla="*/ 6754678 h 6858000"/>
              <a:gd name="connsiteX186" fmla="*/ 5983398 w 6128435"/>
              <a:gd name="connsiteY186" fmla="*/ 6778641 h 6858000"/>
              <a:gd name="connsiteX187" fmla="*/ 5984543 w 6128435"/>
              <a:gd name="connsiteY187" fmla="*/ 6811016 h 6858000"/>
              <a:gd name="connsiteX188" fmla="*/ 5981802 w 6128435"/>
              <a:gd name="connsiteY188" fmla="*/ 6838578 h 6858000"/>
              <a:gd name="connsiteX189" fmla="*/ 5979671 w 6128435"/>
              <a:gd name="connsiteY189" fmla="*/ 6858000 h 6858000"/>
              <a:gd name="connsiteX190" fmla="*/ 0 w 6128435"/>
              <a:gd name="connsiteY190" fmla="*/ 685800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09911 w 6128435"/>
              <a:gd name="connsiteY112" fmla="*/ 4189970 h 6858000"/>
              <a:gd name="connsiteX113" fmla="*/ 5917114 w 6128435"/>
              <a:gd name="connsiteY113" fmla="*/ 4213096 h 6858000"/>
              <a:gd name="connsiteX114" fmla="*/ 5921153 w 6128435"/>
              <a:gd name="connsiteY114" fmla="*/ 4236222 h 6858000"/>
              <a:gd name="connsiteX115" fmla="*/ 5924233 w 6128435"/>
              <a:gd name="connsiteY115" fmla="*/ 4242060 h 6858000"/>
              <a:gd name="connsiteX116" fmla="*/ 5923742 w 6128435"/>
              <a:gd name="connsiteY116" fmla="*/ 4265435 h 6858000"/>
              <a:gd name="connsiteX117" fmla="*/ 5928910 w 6128435"/>
              <a:gd name="connsiteY117" fmla="*/ 4300973 h 6858000"/>
              <a:gd name="connsiteX118" fmla="*/ 5939320 w 6128435"/>
              <a:gd name="connsiteY118" fmla="*/ 4340435 h 6858000"/>
              <a:gd name="connsiteX119" fmla="*/ 5936924 w 6128435"/>
              <a:gd name="connsiteY119" fmla="*/ 4353034 h 6858000"/>
              <a:gd name="connsiteX120" fmla="*/ 5946705 w 6128435"/>
              <a:gd name="connsiteY120" fmla="*/ 4428051 h 6858000"/>
              <a:gd name="connsiteX121" fmla="*/ 5949261 w 6128435"/>
              <a:gd name="connsiteY121" fmla="*/ 4449185 h 6858000"/>
              <a:gd name="connsiteX122" fmla="*/ 5957504 w 6128435"/>
              <a:gd name="connsiteY122" fmla="*/ 4465911 h 6858000"/>
              <a:gd name="connsiteX123" fmla="*/ 5964689 w 6128435"/>
              <a:gd name="connsiteY123" fmla="*/ 4468532 h 6858000"/>
              <a:gd name="connsiteX124" fmla="*/ 5967062 w 6128435"/>
              <a:gd name="connsiteY124" fmla="*/ 4479923 h 6858000"/>
              <a:gd name="connsiteX125" fmla="*/ 5968960 w 6128435"/>
              <a:gd name="connsiteY125" fmla="*/ 4482655 h 6858000"/>
              <a:gd name="connsiteX126" fmla="*/ 5978567 w 6128435"/>
              <a:gd name="connsiteY126" fmla="*/ 4498605 h 6858000"/>
              <a:gd name="connsiteX127" fmla="*/ 5967676 w 6128435"/>
              <a:gd name="connsiteY127" fmla="*/ 4540140 h 6858000"/>
              <a:gd name="connsiteX128" fmla="*/ 5980106 w 6128435"/>
              <a:gd name="connsiteY128" fmla="*/ 4585087 h 6858000"/>
              <a:gd name="connsiteX129" fmla="*/ 5986918 w 6128435"/>
              <a:gd name="connsiteY129" fmla="*/ 4764836 h 6858000"/>
              <a:gd name="connsiteX130" fmla="*/ 6013516 w 6128435"/>
              <a:gd name="connsiteY130" fmla="*/ 4786619 h 6858000"/>
              <a:gd name="connsiteX131" fmla="*/ 6025404 w 6128435"/>
              <a:gd name="connsiteY131" fmla="*/ 4858148 h 6858000"/>
              <a:gd name="connsiteX132" fmla="*/ 6007749 w 6128435"/>
              <a:gd name="connsiteY132" fmla="*/ 4964715 h 6858000"/>
              <a:gd name="connsiteX133" fmla="*/ 6005269 w 6128435"/>
              <a:gd name="connsiteY133" fmla="*/ 5150567 h 6858000"/>
              <a:gd name="connsiteX134" fmla="*/ 6001127 w 6128435"/>
              <a:gd name="connsiteY134" fmla="*/ 5164609 h 6858000"/>
              <a:gd name="connsiteX135" fmla="*/ 5996647 w 6128435"/>
              <a:gd name="connsiteY135" fmla="*/ 5185640 h 6858000"/>
              <a:gd name="connsiteX136" fmla="*/ 5998514 w 6128435"/>
              <a:gd name="connsiteY136" fmla="*/ 5189673 h 6858000"/>
              <a:gd name="connsiteX137" fmla="*/ 5995970 w 6128435"/>
              <a:gd name="connsiteY137" fmla="*/ 5221547 h 6858000"/>
              <a:gd name="connsiteX138" fmla="*/ 5997218 w 6128435"/>
              <a:gd name="connsiteY138" fmla="*/ 5222031 h 6858000"/>
              <a:gd name="connsiteX139" fmla="*/ 6002116 w 6128435"/>
              <a:gd name="connsiteY139" fmla="*/ 5231223 h 6858000"/>
              <a:gd name="connsiteX140" fmla="*/ 6008541 w 6128435"/>
              <a:gd name="connsiteY140" fmla="*/ 5248680 h 6858000"/>
              <a:gd name="connsiteX141" fmla="*/ 6039260 w 6128435"/>
              <a:gd name="connsiteY141" fmla="*/ 5289518 h 6858000"/>
              <a:gd name="connsiteX142" fmla="*/ 6036748 w 6128435"/>
              <a:gd name="connsiteY142" fmla="*/ 5322752 h 6858000"/>
              <a:gd name="connsiteX143" fmla="*/ 6036943 w 6128435"/>
              <a:gd name="connsiteY143" fmla="*/ 5329480 h 6858000"/>
              <a:gd name="connsiteX144" fmla="*/ 6037236 w 6128435"/>
              <a:gd name="connsiteY144" fmla="*/ 5329634 h 6858000"/>
              <a:gd name="connsiteX145" fmla="*/ 6038019 w 6128435"/>
              <a:gd name="connsiteY145" fmla="*/ 5336764 h 6858000"/>
              <a:gd name="connsiteX146" fmla="*/ 6037298 w 6128435"/>
              <a:gd name="connsiteY146" fmla="*/ 5341753 h 6858000"/>
              <a:gd name="connsiteX147" fmla="*/ 6037677 w 6128435"/>
              <a:gd name="connsiteY147" fmla="*/ 5354807 h 6858000"/>
              <a:gd name="connsiteX148" fmla="*/ 6039728 w 6128435"/>
              <a:gd name="connsiteY148" fmla="*/ 5359416 h 6858000"/>
              <a:gd name="connsiteX149" fmla="*/ 6043311 w 6128435"/>
              <a:gd name="connsiteY149" fmla="*/ 5361407 h 6858000"/>
              <a:gd name="connsiteX150" fmla="*/ 6042954 w 6128435"/>
              <a:gd name="connsiteY150" fmla="*/ 5362576 h 6858000"/>
              <a:gd name="connsiteX151" fmla="*/ 6053435 w 6128435"/>
              <a:gd name="connsiteY151" fmla="*/ 5387547 h 6858000"/>
              <a:gd name="connsiteX152" fmla="*/ 6065933 w 6128435"/>
              <a:gd name="connsiteY152" fmla="*/ 5443002 h 6858000"/>
              <a:gd name="connsiteX153" fmla="*/ 6068640 w 6128435"/>
              <a:gd name="connsiteY153" fmla="*/ 5474503 h 6858000"/>
              <a:gd name="connsiteX154" fmla="*/ 6080922 w 6128435"/>
              <a:gd name="connsiteY154" fmla="*/ 5561070 h 6858000"/>
              <a:gd name="connsiteX155" fmla="*/ 6096949 w 6128435"/>
              <a:gd name="connsiteY155" fmla="*/ 5648179 h 6858000"/>
              <a:gd name="connsiteX156" fmla="*/ 6125703 w 6128435"/>
              <a:gd name="connsiteY156" fmla="*/ 5692894 h 6858000"/>
              <a:gd name="connsiteX157" fmla="*/ 6126670 w 6128435"/>
              <a:gd name="connsiteY157" fmla="*/ 5697882 h 6858000"/>
              <a:gd name="connsiteX158" fmla="*/ 6124061 w 6128435"/>
              <a:gd name="connsiteY158" fmla="*/ 5710294 h 6858000"/>
              <a:gd name="connsiteX159" fmla="*/ 6122213 w 6128435"/>
              <a:gd name="connsiteY159" fmla="*/ 5714762 h 6858000"/>
              <a:gd name="connsiteX160" fmla="*/ 6121353 w 6128435"/>
              <a:gd name="connsiteY160" fmla="*/ 5721725 h 6858000"/>
              <a:gd name="connsiteX161" fmla="*/ 6121607 w 6128435"/>
              <a:gd name="connsiteY161" fmla="*/ 5721959 h 6858000"/>
              <a:gd name="connsiteX162" fmla="*/ 6120262 w 6128435"/>
              <a:gd name="connsiteY162" fmla="*/ 5728358 h 6858000"/>
              <a:gd name="connsiteX163" fmla="*/ 6110194 w 6128435"/>
              <a:gd name="connsiteY163" fmla="*/ 5758853 h 6858000"/>
              <a:gd name="connsiteX164" fmla="*/ 6127519 w 6128435"/>
              <a:gd name="connsiteY164" fmla="*/ 5865775 h 6858000"/>
              <a:gd name="connsiteX165" fmla="*/ 6128435 w 6128435"/>
              <a:gd name="connsiteY165" fmla="*/ 5870164 h 6858000"/>
              <a:gd name="connsiteX166" fmla="*/ 6119217 w 6128435"/>
              <a:gd name="connsiteY166" fmla="*/ 5888542 h 6858000"/>
              <a:gd name="connsiteX167" fmla="*/ 6115966 w 6128435"/>
              <a:gd name="connsiteY167" fmla="*/ 5898387 h 6858000"/>
              <a:gd name="connsiteX168" fmla="*/ 6111924 w 6128435"/>
              <a:gd name="connsiteY168" fmla="*/ 5900444 h 6858000"/>
              <a:gd name="connsiteX169" fmla="*/ 6108716 w 6128435"/>
              <a:gd name="connsiteY169" fmla="*/ 5915345 h 6858000"/>
              <a:gd name="connsiteX170" fmla="*/ 6109524 w 6128435"/>
              <a:gd name="connsiteY170" fmla="*/ 5917328 h 6858000"/>
              <a:gd name="connsiteX171" fmla="*/ 6102493 w 6128435"/>
              <a:gd name="connsiteY171" fmla="*/ 5928602 h 6858000"/>
              <a:gd name="connsiteX172" fmla="*/ 6056863 w 6128435"/>
              <a:gd name="connsiteY172" fmla="*/ 6000643 h 6858000"/>
              <a:gd name="connsiteX173" fmla="*/ 6045436 w 6128435"/>
              <a:gd name="connsiteY173" fmla="*/ 6124480 h 6858000"/>
              <a:gd name="connsiteX174" fmla="*/ 6030489 w 6128435"/>
              <a:gd name="connsiteY174" fmla="*/ 6317666 h 6858000"/>
              <a:gd name="connsiteX175" fmla="*/ 6007492 w 6128435"/>
              <a:gd name="connsiteY175" fmla="*/ 6440818 h 6858000"/>
              <a:gd name="connsiteX176" fmla="*/ 6009467 w 6128435"/>
              <a:gd name="connsiteY176" fmla="*/ 6487076 h 6858000"/>
              <a:gd name="connsiteX177" fmla="*/ 5995064 w 6128435"/>
              <a:gd name="connsiteY177" fmla="*/ 6540791 h 6858000"/>
              <a:gd name="connsiteX178" fmla="*/ 5996309 w 6128435"/>
              <a:gd name="connsiteY178" fmla="*/ 6543961 h 6858000"/>
              <a:gd name="connsiteX179" fmla="*/ 5996048 w 6128435"/>
              <a:gd name="connsiteY179" fmla="*/ 6555444 h 6858000"/>
              <a:gd name="connsiteX180" fmla="*/ 6002524 w 6128435"/>
              <a:gd name="connsiteY180" fmla="*/ 6560188 h 6858000"/>
              <a:gd name="connsiteX181" fmla="*/ 6006823 w 6128435"/>
              <a:gd name="connsiteY181" fmla="*/ 6578546 h 6858000"/>
              <a:gd name="connsiteX182" fmla="*/ 6004510 w 6128435"/>
              <a:gd name="connsiteY182" fmla="*/ 6599256 h 6858000"/>
              <a:gd name="connsiteX183" fmla="*/ 5986207 w 6128435"/>
              <a:gd name="connsiteY183" fmla="*/ 6695855 h 6858000"/>
              <a:gd name="connsiteX184" fmla="*/ 5979428 w 6128435"/>
              <a:gd name="connsiteY184" fmla="*/ 6754678 h 6858000"/>
              <a:gd name="connsiteX185" fmla="*/ 5983398 w 6128435"/>
              <a:gd name="connsiteY185" fmla="*/ 6778641 h 6858000"/>
              <a:gd name="connsiteX186" fmla="*/ 5984543 w 6128435"/>
              <a:gd name="connsiteY186" fmla="*/ 6811016 h 6858000"/>
              <a:gd name="connsiteX187" fmla="*/ 5981802 w 6128435"/>
              <a:gd name="connsiteY187" fmla="*/ 6838578 h 6858000"/>
              <a:gd name="connsiteX188" fmla="*/ 5979671 w 6128435"/>
              <a:gd name="connsiteY188" fmla="*/ 6858000 h 6858000"/>
              <a:gd name="connsiteX189" fmla="*/ 0 w 6128435"/>
              <a:gd name="connsiteY189" fmla="*/ 6858000 h 6858000"/>
              <a:gd name="connsiteX190" fmla="*/ 0 w 6128435"/>
              <a:gd name="connsiteY19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09911 w 6128435"/>
              <a:gd name="connsiteY112" fmla="*/ 4189970 h 6858000"/>
              <a:gd name="connsiteX113" fmla="*/ 5917114 w 6128435"/>
              <a:gd name="connsiteY113" fmla="*/ 4213096 h 6858000"/>
              <a:gd name="connsiteX114" fmla="*/ 5921153 w 6128435"/>
              <a:gd name="connsiteY114" fmla="*/ 4236222 h 6858000"/>
              <a:gd name="connsiteX115" fmla="*/ 5924233 w 6128435"/>
              <a:gd name="connsiteY115" fmla="*/ 4242060 h 6858000"/>
              <a:gd name="connsiteX116" fmla="*/ 5923742 w 6128435"/>
              <a:gd name="connsiteY116" fmla="*/ 4265435 h 6858000"/>
              <a:gd name="connsiteX117" fmla="*/ 5928910 w 6128435"/>
              <a:gd name="connsiteY117" fmla="*/ 4300973 h 6858000"/>
              <a:gd name="connsiteX118" fmla="*/ 5939320 w 6128435"/>
              <a:gd name="connsiteY118" fmla="*/ 4340435 h 6858000"/>
              <a:gd name="connsiteX119" fmla="*/ 5946705 w 6128435"/>
              <a:gd name="connsiteY119" fmla="*/ 4428051 h 6858000"/>
              <a:gd name="connsiteX120" fmla="*/ 5949261 w 6128435"/>
              <a:gd name="connsiteY120" fmla="*/ 4449185 h 6858000"/>
              <a:gd name="connsiteX121" fmla="*/ 5957504 w 6128435"/>
              <a:gd name="connsiteY121" fmla="*/ 4465911 h 6858000"/>
              <a:gd name="connsiteX122" fmla="*/ 5964689 w 6128435"/>
              <a:gd name="connsiteY122" fmla="*/ 4468532 h 6858000"/>
              <a:gd name="connsiteX123" fmla="*/ 5967062 w 6128435"/>
              <a:gd name="connsiteY123" fmla="*/ 4479923 h 6858000"/>
              <a:gd name="connsiteX124" fmla="*/ 5968960 w 6128435"/>
              <a:gd name="connsiteY124" fmla="*/ 4482655 h 6858000"/>
              <a:gd name="connsiteX125" fmla="*/ 5978567 w 6128435"/>
              <a:gd name="connsiteY125" fmla="*/ 4498605 h 6858000"/>
              <a:gd name="connsiteX126" fmla="*/ 5967676 w 6128435"/>
              <a:gd name="connsiteY126" fmla="*/ 4540140 h 6858000"/>
              <a:gd name="connsiteX127" fmla="*/ 5980106 w 6128435"/>
              <a:gd name="connsiteY127" fmla="*/ 4585087 h 6858000"/>
              <a:gd name="connsiteX128" fmla="*/ 5986918 w 6128435"/>
              <a:gd name="connsiteY128" fmla="*/ 4764836 h 6858000"/>
              <a:gd name="connsiteX129" fmla="*/ 6013516 w 6128435"/>
              <a:gd name="connsiteY129" fmla="*/ 4786619 h 6858000"/>
              <a:gd name="connsiteX130" fmla="*/ 6025404 w 6128435"/>
              <a:gd name="connsiteY130" fmla="*/ 4858148 h 6858000"/>
              <a:gd name="connsiteX131" fmla="*/ 6007749 w 6128435"/>
              <a:gd name="connsiteY131" fmla="*/ 4964715 h 6858000"/>
              <a:gd name="connsiteX132" fmla="*/ 6005269 w 6128435"/>
              <a:gd name="connsiteY132" fmla="*/ 5150567 h 6858000"/>
              <a:gd name="connsiteX133" fmla="*/ 6001127 w 6128435"/>
              <a:gd name="connsiteY133" fmla="*/ 5164609 h 6858000"/>
              <a:gd name="connsiteX134" fmla="*/ 5996647 w 6128435"/>
              <a:gd name="connsiteY134" fmla="*/ 5185640 h 6858000"/>
              <a:gd name="connsiteX135" fmla="*/ 5998514 w 6128435"/>
              <a:gd name="connsiteY135" fmla="*/ 5189673 h 6858000"/>
              <a:gd name="connsiteX136" fmla="*/ 5995970 w 6128435"/>
              <a:gd name="connsiteY136" fmla="*/ 5221547 h 6858000"/>
              <a:gd name="connsiteX137" fmla="*/ 5997218 w 6128435"/>
              <a:gd name="connsiteY137" fmla="*/ 5222031 h 6858000"/>
              <a:gd name="connsiteX138" fmla="*/ 6002116 w 6128435"/>
              <a:gd name="connsiteY138" fmla="*/ 5231223 h 6858000"/>
              <a:gd name="connsiteX139" fmla="*/ 6008541 w 6128435"/>
              <a:gd name="connsiteY139" fmla="*/ 5248680 h 6858000"/>
              <a:gd name="connsiteX140" fmla="*/ 6039260 w 6128435"/>
              <a:gd name="connsiteY140" fmla="*/ 5289518 h 6858000"/>
              <a:gd name="connsiteX141" fmla="*/ 6036748 w 6128435"/>
              <a:gd name="connsiteY141" fmla="*/ 5322752 h 6858000"/>
              <a:gd name="connsiteX142" fmla="*/ 6036943 w 6128435"/>
              <a:gd name="connsiteY142" fmla="*/ 5329480 h 6858000"/>
              <a:gd name="connsiteX143" fmla="*/ 6037236 w 6128435"/>
              <a:gd name="connsiteY143" fmla="*/ 5329634 h 6858000"/>
              <a:gd name="connsiteX144" fmla="*/ 6038019 w 6128435"/>
              <a:gd name="connsiteY144" fmla="*/ 5336764 h 6858000"/>
              <a:gd name="connsiteX145" fmla="*/ 6037298 w 6128435"/>
              <a:gd name="connsiteY145" fmla="*/ 5341753 h 6858000"/>
              <a:gd name="connsiteX146" fmla="*/ 6037677 w 6128435"/>
              <a:gd name="connsiteY146" fmla="*/ 5354807 h 6858000"/>
              <a:gd name="connsiteX147" fmla="*/ 6039728 w 6128435"/>
              <a:gd name="connsiteY147" fmla="*/ 5359416 h 6858000"/>
              <a:gd name="connsiteX148" fmla="*/ 6043311 w 6128435"/>
              <a:gd name="connsiteY148" fmla="*/ 5361407 h 6858000"/>
              <a:gd name="connsiteX149" fmla="*/ 6042954 w 6128435"/>
              <a:gd name="connsiteY149" fmla="*/ 5362576 h 6858000"/>
              <a:gd name="connsiteX150" fmla="*/ 6053435 w 6128435"/>
              <a:gd name="connsiteY150" fmla="*/ 5387547 h 6858000"/>
              <a:gd name="connsiteX151" fmla="*/ 6065933 w 6128435"/>
              <a:gd name="connsiteY151" fmla="*/ 5443002 h 6858000"/>
              <a:gd name="connsiteX152" fmla="*/ 6068640 w 6128435"/>
              <a:gd name="connsiteY152" fmla="*/ 5474503 h 6858000"/>
              <a:gd name="connsiteX153" fmla="*/ 6080922 w 6128435"/>
              <a:gd name="connsiteY153" fmla="*/ 5561070 h 6858000"/>
              <a:gd name="connsiteX154" fmla="*/ 6096949 w 6128435"/>
              <a:gd name="connsiteY154" fmla="*/ 5648179 h 6858000"/>
              <a:gd name="connsiteX155" fmla="*/ 6125703 w 6128435"/>
              <a:gd name="connsiteY155" fmla="*/ 5692894 h 6858000"/>
              <a:gd name="connsiteX156" fmla="*/ 6126670 w 6128435"/>
              <a:gd name="connsiteY156" fmla="*/ 5697882 h 6858000"/>
              <a:gd name="connsiteX157" fmla="*/ 6124061 w 6128435"/>
              <a:gd name="connsiteY157" fmla="*/ 5710294 h 6858000"/>
              <a:gd name="connsiteX158" fmla="*/ 6122213 w 6128435"/>
              <a:gd name="connsiteY158" fmla="*/ 5714762 h 6858000"/>
              <a:gd name="connsiteX159" fmla="*/ 6121353 w 6128435"/>
              <a:gd name="connsiteY159" fmla="*/ 5721725 h 6858000"/>
              <a:gd name="connsiteX160" fmla="*/ 6121607 w 6128435"/>
              <a:gd name="connsiteY160" fmla="*/ 5721959 h 6858000"/>
              <a:gd name="connsiteX161" fmla="*/ 6120262 w 6128435"/>
              <a:gd name="connsiteY161" fmla="*/ 5728358 h 6858000"/>
              <a:gd name="connsiteX162" fmla="*/ 6110194 w 6128435"/>
              <a:gd name="connsiteY162" fmla="*/ 5758853 h 6858000"/>
              <a:gd name="connsiteX163" fmla="*/ 6127519 w 6128435"/>
              <a:gd name="connsiteY163" fmla="*/ 5865775 h 6858000"/>
              <a:gd name="connsiteX164" fmla="*/ 6128435 w 6128435"/>
              <a:gd name="connsiteY164" fmla="*/ 5870164 h 6858000"/>
              <a:gd name="connsiteX165" fmla="*/ 6119217 w 6128435"/>
              <a:gd name="connsiteY165" fmla="*/ 5888542 h 6858000"/>
              <a:gd name="connsiteX166" fmla="*/ 6115966 w 6128435"/>
              <a:gd name="connsiteY166" fmla="*/ 5898387 h 6858000"/>
              <a:gd name="connsiteX167" fmla="*/ 6111924 w 6128435"/>
              <a:gd name="connsiteY167" fmla="*/ 5900444 h 6858000"/>
              <a:gd name="connsiteX168" fmla="*/ 6108716 w 6128435"/>
              <a:gd name="connsiteY168" fmla="*/ 5915345 h 6858000"/>
              <a:gd name="connsiteX169" fmla="*/ 6109524 w 6128435"/>
              <a:gd name="connsiteY169" fmla="*/ 5917328 h 6858000"/>
              <a:gd name="connsiteX170" fmla="*/ 6102493 w 6128435"/>
              <a:gd name="connsiteY170" fmla="*/ 5928602 h 6858000"/>
              <a:gd name="connsiteX171" fmla="*/ 6056863 w 6128435"/>
              <a:gd name="connsiteY171" fmla="*/ 6000643 h 6858000"/>
              <a:gd name="connsiteX172" fmla="*/ 6045436 w 6128435"/>
              <a:gd name="connsiteY172" fmla="*/ 6124480 h 6858000"/>
              <a:gd name="connsiteX173" fmla="*/ 6030489 w 6128435"/>
              <a:gd name="connsiteY173" fmla="*/ 6317666 h 6858000"/>
              <a:gd name="connsiteX174" fmla="*/ 6007492 w 6128435"/>
              <a:gd name="connsiteY174" fmla="*/ 6440818 h 6858000"/>
              <a:gd name="connsiteX175" fmla="*/ 6009467 w 6128435"/>
              <a:gd name="connsiteY175" fmla="*/ 6487076 h 6858000"/>
              <a:gd name="connsiteX176" fmla="*/ 5995064 w 6128435"/>
              <a:gd name="connsiteY176" fmla="*/ 6540791 h 6858000"/>
              <a:gd name="connsiteX177" fmla="*/ 5996309 w 6128435"/>
              <a:gd name="connsiteY177" fmla="*/ 6543961 h 6858000"/>
              <a:gd name="connsiteX178" fmla="*/ 5996048 w 6128435"/>
              <a:gd name="connsiteY178" fmla="*/ 6555444 h 6858000"/>
              <a:gd name="connsiteX179" fmla="*/ 6002524 w 6128435"/>
              <a:gd name="connsiteY179" fmla="*/ 6560188 h 6858000"/>
              <a:gd name="connsiteX180" fmla="*/ 6006823 w 6128435"/>
              <a:gd name="connsiteY180" fmla="*/ 6578546 h 6858000"/>
              <a:gd name="connsiteX181" fmla="*/ 6004510 w 6128435"/>
              <a:gd name="connsiteY181" fmla="*/ 6599256 h 6858000"/>
              <a:gd name="connsiteX182" fmla="*/ 5986207 w 6128435"/>
              <a:gd name="connsiteY182" fmla="*/ 6695855 h 6858000"/>
              <a:gd name="connsiteX183" fmla="*/ 5979428 w 6128435"/>
              <a:gd name="connsiteY183" fmla="*/ 6754678 h 6858000"/>
              <a:gd name="connsiteX184" fmla="*/ 5983398 w 6128435"/>
              <a:gd name="connsiteY184" fmla="*/ 6778641 h 6858000"/>
              <a:gd name="connsiteX185" fmla="*/ 5984543 w 6128435"/>
              <a:gd name="connsiteY185" fmla="*/ 6811016 h 6858000"/>
              <a:gd name="connsiteX186" fmla="*/ 5981802 w 6128435"/>
              <a:gd name="connsiteY186" fmla="*/ 6838578 h 6858000"/>
              <a:gd name="connsiteX187" fmla="*/ 5979671 w 6128435"/>
              <a:gd name="connsiteY187" fmla="*/ 6858000 h 6858000"/>
              <a:gd name="connsiteX188" fmla="*/ 0 w 6128435"/>
              <a:gd name="connsiteY188" fmla="*/ 6858000 h 6858000"/>
              <a:gd name="connsiteX189" fmla="*/ 0 w 6128435"/>
              <a:gd name="connsiteY18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17114 w 6128435"/>
              <a:gd name="connsiteY112" fmla="*/ 4213096 h 6858000"/>
              <a:gd name="connsiteX113" fmla="*/ 5921153 w 6128435"/>
              <a:gd name="connsiteY113" fmla="*/ 4236222 h 6858000"/>
              <a:gd name="connsiteX114" fmla="*/ 5924233 w 6128435"/>
              <a:gd name="connsiteY114" fmla="*/ 4242060 h 6858000"/>
              <a:gd name="connsiteX115" fmla="*/ 5923742 w 6128435"/>
              <a:gd name="connsiteY115" fmla="*/ 4265435 h 6858000"/>
              <a:gd name="connsiteX116" fmla="*/ 5928910 w 6128435"/>
              <a:gd name="connsiteY116" fmla="*/ 4300973 h 6858000"/>
              <a:gd name="connsiteX117" fmla="*/ 5939320 w 6128435"/>
              <a:gd name="connsiteY117" fmla="*/ 4340435 h 6858000"/>
              <a:gd name="connsiteX118" fmla="*/ 5946705 w 6128435"/>
              <a:gd name="connsiteY118" fmla="*/ 4428051 h 6858000"/>
              <a:gd name="connsiteX119" fmla="*/ 5949261 w 6128435"/>
              <a:gd name="connsiteY119" fmla="*/ 4449185 h 6858000"/>
              <a:gd name="connsiteX120" fmla="*/ 5957504 w 6128435"/>
              <a:gd name="connsiteY120" fmla="*/ 4465911 h 6858000"/>
              <a:gd name="connsiteX121" fmla="*/ 5964689 w 6128435"/>
              <a:gd name="connsiteY121" fmla="*/ 4468532 h 6858000"/>
              <a:gd name="connsiteX122" fmla="*/ 5967062 w 6128435"/>
              <a:gd name="connsiteY122" fmla="*/ 4479923 h 6858000"/>
              <a:gd name="connsiteX123" fmla="*/ 5968960 w 6128435"/>
              <a:gd name="connsiteY123" fmla="*/ 4482655 h 6858000"/>
              <a:gd name="connsiteX124" fmla="*/ 5978567 w 6128435"/>
              <a:gd name="connsiteY124" fmla="*/ 4498605 h 6858000"/>
              <a:gd name="connsiteX125" fmla="*/ 5967676 w 6128435"/>
              <a:gd name="connsiteY125" fmla="*/ 4540140 h 6858000"/>
              <a:gd name="connsiteX126" fmla="*/ 5980106 w 6128435"/>
              <a:gd name="connsiteY126" fmla="*/ 4585087 h 6858000"/>
              <a:gd name="connsiteX127" fmla="*/ 5986918 w 6128435"/>
              <a:gd name="connsiteY127" fmla="*/ 4764836 h 6858000"/>
              <a:gd name="connsiteX128" fmla="*/ 6013516 w 6128435"/>
              <a:gd name="connsiteY128" fmla="*/ 4786619 h 6858000"/>
              <a:gd name="connsiteX129" fmla="*/ 6025404 w 6128435"/>
              <a:gd name="connsiteY129" fmla="*/ 4858148 h 6858000"/>
              <a:gd name="connsiteX130" fmla="*/ 6007749 w 6128435"/>
              <a:gd name="connsiteY130" fmla="*/ 4964715 h 6858000"/>
              <a:gd name="connsiteX131" fmla="*/ 6005269 w 6128435"/>
              <a:gd name="connsiteY131" fmla="*/ 5150567 h 6858000"/>
              <a:gd name="connsiteX132" fmla="*/ 6001127 w 6128435"/>
              <a:gd name="connsiteY132" fmla="*/ 5164609 h 6858000"/>
              <a:gd name="connsiteX133" fmla="*/ 5996647 w 6128435"/>
              <a:gd name="connsiteY133" fmla="*/ 5185640 h 6858000"/>
              <a:gd name="connsiteX134" fmla="*/ 5998514 w 6128435"/>
              <a:gd name="connsiteY134" fmla="*/ 5189673 h 6858000"/>
              <a:gd name="connsiteX135" fmla="*/ 5995970 w 6128435"/>
              <a:gd name="connsiteY135" fmla="*/ 5221547 h 6858000"/>
              <a:gd name="connsiteX136" fmla="*/ 5997218 w 6128435"/>
              <a:gd name="connsiteY136" fmla="*/ 5222031 h 6858000"/>
              <a:gd name="connsiteX137" fmla="*/ 6002116 w 6128435"/>
              <a:gd name="connsiteY137" fmla="*/ 5231223 h 6858000"/>
              <a:gd name="connsiteX138" fmla="*/ 6008541 w 6128435"/>
              <a:gd name="connsiteY138" fmla="*/ 5248680 h 6858000"/>
              <a:gd name="connsiteX139" fmla="*/ 6039260 w 6128435"/>
              <a:gd name="connsiteY139" fmla="*/ 5289518 h 6858000"/>
              <a:gd name="connsiteX140" fmla="*/ 6036748 w 6128435"/>
              <a:gd name="connsiteY140" fmla="*/ 5322752 h 6858000"/>
              <a:gd name="connsiteX141" fmla="*/ 6036943 w 6128435"/>
              <a:gd name="connsiteY141" fmla="*/ 5329480 h 6858000"/>
              <a:gd name="connsiteX142" fmla="*/ 6037236 w 6128435"/>
              <a:gd name="connsiteY142" fmla="*/ 5329634 h 6858000"/>
              <a:gd name="connsiteX143" fmla="*/ 6038019 w 6128435"/>
              <a:gd name="connsiteY143" fmla="*/ 5336764 h 6858000"/>
              <a:gd name="connsiteX144" fmla="*/ 6037298 w 6128435"/>
              <a:gd name="connsiteY144" fmla="*/ 5341753 h 6858000"/>
              <a:gd name="connsiteX145" fmla="*/ 6037677 w 6128435"/>
              <a:gd name="connsiteY145" fmla="*/ 5354807 h 6858000"/>
              <a:gd name="connsiteX146" fmla="*/ 6039728 w 6128435"/>
              <a:gd name="connsiteY146" fmla="*/ 5359416 h 6858000"/>
              <a:gd name="connsiteX147" fmla="*/ 6043311 w 6128435"/>
              <a:gd name="connsiteY147" fmla="*/ 5361407 h 6858000"/>
              <a:gd name="connsiteX148" fmla="*/ 6042954 w 6128435"/>
              <a:gd name="connsiteY148" fmla="*/ 5362576 h 6858000"/>
              <a:gd name="connsiteX149" fmla="*/ 6053435 w 6128435"/>
              <a:gd name="connsiteY149" fmla="*/ 5387547 h 6858000"/>
              <a:gd name="connsiteX150" fmla="*/ 6065933 w 6128435"/>
              <a:gd name="connsiteY150" fmla="*/ 5443002 h 6858000"/>
              <a:gd name="connsiteX151" fmla="*/ 6068640 w 6128435"/>
              <a:gd name="connsiteY151" fmla="*/ 5474503 h 6858000"/>
              <a:gd name="connsiteX152" fmla="*/ 6080922 w 6128435"/>
              <a:gd name="connsiteY152" fmla="*/ 5561070 h 6858000"/>
              <a:gd name="connsiteX153" fmla="*/ 6096949 w 6128435"/>
              <a:gd name="connsiteY153" fmla="*/ 5648179 h 6858000"/>
              <a:gd name="connsiteX154" fmla="*/ 6125703 w 6128435"/>
              <a:gd name="connsiteY154" fmla="*/ 5692894 h 6858000"/>
              <a:gd name="connsiteX155" fmla="*/ 6126670 w 6128435"/>
              <a:gd name="connsiteY155" fmla="*/ 5697882 h 6858000"/>
              <a:gd name="connsiteX156" fmla="*/ 6124061 w 6128435"/>
              <a:gd name="connsiteY156" fmla="*/ 5710294 h 6858000"/>
              <a:gd name="connsiteX157" fmla="*/ 6122213 w 6128435"/>
              <a:gd name="connsiteY157" fmla="*/ 5714762 h 6858000"/>
              <a:gd name="connsiteX158" fmla="*/ 6121353 w 6128435"/>
              <a:gd name="connsiteY158" fmla="*/ 5721725 h 6858000"/>
              <a:gd name="connsiteX159" fmla="*/ 6121607 w 6128435"/>
              <a:gd name="connsiteY159" fmla="*/ 5721959 h 6858000"/>
              <a:gd name="connsiteX160" fmla="*/ 6120262 w 6128435"/>
              <a:gd name="connsiteY160" fmla="*/ 5728358 h 6858000"/>
              <a:gd name="connsiteX161" fmla="*/ 6110194 w 6128435"/>
              <a:gd name="connsiteY161" fmla="*/ 5758853 h 6858000"/>
              <a:gd name="connsiteX162" fmla="*/ 6127519 w 6128435"/>
              <a:gd name="connsiteY162" fmla="*/ 5865775 h 6858000"/>
              <a:gd name="connsiteX163" fmla="*/ 6128435 w 6128435"/>
              <a:gd name="connsiteY163" fmla="*/ 5870164 h 6858000"/>
              <a:gd name="connsiteX164" fmla="*/ 6119217 w 6128435"/>
              <a:gd name="connsiteY164" fmla="*/ 5888542 h 6858000"/>
              <a:gd name="connsiteX165" fmla="*/ 6115966 w 6128435"/>
              <a:gd name="connsiteY165" fmla="*/ 5898387 h 6858000"/>
              <a:gd name="connsiteX166" fmla="*/ 6111924 w 6128435"/>
              <a:gd name="connsiteY166" fmla="*/ 5900444 h 6858000"/>
              <a:gd name="connsiteX167" fmla="*/ 6108716 w 6128435"/>
              <a:gd name="connsiteY167" fmla="*/ 5915345 h 6858000"/>
              <a:gd name="connsiteX168" fmla="*/ 6109524 w 6128435"/>
              <a:gd name="connsiteY168" fmla="*/ 5917328 h 6858000"/>
              <a:gd name="connsiteX169" fmla="*/ 6102493 w 6128435"/>
              <a:gd name="connsiteY169" fmla="*/ 5928602 h 6858000"/>
              <a:gd name="connsiteX170" fmla="*/ 6056863 w 6128435"/>
              <a:gd name="connsiteY170" fmla="*/ 6000643 h 6858000"/>
              <a:gd name="connsiteX171" fmla="*/ 6045436 w 6128435"/>
              <a:gd name="connsiteY171" fmla="*/ 6124480 h 6858000"/>
              <a:gd name="connsiteX172" fmla="*/ 6030489 w 6128435"/>
              <a:gd name="connsiteY172" fmla="*/ 6317666 h 6858000"/>
              <a:gd name="connsiteX173" fmla="*/ 6007492 w 6128435"/>
              <a:gd name="connsiteY173" fmla="*/ 6440818 h 6858000"/>
              <a:gd name="connsiteX174" fmla="*/ 6009467 w 6128435"/>
              <a:gd name="connsiteY174" fmla="*/ 6487076 h 6858000"/>
              <a:gd name="connsiteX175" fmla="*/ 5995064 w 6128435"/>
              <a:gd name="connsiteY175" fmla="*/ 6540791 h 6858000"/>
              <a:gd name="connsiteX176" fmla="*/ 5996309 w 6128435"/>
              <a:gd name="connsiteY176" fmla="*/ 6543961 h 6858000"/>
              <a:gd name="connsiteX177" fmla="*/ 5996048 w 6128435"/>
              <a:gd name="connsiteY177" fmla="*/ 6555444 h 6858000"/>
              <a:gd name="connsiteX178" fmla="*/ 6002524 w 6128435"/>
              <a:gd name="connsiteY178" fmla="*/ 6560188 h 6858000"/>
              <a:gd name="connsiteX179" fmla="*/ 6006823 w 6128435"/>
              <a:gd name="connsiteY179" fmla="*/ 6578546 h 6858000"/>
              <a:gd name="connsiteX180" fmla="*/ 6004510 w 6128435"/>
              <a:gd name="connsiteY180" fmla="*/ 6599256 h 6858000"/>
              <a:gd name="connsiteX181" fmla="*/ 5986207 w 6128435"/>
              <a:gd name="connsiteY181" fmla="*/ 6695855 h 6858000"/>
              <a:gd name="connsiteX182" fmla="*/ 5979428 w 6128435"/>
              <a:gd name="connsiteY182" fmla="*/ 6754678 h 6858000"/>
              <a:gd name="connsiteX183" fmla="*/ 5983398 w 6128435"/>
              <a:gd name="connsiteY183" fmla="*/ 6778641 h 6858000"/>
              <a:gd name="connsiteX184" fmla="*/ 5984543 w 6128435"/>
              <a:gd name="connsiteY184" fmla="*/ 6811016 h 6858000"/>
              <a:gd name="connsiteX185" fmla="*/ 5981802 w 6128435"/>
              <a:gd name="connsiteY185" fmla="*/ 6838578 h 6858000"/>
              <a:gd name="connsiteX186" fmla="*/ 5979671 w 6128435"/>
              <a:gd name="connsiteY186" fmla="*/ 6858000 h 6858000"/>
              <a:gd name="connsiteX187" fmla="*/ 0 w 6128435"/>
              <a:gd name="connsiteY187" fmla="*/ 6858000 h 6858000"/>
              <a:gd name="connsiteX188" fmla="*/ 0 w 6128435"/>
              <a:gd name="connsiteY18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3742 w 6128435"/>
              <a:gd name="connsiteY114" fmla="*/ 4265435 h 6858000"/>
              <a:gd name="connsiteX115" fmla="*/ 5928910 w 6128435"/>
              <a:gd name="connsiteY115" fmla="*/ 4300973 h 6858000"/>
              <a:gd name="connsiteX116" fmla="*/ 5939320 w 6128435"/>
              <a:gd name="connsiteY116" fmla="*/ 4340435 h 6858000"/>
              <a:gd name="connsiteX117" fmla="*/ 5946705 w 6128435"/>
              <a:gd name="connsiteY117" fmla="*/ 4428051 h 6858000"/>
              <a:gd name="connsiteX118" fmla="*/ 5949261 w 6128435"/>
              <a:gd name="connsiteY118" fmla="*/ 4449185 h 6858000"/>
              <a:gd name="connsiteX119" fmla="*/ 5957504 w 6128435"/>
              <a:gd name="connsiteY119" fmla="*/ 4465911 h 6858000"/>
              <a:gd name="connsiteX120" fmla="*/ 5964689 w 6128435"/>
              <a:gd name="connsiteY120" fmla="*/ 4468532 h 6858000"/>
              <a:gd name="connsiteX121" fmla="*/ 5967062 w 6128435"/>
              <a:gd name="connsiteY121" fmla="*/ 4479923 h 6858000"/>
              <a:gd name="connsiteX122" fmla="*/ 5968960 w 6128435"/>
              <a:gd name="connsiteY122" fmla="*/ 4482655 h 6858000"/>
              <a:gd name="connsiteX123" fmla="*/ 5978567 w 6128435"/>
              <a:gd name="connsiteY123" fmla="*/ 4498605 h 6858000"/>
              <a:gd name="connsiteX124" fmla="*/ 5967676 w 6128435"/>
              <a:gd name="connsiteY124" fmla="*/ 4540140 h 6858000"/>
              <a:gd name="connsiteX125" fmla="*/ 5980106 w 6128435"/>
              <a:gd name="connsiteY125" fmla="*/ 4585087 h 6858000"/>
              <a:gd name="connsiteX126" fmla="*/ 5986918 w 6128435"/>
              <a:gd name="connsiteY126" fmla="*/ 4764836 h 6858000"/>
              <a:gd name="connsiteX127" fmla="*/ 6013516 w 6128435"/>
              <a:gd name="connsiteY127" fmla="*/ 4786619 h 6858000"/>
              <a:gd name="connsiteX128" fmla="*/ 6025404 w 6128435"/>
              <a:gd name="connsiteY128" fmla="*/ 4858148 h 6858000"/>
              <a:gd name="connsiteX129" fmla="*/ 6007749 w 6128435"/>
              <a:gd name="connsiteY129" fmla="*/ 4964715 h 6858000"/>
              <a:gd name="connsiteX130" fmla="*/ 6005269 w 6128435"/>
              <a:gd name="connsiteY130" fmla="*/ 5150567 h 6858000"/>
              <a:gd name="connsiteX131" fmla="*/ 6001127 w 6128435"/>
              <a:gd name="connsiteY131" fmla="*/ 5164609 h 6858000"/>
              <a:gd name="connsiteX132" fmla="*/ 5996647 w 6128435"/>
              <a:gd name="connsiteY132" fmla="*/ 5185640 h 6858000"/>
              <a:gd name="connsiteX133" fmla="*/ 5998514 w 6128435"/>
              <a:gd name="connsiteY133" fmla="*/ 5189673 h 6858000"/>
              <a:gd name="connsiteX134" fmla="*/ 5995970 w 6128435"/>
              <a:gd name="connsiteY134" fmla="*/ 5221547 h 6858000"/>
              <a:gd name="connsiteX135" fmla="*/ 5997218 w 6128435"/>
              <a:gd name="connsiteY135" fmla="*/ 5222031 h 6858000"/>
              <a:gd name="connsiteX136" fmla="*/ 6002116 w 6128435"/>
              <a:gd name="connsiteY136" fmla="*/ 5231223 h 6858000"/>
              <a:gd name="connsiteX137" fmla="*/ 6008541 w 6128435"/>
              <a:gd name="connsiteY137" fmla="*/ 5248680 h 6858000"/>
              <a:gd name="connsiteX138" fmla="*/ 6039260 w 6128435"/>
              <a:gd name="connsiteY138" fmla="*/ 5289518 h 6858000"/>
              <a:gd name="connsiteX139" fmla="*/ 6036748 w 6128435"/>
              <a:gd name="connsiteY139" fmla="*/ 5322752 h 6858000"/>
              <a:gd name="connsiteX140" fmla="*/ 6036943 w 6128435"/>
              <a:gd name="connsiteY140" fmla="*/ 5329480 h 6858000"/>
              <a:gd name="connsiteX141" fmla="*/ 6037236 w 6128435"/>
              <a:gd name="connsiteY141" fmla="*/ 5329634 h 6858000"/>
              <a:gd name="connsiteX142" fmla="*/ 6038019 w 6128435"/>
              <a:gd name="connsiteY142" fmla="*/ 5336764 h 6858000"/>
              <a:gd name="connsiteX143" fmla="*/ 6037298 w 6128435"/>
              <a:gd name="connsiteY143" fmla="*/ 5341753 h 6858000"/>
              <a:gd name="connsiteX144" fmla="*/ 6037677 w 6128435"/>
              <a:gd name="connsiteY144" fmla="*/ 5354807 h 6858000"/>
              <a:gd name="connsiteX145" fmla="*/ 6039728 w 6128435"/>
              <a:gd name="connsiteY145" fmla="*/ 5359416 h 6858000"/>
              <a:gd name="connsiteX146" fmla="*/ 6043311 w 6128435"/>
              <a:gd name="connsiteY146" fmla="*/ 5361407 h 6858000"/>
              <a:gd name="connsiteX147" fmla="*/ 6042954 w 6128435"/>
              <a:gd name="connsiteY147" fmla="*/ 5362576 h 6858000"/>
              <a:gd name="connsiteX148" fmla="*/ 6053435 w 6128435"/>
              <a:gd name="connsiteY148" fmla="*/ 5387547 h 6858000"/>
              <a:gd name="connsiteX149" fmla="*/ 6065933 w 6128435"/>
              <a:gd name="connsiteY149" fmla="*/ 5443002 h 6858000"/>
              <a:gd name="connsiteX150" fmla="*/ 6068640 w 6128435"/>
              <a:gd name="connsiteY150" fmla="*/ 5474503 h 6858000"/>
              <a:gd name="connsiteX151" fmla="*/ 6080922 w 6128435"/>
              <a:gd name="connsiteY151" fmla="*/ 5561070 h 6858000"/>
              <a:gd name="connsiteX152" fmla="*/ 6096949 w 6128435"/>
              <a:gd name="connsiteY152" fmla="*/ 5648179 h 6858000"/>
              <a:gd name="connsiteX153" fmla="*/ 6125703 w 6128435"/>
              <a:gd name="connsiteY153" fmla="*/ 5692894 h 6858000"/>
              <a:gd name="connsiteX154" fmla="*/ 6126670 w 6128435"/>
              <a:gd name="connsiteY154" fmla="*/ 5697882 h 6858000"/>
              <a:gd name="connsiteX155" fmla="*/ 6124061 w 6128435"/>
              <a:gd name="connsiteY155" fmla="*/ 5710294 h 6858000"/>
              <a:gd name="connsiteX156" fmla="*/ 6122213 w 6128435"/>
              <a:gd name="connsiteY156" fmla="*/ 5714762 h 6858000"/>
              <a:gd name="connsiteX157" fmla="*/ 6121353 w 6128435"/>
              <a:gd name="connsiteY157" fmla="*/ 5721725 h 6858000"/>
              <a:gd name="connsiteX158" fmla="*/ 6121607 w 6128435"/>
              <a:gd name="connsiteY158" fmla="*/ 5721959 h 6858000"/>
              <a:gd name="connsiteX159" fmla="*/ 6120262 w 6128435"/>
              <a:gd name="connsiteY159" fmla="*/ 5728358 h 6858000"/>
              <a:gd name="connsiteX160" fmla="*/ 6110194 w 6128435"/>
              <a:gd name="connsiteY160" fmla="*/ 5758853 h 6858000"/>
              <a:gd name="connsiteX161" fmla="*/ 6127519 w 6128435"/>
              <a:gd name="connsiteY161" fmla="*/ 5865775 h 6858000"/>
              <a:gd name="connsiteX162" fmla="*/ 6128435 w 6128435"/>
              <a:gd name="connsiteY162" fmla="*/ 5870164 h 6858000"/>
              <a:gd name="connsiteX163" fmla="*/ 6119217 w 6128435"/>
              <a:gd name="connsiteY163" fmla="*/ 5888542 h 6858000"/>
              <a:gd name="connsiteX164" fmla="*/ 6115966 w 6128435"/>
              <a:gd name="connsiteY164" fmla="*/ 5898387 h 6858000"/>
              <a:gd name="connsiteX165" fmla="*/ 6111924 w 6128435"/>
              <a:gd name="connsiteY165" fmla="*/ 5900444 h 6858000"/>
              <a:gd name="connsiteX166" fmla="*/ 6108716 w 6128435"/>
              <a:gd name="connsiteY166" fmla="*/ 5915345 h 6858000"/>
              <a:gd name="connsiteX167" fmla="*/ 6109524 w 6128435"/>
              <a:gd name="connsiteY167" fmla="*/ 5917328 h 6858000"/>
              <a:gd name="connsiteX168" fmla="*/ 6102493 w 6128435"/>
              <a:gd name="connsiteY168" fmla="*/ 5928602 h 6858000"/>
              <a:gd name="connsiteX169" fmla="*/ 6056863 w 6128435"/>
              <a:gd name="connsiteY169" fmla="*/ 6000643 h 6858000"/>
              <a:gd name="connsiteX170" fmla="*/ 6045436 w 6128435"/>
              <a:gd name="connsiteY170" fmla="*/ 6124480 h 6858000"/>
              <a:gd name="connsiteX171" fmla="*/ 6030489 w 6128435"/>
              <a:gd name="connsiteY171" fmla="*/ 6317666 h 6858000"/>
              <a:gd name="connsiteX172" fmla="*/ 6007492 w 6128435"/>
              <a:gd name="connsiteY172" fmla="*/ 6440818 h 6858000"/>
              <a:gd name="connsiteX173" fmla="*/ 6009467 w 6128435"/>
              <a:gd name="connsiteY173" fmla="*/ 6487076 h 6858000"/>
              <a:gd name="connsiteX174" fmla="*/ 5995064 w 6128435"/>
              <a:gd name="connsiteY174" fmla="*/ 6540791 h 6858000"/>
              <a:gd name="connsiteX175" fmla="*/ 5996309 w 6128435"/>
              <a:gd name="connsiteY175" fmla="*/ 6543961 h 6858000"/>
              <a:gd name="connsiteX176" fmla="*/ 5996048 w 6128435"/>
              <a:gd name="connsiteY176" fmla="*/ 6555444 h 6858000"/>
              <a:gd name="connsiteX177" fmla="*/ 6002524 w 6128435"/>
              <a:gd name="connsiteY177" fmla="*/ 6560188 h 6858000"/>
              <a:gd name="connsiteX178" fmla="*/ 6006823 w 6128435"/>
              <a:gd name="connsiteY178" fmla="*/ 6578546 h 6858000"/>
              <a:gd name="connsiteX179" fmla="*/ 6004510 w 6128435"/>
              <a:gd name="connsiteY179" fmla="*/ 6599256 h 6858000"/>
              <a:gd name="connsiteX180" fmla="*/ 5986207 w 6128435"/>
              <a:gd name="connsiteY180" fmla="*/ 6695855 h 6858000"/>
              <a:gd name="connsiteX181" fmla="*/ 5979428 w 6128435"/>
              <a:gd name="connsiteY181" fmla="*/ 6754678 h 6858000"/>
              <a:gd name="connsiteX182" fmla="*/ 5983398 w 6128435"/>
              <a:gd name="connsiteY182" fmla="*/ 6778641 h 6858000"/>
              <a:gd name="connsiteX183" fmla="*/ 5984543 w 6128435"/>
              <a:gd name="connsiteY183" fmla="*/ 6811016 h 6858000"/>
              <a:gd name="connsiteX184" fmla="*/ 5981802 w 6128435"/>
              <a:gd name="connsiteY184" fmla="*/ 6838578 h 6858000"/>
              <a:gd name="connsiteX185" fmla="*/ 5979671 w 6128435"/>
              <a:gd name="connsiteY185" fmla="*/ 6858000 h 6858000"/>
              <a:gd name="connsiteX186" fmla="*/ 0 w 6128435"/>
              <a:gd name="connsiteY186" fmla="*/ 6858000 h 6858000"/>
              <a:gd name="connsiteX187" fmla="*/ 0 w 6128435"/>
              <a:gd name="connsiteY18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8910 w 6128435"/>
              <a:gd name="connsiteY114" fmla="*/ 4300973 h 6858000"/>
              <a:gd name="connsiteX115" fmla="*/ 5939320 w 6128435"/>
              <a:gd name="connsiteY115" fmla="*/ 4340435 h 6858000"/>
              <a:gd name="connsiteX116" fmla="*/ 5946705 w 6128435"/>
              <a:gd name="connsiteY116" fmla="*/ 4428051 h 6858000"/>
              <a:gd name="connsiteX117" fmla="*/ 5949261 w 6128435"/>
              <a:gd name="connsiteY117" fmla="*/ 4449185 h 6858000"/>
              <a:gd name="connsiteX118" fmla="*/ 5957504 w 6128435"/>
              <a:gd name="connsiteY118" fmla="*/ 4465911 h 6858000"/>
              <a:gd name="connsiteX119" fmla="*/ 5964689 w 6128435"/>
              <a:gd name="connsiteY119" fmla="*/ 4468532 h 6858000"/>
              <a:gd name="connsiteX120" fmla="*/ 5967062 w 6128435"/>
              <a:gd name="connsiteY120" fmla="*/ 4479923 h 6858000"/>
              <a:gd name="connsiteX121" fmla="*/ 5968960 w 6128435"/>
              <a:gd name="connsiteY121" fmla="*/ 4482655 h 6858000"/>
              <a:gd name="connsiteX122" fmla="*/ 5978567 w 6128435"/>
              <a:gd name="connsiteY122" fmla="*/ 4498605 h 6858000"/>
              <a:gd name="connsiteX123" fmla="*/ 5967676 w 6128435"/>
              <a:gd name="connsiteY123" fmla="*/ 4540140 h 6858000"/>
              <a:gd name="connsiteX124" fmla="*/ 5980106 w 6128435"/>
              <a:gd name="connsiteY124" fmla="*/ 4585087 h 6858000"/>
              <a:gd name="connsiteX125" fmla="*/ 5986918 w 6128435"/>
              <a:gd name="connsiteY125" fmla="*/ 4764836 h 6858000"/>
              <a:gd name="connsiteX126" fmla="*/ 6013516 w 6128435"/>
              <a:gd name="connsiteY126" fmla="*/ 4786619 h 6858000"/>
              <a:gd name="connsiteX127" fmla="*/ 6025404 w 6128435"/>
              <a:gd name="connsiteY127" fmla="*/ 4858148 h 6858000"/>
              <a:gd name="connsiteX128" fmla="*/ 6007749 w 6128435"/>
              <a:gd name="connsiteY128" fmla="*/ 4964715 h 6858000"/>
              <a:gd name="connsiteX129" fmla="*/ 6005269 w 6128435"/>
              <a:gd name="connsiteY129" fmla="*/ 5150567 h 6858000"/>
              <a:gd name="connsiteX130" fmla="*/ 6001127 w 6128435"/>
              <a:gd name="connsiteY130" fmla="*/ 5164609 h 6858000"/>
              <a:gd name="connsiteX131" fmla="*/ 5996647 w 6128435"/>
              <a:gd name="connsiteY131" fmla="*/ 5185640 h 6858000"/>
              <a:gd name="connsiteX132" fmla="*/ 5998514 w 6128435"/>
              <a:gd name="connsiteY132" fmla="*/ 5189673 h 6858000"/>
              <a:gd name="connsiteX133" fmla="*/ 5995970 w 6128435"/>
              <a:gd name="connsiteY133" fmla="*/ 5221547 h 6858000"/>
              <a:gd name="connsiteX134" fmla="*/ 5997218 w 6128435"/>
              <a:gd name="connsiteY134" fmla="*/ 5222031 h 6858000"/>
              <a:gd name="connsiteX135" fmla="*/ 6002116 w 6128435"/>
              <a:gd name="connsiteY135" fmla="*/ 5231223 h 6858000"/>
              <a:gd name="connsiteX136" fmla="*/ 6008541 w 6128435"/>
              <a:gd name="connsiteY136" fmla="*/ 5248680 h 6858000"/>
              <a:gd name="connsiteX137" fmla="*/ 6039260 w 6128435"/>
              <a:gd name="connsiteY137" fmla="*/ 5289518 h 6858000"/>
              <a:gd name="connsiteX138" fmla="*/ 6036748 w 6128435"/>
              <a:gd name="connsiteY138" fmla="*/ 5322752 h 6858000"/>
              <a:gd name="connsiteX139" fmla="*/ 6036943 w 6128435"/>
              <a:gd name="connsiteY139" fmla="*/ 5329480 h 6858000"/>
              <a:gd name="connsiteX140" fmla="*/ 6037236 w 6128435"/>
              <a:gd name="connsiteY140" fmla="*/ 5329634 h 6858000"/>
              <a:gd name="connsiteX141" fmla="*/ 6038019 w 6128435"/>
              <a:gd name="connsiteY141" fmla="*/ 5336764 h 6858000"/>
              <a:gd name="connsiteX142" fmla="*/ 6037298 w 6128435"/>
              <a:gd name="connsiteY142" fmla="*/ 5341753 h 6858000"/>
              <a:gd name="connsiteX143" fmla="*/ 6037677 w 6128435"/>
              <a:gd name="connsiteY143" fmla="*/ 5354807 h 6858000"/>
              <a:gd name="connsiteX144" fmla="*/ 6039728 w 6128435"/>
              <a:gd name="connsiteY144" fmla="*/ 5359416 h 6858000"/>
              <a:gd name="connsiteX145" fmla="*/ 6043311 w 6128435"/>
              <a:gd name="connsiteY145" fmla="*/ 5361407 h 6858000"/>
              <a:gd name="connsiteX146" fmla="*/ 6042954 w 6128435"/>
              <a:gd name="connsiteY146" fmla="*/ 5362576 h 6858000"/>
              <a:gd name="connsiteX147" fmla="*/ 6053435 w 6128435"/>
              <a:gd name="connsiteY147" fmla="*/ 5387547 h 6858000"/>
              <a:gd name="connsiteX148" fmla="*/ 6065933 w 6128435"/>
              <a:gd name="connsiteY148" fmla="*/ 5443002 h 6858000"/>
              <a:gd name="connsiteX149" fmla="*/ 6068640 w 6128435"/>
              <a:gd name="connsiteY149" fmla="*/ 5474503 h 6858000"/>
              <a:gd name="connsiteX150" fmla="*/ 6080922 w 6128435"/>
              <a:gd name="connsiteY150" fmla="*/ 5561070 h 6858000"/>
              <a:gd name="connsiteX151" fmla="*/ 6096949 w 6128435"/>
              <a:gd name="connsiteY151" fmla="*/ 5648179 h 6858000"/>
              <a:gd name="connsiteX152" fmla="*/ 6125703 w 6128435"/>
              <a:gd name="connsiteY152" fmla="*/ 5692894 h 6858000"/>
              <a:gd name="connsiteX153" fmla="*/ 6126670 w 6128435"/>
              <a:gd name="connsiteY153" fmla="*/ 5697882 h 6858000"/>
              <a:gd name="connsiteX154" fmla="*/ 6124061 w 6128435"/>
              <a:gd name="connsiteY154" fmla="*/ 5710294 h 6858000"/>
              <a:gd name="connsiteX155" fmla="*/ 6122213 w 6128435"/>
              <a:gd name="connsiteY155" fmla="*/ 5714762 h 6858000"/>
              <a:gd name="connsiteX156" fmla="*/ 6121353 w 6128435"/>
              <a:gd name="connsiteY156" fmla="*/ 5721725 h 6858000"/>
              <a:gd name="connsiteX157" fmla="*/ 6121607 w 6128435"/>
              <a:gd name="connsiteY157" fmla="*/ 5721959 h 6858000"/>
              <a:gd name="connsiteX158" fmla="*/ 6120262 w 6128435"/>
              <a:gd name="connsiteY158" fmla="*/ 5728358 h 6858000"/>
              <a:gd name="connsiteX159" fmla="*/ 6110194 w 6128435"/>
              <a:gd name="connsiteY159" fmla="*/ 5758853 h 6858000"/>
              <a:gd name="connsiteX160" fmla="*/ 6127519 w 6128435"/>
              <a:gd name="connsiteY160" fmla="*/ 5865775 h 6858000"/>
              <a:gd name="connsiteX161" fmla="*/ 6128435 w 6128435"/>
              <a:gd name="connsiteY161" fmla="*/ 5870164 h 6858000"/>
              <a:gd name="connsiteX162" fmla="*/ 6119217 w 6128435"/>
              <a:gd name="connsiteY162" fmla="*/ 5888542 h 6858000"/>
              <a:gd name="connsiteX163" fmla="*/ 6115966 w 6128435"/>
              <a:gd name="connsiteY163" fmla="*/ 5898387 h 6858000"/>
              <a:gd name="connsiteX164" fmla="*/ 6111924 w 6128435"/>
              <a:gd name="connsiteY164" fmla="*/ 5900444 h 6858000"/>
              <a:gd name="connsiteX165" fmla="*/ 6108716 w 6128435"/>
              <a:gd name="connsiteY165" fmla="*/ 5915345 h 6858000"/>
              <a:gd name="connsiteX166" fmla="*/ 6109524 w 6128435"/>
              <a:gd name="connsiteY166" fmla="*/ 5917328 h 6858000"/>
              <a:gd name="connsiteX167" fmla="*/ 6102493 w 6128435"/>
              <a:gd name="connsiteY167" fmla="*/ 5928602 h 6858000"/>
              <a:gd name="connsiteX168" fmla="*/ 6056863 w 6128435"/>
              <a:gd name="connsiteY168" fmla="*/ 6000643 h 6858000"/>
              <a:gd name="connsiteX169" fmla="*/ 6045436 w 6128435"/>
              <a:gd name="connsiteY169" fmla="*/ 6124480 h 6858000"/>
              <a:gd name="connsiteX170" fmla="*/ 6030489 w 6128435"/>
              <a:gd name="connsiteY170" fmla="*/ 6317666 h 6858000"/>
              <a:gd name="connsiteX171" fmla="*/ 6007492 w 6128435"/>
              <a:gd name="connsiteY171" fmla="*/ 6440818 h 6858000"/>
              <a:gd name="connsiteX172" fmla="*/ 6009467 w 6128435"/>
              <a:gd name="connsiteY172" fmla="*/ 6487076 h 6858000"/>
              <a:gd name="connsiteX173" fmla="*/ 5995064 w 6128435"/>
              <a:gd name="connsiteY173" fmla="*/ 6540791 h 6858000"/>
              <a:gd name="connsiteX174" fmla="*/ 5996309 w 6128435"/>
              <a:gd name="connsiteY174" fmla="*/ 6543961 h 6858000"/>
              <a:gd name="connsiteX175" fmla="*/ 5996048 w 6128435"/>
              <a:gd name="connsiteY175" fmla="*/ 6555444 h 6858000"/>
              <a:gd name="connsiteX176" fmla="*/ 6002524 w 6128435"/>
              <a:gd name="connsiteY176" fmla="*/ 6560188 h 6858000"/>
              <a:gd name="connsiteX177" fmla="*/ 6006823 w 6128435"/>
              <a:gd name="connsiteY177" fmla="*/ 6578546 h 6858000"/>
              <a:gd name="connsiteX178" fmla="*/ 6004510 w 6128435"/>
              <a:gd name="connsiteY178" fmla="*/ 6599256 h 6858000"/>
              <a:gd name="connsiteX179" fmla="*/ 5986207 w 6128435"/>
              <a:gd name="connsiteY179" fmla="*/ 6695855 h 6858000"/>
              <a:gd name="connsiteX180" fmla="*/ 5979428 w 6128435"/>
              <a:gd name="connsiteY180" fmla="*/ 6754678 h 6858000"/>
              <a:gd name="connsiteX181" fmla="*/ 5983398 w 6128435"/>
              <a:gd name="connsiteY181" fmla="*/ 6778641 h 6858000"/>
              <a:gd name="connsiteX182" fmla="*/ 5984543 w 6128435"/>
              <a:gd name="connsiteY182" fmla="*/ 6811016 h 6858000"/>
              <a:gd name="connsiteX183" fmla="*/ 5981802 w 6128435"/>
              <a:gd name="connsiteY183" fmla="*/ 6838578 h 6858000"/>
              <a:gd name="connsiteX184" fmla="*/ 5979671 w 6128435"/>
              <a:gd name="connsiteY184" fmla="*/ 6858000 h 6858000"/>
              <a:gd name="connsiteX185" fmla="*/ 0 w 6128435"/>
              <a:gd name="connsiteY185" fmla="*/ 6858000 h 6858000"/>
              <a:gd name="connsiteX186" fmla="*/ 0 w 6128435"/>
              <a:gd name="connsiteY18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8910 w 6128435"/>
              <a:gd name="connsiteY114" fmla="*/ 4300973 h 6858000"/>
              <a:gd name="connsiteX115" fmla="*/ 5939320 w 6128435"/>
              <a:gd name="connsiteY115" fmla="*/ 4340435 h 6858000"/>
              <a:gd name="connsiteX116" fmla="*/ 5946705 w 6128435"/>
              <a:gd name="connsiteY116" fmla="*/ 4428051 h 6858000"/>
              <a:gd name="connsiteX117" fmla="*/ 5949261 w 6128435"/>
              <a:gd name="connsiteY117" fmla="*/ 4449185 h 6858000"/>
              <a:gd name="connsiteX118" fmla="*/ 5957504 w 6128435"/>
              <a:gd name="connsiteY118" fmla="*/ 4465911 h 6858000"/>
              <a:gd name="connsiteX119" fmla="*/ 5964689 w 6128435"/>
              <a:gd name="connsiteY119" fmla="*/ 4468532 h 6858000"/>
              <a:gd name="connsiteX120" fmla="*/ 5967062 w 6128435"/>
              <a:gd name="connsiteY120" fmla="*/ 4479923 h 6858000"/>
              <a:gd name="connsiteX121" fmla="*/ 5968960 w 6128435"/>
              <a:gd name="connsiteY121" fmla="*/ 4482655 h 6858000"/>
              <a:gd name="connsiteX122" fmla="*/ 5978567 w 6128435"/>
              <a:gd name="connsiteY122" fmla="*/ 4498605 h 6858000"/>
              <a:gd name="connsiteX123" fmla="*/ 5967676 w 6128435"/>
              <a:gd name="connsiteY123" fmla="*/ 4540140 h 6858000"/>
              <a:gd name="connsiteX124" fmla="*/ 5980106 w 6128435"/>
              <a:gd name="connsiteY124" fmla="*/ 4585087 h 6858000"/>
              <a:gd name="connsiteX125" fmla="*/ 5998138 w 6128435"/>
              <a:gd name="connsiteY125" fmla="*/ 4697518 h 6858000"/>
              <a:gd name="connsiteX126" fmla="*/ 6013516 w 6128435"/>
              <a:gd name="connsiteY126" fmla="*/ 4786619 h 6858000"/>
              <a:gd name="connsiteX127" fmla="*/ 6025404 w 6128435"/>
              <a:gd name="connsiteY127" fmla="*/ 4858148 h 6858000"/>
              <a:gd name="connsiteX128" fmla="*/ 6007749 w 6128435"/>
              <a:gd name="connsiteY128" fmla="*/ 4964715 h 6858000"/>
              <a:gd name="connsiteX129" fmla="*/ 6005269 w 6128435"/>
              <a:gd name="connsiteY129" fmla="*/ 5150567 h 6858000"/>
              <a:gd name="connsiteX130" fmla="*/ 6001127 w 6128435"/>
              <a:gd name="connsiteY130" fmla="*/ 5164609 h 6858000"/>
              <a:gd name="connsiteX131" fmla="*/ 5996647 w 6128435"/>
              <a:gd name="connsiteY131" fmla="*/ 5185640 h 6858000"/>
              <a:gd name="connsiteX132" fmla="*/ 5998514 w 6128435"/>
              <a:gd name="connsiteY132" fmla="*/ 5189673 h 6858000"/>
              <a:gd name="connsiteX133" fmla="*/ 5995970 w 6128435"/>
              <a:gd name="connsiteY133" fmla="*/ 5221547 h 6858000"/>
              <a:gd name="connsiteX134" fmla="*/ 5997218 w 6128435"/>
              <a:gd name="connsiteY134" fmla="*/ 5222031 h 6858000"/>
              <a:gd name="connsiteX135" fmla="*/ 6002116 w 6128435"/>
              <a:gd name="connsiteY135" fmla="*/ 5231223 h 6858000"/>
              <a:gd name="connsiteX136" fmla="*/ 6008541 w 6128435"/>
              <a:gd name="connsiteY136" fmla="*/ 5248680 h 6858000"/>
              <a:gd name="connsiteX137" fmla="*/ 6039260 w 6128435"/>
              <a:gd name="connsiteY137" fmla="*/ 5289518 h 6858000"/>
              <a:gd name="connsiteX138" fmla="*/ 6036748 w 6128435"/>
              <a:gd name="connsiteY138" fmla="*/ 5322752 h 6858000"/>
              <a:gd name="connsiteX139" fmla="*/ 6036943 w 6128435"/>
              <a:gd name="connsiteY139" fmla="*/ 5329480 h 6858000"/>
              <a:gd name="connsiteX140" fmla="*/ 6037236 w 6128435"/>
              <a:gd name="connsiteY140" fmla="*/ 5329634 h 6858000"/>
              <a:gd name="connsiteX141" fmla="*/ 6038019 w 6128435"/>
              <a:gd name="connsiteY141" fmla="*/ 5336764 h 6858000"/>
              <a:gd name="connsiteX142" fmla="*/ 6037298 w 6128435"/>
              <a:gd name="connsiteY142" fmla="*/ 5341753 h 6858000"/>
              <a:gd name="connsiteX143" fmla="*/ 6037677 w 6128435"/>
              <a:gd name="connsiteY143" fmla="*/ 5354807 h 6858000"/>
              <a:gd name="connsiteX144" fmla="*/ 6039728 w 6128435"/>
              <a:gd name="connsiteY144" fmla="*/ 5359416 h 6858000"/>
              <a:gd name="connsiteX145" fmla="*/ 6043311 w 6128435"/>
              <a:gd name="connsiteY145" fmla="*/ 5361407 h 6858000"/>
              <a:gd name="connsiteX146" fmla="*/ 6042954 w 6128435"/>
              <a:gd name="connsiteY146" fmla="*/ 5362576 h 6858000"/>
              <a:gd name="connsiteX147" fmla="*/ 6053435 w 6128435"/>
              <a:gd name="connsiteY147" fmla="*/ 5387547 h 6858000"/>
              <a:gd name="connsiteX148" fmla="*/ 6065933 w 6128435"/>
              <a:gd name="connsiteY148" fmla="*/ 5443002 h 6858000"/>
              <a:gd name="connsiteX149" fmla="*/ 6068640 w 6128435"/>
              <a:gd name="connsiteY149" fmla="*/ 5474503 h 6858000"/>
              <a:gd name="connsiteX150" fmla="*/ 6080922 w 6128435"/>
              <a:gd name="connsiteY150" fmla="*/ 5561070 h 6858000"/>
              <a:gd name="connsiteX151" fmla="*/ 6096949 w 6128435"/>
              <a:gd name="connsiteY151" fmla="*/ 5648179 h 6858000"/>
              <a:gd name="connsiteX152" fmla="*/ 6125703 w 6128435"/>
              <a:gd name="connsiteY152" fmla="*/ 5692894 h 6858000"/>
              <a:gd name="connsiteX153" fmla="*/ 6126670 w 6128435"/>
              <a:gd name="connsiteY153" fmla="*/ 5697882 h 6858000"/>
              <a:gd name="connsiteX154" fmla="*/ 6124061 w 6128435"/>
              <a:gd name="connsiteY154" fmla="*/ 5710294 h 6858000"/>
              <a:gd name="connsiteX155" fmla="*/ 6122213 w 6128435"/>
              <a:gd name="connsiteY155" fmla="*/ 5714762 h 6858000"/>
              <a:gd name="connsiteX156" fmla="*/ 6121353 w 6128435"/>
              <a:gd name="connsiteY156" fmla="*/ 5721725 h 6858000"/>
              <a:gd name="connsiteX157" fmla="*/ 6121607 w 6128435"/>
              <a:gd name="connsiteY157" fmla="*/ 5721959 h 6858000"/>
              <a:gd name="connsiteX158" fmla="*/ 6120262 w 6128435"/>
              <a:gd name="connsiteY158" fmla="*/ 5728358 h 6858000"/>
              <a:gd name="connsiteX159" fmla="*/ 6110194 w 6128435"/>
              <a:gd name="connsiteY159" fmla="*/ 5758853 h 6858000"/>
              <a:gd name="connsiteX160" fmla="*/ 6127519 w 6128435"/>
              <a:gd name="connsiteY160" fmla="*/ 5865775 h 6858000"/>
              <a:gd name="connsiteX161" fmla="*/ 6128435 w 6128435"/>
              <a:gd name="connsiteY161" fmla="*/ 5870164 h 6858000"/>
              <a:gd name="connsiteX162" fmla="*/ 6119217 w 6128435"/>
              <a:gd name="connsiteY162" fmla="*/ 5888542 h 6858000"/>
              <a:gd name="connsiteX163" fmla="*/ 6115966 w 6128435"/>
              <a:gd name="connsiteY163" fmla="*/ 5898387 h 6858000"/>
              <a:gd name="connsiteX164" fmla="*/ 6111924 w 6128435"/>
              <a:gd name="connsiteY164" fmla="*/ 5900444 h 6858000"/>
              <a:gd name="connsiteX165" fmla="*/ 6108716 w 6128435"/>
              <a:gd name="connsiteY165" fmla="*/ 5915345 h 6858000"/>
              <a:gd name="connsiteX166" fmla="*/ 6109524 w 6128435"/>
              <a:gd name="connsiteY166" fmla="*/ 5917328 h 6858000"/>
              <a:gd name="connsiteX167" fmla="*/ 6102493 w 6128435"/>
              <a:gd name="connsiteY167" fmla="*/ 5928602 h 6858000"/>
              <a:gd name="connsiteX168" fmla="*/ 6056863 w 6128435"/>
              <a:gd name="connsiteY168" fmla="*/ 6000643 h 6858000"/>
              <a:gd name="connsiteX169" fmla="*/ 6045436 w 6128435"/>
              <a:gd name="connsiteY169" fmla="*/ 6124480 h 6858000"/>
              <a:gd name="connsiteX170" fmla="*/ 6030489 w 6128435"/>
              <a:gd name="connsiteY170" fmla="*/ 6317666 h 6858000"/>
              <a:gd name="connsiteX171" fmla="*/ 6007492 w 6128435"/>
              <a:gd name="connsiteY171" fmla="*/ 6440818 h 6858000"/>
              <a:gd name="connsiteX172" fmla="*/ 6009467 w 6128435"/>
              <a:gd name="connsiteY172" fmla="*/ 6487076 h 6858000"/>
              <a:gd name="connsiteX173" fmla="*/ 5995064 w 6128435"/>
              <a:gd name="connsiteY173" fmla="*/ 6540791 h 6858000"/>
              <a:gd name="connsiteX174" fmla="*/ 5996309 w 6128435"/>
              <a:gd name="connsiteY174" fmla="*/ 6543961 h 6858000"/>
              <a:gd name="connsiteX175" fmla="*/ 5996048 w 6128435"/>
              <a:gd name="connsiteY175" fmla="*/ 6555444 h 6858000"/>
              <a:gd name="connsiteX176" fmla="*/ 6002524 w 6128435"/>
              <a:gd name="connsiteY176" fmla="*/ 6560188 h 6858000"/>
              <a:gd name="connsiteX177" fmla="*/ 6006823 w 6128435"/>
              <a:gd name="connsiteY177" fmla="*/ 6578546 h 6858000"/>
              <a:gd name="connsiteX178" fmla="*/ 6004510 w 6128435"/>
              <a:gd name="connsiteY178" fmla="*/ 6599256 h 6858000"/>
              <a:gd name="connsiteX179" fmla="*/ 5986207 w 6128435"/>
              <a:gd name="connsiteY179" fmla="*/ 6695855 h 6858000"/>
              <a:gd name="connsiteX180" fmla="*/ 5979428 w 6128435"/>
              <a:gd name="connsiteY180" fmla="*/ 6754678 h 6858000"/>
              <a:gd name="connsiteX181" fmla="*/ 5983398 w 6128435"/>
              <a:gd name="connsiteY181" fmla="*/ 6778641 h 6858000"/>
              <a:gd name="connsiteX182" fmla="*/ 5984543 w 6128435"/>
              <a:gd name="connsiteY182" fmla="*/ 6811016 h 6858000"/>
              <a:gd name="connsiteX183" fmla="*/ 5981802 w 6128435"/>
              <a:gd name="connsiteY183" fmla="*/ 6838578 h 6858000"/>
              <a:gd name="connsiteX184" fmla="*/ 5979671 w 6128435"/>
              <a:gd name="connsiteY184" fmla="*/ 6858000 h 6858000"/>
              <a:gd name="connsiteX185" fmla="*/ 0 w 6128435"/>
              <a:gd name="connsiteY185" fmla="*/ 6858000 h 6858000"/>
              <a:gd name="connsiteX186" fmla="*/ 0 w 6128435"/>
              <a:gd name="connsiteY18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8910 w 6128435"/>
              <a:gd name="connsiteY114" fmla="*/ 4300973 h 6858000"/>
              <a:gd name="connsiteX115" fmla="*/ 5939320 w 6128435"/>
              <a:gd name="connsiteY115" fmla="*/ 4340435 h 6858000"/>
              <a:gd name="connsiteX116" fmla="*/ 5946705 w 6128435"/>
              <a:gd name="connsiteY116" fmla="*/ 4428051 h 6858000"/>
              <a:gd name="connsiteX117" fmla="*/ 5949261 w 6128435"/>
              <a:gd name="connsiteY117" fmla="*/ 4449185 h 6858000"/>
              <a:gd name="connsiteX118" fmla="*/ 5957504 w 6128435"/>
              <a:gd name="connsiteY118" fmla="*/ 4465911 h 6858000"/>
              <a:gd name="connsiteX119" fmla="*/ 5964689 w 6128435"/>
              <a:gd name="connsiteY119" fmla="*/ 4468532 h 6858000"/>
              <a:gd name="connsiteX120" fmla="*/ 5967062 w 6128435"/>
              <a:gd name="connsiteY120" fmla="*/ 4479923 h 6858000"/>
              <a:gd name="connsiteX121" fmla="*/ 5968960 w 6128435"/>
              <a:gd name="connsiteY121" fmla="*/ 4482655 h 6858000"/>
              <a:gd name="connsiteX122" fmla="*/ 5978567 w 6128435"/>
              <a:gd name="connsiteY122" fmla="*/ 4498605 h 6858000"/>
              <a:gd name="connsiteX123" fmla="*/ 5980106 w 6128435"/>
              <a:gd name="connsiteY123" fmla="*/ 4585087 h 6858000"/>
              <a:gd name="connsiteX124" fmla="*/ 5998138 w 6128435"/>
              <a:gd name="connsiteY124" fmla="*/ 4697518 h 6858000"/>
              <a:gd name="connsiteX125" fmla="*/ 6013516 w 6128435"/>
              <a:gd name="connsiteY125" fmla="*/ 4786619 h 6858000"/>
              <a:gd name="connsiteX126" fmla="*/ 6025404 w 6128435"/>
              <a:gd name="connsiteY126" fmla="*/ 4858148 h 6858000"/>
              <a:gd name="connsiteX127" fmla="*/ 6007749 w 6128435"/>
              <a:gd name="connsiteY127" fmla="*/ 4964715 h 6858000"/>
              <a:gd name="connsiteX128" fmla="*/ 6005269 w 6128435"/>
              <a:gd name="connsiteY128" fmla="*/ 5150567 h 6858000"/>
              <a:gd name="connsiteX129" fmla="*/ 6001127 w 6128435"/>
              <a:gd name="connsiteY129" fmla="*/ 5164609 h 6858000"/>
              <a:gd name="connsiteX130" fmla="*/ 5996647 w 6128435"/>
              <a:gd name="connsiteY130" fmla="*/ 5185640 h 6858000"/>
              <a:gd name="connsiteX131" fmla="*/ 5998514 w 6128435"/>
              <a:gd name="connsiteY131" fmla="*/ 5189673 h 6858000"/>
              <a:gd name="connsiteX132" fmla="*/ 5995970 w 6128435"/>
              <a:gd name="connsiteY132" fmla="*/ 5221547 h 6858000"/>
              <a:gd name="connsiteX133" fmla="*/ 5997218 w 6128435"/>
              <a:gd name="connsiteY133" fmla="*/ 5222031 h 6858000"/>
              <a:gd name="connsiteX134" fmla="*/ 6002116 w 6128435"/>
              <a:gd name="connsiteY134" fmla="*/ 5231223 h 6858000"/>
              <a:gd name="connsiteX135" fmla="*/ 6008541 w 6128435"/>
              <a:gd name="connsiteY135" fmla="*/ 5248680 h 6858000"/>
              <a:gd name="connsiteX136" fmla="*/ 6039260 w 6128435"/>
              <a:gd name="connsiteY136" fmla="*/ 5289518 h 6858000"/>
              <a:gd name="connsiteX137" fmla="*/ 6036748 w 6128435"/>
              <a:gd name="connsiteY137" fmla="*/ 5322752 h 6858000"/>
              <a:gd name="connsiteX138" fmla="*/ 6036943 w 6128435"/>
              <a:gd name="connsiteY138" fmla="*/ 5329480 h 6858000"/>
              <a:gd name="connsiteX139" fmla="*/ 6037236 w 6128435"/>
              <a:gd name="connsiteY139" fmla="*/ 5329634 h 6858000"/>
              <a:gd name="connsiteX140" fmla="*/ 6038019 w 6128435"/>
              <a:gd name="connsiteY140" fmla="*/ 5336764 h 6858000"/>
              <a:gd name="connsiteX141" fmla="*/ 6037298 w 6128435"/>
              <a:gd name="connsiteY141" fmla="*/ 5341753 h 6858000"/>
              <a:gd name="connsiteX142" fmla="*/ 6037677 w 6128435"/>
              <a:gd name="connsiteY142" fmla="*/ 5354807 h 6858000"/>
              <a:gd name="connsiteX143" fmla="*/ 6039728 w 6128435"/>
              <a:gd name="connsiteY143" fmla="*/ 5359416 h 6858000"/>
              <a:gd name="connsiteX144" fmla="*/ 6043311 w 6128435"/>
              <a:gd name="connsiteY144" fmla="*/ 5361407 h 6858000"/>
              <a:gd name="connsiteX145" fmla="*/ 6042954 w 6128435"/>
              <a:gd name="connsiteY145" fmla="*/ 5362576 h 6858000"/>
              <a:gd name="connsiteX146" fmla="*/ 6053435 w 6128435"/>
              <a:gd name="connsiteY146" fmla="*/ 5387547 h 6858000"/>
              <a:gd name="connsiteX147" fmla="*/ 6065933 w 6128435"/>
              <a:gd name="connsiteY147" fmla="*/ 5443002 h 6858000"/>
              <a:gd name="connsiteX148" fmla="*/ 6068640 w 6128435"/>
              <a:gd name="connsiteY148" fmla="*/ 5474503 h 6858000"/>
              <a:gd name="connsiteX149" fmla="*/ 6080922 w 6128435"/>
              <a:gd name="connsiteY149" fmla="*/ 5561070 h 6858000"/>
              <a:gd name="connsiteX150" fmla="*/ 6096949 w 6128435"/>
              <a:gd name="connsiteY150" fmla="*/ 5648179 h 6858000"/>
              <a:gd name="connsiteX151" fmla="*/ 6125703 w 6128435"/>
              <a:gd name="connsiteY151" fmla="*/ 5692894 h 6858000"/>
              <a:gd name="connsiteX152" fmla="*/ 6126670 w 6128435"/>
              <a:gd name="connsiteY152" fmla="*/ 5697882 h 6858000"/>
              <a:gd name="connsiteX153" fmla="*/ 6124061 w 6128435"/>
              <a:gd name="connsiteY153" fmla="*/ 5710294 h 6858000"/>
              <a:gd name="connsiteX154" fmla="*/ 6122213 w 6128435"/>
              <a:gd name="connsiteY154" fmla="*/ 5714762 h 6858000"/>
              <a:gd name="connsiteX155" fmla="*/ 6121353 w 6128435"/>
              <a:gd name="connsiteY155" fmla="*/ 5721725 h 6858000"/>
              <a:gd name="connsiteX156" fmla="*/ 6121607 w 6128435"/>
              <a:gd name="connsiteY156" fmla="*/ 5721959 h 6858000"/>
              <a:gd name="connsiteX157" fmla="*/ 6120262 w 6128435"/>
              <a:gd name="connsiteY157" fmla="*/ 5728358 h 6858000"/>
              <a:gd name="connsiteX158" fmla="*/ 6110194 w 6128435"/>
              <a:gd name="connsiteY158" fmla="*/ 5758853 h 6858000"/>
              <a:gd name="connsiteX159" fmla="*/ 6127519 w 6128435"/>
              <a:gd name="connsiteY159" fmla="*/ 5865775 h 6858000"/>
              <a:gd name="connsiteX160" fmla="*/ 6128435 w 6128435"/>
              <a:gd name="connsiteY160" fmla="*/ 5870164 h 6858000"/>
              <a:gd name="connsiteX161" fmla="*/ 6119217 w 6128435"/>
              <a:gd name="connsiteY161" fmla="*/ 5888542 h 6858000"/>
              <a:gd name="connsiteX162" fmla="*/ 6115966 w 6128435"/>
              <a:gd name="connsiteY162" fmla="*/ 5898387 h 6858000"/>
              <a:gd name="connsiteX163" fmla="*/ 6111924 w 6128435"/>
              <a:gd name="connsiteY163" fmla="*/ 5900444 h 6858000"/>
              <a:gd name="connsiteX164" fmla="*/ 6108716 w 6128435"/>
              <a:gd name="connsiteY164" fmla="*/ 5915345 h 6858000"/>
              <a:gd name="connsiteX165" fmla="*/ 6109524 w 6128435"/>
              <a:gd name="connsiteY165" fmla="*/ 5917328 h 6858000"/>
              <a:gd name="connsiteX166" fmla="*/ 6102493 w 6128435"/>
              <a:gd name="connsiteY166" fmla="*/ 5928602 h 6858000"/>
              <a:gd name="connsiteX167" fmla="*/ 6056863 w 6128435"/>
              <a:gd name="connsiteY167" fmla="*/ 6000643 h 6858000"/>
              <a:gd name="connsiteX168" fmla="*/ 6045436 w 6128435"/>
              <a:gd name="connsiteY168" fmla="*/ 6124480 h 6858000"/>
              <a:gd name="connsiteX169" fmla="*/ 6030489 w 6128435"/>
              <a:gd name="connsiteY169" fmla="*/ 6317666 h 6858000"/>
              <a:gd name="connsiteX170" fmla="*/ 6007492 w 6128435"/>
              <a:gd name="connsiteY170" fmla="*/ 6440818 h 6858000"/>
              <a:gd name="connsiteX171" fmla="*/ 6009467 w 6128435"/>
              <a:gd name="connsiteY171" fmla="*/ 6487076 h 6858000"/>
              <a:gd name="connsiteX172" fmla="*/ 5995064 w 6128435"/>
              <a:gd name="connsiteY172" fmla="*/ 6540791 h 6858000"/>
              <a:gd name="connsiteX173" fmla="*/ 5996309 w 6128435"/>
              <a:gd name="connsiteY173" fmla="*/ 6543961 h 6858000"/>
              <a:gd name="connsiteX174" fmla="*/ 5996048 w 6128435"/>
              <a:gd name="connsiteY174" fmla="*/ 6555444 h 6858000"/>
              <a:gd name="connsiteX175" fmla="*/ 6002524 w 6128435"/>
              <a:gd name="connsiteY175" fmla="*/ 6560188 h 6858000"/>
              <a:gd name="connsiteX176" fmla="*/ 6006823 w 6128435"/>
              <a:gd name="connsiteY176" fmla="*/ 6578546 h 6858000"/>
              <a:gd name="connsiteX177" fmla="*/ 6004510 w 6128435"/>
              <a:gd name="connsiteY177" fmla="*/ 6599256 h 6858000"/>
              <a:gd name="connsiteX178" fmla="*/ 5986207 w 6128435"/>
              <a:gd name="connsiteY178" fmla="*/ 6695855 h 6858000"/>
              <a:gd name="connsiteX179" fmla="*/ 5979428 w 6128435"/>
              <a:gd name="connsiteY179" fmla="*/ 6754678 h 6858000"/>
              <a:gd name="connsiteX180" fmla="*/ 5983398 w 6128435"/>
              <a:gd name="connsiteY180" fmla="*/ 6778641 h 6858000"/>
              <a:gd name="connsiteX181" fmla="*/ 5984543 w 6128435"/>
              <a:gd name="connsiteY181" fmla="*/ 6811016 h 6858000"/>
              <a:gd name="connsiteX182" fmla="*/ 5981802 w 6128435"/>
              <a:gd name="connsiteY182" fmla="*/ 6838578 h 6858000"/>
              <a:gd name="connsiteX183" fmla="*/ 5979671 w 6128435"/>
              <a:gd name="connsiteY183" fmla="*/ 6858000 h 6858000"/>
              <a:gd name="connsiteX184" fmla="*/ 0 w 6128435"/>
              <a:gd name="connsiteY184" fmla="*/ 6858000 h 6858000"/>
              <a:gd name="connsiteX185" fmla="*/ 0 w 6128435"/>
              <a:gd name="connsiteY18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52592 w 6128435"/>
              <a:gd name="connsiteY36" fmla="*/ 2092210 h 6858000"/>
              <a:gd name="connsiteX37" fmla="*/ 5264303 w 6128435"/>
              <a:gd name="connsiteY37" fmla="*/ 2225157 h 6858000"/>
              <a:gd name="connsiteX38" fmla="*/ 5254949 w 6128435"/>
              <a:gd name="connsiteY38" fmla="*/ 2236160 h 6858000"/>
              <a:gd name="connsiteX39" fmla="*/ 5250104 w 6128435"/>
              <a:gd name="connsiteY39" fmla="*/ 2249166 h 6858000"/>
              <a:gd name="connsiteX40" fmla="*/ 5251214 w 6128435"/>
              <a:gd name="connsiteY40" fmla="*/ 2250944 h 6858000"/>
              <a:gd name="connsiteX41" fmla="*/ 5250644 w 6128435"/>
              <a:gd name="connsiteY41" fmla="*/ 2266619 h 6858000"/>
              <a:gd name="connsiteX42" fmla="*/ 5247111 w 6128435"/>
              <a:gd name="connsiteY42" fmla="*/ 2269679 h 6858000"/>
              <a:gd name="connsiteX43" fmla="*/ 5245653 w 6128435"/>
              <a:gd name="connsiteY43" fmla="*/ 2280317 h 6858000"/>
              <a:gd name="connsiteX44" fmla="*/ 5239901 w 6128435"/>
              <a:gd name="connsiteY44" fmla="*/ 2300961 h 6858000"/>
              <a:gd name="connsiteX45" fmla="*/ 5241522 w 6128435"/>
              <a:gd name="connsiteY45" fmla="*/ 2305114 h 6858000"/>
              <a:gd name="connsiteX46" fmla="*/ 5237050 w 6128435"/>
              <a:gd name="connsiteY46" fmla="*/ 2336703 h 6858000"/>
              <a:gd name="connsiteX47" fmla="*/ 5238267 w 6128435"/>
              <a:gd name="connsiteY47" fmla="*/ 2337277 h 6858000"/>
              <a:gd name="connsiteX48" fmla="*/ 5242602 w 6128435"/>
              <a:gd name="connsiteY48" fmla="*/ 2346782 h 6858000"/>
              <a:gd name="connsiteX49" fmla="*/ 5247963 w 6128435"/>
              <a:gd name="connsiteY49" fmla="*/ 2364638 h 6858000"/>
              <a:gd name="connsiteX50" fmla="*/ 5276175 w 6128435"/>
              <a:gd name="connsiteY50" fmla="*/ 2407515 h 6858000"/>
              <a:gd name="connsiteX51" fmla="*/ 5271650 w 6128435"/>
              <a:gd name="connsiteY51" fmla="*/ 2440467 h 6858000"/>
              <a:gd name="connsiteX52" fmla="*/ 5271438 w 6128435"/>
              <a:gd name="connsiteY52" fmla="*/ 2447186 h 6858000"/>
              <a:gd name="connsiteX53" fmla="*/ 5271722 w 6128435"/>
              <a:gd name="connsiteY53" fmla="*/ 2447359 h 6858000"/>
              <a:gd name="connsiteX54" fmla="*/ 5272069 w 6128435"/>
              <a:gd name="connsiteY54" fmla="*/ 2454523 h 6858000"/>
              <a:gd name="connsiteX55" fmla="*/ 5271049 w 6128435"/>
              <a:gd name="connsiteY55" fmla="*/ 2459442 h 6858000"/>
              <a:gd name="connsiteX56" fmla="*/ 5270636 w 6128435"/>
              <a:gd name="connsiteY56" fmla="*/ 2472481 h 6858000"/>
              <a:gd name="connsiteX57" fmla="*/ 5272406 w 6128435"/>
              <a:gd name="connsiteY57" fmla="*/ 2477221 h 6858000"/>
              <a:gd name="connsiteX58" fmla="*/ 5307538 w 6128435"/>
              <a:gd name="connsiteY58" fmla="*/ 2514685 h 6858000"/>
              <a:gd name="connsiteX59" fmla="*/ 5337604 w 6128435"/>
              <a:gd name="connsiteY59" fmla="*/ 2597632 h 6858000"/>
              <a:gd name="connsiteX60" fmla="*/ 5407503 w 6128435"/>
              <a:gd name="connsiteY60" fmla="*/ 2786290 h 6858000"/>
              <a:gd name="connsiteX61" fmla="*/ 5407356 w 6128435"/>
              <a:gd name="connsiteY61" fmla="*/ 2787545 h 6858000"/>
              <a:gd name="connsiteX62" fmla="*/ 5411130 w 6128435"/>
              <a:gd name="connsiteY62" fmla="*/ 2788640 h 6858000"/>
              <a:gd name="connsiteX63" fmla="*/ 5416439 w 6128435"/>
              <a:gd name="connsiteY63" fmla="*/ 2805666 h 6858000"/>
              <a:gd name="connsiteX64" fmla="*/ 5416589 w 6128435"/>
              <a:gd name="connsiteY64" fmla="*/ 2810822 h 6858000"/>
              <a:gd name="connsiteX65" fmla="*/ 5418542 w 6128435"/>
              <a:gd name="connsiteY65" fmla="*/ 2817745 h 6858000"/>
              <a:gd name="connsiteX66" fmla="*/ 5418847 w 6128435"/>
              <a:gd name="connsiteY66" fmla="*/ 2817825 h 6858000"/>
              <a:gd name="connsiteX67" fmla="*/ 5423364 w 6128435"/>
              <a:gd name="connsiteY67" fmla="*/ 2858292 h 6858000"/>
              <a:gd name="connsiteX68" fmla="*/ 5479298 w 6128435"/>
              <a:gd name="connsiteY68" fmla="*/ 2947791 h 6858000"/>
              <a:gd name="connsiteX69" fmla="*/ 5481770 w 6128435"/>
              <a:gd name="connsiteY69" fmla="*/ 2951352 h 6858000"/>
              <a:gd name="connsiteX70" fmla="*/ 5481013 w 6128435"/>
              <a:gd name="connsiteY70" fmla="*/ 2973461 h 6858000"/>
              <a:gd name="connsiteX71" fmla="*/ 5482045 w 6128435"/>
              <a:gd name="connsiteY71" fmla="*/ 2984371 h 6858000"/>
              <a:gd name="connsiteX72" fmla="*/ 5479405 w 6128435"/>
              <a:gd name="connsiteY72" fmla="*/ 2988507 h 6858000"/>
              <a:gd name="connsiteX73" fmla="*/ 5482415 w 6128435"/>
              <a:gd name="connsiteY73" fmla="*/ 3004079 h 6858000"/>
              <a:gd name="connsiteX74" fmla="*/ 5483865 w 6128435"/>
              <a:gd name="connsiteY74" fmla="*/ 3005467 h 6858000"/>
              <a:gd name="connsiteX75" fmla="*/ 5482236 w 6128435"/>
              <a:gd name="connsiteY75" fmla="*/ 3019791 h 6858000"/>
              <a:gd name="connsiteX76" fmla="*/ 5475895 w 6128435"/>
              <a:gd name="connsiteY76" fmla="*/ 3033578 h 6858000"/>
              <a:gd name="connsiteX77" fmla="*/ 5477595 w 6128435"/>
              <a:gd name="connsiteY77" fmla="*/ 3250534 h 6858000"/>
              <a:gd name="connsiteX78" fmla="*/ 5532836 w 6128435"/>
              <a:gd name="connsiteY78" fmla="*/ 3353840 h 6858000"/>
              <a:gd name="connsiteX79" fmla="*/ 5561229 w 6128435"/>
              <a:gd name="connsiteY79" fmla="*/ 3395784 h 6858000"/>
              <a:gd name="connsiteX80" fmla="*/ 5589758 w 6128435"/>
              <a:gd name="connsiteY80" fmla="*/ 3506453 h 6858000"/>
              <a:gd name="connsiteX81" fmla="*/ 5596144 w 6128435"/>
              <a:gd name="connsiteY81" fmla="*/ 3534624 h 6858000"/>
              <a:gd name="connsiteX82" fmla="*/ 5597750 w 6128435"/>
              <a:gd name="connsiteY82" fmla="*/ 3534129 h 6858000"/>
              <a:gd name="connsiteX83" fmla="*/ 5599700 w 6128435"/>
              <a:gd name="connsiteY83" fmla="*/ 3547221 h 6858000"/>
              <a:gd name="connsiteX84" fmla="*/ 5615031 w 6128435"/>
              <a:gd name="connsiteY84" fmla="*/ 3557482 h 6858000"/>
              <a:gd name="connsiteX85" fmla="*/ 5618377 w 6128435"/>
              <a:gd name="connsiteY85" fmla="*/ 3588431 h 6858000"/>
              <a:gd name="connsiteX86" fmla="*/ 5612155 w 6128435"/>
              <a:gd name="connsiteY86" fmla="*/ 3589869 h 6858000"/>
              <a:gd name="connsiteX87" fmla="*/ 5620843 w 6128435"/>
              <a:gd name="connsiteY87" fmla="*/ 3606745 h 6858000"/>
              <a:gd name="connsiteX88" fmla="*/ 5655472 w 6128435"/>
              <a:gd name="connsiteY88" fmla="*/ 3678877 h 6858000"/>
              <a:gd name="connsiteX89" fmla="*/ 5680448 w 6128435"/>
              <a:gd name="connsiteY89" fmla="*/ 3717760 h 6858000"/>
              <a:gd name="connsiteX90" fmla="*/ 5683015 w 6128435"/>
              <a:gd name="connsiteY90" fmla="*/ 3762025 h 6858000"/>
              <a:gd name="connsiteX91" fmla="*/ 5696643 w 6128435"/>
              <a:gd name="connsiteY91" fmla="*/ 3773888 h 6858000"/>
              <a:gd name="connsiteX92" fmla="*/ 5699203 w 6128435"/>
              <a:gd name="connsiteY92" fmla="*/ 3775823 h 6858000"/>
              <a:gd name="connsiteX93" fmla="*/ 5704824 w 6128435"/>
              <a:gd name="connsiteY93" fmla="*/ 3785966 h 6858000"/>
              <a:gd name="connsiteX94" fmla="*/ 5712204 w 6128435"/>
              <a:gd name="connsiteY94" fmla="*/ 3785830 h 6858000"/>
              <a:gd name="connsiteX95" fmla="*/ 5724816 w 6128435"/>
              <a:gd name="connsiteY95" fmla="*/ 3798949 h 6858000"/>
              <a:gd name="connsiteX96" fmla="*/ 5733539 w 6128435"/>
              <a:gd name="connsiteY96" fmla="*/ 3818457 h 6858000"/>
              <a:gd name="connsiteX97" fmla="*/ 5768491 w 6128435"/>
              <a:gd name="connsiteY97" fmla="*/ 3914399 h 6858000"/>
              <a:gd name="connsiteX98" fmla="*/ 5793123 w 6128435"/>
              <a:gd name="connsiteY98" fmla="*/ 3969952 h 6858000"/>
              <a:gd name="connsiteX99" fmla="*/ 5808321 w 6128435"/>
              <a:gd name="connsiteY99" fmla="*/ 3988153 h 6858000"/>
              <a:gd name="connsiteX100" fmla="*/ 5825621 w 6128435"/>
              <a:gd name="connsiteY100" fmla="*/ 4015525 h 6858000"/>
              <a:gd name="connsiteX101" fmla="*/ 5860672 w 6128435"/>
              <a:gd name="connsiteY101" fmla="*/ 4061579 h 6858000"/>
              <a:gd name="connsiteX102" fmla="*/ 5872173 w 6128435"/>
              <a:gd name="connsiteY102" fmla="*/ 4088497 h 6858000"/>
              <a:gd name="connsiteX103" fmla="*/ 5883705 w 6128435"/>
              <a:gd name="connsiteY103" fmla="*/ 4101899 h 6858000"/>
              <a:gd name="connsiteX104" fmla="*/ 5885314 w 6128435"/>
              <a:gd name="connsiteY104" fmla="*/ 4108387 h 6858000"/>
              <a:gd name="connsiteX105" fmla="*/ 5894095 w 6128435"/>
              <a:gd name="connsiteY105" fmla="*/ 4128857 h 6858000"/>
              <a:gd name="connsiteX106" fmla="*/ 5898339 w 6128435"/>
              <a:gd name="connsiteY106" fmla="*/ 4140800 h 6858000"/>
              <a:gd name="connsiteX107" fmla="*/ 5899734 w 6128435"/>
              <a:gd name="connsiteY107" fmla="*/ 4145632 h 6858000"/>
              <a:gd name="connsiteX108" fmla="*/ 5897098 w 6128435"/>
              <a:gd name="connsiteY108" fmla="*/ 4157819 h 6858000"/>
              <a:gd name="connsiteX109" fmla="*/ 5903513 w 6128435"/>
              <a:gd name="connsiteY109" fmla="*/ 4187661 h 6858000"/>
              <a:gd name="connsiteX110" fmla="*/ 5917114 w 6128435"/>
              <a:gd name="connsiteY110" fmla="*/ 4213096 h 6858000"/>
              <a:gd name="connsiteX111" fmla="*/ 5921153 w 6128435"/>
              <a:gd name="connsiteY111" fmla="*/ 4236222 h 6858000"/>
              <a:gd name="connsiteX112" fmla="*/ 5924233 w 6128435"/>
              <a:gd name="connsiteY112" fmla="*/ 4242060 h 6858000"/>
              <a:gd name="connsiteX113" fmla="*/ 5928910 w 6128435"/>
              <a:gd name="connsiteY113" fmla="*/ 4300973 h 6858000"/>
              <a:gd name="connsiteX114" fmla="*/ 5939320 w 6128435"/>
              <a:gd name="connsiteY114" fmla="*/ 4340435 h 6858000"/>
              <a:gd name="connsiteX115" fmla="*/ 5946705 w 6128435"/>
              <a:gd name="connsiteY115" fmla="*/ 4428051 h 6858000"/>
              <a:gd name="connsiteX116" fmla="*/ 5949261 w 6128435"/>
              <a:gd name="connsiteY116" fmla="*/ 4449185 h 6858000"/>
              <a:gd name="connsiteX117" fmla="*/ 5957504 w 6128435"/>
              <a:gd name="connsiteY117" fmla="*/ 4465911 h 6858000"/>
              <a:gd name="connsiteX118" fmla="*/ 5964689 w 6128435"/>
              <a:gd name="connsiteY118" fmla="*/ 4468532 h 6858000"/>
              <a:gd name="connsiteX119" fmla="*/ 5967062 w 6128435"/>
              <a:gd name="connsiteY119" fmla="*/ 4479923 h 6858000"/>
              <a:gd name="connsiteX120" fmla="*/ 5968960 w 6128435"/>
              <a:gd name="connsiteY120" fmla="*/ 4482655 h 6858000"/>
              <a:gd name="connsiteX121" fmla="*/ 5978567 w 6128435"/>
              <a:gd name="connsiteY121" fmla="*/ 4498605 h 6858000"/>
              <a:gd name="connsiteX122" fmla="*/ 5980106 w 6128435"/>
              <a:gd name="connsiteY122" fmla="*/ 4585087 h 6858000"/>
              <a:gd name="connsiteX123" fmla="*/ 5998138 w 6128435"/>
              <a:gd name="connsiteY123" fmla="*/ 4697518 h 6858000"/>
              <a:gd name="connsiteX124" fmla="*/ 6013516 w 6128435"/>
              <a:gd name="connsiteY124" fmla="*/ 4786619 h 6858000"/>
              <a:gd name="connsiteX125" fmla="*/ 6025404 w 6128435"/>
              <a:gd name="connsiteY125" fmla="*/ 4858148 h 6858000"/>
              <a:gd name="connsiteX126" fmla="*/ 6007749 w 6128435"/>
              <a:gd name="connsiteY126" fmla="*/ 4964715 h 6858000"/>
              <a:gd name="connsiteX127" fmla="*/ 6005269 w 6128435"/>
              <a:gd name="connsiteY127" fmla="*/ 5150567 h 6858000"/>
              <a:gd name="connsiteX128" fmla="*/ 6001127 w 6128435"/>
              <a:gd name="connsiteY128" fmla="*/ 5164609 h 6858000"/>
              <a:gd name="connsiteX129" fmla="*/ 5996647 w 6128435"/>
              <a:gd name="connsiteY129" fmla="*/ 5185640 h 6858000"/>
              <a:gd name="connsiteX130" fmla="*/ 5998514 w 6128435"/>
              <a:gd name="connsiteY130" fmla="*/ 5189673 h 6858000"/>
              <a:gd name="connsiteX131" fmla="*/ 5995970 w 6128435"/>
              <a:gd name="connsiteY131" fmla="*/ 5221547 h 6858000"/>
              <a:gd name="connsiteX132" fmla="*/ 5997218 w 6128435"/>
              <a:gd name="connsiteY132" fmla="*/ 5222031 h 6858000"/>
              <a:gd name="connsiteX133" fmla="*/ 6002116 w 6128435"/>
              <a:gd name="connsiteY133" fmla="*/ 5231223 h 6858000"/>
              <a:gd name="connsiteX134" fmla="*/ 6008541 w 6128435"/>
              <a:gd name="connsiteY134" fmla="*/ 5248680 h 6858000"/>
              <a:gd name="connsiteX135" fmla="*/ 6039260 w 6128435"/>
              <a:gd name="connsiteY135" fmla="*/ 5289518 h 6858000"/>
              <a:gd name="connsiteX136" fmla="*/ 6036748 w 6128435"/>
              <a:gd name="connsiteY136" fmla="*/ 5322752 h 6858000"/>
              <a:gd name="connsiteX137" fmla="*/ 6036943 w 6128435"/>
              <a:gd name="connsiteY137" fmla="*/ 5329480 h 6858000"/>
              <a:gd name="connsiteX138" fmla="*/ 6037236 w 6128435"/>
              <a:gd name="connsiteY138" fmla="*/ 5329634 h 6858000"/>
              <a:gd name="connsiteX139" fmla="*/ 6038019 w 6128435"/>
              <a:gd name="connsiteY139" fmla="*/ 5336764 h 6858000"/>
              <a:gd name="connsiteX140" fmla="*/ 6037298 w 6128435"/>
              <a:gd name="connsiteY140" fmla="*/ 5341753 h 6858000"/>
              <a:gd name="connsiteX141" fmla="*/ 6037677 w 6128435"/>
              <a:gd name="connsiteY141" fmla="*/ 5354807 h 6858000"/>
              <a:gd name="connsiteX142" fmla="*/ 6039728 w 6128435"/>
              <a:gd name="connsiteY142" fmla="*/ 5359416 h 6858000"/>
              <a:gd name="connsiteX143" fmla="*/ 6043311 w 6128435"/>
              <a:gd name="connsiteY143" fmla="*/ 5361407 h 6858000"/>
              <a:gd name="connsiteX144" fmla="*/ 6042954 w 6128435"/>
              <a:gd name="connsiteY144" fmla="*/ 5362576 h 6858000"/>
              <a:gd name="connsiteX145" fmla="*/ 6053435 w 6128435"/>
              <a:gd name="connsiteY145" fmla="*/ 5387547 h 6858000"/>
              <a:gd name="connsiteX146" fmla="*/ 6065933 w 6128435"/>
              <a:gd name="connsiteY146" fmla="*/ 5443002 h 6858000"/>
              <a:gd name="connsiteX147" fmla="*/ 6068640 w 6128435"/>
              <a:gd name="connsiteY147" fmla="*/ 5474503 h 6858000"/>
              <a:gd name="connsiteX148" fmla="*/ 6080922 w 6128435"/>
              <a:gd name="connsiteY148" fmla="*/ 5561070 h 6858000"/>
              <a:gd name="connsiteX149" fmla="*/ 6096949 w 6128435"/>
              <a:gd name="connsiteY149" fmla="*/ 5648179 h 6858000"/>
              <a:gd name="connsiteX150" fmla="*/ 6125703 w 6128435"/>
              <a:gd name="connsiteY150" fmla="*/ 5692894 h 6858000"/>
              <a:gd name="connsiteX151" fmla="*/ 6126670 w 6128435"/>
              <a:gd name="connsiteY151" fmla="*/ 5697882 h 6858000"/>
              <a:gd name="connsiteX152" fmla="*/ 6124061 w 6128435"/>
              <a:gd name="connsiteY152" fmla="*/ 5710294 h 6858000"/>
              <a:gd name="connsiteX153" fmla="*/ 6122213 w 6128435"/>
              <a:gd name="connsiteY153" fmla="*/ 5714762 h 6858000"/>
              <a:gd name="connsiteX154" fmla="*/ 6121353 w 6128435"/>
              <a:gd name="connsiteY154" fmla="*/ 5721725 h 6858000"/>
              <a:gd name="connsiteX155" fmla="*/ 6121607 w 6128435"/>
              <a:gd name="connsiteY155" fmla="*/ 5721959 h 6858000"/>
              <a:gd name="connsiteX156" fmla="*/ 6120262 w 6128435"/>
              <a:gd name="connsiteY156" fmla="*/ 5728358 h 6858000"/>
              <a:gd name="connsiteX157" fmla="*/ 6110194 w 6128435"/>
              <a:gd name="connsiteY157" fmla="*/ 5758853 h 6858000"/>
              <a:gd name="connsiteX158" fmla="*/ 6127519 w 6128435"/>
              <a:gd name="connsiteY158" fmla="*/ 5865775 h 6858000"/>
              <a:gd name="connsiteX159" fmla="*/ 6128435 w 6128435"/>
              <a:gd name="connsiteY159" fmla="*/ 5870164 h 6858000"/>
              <a:gd name="connsiteX160" fmla="*/ 6119217 w 6128435"/>
              <a:gd name="connsiteY160" fmla="*/ 5888542 h 6858000"/>
              <a:gd name="connsiteX161" fmla="*/ 6115966 w 6128435"/>
              <a:gd name="connsiteY161" fmla="*/ 5898387 h 6858000"/>
              <a:gd name="connsiteX162" fmla="*/ 6111924 w 6128435"/>
              <a:gd name="connsiteY162" fmla="*/ 5900444 h 6858000"/>
              <a:gd name="connsiteX163" fmla="*/ 6108716 w 6128435"/>
              <a:gd name="connsiteY163" fmla="*/ 5915345 h 6858000"/>
              <a:gd name="connsiteX164" fmla="*/ 6109524 w 6128435"/>
              <a:gd name="connsiteY164" fmla="*/ 5917328 h 6858000"/>
              <a:gd name="connsiteX165" fmla="*/ 6102493 w 6128435"/>
              <a:gd name="connsiteY165" fmla="*/ 5928602 h 6858000"/>
              <a:gd name="connsiteX166" fmla="*/ 6056863 w 6128435"/>
              <a:gd name="connsiteY166" fmla="*/ 6000643 h 6858000"/>
              <a:gd name="connsiteX167" fmla="*/ 6045436 w 6128435"/>
              <a:gd name="connsiteY167" fmla="*/ 6124480 h 6858000"/>
              <a:gd name="connsiteX168" fmla="*/ 6030489 w 6128435"/>
              <a:gd name="connsiteY168" fmla="*/ 6317666 h 6858000"/>
              <a:gd name="connsiteX169" fmla="*/ 6007492 w 6128435"/>
              <a:gd name="connsiteY169" fmla="*/ 6440818 h 6858000"/>
              <a:gd name="connsiteX170" fmla="*/ 6009467 w 6128435"/>
              <a:gd name="connsiteY170" fmla="*/ 6487076 h 6858000"/>
              <a:gd name="connsiteX171" fmla="*/ 5995064 w 6128435"/>
              <a:gd name="connsiteY171" fmla="*/ 6540791 h 6858000"/>
              <a:gd name="connsiteX172" fmla="*/ 5996309 w 6128435"/>
              <a:gd name="connsiteY172" fmla="*/ 6543961 h 6858000"/>
              <a:gd name="connsiteX173" fmla="*/ 5996048 w 6128435"/>
              <a:gd name="connsiteY173" fmla="*/ 6555444 h 6858000"/>
              <a:gd name="connsiteX174" fmla="*/ 6002524 w 6128435"/>
              <a:gd name="connsiteY174" fmla="*/ 6560188 h 6858000"/>
              <a:gd name="connsiteX175" fmla="*/ 6006823 w 6128435"/>
              <a:gd name="connsiteY175" fmla="*/ 6578546 h 6858000"/>
              <a:gd name="connsiteX176" fmla="*/ 6004510 w 6128435"/>
              <a:gd name="connsiteY176" fmla="*/ 6599256 h 6858000"/>
              <a:gd name="connsiteX177" fmla="*/ 5986207 w 6128435"/>
              <a:gd name="connsiteY177" fmla="*/ 6695855 h 6858000"/>
              <a:gd name="connsiteX178" fmla="*/ 5979428 w 6128435"/>
              <a:gd name="connsiteY178" fmla="*/ 6754678 h 6858000"/>
              <a:gd name="connsiteX179" fmla="*/ 5983398 w 6128435"/>
              <a:gd name="connsiteY179" fmla="*/ 6778641 h 6858000"/>
              <a:gd name="connsiteX180" fmla="*/ 5984543 w 6128435"/>
              <a:gd name="connsiteY180" fmla="*/ 6811016 h 6858000"/>
              <a:gd name="connsiteX181" fmla="*/ 5981802 w 6128435"/>
              <a:gd name="connsiteY181" fmla="*/ 6838578 h 6858000"/>
              <a:gd name="connsiteX182" fmla="*/ 5979671 w 6128435"/>
              <a:gd name="connsiteY182" fmla="*/ 6858000 h 6858000"/>
              <a:gd name="connsiteX183" fmla="*/ 0 w 6128435"/>
              <a:gd name="connsiteY183" fmla="*/ 6858000 h 6858000"/>
              <a:gd name="connsiteX184" fmla="*/ 0 w 6128435"/>
              <a:gd name="connsiteY18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1650 w 6128435"/>
              <a:gd name="connsiteY49" fmla="*/ 2440467 h 6858000"/>
              <a:gd name="connsiteX50" fmla="*/ 5271438 w 6128435"/>
              <a:gd name="connsiteY50" fmla="*/ 2447186 h 6858000"/>
              <a:gd name="connsiteX51" fmla="*/ 5271722 w 6128435"/>
              <a:gd name="connsiteY51" fmla="*/ 2447359 h 6858000"/>
              <a:gd name="connsiteX52" fmla="*/ 5272069 w 6128435"/>
              <a:gd name="connsiteY52" fmla="*/ 2454523 h 6858000"/>
              <a:gd name="connsiteX53" fmla="*/ 5271049 w 6128435"/>
              <a:gd name="connsiteY53" fmla="*/ 2459442 h 6858000"/>
              <a:gd name="connsiteX54" fmla="*/ 5270636 w 6128435"/>
              <a:gd name="connsiteY54" fmla="*/ 2472481 h 6858000"/>
              <a:gd name="connsiteX55" fmla="*/ 5272406 w 6128435"/>
              <a:gd name="connsiteY55" fmla="*/ 2477221 h 6858000"/>
              <a:gd name="connsiteX56" fmla="*/ 5307538 w 6128435"/>
              <a:gd name="connsiteY56" fmla="*/ 2514685 h 6858000"/>
              <a:gd name="connsiteX57" fmla="*/ 5337604 w 6128435"/>
              <a:gd name="connsiteY57" fmla="*/ 2597632 h 6858000"/>
              <a:gd name="connsiteX58" fmla="*/ 5407503 w 6128435"/>
              <a:gd name="connsiteY58" fmla="*/ 2786290 h 6858000"/>
              <a:gd name="connsiteX59" fmla="*/ 5407356 w 6128435"/>
              <a:gd name="connsiteY59" fmla="*/ 2787545 h 6858000"/>
              <a:gd name="connsiteX60" fmla="*/ 5411130 w 6128435"/>
              <a:gd name="connsiteY60" fmla="*/ 2788640 h 6858000"/>
              <a:gd name="connsiteX61" fmla="*/ 5416439 w 6128435"/>
              <a:gd name="connsiteY61" fmla="*/ 2805666 h 6858000"/>
              <a:gd name="connsiteX62" fmla="*/ 5416589 w 6128435"/>
              <a:gd name="connsiteY62" fmla="*/ 2810822 h 6858000"/>
              <a:gd name="connsiteX63" fmla="*/ 5418542 w 6128435"/>
              <a:gd name="connsiteY63" fmla="*/ 2817745 h 6858000"/>
              <a:gd name="connsiteX64" fmla="*/ 5418847 w 6128435"/>
              <a:gd name="connsiteY64" fmla="*/ 2817825 h 6858000"/>
              <a:gd name="connsiteX65" fmla="*/ 5423364 w 6128435"/>
              <a:gd name="connsiteY65" fmla="*/ 2858292 h 6858000"/>
              <a:gd name="connsiteX66" fmla="*/ 5479298 w 6128435"/>
              <a:gd name="connsiteY66" fmla="*/ 2947791 h 6858000"/>
              <a:gd name="connsiteX67" fmla="*/ 5481770 w 6128435"/>
              <a:gd name="connsiteY67" fmla="*/ 2951352 h 6858000"/>
              <a:gd name="connsiteX68" fmla="*/ 5481013 w 6128435"/>
              <a:gd name="connsiteY68" fmla="*/ 2973461 h 6858000"/>
              <a:gd name="connsiteX69" fmla="*/ 5482045 w 6128435"/>
              <a:gd name="connsiteY69" fmla="*/ 2984371 h 6858000"/>
              <a:gd name="connsiteX70" fmla="*/ 5479405 w 6128435"/>
              <a:gd name="connsiteY70" fmla="*/ 2988507 h 6858000"/>
              <a:gd name="connsiteX71" fmla="*/ 5482415 w 6128435"/>
              <a:gd name="connsiteY71" fmla="*/ 3004079 h 6858000"/>
              <a:gd name="connsiteX72" fmla="*/ 5483865 w 6128435"/>
              <a:gd name="connsiteY72" fmla="*/ 3005467 h 6858000"/>
              <a:gd name="connsiteX73" fmla="*/ 5482236 w 6128435"/>
              <a:gd name="connsiteY73" fmla="*/ 3019791 h 6858000"/>
              <a:gd name="connsiteX74" fmla="*/ 5475895 w 6128435"/>
              <a:gd name="connsiteY74" fmla="*/ 3033578 h 6858000"/>
              <a:gd name="connsiteX75" fmla="*/ 5477595 w 6128435"/>
              <a:gd name="connsiteY75" fmla="*/ 3250534 h 6858000"/>
              <a:gd name="connsiteX76" fmla="*/ 5532836 w 6128435"/>
              <a:gd name="connsiteY76" fmla="*/ 3353840 h 6858000"/>
              <a:gd name="connsiteX77" fmla="*/ 5561229 w 6128435"/>
              <a:gd name="connsiteY77" fmla="*/ 3395784 h 6858000"/>
              <a:gd name="connsiteX78" fmla="*/ 5589758 w 6128435"/>
              <a:gd name="connsiteY78" fmla="*/ 3506453 h 6858000"/>
              <a:gd name="connsiteX79" fmla="*/ 5596144 w 6128435"/>
              <a:gd name="connsiteY79" fmla="*/ 3534624 h 6858000"/>
              <a:gd name="connsiteX80" fmla="*/ 5597750 w 6128435"/>
              <a:gd name="connsiteY80" fmla="*/ 3534129 h 6858000"/>
              <a:gd name="connsiteX81" fmla="*/ 5599700 w 6128435"/>
              <a:gd name="connsiteY81" fmla="*/ 3547221 h 6858000"/>
              <a:gd name="connsiteX82" fmla="*/ 5615031 w 6128435"/>
              <a:gd name="connsiteY82" fmla="*/ 3557482 h 6858000"/>
              <a:gd name="connsiteX83" fmla="*/ 5618377 w 6128435"/>
              <a:gd name="connsiteY83" fmla="*/ 3588431 h 6858000"/>
              <a:gd name="connsiteX84" fmla="*/ 5612155 w 6128435"/>
              <a:gd name="connsiteY84" fmla="*/ 3589869 h 6858000"/>
              <a:gd name="connsiteX85" fmla="*/ 5620843 w 6128435"/>
              <a:gd name="connsiteY85" fmla="*/ 3606745 h 6858000"/>
              <a:gd name="connsiteX86" fmla="*/ 5655472 w 6128435"/>
              <a:gd name="connsiteY86" fmla="*/ 3678877 h 6858000"/>
              <a:gd name="connsiteX87" fmla="*/ 5680448 w 6128435"/>
              <a:gd name="connsiteY87" fmla="*/ 3717760 h 6858000"/>
              <a:gd name="connsiteX88" fmla="*/ 5683015 w 6128435"/>
              <a:gd name="connsiteY88" fmla="*/ 3762025 h 6858000"/>
              <a:gd name="connsiteX89" fmla="*/ 5696643 w 6128435"/>
              <a:gd name="connsiteY89" fmla="*/ 3773888 h 6858000"/>
              <a:gd name="connsiteX90" fmla="*/ 5699203 w 6128435"/>
              <a:gd name="connsiteY90" fmla="*/ 3775823 h 6858000"/>
              <a:gd name="connsiteX91" fmla="*/ 5704824 w 6128435"/>
              <a:gd name="connsiteY91" fmla="*/ 3785966 h 6858000"/>
              <a:gd name="connsiteX92" fmla="*/ 5712204 w 6128435"/>
              <a:gd name="connsiteY92" fmla="*/ 3785830 h 6858000"/>
              <a:gd name="connsiteX93" fmla="*/ 5724816 w 6128435"/>
              <a:gd name="connsiteY93" fmla="*/ 3798949 h 6858000"/>
              <a:gd name="connsiteX94" fmla="*/ 5733539 w 6128435"/>
              <a:gd name="connsiteY94" fmla="*/ 3818457 h 6858000"/>
              <a:gd name="connsiteX95" fmla="*/ 5768491 w 6128435"/>
              <a:gd name="connsiteY95" fmla="*/ 3914399 h 6858000"/>
              <a:gd name="connsiteX96" fmla="*/ 5793123 w 6128435"/>
              <a:gd name="connsiteY96" fmla="*/ 3969952 h 6858000"/>
              <a:gd name="connsiteX97" fmla="*/ 5808321 w 6128435"/>
              <a:gd name="connsiteY97" fmla="*/ 3988153 h 6858000"/>
              <a:gd name="connsiteX98" fmla="*/ 5825621 w 6128435"/>
              <a:gd name="connsiteY98" fmla="*/ 4015525 h 6858000"/>
              <a:gd name="connsiteX99" fmla="*/ 5860672 w 6128435"/>
              <a:gd name="connsiteY99" fmla="*/ 4061579 h 6858000"/>
              <a:gd name="connsiteX100" fmla="*/ 5872173 w 6128435"/>
              <a:gd name="connsiteY100" fmla="*/ 4088497 h 6858000"/>
              <a:gd name="connsiteX101" fmla="*/ 5883705 w 6128435"/>
              <a:gd name="connsiteY101" fmla="*/ 4101899 h 6858000"/>
              <a:gd name="connsiteX102" fmla="*/ 5885314 w 6128435"/>
              <a:gd name="connsiteY102" fmla="*/ 4108387 h 6858000"/>
              <a:gd name="connsiteX103" fmla="*/ 5894095 w 6128435"/>
              <a:gd name="connsiteY103" fmla="*/ 4128857 h 6858000"/>
              <a:gd name="connsiteX104" fmla="*/ 5898339 w 6128435"/>
              <a:gd name="connsiteY104" fmla="*/ 4140800 h 6858000"/>
              <a:gd name="connsiteX105" fmla="*/ 5899734 w 6128435"/>
              <a:gd name="connsiteY105" fmla="*/ 4145632 h 6858000"/>
              <a:gd name="connsiteX106" fmla="*/ 5897098 w 6128435"/>
              <a:gd name="connsiteY106" fmla="*/ 4157819 h 6858000"/>
              <a:gd name="connsiteX107" fmla="*/ 5903513 w 6128435"/>
              <a:gd name="connsiteY107" fmla="*/ 4187661 h 6858000"/>
              <a:gd name="connsiteX108" fmla="*/ 5917114 w 6128435"/>
              <a:gd name="connsiteY108" fmla="*/ 4213096 h 6858000"/>
              <a:gd name="connsiteX109" fmla="*/ 5921153 w 6128435"/>
              <a:gd name="connsiteY109" fmla="*/ 4236222 h 6858000"/>
              <a:gd name="connsiteX110" fmla="*/ 5924233 w 6128435"/>
              <a:gd name="connsiteY110" fmla="*/ 4242060 h 6858000"/>
              <a:gd name="connsiteX111" fmla="*/ 5928910 w 6128435"/>
              <a:gd name="connsiteY111" fmla="*/ 4300973 h 6858000"/>
              <a:gd name="connsiteX112" fmla="*/ 5939320 w 6128435"/>
              <a:gd name="connsiteY112" fmla="*/ 4340435 h 6858000"/>
              <a:gd name="connsiteX113" fmla="*/ 5946705 w 6128435"/>
              <a:gd name="connsiteY113" fmla="*/ 4428051 h 6858000"/>
              <a:gd name="connsiteX114" fmla="*/ 5949261 w 6128435"/>
              <a:gd name="connsiteY114" fmla="*/ 4449185 h 6858000"/>
              <a:gd name="connsiteX115" fmla="*/ 5957504 w 6128435"/>
              <a:gd name="connsiteY115" fmla="*/ 4465911 h 6858000"/>
              <a:gd name="connsiteX116" fmla="*/ 5964689 w 6128435"/>
              <a:gd name="connsiteY116" fmla="*/ 4468532 h 6858000"/>
              <a:gd name="connsiteX117" fmla="*/ 5967062 w 6128435"/>
              <a:gd name="connsiteY117" fmla="*/ 4479923 h 6858000"/>
              <a:gd name="connsiteX118" fmla="*/ 5968960 w 6128435"/>
              <a:gd name="connsiteY118" fmla="*/ 4482655 h 6858000"/>
              <a:gd name="connsiteX119" fmla="*/ 5978567 w 6128435"/>
              <a:gd name="connsiteY119" fmla="*/ 4498605 h 6858000"/>
              <a:gd name="connsiteX120" fmla="*/ 5980106 w 6128435"/>
              <a:gd name="connsiteY120" fmla="*/ 4585087 h 6858000"/>
              <a:gd name="connsiteX121" fmla="*/ 5998138 w 6128435"/>
              <a:gd name="connsiteY121" fmla="*/ 4697518 h 6858000"/>
              <a:gd name="connsiteX122" fmla="*/ 6013516 w 6128435"/>
              <a:gd name="connsiteY122" fmla="*/ 4786619 h 6858000"/>
              <a:gd name="connsiteX123" fmla="*/ 6025404 w 6128435"/>
              <a:gd name="connsiteY123" fmla="*/ 4858148 h 6858000"/>
              <a:gd name="connsiteX124" fmla="*/ 6007749 w 6128435"/>
              <a:gd name="connsiteY124" fmla="*/ 4964715 h 6858000"/>
              <a:gd name="connsiteX125" fmla="*/ 6005269 w 6128435"/>
              <a:gd name="connsiteY125" fmla="*/ 5150567 h 6858000"/>
              <a:gd name="connsiteX126" fmla="*/ 6001127 w 6128435"/>
              <a:gd name="connsiteY126" fmla="*/ 5164609 h 6858000"/>
              <a:gd name="connsiteX127" fmla="*/ 5996647 w 6128435"/>
              <a:gd name="connsiteY127" fmla="*/ 5185640 h 6858000"/>
              <a:gd name="connsiteX128" fmla="*/ 5998514 w 6128435"/>
              <a:gd name="connsiteY128" fmla="*/ 5189673 h 6858000"/>
              <a:gd name="connsiteX129" fmla="*/ 5995970 w 6128435"/>
              <a:gd name="connsiteY129" fmla="*/ 5221547 h 6858000"/>
              <a:gd name="connsiteX130" fmla="*/ 5997218 w 6128435"/>
              <a:gd name="connsiteY130" fmla="*/ 5222031 h 6858000"/>
              <a:gd name="connsiteX131" fmla="*/ 6002116 w 6128435"/>
              <a:gd name="connsiteY131" fmla="*/ 5231223 h 6858000"/>
              <a:gd name="connsiteX132" fmla="*/ 6008541 w 6128435"/>
              <a:gd name="connsiteY132" fmla="*/ 5248680 h 6858000"/>
              <a:gd name="connsiteX133" fmla="*/ 6039260 w 6128435"/>
              <a:gd name="connsiteY133" fmla="*/ 5289518 h 6858000"/>
              <a:gd name="connsiteX134" fmla="*/ 6036748 w 6128435"/>
              <a:gd name="connsiteY134" fmla="*/ 5322752 h 6858000"/>
              <a:gd name="connsiteX135" fmla="*/ 6036943 w 6128435"/>
              <a:gd name="connsiteY135" fmla="*/ 5329480 h 6858000"/>
              <a:gd name="connsiteX136" fmla="*/ 6037236 w 6128435"/>
              <a:gd name="connsiteY136" fmla="*/ 5329634 h 6858000"/>
              <a:gd name="connsiteX137" fmla="*/ 6038019 w 6128435"/>
              <a:gd name="connsiteY137" fmla="*/ 5336764 h 6858000"/>
              <a:gd name="connsiteX138" fmla="*/ 6037298 w 6128435"/>
              <a:gd name="connsiteY138" fmla="*/ 5341753 h 6858000"/>
              <a:gd name="connsiteX139" fmla="*/ 6037677 w 6128435"/>
              <a:gd name="connsiteY139" fmla="*/ 5354807 h 6858000"/>
              <a:gd name="connsiteX140" fmla="*/ 6039728 w 6128435"/>
              <a:gd name="connsiteY140" fmla="*/ 5359416 h 6858000"/>
              <a:gd name="connsiteX141" fmla="*/ 6043311 w 6128435"/>
              <a:gd name="connsiteY141" fmla="*/ 5361407 h 6858000"/>
              <a:gd name="connsiteX142" fmla="*/ 6042954 w 6128435"/>
              <a:gd name="connsiteY142" fmla="*/ 5362576 h 6858000"/>
              <a:gd name="connsiteX143" fmla="*/ 6053435 w 6128435"/>
              <a:gd name="connsiteY143" fmla="*/ 5387547 h 6858000"/>
              <a:gd name="connsiteX144" fmla="*/ 6065933 w 6128435"/>
              <a:gd name="connsiteY144" fmla="*/ 5443002 h 6858000"/>
              <a:gd name="connsiteX145" fmla="*/ 6068640 w 6128435"/>
              <a:gd name="connsiteY145" fmla="*/ 5474503 h 6858000"/>
              <a:gd name="connsiteX146" fmla="*/ 6080922 w 6128435"/>
              <a:gd name="connsiteY146" fmla="*/ 5561070 h 6858000"/>
              <a:gd name="connsiteX147" fmla="*/ 6096949 w 6128435"/>
              <a:gd name="connsiteY147" fmla="*/ 5648179 h 6858000"/>
              <a:gd name="connsiteX148" fmla="*/ 6125703 w 6128435"/>
              <a:gd name="connsiteY148" fmla="*/ 5692894 h 6858000"/>
              <a:gd name="connsiteX149" fmla="*/ 6126670 w 6128435"/>
              <a:gd name="connsiteY149" fmla="*/ 5697882 h 6858000"/>
              <a:gd name="connsiteX150" fmla="*/ 6124061 w 6128435"/>
              <a:gd name="connsiteY150" fmla="*/ 5710294 h 6858000"/>
              <a:gd name="connsiteX151" fmla="*/ 6122213 w 6128435"/>
              <a:gd name="connsiteY151" fmla="*/ 5714762 h 6858000"/>
              <a:gd name="connsiteX152" fmla="*/ 6121353 w 6128435"/>
              <a:gd name="connsiteY152" fmla="*/ 5721725 h 6858000"/>
              <a:gd name="connsiteX153" fmla="*/ 6121607 w 6128435"/>
              <a:gd name="connsiteY153" fmla="*/ 5721959 h 6858000"/>
              <a:gd name="connsiteX154" fmla="*/ 6120262 w 6128435"/>
              <a:gd name="connsiteY154" fmla="*/ 5728358 h 6858000"/>
              <a:gd name="connsiteX155" fmla="*/ 6110194 w 6128435"/>
              <a:gd name="connsiteY155" fmla="*/ 5758853 h 6858000"/>
              <a:gd name="connsiteX156" fmla="*/ 6127519 w 6128435"/>
              <a:gd name="connsiteY156" fmla="*/ 5865775 h 6858000"/>
              <a:gd name="connsiteX157" fmla="*/ 6128435 w 6128435"/>
              <a:gd name="connsiteY157" fmla="*/ 5870164 h 6858000"/>
              <a:gd name="connsiteX158" fmla="*/ 6119217 w 6128435"/>
              <a:gd name="connsiteY158" fmla="*/ 5888542 h 6858000"/>
              <a:gd name="connsiteX159" fmla="*/ 6115966 w 6128435"/>
              <a:gd name="connsiteY159" fmla="*/ 5898387 h 6858000"/>
              <a:gd name="connsiteX160" fmla="*/ 6111924 w 6128435"/>
              <a:gd name="connsiteY160" fmla="*/ 5900444 h 6858000"/>
              <a:gd name="connsiteX161" fmla="*/ 6108716 w 6128435"/>
              <a:gd name="connsiteY161" fmla="*/ 5915345 h 6858000"/>
              <a:gd name="connsiteX162" fmla="*/ 6109524 w 6128435"/>
              <a:gd name="connsiteY162" fmla="*/ 5917328 h 6858000"/>
              <a:gd name="connsiteX163" fmla="*/ 6102493 w 6128435"/>
              <a:gd name="connsiteY163" fmla="*/ 5928602 h 6858000"/>
              <a:gd name="connsiteX164" fmla="*/ 6056863 w 6128435"/>
              <a:gd name="connsiteY164" fmla="*/ 6000643 h 6858000"/>
              <a:gd name="connsiteX165" fmla="*/ 6045436 w 6128435"/>
              <a:gd name="connsiteY165" fmla="*/ 6124480 h 6858000"/>
              <a:gd name="connsiteX166" fmla="*/ 6030489 w 6128435"/>
              <a:gd name="connsiteY166" fmla="*/ 6317666 h 6858000"/>
              <a:gd name="connsiteX167" fmla="*/ 6007492 w 6128435"/>
              <a:gd name="connsiteY167" fmla="*/ 6440818 h 6858000"/>
              <a:gd name="connsiteX168" fmla="*/ 6009467 w 6128435"/>
              <a:gd name="connsiteY168" fmla="*/ 6487076 h 6858000"/>
              <a:gd name="connsiteX169" fmla="*/ 5995064 w 6128435"/>
              <a:gd name="connsiteY169" fmla="*/ 6540791 h 6858000"/>
              <a:gd name="connsiteX170" fmla="*/ 5996309 w 6128435"/>
              <a:gd name="connsiteY170" fmla="*/ 6543961 h 6858000"/>
              <a:gd name="connsiteX171" fmla="*/ 5996048 w 6128435"/>
              <a:gd name="connsiteY171" fmla="*/ 6555444 h 6858000"/>
              <a:gd name="connsiteX172" fmla="*/ 6002524 w 6128435"/>
              <a:gd name="connsiteY172" fmla="*/ 6560188 h 6858000"/>
              <a:gd name="connsiteX173" fmla="*/ 6006823 w 6128435"/>
              <a:gd name="connsiteY173" fmla="*/ 6578546 h 6858000"/>
              <a:gd name="connsiteX174" fmla="*/ 6004510 w 6128435"/>
              <a:gd name="connsiteY174" fmla="*/ 6599256 h 6858000"/>
              <a:gd name="connsiteX175" fmla="*/ 5986207 w 6128435"/>
              <a:gd name="connsiteY175" fmla="*/ 6695855 h 6858000"/>
              <a:gd name="connsiteX176" fmla="*/ 5979428 w 6128435"/>
              <a:gd name="connsiteY176" fmla="*/ 6754678 h 6858000"/>
              <a:gd name="connsiteX177" fmla="*/ 5983398 w 6128435"/>
              <a:gd name="connsiteY177" fmla="*/ 6778641 h 6858000"/>
              <a:gd name="connsiteX178" fmla="*/ 5984543 w 6128435"/>
              <a:gd name="connsiteY178" fmla="*/ 6811016 h 6858000"/>
              <a:gd name="connsiteX179" fmla="*/ 5981802 w 6128435"/>
              <a:gd name="connsiteY179" fmla="*/ 6838578 h 6858000"/>
              <a:gd name="connsiteX180" fmla="*/ 5979671 w 6128435"/>
              <a:gd name="connsiteY180" fmla="*/ 6858000 h 6858000"/>
              <a:gd name="connsiteX181" fmla="*/ 0 w 6128435"/>
              <a:gd name="connsiteY181" fmla="*/ 6858000 h 6858000"/>
              <a:gd name="connsiteX182" fmla="*/ 0 w 6128435"/>
              <a:gd name="connsiteY18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1650 w 6128435"/>
              <a:gd name="connsiteY49" fmla="*/ 2440467 h 6858000"/>
              <a:gd name="connsiteX50" fmla="*/ 5271438 w 6128435"/>
              <a:gd name="connsiteY50" fmla="*/ 2447186 h 6858000"/>
              <a:gd name="connsiteX51" fmla="*/ 5271722 w 6128435"/>
              <a:gd name="connsiteY51" fmla="*/ 2447359 h 6858000"/>
              <a:gd name="connsiteX52" fmla="*/ 5272069 w 6128435"/>
              <a:gd name="connsiteY52" fmla="*/ 2454523 h 6858000"/>
              <a:gd name="connsiteX53" fmla="*/ 5271049 w 6128435"/>
              <a:gd name="connsiteY53" fmla="*/ 2459442 h 6858000"/>
              <a:gd name="connsiteX54" fmla="*/ 5270636 w 6128435"/>
              <a:gd name="connsiteY54" fmla="*/ 2472481 h 6858000"/>
              <a:gd name="connsiteX55" fmla="*/ 5307538 w 6128435"/>
              <a:gd name="connsiteY55" fmla="*/ 2514685 h 6858000"/>
              <a:gd name="connsiteX56" fmla="*/ 5337604 w 6128435"/>
              <a:gd name="connsiteY56" fmla="*/ 2597632 h 6858000"/>
              <a:gd name="connsiteX57" fmla="*/ 5407503 w 6128435"/>
              <a:gd name="connsiteY57" fmla="*/ 2786290 h 6858000"/>
              <a:gd name="connsiteX58" fmla="*/ 5407356 w 6128435"/>
              <a:gd name="connsiteY58" fmla="*/ 2787545 h 6858000"/>
              <a:gd name="connsiteX59" fmla="*/ 5411130 w 6128435"/>
              <a:gd name="connsiteY59" fmla="*/ 2788640 h 6858000"/>
              <a:gd name="connsiteX60" fmla="*/ 5416439 w 6128435"/>
              <a:gd name="connsiteY60" fmla="*/ 2805666 h 6858000"/>
              <a:gd name="connsiteX61" fmla="*/ 5416589 w 6128435"/>
              <a:gd name="connsiteY61" fmla="*/ 2810822 h 6858000"/>
              <a:gd name="connsiteX62" fmla="*/ 5418542 w 6128435"/>
              <a:gd name="connsiteY62" fmla="*/ 2817745 h 6858000"/>
              <a:gd name="connsiteX63" fmla="*/ 5418847 w 6128435"/>
              <a:gd name="connsiteY63" fmla="*/ 2817825 h 6858000"/>
              <a:gd name="connsiteX64" fmla="*/ 5423364 w 6128435"/>
              <a:gd name="connsiteY64" fmla="*/ 2858292 h 6858000"/>
              <a:gd name="connsiteX65" fmla="*/ 5479298 w 6128435"/>
              <a:gd name="connsiteY65" fmla="*/ 2947791 h 6858000"/>
              <a:gd name="connsiteX66" fmla="*/ 5481770 w 6128435"/>
              <a:gd name="connsiteY66" fmla="*/ 2951352 h 6858000"/>
              <a:gd name="connsiteX67" fmla="*/ 5481013 w 6128435"/>
              <a:gd name="connsiteY67" fmla="*/ 2973461 h 6858000"/>
              <a:gd name="connsiteX68" fmla="*/ 5482045 w 6128435"/>
              <a:gd name="connsiteY68" fmla="*/ 2984371 h 6858000"/>
              <a:gd name="connsiteX69" fmla="*/ 5479405 w 6128435"/>
              <a:gd name="connsiteY69" fmla="*/ 2988507 h 6858000"/>
              <a:gd name="connsiteX70" fmla="*/ 5482415 w 6128435"/>
              <a:gd name="connsiteY70" fmla="*/ 3004079 h 6858000"/>
              <a:gd name="connsiteX71" fmla="*/ 5483865 w 6128435"/>
              <a:gd name="connsiteY71" fmla="*/ 3005467 h 6858000"/>
              <a:gd name="connsiteX72" fmla="*/ 5482236 w 6128435"/>
              <a:gd name="connsiteY72" fmla="*/ 3019791 h 6858000"/>
              <a:gd name="connsiteX73" fmla="*/ 5475895 w 6128435"/>
              <a:gd name="connsiteY73" fmla="*/ 3033578 h 6858000"/>
              <a:gd name="connsiteX74" fmla="*/ 5477595 w 6128435"/>
              <a:gd name="connsiteY74" fmla="*/ 3250534 h 6858000"/>
              <a:gd name="connsiteX75" fmla="*/ 5532836 w 6128435"/>
              <a:gd name="connsiteY75" fmla="*/ 3353840 h 6858000"/>
              <a:gd name="connsiteX76" fmla="*/ 5561229 w 6128435"/>
              <a:gd name="connsiteY76" fmla="*/ 3395784 h 6858000"/>
              <a:gd name="connsiteX77" fmla="*/ 5589758 w 6128435"/>
              <a:gd name="connsiteY77" fmla="*/ 3506453 h 6858000"/>
              <a:gd name="connsiteX78" fmla="*/ 5596144 w 6128435"/>
              <a:gd name="connsiteY78" fmla="*/ 3534624 h 6858000"/>
              <a:gd name="connsiteX79" fmla="*/ 5597750 w 6128435"/>
              <a:gd name="connsiteY79" fmla="*/ 3534129 h 6858000"/>
              <a:gd name="connsiteX80" fmla="*/ 5599700 w 6128435"/>
              <a:gd name="connsiteY80" fmla="*/ 3547221 h 6858000"/>
              <a:gd name="connsiteX81" fmla="*/ 5615031 w 6128435"/>
              <a:gd name="connsiteY81" fmla="*/ 3557482 h 6858000"/>
              <a:gd name="connsiteX82" fmla="*/ 5618377 w 6128435"/>
              <a:gd name="connsiteY82" fmla="*/ 3588431 h 6858000"/>
              <a:gd name="connsiteX83" fmla="*/ 5612155 w 6128435"/>
              <a:gd name="connsiteY83" fmla="*/ 3589869 h 6858000"/>
              <a:gd name="connsiteX84" fmla="*/ 5620843 w 6128435"/>
              <a:gd name="connsiteY84" fmla="*/ 3606745 h 6858000"/>
              <a:gd name="connsiteX85" fmla="*/ 5655472 w 6128435"/>
              <a:gd name="connsiteY85" fmla="*/ 3678877 h 6858000"/>
              <a:gd name="connsiteX86" fmla="*/ 5680448 w 6128435"/>
              <a:gd name="connsiteY86" fmla="*/ 3717760 h 6858000"/>
              <a:gd name="connsiteX87" fmla="*/ 5683015 w 6128435"/>
              <a:gd name="connsiteY87" fmla="*/ 3762025 h 6858000"/>
              <a:gd name="connsiteX88" fmla="*/ 5696643 w 6128435"/>
              <a:gd name="connsiteY88" fmla="*/ 3773888 h 6858000"/>
              <a:gd name="connsiteX89" fmla="*/ 5699203 w 6128435"/>
              <a:gd name="connsiteY89" fmla="*/ 3775823 h 6858000"/>
              <a:gd name="connsiteX90" fmla="*/ 5704824 w 6128435"/>
              <a:gd name="connsiteY90" fmla="*/ 3785966 h 6858000"/>
              <a:gd name="connsiteX91" fmla="*/ 5712204 w 6128435"/>
              <a:gd name="connsiteY91" fmla="*/ 3785830 h 6858000"/>
              <a:gd name="connsiteX92" fmla="*/ 5724816 w 6128435"/>
              <a:gd name="connsiteY92" fmla="*/ 3798949 h 6858000"/>
              <a:gd name="connsiteX93" fmla="*/ 5733539 w 6128435"/>
              <a:gd name="connsiteY93" fmla="*/ 3818457 h 6858000"/>
              <a:gd name="connsiteX94" fmla="*/ 5768491 w 6128435"/>
              <a:gd name="connsiteY94" fmla="*/ 3914399 h 6858000"/>
              <a:gd name="connsiteX95" fmla="*/ 5793123 w 6128435"/>
              <a:gd name="connsiteY95" fmla="*/ 3969952 h 6858000"/>
              <a:gd name="connsiteX96" fmla="*/ 5808321 w 6128435"/>
              <a:gd name="connsiteY96" fmla="*/ 3988153 h 6858000"/>
              <a:gd name="connsiteX97" fmla="*/ 5825621 w 6128435"/>
              <a:gd name="connsiteY97" fmla="*/ 4015525 h 6858000"/>
              <a:gd name="connsiteX98" fmla="*/ 5860672 w 6128435"/>
              <a:gd name="connsiteY98" fmla="*/ 4061579 h 6858000"/>
              <a:gd name="connsiteX99" fmla="*/ 5872173 w 6128435"/>
              <a:gd name="connsiteY99" fmla="*/ 4088497 h 6858000"/>
              <a:gd name="connsiteX100" fmla="*/ 5883705 w 6128435"/>
              <a:gd name="connsiteY100" fmla="*/ 4101899 h 6858000"/>
              <a:gd name="connsiteX101" fmla="*/ 5885314 w 6128435"/>
              <a:gd name="connsiteY101" fmla="*/ 4108387 h 6858000"/>
              <a:gd name="connsiteX102" fmla="*/ 5894095 w 6128435"/>
              <a:gd name="connsiteY102" fmla="*/ 4128857 h 6858000"/>
              <a:gd name="connsiteX103" fmla="*/ 5898339 w 6128435"/>
              <a:gd name="connsiteY103" fmla="*/ 4140800 h 6858000"/>
              <a:gd name="connsiteX104" fmla="*/ 5899734 w 6128435"/>
              <a:gd name="connsiteY104" fmla="*/ 4145632 h 6858000"/>
              <a:gd name="connsiteX105" fmla="*/ 5897098 w 6128435"/>
              <a:gd name="connsiteY105" fmla="*/ 4157819 h 6858000"/>
              <a:gd name="connsiteX106" fmla="*/ 5903513 w 6128435"/>
              <a:gd name="connsiteY106" fmla="*/ 4187661 h 6858000"/>
              <a:gd name="connsiteX107" fmla="*/ 5917114 w 6128435"/>
              <a:gd name="connsiteY107" fmla="*/ 4213096 h 6858000"/>
              <a:gd name="connsiteX108" fmla="*/ 5921153 w 6128435"/>
              <a:gd name="connsiteY108" fmla="*/ 4236222 h 6858000"/>
              <a:gd name="connsiteX109" fmla="*/ 5924233 w 6128435"/>
              <a:gd name="connsiteY109" fmla="*/ 4242060 h 6858000"/>
              <a:gd name="connsiteX110" fmla="*/ 5928910 w 6128435"/>
              <a:gd name="connsiteY110" fmla="*/ 4300973 h 6858000"/>
              <a:gd name="connsiteX111" fmla="*/ 5939320 w 6128435"/>
              <a:gd name="connsiteY111" fmla="*/ 4340435 h 6858000"/>
              <a:gd name="connsiteX112" fmla="*/ 5946705 w 6128435"/>
              <a:gd name="connsiteY112" fmla="*/ 4428051 h 6858000"/>
              <a:gd name="connsiteX113" fmla="*/ 5949261 w 6128435"/>
              <a:gd name="connsiteY113" fmla="*/ 4449185 h 6858000"/>
              <a:gd name="connsiteX114" fmla="*/ 5957504 w 6128435"/>
              <a:gd name="connsiteY114" fmla="*/ 4465911 h 6858000"/>
              <a:gd name="connsiteX115" fmla="*/ 5964689 w 6128435"/>
              <a:gd name="connsiteY115" fmla="*/ 4468532 h 6858000"/>
              <a:gd name="connsiteX116" fmla="*/ 5967062 w 6128435"/>
              <a:gd name="connsiteY116" fmla="*/ 4479923 h 6858000"/>
              <a:gd name="connsiteX117" fmla="*/ 5968960 w 6128435"/>
              <a:gd name="connsiteY117" fmla="*/ 4482655 h 6858000"/>
              <a:gd name="connsiteX118" fmla="*/ 5978567 w 6128435"/>
              <a:gd name="connsiteY118" fmla="*/ 4498605 h 6858000"/>
              <a:gd name="connsiteX119" fmla="*/ 5980106 w 6128435"/>
              <a:gd name="connsiteY119" fmla="*/ 4585087 h 6858000"/>
              <a:gd name="connsiteX120" fmla="*/ 5998138 w 6128435"/>
              <a:gd name="connsiteY120" fmla="*/ 4697518 h 6858000"/>
              <a:gd name="connsiteX121" fmla="*/ 6013516 w 6128435"/>
              <a:gd name="connsiteY121" fmla="*/ 4786619 h 6858000"/>
              <a:gd name="connsiteX122" fmla="*/ 6025404 w 6128435"/>
              <a:gd name="connsiteY122" fmla="*/ 4858148 h 6858000"/>
              <a:gd name="connsiteX123" fmla="*/ 6007749 w 6128435"/>
              <a:gd name="connsiteY123" fmla="*/ 4964715 h 6858000"/>
              <a:gd name="connsiteX124" fmla="*/ 6005269 w 6128435"/>
              <a:gd name="connsiteY124" fmla="*/ 5150567 h 6858000"/>
              <a:gd name="connsiteX125" fmla="*/ 6001127 w 6128435"/>
              <a:gd name="connsiteY125" fmla="*/ 5164609 h 6858000"/>
              <a:gd name="connsiteX126" fmla="*/ 5996647 w 6128435"/>
              <a:gd name="connsiteY126" fmla="*/ 5185640 h 6858000"/>
              <a:gd name="connsiteX127" fmla="*/ 5998514 w 6128435"/>
              <a:gd name="connsiteY127" fmla="*/ 5189673 h 6858000"/>
              <a:gd name="connsiteX128" fmla="*/ 5995970 w 6128435"/>
              <a:gd name="connsiteY128" fmla="*/ 5221547 h 6858000"/>
              <a:gd name="connsiteX129" fmla="*/ 5997218 w 6128435"/>
              <a:gd name="connsiteY129" fmla="*/ 5222031 h 6858000"/>
              <a:gd name="connsiteX130" fmla="*/ 6002116 w 6128435"/>
              <a:gd name="connsiteY130" fmla="*/ 5231223 h 6858000"/>
              <a:gd name="connsiteX131" fmla="*/ 6008541 w 6128435"/>
              <a:gd name="connsiteY131" fmla="*/ 5248680 h 6858000"/>
              <a:gd name="connsiteX132" fmla="*/ 6039260 w 6128435"/>
              <a:gd name="connsiteY132" fmla="*/ 5289518 h 6858000"/>
              <a:gd name="connsiteX133" fmla="*/ 6036748 w 6128435"/>
              <a:gd name="connsiteY133" fmla="*/ 5322752 h 6858000"/>
              <a:gd name="connsiteX134" fmla="*/ 6036943 w 6128435"/>
              <a:gd name="connsiteY134" fmla="*/ 5329480 h 6858000"/>
              <a:gd name="connsiteX135" fmla="*/ 6037236 w 6128435"/>
              <a:gd name="connsiteY135" fmla="*/ 5329634 h 6858000"/>
              <a:gd name="connsiteX136" fmla="*/ 6038019 w 6128435"/>
              <a:gd name="connsiteY136" fmla="*/ 5336764 h 6858000"/>
              <a:gd name="connsiteX137" fmla="*/ 6037298 w 6128435"/>
              <a:gd name="connsiteY137" fmla="*/ 5341753 h 6858000"/>
              <a:gd name="connsiteX138" fmla="*/ 6037677 w 6128435"/>
              <a:gd name="connsiteY138" fmla="*/ 5354807 h 6858000"/>
              <a:gd name="connsiteX139" fmla="*/ 6039728 w 6128435"/>
              <a:gd name="connsiteY139" fmla="*/ 5359416 h 6858000"/>
              <a:gd name="connsiteX140" fmla="*/ 6043311 w 6128435"/>
              <a:gd name="connsiteY140" fmla="*/ 5361407 h 6858000"/>
              <a:gd name="connsiteX141" fmla="*/ 6042954 w 6128435"/>
              <a:gd name="connsiteY141" fmla="*/ 5362576 h 6858000"/>
              <a:gd name="connsiteX142" fmla="*/ 6053435 w 6128435"/>
              <a:gd name="connsiteY142" fmla="*/ 5387547 h 6858000"/>
              <a:gd name="connsiteX143" fmla="*/ 6065933 w 6128435"/>
              <a:gd name="connsiteY143" fmla="*/ 5443002 h 6858000"/>
              <a:gd name="connsiteX144" fmla="*/ 6068640 w 6128435"/>
              <a:gd name="connsiteY144" fmla="*/ 5474503 h 6858000"/>
              <a:gd name="connsiteX145" fmla="*/ 6080922 w 6128435"/>
              <a:gd name="connsiteY145" fmla="*/ 5561070 h 6858000"/>
              <a:gd name="connsiteX146" fmla="*/ 6096949 w 6128435"/>
              <a:gd name="connsiteY146" fmla="*/ 5648179 h 6858000"/>
              <a:gd name="connsiteX147" fmla="*/ 6125703 w 6128435"/>
              <a:gd name="connsiteY147" fmla="*/ 5692894 h 6858000"/>
              <a:gd name="connsiteX148" fmla="*/ 6126670 w 6128435"/>
              <a:gd name="connsiteY148" fmla="*/ 5697882 h 6858000"/>
              <a:gd name="connsiteX149" fmla="*/ 6124061 w 6128435"/>
              <a:gd name="connsiteY149" fmla="*/ 5710294 h 6858000"/>
              <a:gd name="connsiteX150" fmla="*/ 6122213 w 6128435"/>
              <a:gd name="connsiteY150" fmla="*/ 5714762 h 6858000"/>
              <a:gd name="connsiteX151" fmla="*/ 6121353 w 6128435"/>
              <a:gd name="connsiteY151" fmla="*/ 5721725 h 6858000"/>
              <a:gd name="connsiteX152" fmla="*/ 6121607 w 6128435"/>
              <a:gd name="connsiteY152" fmla="*/ 5721959 h 6858000"/>
              <a:gd name="connsiteX153" fmla="*/ 6120262 w 6128435"/>
              <a:gd name="connsiteY153" fmla="*/ 5728358 h 6858000"/>
              <a:gd name="connsiteX154" fmla="*/ 6110194 w 6128435"/>
              <a:gd name="connsiteY154" fmla="*/ 5758853 h 6858000"/>
              <a:gd name="connsiteX155" fmla="*/ 6127519 w 6128435"/>
              <a:gd name="connsiteY155" fmla="*/ 5865775 h 6858000"/>
              <a:gd name="connsiteX156" fmla="*/ 6128435 w 6128435"/>
              <a:gd name="connsiteY156" fmla="*/ 5870164 h 6858000"/>
              <a:gd name="connsiteX157" fmla="*/ 6119217 w 6128435"/>
              <a:gd name="connsiteY157" fmla="*/ 5888542 h 6858000"/>
              <a:gd name="connsiteX158" fmla="*/ 6115966 w 6128435"/>
              <a:gd name="connsiteY158" fmla="*/ 5898387 h 6858000"/>
              <a:gd name="connsiteX159" fmla="*/ 6111924 w 6128435"/>
              <a:gd name="connsiteY159" fmla="*/ 5900444 h 6858000"/>
              <a:gd name="connsiteX160" fmla="*/ 6108716 w 6128435"/>
              <a:gd name="connsiteY160" fmla="*/ 5915345 h 6858000"/>
              <a:gd name="connsiteX161" fmla="*/ 6109524 w 6128435"/>
              <a:gd name="connsiteY161" fmla="*/ 5917328 h 6858000"/>
              <a:gd name="connsiteX162" fmla="*/ 6102493 w 6128435"/>
              <a:gd name="connsiteY162" fmla="*/ 5928602 h 6858000"/>
              <a:gd name="connsiteX163" fmla="*/ 6056863 w 6128435"/>
              <a:gd name="connsiteY163" fmla="*/ 6000643 h 6858000"/>
              <a:gd name="connsiteX164" fmla="*/ 6045436 w 6128435"/>
              <a:gd name="connsiteY164" fmla="*/ 6124480 h 6858000"/>
              <a:gd name="connsiteX165" fmla="*/ 6030489 w 6128435"/>
              <a:gd name="connsiteY165" fmla="*/ 6317666 h 6858000"/>
              <a:gd name="connsiteX166" fmla="*/ 6007492 w 6128435"/>
              <a:gd name="connsiteY166" fmla="*/ 6440818 h 6858000"/>
              <a:gd name="connsiteX167" fmla="*/ 6009467 w 6128435"/>
              <a:gd name="connsiteY167" fmla="*/ 6487076 h 6858000"/>
              <a:gd name="connsiteX168" fmla="*/ 5995064 w 6128435"/>
              <a:gd name="connsiteY168" fmla="*/ 6540791 h 6858000"/>
              <a:gd name="connsiteX169" fmla="*/ 5996309 w 6128435"/>
              <a:gd name="connsiteY169" fmla="*/ 6543961 h 6858000"/>
              <a:gd name="connsiteX170" fmla="*/ 5996048 w 6128435"/>
              <a:gd name="connsiteY170" fmla="*/ 6555444 h 6858000"/>
              <a:gd name="connsiteX171" fmla="*/ 6002524 w 6128435"/>
              <a:gd name="connsiteY171" fmla="*/ 6560188 h 6858000"/>
              <a:gd name="connsiteX172" fmla="*/ 6006823 w 6128435"/>
              <a:gd name="connsiteY172" fmla="*/ 6578546 h 6858000"/>
              <a:gd name="connsiteX173" fmla="*/ 6004510 w 6128435"/>
              <a:gd name="connsiteY173" fmla="*/ 6599256 h 6858000"/>
              <a:gd name="connsiteX174" fmla="*/ 5986207 w 6128435"/>
              <a:gd name="connsiteY174" fmla="*/ 6695855 h 6858000"/>
              <a:gd name="connsiteX175" fmla="*/ 5979428 w 6128435"/>
              <a:gd name="connsiteY175" fmla="*/ 6754678 h 6858000"/>
              <a:gd name="connsiteX176" fmla="*/ 5983398 w 6128435"/>
              <a:gd name="connsiteY176" fmla="*/ 6778641 h 6858000"/>
              <a:gd name="connsiteX177" fmla="*/ 5984543 w 6128435"/>
              <a:gd name="connsiteY177" fmla="*/ 6811016 h 6858000"/>
              <a:gd name="connsiteX178" fmla="*/ 5981802 w 6128435"/>
              <a:gd name="connsiteY178" fmla="*/ 6838578 h 6858000"/>
              <a:gd name="connsiteX179" fmla="*/ 5979671 w 6128435"/>
              <a:gd name="connsiteY179" fmla="*/ 6858000 h 6858000"/>
              <a:gd name="connsiteX180" fmla="*/ 0 w 6128435"/>
              <a:gd name="connsiteY180" fmla="*/ 6858000 h 6858000"/>
              <a:gd name="connsiteX181" fmla="*/ 0 w 6128435"/>
              <a:gd name="connsiteY18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1650 w 6128435"/>
              <a:gd name="connsiteY49" fmla="*/ 2440467 h 6858000"/>
              <a:gd name="connsiteX50" fmla="*/ 5271438 w 6128435"/>
              <a:gd name="connsiteY50" fmla="*/ 2447186 h 6858000"/>
              <a:gd name="connsiteX51" fmla="*/ 5271722 w 6128435"/>
              <a:gd name="connsiteY51" fmla="*/ 2447359 h 6858000"/>
              <a:gd name="connsiteX52" fmla="*/ 5272069 w 6128435"/>
              <a:gd name="connsiteY52" fmla="*/ 2454523 h 6858000"/>
              <a:gd name="connsiteX53" fmla="*/ 5271049 w 6128435"/>
              <a:gd name="connsiteY53" fmla="*/ 2459442 h 6858000"/>
              <a:gd name="connsiteX54" fmla="*/ 5307538 w 6128435"/>
              <a:gd name="connsiteY54" fmla="*/ 2514685 h 6858000"/>
              <a:gd name="connsiteX55" fmla="*/ 5337604 w 6128435"/>
              <a:gd name="connsiteY55" fmla="*/ 2597632 h 6858000"/>
              <a:gd name="connsiteX56" fmla="*/ 5407503 w 6128435"/>
              <a:gd name="connsiteY56" fmla="*/ 2786290 h 6858000"/>
              <a:gd name="connsiteX57" fmla="*/ 5407356 w 6128435"/>
              <a:gd name="connsiteY57" fmla="*/ 2787545 h 6858000"/>
              <a:gd name="connsiteX58" fmla="*/ 5411130 w 6128435"/>
              <a:gd name="connsiteY58" fmla="*/ 2788640 h 6858000"/>
              <a:gd name="connsiteX59" fmla="*/ 5416439 w 6128435"/>
              <a:gd name="connsiteY59" fmla="*/ 2805666 h 6858000"/>
              <a:gd name="connsiteX60" fmla="*/ 5416589 w 6128435"/>
              <a:gd name="connsiteY60" fmla="*/ 2810822 h 6858000"/>
              <a:gd name="connsiteX61" fmla="*/ 5418542 w 6128435"/>
              <a:gd name="connsiteY61" fmla="*/ 2817745 h 6858000"/>
              <a:gd name="connsiteX62" fmla="*/ 5418847 w 6128435"/>
              <a:gd name="connsiteY62" fmla="*/ 2817825 h 6858000"/>
              <a:gd name="connsiteX63" fmla="*/ 5423364 w 6128435"/>
              <a:gd name="connsiteY63" fmla="*/ 2858292 h 6858000"/>
              <a:gd name="connsiteX64" fmla="*/ 5479298 w 6128435"/>
              <a:gd name="connsiteY64" fmla="*/ 2947791 h 6858000"/>
              <a:gd name="connsiteX65" fmla="*/ 5481770 w 6128435"/>
              <a:gd name="connsiteY65" fmla="*/ 2951352 h 6858000"/>
              <a:gd name="connsiteX66" fmla="*/ 5481013 w 6128435"/>
              <a:gd name="connsiteY66" fmla="*/ 2973461 h 6858000"/>
              <a:gd name="connsiteX67" fmla="*/ 5482045 w 6128435"/>
              <a:gd name="connsiteY67" fmla="*/ 2984371 h 6858000"/>
              <a:gd name="connsiteX68" fmla="*/ 5479405 w 6128435"/>
              <a:gd name="connsiteY68" fmla="*/ 2988507 h 6858000"/>
              <a:gd name="connsiteX69" fmla="*/ 5482415 w 6128435"/>
              <a:gd name="connsiteY69" fmla="*/ 3004079 h 6858000"/>
              <a:gd name="connsiteX70" fmla="*/ 5483865 w 6128435"/>
              <a:gd name="connsiteY70" fmla="*/ 3005467 h 6858000"/>
              <a:gd name="connsiteX71" fmla="*/ 5482236 w 6128435"/>
              <a:gd name="connsiteY71" fmla="*/ 3019791 h 6858000"/>
              <a:gd name="connsiteX72" fmla="*/ 5475895 w 6128435"/>
              <a:gd name="connsiteY72" fmla="*/ 3033578 h 6858000"/>
              <a:gd name="connsiteX73" fmla="*/ 5477595 w 6128435"/>
              <a:gd name="connsiteY73" fmla="*/ 3250534 h 6858000"/>
              <a:gd name="connsiteX74" fmla="*/ 5532836 w 6128435"/>
              <a:gd name="connsiteY74" fmla="*/ 3353840 h 6858000"/>
              <a:gd name="connsiteX75" fmla="*/ 5561229 w 6128435"/>
              <a:gd name="connsiteY75" fmla="*/ 3395784 h 6858000"/>
              <a:gd name="connsiteX76" fmla="*/ 5589758 w 6128435"/>
              <a:gd name="connsiteY76" fmla="*/ 3506453 h 6858000"/>
              <a:gd name="connsiteX77" fmla="*/ 5596144 w 6128435"/>
              <a:gd name="connsiteY77" fmla="*/ 3534624 h 6858000"/>
              <a:gd name="connsiteX78" fmla="*/ 5597750 w 6128435"/>
              <a:gd name="connsiteY78" fmla="*/ 3534129 h 6858000"/>
              <a:gd name="connsiteX79" fmla="*/ 5599700 w 6128435"/>
              <a:gd name="connsiteY79" fmla="*/ 3547221 h 6858000"/>
              <a:gd name="connsiteX80" fmla="*/ 5615031 w 6128435"/>
              <a:gd name="connsiteY80" fmla="*/ 3557482 h 6858000"/>
              <a:gd name="connsiteX81" fmla="*/ 5618377 w 6128435"/>
              <a:gd name="connsiteY81" fmla="*/ 3588431 h 6858000"/>
              <a:gd name="connsiteX82" fmla="*/ 5612155 w 6128435"/>
              <a:gd name="connsiteY82" fmla="*/ 3589869 h 6858000"/>
              <a:gd name="connsiteX83" fmla="*/ 5620843 w 6128435"/>
              <a:gd name="connsiteY83" fmla="*/ 3606745 h 6858000"/>
              <a:gd name="connsiteX84" fmla="*/ 5655472 w 6128435"/>
              <a:gd name="connsiteY84" fmla="*/ 3678877 h 6858000"/>
              <a:gd name="connsiteX85" fmla="*/ 5680448 w 6128435"/>
              <a:gd name="connsiteY85" fmla="*/ 3717760 h 6858000"/>
              <a:gd name="connsiteX86" fmla="*/ 5683015 w 6128435"/>
              <a:gd name="connsiteY86" fmla="*/ 3762025 h 6858000"/>
              <a:gd name="connsiteX87" fmla="*/ 5696643 w 6128435"/>
              <a:gd name="connsiteY87" fmla="*/ 3773888 h 6858000"/>
              <a:gd name="connsiteX88" fmla="*/ 5699203 w 6128435"/>
              <a:gd name="connsiteY88" fmla="*/ 3775823 h 6858000"/>
              <a:gd name="connsiteX89" fmla="*/ 5704824 w 6128435"/>
              <a:gd name="connsiteY89" fmla="*/ 3785966 h 6858000"/>
              <a:gd name="connsiteX90" fmla="*/ 5712204 w 6128435"/>
              <a:gd name="connsiteY90" fmla="*/ 3785830 h 6858000"/>
              <a:gd name="connsiteX91" fmla="*/ 5724816 w 6128435"/>
              <a:gd name="connsiteY91" fmla="*/ 3798949 h 6858000"/>
              <a:gd name="connsiteX92" fmla="*/ 5733539 w 6128435"/>
              <a:gd name="connsiteY92" fmla="*/ 3818457 h 6858000"/>
              <a:gd name="connsiteX93" fmla="*/ 5768491 w 6128435"/>
              <a:gd name="connsiteY93" fmla="*/ 3914399 h 6858000"/>
              <a:gd name="connsiteX94" fmla="*/ 5793123 w 6128435"/>
              <a:gd name="connsiteY94" fmla="*/ 3969952 h 6858000"/>
              <a:gd name="connsiteX95" fmla="*/ 5808321 w 6128435"/>
              <a:gd name="connsiteY95" fmla="*/ 3988153 h 6858000"/>
              <a:gd name="connsiteX96" fmla="*/ 5825621 w 6128435"/>
              <a:gd name="connsiteY96" fmla="*/ 4015525 h 6858000"/>
              <a:gd name="connsiteX97" fmla="*/ 5860672 w 6128435"/>
              <a:gd name="connsiteY97" fmla="*/ 4061579 h 6858000"/>
              <a:gd name="connsiteX98" fmla="*/ 5872173 w 6128435"/>
              <a:gd name="connsiteY98" fmla="*/ 4088497 h 6858000"/>
              <a:gd name="connsiteX99" fmla="*/ 5883705 w 6128435"/>
              <a:gd name="connsiteY99" fmla="*/ 4101899 h 6858000"/>
              <a:gd name="connsiteX100" fmla="*/ 5885314 w 6128435"/>
              <a:gd name="connsiteY100" fmla="*/ 4108387 h 6858000"/>
              <a:gd name="connsiteX101" fmla="*/ 5894095 w 6128435"/>
              <a:gd name="connsiteY101" fmla="*/ 4128857 h 6858000"/>
              <a:gd name="connsiteX102" fmla="*/ 5898339 w 6128435"/>
              <a:gd name="connsiteY102" fmla="*/ 4140800 h 6858000"/>
              <a:gd name="connsiteX103" fmla="*/ 5899734 w 6128435"/>
              <a:gd name="connsiteY103" fmla="*/ 4145632 h 6858000"/>
              <a:gd name="connsiteX104" fmla="*/ 5897098 w 6128435"/>
              <a:gd name="connsiteY104" fmla="*/ 4157819 h 6858000"/>
              <a:gd name="connsiteX105" fmla="*/ 5903513 w 6128435"/>
              <a:gd name="connsiteY105" fmla="*/ 4187661 h 6858000"/>
              <a:gd name="connsiteX106" fmla="*/ 5917114 w 6128435"/>
              <a:gd name="connsiteY106" fmla="*/ 4213096 h 6858000"/>
              <a:gd name="connsiteX107" fmla="*/ 5921153 w 6128435"/>
              <a:gd name="connsiteY107" fmla="*/ 4236222 h 6858000"/>
              <a:gd name="connsiteX108" fmla="*/ 5924233 w 6128435"/>
              <a:gd name="connsiteY108" fmla="*/ 4242060 h 6858000"/>
              <a:gd name="connsiteX109" fmla="*/ 5928910 w 6128435"/>
              <a:gd name="connsiteY109" fmla="*/ 4300973 h 6858000"/>
              <a:gd name="connsiteX110" fmla="*/ 5939320 w 6128435"/>
              <a:gd name="connsiteY110" fmla="*/ 4340435 h 6858000"/>
              <a:gd name="connsiteX111" fmla="*/ 5946705 w 6128435"/>
              <a:gd name="connsiteY111" fmla="*/ 4428051 h 6858000"/>
              <a:gd name="connsiteX112" fmla="*/ 5949261 w 6128435"/>
              <a:gd name="connsiteY112" fmla="*/ 4449185 h 6858000"/>
              <a:gd name="connsiteX113" fmla="*/ 5957504 w 6128435"/>
              <a:gd name="connsiteY113" fmla="*/ 4465911 h 6858000"/>
              <a:gd name="connsiteX114" fmla="*/ 5964689 w 6128435"/>
              <a:gd name="connsiteY114" fmla="*/ 4468532 h 6858000"/>
              <a:gd name="connsiteX115" fmla="*/ 5967062 w 6128435"/>
              <a:gd name="connsiteY115" fmla="*/ 4479923 h 6858000"/>
              <a:gd name="connsiteX116" fmla="*/ 5968960 w 6128435"/>
              <a:gd name="connsiteY116" fmla="*/ 4482655 h 6858000"/>
              <a:gd name="connsiteX117" fmla="*/ 5978567 w 6128435"/>
              <a:gd name="connsiteY117" fmla="*/ 4498605 h 6858000"/>
              <a:gd name="connsiteX118" fmla="*/ 5980106 w 6128435"/>
              <a:gd name="connsiteY118" fmla="*/ 4585087 h 6858000"/>
              <a:gd name="connsiteX119" fmla="*/ 5998138 w 6128435"/>
              <a:gd name="connsiteY119" fmla="*/ 4697518 h 6858000"/>
              <a:gd name="connsiteX120" fmla="*/ 6013516 w 6128435"/>
              <a:gd name="connsiteY120" fmla="*/ 4786619 h 6858000"/>
              <a:gd name="connsiteX121" fmla="*/ 6025404 w 6128435"/>
              <a:gd name="connsiteY121" fmla="*/ 4858148 h 6858000"/>
              <a:gd name="connsiteX122" fmla="*/ 6007749 w 6128435"/>
              <a:gd name="connsiteY122" fmla="*/ 4964715 h 6858000"/>
              <a:gd name="connsiteX123" fmla="*/ 6005269 w 6128435"/>
              <a:gd name="connsiteY123" fmla="*/ 5150567 h 6858000"/>
              <a:gd name="connsiteX124" fmla="*/ 6001127 w 6128435"/>
              <a:gd name="connsiteY124" fmla="*/ 5164609 h 6858000"/>
              <a:gd name="connsiteX125" fmla="*/ 5996647 w 6128435"/>
              <a:gd name="connsiteY125" fmla="*/ 5185640 h 6858000"/>
              <a:gd name="connsiteX126" fmla="*/ 5998514 w 6128435"/>
              <a:gd name="connsiteY126" fmla="*/ 5189673 h 6858000"/>
              <a:gd name="connsiteX127" fmla="*/ 5995970 w 6128435"/>
              <a:gd name="connsiteY127" fmla="*/ 5221547 h 6858000"/>
              <a:gd name="connsiteX128" fmla="*/ 5997218 w 6128435"/>
              <a:gd name="connsiteY128" fmla="*/ 5222031 h 6858000"/>
              <a:gd name="connsiteX129" fmla="*/ 6002116 w 6128435"/>
              <a:gd name="connsiteY129" fmla="*/ 5231223 h 6858000"/>
              <a:gd name="connsiteX130" fmla="*/ 6008541 w 6128435"/>
              <a:gd name="connsiteY130" fmla="*/ 5248680 h 6858000"/>
              <a:gd name="connsiteX131" fmla="*/ 6039260 w 6128435"/>
              <a:gd name="connsiteY131" fmla="*/ 5289518 h 6858000"/>
              <a:gd name="connsiteX132" fmla="*/ 6036748 w 6128435"/>
              <a:gd name="connsiteY132" fmla="*/ 5322752 h 6858000"/>
              <a:gd name="connsiteX133" fmla="*/ 6036943 w 6128435"/>
              <a:gd name="connsiteY133" fmla="*/ 5329480 h 6858000"/>
              <a:gd name="connsiteX134" fmla="*/ 6037236 w 6128435"/>
              <a:gd name="connsiteY134" fmla="*/ 5329634 h 6858000"/>
              <a:gd name="connsiteX135" fmla="*/ 6038019 w 6128435"/>
              <a:gd name="connsiteY135" fmla="*/ 5336764 h 6858000"/>
              <a:gd name="connsiteX136" fmla="*/ 6037298 w 6128435"/>
              <a:gd name="connsiteY136" fmla="*/ 5341753 h 6858000"/>
              <a:gd name="connsiteX137" fmla="*/ 6037677 w 6128435"/>
              <a:gd name="connsiteY137" fmla="*/ 5354807 h 6858000"/>
              <a:gd name="connsiteX138" fmla="*/ 6039728 w 6128435"/>
              <a:gd name="connsiteY138" fmla="*/ 5359416 h 6858000"/>
              <a:gd name="connsiteX139" fmla="*/ 6043311 w 6128435"/>
              <a:gd name="connsiteY139" fmla="*/ 5361407 h 6858000"/>
              <a:gd name="connsiteX140" fmla="*/ 6042954 w 6128435"/>
              <a:gd name="connsiteY140" fmla="*/ 5362576 h 6858000"/>
              <a:gd name="connsiteX141" fmla="*/ 6053435 w 6128435"/>
              <a:gd name="connsiteY141" fmla="*/ 5387547 h 6858000"/>
              <a:gd name="connsiteX142" fmla="*/ 6065933 w 6128435"/>
              <a:gd name="connsiteY142" fmla="*/ 5443002 h 6858000"/>
              <a:gd name="connsiteX143" fmla="*/ 6068640 w 6128435"/>
              <a:gd name="connsiteY143" fmla="*/ 5474503 h 6858000"/>
              <a:gd name="connsiteX144" fmla="*/ 6080922 w 6128435"/>
              <a:gd name="connsiteY144" fmla="*/ 5561070 h 6858000"/>
              <a:gd name="connsiteX145" fmla="*/ 6096949 w 6128435"/>
              <a:gd name="connsiteY145" fmla="*/ 5648179 h 6858000"/>
              <a:gd name="connsiteX146" fmla="*/ 6125703 w 6128435"/>
              <a:gd name="connsiteY146" fmla="*/ 5692894 h 6858000"/>
              <a:gd name="connsiteX147" fmla="*/ 6126670 w 6128435"/>
              <a:gd name="connsiteY147" fmla="*/ 5697882 h 6858000"/>
              <a:gd name="connsiteX148" fmla="*/ 6124061 w 6128435"/>
              <a:gd name="connsiteY148" fmla="*/ 5710294 h 6858000"/>
              <a:gd name="connsiteX149" fmla="*/ 6122213 w 6128435"/>
              <a:gd name="connsiteY149" fmla="*/ 5714762 h 6858000"/>
              <a:gd name="connsiteX150" fmla="*/ 6121353 w 6128435"/>
              <a:gd name="connsiteY150" fmla="*/ 5721725 h 6858000"/>
              <a:gd name="connsiteX151" fmla="*/ 6121607 w 6128435"/>
              <a:gd name="connsiteY151" fmla="*/ 5721959 h 6858000"/>
              <a:gd name="connsiteX152" fmla="*/ 6120262 w 6128435"/>
              <a:gd name="connsiteY152" fmla="*/ 5728358 h 6858000"/>
              <a:gd name="connsiteX153" fmla="*/ 6110194 w 6128435"/>
              <a:gd name="connsiteY153" fmla="*/ 5758853 h 6858000"/>
              <a:gd name="connsiteX154" fmla="*/ 6127519 w 6128435"/>
              <a:gd name="connsiteY154" fmla="*/ 5865775 h 6858000"/>
              <a:gd name="connsiteX155" fmla="*/ 6128435 w 6128435"/>
              <a:gd name="connsiteY155" fmla="*/ 5870164 h 6858000"/>
              <a:gd name="connsiteX156" fmla="*/ 6119217 w 6128435"/>
              <a:gd name="connsiteY156" fmla="*/ 5888542 h 6858000"/>
              <a:gd name="connsiteX157" fmla="*/ 6115966 w 6128435"/>
              <a:gd name="connsiteY157" fmla="*/ 5898387 h 6858000"/>
              <a:gd name="connsiteX158" fmla="*/ 6111924 w 6128435"/>
              <a:gd name="connsiteY158" fmla="*/ 5900444 h 6858000"/>
              <a:gd name="connsiteX159" fmla="*/ 6108716 w 6128435"/>
              <a:gd name="connsiteY159" fmla="*/ 5915345 h 6858000"/>
              <a:gd name="connsiteX160" fmla="*/ 6109524 w 6128435"/>
              <a:gd name="connsiteY160" fmla="*/ 5917328 h 6858000"/>
              <a:gd name="connsiteX161" fmla="*/ 6102493 w 6128435"/>
              <a:gd name="connsiteY161" fmla="*/ 5928602 h 6858000"/>
              <a:gd name="connsiteX162" fmla="*/ 6056863 w 6128435"/>
              <a:gd name="connsiteY162" fmla="*/ 6000643 h 6858000"/>
              <a:gd name="connsiteX163" fmla="*/ 6045436 w 6128435"/>
              <a:gd name="connsiteY163" fmla="*/ 6124480 h 6858000"/>
              <a:gd name="connsiteX164" fmla="*/ 6030489 w 6128435"/>
              <a:gd name="connsiteY164" fmla="*/ 6317666 h 6858000"/>
              <a:gd name="connsiteX165" fmla="*/ 6007492 w 6128435"/>
              <a:gd name="connsiteY165" fmla="*/ 6440818 h 6858000"/>
              <a:gd name="connsiteX166" fmla="*/ 6009467 w 6128435"/>
              <a:gd name="connsiteY166" fmla="*/ 6487076 h 6858000"/>
              <a:gd name="connsiteX167" fmla="*/ 5995064 w 6128435"/>
              <a:gd name="connsiteY167" fmla="*/ 6540791 h 6858000"/>
              <a:gd name="connsiteX168" fmla="*/ 5996309 w 6128435"/>
              <a:gd name="connsiteY168" fmla="*/ 6543961 h 6858000"/>
              <a:gd name="connsiteX169" fmla="*/ 5996048 w 6128435"/>
              <a:gd name="connsiteY169" fmla="*/ 6555444 h 6858000"/>
              <a:gd name="connsiteX170" fmla="*/ 6002524 w 6128435"/>
              <a:gd name="connsiteY170" fmla="*/ 6560188 h 6858000"/>
              <a:gd name="connsiteX171" fmla="*/ 6006823 w 6128435"/>
              <a:gd name="connsiteY171" fmla="*/ 6578546 h 6858000"/>
              <a:gd name="connsiteX172" fmla="*/ 6004510 w 6128435"/>
              <a:gd name="connsiteY172" fmla="*/ 6599256 h 6858000"/>
              <a:gd name="connsiteX173" fmla="*/ 5986207 w 6128435"/>
              <a:gd name="connsiteY173" fmla="*/ 6695855 h 6858000"/>
              <a:gd name="connsiteX174" fmla="*/ 5979428 w 6128435"/>
              <a:gd name="connsiteY174" fmla="*/ 6754678 h 6858000"/>
              <a:gd name="connsiteX175" fmla="*/ 5983398 w 6128435"/>
              <a:gd name="connsiteY175" fmla="*/ 6778641 h 6858000"/>
              <a:gd name="connsiteX176" fmla="*/ 5984543 w 6128435"/>
              <a:gd name="connsiteY176" fmla="*/ 6811016 h 6858000"/>
              <a:gd name="connsiteX177" fmla="*/ 5981802 w 6128435"/>
              <a:gd name="connsiteY177" fmla="*/ 6838578 h 6858000"/>
              <a:gd name="connsiteX178" fmla="*/ 5979671 w 6128435"/>
              <a:gd name="connsiteY178" fmla="*/ 6858000 h 6858000"/>
              <a:gd name="connsiteX179" fmla="*/ 0 w 6128435"/>
              <a:gd name="connsiteY179" fmla="*/ 6858000 h 6858000"/>
              <a:gd name="connsiteX180" fmla="*/ 0 w 6128435"/>
              <a:gd name="connsiteY18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71650 w 6128435"/>
              <a:gd name="connsiteY48" fmla="*/ 2440467 h 6858000"/>
              <a:gd name="connsiteX49" fmla="*/ 5271438 w 6128435"/>
              <a:gd name="connsiteY49" fmla="*/ 2447186 h 6858000"/>
              <a:gd name="connsiteX50" fmla="*/ 5271722 w 6128435"/>
              <a:gd name="connsiteY50" fmla="*/ 2447359 h 6858000"/>
              <a:gd name="connsiteX51" fmla="*/ 5272069 w 6128435"/>
              <a:gd name="connsiteY51" fmla="*/ 2454523 h 6858000"/>
              <a:gd name="connsiteX52" fmla="*/ 5271049 w 6128435"/>
              <a:gd name="connsiteY52" fmla="*/ 2459442 h 6858000"/>
              <a:gd name="connsiteX53" fmla="*/ 5307538 w 6128435"/>
              <a:gd name="connsiteY53" fmla="*/ 2514685 h 6858000"/>
              <a:gd name="connsiteX54" fmla="*/ 5337604 w 6128435"/>
              <a:gd name="connsiteY54" fmla="*/ 2597632 h 6858000"/>
              <a:gd name="connsiteX55" fmla="*/ 5407503 w 6128435"/>
              <a:gd name="connsiteY55" fmla="*/ 2786290 h 6858000"/>
              <a:gd name="connsiteX56" fmla="*/ 5407356 w 6128435"/>
              <a:gd name="connsiteY56" fmla="*/ 2787545 h 6858000"/>
              <a:gd name="connsiteX57" fmla="*/ 5411130 w 6128435"/>
              <a:gd name="connsiteY57" fmla="*/ 2788640 h 6858000"/>
              <a:gd name="connsiteX58" fmla="*/ 5416439 w 6128435"/>
              <a:gd name="connsiteY58" fmla="*/ 2805666 h 6858000"/>
              <a:gd name="connsiteX59" fmla="*/ 5416589 w 6128435"/>
              <a:gd name="connsiteY59" fmla="*/ 2810822 h 6858000"/>
              <a:gd name="connsiteX60" fmla="*/ 5418542 w 6128435"/>
              <a:gd name="connsiteY60" fmla="*/ 2817745 h 6858000"/>
              <a:gd name="connsiteX61" fmla="*/ 5418847 w 6128435"/>
              <a:gd name="connsiteY61" fmla="*/ 2817825 h 6858000"/>
              <a:gd name="connsiteX62" fmla="*/ 5423364 w 6128435"/>
              <a:gd name="connsiteY62" fmla="*/ 2858292 h 6858000"/>
              <a:gd name="connsiteX63" fmla="*/ 5479298 w 6128435"/>
              <a:gd name="connsiteY63" fmla="*/ 2947791 h 6858000"/>
              <a:gd name="connsiteX64" fmla="*/ 5481770 w 6128435"/>
              <a:gd name="connsiteY64" fmla="*/ 2951352 h 6858000"/>
              <a:gd name="connsiteX65" fmla="*/ 5481013 w 6128435"/>
              <a:gd name="connsiteY65" fmla="*/ 2973461 h 6858000"/>
              <a:gd name="connsiteX66" fmla="*/ 5482045 w 6128435"/>
              <a:gd name="connsiteY66" fmla="*/ 2984371 h 6858000"/>
              <a:gd name="connsiteX67" fmla="*/ 5479405 w 6128435"/>
              <a:gd name="connsiteY67" fmla="*/ 2988507 h 6858000"/>
              <a:gd name="connsiteX68" fmla="*/ 5482415 w 6128435"/>
              <a:gd name="connsiteY68" fmla="*/ 3004079 h 6858000"/>
              <a:gd name="connsiteX69" fmla="*/ 5483865 w 6128435"/>
              <a:gd name="connsiteY69" fmla="*/ 3005467 h 6858000"/>
              <a:gd name="connsiteX70" fmla="*/ 5482236 w 6128435"/>
              <a:gd name="connsiteY70" fmla="*/ 3019791 h 6858000"/>
              <a:gd name="connsiteX71" fmla="*/ 5475895 w 6128435"/>
              <a:gd name="connsiteY71" fmla="*/ 3033578 h 6858000"/>
              <a:gd name="connsiteX72" fmla="*/ 5477595 w 6128435"/>
              <a:gd name="connsiteY72" fmla="*/ 3250534 h 6858000"/>
              <a:gd name="connsiteX73" fmla="*/ 5532836 w 6128435"/>
              <a:gd name="connsiteY73" fmla="*/ 3353840 h 6858000"/>
              <a:gd name="connsiteX74" fmla="*/ 5561229 w 6128435"/>
              <a:gd name="connsiteY74" fmla="*/ 3395784 h 6858000"/>
              <a:gd name="connsiteX75" fmla="*/ 5589758 w 6128435"/>
              <a:gd name="connsiteY75" fmla="*/ 3506453 h 6858000"/>
              <a:gd name="connsiteX76" fmla="*/ 5596144 w 6128435"/>
              <a:gd name="connsiteY76" fmla="*/ 3534624 h 6858000"/>
              <a:gd name="connsiteX77" fmla="*/ 5597750 w 6128435"/>
              <a:gd name="connsiteY77" fmla="*/ 3534129 h 6858000"/>
              <a:gd name="connsiteX78" fmla="*/ 5599700 w 6128435"/>
              <a:gd name="connsiteY78" fmla="*/ 3547221 h 6858000"/>
              <a:gd name="connsiteX79" fmla="*/ 5615031 w 6128435"/>
              <a:gd name="connsiteY79" fmla="*/ 3557482 h 6858000"/>
              <a:gd name="connsiteX80" fmla="*/ 5618377 w 6128435"/>
              <a:gd name="connsiteY80" fmla="*/ 3588431 h 6858000"/>
              <a:gd name="connsiteX81" fmla="*/ 5612155 w 6128435"/>
              <a:gd name="connsiteY81" fmla="*/ 3589869 h 6858000"/>
              <a:gd name="connsiteX82" fmla="*/ 5620843 w 6128435"/>
              <a:gd name="connsiteY82" fmla="*/ 3606745 h 6858000"/>
              <a:gd name="connsiteX83" fmla="*/ 5655472 w 6128435"/>
              <a:gd name="connsiteY83" fmla="*/ 3678877 h 6858000"/>
              <a:gd name="connsiteX84" fmla="*/ 5680448 w 6128435"/>
              <a:gd name="connsiteY84" fmla="*/ 3717760 h 6858000"/>
              <a:gd name="connsiteX85" fmla="*/ 5683015 w 6128435"/>
              <a:gd name="connsiteY85" fmla="*/ 3762025 h 6858000"/>
              <a:gd name="connsiteX86" fmla="*/ 5696643 w 6128435"/>
              <a:gd name="connsiteY86" fmla="*/ 3773888 h 6858000"/>
              <a:gd name="connsiteX87" fmla="*/ 5699203 w 6128435"/>
              <a:gd name="connsiteY87" fmla="*/ 3775823 h 6858000"/>
              <a:gd name="connsiteX88" fmla="*/ 5704824 w 6128435"/>
              <a:gd name="connsiteY88" fmla="*/ 3785966 h 6858000"/>
              <a:gd name="connsiteX89" fmla="*/ 5712204 w 6128435"/>
              <a:gd name="connsiteY89" fmla="*/ 3785830 h 6858000"/>
              <a:gd name="connsiteX90" fmla="*/ 5724816 w 6128435"/>
              <a:gd name="connsiteY90" fmla="*/ 3798949 h 6858000"/>
              <a:gd name="connsiteX91" fmla="*/ 5733539 w 6128435"/>
              <a:gd name="connsiteY91" fmla="*/ 3818457 h 6858000"/>
              <a:gd name="connsiteX92" fmla="*/ 5768491 w 6128435"/>
              <a:gd name="connsiteY92" fmla="*/ 3914399 h 6858000"/>
              <a:gd name="connsiteX93" fmla="*/ 5793123 w 6128435"/>
              <a:gd name="connsiteY93" fmla="*/ 3969952 h 6858000"/>
              <a:gd name="connsiteX94" fmla="*/ 5808321 w 6128435"/>
              <a:gd name="connsiteY94" fmla="*/ 3988153 h 6858000"/>
              <a:gd name="connsiteX95" fmla="*/ 5825621 w 6128435"/>
              <a:gd name="connsiteY95" fmla="*/ 4015525 h 6858000"/>
              <a:gd name="connsiteX96" fmla="*/ 5860672 w 6128435"/>
              <a:gd name="connsiteY96" fmla="*/ 4061579 h 6858000"/>
              <a:gd name="connsiteX97" fmla="*/ 5872173 w 6128435"/>
              <a:gd name="connsiteY97" fmla="*/ 4088497 h 6858000"/>
              <a:gd name="connsiteX98" fmla="*/ 5883705 w 6128435"/>
              <a:gd name="connsiteY98" fmla="*/ 4101899 h 6858000"/>
              <a:gd name="connsiteX99" fmla="*/ 5885314 w 6128435"/>
              <a:gd name="connsiteY99" fmla="*/ 4108387 h 6858000"/>
              <a:gd name="connsiteX100" fmla="*/ 5894095 w 6128435"/>
              <a:gd name="connsiteY100" fmla="*/ 4128857 h 6858000"/>
              <a:gd name="connsiteX101" fmla="*/ 5898339 w 6128435"/>
              <a:gd name="connsiteY101" fmla="*/ 4140800 h 6858000"/>
              <a:gd name="connsiteX102" fmla="*/ 5899734 w 6128435"/>
              <a:gd name="connsiteY102" fmla="*/ 4145632 h 6858000"/>
              <a:gd name="connsiteX103" fmla="*/ 5897098 w 6128435"/>
              <a:gd name="connsiteY103" fmla="*/ 4157819 h 6858000"/>
              <a:gd name="connsiteX104" fmla="*/ 5903513 w 6128435"/>
              <a:gd name="connsiteY104" fmla="*/ 4187661 h 6858000"/>
              <a:gd name="connsiteX105" fmla="*/ 5917114 w 6128435"/>
              <a:gd name="connsiteY105" fmla="*/ 4213096 h 6858000"/>
              <a:gd name="connsiteX106" fmla="*/ 5921153 w 6128435"/>
              <a:gd name="connsiteY106" fmla="*/ 4236222 h 6858000"/>
              <a:gd name="connsiteX107" fmla="*/ 5924233 w 6128435"/>
              <a:gd name="connsiteY107" fmla="*/ 4242060 h 6858000"/>
              <a:gd name="connsiteX108" fmla="*/ 5928910 w 6128435"/>
              <a:gd name="connsiteY108" fmla="*/ 4300973 h 6858000"/>
              <a:gd name="connsiteX109" fmla="*/ 5939320 w 6128435"/>
              <a:gd name="connsiteY109" fmla="*/ 4340435 h 6858000"/>
              <a:gd name="connsiteX110" fmla="*/ 5946705 w 6128435"/>
              <a:gd name="connsiteY110" fmla="*/ 4428051 h 6858000"/>
              <a:gd name="connsiteX111" fmla="*/ 5949261 w 6128435"/>
              <a:gd name="connsiteY111" fmla="*/ 4449185 h 6858000"/>
              <a:gd name="connsiteX112" fmla="*/ 5957504 w 6128435"/>
              <a:gd name="connsiteY112" fmla="*/ 4465911 h 6858000"/>
              <a:gd name="connsiteX113" fmla="*/ 5964689 w 6128435"/>
              <a:gd name="connsiteY113" fmla="*/ 4468532 h 6858000"/>
              <a:gd name="connsiteX114" fmla="*/ 5967062 w 6128435"/>
              <a:gd name="connsiteY114" fmla="*/ 4479923 h 6858000"/>
              <a:gd name="connsiteX115" fmla="*/ 5968960 w 6128435"/>
              <a:gd name="connsiteY115" fmla="*/ 4482655 h 6858000"/>
              <a:gd name="connsiteX116" fmla="*/ 5978567 w 6128435"/>
              <a:gd name="connsiteY116" fmla="*/ 4498605 h 6858000"/>
              <a:gd name="connsiteX117" fmla="*/ 5980106 w 6128435"/>
              <a:gd name="connsiteY117" fmla="*/ 4585087 h 6858000"/>
              <a:gd name="connsiteX118" fmla="*/ 5998138 w 6128435"/>
              <a:gd name="connsiteY118" fmla="*/ 4697518 h 6858000"/>
              <a:gd name="connsiteX119" fmla="*/ 6013516 w 6128435"/>
              <a:gd name="connsiteY119" fmla="*/ 4786619 h 6858000"/>
              <a:gd name="connsiteX120" fmla="*/ 6025404 w 6128435"/>
              <a:gd name="connsiteY120" fmla="*/ 4858148 h 6858000"/>
              <a:gd name="connsiteX121" fmla="*/ 6007749 w 6128435"/>
              <a:gd name="connsiteY121" fmla="*/ 4964715 h 6858000"/>
              <a:gd name="connsiteX122" fmla="*/ 6005269 w 6128435"/>
              <a:gd name="connsiteY122" fmla="*/ 5150567 h 6858000"/>
              <a:gd name="connsiteX123" fmla="*/ 6001127 w 6128435"/>
              <a:gd name="connsiteY123" fmla="*/ 5164609 h 6858000"/>
              <a:gd name="connsiteX124" fmla="*/ 5996647 w 6128435"/>
              <a:gd name="connsiteY124" fmla="*/ 5185640 h 6858000"/>
              <a:gd name="connsiteX125" fmla="*/ 5998514 w 6128435"/>
              <a:gd name="connsiteY125" fmla="*/ 5189673 h 6858000"/>
              <a:gd name="connsiteX126" fmla="*/ 5995970 w 6128435"/>
              <a:gd name="connsiteY126" fmla="*/ 5221547 h 6858000"/>
              <a:gd name="connsiteX127" fmla="*/ 5997218 w 6128435"/>
              <a:gd name="connsiteY127" fmla="*/ 5222031 h 6858000"/>
              <a:gd name="connsiteX128" fmla="*/ 6002116 w 6128435"/>
              <a:gd name="connsiteY128" fmla="*/ 5231223 h 6858000"/>
              <a:gd name="connsiteX129" fmla="*/ 6008541 w 6128435"/>
              <a:gd name="connsiteY129" fmla="*/ 5248680 h 6858000"/>
              <a:gd name="connsiteX130" fmla="*/ 6039260 w 6128435"/>
              <a:gd name="connsiteY130" fmla="*/ 5289518 h 6858000"/>
              <a:gd name="connsiteX131" fmla="*/ 6036748 w 6128435"/>
              <a:gd name="connsiteY131" fmla="*/ 5322752 h 6858000"/>
              <a:gd name="connsiteX132" fmla="*/ 6036943 w 6128435"/>
              <a:gd name="connsiteY132" fmla="*/ 5329480 h 6858000"/>
              <a:gd name="connsiteX133" fmla="*/ 6037236 w 6128435"/>
              <a:gd name="connsiteY133" fmla="*/ 5329634 h 6858000"/>
              <a:gd name="connsiteX134" fmla="*/ 6038019 w 6128435"/>
              <a:gd name="connsiteY134" fmla="*/ 5336764 h 6858000"/>
              <a:gd name="connsiteX135" fmla="*/ 6037298 w 6128435"/>
              <a:gd name="connsiteY135" fmla="*/ 5341753 h 6858000"/>
              <a:gd name="connsiteX136" fmla="*/ 6037677 w 6128435"/>
              <a:gd name="connsiteY136" fmla="*/ 5354807 h 6858000"/>
              <a:gd name="connsiteX137" fmla="*/ 6039728 w 6128435"/>
              <a:gd name="connsiteY137" fmla="*/ 5359416 h 6858000"/>
              <a:gd name="connsiteX138" fmla="*/ 6043311 w 6128435"/>
              <a:gd name="connsiteY138" fmla="*/ 5361407 h 6858000"/>
              <a:gd name="connsiteX139" fmla="*/ 6042954 w 6128435"/>
              <a:gd name="connsiteY139" fmla="*/ 5362576 h 6858000"/>
              <a:gd name="connsiteX140" fmla="*/ 6053435 w 6128435"/>
              <a:gd name="connsiteY140" fmla="*/ 5387547 h 6858000"/>
              <a:gd name="connsiteX141" fmla="*/ 6065933 w 6128435"/>
              <a:gd name="connsiteY141" fmla="*/ 5443002 h 6858000"/>
              <a:gd name="connsiteX142" fmla="*/ 6068640 w 6128435"/>
              <a:gd name="connsiteY142" fmla="*/ 5474503 h 6858000"/>
              <a:gd name="connsiteX143" fmla="*/ 6080922 w 6128435"/>
              <a:gd name="connsiteY143" fmla="*/ 5561070 h 6858000"/>
              <a:gd name="connsiteX144" fmla="*/ 6096949 w 6128435"/>
              <a:gd name="connsiteY144" fmla="*/ 5648179 h 6858000"/>
              <a:gd name="connsiteX145" fmla="*/ 6125703 w 6128435"/>
              <a:gd name="connsiteY145" fmla="*/ 5692894 h 6858000"/>
              <a:gd name="connsiteX146" fmla="*/ 6126670 w 6128435"/>
              <a:gd name="connsiteY146" fmla="*/ 5697882 h 6858000"/>
              <a:gd name="connsiteX147" fmla="*/ 6124061 w 6128435"/>
              <a:gd name="connsiteY147" fmla="*/ 5710294 h 6858000"/>
              <a:gd name="connsiteX148" fmla="*/ 6122213 w 6128435"/>
              <a:gd name="connsiteY148" fmla="*/ 5714762 h 6858000"/>
              <a:gd name="connsiteX149" fmla="*/ 6121353 w 6128435"/>
              <a:gd name="connsiteY149" fmla="*/ 5721725 h 6858000"/>
              <a:gd name="connsiteX150" fmla="*/ 6121607 w 6128435"/>
              <a:gd name="connsiteY150" fmla="*/ 5721959 h 6858000"/>
              <a:gd name="connsiteX151" fmla="*/ 6120262 w 6128435"/>
              <a:gd name="connsiteY151" fmla="*/ 5728358 h 6858000"/>
              <a:gd name="connsiteX152" fmla="*/ 6110194 w 6128435"/>
              <a:gd name="connsiteY152" fmla="*/ 5758853 h 6858000"/>
              <a:gd name="connsiteX153" fmla="*/ 6127519 w 6128435"/>
              <a:gd name="connsiteY153" fmla="*/ 5865775 h 6858000"/>
              <a:gd name="connsiteX154" fmla="*/ 6128435 w 6128435"/>
              <a:gd name="connsiteY154" fmla="*/ 5870164 h 6858000"/>
              <a:gd name="connsiteX155" fmla="*/ 6119217 w 6128435"/>
              <a:gd name="connsiteY155" fmla="*/ 5888542 h 6858000"/>
              <a:gd name="connsiteX156" fmla="*/ 6115966 w 6128435"/>
              <a:gd name="connsiteY156" fmla="*/ 5898387 h 6858000"/>
              <a:gd name="connsiteX157" fmla="*/ 6111924 w 6128435"/>
              <a:gd name="connsiteY157" fmla="*/ 5900444 h 6858000"/>
              <a:gd name="connsiteX158" fmla="*/ 6108716 w 6128435"/>
              <a:gd name="connsiteY158" fmla="*/ 5915345 h 6858000"/>
              <a:gd name="connsiteX159" fmla="*/ 6109524 w 6128435"/>
              <a:gd name="connsiteY159" fmla="*/ 5917328 h 6858000"/>
              <a:gd name="connsiteX160" fmla="*/ 6102493 w 6128435"/>
              <a:gd name="connsiteY160" fmla="*/ 5928602 h 6858000"/>
              <a:gd name="connsiteX161" fmla="*/ 6056863 w 6128435"/>
              <a:gd name="connsiteY161" fmla="*/ 6000643 h 6858000"/>
              <a:gd name="connsiteX162" fmla="*/ 6045436 w 6128435"/>
              <a:gd name="connsiteY162" fmla="*/ 6124480 h 6858000"/>
              <a:gd name="connsiteX163" fmla="*/ 6030489 w 6128435"/>
              <a:gd name="connsiteY163" fmla="*/ 6317666 h 6858000"/>
              <a:gd name="connsiteX164" fmla="*/ 6007492 w 6128435"/>
              <a:gd name="connsiteY164" fmla="*/ 6440818 h 6858000"/>
              <a:gd name="connsiteX165" fmla="*/ 6009467 w 6128435"/>
              <a:gd name="connsiteY165" fmla="*/ 6487076 h 6858000"/>
              <a:gd name="connsiteX166" fmla="*/ 5995064 w 6128435"/>
              <a:gd name="connsiteY166" fmla="*/ 6540791 h 6858000"/>
              <a:gd name="connsiteX167" fmla="*/ 5996309 w 6128435"/>
              <a:gd name="connsiteY167" fmla="*/ 6543961 h 6858000"/>
              <a:gd name="connsiteX168" fmla="*/ 5996048 w 6128435"/>
              <a:gd name="connsiteY168" fmla="*/ 6555444 h 6858000"/>
              <a:gd name="connsiteX169" fmla="*/ 6002524 w 6128435"/>
              <a:gd name="connsiteY169" fmla="*/ 6560188 h 6858000"/>
              <a:gd name="connsiteX170" fmla="*/ 6006823 w 6128435"/>
              <a:gd name="connsiteY170" fmla="*/ 6578546 h 6858000"/>
              <a:gd name="connsiteX171" fmla="*/ 6004510 w 6128435"/>
              <a:gd name="connsiteY171" fmla="*/ 6599256 h 6858000"/>
              <a:gd name="connsiteX172" fmla="*/ 5986207 w 6128435"/>
              <a:gd name="connsiteY172" fmla="*/ 6695855 h 6858000"/>
              <a:gd name="connsiteX173" fmla="*/ 5979428 w 6128435"/>
              <a:gd name="connsiteY173" fmla="*/ 6754678 h 6858000"/>
              <a:gd name="connsiteX174" fmla="*/ 5983398 w 6128435"/>
              <a:gd name="connsiteY174" fmla="*/ 6778641 h 6858000"/>
              <a:gd name="connsiteX175" fmla="*/ 5984543 w 6128435"/>
              <a:gd name="connsiteY175" fmla="*/ 6811016 h 6858000"/>
              <a:gd name="connsiteX176" fmla="*/ 5981802 w 6128435"/>
              <a:gd name="connsiteY176" fmla="*/ 6838578 h 6858000"/>
              <a:gd name="connsiteX177" fmla="*/ 5979671 w 6128435"/>
              <a:gd name="connsiteY177" fmla="*/ 6858000 h 6858000"/>
              <a:gd name="connsiteX178" fmla="*/ 0 w 6128435"/>
              <a:gd name="connsiteY178" fmla="*/ 6858000 h 6858000"/>
              <a:gd name="connsiteX179" fmla="*/ 0 w 6128435"/>
              <a:gd name="connsiteY17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71650 w 6128435"/>
              <a:gd name="connsiteY47" fmla="*/ 2440467 h 6858000"/>
              <a:gd name="connsiteX48" fmla="*/ 5271438 w 6128435"/>
              <a:gd name="connsiteY48" fmla="*/ 2447186 h 6858000"/>
              <a:gd name="connsiteX49" fmla="*/ 5271722 w 6128435"/>
              <a:gd name="connsiteY49" fmla="*/ 2447359 h 6858000"/>
              <a:gd name="connsiteX50" fmla="*/ 5272069 w 6128435"/>
              <a:gd name="connsiteY50" fmla="*/ 2454523 h 6858000"/>
              <a:gd name="connsiteX51" fmla="*/ 5271049 w 6128435"/>
              <a:gd name="connsiteY51" fmla="*/ 2459442 h 6858000"/>
              <a:gd name="connsiteX52" fmla="*/ 5307538 w 6128435"/>
              <a:gd name="connsiteY52" fmla="*/ 2514685 h 6858000"/>
              <a:gd name="connsiteX53" fmla="*/ 5337604 w 6128435"/>
              <a:gd name="connsiteY53" fmla="*/ 2597632 h 6858000"/>
              <a:gd name="connsiteX54" fmla="*/ 5407503 w 6128435"/>
              <a:gd name="connsiteY54" fmla="*/ 2786290 h 6858000"/>
              <a:gd name="connsiteX55" fmla="*/ 5407356 w 6128435"/>
              <a:gd name="connsiteY55" fmla="*/ 2787545 h 6858000"/>
              <a:gd name="connsiteX56" fmla="*/ 5411130 w 6128435"/>
              <a:gd name="connsiteY56" fmla="*/ 2788640 h 6858000"/>
              <a:gd name="connsiteX57" fmla="*/ 5416439 w 6128435"/>
              <a:gd name="connsiteY57" fmla="*/ 2805666 h 6858000"/>
              <a:gd name="connsiteX58" fmla="*/ 5416589 w 6128435"/>
              <a:gd name="connsiteY58" fmla="*/ 2810822 h 6858000"/>
              <a:gd name="connsiteX59" fmla="*/ 5418542 w 6128435"/>
              <a:gd name="connsiteY59" fmla="*/ 2817745 h 6858000"/>
              <a:gd name="connsiteX60" fmla="*/ 5418847 w 6128435"/>
              <a:gd name="connsiteY60" fmla="*/ 2817825 h 6858000"/>
              <a:gd name="connsiteX61" fmla="*/ 5423364 w 6128435"/>
              <a:gd name="connsiteY61" fmla="*/ 2858292 h 6858000"/>
              <a:gd name="connsiteX62" fmla="*/ 5479298 w 6128435"/>
              <a:gd name="connsiteY62" fmla="*/ 2947791 h 6858000"/>
              <a:gd name="connsiteX63" fmla="*/ 5481770 w 6128435"/>
              <a:gd name="connsiteY63" fmla="*/ 2951352 h 6858000"/>
              <a:gd name="connsiteX64" fmla="*/ 5481013 w 6128435"/>
              <a:gd name="connsiteY64" fmla="*/ 2973461 h 6858000"/>
              <a:gd name="connsiteX65" fmla="*/ 5482045 w 6128435"/>
              <a:gd name="connsiteY65" fmla="*/ 2984371 h 6858000"/>
              <a:gd name="connsiteX66" fmla="*/ 5479405 w 6128435"/>
              <a:gd name="connsiteY66" fmla="*/ 2988507 h 6858000"/>
              <a:gd name="connsiteX67" fmla="*/ 5482415 w 6128435"/>
              <a:gd name="connsiteY67" fmla="*/ 3004079 h 6858000"/>
              <a:gd name="connsiteX68" fmla="*/ 5483865 w 6128435"/>
              <a:gd name="connsiteY68" fmla="*/ 3005467 h 6858000"/>
              <a:gd name="connsiteX69" fmla="*/ 5482236 w 6128435"/>
              <a:gd name="connsiteY69" fmla="*/ 3019791 h 6858000"/>
              <a:gd name="connsiteX70" fmla="*/ 5475895 w 6128435"/>
              <a:gd name="connsiteY70" fmla="*/ 3033578 h 6858000"/>
              <a:gd name="connsiteX71" fmla="*/ 5477595 w 6128435"/>
              <a:gd name="connsiteY71" fmla="*/ 3250534 h 6858000"/>
              <a:gd name="connsiteX72" fmla="*/ 5532836 w 6128435"/>
              <a:gd name="connsiteY72" fmla="*/ 3353840 h 6858000"/>
              <a:gd name="connsiteX73" fmla="*/ 5561229 w 6128435"/>
              <a:gd name="connsiteY73" fmla="*/ 3395784 h 6858000"/>
              <a:gd name="connsiteX74" fmla="*/ 5589758 w 6128435"/>
              <a:gd name="connsiteY74" fmla="*/ 3506453 h 6858000"/>
              <a:gd name="connsiteX75" fmla="*/ 5596144 w 6128435"/>
              <a:gd name="connsiteY75" fmla="*/ 3534624 h 6858000"/>
              <a:gd name="connsiteX76" fmla="*/ 5597750 w 6128435"/>
              <a:gd name="connsiteY76" fmla="*/ 3534129 h 6858000"/>
              <a:gd name="connsiteX77" fmla="*/ 5599700 w 6128435"/>
              <a:gd name="connsiteY77" fmla="*/ 3547221 h 6858000"/>
              <a:gd name="connsiteX78" fmla="*/ 5615031 w 6128435"/>
              <a:gd name="connsiteY78" fmla="*/ 3557482 h 6858000"/>
              <a:gd name="connsiteX79" fmla="*/ 5618377 w 6128435"/>
              <a:gd name="connsiteY79" fmla="*/ 3588431 h 6858000"/>
              <a:gd name="connsiteX80" fmla="*/ 5612155 w 6128435"/>
              <a:gd name="connsiteY80" fmla="*/ 3589869 h 6858000"/>
              <a:gd name="connsiteX81" fmla="*/ 5620843 w 6128435"/>
              <a:gd name="connsiteY81" fmla="*/ 3606745 h 6858000"/>
              <a:gd name="connsiteX82" fmla="*/ 5655472 w 6128435"/>
              <a:gd name="connsiteY82" fmla="*/ 3678877 h 6858000"/>
              <a:gd name="connsiteX83" fmla="*/ 5680448 w 6128435"/>
              <a:gd name="connsiteY83" fmla="*/ 3717760 h 6858000"/>
              <a:gd name="connsiteX84" fmla="*/ 5683015 w 6128435"/>
              <a:gd name="connsiteY84" fmla="*/ 3762025 h 6858000"/>
              <a:gd name="connsiteX85" fmla="*/ 5696643 w 6128435"/>
              <a:gd name="connsiteY85" fmla="*/ 3773888 h 6858000"/>
              <a:gd name="connsiteX86" fmla="*/ 5699203 w 6128435"/>
              <a:gd name="connsiteY86" fmla="*/ 3775823 h 6858000"/>
              <a:gd name="connsiteX87" fmla="*/ 5704824 w 6128435"/>
              <a:gd name="connsiteY87" fmla="*/ 3785966 h 6858000"/>
              <a:gd name="connsiteX88" fmla="*/ 5712204 w 6128435"/>
              <a:gd name="connsiteY88" fmla="*/ 3785830 h 6858000"/>
              <a:gd name="connsiteX89" fmla="*/ 5724816 w 6128435"/>
              <a:gd name="connsiteY89" fmla="*/ 3798949 h 6858000"/>
              <a:gd name="connsiteX90" fmla="*/ 5733539 w 6128435"/>
              <a:gd name="connsiteY90" fmla="*/ 3818457 h 6858000"/>
              <a:gd name="connsiteX91" fmla="*/ 5768491 w 6128435"/>
              <a:gd name="connsiteY91" fmla="*/ 3914399 h 6858000"/>
              <a:gd name="connsiteX92" fmla="*/ 5793123 w 6128435"/>
              <a:gd name="connsiteY92" fmla="*/ 3969952 h 6858000"/>
              <a:gd name="connsiteX93" fmla="*/ 5808321 w 6128435"/>
              <a:gd name="connsiteY93" fmla="*/ 3988153 h 6858000"/>
              <a:gd name="connsiteX94" fmla="*/ 5825621 w 6128435"/>
              <a:gd name="connsiteY94" fmla="*/ 4015525 h 6858000"/>
              <a:gd name="connsiteX95" fmla="*/ 5860672 w 6128435"/>
              <a:gd name="connsiteY95" fmla="*/ 4061579 h 6858000"/>
              <a:gd name="connsiteX96" fmla="*/ 5872173 w 6128435"/>
              <a:gd name="connsiteY96" fmla="*/ 4088497 h 6858000"/>
              <a:gd name="connsiteX97" fmla="*/ 5883705 w 6128435"/>
              <a:gd name="connsiteY97" fmla="*/ 4101899 h 6858000"/>
              <a:gd name="connsiteX98" fmla="*/ 5885314 w 6128435"/>
              <a:gd name="connsiteY98" fmla="*/ 4108387 h 6858000"/>
              <a:gd name="connsiteX99" fmla="*/ 5894095 w 6128435"/>
              <a:gd name="connsiteY99" fmla="*/ 4128857 h 6858000"/>
              <a:gd name="connsiteX100" fmla="*/ 5898339 w 6128435"/>
              <a:gd name="connsiteY100" fmla="*/ 4140800 h 6858000"/>
              <a:gd name="connsiteX101" fmla="*/ 5899734 w 6128435"/>
              <a:gd name="connsiteY101" fmla="*/ 4145632 h 6858000"/>
              <a:gd name="connsiteX102" fmla="*/ 5897098 w 6128435"/>
              <a:gd name="connsiteY102" fmla="*/ 4157819 h 6858000"/>
              <a:gd name="connsiteX103" fmla="*/ 5903513 w 6128435"/>
              <a:gd name="connsiteY103" fmla="*/ 4187661 h 6858000"/>
              <a:gd name="connsiteX104" fmla="*/ 5917114 w 6128435"/>
              <a:gd name="connsiteY104" fmla="*/ 4213096 h 6858000"/>
              <a:gd name="connsiteX105" fmla="*/ 5921153 w 6128435"/>
              <a:gd name="connsiteY105" fmla="*/ 4236222 h 6858000"/>
              <a:gd name="connsiteX106" fmla="*/ 5924233 w 6128435"/>
              <a:gd name="connsiteY106" fmla="*/ 4242060 h 6858000"/>
              <a:gd name="connsiteX107" fmla="*/ 5928910 w 6128435"/>
              <a:gd name="connsiteY107" fmla="*/ 4300973 h 6858000"/>
              <a:gd name="connsiteX108" fmla="*/ 5939320 w 6128435"/>
              <a:gd name="connsiteY108" fmla="*/ 4340435 h 6858000"/>
              <a:gd name="connsiteX109" fmla="*/ 5946705 w 6128435"/>
              <a:gd name="connsiteY109" fmla="*/ 4428051 h 6858000"/>
              <a:gd name="connsiteX110" fmla="*/ 5949261 w 6128435"/>
              <a:gd name="connsiteY110" fmla="*/ 4449185 h 6858000"/>
              <a:gd name="connsiteX111" fmla="*/ 5957504 w 6128435"/>
              <a:gd name="connsiteY111" fmla="*/ 4465911 h 6858000"/>
              <a:gd name="connsiteX112" fmla="*/ 5964689 w 6128435"/>
              <a:gd name="connsiteY112" fmla="*/ 4468532 h 6858000"/>
              <a:gd name="connsiteX113" fmla="*/ 5967062 w 6128435"/>
              <a:gd name="connsiteY113" fmla="*/ 4479923 h 6858000"/>
              <a:gd name="connsiteX114" fmla="*/ 5968960 w 6128435"/>
              <a:gd name="connsiteY114" fmla="*/ 4482655 h 6858000"/>
              <a:gd name="connsiteX115" fmla="*/ 5978567 w 6128435"/>
              <a:gd name="connsiteY115" fmla="*/ 4498605 h 6858000"/>
              <a:gd name="connsiteX116" fmla="*/ 5980106 w 6128435"/>
              <a:gd name="connsiteY116" fmla="*/ 4585087 h 6858000"/>
              <a:gd name="connsiteX117" fmla="*/ 5998138 w 6128435"/>
              <a:gd name="connsiteY117" fmla="*/ 4697518 h 6858000"/>
              <a:gd name="connsiteX118" fmla="*/ 6013516 w 6128435"/>
              <a:gd name="connsiteY118" fmla="*/ 4786619 h 6858000"/>
              <a:gd name="connsiteX119" fmla="*/ 6025404 w 6128435"/>
              <a:gd name="connsiteY119" fmla="*/ 4858148 h 6858000"/>
              <a:gd name="connsiteX120" fmla="*/ 6007749 w 6128435"/>
              <a:gd name="connsiteY120" fmla="*/ 4964715 h 6858000"/>
              <a:gd name="connsiteX121" fmla="*/ 6005269 w 6128435"/>
              <a:gd name="connsiteY121" fmla="*/ 5150567 h 6858000"/>
              <a:gd name="connsiteX122" fmla="*/ 6001127 w 6128435"/>
              <a:gd name="connsiteY122" fmla="*/ 5164609 h 6858000"/>
              <a:gd name="connsiteX123" fmla="*/ 5996647 w 6128435"/>
              <a:gd name="connsiteY123" fmla="*/ 5185640 h 6858000"/>
              <a:gd name="connsiteX124" fmla="*/ 5998514 w 6128435"/>
              <a:gd name="connsiteY124" fmla="*/ 5189673 h 6858000"/>
              <a:gd name="connsiteX125" fmla="*/ 5995970 w 6128435"/>
              <a:gd name="connsiteY125" fmla="*/ 5221547 h 6858000"/>
              <a:gd name="connsiteX126" fmla="*/ 5997218 w 6128435"/>
              <a:gd name="connsiteY126" fmla="*/ 5222031 h 6858000"/>
              <a:gd name="connsiteX127" fmla="*/ 6002116 w 6128435"/>
              <a:gd name="connsiteY127" fmla="*/ 5231223 h 6858000"/>
              <a:gd name="connsiteX128" fmla="*/ 6008541 w 6128435"/>
              <a:gd name="connsiteY128" fmla="*/ 5248680 h 6858000"/>
              <a:gd name="connsiteX129" fmla="*/ 6039260 w 6128435"/>
              <a:gd name="connsiteY129" fmla="*/ 5289518 h 6858000"/>
              <a:gd name="connsiteX130" fmla="*/ 6036748 w 6128435"/>
              <a:gd name="connsiteY130" fmla="*/ 5322752 h 6858000"/>
              <a:gd name="connsiteX131" fmla="*/ 6036943 w 6128435"/>
              <a:gd name="connsiteY131" fmla="*/ 5329480 h 6858000"/>
              <a:gd name="connsiteX132" fmla="*/ 6037236 w 6128435"/>
              <a:gd name="connsiteY132" fmla="*/ 5329634 h 6858000"/>
              <a:gd name="connsiteX133" fmla="*/ 6038019 w 6128435"/>
              <a:gd name="connsiteY133" fmla="*/ 5336764 h 6858000"/>
              <a:gd name="connsiteX134" fmla="*/ 6037298 w 6128435"/>
              <a:gd name="connsiteY134" fmla="*/ 5341753 h 6858000"/>
              <a:gd name="connsiteX135" fmla="*/ 6037677 w 6128435"/>
              <a:gd name="connsiteY135" fmla="*/ 5354807 h 6858000"/>
              <a:gd name="connsiteX136" fmla="*/ 6039728 w 6128435"/>
              <a:gd name="connsiteY136" fmla="*/ 5359416 h 6858000"/>
              <a:gd name="connsiteX137" fmla="*/ 6043311 w 6128435"/>
              <a:gd name="connsiteY137" fmla="*/ 5361407 h 6858000"/>
              <a:gd name="connsiteX138" fmla="*/ 6042954 w 6128435"/>
              <a:gd name="connsiteY138" fmla="*/ 5362576 h 6858000"/>
              <a:gd name="connsiteX139" fmla="*/ 6053435 w 6128435"/>
              <a:gd name="connsiteY139" fmla="*/ 5387547 h 6858000"/>
              <a:gd name="connsiteX140" fmla="*/ 6065933 w 6128435"/>
              <a:gd name="connsiteY140" fmla="*/ 5443002 h 6858000"/>
              <a:gd name="connsiteX141" fmla="*/ 6068640 w 6128435"/>
              <a:gd name="connsiteY141" fmla="*/ 5474503 h 6858000"/>
              <a:gd name="connsiteX142" fmla="*/ 6080922 w 6128435"/>
              <a:gd name="connsiteY142" fmla="*/ 5561070 h 6858000"/>
              <a:gd name="connsiteX143" fmla="*/ 6096949 w 6128435"/>
              <a:gd name="connsiteY143" fmla="*/ 5648179 h 6858000"/>
              <a:gd name="connsiteX144" fmla="*/ 6125703 w 6128435"/>
              <a:gd name="connsiteY144" fmla="*/ 5692894 h 6858000"/>
              <a:gd name="connsiteX145" fmla="*/ 6126670 w 6128435"/>
              <a:gd name="connsiteY145" fmla="*/ 5697882 h 6858000"/>
              <a:gd name="connsiteX146" fmla="*/ 6124061 w 6128435"/>
              <a:gd name="connsiteY146" fmla="*/ 5710294 h 6858000"/>
              <a:gd name="connsiteX147" fmla="*/ 6122213 w 6128435"/>
              <a:gd name="connsiteY147" fmla="*/ 5714762 h 6858000"/>
              <a:gd name="connsiteX148" fmla="*/ 6121353 w 6128435"/>
              <a:gd name="connsiteY148" fmla="*/ 5721725 h 6858000"/>
              <a:gd name="connsiteX149" fmla="*/ 6121607 w 6128435"/>
              <a:gd name="connsiteY149" fmla="*/ 5721959 h 6858000"/>
              <a:gd name="connsiteX150" fmla="*/ 6120262 w 6128435"/>
              <a:gd name="connsiteY150" fmla="*/ 5728358 h 6858000"/>
              <a:gd name="connsiteX151" fmla="*/ 6110194 w 6128435"/>
              <a:gd name="connsiteY151" fmla="*/ 5758853 h 6858000"/>
              <a:gd name="connsiteX152" fmla="*/ 6127519 w 6128435"/>
              <a:gd name="connsiteY152" fmla="*/ 5865775 h 6858000"/>
              <a:gd name="connsiteX153" fmla="*/ 6128435 w 6128435"/>
              <a:gd name="connsiteY153" fmla="*/ 5870164 h 6858000"/>
              <a:gd name="connsiteX154" fmla="*/ 6119217 w 6128435"/>
              <a:gd name="connsiteY154" fmla="*/ 5888542 h 6858000"/>
              <a:gd name="connsiteX155" fmla="*/ 6115966 w 6128435"/>
              <a:gd name="connsiteY155" fmla="*/ 5898387 h 6858000"/>
              <a:gd name="connsiteX156" fmla="*/ 6111924 w 6128435"/>
              <a:gd name="connsiteY156" fmla="*/ 5900444 h 6858000"/>
              <a:gd name="connsiteX157" fmla="*/ 6108716 w 6128435"/>
              <a:gd name="connsiteY157" fmla="*/ 5915345 h 6858000"/>
              <a:gd name="connsiteX158" fmla="*/ 6109524 w 6128435"/>
              <a:gd name="connsiteY158" fmla="*/ 5917328 h 6858000"/>
              <a:gd name="connsiteX159" fmla="*/ 6102493 w 6128435"/>
              <a:gd name="connsiteY159" fmla="*/ 5928602 h 6858000"/>
              <a:gd name="connsiteX160" fmla="*/ 6056863 w 6128435"/>
              <a:gd name="connsiteY160" fmla="*/ 6000643 h 6858000"/>
              <a:gd name="connsiteX161" fmla="*/ 6045436 w 6128435"/>
              <a:gd name="connsiteY161" fmla="*/ 6124480 h 6858000"/>
              <a:gd name="connsiteX162" fmla="*/ 6030489 w 6128435"/>
              <a:gd name="connsiteY162" fmla="*/ 6317666 h 6858000"/>
              <a:gd name="connsiteX163" fmla="*/ 6007492 w 6128435"/>
              <a:gd name="connsiteY163" fmla="*/ 6440818 h 6858000"/>
              <a:gd name="connsiteX164" fmla="*/ 6009467 w 6128435"/>
              <a:gd name="connsiteY164" fmla="*/ 6487076 h 6858000"/>
              <a:gd name="connsiteX165" fmla="*/ 5995064 w 6128435"/>
              <a:gd name="connsiteY165" fmla="*/ 6540791 h 6858000"/>
              <a:gd name="connsiteX166" fmla="*/ 5996309 w 6128435"/>
              <a:gd name="connsiteY166" fmla="*/ 6543961 h 6858000"/>
              <a:gd name="connsiteX167" fmla="*/ 5996048 w 6128435"/>
              <a:gd name="connsiteY167" fmla="*/ 6555444 h 6858000"/>
              <a:gd name="connsiteX168" fmla="*/ 6002524 w 6128435"/>
              <a:gd name="connsiteY168" fmla="*/ 6560188 h 6858000"/>
              <a:gd name="connsiteX169" fmla="*/ 6006823 w 6128435"/>
              <a:gd name="connsiteY169" fmla="*/ 6578546 h 6858000"/>
              <a:gd name="connsiteX170" fmla="*/ 6004510 w 6128435"/>
              <a:gd name="connsiteY170" fmla="*/ 6599256 h 6858000"/>
              <a:gd name="connsiteX171" fmla="*/ 5986207 w 6128435"/>
              <a:gd name="connsiteY171" fmla="*/ 6695855 h 6858000"/>
              <a:gd name="connsiteX172" fmla="*/ 5979428 w 6128435"/>
              <a:gd name="connsiteY172" fmla="*/ 6754678 h 6858000"/>
              <a:gd name="connsiteX173" fmla="*/ 5983398 w 6128435"/>
              <a:gd name="connsiteY173" fmla="*/ 6778641 h 6858000"/>
              <a:gd name="connsiteX174" fmla="*/ 5984543 w 6128435"/>
              <a:gd name="connsiteY174" fmla="*/ 6811016 h 6858000"/>
              <a:gd name="connsiteX175" fmla="*/ 5981802 w 6128435"/>
              <a:gd name="connsiteY175" fmla="*/ 6838578 h 6858000"/>
              <a:gd name="connsiteX176" fmla="*/ 5979671 w 6128435"/>
              <a:gd name="connsiteY176" fmla="*/ 6858000 h 6858000"/>
              <a:gd name="connsiteX177" fmla="*/ 0 w 6128435"/>
              <a:gd name="connsiteY177" fmla="*/ 6858000 h 6858000"/>
              <a:gd name="connsiteX178" fmla="*/ 0 w 6128435"/>
              <a:gd name="connsiteY17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71650 w 6128435"/>
              <a:gd name="connsiteY46" fmla="*/ 2440467 h 6858000"/>
              <a:gd name="connsiteX47" fmla="*/ 5271438 w 6128435"/>
              <a:gd name="connsiteY47" fmla="*/ 2447186 h 6858000"/>
              <a:gd name="connsiteX48" fmla="*/ 5271722 w 6128435"/>
              <a:gd name="connsiteY48" fmla="*/ 2447359 h 6858000"/>
              <a:gd name="connsiteX49" fmla="*/ 5272069 w 6128435"/>
              <a:gd name="connsiteY49" fmla="*/ 2454523 h 6858000"/>
              <a:gd name="connsiteX50" fmla="*/ 5271049 w 6128435"/>
              <a:gd name="connsiteY50" fmla="*/ 2459442 h 6858000"/>
              <a:gd name="connsiteX51" fmla="*/ 5307538 w 6128435"/>
              <a:gd name="connsiteY51" fmla="*/ 2514685 h 6858000"/>
              <a:gd name="connsiteX52" fmla="*/ 5337604 w 6128435"/>
              <a:gd name="connsiteY52" fmla="*/ 2597632 h 6858000"/>
              <a:gd name="connsiteX53" fmla="*/ 5407503 w 6128435"/>
              <a:gd name="connsiteY53" fmla="*/ 2786290 h 6858000"/>
              <a:gd name="connsiteX54" fmla="*/ 5407356 w 6128435"/>
              <a:gd name="connsiteY54" fmla="*/ 2787545 h 6858000"/>
              <a:gd name="connsiteX55" fmla="*/ 5411130 w 6128435"/>
              <a:gd name="connsiteY55" fmla="*/ 2788640 h 6858000"/>
              <a:gd name="connsiteX56" fmla="*/ 5416439 w 6128435"/>
              <a:gd name="connsiteY56" fmla="*/ 2805666 h 6858000"/>
              <a:gd name="connsiteX57" fmla="*/ 5416589 w 6128435"/>
              <a:gd name="connsiteY57" fmla="*/ 2810822 h 6858000"/>
              <a:gd name="connsiteX58" fmla="*/ 5418542 w 6128435"/>
              <a:gd name="connsiteY58" fmla="*/ 2817745 h 6858000"/>
              <a:gd name="connsiteX59" fmla="*/ 5418847 w 6128435"/>
              <a:gd name="connsiteY59" fmla="*/ 2817825 h 6858000"/>
              <a:gd name="connsiteX60" fmla="*/ 5423364 w 6128435"/>
              <a:gd name="connsiteY60" fmla="*/ 2858292 h 6858000"/>
              <a:gd name="connsiteX61" fmla="*/ 5479298 w 6128435"/>
              <a:gd name="connsiteY61" fmla="*/ 2947791 h 6858000"/>
              <a:gd name="connsiteX62" fmla="*/ 5481770 w 6128435"/>
              <a:gd name="connsiteY62" fmla="*/ 2951352 h 6858000"/>
              <a:gd name="connsiteX63" fmla="*/ 5481013 w 6128435"/>
              <a:gd name="connsiteY63" fmla="*/ 2973461 h 6858000"/>
              <a:gd name="connsiteX64" fmla="*/ 5482045 w 6128435"/>
              <a:gd name="connsiteY64" fmla="*/ 2984371 h 6858000"/>
              <a:gd name="connsiteX65" fmla="*/ 5479405 w 6128435"/>
              <a:gd name="connsiteY65" fmla="*/ 2988507 h 6858000"/>
              <a:gd name="connsiteX66" fmla="*/ 5482415 w 6128435"/>
              <a:gd name="connsiteY66" fmla="*/ 3004079 h 6858000"/>
              <a:gd name="connsiteX67" fmla="*/ 5483865 w 6128435"/>
              <a:gd name="connsiteY67" fmla="*/ 3005467 h 6858000"/>
              <a:gd name="connsiteX68" fmla="*/ 5482236 w 6128435"/>
              <a:gd name="connsiteY68" fmla="*/ 3019791 h 6858000"/>
              <a:gd name="connsiteX69" fmla="*/ 5475895 w 6128435"/>
              <a:gd name="connsiteY69" fmla="*/ 3033578 h 6858000"/>
              <a:gd name="connsiteX70" fmla="*/ 5477595 w 6128435"/>
              <a:gd name="connsiteY70" fmla="*/ 3250534 h 6858000"/>
              <a:gd name="connsiteX71" fmla="*/ 5532836 w 6128435"/>
              <a:gd name="connsiteY71" fmla="*/ 3353840 h 6858000"/>
              <a:gd name="connsiteX72" fmla="*/ 5561229 w 6128435"/>
              <a:gd name="connsiteY72" fmla="*/ 3395784 h 6858000"/>
              <a:gd name="connsiteX73" fmla="*/ 5589758 w 6128435"/>
              <a:gd name="connsiteY73" fmla="*/ 3506453 h 6858000"/>
              <a:gd name="connsiteX74" fmla="*/ 5596144 w 6128435"/>
              <a:gd name="connsiteY74" fmla="*/ 3534624 h 6858000"/>
              <a:gd name="connsiteX75" fmla="*/ 5597750 w 6128435"/>
              <a:gd name="connsiteY75" fmla="*/ 3534129 h 6858000"/>
              <a:gd name="connsiteX76" fmla="*/ 5599700 w 6128435"/>
              <a:gd name="connsiteY76" fmla="*/ 3547221 h 6858000"/>
              <a:gd name="connsiteX77" fmla="*/ 5615031 w 6128435"/>
              <a:gd name="connsiteY77" fmla="*/ 3557482 h 6858000"/>
              <a:gd name="connsiteX78" fmla="*/ 5618377 w 6128435"/>
              <a:gd name="connsiteY78" fmla="*/ 3588431 h 6858000"/>
              <a:gd name="connsiteX79" fmla="*/ 5612155 w 6128435"/>
              <a:gd name="connsiteY79" fmla="*/ 3589869 h 6858000"/>
              <a:gd name="connsiteX80" fmla="*/ 5620843 w 6128435"/>
              <a:gd name="connsiteY80" fmla="*/ 3606745 h 6858000"/>
              <a:gd name="connsiteX81" fmla="*/ 5655472 w 6128435"/>
              <a:gd name="connsiteY81" fmla="*/ 3678877 h 6858000"/>
              <a:gd name="connsiteX82" fmla="*/ 5680448 w 6128435"/>
              <a:gd name="connsiteY82" fmla="*/ 3717760 h 6858000"/>
              <a:gd name="connsiteX83" fmla="*/ 5683015 w 6128435"/>
              <a:gd name="connsiteY83" fmla="*/ 3762025 h 6858000"/>
              <a:gd name="connsiteX84" fmla="*/ 5696643 w 6128435"/>
              <a:gd name="connsiteY84" fmla="*/ 3773888 h 6858000"/>
              <a:gd name="connsiteX85" fmla="*/ 5699203 w 6128435"/>
              <a:gd name="connsiteY85" fmla="*/ 3775823 h 6858000"/>
              <a:gd name="connsiteX86" fmla="*/ 5704824 w 6128435"/>
              <a:gd name="connsiteY86" fmla="*/ 3785966 h 6858000"/>
              <a:gd name="connsiteX87" fmla="*/ 5712204 w 6128435"/>
              <a:gd name="connsiteY87" fmla="*/ 3785830 h 6858000"/>
              <a:gd name="connsiteX88" fmla="*/ 5724816 w 6128435"/>
              <a:gd name="connsiteY88" fmla="*/ 3798949 h 6858000"/>
              <a:gd name="connsiteX89" fmla="*/ 5733539 w 6128435"/>
              <a:gd name="connsiteY89" fmla="*/ 3818457 h 6858000"/>
              <a:gd name="connsiteX90" fmla="*/ 5768491 w 6128435"/>
              <a:gd name="connsiteY90" fmla="*/ 3914399 h 6858000"/>
              <a:gd name="connsiteX91" fmla="*/ 5793123 w 6128435"/>
              <a:gd name="connsiteY91" fmla="*/ 3969952 h 6858000"/>
              <a:gd name="connsiteX92" fmla="*/ 5808321 w 6128435"/>
              <a:gd name="connsiteY92" fmla="*/ 3988153 h 6858000"/>
              <a:gd name="connsiteX93" fmla="*/ 5825621 w 6128435"/>
              <a:gd name="connsiteY93" fmla="*/ 4015525 h 6858000"/>
              <a:gd name="connsiteX94" fmla="*/ 5860672 w 6128435"/>
              <a:gd name="connsiteY94" fmla="*/ 4061579 h 6858000"/>
              <a:gd name="connsiteX95" fmla="*/ 5872173 w 6128435"/>
              <a:gd name="connsiteY95" fmla="*/ 4088497 h 6858000"/>
              <a:gd name="connsiteX96" fmla="*/ 5883705 w 6128435"/>
              <a:gd name="connsiteY96" fmla="*/ 4101899 h 6858000"/>
              <a:gd name="connsiteX97" fmla="*/ 5885314 w 6128435"/>
              <a:gd name="connsiteY97" fmla="*/ 4108387 h 6858000"/>
              <a:gd name="connsiteX98" fmla="*/ 5894095 w 6128435"/>
              <a:gd name="connsiteY98" fmla="*/ 4128857 h 6858000"/>
              <a:gd name="connsiteX99" fmla="*/ 5898339 w 6128435"/>
              <a:gd name="connsiteY99" fmla="*/ 4140800 h 6858000"/>
              <a:gd name="connsiteX100" fmla="*/ 5899734 w 6128435"/>
              <a:gd name="connsiteY100" fmla="*/ 4145632 h 6858000"/>
              <a:gd name="connsiteX101" fmla="*/ 5897098 w 6128435"/>
              <a:gd name="connsiteY101" fmla="*/ 4157819 h 6858000"/>
              <a:gd name="connsiteX102" fmla="*/ 5903513 w 6128435"/>
              <a:gd name="connsiteY102" fmla="*/ 4187661 h 6858000"/>
              <a:gd name="connsiteX103" fmla="*/ 5917114 w 6128435"/>
              <a:gd name="connsiteY103" fmla="*/ 4213096 h 6858000"/>
              <a:gd name="connsiteX104" fmla="*/ 5921153 w 6128435"/>
              <a:gd name="connsiteY104" fmla="*/ 4236222 h 6858000"/>
              <a:gd name="connsiteX105" fmla="*/ 5924233 w 6128435"/>
              <a:gd name="connsiteY105" fmla="*/ 4242060 h 6858000"/>
              <a:gd name="connsiteX106" fmla="*/ 5928910 w 6128435"/>
              <a:gd name="connsiteY106" fmla="*/ 4300973 h 6858000"/>
              <a:gd name="connsiteX107" fmla="*/ 5939320 w 6128435"/>
              <a:gd name="connsiteY107" fmla="*/ 4340435 h 6858000"/>
              <a:gd name="connsiteX108" fmla="*/ 5946705 w 6128435"/>
              <a:gd name="connsiteY108" fmla="*/ 4428051 h 6858000"/>
              <a:gd name="connsiteX109" fmla="*/ 5949261 w 6128435"/>
              <a:gd name="connsiteY109" fmla="*/ 4449185 h 6858000"/>
              <a:gd name="connsiteX110" fmla="*/ 5957504 w 6128435"/>
              <a:gd name="connsiteY110" fmla="*/ 4465911 h 6858000"/>
              <a:gd name="connsiteX111" fmla="*/ 5964689 w 6128435"/>
              <a:gd name="connsiteY111" fmla="*/ 4468532 h 6858000"/>
              <a:gd name="connsiteX112" fmla="*/ 5967062 w 6128435"/>
              <a:gd name="connsiteY112" fmla="*/ 4479923 h 6858000"/>
              <a:gd name="connsiteX113" fmla="*/ 5968960 w 6128435"/>
              <a:gd name="connsiteY113" fmla="*/ 4482655 h 6858000"/>
              <a:gd name="connsiteX114" fmla="*/ 5978567 w 6128435"/>
              <a:gd name="connsiteY114" fmla="*/ 4498605 h 6858000"/>
              <a:gd name="connsiteX115" fmla="*/ 5980106 w 6128435"/>
              <a:gd name="connsiteY115" fmla="*/ 4585087 h 6858000"/>
              <a:gd name="connsiteX116" fmla="*/ 5998138 w 6128435"/>
              <a:gd name="connsiteY116" fmla="*/ 4697518 h 6858000"/>
              <a:gd name="connsiteX117" fmla="*/ 6013516 w 6128435"/>
              <a:gd name="connsiteY117" fmla="*/ 4786619 h 6858000"/>
              <a:gd name="connsiteX118" fmla="*/ 6025404 w 6128435"/>
              <a:gd name="connsiteY118" fmla="*/ 4858148 h 6858000"/>
              <a:gd name="connsiteX119" fmla="*/ 6007749 w 6128435"/>
              <a:gd name="connsiteY119" fmla="*/ 4964715 h 6858000"/>
              <a:gd name="connsiteX120" fmla="*/ 6005269 w 6128435"/>
              <a:gd name="connsiteY120" fmla="*/ 5150567 h 6858000"/>
              <a:gd name="connsiteX121" fmla="*/ 6001127 w 6128435"/>
              <a:gd name="connsiteY121" fmla="*/ 5164609 h 6858000"/>
              <a:gd name="connsiteX122" fmla="*/ 5996647 w 6128435"/>
              <a:gd name="connsiteY122" fmla="*/ 5185640 h 6858000"/>
              <a:gd name="connsiteX123" fmla="*/ 5998514 w 6128435"/>
              <a:gd name="connsiteY123" fmla="*/ 5189673 h 6858000"/>
              <a:gd name="connsiteX124" fmla="*/ 5995970 w 6128435"/>
              <a:gd name="connsiteY124" fmla="*/ 5221547 h 6858000"/>
              <a:gd name="connsiteX125" fmla="*/ 5997218 w 6128435"/>
              <a:gd name="connsiteY125" fmla="*/ 5222031 h 6858000"/>
              <a:gd name="connsiteX126" fmla="*/ 6002116 w 6128435"/>
              <a:gd name="connsiteY126" fmla="*/ 5231223 h 6858000"/>
              <a:gd name="connsiteX127" fmla="*/ 6008541 w 6128435"/>
              <a:gd name="connsiteY127" fmla="*/ 5248680 h 6858000"/>
              <a:gd name="connsiteX128" fmla="*/ 6039260 w 6128435"/>
              <a:gd name="connsiteY128" fmla="*/ 5289518 h 6858000"/>
              <a:gd name="connsiteX129" fmla="*/ 6036748 w 6128435"/>
              <a:gd name="connsiteY129" fmla="*/ 5322752 h 6858000"/>
              <a:gd name="connsiteX130" fmla="*/ 6036943 w 6128435"/>
              <a:gd name="connsiteY130" fmla="*/ 5329480 h 6858000"/>
              <a:gd name="connsiteX131" fmla="*/ 6037236 w 6128435"/>
              <a:gd name="connsiteY131" fmla="*/ 5329634 h 6858000"/>
              <a:gd name="connsiteX132" fmla="*/ 6038019 w 6128435"/>
              <a:gd name="connsiteY132" fmla="*/ 5336764 h 6858000"/>
              <a:gd name="connsiteX133" fmla="*/ 6037298 w 6128435"/>
              <a:gd name="connsiteY133" fmla="*/ 5341753 h 6858000"/>
              <a:gd name="connsiteX134" fmla="*/ 6037677 w 6128435"/>
              <a:gd name="connsiteY134" fmla="*/ 5354807 h 6858000"/>
              <a:gd name="connsiteX135" fmla="*/ 6039728 w 6128435"/>
              <a:gd name="connsiteY135" fmla="*/ 5359416 h 6858000"/>
              <a:gd name="connsiteX136" fmla="*/ 6043311 w 6128435"/>
              <a:gd name="connsiteY136" fmla="*/ 5361407 h 6858000"/>
              <a:gd name="connsiteX137" fmla="*/ 6042954 w 6128435"/>
              <a:gd name="connsiteY137" fmla="*/ 5362576 h 6858000"/>
              <a:gd name="connsiteX138" fmla="*/ 6053435 w 6128435"/>
              <a:gd name="connsiteY138" fmla="*/ 5387547 h 6858000"/>
              <a:gd name="connsiteX139" fmla="*/ 6065933 w 6128435"/>
              <a:gd name="connsiteY139" fmla="*/ 5443002 h 6858000"/>
              <a:gd name="connsiteX140" fmla="*/ 6068640 w 6128435"/>
              <a:gd name="connsiteY140" fmla="*/ 5474503 h 6858000"/>
              <a:gd name="connsiteX141" fmla="*/ 6080922 w 6128435"/>
              <a:gd name="connsiteY141" fmla="*/ 5561070 h 6858000"/>
              <a:gd name="connsiteX142" fmla="*/ 6096949 w 6128435"/>
              <a:gd name="connsiteY142" fmla="*/ 5648179 h 6858000"/>
              <a:gd name="connsiteX143" fmla="*/ 6125703 w 6128435"/>
              <a:gd name="connsiteY143" fmla="*/ 5692894 h 6858000"/>
              <a:gd name="connsiteX144" fmla="*/ 6126670 w 6128435"/>
              <a:gd name="connsiteY144" fmla="*/ 5697882 h 6858000"/>
              <a:gd name="connsiteX145" fmla="*/ 6124061 w 6128435"/>
              <a:gd name="connsiteY145" fmla="*/ 5710294 h 6858000"/>
              <a:gd name="connsiteX146" fmla="*/ 6122213 w 6128435"/>
              <a:gd name="connsiteY146" fmla="*/ 5714762 h 6858000"/>
              <a:gd name="connsiteX147" fmla="*/ 6121353 w 6128435"/>
              <a:gd name="connsiteY147" fmla="*/ 5721725 h 6858000"/>
              <a:gd name="connsiteX148" fmla="*/ 6121607 w 6128435"/>
              <a:gd name="connsiteY148" fmla="*/ 5721959 h 6858000"/>
              <a:gd name="connsiteX149" fmla="*/ 6120262 w 6128435"/>
              <a:gd name="connsiteY149" fmla="*/ 5728358 h 6858000"/>
              <a:gd name="connsiteX150" fmla="*/ 6110194 w 6128435"/>
              <a:gd name="connsiteY150" fmla="*/ 5758853 h 6858000"/>
              <a:gd name="connsiteX151" fmla="*/ 6127519 w 6128435"/>
              <a:gd name="connsiteY151" fmla="*/ 5865775 h 6858000"/>
              <a:gd name="connsiteX152" fmla="*/ 6128435 w 6128435"/>
              <a:gd name="connsiteY152" fmla="*/ 5870164 h 6858000"/>
              <a:gd name="connsiteX153" fmla="*/ 6119217 w 6128435"/>
              <a:gd name="connsiteY153" fmla="*/ 5888542 h 6858000"/>
              <a:gd name="connsiteX154" fmla="*/ 6115966 w 6128435"/>
              <a:gd name="connsiteY154" fmla="*/ 5898387 h 6858000"/>
              <a:gd name="connsiteX155" fmla="*/ 6111924 w 6128435"/>
              <a:gd name="connsiteY155" fmla="*/ 5900444 h 6858000"/>
              <a:gd name="connsiteX156" fmla="*/ 6108716 w 6128435"/>
              <a:gd name="connsiteY156" fmla="*/ 5915345 h 6858000"/>
              <a:gd name="connsiteX157" fmla="*/ 6109524 w 6128435"/>
              <a:gd name="connsiteY157" fmla="*/ 5917328 h 6858000"/>
              <a:gd name="connsiteX158" fmla="*/ 6102493 w 6128435"/>
              <a:gd name="connsiteY158" fmla="*/ 5928602 h 6858000"/>
              <a:gd name="connsiteX159" fmla="*/ 6056863 w 6128435"/>
              <a:gd name="connsiteY159" fmla="*/ 6000643 h 6858000"/>
              <a:gd name="connsiteX160" fmla="*/ 6045436 w 6128435"/>
              <a:gd name="connsiteY160" fmla="*/ 6124480 h 6858000"/>
              <a:gd name="connsiteX161" fmla="*/ 6030489 w 6128435"/>
              <a:gd name="connsiteY161" fmla="*/ 6317666 h 6858000"/>
              <a:gd name="connsiteX162" fmla="*/ 6007492 w 6128435"/>
              <a:gd name="connsiteY162" fmla="*/ 6440818 h 6858000"/>
              <a:gd name="connsiteX163" fmla="*/ 6009467 w 6128435"/>
              <a:gd name="connsiteY163" fmla="*/ 6487076 h 6858000"/>
              <a:gd name="connsiteX164" fmla="*/ 5995064 w 6128435"/>
              <a:gd name="connsiteY164" fmla="*/ 6540791 h 6858000"/>
              <a:gd name="connsiteX165" fmla="*/ 5996309 w 6128435"/>
              <a:gd name="connsiteY165" fmla="*/ 6543961 h 6858000"/>
              <a:gd name="connsiteX166" fmla="*/ 5996048 w 6128435"/>
              <a:gd name="connsiteY166" fmla="*/ 6555444 h 6858000"/>
              <a:gd name="connsiteX167" fmla="*/ 6002524 w 6128435"/>
              <a:gd name="connsiteY167" fmla="*/ 6560188 h 6858000"/>
              <a:gd name="connsiteX168" fmla="*/ 6006823 w 6128435"/>
              <a:gd name="connsiteY168" fmla="*/ 6578546 h 6858000"/>
              <a:gd name="connsiteX169" fmla="*/ 6004510 w 6128435"/>
              <a:gd name="connsiteY169" fmla="*/ 6599256 h 6858000"/>
              <a:gd name="connsiteX170" fmla="*/ 5986207 w 6128435"/>
              <a:gd name="connsiteY170" fmla="*/ 6695855 h 6858000"/>
              <a:gd name="connsiteX171" fmla="*/ 5979428 w 6128435"/>
              <a:gd name="connsiteY171" fmla="*/ 6754678 h 6858000"/>
              <a:gd name="connsiteX172" fmla="*/ 5983398 w 6128435"/>
              <a:gd name="connsiteY172" fmla="*/ 6778641 h 6858000"/>
              <a:gd name="connsiteX173" fmla="*/ 5984543 w 6128435"/>
              <a:gd name="connsiteY173" fmla="*/ 6811016 h 6858000"/>
              <a:gd name="connsiteX174" fmla="*/ 5981802 w 6128435"/>
              <a:gd name="connsiteY174" fmla="*/ 6838578 h 6858000"/>
              <a:gd name="connsiteX175" fmla="*/ 5979671 w 6128435"/>
              <a:gd name="connsiteY175" fmla="*/ 6858000 h 6858000"/>
              <a:gd name="connsiteX176" fmla="*/ 0 w 6128435"/>
              <a:gd name="connsiteY176" fmla="*/ 6858000 h 6858000"/>
              <a:gd name="connsiteX177" fmla="*/ 0 w 6128435"/>
              <a:gd name="connsiteY17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98758 w 6128435"/>
              <a:gd name="connsiteY45" fmla="*/ 2375971 h 6858000"/>
              <a:gd name="connsiteX46" fmla="*/ 5271650 w 6128435"/>
              <a:gd name="connsiteY46" fmla="*/ 2440467 h 6858000"/>
              <a:gd name="connsiteX47" fmla="*/ 5271438 w 6128435"/>
              <a:gd name="connsiteY47" fmla="*/ 2447186 h 6858000"/>
              <a:gd name="connsiteX48" fmla="*/ 5271722 w 6128435"/>
              <a:gd name="connsiteY48" fmla="*/ 2447359 h 6858000"/>
              <a:gd name="connsiteX49" fmla="*/ 5272069 w 6128435"/>
              <a:gd name="connsiteY49" fmla="*/ 2454523 h 6858000"/>
              <a:gd name="connsiteX50" fmla="*/ 5271049 w 6128435"/>
              <a:gd name="connsiteY50" fmla="*/ 2459442 h 6858000"/>
              <a:gd name="connsiteX51" fmla="*/ 5307538 w 6128435"/>
              <a:gd name="connsiteY51" fmla="*/ 2514685 h 6858000"/>
              <a:gd name="connsiteX52" fmla="*/ 5337604 w 6128435"/>
              <a:gd name="connsiteY52" fmla="*/ 2597632 h 6858000"/>
              <a:gd name="connsiteX53" fmla="*/ 5407503 w 6128435"/>
              <a:gd name="connsiteY53" fmla="*/ 2786290 h 6858000"/>
              <a:gd name="connsiteX54" fmla="*/ 5407356 w 6128435"/>
              <a:gd name="connsiteY54" fmla="*/ 2787545 h 6858000"/>
              <a:gd name="connsiteX55" fmla="*/ 5411130 w 6128435"/>
              <a:gd name="connsiteY55" fmla="*/ 2788640 h 6858000"/>
              <a:gd name="connsiteX56" fmla="*/ 5416439 w 6128435"/>
              <a:gd name="connsiteY56" fmla="*/ 2805666 h 6858000"/>
              <a:gd name="connsiteX57" fmla="*/ 5416589 w 6128435"/>
              <a:gd name="connsiteY57" fmla="*/ 2810822 h 6858000"/>
              <a:gd name="connsiteX58" fmla="*/ 5418542 w 6128435"/>
              <a:gd name="connsiteY58" fmla="*/ 2817745 h 6858000"/>
              <a:gd name="connsiteX59" fmla="*/ 5418847 w 6128435"/>
              <a:gd name="connsiteY59" fmla="*/ 2817825 h 6858000"/>
              <a:gd name="connsiteX60" fmla="*/ 5423364 w 6128435"/>
              <a:gd name="connsiteY60" fmla="*/ 2858292 h 6858000"/>
              <a:gd name="connsiteX61" fmla="*/ 5479298 w 6128435"/>
              <a:gd name="connsiteY61" fmla="*/ 2947791 h 6858000"/>
              <a:gd name="connsiteX62" fmla="*/ 5481770 w 6128435"/>
              <a:gd name="connsiteY62" fmla="*/ 2951352 h 6858000"/>
              <a:gd name="connsiteX63" fmla="*/ 5481013 w 6128435"/>
              <a:gd name="connsiteY63" fmla="*/ 2973461 h 6858000"/>
              <a:gd name="connsiteX64" fmla="*/ 5482045 w 6128435"/>
              <a:gd name="connsiteY64" fmla="*/ 2984371 h 6858000"/>
              <a:gd name="connsiteX65" fmla="*/ 5479405 w 6128435"/>
              <a:gd name="connsiteY65" fmla="*/ 2988507 h 6858000"/>
              <a:gd name="connsiteX66" fmla="*/ 5482415 w 6128435"/>
              <a:gd name="connsiteY66" fmla="*/ 3004079 h 6858000"/>
              <a:gd name="connsiteX67" fmla="*/ 5483865 w 6128435"/>
              <a:gd name="connsiteY67" fmla="*/ 3005467 h 6858000"/>
              <a:gd name="connsiteX68" fmla="*/ 5482236 w 6128435"/>
              <a:gd name="connsiteY68" fmla="*/ 3019791 h 6858000"/>
              <a:gd name="connsiteX69" fmla="*/ 5475895 w 6128435"/>
              <a:gd name="connsiteY69" fmla="*/ 3033578 h 6858000"/>
              <a:gd name="connsiteX70" fmla="*/ 5477595 w 6128435"/>
              <a:gd name="connsiteY70" fmla="*/ 3250534 h 6858000"/>
              <a:gd name="connsiteX71" fmla="*/ 5532836 w 6128435"/>
              <a:gd name="connsiteY71" fmla="*/ 3353840 h 6858000"/>
              <a:gd name="connsiteX72" fmla="*/ 5561229 w 6128435"/>
              <a:gd name="connsiteY72" fmla="*/ 3395784 h 6858000"/>
              <a:gd name="connsiteX73" fmla="*/ 5589758 w 6128435"/>
              <a:gd name="connsiteY73" fmla="*/ 3506453 h 6858000"/>
              <a:gd name="connsiteX74" fmla="*/ 5596144 w 6128435"/>
              <a:gd name="connsiteY74" fmla="*/ 3534624 h 6858000"/>
              <a:gd name="connsiteX75" fmla="*/ 5597750 w 6128435"/>
              <a:gd name="connsiteY75" fmla="*/ 3534129 h 6858000"/>
              <a:gd name="connsiteX76" fmla="*/ 5599700 w 6128435"/>
              <a:gd name="connsiteY76" fmla="*/ 3547221 h 6858000"/>
              <a:gd name="connsiteX77" fmla="*/ 5615031 w 6128435"/>
              <a:gd name="connsiteY77" fmla="*/ 3557482 h 6858000"/>
              <a:gd name="connsiteX78" fmla="*/ 5618377 w 6128435"/>
              <a:gd name="connsiteY78" fmla="*/ 3588431 h 6858000"/>
              <a:gd name="connsiteX79" fmla="*/ 5612155 w 6128435"/>
              <a:gd name="connsiteY79" fmla="*/ 3589869 h 6858000"/>
              <a:gd name="connsiteX80" fmla="*/ 5620843 w 6128435"/>
              <a:gd name="connsiteY80" fmla="*/ 3606745 h 6858000"/>
              <a:gd name="connsiteX81" fmla="*/ 5655472 w 6128435"/>
              <a:gd name="connsiteY81" fmla="*/ 3678877 h 6858000"/>
              <a:gd name="connsiteX82" fmla="*/ 5680448 w 6128435"/>
              <a:gd name="connsiteY82" fmla="*/ 3717760 h 6858000"/>
              <a:gd name="connsiteX83" fmla="*/ 5683015 w 6128435"/>
              <a:gd name="connsiteY83" fmla="*/ 3762025 h 6858000"/>
              <a:gd name="connsiteX84" fmla="*/ 5696643 w 6128435"/>
              <a:gd name="connsiteY84" fmla="*/ 3773888 h 6858000"/>
              <a:gd name="connsiteX85" fmla="*/ 5699203 w 6128435"/>
              <a:gd name="connsiteY85" fmla="*/ 3775823 h 6858000"/>
              <a:gd name="connsiteX86" fmla="*/ 5704824 w 6128435"/>
              <a:gd name="connsiteY86" fmla="*/ 3785966 h 6858000"/>
              <a:gd name="connsiteX87" fmla="*/ 5712204 w 6128435"/>
              <a:gd name="connsiteY87" fmla="*/ 3785830 h 6858000"/>
              <a:gd name="connsiteX88" fmla="*/ 5724816 w 6128435"/>
              <a:gd name="connsiteY88" fmla="*/ 3798949 h 6858000"/>
              <a:gd name="connsiteX89" fmla="*/ 5733539 w 6128435"/>
              <a:gd name="connsiteY89" fmla="*/ 3818457 h 6858000"/>
              <a:gd name="connsiteX90" fmla="*/ 5768491 w 6128435"/>
              <a:gd name="connsiteY90" fmla="*/ 3914399 h 6858000"/>
              <a:gd name="connsiteX91" fmla="*/ 5793123 w 6128435"/>
              <a:gd name="connsiteY91" fmla="*/ 3969952 h 6858000"/>
              <a:gd name="connsiteX92" fmla="*/ 5808321 w 6128435"/>
              <a:gd name="connsiteY92" fmla="*/ 3988153 h 6858000"/>
              <a:gd name="connsiteX93" fmla="*/ 5825621 w 6128435"/>
              <a:gd name="connsiteY93" fmla="*/ 4015525 h 6858000"/>
              <a:gd name="connsiteX94" fmla="*/ 5860672 w 6128435"/>
              <a:gd name="connsiteY94" fmla="*/ 4061579 h 6858000"/>
              <a:gd name="connsiteX95" fmla="*/ 5872173 w 6128435"/>
              <a:gd name="connsiteY95" fmla="*/ 4088497 h 6858000"/>
              <a:gd name="connsiteX96" fmla="*/ 5883705 w 6128435"/>
              <a:gd name="connsiteY96" fmla="*/ 4101899 h 6858000"/>
              <a:gd name="connsiteX97" fmla="*/ 5885314 w 6128435"/>
              <a:gd name="connsiteY97" fmla="*/ 4108387 h 6858000"/>
              <a:gd name="connsiteX98" fmla="*/ 5894095 w 6128435"/>
              <a:gd name="connsiteY98" fmla="*/ 4128857 h 6858000"/>
              <a:gd name="connsiteX99" fmla="*/ 5898339 w 6128435"/>
              <a:gd name="connsiteY99" fmla="*/ 4140800 h 6858000"/>
              <a:gd name="connsiteX100" fmla="*/ 5899734 w 6128435"/>
              <a:gd name="connsiteY100" fmla="*/ 4145632 h 6858000"/>
              <a:gd name="connsiteX101" fmla="*/ 5897098 w 6128435"/>
              <a:gd name="connsiteY101" fmla="*/ 4157819 h 6858000"/>
              <a:gd name="connsiteX102" fmla="*/ 5903513 w 6128435"/>
              <a:gd name="connsiteY102" fmla="*/ 4187661 h 6858000"/>
              <a:gd name="connsiteX103" fmla="*/ 5917114 w 6128435"/>
              <a:gd name="connsiteY103" fmla="*/ 4213096 h 6858000"/>
              <a:gd name="connsiteX104" fmla="*/ 5921153 w 6128435"/>
              <a:gd name="connsiteY104" fmla="*/ 4236222 h 6858000"/>
              <a:gd name="connsiteX105" fmla="*/ 5924233 w 6128435"/>
              <a:gd name="connsiteY105" fmla="*/ 4242060 h 6858000"/>
              <a:gd name="connsiteX106" fmla="*/ 5928910 w 6128435"/>
              <a:gd name="connsiteY106" fmla="*/ 4300973 h 6858000"/>
              <a:gd name="connsiteX107" fmla="*/ 5939320 w 6128435"/>
              <a:gd name="connsiteY107" fmla="*/ 4340435 h 6858000"/>
              <a:gd name="connsiteX108" fmla="*/ 5946705 w 6128435"/>
              <a:gd name="connsiteY108" fmla="*/ 4428051 h 6858000"/>
              <a:gd name="connsiteX109" fmla="*/ 5949261 w 6128435"/>
              <a:gd name="connsiteY109" fmla="*/ 4449185 h 6858000"/>
              <a:gd name="connsiteX110" fmla="*/ 5957504 w 6128435"/>
              <a:gd name="connsiteY110" fmla="*/ 4465911 h 6858000"/>
              <a:gd name="connsiteX111" fmla="*/ 5964689 w 6128435"/>
              <a:gd name="connsiteY111" fmla="*/ 4468532 h 6858000"/>
              <a:gd name="connsiteX112" fmla="*/ 5967062 w 6128435"/>
              <a:gd name="connsiteY112" fmla="*/ 4479923 h 6858000"/>
              <a:gd name="connsiteX113" fmla="*/ 5968960 w 6128435"/>
              <a:gd name="connsiteY113" fmla="*/ 4482655 h 6858000"/>
              <a:gd name="connsiteX114" fmla="*/ 5978567 w 6128435"/>
              <a:gd name="connsiteY114" fmla="*/ 4498605 h 6858000"/>
              <a:gd name="connsiteX115" fmla="*/ 5980106 w 6128435"/>
              <a:gd name="connsiteY115" fmla="*/ 4585087 h 6858000"/>
              <a:gd name="connsiteX116" fmla="*/ 5998138 w 6128435"/>
              <a:gd name="connsiteY116" fmla="*/ 4697518 h 6858000"/>
              <a:gd name="connsiteX117" fmla="*/ 6013516 w 6128435"/>
              <a:gd name="connsiteY117" fmla="*/ 4786619 h 6858000"/>
              <a:gd name="connsiteX118" fmla="*/ 6025404 w 6128435"/>
              <a:gd name="connsiteY118" fmla="*/ 4858148 h 6858000"/>
              <a:gd name="connsiteX119" fmla="*/ 6007749 w 6128435"/>
              <a:gd name="connsiteY119" fmla="*/ 4964715 h 6858000"/>
              <a:gd name="connsiteX120" fmla="*/ 6005269 w 6128435"/>
              <a:gd name="connsiteY120" fmla="*/ 5150567 h 6858000"/>
              <a:gd name="connsiteX121" fmla="*/ 6001127 w 6128435"/>
              <a:gd name="connsiteY121" fmla="*/ 5164609 h 6858000"/>
              <a:gd name="connsiteX122" fmla="*/ 5996647 w 6128435"/>
              <a:gd name="connsiteY122" fmla="*/ 5185640 h 6858000"/>
              <a:gd name="connsiteX123" fmla="*/ 5998514 w 6128435"/>
              <a:gd name="connsiteY123" fmla="*/ 5189673 h 6858000"/>
              <a:gd name="connsiteX124" fmla="*/ 5995970 w 6128435"/>
              <a:gd name="connsiteY124" fmla="*/ 5221547 h 6858000"/>
              <a:gd name="connsiteX125" fmla="*/ 5997218 w 6128435"/>
              <a:gd name="connsiteY125" fmla="*/ 5222031 h 6858000"/>
              <a:gd name="connsiteX126" fmla="*/ 6002116 w 6128435"/>
              <a:gd name="connsiteY126" fmla="*/ 5231223 h 6858000"/>
              <a:gd name="connsiteX127" fmla="*/ 6008541 w 6128435"/>
              <a:gd name="connsiteY127" fmla="*/ 5248680 h 6858000"/>
              <a:gd name="connsiteX128" fmla="*/ 6039260 w 6128435"/>
              <a:gd name="connsiteY128" fmla="*/ 5289518 h 6858000"/>
              <a:gd name="connsiteX129" fmla="*/ 6036748 w 6128435"/>
              <a:gd name="connsiteY129" fmla="*/ 5322752 h 6858000"/>
              <a:gd name="connsiteX130" fmla="*/ 6036943 w 6128435"/>
              <a:gd name="connsiteY130" fmla="*/ 5329480 h 6858000"/>
              <a:gd name="connsiteX131" fmla="*/ 6037236 w 6128435"/>
              <a:gd name="connsiteY131" fmla="*/ 5329634 h 6858000"/>
              <a:gd name="connsiteX132" fmla="*/ 6038019 w 6128435"/>
              <a:gd name="connsiteY132" fmla="*/ 5336764 h 6858000"/>
              <a:gd name="connsiteX133" fmla="*/ 6037298 w 6128435"/>
              <a:gd name="connsiteY133" fmla="*/ 5341753 h 6858000"/>
              <a:gd name="connsiteX134" fmla="*/ 6037677 w 6128435"/>
              <a:gd name="connsiteY134" fmla="*/ 5354807 h 6858000"/>
              <a:gd name="connsiteX135" fmla="*/ 6039728 w 6128435"/>
              <a:gd name="connsiteY135" fmla="*/ 5359416 h 6858000"/>
              <a:gd name="connsiteX136" fmla="*/ 6043311 w 6128435"/>
              <a:gd name="connsiteY136" fmla="*/ 5361407 h 6858000"/>
              <a:gd name="connsiteX137" fmla="*/ 6042954 w 6128435"/>
              <a:gd name="connsiteY137" fmla="*/ 5362576 h 6858000"/>
              <a:gd name="connsiteX138" fmla="*/ 6053435 w 6128435"/>
              <a:gd name="connsiteY138" fmla="*/ 5387547 h 6858000"/>
              <a:gd name="connsiteX139" fmla="*/ 6065933 w 6128435"/>
              <a:gd name="connsiteY139" fmla="*/ 5443002 h 6858000"/>
              <a:gd name="connsiteX140" fmla="*/ 6068640 w 6128435"/>
              <a:gd name="connsiteY140" fmla="*/ 5474503 h 6858000"/>
              <a:gd name="connsiteX141" fmla="*/ 6080922 w 6128435"/>
              <a:gd name="connsiteY141" fmla="*/ 5561070 h 6858000"/>
              <a:gd name="connsiteX142" fmla="*/ 6096949 w 6128435"/>
              <a:gd name="connsiteY142" fmla="*/ 5648179 h 6858000"/>
              <a:gd name="connsiteX143" fmla="*/ 6125703 w 6128435"/>
              <a:gd name="connsiteY143" fmla="*/ 5692894 h 6858000"/>
              <a:gd name="connsiteX144" fmla="*/ 6126670 w 6128435"/>
              <a:gd name="connsiteY144" fmla="*/ 5697882 h 6858000"/>
              <a:gd name="connsiteX145" fmla="*/ 6124061 w 6128435"/>
              <a:gd name="connsiteY145" fmla="*/ 5710294 h 6858000"/>
              <a:gd name="connsiteX146" fmla="*/ 6122213 w 6128435"/>
              <a:gd name="connsiteY146" fmla="*/ 5714762 h 6858000"/>
              <a:gd name="connsiteX147" fmla="*/ 6121353 w 6128435"/>
              <a:gd name="connsiteY147" fmla="*/ 5721725 h 6858000"/>
              <a:gd name="connsiteX148" fmla="*/ 6121607 w 6128435"/>
              <a:gd name="connsiteY148" fmla="*/ 5721959 h 6858000"/>
              <a:gd name="connsiteX149" fmla="*/ 6120262 w 6128435"/>
              <a:gd name="connsiteY149" fmla="*/ 5728358 h 6858000"/>
              <a:gd name="connsiteX150" fmla="*/ 6110194 w 6128435"/>
              <a:gd name="connsiteY150" fmla="*/ 5758853 h 6858000"/>
              <a:gd name="connsiteX151" fmla="*/ 6127519 w 6128435"/>
              <a:gd name="connsiteY151" fmla="*/ 5865775 h 6858000"/>
              <a:gd name="connsiteX152" fmla="*/ 6128435 w 6128435"/>
              <a:gd name="connsiteY152" fmla="*/ 5870164 h 6858000"/>
              <a:gd name="connsiteX153" fmla="*/ 6119217 w 6128435"/>
              <a:gd name="connsiteY153" fmla="*/ 5888542 h 6858000"/>
              <a:gd name="connsiteX154" fmla="*/ 6115966 w 6128435"/>
              <a:gd name="connsiteY154" fmla="*/ 5898387 h 6858000"/>
              <a:gd name="connsiteX155" fmla="*/ 6111924 w 6128435"/>
              <a:gd name="connsiteY155" fmla="*/ 5900444 h 6858000"/>
              <a:gd name="connsiteX156" fmla="*/ 6108716 w 6128435"/>
              <a:gd name="connsiteY156" fmla="*/ 5915345 h 6858000"/>
              <a:gd name="connsiteX157" fmla="*/ 6109524 w 6128435"/>
              <a:gd name="connsiteY157" fmla="*/ 5917328 h 6858000"/>
              <a:gd name="connsiteX158" fmla="*/ 6102493 w 6128435"/>
              <a:gd name="connsiteY158" fmla="*/ 5928602 h 6858000"/>
              <a:gd name="connsiteX159" fmla="*/ 6056863 w 6128435"/>
              <a:gd name="connsiteY159" fmla="*/ 6000643 h 6858000"/>
              <a:gd name="connsiteX160" fmla="*/ 6045436 w 6128435"/>
              <a:gd name="connsiteY160" fmla="*/ 6124480 h 6858000"/>
              <a:gd name="connsiteX161" fmla="*/ 6030489 w 6128435"/>
              <a:gd name="connsiteY161" fmla="*/ 6317666 h 6858000"/>
              <a:gd name="connsiteX162" fmla="*/ 6007492 w 6128435"/>
              <a:gd name="connsiteY162" fmla="*/ 6440818 h 6858000"/>
              <a:gd name="connsiteX163" fmla="*/ 6009467 w 6128435"/>
              <a:gd name="connsiteY163" fmla="*/ 6487076 h 6858000"/>
              <a:gd name="connsiteX164" fmla="*/ 5995064 w 6128435"/>
              <a:gd name="connsiteY164" fmla="*/ 6540791 h 6858000"/>
              <a:gd name="connsiteX165" fmla="*/ 5996309 w 6128435"/>
              <a:gd name="connsiteY165" fmla="*/ 6543961 h 6858000"/>
              <a:gd name="connsiteX166" fmla="*/ 5996048 w 6128435"/>
              <a:gd name="connsiteY166" fmla="*/ 6555444 h 6858000"/>
              <a:gd name="connsiteX167" fmla="*/ 6002524 w 6128435"/>
              <a:gd name="connsiteY167" fmla="*/ 6560188 h 6858000"/>
              <a:gd name="connsiteX168" fmla="*/ 6006823 w 6128435"/>
              <a:gd name="connsiteY168" fmla="*/ 6578546 h 6858000"/>
              <a:gd name="connsiteX169" fmla="*/ 6004510 w 6128435"/>
              <a:gd name="connsiteY169" fmla="*/ 6599256 h 6858000"/>
              <a:gd name="connsiteX170" fmla="*/ 5986207 w 6128435"/>
              <a:gd name="connsiteY170" fmla="*/ 6695855 h 6858000"/>
              <a:gd name="connsiteX171" fmla="*/ 5979428 w 6128435"/>
              <a:gd name="connsiteY171" fmla="*/ 6754678 h 6858000"/>
              <a:gd name="connsiteX172" fmla="*/ 5983398 w 6128435"/>
              <a:gd name="connsiteY172" fmla="*/ 6778641 h 6858000"/>
              <a:gd name="connsiteX173" fmla="*/ 5984543 w 6128435"/>
              <a:gd name="connsiteY173" fmla="*/ 6811016 h 6858000"/>
              <a:gd name="connsiteX174" fmla="*/ 5981802 w 6128435"/>
              <a:gd name="connsiteY174" fmla="*/ 6838578 h 6858000"/>
              <a:gd name="connsiteX175" fmla="*/ 5979671 w 6128435"/>
              <a:gd name="connsiteY175" fmla="*/ 6858000 h 6858000"/>
              <a:gd name="connsiteX176" fmla="*/ 0 w 6128435"/>
              <a:gd name="connsiteY176" fmla="*/ 6858000 h 6858000"/>
              <a:gd name="connsiteX177" fmla="*/ 0 w 6128435"/>
              <a:gd name="connsiteY17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8758 w 6128435"/>
              <a:gd name="connsiteY44" fmla="*/ 2375971 h 6858000"/>
              <a:gd name="connsiteX45" fmla="*/ 5271650 w 6128435"/>
              <a:gd name="connsiteY45" fmla="*/ 2440467 h 6858000"/>
              <a:gd name="connsiteX46" fmla="*/ 5271438 w 6128435"/>
              <a:gd name="connsiteY46" fmla="*/ 2447186 h 6858000"/>
              <a:gd name="connsiteX47" fmla="*/ 5271722 w 6128435"/>
              <a:gd name="connsiteY47" fmla="*/ 2447359 h 6858000"/>
              <a:gd name="connsiteX48" fmla="*/ 5272069 w 6128435"/>
              <a:gd name="connsiteY48" fmla="*/ 2454523 h 6858000"/>
              <a:gd name="connsiteX49" fmla="*/ 5271049 w 6128435"/>
              <a:gd name="connsiteY49" fmla="*/ 2459442 h 6858000"/>
              <a:gd name="connsiteX50" fmla="*/ 5307538 w 6128435"/>
              <a:gd name="connsiteY50" fmla="*/ 2514685 h 6858000"/>
              <a:gd name="connsiteX51" fmla="*/ 5337604 w 6128435"/>
              <a:gd name="connsiteY51" fmla="*/ 2597632 h 6858000"/>
              <a:gd name="connsiteX52" fmla="*/ 5407503 w 6128435"/>
              <a:gd name="connsiteY52" fmla="*/ 2786290 h 6858000"/>
              <a:gd name="connsiteX53" fmla="*/ 5407356 w 6128435"/>
              <a:gd name="connsiteY53" fmla="*/ 2787545 h 6858000"/>
              <a:gd name="connsiteX54" fmla="*/ 5411130 w 6128435"/>
              <a:gd name="connsiteY54" fmla="*/ 2788640 h 6858000"/>
              <a:gd name="connsiteX55" fmla="*/ 5416439 w 6128435"/>
              <a:gd name="connsiteY55" fmla="*/ 2805666 h 6858000"/>
              <a:gd name="connsiteX56" fmla="*/ 5416589 w 6128435"/>
              <a:gd name="connsiteY56" fmla="*/ 2810822 h 6858000"/>
              <a:gd name="connsiteX57" fmla="*/ 5418542 w 6128435"/>
              <a:gd name="connsiteY57" fmla="*/ 2817745 h 6858000"/>
              <a:gd name="connsiteX58" fmla="*/ 5418847 w 6128435"/>
              <a:gd name="connsiteY58" fmla="*/ 2817825 h 6858000"/>
              <a:gd name="connsiteX59" fmla="*/ 5423364 w 6128435"/>
              <a:gd name="connsiteY59" fmla="*/ 2858292 h 6858000"/>
              <a:gd name="connsiteX60" fmla="*/ 5479298 w 6128435"/>
              <a:gd name="connsiteY60" fmla="*/ 2947791 h 6858000"/>
              <a:gd name="connsiteX61" fmla="*/ 5481770 w 6128435"/>
              <a:gd name="connsiteY61" fmla="*/ 2951352 h 6858000"/>
              <a:gd name="connsiteX62" fmla="*/ 5481013 w 6128435"/>
              <a:gd name="connsiteY62" fmla="*/ 2973461 h 6858000"/>
              <a:gd name="connsiteX63" fmla="*/ 5482045 w 6128435"/>
              <a:gd name="connsiteY63" fmla="*/ 2984371 h 6858000"/>
              <a:gd name="connsiteX64" fmla="*/ 5479405 w 6128435"/>
              <a:gd name="connsiteY64" fmla="*/ 2988507 h 6858000"/>
              <a:gd name="connsiteX65" fmla="*/ 5482415 w 6128435"/>
              <a:gd name="connsiteY65" fmla="*/ 3004079 h 6858000"/>
              <a:gd name="connsiteX66" fmla="*/ 5483865 w 6128435"/>
              <a:gd name="connsiteY66" fmla="*/ 3005467 h 6858000"/>
              <a:gd name="connsiteX67" fmla="*/ 5482236 w 6128435"/>
              <a:gd name="connsiteY67" fmla="*/ 3019791 h 6858000"/>
              <a:gd name="connsiteX68" fmla="*/ 5475895 w 6128435"/>
              <a:gd name="connsiteY68" fmla="*/ 3033578 h 6858000"/>
              <a:gd name="connsiteX69" fmla="*/ 5477595 w 6128435"/>
              <a:gd name="connsiteY69" fmla="*/ 3250534 h 6858000"/>
              <a:gd name="connsiteX70" fmla="*/ 5532836 w 6128435"/>
              <a:gd name="connsiteY70" fmla="*/ 3353840 h 6858000"/>
              <a:gd name="connsiteX71" fmla="*/ 5561229 w 6128435"/>
              <a:gd name="connsiteY71" fmla="*/ 3395784 h 6858000"/>
              <a:gd name="connsiteX72" fmla="*/ 5589758 w 6128435"/>
              <a:gd name="connsiteY72" fmla="*/ 3506453 h 6858000"/>
              <a:gd name="connsiteX73" fmla="*/ 5596144 w 6128435"/>
              <a:gd name="connsiteY73" fmla="*/ 3534624 h 6858000"/>
              <a:gd name="connsiteX74" fmla="*/ 5597750 w 6128435"/>
              <a:gd name="connsiteY74" fmla="*/ 3534129 h 6858000"/>
              <a:gd name="connsiteX75" fmla="*/ 5599700 w 6128435"/>
              <a:gd name="connsiteY75" fmla="*/ 3547221 h 6858000"/>
              <a:gd name="connsiteX76" fmla="*/ 5615031 w 6128435"/>
              <a:gd name="connsiteY76" fmla="*/ 3557482 h 6858000"/>
              <a:gd name="connsiteX77" fmla="*/ 5618377 w 6128435"/>
              <a:gd name="connsiteY77" fmla="*/ 3588431 h 6858000"/>
              <a:gd name="connsiteX78" fmla="*/ 5612155 w 6128435"/>
              <a:gd name="connsiteY78" fmla="*/ 3589869 h 6858000"/>
              <a:gd name="connsiteX79" fmla="*/ 5620843 w 6128435"/>
              <a:gd name="connsiteY79" fmla="*/ 3606745 h 6858000"/>
              <a:gd name="connsiteX80" fmla="*/ 5655472 w 6128435"/>
              <a:gd name="connsiteY80" fmla="*/ 3678877 h 6858000"/>
              <a:gd name="connsiteX81" fmla="*/ 5680448 w 6128435"/>
              <a:gd name="connsiteY81" fmla="*/ 3717760 h 6858000"/>
              <a:gd name="connsiteX82" fmla="*/ 5683015 w 6128435"/>
              <a:gd name="connsiteY82" fmla="*/ 3762025 h 6858000"/>
              <a:gd name="connsiteX83" fmla="*/ 5696643 w 6128435"/>
              <a:gd name="connsiteY83" fmla="*/ 3773888 h 6858000"/>
              <a:gd name="connsiteX84" fmla="*/ 5699203 w 6128435"/>
              <a:gd name="connsiteY84" fmla="*/ 3775823 h 6858000"/>
              <a:gd name="connsiteX85" fmla="*/ 5704824 w 6128435"/>
              <a:gd name="connsiteY85" fmla="*/ 3785966 h 6858000"/>
              <a:gd name="connsiteX86" fmla="*/ 5712204 w 6128435"/>
              <a:gd name="connsiteY86" fmla="*/ 3785830 h 6858000"/>
              <a:gd name="connsiteX87" fmla="*/ 5724816 w 6128435"/>
              <a:gd name="connsiteY87" fmla="*/ 3798949 h 6858000"/>
              <a:gd name="connsiteX88" fmla="*/ 5733539 w 6128435"/>
              <a:gd name="connsiteY88" fmla="*/ 3818457 h 6858000"/>
              <a:gd name="connsiteX89" fmla="*/ 5768491 w 6128435"/>
              <a:gd name="connsiteY89" fmla="*/ 3914399 h 6858000"/>
              <a:gd name="connsiteX90" fmla="*/ 5793123 w 6128435"/>
              <a:gd name="connsiteY90" fmla="*/ 3969952 h 6858000"/>
              <a:gd name="connsiteX91" fmla="*/ 5808321 w 6128435"/>
              <a:gd name="connsiteY91" fmla="*/ 3988153 h 6858000"/>
              <a:gd name="connsiteX92" fmla="*/ 5825621 w 6128435"/>
              <a:gd name="connsiteY92" fmla="*/ 4015525 h 6858000"/>
              <a:gd name="connsiteX93" fmla="*/ 5860672 w 6128435"/>
              <a:gd name="connsiteY93" fmla="*/ 4061579 h 6858000"/>
              <a:gd name="connsiteX94" fmla="*/ 5872173 w 6128435"/>
              <a:gd name="connsiteY94" fmla="*/ 4088497 h 6858000"/>
              <a:gd name="connsiteX95" fmla="*/ 5883705 w 6128435"/>
              <a:gd name="connsiteY95" fmla="*/ 4101899 h 6858000"/>
              <a:gd name="connsiteX96" fmla="*/ 5885314 w 6128435"/>
              <a:gd name="connsiteY96" fmla="*/ 4108387 h 6858000"/>
              <a:gd name="connsiteX97" fmla="*/ 5894095 w 6128435"/>
              <a:gd name="connsiteY97" fmla="*/ 4128857 h 6858000"/>
              <a:gd name="connsiteX98" fmla="*/ 5898339 w 6128435"/>
              <a:gd name="connsiteY98" fmla="*/ 4140800 h 6858000"/>
              <a:gd name="connsiteX99" fmla="*/ 5899734 w 6128435"/>
              <a:gd name="connsiteY99" fmla="*/ 4145632 h 6858000"/>
              <a:gd name="connsiteX100" fmla="*/ 5897098 w 6128435"/>
              <a:gd name="connsiteY100" fmla="*/ 4157819 h 6858000"/>
              <a:gd name="connsiteX101" fmla="*/ 5903513 w 6128435"/>
              <a:gd name="connsiteY101" fmla="*/ 4187661 h 6858000"/>
              <a:gd name="connsiteX102" fmla="*/ 5917114 w 6128435"/>
              <a:gd name="connsiteY102" fmla="*/ 4213096 h 6858000"/>
              <a:gd name="connsiteX103" fmla="*/ 5921153 w 6128435"/>
              <a:gd name="connsiteY103" fmla="*/ 4236222 h 6858000"/>
              <a:gd name="connsiteX104" fmla="*/ 5924233 w 6128435"/>
              <a:gd name="connsiteY104" fmla="*/ 4242060 h 6858000"/>
              <a:gd name="connsiteX105" fmla="*/ 5928910 w 6128435"/>
              <a:gd name="connsiteY105" fmla="*/ 4300973 h 6858000"/>
              <a:gd name="connsiteX106" fmla="*/ 5939320 w 6128435"/>
              <a:gd name="connsiteY106" fmla="*/ 4340435 h 6858000"/>
              <a:gd name="connsiteX107" fmla="*/ 5946705 w 6128435"/>
              <a:gd name="connsiteY107" fmla="*/ 4428051 h 6858000"/>
              <a:gd name="connsiteX108" fmla="*/ 5949261 w 6128435"/>
              <a:gd name="connsiteY108" fmla="*/ 4449185 h 6858000"/>
              <a:gd name="connsiteX109" fmla="*/ 5957504 w 6128435"/>
              <a:gd name="connsiteY109" fmla="*/ 4465911 h 6858000"/>
              <a:gd name="connsiteX110" fmla="*/ 5964689 w 6128435"/>
              <a:gd name="connsiteY110" fmla="*/ 4468532 h 6858000"/>
              <a:gd name="connsiteX111" fmla="*/ 5967062 w 6128435"/>
              <a:gd name="connsiteY111" fmla="*/ 4479923 h 6858000"/>
              <a:gd name="connsiteX112" fmla="*/ 5968960 w 6128435"/>
              <a:gd name="connsiteY112" fmla="*/ 4482655 h 6858000"/>
              <a:gd name="connsiteX113" fmla="*/ 5978567 w 6128435"/>
              <a:gd name="connsiteY113" fmla="*/ 4498605 h 6858000"/>
              <a:gd name="connsiteX114" fmla="*/ 5980106 w 6128435"/>
              <a:gd name="connsiteY114" fmla="*/ 4585087 h 6858000"/>
              <a:gd name="connsiteX115" fmla="*/ 5998138 w 6128435"/>
              <a:gd name="connsiteY115" fmla="*/ 4697518 h 6858000"/>
              <a:gd name="connsiteX116" fmla="*/ 6013516 w 6128435"/>
              <a:gd name="connsiteY116" fmla="*/ 4786619 h 6858000"/>
              <a:gd name="connsiteX117" fmla="*/ 6025404 w 6128435"/>
              <a:gd name="connsiteY117" fmla="*/ 4858148 h 6858000"/>
              <a:gd name="connsiteX118" fmla="*/ 6007749 w 6128435"/>
              <a:gd name="connsiteY118" fmla="*/ 4964715 h 6858000"/>
              <a:gd name="connsiteX119" fmla="*/ 6005269 w 6128435"/>
              <a:gd name="connsiteY119" fmla="*/ 5150567 h 6858000"/>
              <a:gd name="connsiteX120" fmla="*/ 6001127 w 6128435"/>
              <a:gd name="connsiteY120" fmla="*/ 5164609 h 6858000"/>
              <a:gd name="connsiteX121" fmla="*/ 5996647 w 6128435"/>
              <a:gd name="connsiteY121" fmla="*/ 5185640 h 6858000"/>
              <a:gd name="connsiteX122" fmla="*/ 5998514 w 6128435"/>
              <a:gd name="connsiteY122" fmla="*/ 5189673 h 6858000"/>
              <a:gd name="connsiteX123" fmla="*/ 5995970 w 6128435"/>
              <a:gd name="connsiteY123" fmla="*/ 5221547 h 6858000"/>
              <a:gd name="connsiteX124" fmla="*/ 5997218 w 6128435"/>
              <a:gd name="connsiteY124" fmla="*/ 5222031 h 6858000"/>
              <a:gd name="connsiteX125" fmla="*/ 6002116 w 6128435"/>
              <a:gd name="connsiteY125" fmla="*/ 5231223 h 6858000"/>
              <a:gd name="connsiteX126" fmla="*/ 6008541 w 6128435"/>
              <a:gd name="connsiteY126" fmla="*/ 5248680 h 6858000"/>
              <a:gd name="connsiteX127" fmla="*/ 6039260 w 6128435"/>
              <a:gd name="connsiteY127" fmla="*/ 5289518 h 6858000"/>
              <a:gd name="connsiteX128" fmla="*/ 6036748 w 6128435"/>
              <a:gd name="connsiteY128" fmla="*/ 5322752 h 6858000"/>
              <a:gd name="connsiteX129" fmla="*/ 6036943 w 6128435"/>
              <a:gd name="connsiteY129" fmla="*/ 5329480 h 6858000"/>
              <a:gd name="connsiteX130" fmla="*/ 6037236 w 6128435"/>
              <a:gd name="connsiteY130" fmla="*/ 5329634 h 6858000"/>
              <a:gd name="connsiteX131" fmla="*/ 6038019 w 6128435"/>
              <a:gd name="connsiteY131" fmla="*/ 5336764 h 6858000"/>
              <a:gd name="connsiteX132" fmla="*/ 6037298 w 6128435"/>
              <a:gd name="connsiteY132" fmla="*/ 5341753 h 6858000"/>
              <a:gd name="connsiteX133" fmla="*/ 6037677 w 6128435"/>
              <a:gd name="connsiteY133" fmla="*/ 5354807 h 6858000"/>
              <a:gd name="connsiteX134" fmla="*/ 6039728 w 6128435"/>
              <a:gd name="connsiteY134" fmla="*/ 5359416 h 6858000"/>
              <a:gd name="connsiteX135" fmla="*/ 6043311 w 6128435"/>
              <a:gd name="connsiteY135" fmla="*/ 5361407 h 6858000"/>
              <a:gd name="connsiteX136" fmla="*/ 6042954 w 6128435"/>
              <a:gd name="connsiteY136" fmla="*/ 5362576 h 6858000"/>
              <a:gd name="connsiteX137" fmla="*/ 6053435 w 6128435"/>
              <a:gd name="connsiteY137" fmla="*/ 5387547 h 6858000"/>
              <a:gd name="connsiteX138" fmla="*/ 6065933 w 6128435"/>
              <a:gd name="connsiteY138" fmla="*/ 5443002 h 6858000"/>
              <a:gd name="connsiteX139" fmla="*/ 6068640 w 6128435"/>
              <a:gd name="connsiteY139" fmla="*/ 5474503 h 6858000"/>
              <a:gd name="connsiteX140" fmla="*/ 6080922 w 6128435"/>
              <a:gd name="connsiteY140" fmla="*/ 5561070 h 6858000"/>
              <a:gd name="connsiteX141" fmla="*/ 6096949 w 6128435"/>
              <a:gd name="connsiteY141" fmla="*/ 5648179 h 6858000"/>
              <a:gd name="connsiteX142" fmla="*/ 6125703 w 6128435"/>
              <a:gd name="connsiteY142" fmla="*/ 5692894 h 6858000"/>
              <a:gd name="connsiteX143" fmla="*/ 6126670 w 6128435"/>
              <a:gd name="connsiteY143" fmla="*/ 5697882 h 6858000"/>
              <a:gd name="connsiteX144" fmla="*/ 6124061 w 6128435"/>
              <a:gd name="connsiteY144" fmla="*/ 5710294 h 6858000"/>
              <a:gd name="connsiteX145" fmla="*/ 6122213 w 6128435"/>
              <a:gd name="connsiteY145" fmla="*/ 5714762 h 6858000"/>
              <a:gd name="connsiteX146" fmla="*/ 6121353 w 6128435"/>
              <a:gd name="connsiteY146" fmla="*/ 5721725 h 6858000"/>
              <a:gd name="connsiteX147" fmla="*/ 6121607 w 6128435"/>
              <a:gd name="connsiteY147" fmla="*/ 5721959 h 6858000"/>
              <a:gd name="connsiteX148" fmla="*/ 6120262 w 6128435"/>
              <a:gd name="connsiteY148" fmla="*/ 5728358 h 6858000"/>
              <a:gd name="connsiteX149" fmla="*/ 6110194 w 6128435"/>
              <a:gd name="connsiteY149" fmla="*/ 5758853 h 6858000"/>
              <a:gd name="connsiteX150" fmla="*/ 6127519 w 6128435"/>
              <a:gd name="connsiteY150" fmla="*/ 5865775 h 6858000"/>
              <a:gd name="connsiteX151" fmla="*/ 6128435 w 6128435"/>
              <a:gd name="connsiteY151" fmla="*/ 5870164 h 6858000"/>
              <a:gd name="connsiteX152" fmla="*/ 6119217 w 6128435"/>
              <a:gd name="connsiteY152" fmla="*/ 5888542 h 6858000"/>
              <a:gd name="connsiteX153" fmla="*/ 6115966 w 6128435"/>
              <a:gd name="connsiteY153" fmla="*/ 5898387 h 6858000"/>
              <a:gd name="connsiteX154" fmla="*/ 6111924 w 6128435"/>
              <a:gd name="connsiteY154" fmla="*/ 5900444 h 6858000"/>
              <a:gd name="connsiteX155" fmla="*/ 6108716 w 6128435"/>
              <a:gd name="connsiteY155" fmla="*/ 5915345 h 6858000"/>
              <a:gd name="connsiteX156" fmla="*/ 6109524 w 6128435"/>
              <a:gd name="connsiteY156" fmla="*/ 5917328 h 6858000"/>
              <a:gd name="connsiteX157" fmla="*/ 6102493 w 6128435"/>
              <a:gd name="connsiteY157" fmla="*/ 5928602 h 6858000"/>
              <a:gd name="connsiteX158" fmla="*/ 6056863 w 6128435"/>
              <a:gd name="connsiteY158" fmla="*/ 6000643 h 6858000"/>
              <a:gd name="connsiteX159" fmla="*/ 6045436 w 6128435"/>
              <a:gd name="connsiteY159" fmla="*/ 6124480 h 6858000"/>
              <a:gd name="connsiteX160" fmla="*/ 6030489 w 6128435"/>
              <a:gd name="connsiteY160" fmla="*/ 6317666 h 6858000"/>
              <a:gd name="connsiteX161" fmla="*/ 6007492 w 6128435"/>
              <a:gd name="connsiteY161" fmla="*/ 6440818 h 6858000"/>
              <a:gd name="connsiteX162" fmla="*/ 6009467 w 6128435"/>
              <a:gd name="connsiteY162" fmla="*/ 6487076 h 6858000"/>
              <a:gd name="connsiteX163" fmla="*/ 5995064 w 6128435"/>
              <a:gd name="connsiteY163" fmla="*/ 6540791 h 6858000"/>
              <a:gd name="connsiteX164" fmla="*/ 5996309 w 6128435"/>
              <a:gd name="connsiteY164" fmla="*/ 6543961 h 6858000"/>
              <a:gd name="connsiteX165" fmla="*/ 5996048 w 6128435"/>
              <a:gd name="connsiteY165" fmla="*/ 6555444 h 6858000"/>
              <a:gd name="connsiteX166" fmla="*/ 6002524 w 6128435"/>
              <a:gd name="connsiteY166" fmla="*/ 6560188 h 6858000"/>
              <a:gd name="connsiteX167" fmla="*/ 6006823 w 6128435"/>
              <a:gd name="connsiteY167" fmla="*/ 6578546 h 6858000"/>
              <a:gd name="connsiteX168" fmla="*/ 6004510 w 6128435"/>
              <a:gd name="connsiteY168" fmla="*/ 6599256 h 6858000"/>
              <a:gd name="connsiteX169" fmla="*/ 5986207 w 6128435"/>
              <a:gd name="connsiteY169" fmla="*/ 6695855 h 6858000"/>
              <a:gd name="connsiteX170" fmla="*/ 5979428 w 6128435"/>
              <a:gd name="connsiteY170" fmla="*/ 6754678 h 6858000"/>
              <a:gd name="connsiteX171" fmla="*/ 5983398 w 6128435"/>
              <a:gd name="connsiteY171" fmla="*/ 6778641 h 6858000"/>
              <a:gd name="connsiteX172" fmla="*/ 5984543 w 6128435"/>
              <a:gd name="connsiteY172" fmla="*/ 6811016 h 6858000"/>
              <a:gd name="connsiteX173" fmla="*/ 5981802 w 6128435"/>
              <a:gd name="connsiteY173" fmla="*/ 6838578 h 6858000"/>
              <a:gd name="connsiteX174" fmla="*/ 5979671 w 6128435"/>
              <a:gd name="connsiteY174" fmla="*/ 6858000 h 6858000"/>
              <a:gd name="connsiteX175" fmla="*/ 0 w 6128435"/>
              <a:gd name="connsiteY175" fmla="*/ 6858000 h 6858000"/>
              <a:gd name="connsiteX176" fmla="*/ 0 w 6128435"/>
              <a:gd name="connsiteY17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272069 w 6128435"/>
              <a:gd name="connsiteY47" fmla="*/ 2454523 h 6858000"/>
              <a:gd name="connsiteX48" fmla="*/ 5271049 w 6128435"/>
              <a:gd name="connsiteY48" fmla="*/ 2459442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272069 w 6128435"/>
              <a:gd name="connsiteY47" fmla="*/ 2454523 h 6858000"/>
              <a:gd name="connsiteX48" fmla="*/ 5192511 w 6128435"/>
              <a:gd name="connsiteY48" fmla="*/ 2549199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148653 w 6128435"/>
              <a:gd name="connsiteY47" fmla="*/ 2460132 h 6858000"/>
              <a:gd name="connsiteX48" fmla="*/ 5192511 w 6128435"/>
              <a:gd name="connsiteY48" fmla="*/ 2549199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148653 w 6128435"/>
              <a:gd name="connsiteY47" fmla="*/ 2460132 h 6858000"/>
              <a:gd name="connsiteX48" fmla="*/ 5192511 w 6128435"/>
              <a:gd name="connsiteY48" fmla="*/ 2549199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148653 w 6128435"/>
              <a:gd name="connsiteY46" fmla="*/ 2460132 h 6858000"/>
              <a:gd name="connsiteX47" fmla="*/ 5192511 w 6128435"/>
              <a:gd name="connsiteY47" fmla="*/ 2549199 h 6858000"/>
              <a:gd name="connsiteX48" fmla="*/ 5307538 w 6128435"/>
              <a:gd name="connsiteY48" fmla="*/ 2514685 h 6858000"/>
              <a:gd name="connsiteX49" fmla="*/ 5337604 w 6128435"/>
              <a:gd name="connsiteY49" fmla="*/ 2597632 h 6858000"/>
              <a:gd name="connsiteX50" fmla="*/ 5407503 w 6128435"/>
              <a:gd name="connsiteY50" fmla="*/ 2786290 h 6858000"/>
              <a:gd name="connsiteX51" fmla="*/ 5407356 w 6128435"/>
              <a:gd name="connsiteY51" fmla="*/ 2787545 h 6858000"/>
              <a:gd name="connsiteX52" fmla="*/ 5411130 w 6128435"/>
              <a:gd name="connsiteY52" fmla="*/ 2788640 h 6858000"/>
              <a:gd name="connsiteX53" fmla="*/ 5416439 w 6128435"/>
              <a:gd name="connsiteY53" fmla="*/ 2805666 h 6858000"/>
              <a:gd name="connsiteX54" fmla="*/ 5416589 w 6128435"/>
              <a:gd name="connsiteY54" fmla="*/ 2810822 h 6858000"/>
              <a:gd name="connsiteX55" fmla="*/ 5418542 w 6128435"/>
              <a:gd name="connsiteY55" fmla="*/ 2817745 h 6858000"/>
              <a:gd name="connsiteX56" fmla="*/ 5418847 w 6128435"/>
              <a:gd name="connsiteY56" fmla="*/ 2817825 h 6858000"/>
              <a:gd name="connsiteX57" fmla="*/ 5423364 w 6128435"/>
              <a:gd name="connsiteY57" fmla="*/ 2858292 h 6858000"/>
              <a:gd name="connsiteX58" fmla="*/ 5479298 w 6128435"/>
              <a:gd name="connsiteY58" fmla="*/ 2947791 h 6858000"/>
              <a:gd name="connsiteX59" fmla="*/ 5481770 w 6128435"/>
              <a:gd name="connsiteY59" fmla="*/ 2951352 h 6858000"/>
              <a:gd name="connsiteX60" fmla="*/ 5481013 w 6128435"/>
              <a:gd name="connsiteY60" fmla="*/ 2973461 h 6858000"/>
              <a:gd name="connsiteX61" fmla="*/ 5482045 w 6128435"/>
              <a:gd name="connsiteY61" fmla="*/ 2984371 h 6858000"/>
              <a:gd name="connsiteX62" fmla="*/ 5479405 w 6128435"/>
              <a:gd name="connsiteY62" fmla="*/ 2988507 h 6858000"/>
              <a:gd name="connsiteX63" fmla="*/ 5482415 w 6128435"/>
              <a:gd name="connsiteY63" fmla="*/ 3004079 h 6858000"/>
              <a:gd name="connsiteX64" fmla="*/ 5483865 w 6128435"/>
              <a:gd name="connsiteY64" fmla="*/ 3005467 h 6858000"/>
              <a:gd name="connsiteX65" fmla="*/ 5482236 w 6128435"/>
              <a:gd name="connsiteY65" fmla="*/ 3019791 h 6858000"/>
              <a:gd name="connsiteX66" fmla="*/ 5475895 w 6128435"/>
              <a:gd name="connsiteY66" fmla="*/ 3033578 h 6858000"/>
              <a:gd name="connsiteX67" fmla="*/ 5477595 w 6128435"/>
              <a:gd name="connsiteY67" fmla="*/ 3250534 h 6858000"/>
              <a:gd name="connsiteX68" fmla="*/ 5532836 w 6128435"/>
              <a:gd name="connsiteY68" fmla="*/ 3353840 h 6858000"/>
              <a:gd name="connsiteX69" fmla="*/ 5561229 w 6128435"/>
              <a:gd name="connsiteY69" fmla="*/ 3395784 h 6858000"/>
              <a:gd name="connsiteX70" fmla="*/ 5589758 w 6128435"/>
              <a:gd name="connsiteY70" fmla="*/ 3506453 h 6858000"/>
              <a:gd name="connsiteX71" fmla="*/ 5596144 w 6128435"/>
              <a:gd name="connsiteY71" fmla="*/ 3534624 h 6858000"/>
              <a:gd name="connsiteX72" fmla="*/ 5597750 w 6128435"/>
              <a:gd name="connsiteY72" fmla="*/ 3534129 h 6858000"/>
              <a:gd name="connsiteX73" fmla="*/ 5599700 w 6128435"/>
              <a:gd name="connsiteY73" fmla="*/ 3547221 h 6858000"/>
              <a:gd name="connsiteX74" fmla="*/ 5615031 w 6128435"/>
              <a:gd name="connsiteY74" fmla="*/ 3557482 h 6858000"/>
              <a:gd name="connsiteX75" fmla="*/ 5618377 w 6128435"/>
              <a:gd name="connsiteY75" fmla="*/ 3588431 h 6858000"/>
              <a:gd name="connsiteX76" fmla="*/ 5612155 w 6128435"/>
              <a:gd name="connsiteY76" fmla="*/ 3589869 h 6858000"/>
              <a:gd name="connsiteX77" fmla="*/ 5620843 w 6128435"/>
              <a:gd name="connsiteY77" fmla="*/ 3606745 h 6858000"/>
              <a:gd name="connsiteX78" fmla="*/ 5655472 w 6128435"/>
              <a:gd name="connsiteY78" fmla="*/ 3678877 h 6858000"/>
              <a:gd name="connsiteX79" fmla="*/ 5680448 w 6128435"/>
              <a:gd name="connsiteY79" fmla="*/ 3717760 h 6858000"/>
              <a:gd name="connsiteX80" fmla="*/ 5683015 w 6128435"/>
              <a:gd name="connsiteY80" fmla="*/ 3762025 h 6858000"/>
              <a:gd name="connsiteX81" fmla="*/ 5696643 w 6128435"/>
              <a:gd name="connsiteY81" fmla="*/ 3773888 h 6858000"/>
              <a:gd name="connsiteX82" fmla="*/ 5699203 w 6128435"/>
              <a:gd name="connsiteY82" fmla="*/ 3775823 h 6858000"/>
              <a:gd name="connsiteX83" fmla="*/ 5704824 w 6128435"/>
              <a:gd name="connsiteY83" fmla="*/ 3785966 h 6858000"/>
              <a:gd name="connsiteX84" fmla="*/ 5712204 w 6128435"/>
              <a:gd name="connsiteY84" fmla="*/ 3785830 h 6858000"/>
              <a:gd name="connsiteX85" fmla="*/ 5724816 w 6128435"/>
              <a:gd name="connsiteY85" fmla="*/ 3798949 h 6858000"/>
              <a:gd name="connsiteX86" fmla="*/ 5733539 w 6128435"/>
              <a:gd name="connsiteY86" fmla="*/ 3818457 h 6858000"/>
              <a:gd name="connsiteX87" fmla="*/ 5768491 w 6128435"/>
              <a:gd name="connsiteY87" fmla="*/ 3914399 h 6858000"/>
              <a:gd name="connsiteX88" fmla="*/ 5793123 w 6128435"/>
              <a:gd name="connsiteY88" fmla="*/ 3969952 h 6858000"/>
              <a:gd name="connsiteX89" fmla="*/ 5808321 w 6128435"/>
              <a:gd name="connsiteY89" fmla="*/ 3988153 h 6858000"/>
              <a:gd name="connsiteX90" fmla="*/ 5825621 w 6128435"/>
              <a:gd name="connsiteY90" fmla="*/ 4015525 h 6858000"/>
              <a:gd name="connsiteX91" fmla="*/ 5860672 w 6128435"/>
              <a:gd name="connsiteY91" fmla="*/ 4061579 h 6858000"/>
              <a:gd name="connsiteX92" fmla="*/ 5872173 w 6128435"/>
              <a:gd name="connsiteY92" fmla="*/ 4088497 h 6858000"/>
              <a:gd name="connsiteX93" fmla="*/ 5883705 w 6128435"/>
              <a:gd name="connsiteY93" fmla="*/ 4101899 h 6858000"/>
              <a:gd name="connsiteX94" fmla="*/ 5885314 w 6128435"/>
              <a:gd name="connsiteY94" fmla="*/ 4108387 h 6858000"/>
              <a:gd name="connsiteX95" fmla="*/ 5894095 w 6128435"/>
              <a:gd name="connsiteY95" fmla="*/ 4128857 h 6858000"/>
              <a:gd name="connsiteX96" fmla="*/ 5898339 w 6128435"/>
              <a:gd name="connsiteY96" fmla="*/ 4140800 h 6858000"/>
              <a:gd name="connsiteX97" fmla="*/ 5899734 w 6128435"/>
              <a:gd name="connsiteY97" fmla="*/ 4145632 h 6858000"/>
              <a:gd name="connsiteX98" fmla="*/ 5897098 w 6128435"/>
              <a:gd name="connsiteY98" fmla="*/ 4157819 h 6858000"/>
              <a:gd name="connsiteX99" fmla="*/ 5903513 w 6128435"/>
              <a:gd name="connsiteY99" fmla="*/ 4187661 h 6858000"/>
              <a:gd name="connsiteX100" fmla="*/ 5917114 w 6128435"/>
              <a:gd name="connsiteY100" fmla="*/ 4213096 h 6858000"/>
              <a:gd name="connsiteX101" fmla="*/ 5921153 w 6128435"/>
              <a:gd name="connsiteY101" fmla="*/ 4236222 h 6858000"/>
              <a:gd name="connsiteX102" fmla="*/ 5924233 w 6128435"/>
              <a:gd name="connsiteY102" fmla="*/ 4242060 h 6858000"/>
              <a:gd name="connsiteX103" fmla="*/ 5928910 w 6128435"/>
              <a:gd name="connsiteY103" fmla="*/ 4300973 h 6858000"/>
              <a:gd name="connsiteX104" fmla="*/ 5939320 w 6128435"/>
              <a:gd name="connsiteY104" fmla="*/ 4340435 h 6858000"/>
              <a:gd name="connsiteX105" fmla="*/ 5946705 w 6128435"/>
              <a:gd name="connsiteY105" fmla="*/ 4428051 h 6858000"/>
              <a:gd name="connsiteX106" fmla="*/ 5949261 w 6128435"/>
              <a:gd name="connsiteY106" fmla="*/ 4449185 h 6858000"/>
              <a:gd name="connsiteX107" fmla="*/ 5957504 w 6128435"/>
              <a:gd name="connsiteY107" fmla="*/ 4465911 h 6858000"/>
              <a:gd name="connsiteX108" fmla="*/ 5964689 w 6128435"/>
              <a:gd name="connsiteY108" fmla="*/ 4468532 h 6858000"/>
              <a:gd name="connsiteX109" fmla="*/ 5967062 w 6128435"/>
              <a:gd name="connsiteY109" fmla="*/ 4479923 h 6858000"/>
              <a:gd name="connsiteX110" fmla="*/ 5968960 w 6128435"/>
              <a:gd name="connsiteY110" fmla="*/ 4482655 h 6858000"/>
              <a:gd name="connsiteX111" fmla="*/ 5978567 w 6128435"/>
              <a:gd name="connsiteY111" fmla="*/ 4498605 h 6858000"/>
              <a:gd name="connsiteX112" fmla="*/ 5980106 w 6128435"/>
              <a:gd name="connsiteY112" fmla="*/ 4585087 h 6858000"/>
              <a:gd name="connsiteX113" fmla="*/ 5998138 w 6128435"/>
              <a:gd name="connsiteY113" fmla="*/ 4697518 h 6858000"/>
              <a:gd name="connsiteX114" fmla="*/ 6013516 w 6128435"/>
              <a:gd name="connsiteY114" fmla="*/ 4786619 h 6858000"/>
              <a:gd name="connsiteX115" fmla="*/ 6025404 w 6128435"/>
              <a:gd name="connsiteY115" fmla="*/ 4858148 h 6858000"/>
              <a:gd name="connsiteX116" fmla="*/ 6007749 w 6128435"/>
              <a:gd name="connsiteY116" fmla="*/ 4964715 h 6858000"/>
              <a:gd name="connsiteX117" fmla="*/ 6005269 w 6128435"/>
              <a:gd name="connsiteY117" fmla="*/ 5150567 h 6858000"/>
              <a:gd name="connsiteX118" fmla="*/ 6001127 w 6128435"/>
              <a:gd name="connsiteY118" fmla="*/ 5164609 h 6858000"/>
              <a:gd name="connsiteX119" fmla="*/ 5996647 w 6128435"/>
              <a:gd name="connsiteY119" fmla="*/ 5185640 h 6858000"/>
              <a:gd name="connsiteX120" fmla="*/ 5998514 w 6128435"/>
              <a:gd name="connsiteY120" fmla="*/ 5189673 h 6858000"/>
              <a:gd name="connsiteX121" fmla="*/ 5995970 w 6128435"/>
              <a:gd name="connsiteY121" fmla="*/ 5221547 h 6858000"/>
              <a:gd name="connsiteX122" fmla="*/ 5997218 w 6128435"/>
              <a:gd name="connsiteY122" fmla="*/ 5222031 h 6858000"/>
              <a:gd name="connsiteX123" fmla="*/ 6002116 w 6128435"/>
              <a:gd name="connsiteY123" fmla="*/ 5231223 h 6858000"/>
              <a:gd name="connsiteX124" fmla="*/ 6008541 w 6128435"/>
              <a:gd name="connsiteY124" fmla="*/ 5248680 h 6858000"/>
              <a:gd name="connsiteX125" fmla="*/ 6039260 w 6128435"/>
              <a:gd name="connsiteY125" fmla="*/ 5289518 h 6858000"/>
              <a:gd name="connsiteX126" fmla="*/ 6036748 w 6128435"/>
              <a:gd name="connsiteY126" fmla="*/ 5322752 h 6858000"/>
              <a:gd name="connsiteX127" fmla="*/ 6036943 w 6128435"/>
              <a:gd name="connsiteY127" fmla="*/ 5329480 h 6858000"/>
              <a:gd name="connsiteX128" fmla="*/ 6037236 w 6128435"/>
              <a:gd name="connsiteY128" fmla="*/ 5329634 h 6858000"/>
              <a:gd name="connsiteX129" fmla="*/ 6038019 w 6128435"/>
              <a:gd name="connsiteY129" fmla="*/ 5336764 h 6858000"/>
              <a:gd name="connsiteX130" fmla="*/ 6037298 w 6128435"/>
              <a:gd name="connsiteY130" fmla="*/ 5341753 h 6858000"/>
              <a:gd name="connsiteX131" fmla="*/ 6037677 w 6128435"/>
              <a:gd name="connsiteY131" fmla="*/ 5354807 h 6858000"/>
              <a:gd name="connsiteX132" fmla="*/ 6039728 w 6128435"/>
              <a:gd name="connsiteY132" fmla="*/ 5359416 h 6858000"/>
              <a:gd name="connsiteX133" fmla="*/ 6043311 w 6128435"/>
              <a:gd name="connsiteY133" fmla="*/ 5361407 h 6858000"/>
              <a:gd name="connsiteX134" fmla="*/ 6042954 w 6128435"/>
              <a:gd name="connsiteY134" fmla="*/ 5362576 h 6858000"/>
              <a:gd name="connsiteX135" fmla="*/ 6053435 w 6128435"/>
              <a:gd name="connsiteY135" fmla="*/ 5387547 h 6858000"/>
              <a:gd name="connsiteX136" fmla="*/ 6065933 w 6128435"/>
              <a:gd name="connsiteY136" fmla="*/ 5443002 h 6858000"/>
              <a:gd name="connsiteX137" fmla="*/ 6068640 w 6128435"/>
              <a:gd name="connsiteY137" fmla="*/ 5474503 h 6858000"/>
              <a:gd name="connsiteX138" fmla="*/ 6080922 w 6128435"/>
              <a:gd name="connsiteY138" fmla="*/ 5561070 h 6858000"/>
              <a:gd name="connsiteX139" fmla="*/ 6096949 w 6128435"/>
              <a:gd name="connsiteY139" fmla="*/ 5648179 h 6858000"/>
              <a:gd name="connsiteX140" fmla="*/ 6125703 w 6128435"/>
              <a:gd name="connsiteY140" fmla="*/ 5692894 h 6858000"/>
              <a:gd name="connsiteX141" fmla="*/ 6126670 w 6128435"/>
              <a:gd name="connsiteY141" fmla="*/ 5697882 h 6858000"/>
              <a:gd name="connsiteX142" fmla="*/ 6124061 w 6128435"/>
              <a:gd name="connsiteY142" fmla="*/ 5710294 h 6858000"/>
              <a:gd name="connsiteX143" fmla="*/ 6122213 w 6128435"/>
              <a:gd name="connsiteY143" fmla="*/ 5714762 h 6858000"/>
              <a:gd name="connsiteX144" fmla="*/ 6121353 w 6128435"/>
              <a:gd name="connsiteY144" fmla="*/ 5721725 h 6858000"/>
              <a:gd name="connsiteX145" fmla="*/ 6121607 w 6128435"/>
              <a:gd name="connsiteY145" fmla="*/ 5721959 h 6858000"/>
              <a:gd name="connsiteX146" fmla="*/ 6120262 w 6128435"/>
              <a:gd name="connsiteY146" fmla="*/ 5728358 h 6858000"/>
              <a:gd name="connsiteX147" fmla="*/ 6110194 w 6128435"/>
              <a:gd name="connsiteY147" fmla="*/ 5758853 h 6858000"/>
              <a:gd name="connsiteX148" fmla="*/ 6127519 w 6128435"/>
              <a:gd name="connsiteY148" fmla="*/ 5865775 h 6858000"/>
              <a:gd name="connsiteX149" fmla="*/ 6128435 w 6128435"/>
              <a:gd name="connsiteY149" fmla="*/ 5870164 h 6858000"/>
              <a:gd name="connsiteX150" fmla="*/ 6119217 w 6128435"/>
              <a:gd name="connsiteY150" fmla="*/ 5888542 h 6858000"/>
              <a:gd name="connsiteX151" fmla="*/ 6115966 w 6128435"/>
              <a:gd name="connsiteY151" fmla="*/ 5898387 h 6858000"/>
              <a:gd name="connsiteX152" fmla="*/ 6111924 w 6128435"/>
              <a:gd name="connsiteY152" fmla="*/ 5900444 h 6858000"/>
              <a:gd name="connsiteX153" fmla="*/ 6108716 w 6128435"/>
              <a:gd name="connsiteY153" fmla="*/ 5915345 h 6858000"/>
              <a:gd name="connsiteX154" fmla="*/ 6109524 w 6128435"/>
              <a:gd name="connsiteY154" fmla="*/ 5917328 h 6858000"/>
              <a:gd name="connsiteX155" fmla="*/ 6102493 w 6128435"/>
              <a:gd name="connsiteY155" fmla="*/ 5928602 h 6858000"/>
              <a:gd name="connsiteX156" fmla="*/ 6056863 w 6128435"/>
              <a:gd name="connsiteY156" fmla="*/ 6000643 h 6858000"/>
              <a:gd name="connsiteX157" fmla="*/ 6045436 w 6128435"/>
              <a:gd name="connsiteY157" fmla="*/ 6124480 h 6858000"/>
              <a:gd name="connsiteX158" fmla="*/ 6030489 w 6128435"/>
              <a:gd name="connsiteY158" fmla="*/ 6317666 h 6858000"/>
              <a:gd name="connsiteX159" fmla="*/ 6007492 w 6128435"/>
              <a:gd name="connsiteY159" fmla="*/ 6440818 h 6858000"/>
              <a:gd name="connsiteX160" fmla="*/ 6009467 w 6128435"/>
              <a:gd name="connsiteY160" fmla="*/ 6487076 h 6858000"/>
              <a:gd name="connsiteX161" fmla="*/ 5995064 w 6128435"/>
              <a:gd name="connsiteY161" fmla="*/ 6540791 h 6858000"/>
              <a:gd name="connsiteX162" fmla="*/ 5996309 w 6128435"/>
              <a:gd name="connsiteY162" fmla="*/ 6543961 h 6858000"/>
              <a:gd name="connsiteX163" fmla="*/ 5996048 w 6128435"/>
              <a:gd name="connsiteY163" fmla="*/ 6555444 h 6858000"/>
              <a:gd name="connsiteX164" fmla="*/ 6002524 w 6128435"/>
              <a:gd name="connsiteY164" fmla="*/ 6560188 h 6858000"/>
              <a:gd name="connsiteX165" fmla="*/ 6006823 w 6128435"/>
              <a:gd name="connsiteY165" fmla="*/ 6578546 h 6858000"/>
              <a:gd name="connsiteX166" fmla="*/ 6004510 w 6128435"/>
              <a:gd name="connsiteY166" fmla="*/ 6599256 h 6858000"/>
              <a:gd name="connsiteX167" fmla="*/ 5986207 w 6128435"/>
              <a:gd name="connsiteY167" fmla="*/ 6695855 h 6858000"/>
              <a:gd name="connsiteX168" fmla="*/ 5979428 w 6128435"/>
              <a:gd name="connsiteY168" fmla="*/ 6754678 h 6858000"/>
              <a:gd name="connsiteX169" fmla="*/ 5983398 w 6128435"/>
              <a:gd name="connsiteY169" fmla="*/ 6778641 h 6858000"/>
              <a:gd name="connsiteX170" fmla="*/ 5984543 w 6128435"/>
              <a:gd name="connsiteY170" fmla="*/ 6811016 h 6858000"/>
              <a:gd name="connsiteX171" fmla="*/ 5981802 w 6128435"/>
              <a:gd name="connsiteY171" fmla="*/ 6838578 h 6858000"/>
              <a:gd name="connsiteX172" fmla="*/ 5979671 w 6128435"/>
              <a:gd name="connsiteY172" fmla="*/ 6858000 h 6858000"/>
              <a:gd name="connsiteX173" fmla="*/ 0 w 6128435"/>
              <a:gd name="connsiteY173" fmla="*/ 6858000 h 6858000"/>
              <a:gd name="connsiteX174" fmla="*/ 0 w 6128435"/>
              <a:gd name="connsiteY17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04120 w 6128435"/>
              <a:gd name="connsiteY45" fmla="*/ 2435967 h 6858000"/>
              <a:gd name="connsiteX46" fmla="*/ 5148653 w 6128435"/>
              <a:gd name="connsiteY46" fmla="*/ 2460132 h 6858000"/>
              <a:gd name="connsiteX47" fmla="*/ 5192511 w 6128435"/>
              <a:gd name="connsiteY47" fmla="*/ 2549199 h 6858000"/>
              <a:gd name="connsiteX48" fmla="*/ 5307538 w 6128435"/>
              <a:gd name="connsiteY48" fmla="*/ 2514685 h 6858000"/>
              <a:gd name="connsiteX49" fmla="*/ 5337604 w 6128435"/>
              <a:gd name="connsiteY49" fmla="*/ 2597632 h 6858000"/>
              <a:gd name="connsiteX50" fmla="*/ 5407503 w 6128435"/>
              <a:gd name="connsiteY50" fmla="*/ 2786290 h 6858000"/>
              <a:gd name="connsiteX51" fmla="*/ 5407356 w 6128435"/>
              <a:gd name="connsiteY51" fmla="*/ 2787545 h 6858000"/>
              <a:gd name="connsiteX52" fmla="*/ 5411130 w 6128435"/>
              <a:gd name="connsiteY52" fmla="*/ 2788640 h 6858000"/>
              <a:gd name="connsiteX53" fmla="*/ 5416439 w 6128435"/>
              <a:gd name="connsiteY53" fmla="*/ 2805666 h 6858000"/>
              <a:gd name="connsiteX54" fmla="*/ 5416589 w 6128435"/>
              <a:gd name="connsiteY54" fmla="*/ 2810822 h 6858000"/>
              <a:gd name="connsiteX55" fmla="*/ 5418542 w 6128435"/>
              <a:gd name="connsiteY55" fmla="*/ 2817745 h 6858000"/>
              <a:gd name="connsiteX56" fmla="*/ 5418847 w 6128435"/>
              <a:gd name="connsiteY56" fmla="*/ 2817825 h 6858000"/>
              <a:gd name="connsiteX57" fmla="*/ 5423364 w 6128435"/>
              <a:gd name="connsiteY57" fmla="*/ 2858292 h 6858000"/>
              <a:gd name="connsiteX58" fmla="*/ 5479298 w 6128435"/>
              <a:gd name="connsiteY58" fmla="*/ 2947791 h 6858000"/>
              <a:gd name="connsiteX59" fmla="*/ 5481770 w 6128435"/>
              <a:gd name="connsiteY59" fmla="*/ 2951352 h 6858000"/>
              <a:gd name="connsiteX60" fmla="*/ 5481013 w 6128435"/>
              <a:gd name="connsiteY60" fmla="*/ 2973461 h 6858000"/>
              <a:gd name="connsiteX61" fmla="*/ 5482045 w 6128435"/>
              <a:gd name="connsiteY61" fmla="*/ 2984371 h 6858000"/>
              <a:gd name="connsiteX62" fmla="*/ 5479405 w 6128435"/>
              <a:gd name="connsiteY62" fmla="*/ 2988507 h 6858000"/>
              <a:gd name="connsiteX63" fmla="*/ 5482415 w 6128435"/>
              <a:gd name="connsiteY63" fmla="*/ 3004079 h 6858000"/>
              <a:gd name="connsiteX64" fmla="*/ 5483865 w 6128435"/>
              <a:gd name="connsiteY64" fmla="*/ 3005467 h 6858000"/>
              <a:gd name="connsiteX65" fmla="*/ 5482236 w 6128435"/>
              <a:gd name="connsiteY65" fmla="*/ 3019791 h 6858000"/>
              <a:gd name="connsiteX66" fmla="*/ 5475895 w 6128435"/>
              <a:gd name="connsiteY66" fmla="*/ 3033578 h 6858000"/>
              <a:gd name="connsiteX67" fmla="*/ 5477595 w 6128435"/>
              <a:gd name="connsiteY67" fmla="*/ 3250534 h 6858000"/>
              <a:gd name="connsiteX68" fmla="*/ 5532836 w 6128435"/>
              <a:gd name="connsiteY68" fmla="*/ 3353840 h 6858000"/>
              <a:gd name="connsiteX69" fmla="*/ 5561229 w 6128435"/>
              <a:gd name="connsiteY69" fmla="*/ 3395784 h 6858000"/>
              <a:gd name="connsiteX70" fmla="*/ 5589758 w 6128435"/>
              <a:gd name="connsiteY70" fmla="*/ 3506453 h 6858000"/>
              <a:gd name="connsiteX71" fmla="*/ 5596144 w 6128435"/>
              <a:gd name="connsiteY71" fmla="*/ 3534624 h 6858000"/>
              <a:gd name="connsiteX72" fmla="*/ 5597750 w 6128435"/>
              <a:gd name="connsiteY72" fmla="*/ 3534129 h 6858000"/>
              <a:gd name="connsiteX73" fmla="*/ 5599700 w 6128435"/>
              <a:gd name="connsiteY73" fmla="*/ 3547221 h 6858000"/>
              <a:gd name="connsiteX74" fmla="*/ 5615031 w 6128435"/>
              <a:gd name="connsiteY74" fmla="*/ 3557482 h 6858000"/>
              <a:gd name="connsiteX75" fmla="*/ 5618377 w 6128435"/>
              <a:gd name="connsiteY75" fmla="*/ 3588431 h 6858000"/>
              <a:gd name="connsiteX76" fmla="*/ 5612155 w 6128435"/>
              <a:gd name="connsiteY76" fmla="*/ 3589869 h 6858000"/>
              <a:gd name="connsiteX77" fmla="*/ 5620843 w 6128435"/>
              <a:gd name="connsiteY77" fmla="*/ 3606745 h 6858000"/>
              <a:gd name="connsiteX78" fmla="*/ 5655472 w 6128435"/>
              <a:gd name="connsiteY78" fmla="*/ 3678877 h 6858000"/>
              <a:gd name="connsiteX79" fmla="*/ 5680448 w 6128435"/>
              <a:gd name="connsiteY79" fmla="*/ 3717760 h 6858000"/>
              <a:gd name="connsiteX80" fmla="*/ 5683015 w 6128435"/>
              <a:gd name="connsiteY80" fmla="*/ 3762025 h 6858000"/>
              <a:gd name="connsiteX81" fmla="*/ 5696643 w 6128435"/>
              <a:gd name="connsiteY81" fmla="*/ 3773888 h 6858000"/>
              <a:gd name="connsiteX82" fmla="*/ 5699203 w 6128435"/>
              <a:gd name="connsiteY82" fmla="*/ 3775823 h 6858000"/>
              <a:gd name="connsiteX83" fmla="*/ 5704824 w 6128435"/>
              <a:gd name="connsiteY83" fmla="*/ 3785966 h 6858000"/>
              <a:gd name="connsiteX84" fmla="*/ 5712204 w 6128435"/>
              <a:gd name="connsiteY84" fmla="*/ 3785830 h 6858000"/>
              <a:gd name="connsiteX85" fmla="*/ 5724816 w 6128435"/>
              <a:gd name="connsiteY85" fmla="*/ 3798949 h 6858000"/>
              <a:gd name="connsiteX86" fmla="*/ 5733539 w 6128435"/>
              <a:gd name="connsiteY86" fmla="*/ 3818457 h 6858000"/>
              <a:gd name="connsiteX87" fmla="*/ 5768491 w 6128435"/>
              <a:gd name="connsiteY87" fmla="*/ 3914399 h 6858000"/>
              <a:gd name="connsiteX88" fmla="*/ 5793123 w 6128435"/>
              <a:gd name="connsiteY88" fmla="*/ 3969952 h 6858000"/>
              <a:gd name="connsiteX89" fmla="*/ 5808321 w 6128435"/>
              <a:gd name="connsiteY89" fmla="*/ 3988153 h 6858000"/>
              <a:gd name="connsiteX90" fmla="*/ 5825621 w 6128435"/>
              <a:gd name="connsiteY90" fmla="*/ 4015525 h 6858000"/>
              <a:gd name="connsiteX91" fmla="*/ 5860672 w 6128435"/>
              <a:gd name="connsiteY91" fmla="*/ 4061579 h 6858000"/>
              <a:gd name="connsiteX92" fmla="*/ 5872173 w 6128435"/>
              <a:gd name="connsiteY92" fmla="*/ 4088497 h 6858000"/>
              <a:gd name="connsiteX93" fmla="*/ 5883705 w 6128435"/>
              <a:gd name="connsiteY93" fmla="*/ 4101899 h 6858000"/>
              <a:gd name="connsiteX94" fmla="*/ 5885314 w 6128435"/>
              <a:gd name="connsiteY94" fmla="*/ 4108387 h 6858000"/>
              <a:gd name="connsiteX95" fmla="*/ 5894095 w 6128435"/>
              <a:gd name="connsiteY95" fmla="*/ 4128857 h 6858000"/>
              <a:gd name="connsiteX96" fmla="*/ 5898339 w 6128435"/>
              <a:gd name="connsiteY96" fmla="*/ 4140800 h 6858000"/>
              <a:gd name="connsiteX97" fmla="*/ 5899734 w 6128435"/>
              <a:gd name="connsiteY97" fmla="*/ 4145632 h 6858000"/>
              <a:gd name="connsiteX98" fmla="*/ 5897098 w 6128435"/>
              <a:gd name="connsiteY98" fmla="*/ 4157819 h 6858000"/>
              <a:gd name="connsiteX99" fmla="*/ 5903513 w 6128435"/>
              <a:gd name="connsiteY99" fmla="*/ 4187661 h 6858000"/>
              <a:gd name="connsiteX100" fmla="*/ 5917114 w 6128435"/>
              <a:gd name="connsiteY100" fmla="*/ 4213096 h 6858000"/>
              <a:gd name="connsiteX101" fmla="*/ 5921153 w 6128435"/>
              <a:gd name="connsiteY101" fmla="*/ 4236222 h 6858000"/>
              <a:gd name="connsiteX102" fmla="*/ 5924233 w 6128435"/>
              <a:gd name="connsiteY102" fmla="*/ 4242060 h 6858000"/>
              <a:gd name="connsiteX103" fmla="*/ 5928910 w 6128435"/>
              <a:gd name="connsiteY103" fmla="*/ 4300973 h 6858000"/>
              <a:gd name="connsiteX104" fmla="*/ 5939320 w 6128435"/>
              <a:gd name="connsiteY104" fmla="*/ 4340435 h 6858000"/>
              <a:gd name="connsiteX105" fmla="*/ 5946705 w 6128435"/>
              <a:gd name="connsiteY105" fmla="*/ 4428051 h 6858000"/>
              <a:gd name="connsiteX106" fmla="*/ 5949261 w 6128435"/>
              <a:gd name="connsiteY106" fmla="*/ 4449185 h 6858000"/>
              <a:gd name="connsiteX107" fmla="*/ 5957504 w 6128435"/>
              <a:gd name="connsiteY107" fmla="*/ 4465911 h 6858000"/>
              <a:gd name="connsiteX108" fmla="*/ 5964689 w 6128435"/>
              <a:gd name="connsiteY108" fmla="*/ 4468532 h 6858000"/>
              <a:gd name="connsiteX109" fmla="*/ 5967062 w 6128435"/>
              <a:gd name="connsiteY109" fmla="*/ 4479923 h 6858000"/>
              <a:gd name="connsiteX110" fmla="*/ 5968960 w 6128435"/>
              <a:gd name="connsiteY110" fmla="*/ 4482655 h 6858000"/>
              <a:gd name="connsiteX111" fmla="*/ 5978567 w 6128435"/>
              <a:gd name="connsiteY111" fmla="*/ 4498605 h 6858000"/>
              <a:gd name="connsiteX112" fmla="*/ 5980106 w 6128435"/>
              <a:gd name="connsiteY112" fmla="*/ 4585087 h 6858000"/>
              <a:gd name="connsiteX113" fmla="*/ 5998138 w 6128435"/>
              <a:gd name="connsiteY113" fmla="*/ 4697518 h 6858000"/>
              <a:gd name="connsiteX114" fmla="*/ 6013516 w 6128435"/>
              <a:gd name="connsiteY114" fmla="*/ 4786619 h 6858000"/>
              <a:gd name="connsiteX115" fmla="*/ 6025404 w 6128435"/>
              <a:gd name="connsiteY115" fmla="*/ 4858148 h 6858000"/>
              <a:gd name="connsiteX116" fmla="*/ 6007749 w 6128435"/>
              <a:gd name="connsiteY116" fmla="*/ 4964715 h 6858000"/>
              <a:gd name="connsiteX117" fmla="*/ 6005269 w 6128435"/>
              <a:gd name="connsiteY117" fmla="*/ 5150567 h 6858000"/>
              <a:gd name="connsiteX118" fmla="*/ 6001127 w 6128435"/>
              <a:gd name="connsiteY118" fmla="*/ 5164609 h 6858000"/>
              <a:gd name="connsiteX119" fmla="*/ 5996647 w 6128435"/>
              <a:gd name="connsiteY119" fmla="*/ 5185640 h 6858000"/>
              <a:gd name="connsiteX120" fmla="*/ 5998514 w 6128435"/>
              <a:gd name="connsiteY120" fmla="*/ 5189673 h 6858000"/>
              <a:gd name="connsiteX121" fmla="*/ 5995970 w 6128435"/>
              <a:gd name="connsiteY121" fmla="*/ 5221547 h 6858000"/>
              <a:gd name="connsiteX122" fmla="*/ 5997218 w 6128435"/>
              <a:gd name="connsiteY122" fmla="*/ 5222031 h 6858000"/>
              <a:gd name="connsiteX123" fmla="*/ 6002116 w 6128435"/>
              <a:gd name="connsiteY123" fmla="*/ 5231223 h 6858000"/>
              <a:gd name="connsiteX124" fmla="*/ 6008541 w 6128435"/>
              <a:gd name="connsiteY124" fmla="*/ 5248680 h 6858000"/>
              <a:gd name="connsiteX125" fmla="*/ 6039260 w 6128435"/>
              <a:gd name="connsiteY125" fmla="*/ 5289518 h 6858000"/>
              <a:gd name="connsiteX126" fmla="*/ 6036748 w 6128435"/>
              <a:gd name="connsiteY126" fmla="*/ 5322752 h 6858000"/>
              <a:gd name="connsiteX127" fmla="*/ 6036943 w 6128435"/>
              <a:gd name="connsiteY127" fmla="*/ 5329480 h 6858000"/>
              <a:gd name="connsiteX128" fmla="*/ 6037236 w 6128435"/>
              <a:gd name="connsiteY128" fmla="*/ 5329634 h 6858000"/>
              <a:gd name="connsiteX129" fmla="*/ 6038019 w 6128435"/>
              <a:gd name="connsiteY129" fmla="*/ 5336764 h 6858000"/>
              <a:gd name="connsiteX130" fmla="*/ 6037298 w 6128435"/>
              <a:gd name="connsiteY130" fmla="*/ 5341753 h 6858000"/>
              <a:gd name="connsiteX131" fmla="*/ 6037677 w 6128435"/>
              <a:gd name="connsiteY131" fmla="*/ 5354807 h 6858000"/>
              <a:gd name="connsiteX132" fmla="*/ 6039728 w 6128435"/>
              <a:gd name="connsiteY132" fmla="*/ 5359416 h 6858000"/>
              <a:gd name="connsiteX133" fmla="*/ 6043311 w 6128435"/>
              <a:gd name="connsiteY133" fmla="*/ 5361407 h 6858000"/>
              <a:gd name="connsiteX134" fmla="*/ 6042954 w 6128435"/>
              <a:gd name="connsiteY134" fmla="*/ 5362576 h 6858000"/>
              <a:gd name="connsiteX135" fmla="*/ 6053435 w 6128435"/>
              <a:gd name="connsiteY135" fmla="*/ 5387547 h 6858000"/>
              <a:gd name="connsiteX136" fmla="*/ 6065933 w 6128435"/>
              <a:gd name="connsiteY136" fmla="*/ 5443002 h 6858000"/>
              <a:gd name="connsiteX137" fmla="*/ 6068640 w 6128435"/>
              <a:gd name="connsiteY137" fmla="*/ 5474503 h 6858000"/>
              <a:gd name="connsiteX138" fmla="*/ 6080922 w 6128435"/>
              <a:gd name="connsiteY138" fmla="*/ 5561070 h 6858000"/>
              <a:gd name="connsiteX139" fmla="*/ 6096949 w 6128435"/>
              <a:gd name="connsiteY139" fmla="*/ 5648179 h 6858000"/>
              <a:gd name="connsiteX140" fmla="*/ 6125703 w 6128435"/>
              <a:gd name="connsiteY140" fmla="*/ 5692894 h 6858000"/>
              <a:gd name="connsiteX141" fmla="*/ 6126670 w 6128435"/>
              <a:gd name="connsiteY141" fmla="*/ 5697882 h 6858000"/>
              <a:gd name="connsiteX142" fmla="*/ 6124061 w 6128435"/>
              <a:gd name="connsiteY142" fmla="*/ 5710294 h 6858000"/>
              <a:gd name="connsiteX143" fmla="*/ 6122213 w 6128435"/>
              <a:gd name="connsiteY143" fmla="*/ 5714762 h 6858000"/>
              <a:gd name="connsiteX144" fmla="*/ 6121353 w 6128435"/>
              <a:gd name="connsiteY144" fmla="*/ 5721725 h 6858000"/>
              <a:gd name="connsiteX145" fmla="*/ 6121607 w 6128435"/>
              <a:gd name="connsiteY145" fmla="*/ 5721959 h 6858000"/>
              <a:gd name="connsiteX146" fmla="*/ 6120262 w 6128435"/>
              <a:gd name="connsiteY146" fmla="*/ 5728358 h 6858000"/>
              <a:gd name="connsiteX147" fmla="*/ 6110194 w 6128435"/>
              <a:gd name="connsiteY147" fmla="*/ 5758853 h 6858000"/>
              <a:gd name="connsiteX148" fmla="*/ 6127519 w 6128435"/>
              <a:gd name="connsiteY148" fmla="*/ 5865775 h 6858000"/>
              <a:gd name="connsiteX149" fmla="*/ 6128435 w 6128435"/>
              <a:gd name="connsiteY149" fmla="*/ 5870164 h 6858000"/>
              <a:gd name="connsiteX150" fmla="*/ 6119217 w 6128435"/>
              <a:gd name="connsiteY150" fmla="*/ 5888542 h 6858000"/>
              <a:gd name="connsiteX151" fmla="*/ 6115966 w 6128435"/>
              <a:gd name="connsiteY151" fmla="*/ 5898387 h 6858000"/>
              <a:gd name="connsiteX152" fmla="*/ 6111924 w 6128435"/>
              <a:gd name="connsiteY152" fmla="*/ 5900444 h 6858000"/>
              <a:gd name="connsiteX153" fmla="*/ 6108716 w 6128435"/>
              <a:gd name="connsiteY153" fmla="*/ 5915345 h 6858000"/>
              <a:gd name="connsiteX154" fmla="*/ 6109524 w 6128435"/>
              <a:gd name="connsiteY154" fmla="*/ 5917328 h 6858000"/>
              <a:gd name="connsiteX155" fmla="*/ 6102493 w 6128435"/>
              <a:gd name="connsiteY155" fmla="*/ 5928602 h 6858000"/>
              <a:gd name="connsiteX156" fmla="*/ 6056863 w 6128435"/>
              <a:gd name="connsiteY156" fmla="*/ 6000643 h 6858000"/>
              <a:gd name="connsiteX157" fmla="*/ 6045436 w 6128435"/>
              <a:gd name="connsiteY157" fmla="*/ 6124480 h 6858000"/>
              <a:gd name="connsiteX158" fmla="*/ 6030489 w 6128435"/>
              <a:gd name="connsiteY158" fmla="*/ 6317666 h 6858000"/>
              <a:gd name="connsiteX159" fmla="*/ 6007492 w 6128435"/>
              <a:gd name="connsiteY159" fmla="*/ 6440818 h 6858000"/>
              <a:gd name="connsiteX160" fmla="*/ 6009467 w 6128435"/>
              <a:gd name="connsiteY160" fmla="*/ 6487076 h 6858000"/>
              <a:gd name="connsiteX161" fmla="*/ 5995064 w 6128435"/>
              <a:gd name="connsiteY161" fmla="*/ 6540791 h 6858000"/>
              <a:gd name="connsiteX162" fmla="*/ 5996309 w 6128435"/>
              <a:gd name="connsiteY162" fmla="*/ 6543961 h 6858000"/>
              <a:gd name="connsiteX163" fmla="*/ 5996048 w 6128435"/>
              <a:gd name="connsiteY163" fmla="*/ 6555444 h 6858000"/>
              <a:gd name="connsiteX164" fmla="*/ 6002524 w 6128435"/>
              <a:gd name="connsiteY164" fmla="*/ 6560188 h 6858000"/>
              <a:gd name="connsiteX165" fmla="*/ 6006823 w 6128435"/>
              <a:gd name="connsiteY165" fmla="*/ 6578546 h 6858000"/>
              <a:gd name="connsiteX166" fmla="*/ 6004510 w 6128435"/>
              <a:gd name="connsiteY166" fmla="*/ 6599256 h 6858000"/>
              <a:gd name="connsiteX167" fmla="*/ 5986207 w 6128435"/>
              <a:gd name="connsiteY167" fmla="*/ 6695855 h 6858000"/>
              <a:gd name="connsiteX168" fmla="*/ 5979428 w 6128435"/>
              <a:gd name="connsiteY168" fmla="*/ 6754678 h 6858000"/>
              <a:gd name="connsiteX169" fmla="*/ 5983398 w 6128435"/>
              <a:gd name="connsiteY169" fmla="*/ 6778641 h 6858000"/>
              <a:gd name="connsiteX170" fmla="*/ 5984543 w 6128435"/>
              <a:gd name="connsiteY170" fmla="*/ 6811016 h 6858000"/>
              <a:gd name="connsiteX171" fmla="*/ 5981802 w 6128435"/>
              <a:gd name="connsiteY171" fmla="*/ 6838578 h 6858000"/>
              <a:gd name="connsiteX172" fmla="*/ 5979671 w 6128435"/>
              <a:gd name="connsiteY172" fmla="*/ 6858000 h 6858000"/>
              <a:gd name="connsiteX173" fmla="*/ 0 w 6128435"/>
              <a:gd name="connsiteY173" fmla="*/ 6858000 h 6858000"/>
              <a:gd name="connsiteX174" fmla="*/ 0 w 6128435"/>
              <a:gd name="connsiteY17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04120 w 6128435"/>
              <a:gd name="connsiteY44" fmla="*/ 2435967 h 6858000"/>
              <a:gd name="connsiteX45" fmla="*/ 5148653 w 6128435"/>
              <a:gd name="connsiteY45" fmla="*/ 2460132 h 6858000"/>
              <a:gd name="connsiteX46" fmla="*/ 5192511 w 6128435"/>
              <a:gd name="connsiteY46" fmla="*/ 2549199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148653 w 6128435"/>
              <a:gd name="connsiteY45" fmla="*/ 2460132 h 6858000"/>
              <a:gd name="connsiteX46" fmla="*/ 5192511 w 6128435"/>
              <a:gd name="connsiteY46" fmla="*/ 2549199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192511 w 6128435"/>
              <a:gd name="connsiteY46" fmla="*/ 2549199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338366 w 6128435"/>
              <a:gd name="connsiteY46" fmla="*/ 2465052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338366 w 6128435"/>
              <a:gd name="connsiteY46" fmla="*/ 2465052 h 6858000"/>
              <a:gd name="connsiteX47" fmla="*/ 5337604 w 6128435"/>
              <a:gd name="connsiteY47" fmla="*/ 2597632 h 6858000"/>
              <a:gd name="connsiteX48" fmla="*/ 5407503 w 6128435"/>
              <a:gd name="connsiteY48" fmla="*/ 2786290 h 6858000"/>
              <a:gd name="connsiteX49" fmla="*/ 5407356 w 6128435"/>
              <a:gd name="connsiteY49" fmla="*/ 2787545 h 6858000"/>
              <a:gd name="connsiteX50" fmla="*/ 5411130 w 6128435"/>
              <a:gd name="connsiteY50" fmla="*/ 2788640 h 6858000"/>
              <a:gd name="connsiteX51" fmla="*/ 5416439 w 6128435"/>
              <a:gd name="connsiteY51" fmla="*/ 2805666 h 6858000"/>
              <a:gd name="connsiteX52" fmla="*/ 5416589 w 6128435"/>
              <a:gd name="connsiteY52" fmla="*/ 2810822 h 6858000"/>
              <a:gd name="connsiteX53" fmla="*/ 5418542 w 6128435"/>
              <a:gd name="connsiteY53" fmla="*/ 2817745 h 6858000"/>
              <a:gd name="connsiteX54" fmla="*/ 5418847 w 6128435"/>
              <a:gd name="connsiteY54" fmla="*/ 2817825 h 6858000"/>
              <a:gd name="connsiteX55" fmla="*/ 5423364 w 6128435"/>
              <a:gd name="connsiteY55" fmla="*/ 2858292 h 6858000"/>
              <a:gd name="connsiteX56" fmla="*/ 5479298 w 6128435"/>
              <a:gd name="connsiteY56" fmla="*/ 2947791 h 6858000"/>
              <a:gd name="connsiteX57" fmla="*/ 5481770 w 6128435"/>
              <a:gd name="connsiteY57" fmla="*/ 2951352 h 6858000"/>
              <a:gd name="connsiteX58" fmla="*/ 5481013 w 6128435"/>
              <a:gd name="connsiteY58" fmla="*/ 2973461 h 6858000"/>
              <a:gd name="connsiteX59" fmla="*/ 5482045 w 6128435"/>
              <a:gd name="connsiteY59" fmla="*/ 2984371 h 6858000"/>
              <a:gd name="connsiteX60" fmla="*/ 5479405 w 6128435"/>
              <a:gd name="connsiteY60" fmla="*/ 2988507 h 6858000"/>
              <a:gd name="connsiteX61" fmla="*/ 5482415 w 6128435"/>
              <a:gd name="connsiteY61" fmla="*/ 3004079 h 6858000"/>
              <a:gd name="connsiteX62" fmla="*/ 5483865 w 6128435"/>
              <a:gd name="connsiteY62" fmla="*/ 3005467 h 6858000"/>
              <a:gd name="connsiteX63" fmla="*/ 5482236 w 6128435"/>
              <a:gd name="connsiteY63" fmla="*/ 3019791 h 6858000"/>
              <a:gd name="connsiteX64" fmla="*/ 5475895 w 6128435"/>
              <a:gd name="connsiteY64" fmla="*/ 3033578 h 6858000"/>
              <a:gd name="connsiteX65" fmla="*/ 5477595 w 6128435"/>
              <a:gd name="connsiteY65" fmla="*/ 3250534 h 6858000"/>
              <a:gd name="connsiteX66" fmla="*/ 5532836 w 6128435"/>
              <a:gd name="connsiteY66" fmla="*/ 3353840 h 6858000"/>
              <a:gd name="connsiteX67" fmla="*/ 5561229 w 6128435"/>
              <a:gd name="connsiteY67" fmla="*/ 3395784 h 6858000"/>
              <a:gd name="connsiteX68" fmla="*/ 5589758 w 6128435"/>
              <a:gd name="connsiteY68" fmla="*/ 3506453 h 6858000"/>
              <a:gd name="connsiteX69" fmla="*/ 5596144 w 6128435"/>
              <a:gd name="connsiteY69" fmla="*/ 3534624 h 6858000"/>
              <a:gd name="connsiteX70" fmla="*/ 5597750 w 6128435"/>
              <a:gd name="connsiteY70" fmla="*/ 3534129 h 6858000"/>
              <a:gd name="connsiteX71" fmla="*/ 5599700 w 6128435"/>
              <a:gd name="connsiteY71" fmla="*/ 3547221 h 6858000"/>
              <a:gd name="connsiteX72" fmla="*/ 5615031 w 6128435"/>
              <a:gd name="connsiteY72" fmla="*/ 3557482 h 6858000"/>
              <a:gd name="connsiteX73" fmla="*/ 5618377 w 6128435"/>
              <a:gd name="connsiteY73" fmla="*/ 3588431 h 6858000"/>
              <a:gd name="connsiteX74" fmla="*/ 5612155 w 6128435"/>
              <a:gd name="connsiteY74" fmla="*/ 3589869 h 6858000"/>
              <a:gd name="connsiteX75" fmla="*/ 5620843 w 6128435"/>
              <a:gd name="connsiteY75" fmla="*/ 3606745 h 6858000"/>
              <a:gd name="connsiteX76" fmla="*/ 5655472 w 6128435"/>
              <a:gd name="connsiteY76" fmla="*/ 3678877 h 6858000"/>
              <a:gd name="connsiteX77" fmla="*/ 5680448 w 6128435"/>
              <a:gd name="connsiteY77" fmla="*/ 3717760 h 6858000"/>
              <a:gd name="connsiteX78" fmla="*/ 5683015 w 6128435"/>
              <a:gd name="connsiteY78" fmla="*/ 3762025 h 6858000"/>
              <a:gd name="connsiteX79" fmla="*/ 5696643 w 6128435"/>
              <a:gd name="connsiteY79" fmla="*/ 3773888 h 6858000"/>
              <a:gd name="connsiteX80" fmla="*/ 5699203 w 6128435"/>
              <a:gd name="connsiteY80" fmla="*/ 3775823 h 6858000"/>
              <a:gd name="connsiteX81" fmla="*/ 5704824 w 6128435"/>
              <a:gd name="connsiteY81" fmla="*/ 3785966 h 6858000"/>
              <a:gd name="connsiteX82" fmla="*/ 5712204 w 6128435"/>
              <a:gd name="connsiteY82" fmla="*/ 3785830 h 6858000"/>
              <a:gd name="connsiteX83" fmla="*/ 5724816 w 6128435"/>
              <a:gd name="connsiteY83" fmla="*/ 3798949 h 6858000"/>
              <a:gd name="connsiteX84" fmla="*/ 5733539 w 6128435"/>
              <a:gd name="connsiteY84" fmla="*/ 3818457 h 6858000"/>
              <a:gd name="connsiteX85" fmla="*/ 5768491 w 6128435"/>
              <a:gd name="connsiteY85" fmla="*/ 3914399 h 6858000"/>
              <a:gd name="connsiteX86" fmla="*/ 5793123 w 6128435"/>
              <a:gd name="connsiteY86" fmla="*/ 3969952 h 6858000"/>
              <a:gd name="connsiteX87" fmla="*/ 5808321 w 6128435"/>
              <a:gd name="connsiteY87" fmla="*/ 3988153 h 6858000"/>
              <a:gd name="connsiteX88" fmla="*/ 5825621 w 6128435"/>
              <a:gd name="connsiteY88" fmla="*/ 4015525 h 6858000"/>
              <a:gd name="connsiteX89" fmla="*/ 5860672 w 6128435"/>
              <a:gd name="connsiteY89" fmla="*/ 4061579 h 6858000"/>
              <a:gd name="connsiteX90" fmla="*/ 5872173 w 6128435"/>
              <a:gd name="connsiteY90" fmla="*/ 4088497 h 6858000"/>
              <a:gd name="connsiteX91" fmla="*/ 5883705 w 6128435"/>
              <a:gd name="connsiteY91" fmla="*/ 4101899 h 6858000"/>
              <a:gd name="connsiteX92" fmla="*/ 5885314 w 6128435"/>
              <a:gd name="connsiteY92" fmla="*/ 4108387 h 6858000"/>
              <a:gd name="connsiteX93" fmla="*/ 5894095 w 6128435"/>
              <a:gd name="connsiteY93" fmla="*/ 4128857 h 6858000"/>
              <a:gd name="connsiteX94" fmla="*/ 5898339 w 6128435"/>
              <a:gd name="connsiteY94" fmla="*/ 4140800 h 6858000"/>
              <a:gd name="connsiteX95" fmla="*/ 5899734 w 6128435"/>
              <a:gd name="connsiteY95" fmla="*/ 4145632 h 6858000"/>
              <a:gd name="connsiteX96" fmla="*/ 5897098 w 6128435"/>
              <a:gd name="connsiteY96" fmla="*/ 4157819 h 6858000"/>
              <a:gd name="connsiteX97" fmla="*/ 5903513 w 6128435"/>
              <a:gd name="connsiteY97" fmla="*/ 4187661 h 6858000"/>
              <a:gd name="connsiteX98" fmla="*/ 5917114 w 6128435"/>
              <a:gd name="connsiteY98" fmla="*/ 4213096 h 6858000"/>
              <a:gd name="connsiteX99" fmla="*/ 5921153 w 6128435"/>
              <a:gd name="connsiteY99" fmla="*/ 4236222 h 6858000"/>
              <a:gd name="connsiteX100" fmla="*/ 5924233 w 6128435"/>
              <a:gd name="connsiteY100" fmla="*/ 4242060 h 6858000"/>
              <a:gd name="connsiteX101" fmla="*/ 5928910 w 6128435"/>
              <a:gd name="connsiteY101" fmla="*/ 4300973 h 6858000"/>
              <a:gd name="connsiteX102" fmla="*/ 5939320 w 6128435"/>
              <a:gd name="connsiteY102" fmla="*/ 4340435 h 6858000"/>
              <a:gd name="connsiteX103" fmla="*/ 5946705 w 6128435"/>
              <a:gd name="connsiteY103" fmla="*/ 4428051 h 6858000"/>
              <a:gd name="connsiteX104" fmla="*/ 5949261 w 6128435"/>
              <a:gd name="connsiteY104" fmla="*/ 4449185 h 6858000"/>
              <a:gd name="connsiteX105" fmla="*/ 5957504 w 6128435"/>
              <a:gd name="connsiteY105" fmla="*/ 4465911 h 6858000"/>
              <a:gd name="connsiteX106" fmla="*/ 5964689 w 6128435"/>
              <a:gd name="connsiteY106" fmla="*/ 4468532 h 6858000"/>
              <a:gd name="connsiteX107" fmla="*/ 5967062 w 6128435"/>
              <a:gd name="connsiteY107" fmla="*/ 4479923 h 6858000"/>
              <a:gd name="connsiteX108" fmla="*/ 5968960 w 6128435"/>
              <a:gd name="connsiteY108" fmla="*/ 4482655 h 6858000"/>
              <a:gd name="connsiteX109" fmla="*/ 5978567 w 6128435"/>
              <a:gd name="connsiteY109" fmla="*/ 4498605 h 6858000"/>
              <a:gd name="connsiteX110" fmla="*/ 5980106 w 6128435"/>
              <a:gd name="connsiteY110" fmla="*/ 4585087 h 6858000"/>
              <a:gd name="connsiteX111" fmla="*/ 5998138 w 6128435"/>
              <a:gd name="connsiteY111" fmla="*/ 4697518 h 6858000"/>
              <a:gd name="connsiteX112" fmla="*/ 6013516 w 6128435"/>
              <a:gd name="connsiteY112" fmla="*/ 4786619 h 6858000"/>
              <a:gd name="connsiteX113" fmla="*/ 6025404 w 6128435"/>
              <a:gd name="connsiteY113" fmla="*/ 4858148 h 6858000"/>
              <a:gd name="connsiteX114" fmla="*/ 6007749 w 6128435"/>
              <a:gd name="connsiteY114" fmla="*/ 4964715 h 6858000"/>
              <a:gd name="connsiteX115" fmla="*/ 6005269 w 6128435"/>
              <a:gd name="connsiteY115" fmla="*/ 5150567 h 6858000"/>
              <a:gd name="connsiteX116" fmla="*/ 6001127 w 6128435"/>
              <a:gd name="connsiteY116" fmla="*/ 5164609 h 6858000"/>
              <a:gd name="connsiteX117" fmla="*/ 5996647 w 6128435"/>
              <a:gd name="connsiteY117" fmla="*/ 5185640 h 6858000"/>
              <a:gd name="connsiteX118" fmla="*/ 5998514 w 6128435"/>
              <a:gd name="connsiteY118" fmla="*/ 5189673 h 6858000"/>
              <a:gd name="connsiteX119" fmla="*/ 5995970 w 6128435"/>
              <a:gd name="connsiteY119" fmla="*/ 5221547 h 6858000"/>
              <a:gd name="connsiteX120" fmla="*/ 5997218 w 6128435"/>
              <a:gd name="connsiteY120" fmla="*/ 5222031 h 6858000"/>
              <a:gd name="connsiteX121" fmla="*/ 6002116 w 6128435"/>
              <a:gd name="connsiteY121" fmla="*/ 5231223 h 6858000"/>
              <a:gd name="connsiteX122" fmla="*/ 6008541 w 6128435"/>
              <a:gd name="connsiteY122" fmla="*/ 5248680 h 6858000"/>
              <a:gd name="connsiteX123" fmla="*/ 6039260 w 6128435"/>
              <a:gd name="connsiteY123" fmla="*/ 5289518 h 6858000"/>
              <a:gd name="connsiteX124" fmla="*/ 6036748 w 6128435"/>
              <a:gd name="connsiteY124" fmla="*/ 5322752 h 6858000"/>
              <a:gd name="connsiteX125" fmla="*/ 6036943 w 6128435"/>
              <a:gd name="connsiteY125" fmla="*/ 5329480 h 6858000"/>
              <a:gd name="connsiteX126" fmla="*/ 6037236 w 6128435"/>
              <a:gd name="connsiteY126" fmla="*/ 5329634 h 6858000"/>
              <a:gd name="connsiteX127" fmla="*/ 6038019 w 6128435"/>
              <a:gd name="connsiteY127" fmla="*/ 5336764 h 6858000"/>
              <a:gd name="connsiteX128" fmla="*/ 6037298 w 6128435"/>
              <a:gd name="connsiteY128" fmla="*/ 5341753 h 6858000"/>
              <a:gd name="connsiteX129" fmla="*/ 6037677 w 6128435"/>
              <a:gd name="connsiteY129" fmla="*/ 5354807 h 6858000"/>
              <a:gd name="connsiteX130" fmla="*/ 6039728 w 6128435"/>
              <a:gd name="connsiteY130" fmla="*/ 5359416 h 6858000"/>
              <a:gd name="connsiteX131" fmla="*/ 6043311 w 6128435"/>
              <a:gd name="connsiteY131" fmla="*/ 5361407 h 6858000"/>
              <a:gd name="connsiteX132" fmla="*/ 6042954 w 6128435"/>
              <a:gd name="connsiteY132" fmla="*/ 5362576 h 6858000"/>
              <a:gd name="connsiteX133" fmla="*/ 6053435 w 6128435"/>
              <a:gd name="connsiteY133" fmla="*/ 5387547 h 6858000"/>
              <a:gd name="connsiteX134" fmla="*/ 6065933 w 6128435"/>
              <a:gd name="connsiteY134" fmla="*/ 5443002 h 6858000"/>
              <a:gd name="connsiteX135" fmla="*/ 6068640 w 6128435"/>
              <a:gd name="connsiteY135" fmla="*/ 5474503 h 6858000"/>
              <a:gd name="connsiteX136" fmla="*/ 6080922 w 6128435"/>
              <a:gd name="connsiteY136" fmla="*/ 5561070 h 6858000"/>
              <a:gd name="connsiteX137" fmla="*/ 6096949 w 6128435"/>
              <a:gd name="connsiteY137" fmla="*/ 5648179 h 6858000"/>
              <a:gd name="connsiteX138" fmla="*/ 6125703 w 6128435"/>
              <a:gd name="connsiteY138" fmla="*/ 5692894 h 6858000"/>
              <a:gd name="connsiteX139" fmla="*/ 6126670 w 6128435"/>
              <a:gd name="connsiteY139" fmla="*/ 5697882 h 6858000"/>
              <a:gd name="connsiteX140" fmla="*/ 6124061 w 6128435"/>
              <a:gd name="connsiteY140" fmla="*/ 5710294 h 6858000"/>
              <a:gd name="connsiteX141" fmla="*/ 6122213 w 6128435"/>
              <a:gd name="connsiteY141" fmla="*/ 5714762 h 6858000"/>
              <a:gd name="connsiteX142" fmla="*/ 6121353 w 6128435"/>
              <a:gd name="connsiteY142" fmla="*/ 5721725 h 6858000"/>
              <a:gd name="connsiteX143" fmla="*/ 6121607 w 6128435"/>
              <a:gd name="connsiteY143" fmla="*/ 5721959 h 6858000"/>
              <a:gd name="connsiteX144" fmla="*/ 6120262 w 6128435"/>
              <a:gd name="connsiteY144" fmla="*/ 5728358 h 6858000"/>
              <a:gd name="connsiteX145" fmla="*/ 6110194 w 6128435"/>
              <a:gd name="connsiteY145" fmla="*/ 5758853 h 6858000"/>
              <a:gd name="connsiteX146" fmla="*/ 6127519 w 6128435"/>
              <a:gd name="connsiteY146" fmla="*/ 5865775 h 6858000"/>
              <a:gd name="connsiteX147" fmla="*/ 6128435 w 6128435"/>
              <a:gd name="connsiteY147" fmla="*/ 5870164 h 6858000"/>
              <a:gd name="connsiteX148" fmla="*/ 6119217 w 6128435"/>
              <a:gd name="connsiteY148" fmla="*/ 5888542 h 6858000"/>
              <a:gd name="connsiteX149" fmla="*/ 6115966 w 6128435"/>
              <a:gd name="connsiteY149" fmla="*/ 5898387 h 6858000"/>
              <a:gd name="connsiteX150" fmla="*/ 6111924 w 6128435"/>
              <a:gd name="connsiteY150" fmla="*/ 5900444 h 6858000"/>
              <a:gd name="connsiteX151" fmla="*/ 6108716 w 6128435"/>
              <a:gd name="connsiteY151" fmla="*/ 5915345 h 6858000"/>
              <a:gd name="connsiteX152" fmla="*/ 6109524 w 6128435"/>
              <a:gd name="connsiteY152" fmla="*/ 5917328 h 6858000"/>
              <a:gd name="connsiteX153" fmla="*/ 6102493 w 6128435"/>
              <a:gd name="connsiteY153" fmla="*/ 5928602 h 6858000"/>
              <a:gd name="connsiteX154" fmla="*/ 6056863 w 6128435"/>
              <a:gd name="connsiteY154" fmla="*/ 6000643 h 6858000"/>
              <a:gd name="connsiteX155" fmla="*/ 6045436 w 6128435"/>
              <a:gd name="connsiteY155" fmla="*/ 6124480 h 6858000"/>
              <a:gd name="connsiteX156" fmla="*/ 6030489 w 6128435"/>
              <a:gd name="connsiteY156" fmla="*/ 6317666 h 6858000"/>
              <a:gd name="connsiteX157" fmla="*/ 6007492 w 6128435"/>
              <a:gd name="connsiteY157" fmla="*/ 6440818 h 6858000"/>
              <a:gd name="connsiteX158" fmla="*/ 6009467 w 6128435"/>
              <a:gd name="connsiteY158" fmla="*/ 6487076 h 6858000"/>
              <a:gd name="connsiteX159" fmla="*/ 5995064 w 6128435"/>
              <a:gd name="connsiteY159" fmla="*/ 6540791 h 6858000"/>
              <a:gd name="connsiteX160" fmla="*/ 5996309 w 6128435"/>
              <a:gd name="connsiteY160" fmla="*/ 6543961 h 6858000"/>
              <a:gd name="connsiteX161" fmla="*/ 5996048 w 6128435"/>
              <a:gd name="connsiteY161" fmla="*/ 6555444 h 6858000"/>
              <a:gd name="connsiteX162" fmla="*/ 6002524 w 6128435"/>
              <a:gd name="connsiteY162" fmla="*/ 6560188 h 6858000"/>
              <a:gd name="connsiteX163" fmla="*/ 6006823 w 6128435"/>
              <a:gd name="connsiteY163" fmla="*/ 6578546 h 6858000"/>
              <a:gd name="connsiteX164" fmla="*/ 6004510 w 6128435"/>
              <a:gd name="connsiteY164" fmla="*/ 6599256 h 6858000"/>
              <a:gd name="connsiteX165" fmla="*/ 5986207 w 6128435"/>
              <a:gd name="connsiteY165" fmla="*/ 6695855 h 6858000"/>
              <a:gd name="connsiteX166" fmla="*/ 5979428 w 6128435"/>
              <a:gd name="connsiteY166" fmla="*/ 6754678 h 6858000"/>
              <a:gd name="connsiteX167" fmla="*/ 5983398 w 6128435"/>
              <a:gd name="connsiteY167" fmla="*/ 6778641 h 6858000"/>
              <a:gd name="connsiteX168" fmla="*/ 5984543 w 6128435"/>
              <a:gd name="connsiteY168" fmla="*/ 6811016 h 6858000"/>
              <a:gd name="connsiteX169" fmla="*/ 5981802 w 6128435"/>
              <a:gd name="connsiteY169" fmla="*/ 6838578 h 6858000"/>
              <a:gd name="connsiteX170" fmla="*/ 5979671 w 6128435"/>
              <a:gd name="connsiteY170" fmla="*/ 6858000 h 6858000"/>
              <a:gd name="connsiteX171" fmla="*/ 0 w 6128435"/>
              <a:gd name="connsiteY171" fmla="*/ 6858000 h 6858000"/>
              <a:gd name="connsiteX172" fmla="*/ 0 w 6128435"/>
              <a:gd name="connsiteY17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338366 w 6128435"/>
              <a:gd name="connsiteY46" fmla="*/ 2465052 h 6858000"/>
              <a:gd name="connsiteX47" fmla="*/ 5371263 w 6128435"/>
              <a:gd name="connsiteY47" fmla="*/ 2586413 h 6858000"/>
              <a:gd name="connsiteX48" fmla="*/ 5407503 w 6128435"/>
              <a:gd name="connsiteY48" fmla="*/ 2786290 h 6858000"/>
              <a:gd name="connsiteX49" fmla="*/ 5407356 w 6128435"/>
              <a:gd name="connsiteY49" fmla="*/ 2787545 h 6858000"/>
              <a:gd name="connsiteX50" fmla="*/ 5411130 w 6128435"/>
              <a:gd name="connsiteY50" fmla="*/ 2788640 h 6858000"/>
              <a:gd name="connsiteX51" fmla="*/ 5416439 w 6128435"/>
              <a:gd name="connsiteY51" fmla="*/ 2805666 h 6858000"/>
              <a:gd name="connsiteX52" fmla="*/ 5416589 w 6128435"/>
              <a:gd name="connsiteY52" fmla="*/ 2810822 h 6858000"/>
              <a:gd name="connsiteX53" fmla="*/ 5418542 w 6128435"/>
              <a:gd name="connsiteY53" fmla="*/ 2817745 h 6858000"/>
              <a:gd name="connsiteX54" fmla="*/ 5418847 w 6128435"/>
              <a:gd name="connsiteY54" fmla="*/ 2817825 h 6858000"/>
              <a:gd name="connsiteX55" fmla="*/ 5423364 w 6128435"/>
              <a:gd name="connsiteY55" fmla="*/ 2858292 h 6858000"/>
              <a:gd name="connsiteX56" fmla="*/ 5479298 w 6128435"/>
              <a:gd name="connsiteY56" fmla="*/ 2947791 h 6858000"/>
              <a:gd name="connsiteX57" fmla="*/ 5481770 w 6128435"/>
              <a:gd name="connsiteY57" fmla="*/ 2951352 h 6858000"/>
              <a:gd name="connsiteX58" fmla="*/ 5481013 w 6128435"/>
              <a:gd name="connsiteY58" fmla="*/ 2973461 h 6858000"/>
              <a:gd name="connsiteX59" fmla="*/ 5482045 w 6128435"/>
              <a:gd name="connsiteY59" fmla="*/ 2984371 h 6858000"/>
              <a:gd name="connsiteX60" fmla="*/ 5479405 w 6128435"/>
              <a:gd name="connsiteY60" fmla="*/ 2988507 h 6858000"/>
              <a:gd name="connsiteX61" fmla="*/ 5482415 w 6128435"/>
              <a:gd name="connsiteY61" fmla="*/ 3004079 h 6858000"/>
              <a:gd name="connsiteX62" fmla="*/ 5483865 w 6128435"/>
              <a:gd name="connsiteY62" fmla="*/ 3005467 h 6858000"/>
              <a:gd name="connsiteX63" fmla="*/ 5482236 w 6128435"/>
              <a:gd name="connsiteY63" fmla="*/ 3019791 h 6858000"/>
              <a:gd name="connsiteX64" fmla="*/ 5475895 w 6128435"/>
              <a:gd name="connsiteY64" fmla="*/ 3033578 h 6858000"/>
              <a:gd name="connsiteX65" fmla="*/ 5477595 w 6128435"/>
              <a:gd name="connsiteY65" fmla="*/ 3250534 h 6858000"/>
              <a:gd name="connsiteX66" fmla="*/ 5532836 w 6128435"/>
              <a:gd name="connsiteY66" fmla="*/ 3353840 h 6858000"/>
              <a:gd name="connsiteX67" fmla="*/ 5561229 w 6128435"/>
              <a:gd name="connsiteY67" fmla="*/ 3395784 h 6858000"/>
              <a:gd name="connsiteX68" fmla="*/ 5589758 w 6128435"/>
              <a:gd name="connsiteY68" fmla="*/ 3506453 h 6858000"/>
              <a:gd name="connsiteX69" fmla="*/ 5596144 w 6128435"/>
              <a:gd name="connsiteY69" fmla="*/ 3534624 h 6858000"/>
              <a:gd name="connsiteX70" fmla="*/ 5597750 w 6128435"/>
              <a:gd name="connsiteY70" fmla="*/ 3534129 h 6858000"/>
              <a:gd name="connsiteX71" fmla="*/ 5599700 w 6128435"/>
              <a:gd name="connsiteY71" fmla="*/ 3547221 h 6858000"/>
              <a:gd name="connsiteX72" fmla="*/ 5615031 w 6128435"/>
              <a:gd name="connsiteY72" fmla="*/ 3557482 h 6858000"/>
              <a:gd name="connsiteX73" fmla="*/ 5618377 w 6128435"/>
              <a:gd name="connsiteY73" fmla="*/ 3588431 h 6858000"/>
              <a:gd name="connsiteX74" fmla="*/ 5612155 w 6128435"/>
              <a:gd name="connsiteY74" fmla="*/ 3589869 h 6858000"/>
              <a:gd name="connsiteX75" fmla="*/ 5620843 w 6128435"/>
              <a:gd name="connsiteY75" fmla="*/ 3606745 h 6858000"/>
              <a:gd name="connsiteX76" fmla="*/ 5655472 w 6128435"/>
              <a:gd name="connsiteY76" fmla="*/ 3678877 h 6858000"/>
              <a:gd name="connsiteX77" fmla="*/ 5680448 w 6128435"/>
              <a:gd name="connsiteY77" fmla="*/ 3717760 h 6858000"/>
              <a:gd name="connsiteX78" fmla="*/ 5683015 w 6128435"/>
              <a:gd name="connsiteY78" fmla="*/ 3762025 h 6858000"/>
              <a:gd name="connsiteX79" fmla="*/ 5696643 w 6128435"/>
              <a:gd name="connsiteY79" fmla="*/ 3773888 h 6858000"/>
              <a:gd name="connsiteX80" fmla="*/ 5699203 w 6128435"/>
              <a:gd name="connsiteY80" fmla="*/ 3775823 h 6858000"/>
              <a:gd name="connsiteX81" fmla="*/ 5704824 w 6128435"/>
              <a:gd name="connsiteY81" fmla="*/ 3785966 h 6858000"/>
              <a:gd name="connsiteX82" fmla="*/ 5712204 w 6128435"/>
              <a:gd name="connsiteY82" fmla="*/ 3785830 h 6858000"/>
              <a:gd name="connsiteX83" fmla="*/ 5724816 w 6128435"/>
              <a:gd name="connsiteY83" fmla="*/ 3798949 h 6858000"/>
              <a:gd name="connsiteX84" fmla="*/ 5733539 w 6128435"/>
              <a:gd name="connsiteY84" fmla="*/ 3818457 h 6858000"/>
              <a:gd name="connsiteX85" fmla="*/ 5768491 w 6128435"/>
              <a:gd name="connsiteY85" fmla="*/ 3914399 h 6858000"/>
              <a:gd name="connsiteX86" fmla="*/ 5793123 w 6128435"/>
              <a:gd name="connsiteY86" fmla="*/ 3969952 h 6858000"/>
              <a:gd name="connsiteX87" fmla="*/ 5808321 w 6128435"/>
              <a:gd name="connsiteY87" fmla="*/ 3988153 h 6858000"/>
              <a:gd name="connsiteX88" fmla="*/ 5825621 w 6128435"/>
              <a:gd name="connsiteY88" fmla="*/ 4015525 h 6858000"/>
              <a:gd name="connsiteX89" fmla="*/ 5860672 w 6128435"/>
              <a:gd name="connsiteY89" fmla="*/ 4061579 h 6858000"/>
              <a:gd name="connsiteX90" fmla="*/ 5872173 w 6128435"/>
              <a:gd name="connsiteY90" fmla="*/ 4088497 h 6858000"/>
              <a:gd name="connsiteX91" fmla="*/ 5883705 w 6128435"/>
              <a:gd name="connsiteY91" fmla="*/ 4101899 h 6858000"/>
              <a:gd name="connsiteX92" fmla="*/ 5885314 w 6128435"/>
              <a:gd name="connsiteY92" fmla="*/ 4108387 h 6858000"/>
              <a:gd name="connsiteX93" fmla="*/ 5894095 w 6128435"/>
              <a:gd name="connsiteY93" fmla="*/ 4128857 h 6858000"/>
              <a:gd name="connsiteX94" fmla="*/ 5898339 w 6128435"/>
              <a:gd name="connsiteY94" fmla="*/ 4140800 h 6858000"/>
              <a:gd name="connsiteX95" fmla="*/ 5899734 w 6128435"/>
              <a:gd name="connsiteY95" fmla="*/ 4145632 h 6858000"/>
              <a:gd name="connsiteX96" fmla="*/ 5897098 w 6128435"/>
              <a:gd name="connsiteY96" fmla="*/ 4157819 h 6858000"/>
              <a:gd name="connsiteX97" fmla="*/ 5903513 w 6128435"/>
              <a:gd name="connsiteY97" fmla="*/ 4187661 h 6858000"/>
              <a:gd name="connsiteX98" fmla="*/ 5917114 w 6128435"/>
              <a:gd name="connsiteY98" fmla="*/ 4213096 h 6858000"/>
              <a:gd name="connsiteX99" fmla="*/ 5921153 w 6128435"/>
              <a:gd name="connsiteY99" fmla="*/ 4236222 h 6858000"/>
              <a:gd name="connsiteX100" fmla="*/ 5924233 w 6128435"/>
              <a:gd name="connsiteY100" fmla="*/ 4242060 h 6858000"/>
              <a:gd name="connsiteX101" fmla="*/ 5928910 w 6128435"/>
              <a:gd name="connsiteY101" fmla="*/ 4300973 h 6858000"/>
              <a:gd name="connsiteX102" fmla="*/ 5939320 w 6128435"/>
              <a:gd name="connsiteY102" fmla="*/ 4340435 h 6858000"/>
              <a:gd name="connsiteX103" fmla="*/ 5946705 w 6128435"/>
              <a:gd name="connsiteY103" fmla="*/ 4428051 h 6858000"/>
              <a:gd name="connsiteX104" fmla="*/ 5949261 w 6128435"/>
              <a:gd name="connsiteY104" fmla="*/ 4449185 h 6858000"/>
              <a:gd name="connsiteX105" fmla="*/ 5957504 w 6128435"/>
              <a:gd name="connsiteY105" fmla="*/ 4465911 h 6858000"/>
              <a:gd name="connsiteX106" fmla="*/ 5964689 w 6128435"/>
              <a:gd name="connsiteY106" fmla="*/ 4468532 h 6858000"/>
              <a:gd name="connsiteX107" fmla="*/ 5967062 w 6128435"/>
              <a:gd name="connsiteY107" fmla="*/ 4479923 h 6858000"/>
              <a:gd name="connsiteX108" fmla="*/ 5968960 w 6128435"/>
              <a:gd name="connsiteY108" fmla="*/ 4482655 h 6858000"/>
              <a:gd name="connsiteX109" fmla="*/ 5978567 w 6128435"/>
              <a:gd name="connsiteY109" fmla="*/ 4498605 h 6858000"/>
              <a:gd name="connsiteX110" fmla="*/ 5980106 w 6128435"/>
              <a:gd name="connsiteY110" fmla="*/ 4585087 h 6858000"/>
              <a:gd name="connsiteX111" fmla="*/ 5998138 w 6128435"/>
              <a:gd name="connsiteY111" fmla="*/ 4697518 h 6858000"/>
              <a:gd name="connsiteX112" fmla="*/ 6013516 w 6128435"/>
              <a:gd name="connsiteY112" fmla="*/ 4786619 h 6858000"/>
              <a:gd name="connsiteX113" fmla="*/ 6025404 w 6128435"/>
              <a:gd name="connsiteY113" fmla="*/ 4858148 h 6858000"/>
              <a:gd name="connsiteX114" fmla="*/ 6007749 w 6128435"/>
              <a:gd name="connsiteY114" fmla="*/ 4964715 h 6858000"/>
              <a:gd name="connsiteX115" fmla="*/ 6005269 w 6128435"/>
              <a:gd name="connsiteY115" fmla="*/ 5150567 h 6858000"/>
              <a:gd name="connsiteX116" fmla="*/ 6001127 w 6128435"/>
              <a:gd name="connsiteY116" fmla="*/ 5164609 h 6858000"/>
              <a:gd name="connsiteX117" fmla="*/ 5996647 w 6128435"/>
              <a:gd name="connsiteY117" fmla="*/ 5185640 h 6858000"/>
              <a:gd name="connsiteX118" fmla="*/ 5998514 w 6128435"/>
              <a:gd name="connsiteY118" fmla="*/ 5189673 h 6858000"/>
              <a:gd name="connsiteX119" fmla="*/ 5995970 w 6128435"/>
              <a:gd name="connsiteY119" fmla="*/ 5221547 h 6858000"/>
              <a:gd name="connsiteX120" fmla="*/ 5997218 w 6128435"/>
              <a:gd name="connsiteY120" fmla="*/ 5222031 h 6858000"/>
              <a:gd name="connsiteX121" fmla="*/ 6002116 w 6128435"/>
              <a:gd name="connsiteY121" fmla="*/ 5231223 h 6858000"/>
              <a:gd name="connsiteX122" fmla="*/ 6008541 w 6128435"/>
              <a:gd name="connsiteY122" fmla="*/ 5248680 h 6858000"/>
              <a:gd name="connsiteX123" fmla="*/ 6039260 w 6128435"/>
              <a:gd name="connsiteY123" fmla="*/ 5289518 h 6858000"/>
              <a:gd name="connsiteX124" fmla="*/ 6036748 w 6128435"/>
              <a:gd name="connsiteY124" fmla="*/ 5322752 h 6858000"/>
              <a:gd name="connsiteX125" fmla="*/ 6036943 w 6128435"/>
              <a:gd name="connsiteY125" fmla="*/ 5329480 h 6858000"/>
              <a:gd name="connsiteX126" fmla="*/ 6037236 w 6128435"/>
              <a:gd name="connsiteY126" fmla="*/ 5329634 h 6858000"/>
              <a:gd name="connsiteX127" fmla="*/ 6038019 w 6128435"/>
              <a:gd name="connsiteY127" fmla="*/ 5336764 h 6858000"/>
              <a:gd name="connsiteX128" fmla="*/ 6037298 w 6128435"/>
              <a:gd name="connsiteY128" fmla="*/ 5341753 h 6858000"/>
              <a:gd name="connsiteX129" fmla="*/ 6037677 w 6128435"/>
              <a:gd name="connsiteY129" fmla="*/ 5354807 h 6858000"/>
              <a:gd name="connsiteX130" fmla="*/ 6039728 w 6128435"/>
              <a:gd name="connsiteY130" fmla="*/ 5359416 h 6858000"/>
              <a:gd name="connsiteX131" fmla="*/ 6043311 w 6128435"/>
              <a:gd name="connsiteY131" fmla="*/ 5361407 h 6858000"/>
              <a:gd name="connsiteX132" fmla="*/ 6042954 w 6128435"/>
              <a:gd name="connsiteY132" fmla="*/ 5362576 h 6858000"/>
              <a:gd name="connsiteX133" fmla="*/ 6053435 w 6128435"/>
              <a:gd name="connsiteY133" fmla="*/ 5387547 h 6858000"/>
              <a:gd name="connsiteX134" fmla="*/ 6065933 w 6128435"/>
              <a:gd name="connsiteY134" fmla="*/ 5443002 h 6858000"/>
              <a:gd name="connsiteX135" fmla="*/ 6068640 w 6128435"/>
              <a:gd name="connsiteY135" fmla="*/ 5474503 h 6858000"/>
              <a:gd name="connsiteX136" fmla="*/ 6080922 w 6128435"/>
              <a:gd name="connsiteY136" fmla="*/ 5561070 h 6858000"/>
              <a:gd name="connsiteX137" fmla="*/ 6096949 w 6128435"/>
              <a:gd name="connsiteY137" fmla="*/ 5648179 h 6858000"/>
              <a:gd name="connsiteX138" fmla="*/ 6125703 w 6128435"/>
              <a:gd name="connsiteY138" fmla="*/ 5692894 h 6858000"/>
              <a:gd name="connsiteX139" fmla="*/ 6126670 w 6128435"/>
              <a:gd name="connsiteY139" fmla="*/ 5697882 h 6858000"/>
              <a:gd name="connsiteX140" fmla="*/ 6124061 w 6128435"/>
              <a:gd name="connsiteY140" fmla="*/ 5710294 h 6858000"/>
              <a:gd name="connsiteX141" fmla="*/ 6122213 w 6128435"/>
              <a:gd name="connsiteY141" fmla="*/ 5714762 h 6858000"/>
              <a:gd name="connsiteX142" fmla="*/ 6121353 w 6128435"/>
              <a:gd name="connsiteY142" fmla="*/ 5721725 h 6858000"/>
              <a:gd name="connsiteX143" fmla="*/ 6121607 w 6128435"/>
              <a:gd name="connsiteY143" fmla="*/ 5721959 h 6858000"/>
              <a:gd name="connsiteX144" fmla="*/ 6120262 w 6128435"/>
              <a:gd name="connsiteY144" fmla="*/ 5728358 h 6858000"/>
              <a:gd name="connsiteX145" fmla="*/ 6110194 w 6128435"/>
              <a:gd name="connsiteY145" fmla="*/ 5758853 h 6858000"/>
              <a:gd name="connsiteX146" fmla="*/ 6127519 w 6128435"/>
              <a:gd name="connsiteY146" fmla="*/ 5865775 h 6858000"/>
              <a:gd name="connsiteX147" fmla="*/ 6128435 w 6128435"/>
              <a:gd name="connsiteY147" fmla="*/ 5870164 h 6858000"/>
              <a:gd name="connsiteX148" fmla="*/ 6119217 w 6128435"/>
              <a:gd name="connsiteY148" fmla="*/ 5888542 h 6858000"/>
              <a:gd name="connsiteX149" fmla="*/ 6115966 w 6128435"/>
              <a:gd name="connsiteY149" fmla="*/ 5898387 h 6858000"/>
              <a:gd name="connsiteX150" fmla="*/ 6111924 w 6128435"/>
              <a:gd name="connsiteY150" fmla="*/ 5900444 h 6858000"/>
              <a:gd name="connsiteX151" fmla="*/ 6108716 w 6128435"/>
              <a:gd name="connsiteY151" fmla="*/ 5915345 h 6858000"/>
              <a:gd name="connsiteX152" fmla="*/ 6109524 w 6128435"/>
              <a:gd name="connsiteY152" fmla="*/ 5917328 h 6858000"/>
              <a:gd name="connsiteX153" fmla="*/ 6102493 w 6128435"/>
              <a:gd name="connsiteY153" fmla="*/ 5928602 h 6858000"/>
              <a:gd name="connsiteX154" fmla="*/ 6056863 w 6128435"/>
              <a:gd name="connsiteY154" fmla="*/ 6000643 h 6858000"/>
              <a:gd name="connsiteX155" fmla="*/ 6045436 w 6128435"/>
              <a:gd name="connsiteY155" fmla="*/ 6124480 h 6858000"/>
              <a:gd name="connsiteX156" fmla="*/ 6030489 w 6128435"/>
              <a:gd name="connsiteY156" fmla="*/ 6317666 h 6858000"/>
              <a:gd name="connsiteX157" fmla="*/ 6007492 w 6128435"/>
              <a:gd name="connsiteY157" fmla="*/ 6440818 h 6858000"/>
              <a:gd name="connsiteX158" fmla="*/ 6009467 w 6128435"/>
              <a:gd name="connsiteY158" fmla="*/ 6487076 h 6858000"/>
              <a:gd name="connsiteX159" fmla="*/ 5995064 w 6128435"/>
              <a:gd name="connsiteY159" fmla="*/ 6540791 h 6858000"/>
              <a:gd name="connsiteX160" fmla="*/ 5996309 w 6128435"/>
              <a:gd name="connsiteY160" fmla="*/ 6543961 h 6858000"/>
              <a:gd name="connsiteX161" fmla="*/ 5996048 w 6128435"/>
              <a:gd name="connsiteY161" fmla="*/ 6555444 h 6858000"/>
              <a:gd name="connsiteX162" fmla="*/ 6002524 w 6128435"/>
              <a:gd name="connsiteY162" fmla="*/ 6560188 h 6858000"/>
              <a:gd name="connsiteX163" fmla="*/ 6006823 w 6128435"/>
              <a:gd name="connsiteY163" fmla="*/ 6578546 h 6858000"/>
              <a:gd name="connsiteX164" fmla="*/ 6004510 w 6128435"/>
              <a:gd name="connsiteY164" fmla="*/ 6599256 h 6858000"/>
              <a:gd name="connsiteX165" fmla="*/ 5986207 w 6128435"/>
              <a:gd name="connsiteY165" fmla="*/ 6695855 h 6858000"/>
              <a:gd name="connsiteX166" fmla="*/ 5979428 w 6128435"/>
              <a:gd name="connsiteY166" fmla="*/ 6754678 h 6858000"/>
              <a:gd name="connsiteX167" fmla="*/ 5983398 w 6128435"/>
              <a:gd name="connsiteY167" fmla="*/ 6778641 h 6858000"/>
              <a:gd name="connsiteX168" fmla="*/ 5984543 w 6128435"/>
              <a:gd name="connsiteY168" fmla="*/ 6811016 h 6858000"/>
              <a:gd name="connsiteX169" fmla="*/ 5981802 w 6128435"/>
              <a:gd name="connsiteY169" fmla="*/ 6838578 h 6858000"/>
              <a:gd name="connsiteX170" fmla="*/ 5979671 w 6128435"/>
              <a:gd name="connsiteY170" fmla="*/ 6858000 h 6858000"/>
              <a:gd name="connsiteX171" fmla="*/ 0 w 6128435"/>
              <a:gd name="connsiteY171" fmla="*/ 6858000 h 6858000"/>
              <a:gd name="connsiteX172" fmla="*/ 0 w 6128435"/>
              <a:gd name="connsiteY17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75895 w 6128435"/>
              <a:gd name="connsiteY63" fmla="*/ 3033578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75895 w 6128435"/>
              <a:gd name="connsiteY63" fmla="*/ 3033578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75895 w 6128435"/>
              <a:gd name="connsiteY63" fmla="*/ 3033578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81505 w 6128435"/>
              <a:gd name="connsiteY63" fmla="*/ 3095286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79405 w 6128435"/>
              <a:gd name="connsiteY58" fmla="*/ 2988507 h 6858000"/>
              <a:gd name="connsiteX59" fmla="*/ 5482415 w 6128435"/>
              <a:gd name="connsiteY59" fmla="*/ 3004079 h 6858000"/>
              <a:gd name="connsiteX60" fmla="*/ 5483865 w 6128435"/>
              <a:gd name="connsiteY60" fmla="*/ 3005467 h 6858000"/>
              <a:gd name="connsiteX61" fmla="*/ 5482236 w 6128435"/>
              <a:gd name="connsiteY61" fmla="*/ 3019791 h 6858000"/>
              <a:gd name="connsiteX62" fmla="*/ 5481505 w 6128435"/>
              <a:gd name="connsiteY62" fmla="*/ 3095286 h 6858000"/>
              <a:gd name="connsiteX63" fmla="*/ 5477595 w 6128435"/>
              <a:gd name="connsiteY63" fmla="*/ 3250534 h 6858000"/>
              <a:gd name="connsiteX64" fmla="*/ 5532836 w 6128435"/>
              <a:gd name="connsiteY64" fmla="*/ 3353840 h 6858000"/>
              <a:gd name="connsiteX65" fmla="*/ 5561229 w 6128435"/>
              <a:gd name="connsiteY65" fmla="*/ 3395784 h 6858000"/>
              <a:gd name="connsiteX66" fmla="*/ 5589758 w 6128435"/>
              <a:gd name="connsiteY66" fmla="*/ 3506453 h 6858000"/>
              <a:gd name="connsiteX67" fmla="*/ 5596144 w 6128435"/>
              <a:gd name="connsiteY67" fmla="*/ 3534624 h 6858000"/>
              <a:gd name="connsiteX68" fmla="*/ 5597750 w 6128435"/>
              <a:gd name="connsiteY68" fmla="*/ 3534129 h 6858000"/>
              <a:gd name="connsiteX69" fmla="*/ 5599700 w 6128435"/>
              <a:gd name="connsiteY69" fmla="*/ 3547221 h 6858000"/>
              <a:gd name="connsiteX70" fmla="*/ 5615031 w 6128435"/>
              <a:gd name="connsiteY70" fmla="*/ 3557482 h 6858000"/>
              <a:gd name="connsiteX71" fmla="*/ 5618377 w 6128435"/>
              <a:gd name="connsiteY71" fmla="*/ 3588431 h 6858000"/>
              <a:gd name="connsiteX72" fmla="*/ 5612155 w 6128435"/>
              <a:gd name="connsiteY72" fmla="*/ 3589869 h 6858000"/>
              <a:gd name="connsiteX73" fmla="*/ 5620843 w 6128435"/>
              <a:gd name="connsiteY73" fmla="*/ 3606745 h 6858000"/>
              <a:gd name="connsiteX74" fmla="*/ 5655472 w 6128435"/>
              <a:gd name="connsiteY74" fmla="*/ 3678877 h 6858000"/>
              <a:gd name="connsiteX75" fmla="*/ 5680448 w 6128435"/>
              <a:gd name="connsiteY75" fmla="*/ 3717760 h 6858000"/>
              <a:gd name="connsiteX76" fmla="*/ 5683015 w 6128435"/>
              <a:gd name="connsiteY76" fmla="*/ 3762025 h 6858000"/>
              <a:gd name="connsiteX77" fmla="*/ 5696643 w 6128435"/>
              <a:gd name="connsiteY77" fmla="*/ 3773888 h 6858000"/>
              <a:gd name="connsiteX78" fmla="*/ 5699203 w 6128435"/>
              <a:gd name="connsiteY78" fmla="*/ 3775823 h 6858000"/>
              <a:gd name="connsiteX79" fmla="*/ 5704824 w 6128435"/>
              <a:gd name="connsiteY79" fmla="*/ 3785966 h 6858000"/>
              <a:gd name="connsiteX80" fmla="*/ 5712204 w 6128435"/>
              <a:gd name="connsiteY80" fmla="*/ 3785830 h 6858000"/>
              <a:gd name="connsiteX81" fmla="*/ 5724816 w 6128435"/>
              <a:gd name="connsiteY81" fmla="*/ 3798949 h 6858000"/>
              <a:gd name="connsiteX82" fmla="*/ 5733539 w 6128435"/>
              <a:gd name="connsiteY82" fmla="*/ 3818457 h 6858000"/>
              <a:gd name="connsiteX83" fmla="*/ 5768491 w 6128435"/>
              <a:gd name="connsiteY83" fmla="*/ 3914399 h 6858000"/>
              <a:gd name="connsiteX84" fmla="*/ 5793123 w 6128435"/>
              <a:gd name="connsiteY84" fmla="*/ 3969952 h 6858000"/>
              <a:gd name="connsiteX85" fmla="*/ 5808321 w 6128435"/>
              <a:gd name="connsiteY85" fmla="*/ 3988153 h 6858000"/>
              <a:gd name="connsiteX86" fmla="*/ 5825621 w 6128435"/>
              <a:gd name="connsiteY86" fmla="*/ 4015525 h 6858000"/>
              <a:gd name="connsiteX87" fmla="*/ 5860672 w 6128435"/>
              <a:gd name="connsiteY87" fmla="*/ 4061579 h 6858000"/>
              <a:gd name="connsiteX88" fmla="*/ 5872173 w 6128435"/>
              <a:gd name="connsiteY88" fmla="*/ 4088497 h 6858000"/>
              <a:gd name="connsiteX89" fmla="*/ 5883705 w 6128435"/>
              <a:gd name="connsiteY89" fmla="*/ 4101899 h 6858000"/>
              <a:gd name="connsiteX90" fmla="*/ 5885314 w 6128435"/>
              <a:gd name="connsiteY90" fmla="*/ 4108387 h 6858000"/>
              <a:gd name="connsiteX91" fmla="*/ 5894095 w 6128435"/>
              <a:gd name="connsiteY91" fmla="*/ 4128857 h 6858000"/>
              <a:gd name="connsiteX92" fmla="*/ 5898339 w 6128435"/>
              <a:gd name="connsiteY92" fmla="*/ 4140800 h 6858000"/>
              <a:gd name="connsiteX93" fmla="*/ 5899734 w 6128435"/>
              <a:gd name="connsiteY93" fmla="*/ 4145632 h 6858000"/>
              <a:gd name="connsiteX94" fmla="*/ 5897098 w 6128435"/>
              <a:gd name="connsiteY94" fmla="*/ 4157819 h 6858000"/>
              <a:gd name="connsiteX95" fmla="*/ 5903513 w 6128435"/>
              <a:gd name="connsiteY95" fmla="*/ 4187661 h 6858000"/>
              <a:gd name="connsiteX96" fmla="*/ 5917114 w 6128435"/>
              <a:gd name="connsiteY96" fmla="*/ 4213096 h 6858000"/>
              <a:gd name="connsiteX97" fmla="*/ 5921153 w 6128435"/>
              <a:gd name="connsiteY97" fmla="*/ 4236222 h 6858000"/>
              <a:gd name="connsiteX98" fmla="*/ 5924233 w 6128435"/>
              <a:gd name="connsiteY98" fmla="*/ 4242060 h 6858000"/>
              <a:gd name="connsiteX99" fmla="*/ 5928910 w 6128435"/>
              <a:gd name="connsiteY99" fmla="*/ 4300973 h 6858000"/>
              <a:gd name="connsiteX100" fmla="*/ 5939320 w 6128435"/>
              <a:gd name="connsiteY100" fmla="*/ 4340435 h 6858000"/>
              <a:gd name="connsiteX101" fmla="*/ 5946705 w 6128435"/>
              <a:gd name="connsiteY101" fmla="*/ 4428051 h 6858000"/>
              <a:gd name="connsiteX102" fmla="*/ 5949261 w 6128435"/>
              <a:gd name="connsiteY102" fmla="*/ 4449185 h 6858000"/>
              <a:gd name="connsiteX103" fmla="*/ 5957504 w 6128435"/>
              <a:gd name="connsiteY103" fmla="*/ 4465911 h 6858000"/>
              <a:gd name="connsiteX104" fmla="*/ 5964689 w 6128435"/>
              <a:gd name="connsiteY104" fmla="*/ 4468532 h 6858000"/>
              <a:gd name="connsiteX105" fmla="*/ 5967062 w 6128435"/>
              <a:gd name="connsiteY105" fmla="*/ 4479923 h 6858000"/>
              <a:gd name="connsiteX106" fmla="*/ 5968960 w 6128435"/>
              <a:gd name="connsiteY106" fmla="*/ 4482655 h 6858000"/>
              <a:gd name="connsiteX107" fmla="*/ 5978567 w 6128435"/>
              <a:gd name="connsiteY107" fmla="*/ 4498605 h 6858000"/>
              <a:gd name="connsiteX108" fmla="*/ 5980106 w 6128435"/>
              <a:gd name="connsiteY108" fmla="*/ 4585087 h 6858000"/>
              <a:gd name="connsiteX109" fmla="*/ 5998138 w 6128435"/>
              <a:gd name="connsiteY109" fmla="*/ 4697518 h 6858000"/>
              <a:gd name="connsiteX110" fmla="*/ 6013516 w 6128435"/>
              <a:gd name="connsiteY110" fmla="*/ 4786619 h 6858000"/>
              <a:gd name="connsiteX111" fmla="*/ 6025404 w 6128435"/>
              <a:gd name="connsiteY111" fmla="*/ 4858148 h 6858000"/>
              <a:gd name="connsiteX112" fmla="*/ 6007749 w 6128435"/>
              <a:gd name="connsiteY112" fmla="*/ 4964715 h 6858000"/>
              <a:gd name="connsiteX113" fmla="*/ 6005269 w 6128435"/>
              <a:gd name="connsiteY113" fmla="*/ 5150567 h 6858000"/>
              <a:gd name="connsiteX114" fmla="*/ 6001127 w 6128435"/>
              <a:gd name="connsiteY114" fmla="*/ 5164609 h 6858000"/>
              <a:gd name="connsiteX115" fmla="*/ 5996647 w 6128435"/>
              <a:gd name="connsiteY115" fmla="*/ 5185640 h 6858000"/>
              <a:gd name="connsiteX116" fmla="*/ 5998514 w 6128435"/>
              <a:gd name="connsiteY116" fmla="*/ 5189673 h 6858000"/>
              <a:gd name="connsiteX117" fmla="*/ 5995970 w 6128435"/>
              <a:gd name="connsiteY117" fmla="*/ 5221547 h 6858000"/>
              <a:gd name="connsiteX118" fmla="*/ 5997218 w 6128435"/>
              <a:gd name="connsiteY118" fmla="*/ 5222031 h 6858000"/>
              <a:gd name="connsiteX119" fmla="*/ 6002116 w 6128435"/>
              <a:gd name="connsiteY119" fmla="*/ 5231223 h 6858000"/>
              <a:gd name="connsiteX120" fmla="*/ 6008541 w 6128435"/>
              <a:gd name="connsiteY120" fmla="*/ 5248680 h 6858000"/>
              <a:gd name="connsiteX121" fmla="*/ 6039260 w 6128435"/>
              <a:gd name="connsiteY121" fmla="*/ 5289518 h 6858000"/>
              <a:gd name="connsiteX122" fmla="*/ 6036748 w 6128435"/>
              <a:gd name="connsiteY122" fmla="*/ 5322752 h 6858000"/>
              <a:gd name="connsiteX123" fmla="*/ 6036943 w 6128435"/>
              <a:gd name="connsiteY123" fmla="*/ 5329480 h 6858000"/>
              <a:gd name="connsiteX124" fmla="*/ 6037236 w 6128435"/>
              <a:gd name="connsiteY124" fmla="*/ 5329634 h 6858000"/>
              <a:gd name="connsiteX125" fmla="*/ 6038019 w 6128435"/>
              <a:gd name="connsiteY125" fmla="*/ 5336764 h 6858000"/>
              <a:gd name="connsiteX126" fmla="*/ 6037298 w 6128435"/>
              <a:gd name="connsiteY126" fmla="*/ 5341753 h 6858000"/>
              <a:gd name="connsiteX127" fmla="*/ 6037677 w 6128435"/>
              <a:gd name="connsiteY127" fmla="*/ 5354807 h 6858000"/>
              <a:gd name="connsiteX128" fmla="*/ 6039728 w 6128435"/>
              <a:gd name="connsiteY128" fmla="*/ 5359416 h 6858000"/>
              <a:gd name="connsiteX129" fmla="*/ 6043311 w 6128435"/>
              <a:gd name="connsiteY129" fmla="*/ 5361407 h 6858000"/>
              <a:gd name="connsiteX130" fmla="*/ 6042954 w 6128435"/>
              <a:gd name="connsiteY130" fmla="*/ 5362576 h 6858000"/>
              <a:gd name="connsiteX131" fmla="*/ 6053435 w 6128435"/>
              <a:gd name="connsiteY131" fmla="*/ 5387547 h 6858000"/>
              <a:gd name="connsiteX132" fmla="*/ 6065933 w 6128435"/>
              <a:gd name="connsiteY132" fmla="*/ 5443002 h 6858000"/>
              <a:gd name="connsiteX133" fmla="*/ 6068640 w 6128435"/>
              <a:gd name="connsiteY133" fmla="*/ 5474503 h 6858000"/>
              <a:gd name="connsiteX134" fmla="*/ 6080922 w 6128435"/>
              <a:gd name="connsiteY134" fmla="*/ 5561070 h 6858000"/>
              <a:gd name="connsiteX135" fmla="*/ 6096949 w 6128435"/>
              <a:gd name="connsiteY135" fmla="*/ 5648179 h 6858000"/>
              <a:gd name="connsiteX136" fmla="*/ 6125703 w 6128435"/>
              <a:gd name="connsiteY136" fmla="*/ 5692894 h 6858000"/>
              <a:gd name="connsiteX137" fmla="*/ 6126670 w 6128435"/>
              <a:gd name="connsiteY137" fmla="*/ 5697882 h 6858000"/>
              <a:gd name="connsiteX138" fmla="*/ 6124061 w 6128435"/>
              <a:gd name="connsiteY138" fmla="*/ 5710294 h 6858000"/>
              <a:gd name="connsiteX139" fmla="*/ 6122213 w 6128435"/>
              <a:gd name="connsiteY139" fmla="*/ 5714762 h 6858000"/>
              <a:gd name="connsiteX140" fmla="*/ 6121353 w 6128435"/>
              <a:gd name="connsiteY140" fmla="*/ 5721725 h 6858000"/>
              <a:gd name="connsiteX141" fmla="*/ 6121607 w 6128435"/>
              <a:gd name="connsiteY141" fmla="*/ 5721959 h 6858000"/>
              <a:gd name="connsiteX142" fmla="*/ 6120262 w 6128435"/>
              <a:gd name="connsiteY142" fmla="*/ 5728358 h 6858000"/>
              <a:gd name="connsiteX143" fmla="*/ 6110194 w 6128435"/>
              <a:gd name="connsiteY143" fmla="*/ 5758853 h 6858000"/>
              <a:gd name="connsiteX144" fmla="*/ 6127519 w 6128435"/>
              <a:gd name="connsiteY144" fmla="*/ 5865775 h 6858000"/>
              <a:gd name="connsiteX145" fmla="*/ 6128435 w 6128435"/>
              <a:gd name="connsiteY145" fmla="*/ 5870164 h 6858000"/>
              <a:gd name="connsiteX146" fmla="*/ 6119217 w 6128435"/>
              <a:gd name="connsiteY146" fmla="*/ 5888542 h 6858000"/>
              <a:gd name="connsiteX147" fmla="*/ 6115966 w 6128435"/>
              <a:gd name="connsiteY147" fmla="*/ 5898387 h 6858000"/>
              <a:gd name="connsiteX148" fmla="*/ 6111924 w 6128435"/>
              <a:gd name="connsiteY148" fmla="*/ 5900444 h 6858000"/>
              <a:gd name="connsiteX149" fmla="*/ 6108716 w 6128435"/>
              <a:gd name="connsiteY149" fmla="*/ 5915345 h 6858000"/>
              <a:gd name="connsiteX150" fmla="*/ 6109524 w 6128435"/>
              <a:gd name="connsiteY150" fmla="*/ 5917328 h 6858000"/>
              <a:gd name="connsiteX151" fmla="*/ 6102493 w 6128435"/>
              <a:gd name="connsiteY151" fmla="*/ 5928602 h 6858000"/>
              <a:gd name="connsiteX152" fmla="*/ 6056863 w 6128435"/>
              <a:gd name="connsiteY152" fmla="*/ 6000643 h 6858000"/>
              <a:gd name="connsiteX153" fmla="*/ 6045436 w 6128435"/>
              <a:gd name="connsiteY153" fmla="*/ 6124480 h 6858000"/>
              <a:gd name="connsiteX154" fmla="*/ 6030489 w 6128435"/>
              <a:gd name="connsiteY154" fmla="*/ 6317666 h 6858000"/>
              <a:gd name="connsiteX155" fmla="*/ 6007492 w 6128435"/>
              <a:gd name="connsiteY155" fmla="*/ 6440818 h 6858000"/>
              <a:gd name="connsiteX156" fmla="*/ 6009467 w 6128435"/>
              <a:gd name="connsiteY156" fmla="*/ 6487076 h 6858000"/>
              <a:gd name="connsiteX157" fmla="*/ 5995064 w 6128435"/>
              <a:gd name="connsiteY157" fmla="*/ 6540791 h 6858000"/>
              <a:gd name="connsiteX158" fmla="*/ 5996309 w 6128435"/>
              <a:gd name="connsiteY158" fmla="*/ 6543961 h 6858000"/>
              <a:gd name="connsiteX159" fmla="*/ 5996048 w 6128435"/>
              <a:gd name="connsiteY159" fmla="*/ 6555444 h 6858000"/>
              <a:gd name="connsiteX160" fmla="*/ 6002524 w 6128435"/>
              <a:gd name="connsiteY160" fmla="*/ 6560188 h 6858000"/>
              <a:gd name="connsiteX161" fmla="*/ 6006823 w 6128435"/>
              <a:gd name="connsiteY161" fmla="*/ 6578546 h 6858000"/>
              <a:gd name="connsiteX162" fmla="*/ 6004510 w 6128435"/>
              <a:gd name="connsiteY162" fmla="*/ 6599256 h 6858000"/>
              <a:gd name="connsiteX163" fmla="*/ 5986207 w 6128435"/>
              <a:gd name="connsiteY163" fmla="*/ 6695855 h 6858000"/>
              <a:gd name="connsiteX164" fmla="*/ 5979428 w 6128435"/>
              <a:gd name="connsiteY164" fmla="*/ 6754678 h 6858000"/>
              <a:gd name="connsiteX165" fmla="*/ 5983398 w 6128435"/>
              <a:gd name="connsiteY165" fmla="*/ 6778641 h 6858000"/>
              <a:gd name="connsiteX166" fmla="*/ 5984543 w 6128435"/>
              <a:gd name="connsiteY166" fmla="*/ 6811016 h 6858000"/>
              <a:gd name="connsiteX167" fmla="*/ 5981802 w 6128435"/>
              <a:gd name="connsiteY167" fmla="*/ 6838578 h 6858000"/>
              <a:gd name="connsiteX168" fmla="*/ 5979671 w 6128435"/>
              <a:gd name="connsiteY168" fmla="*/ 6858000 h 6858000"/>
              <a:gd name="connsiteX169" fmla="*/ 0 w 6128435"/>
              <a:gd name="connsiteY169" fmla="*/ 6858000 h 6858000"/>
              <a:gd name="connsiteX170" fmla="*/ 0 w 6128435"/>
              <a:gd name="connsiteY17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82415 w 6128435"/>
              <a:gd name="connsiteY58" fmla="*/ 3004079 h 6858000"/>
              <a:gd name="connsiteX59" fmla="*/ 5483865 w 6128435"/>
              <a:gd name="connsiteY59" fmla="*/ 3005467 h 6858000"/>
              <a:gd name="connsiteX60" fmla="*/ 5482236 w 6128435"/>
              <a:gd name="connsiteY60" fmla="*/ 3019791 h 6858000"/>
              <a:gd name="connsiteX61" fmla="*/ 5481505 w 6128435"/>
              <a:gd name="connsiteY61" fmla="*/ 3095286 h 6858000"/>
              <a:gd name="connsiteX62" fmla="*/ 5477595 w 6128435"/>
              <a:gd name="connsiteY62" fmla="*/ 3250534 h 6858000"/>
              <a:gd name="connsiteX63" fmla="*/ 5532836 w 6128435"/>
              <a:gd name="connsiteY63" fmla="*/ 3353840 h 6858000"/>
              <a:gd name="connsiteX64" fmla="*/ 5561229 w 6128435"/>
              <a:gd name="connsiteY64" fmla="*/ 3395784 h 6858000"/>
              <a:gd name="connsiteX65" fmla="*/ 5589758 w 6128435"/>
              <a:gd name="connsiteY65" fmla="*/ 3506453 h 6858000"/>
              <a:gd name="connsiteX66" fmla="*/ 5596144 w 6128435"/>
              <a:gd name="connsiteY66" fmla="*/ 3534624 h 6858000"/>
              <a:gd name="connsiteX67" fmla="*/ 5597750 w 6128435"/>
              <a:gd name="connsiteY67" fmla="*/ 3534129 h 6858000"/>
              <a:gd name="connsiteX68" fmla="*/ 5599700 w 6128435"/>
              <a:gd name="connsiteY68" fmla="*/ 3547221 h 6858000"/>
              <a:gd name="connsiteX69" fmla="*/ 5615031 w 6128435"/>
              <a:gd name="connsiteY69" fmla="*/ 3557482 h 6858000"/>
              <a:gd name="connsiteX70" fmla="*/ 5618377 w 6128435"/>
              <a:gd name="connsiteY70" fmla="*/ 3588431 h 6858000"/>
              <a:gd name="connsiteX71" fmla="*/ 5612155 w 6128435"/>
              <a:gd name="connsiteY71" fmla="*/ 3589869 h 6858000"/>
              <a:gd name="connsiteX72" fmla="*/ 5620843 w 6128435"/>
              <a:gd name="connsiteY72" fmla="*/ 3606745 h 6858000"/>
              <a:gd name="connsiteX73" fmla="*/ 5655472 w 6128435"/>
              <a:gd name="connsiteY73" fmla="*/ 3678877 h 6858000"/>
              <a:gd name="connsiteX74" fmla="*/ 5680448 w 6128435"/>
              <a:gd name="connsiteY74" fmla="*/ 3717760 h 6858000"/>
              <a:gd name="connsiteX75" fmla="*/ 5683015 w 6128435"/>
              <a:gd name="connsiteY75" fmla="*/ 3762025 h 6858000"/>
              <a:gd name="connsiteX76" fmla="*/ 5696643 w 6128435"/>
              <a:gd name="connsiteY76" fmla="*/ 3773888 h 6858000"/>
              <a:gd name="connsiteX77" fmla="*/ 5699203 w 6128435"/>
              <a:gd name="connsiteY77" fmla="*/ 3775823 h 6858000"/>
              <a:gd name="connsiteX78" fmla="*/ 5704824 w 6128435"/>
              <a:gd name="connsiteY78" fmla="*/ 3785966 h 6858000"/>
              <a:gd name="connsiteX79" fmla="*/ 5712204 w 6128435"/>
              <a:gd name="connsiteY79" fmla="*/ 3785830 h 6858000"/>
              <a:gd name="connsiteX80" fmla="*/ 5724816 w 6128435"/>
              <a:gd name="connsiteY80" fmla="*/ 3798949 h 6858000"/>
              <a:gd name="connsiteX81" fmla="*/ 5733539 w 6128435"/>
              <a:gd name="connsiteY81" fmla="*/ 3818457 h 6858000"/>
              <a:gd name="connsiteX82" fmla="*/ 5768491 w 6128435"/>
              <a:gd name="connsiteY82" fmla="*/ 3914399 h 6858000"/>
              <a:gd name="connsiteX83" fmla="*/ 5793123 w 6128435"/>
              <a:gd name="connsiteY83" fmla="*/ 3969952 h 6858000"/>
              <a:gd name="connsiteX84" fmla="*/ 5808321 w 6128435"/>
              <a:gd name="connsiteY84" fmla="*/ 3988153 h 6858000"/>
              <a:gd name="connsiteX85" fmla="*/ 5825621 w 6128435"/>
              <a:gd name="connsiteY85" fmla="*/ 4015525 h 6858000"/>
              <a:gd name="connsiteX86" fmla="*/ 5860672 w 6128435"/>
              <a:gd name="connsiteY86" fmla="*/ 4061579 h 6858000"/>
              <a:gd name="connsiteX87" fmla="*/ 5872173 w 6128435"/>
              <a:gd name="connsiteY87" fmla="*/ 4088497 h 6858000"/>
              <a:gd name="connsiteX88" fmla="*/ 5883705 w 6128435"/>
              <a:gd name="connsiteY88" fmla="*/ 4101899 h 6858000"/>
              <a:gd name="connsiteX89" fmla="*/ 5885314 w 6128435"/>
              <a:gd name="connsiteY89" fmla="*/ 4108387 h 6858000"/>
              <a:gd name="connsiteX90" fmla="*/ 5894095 w 6128435"/>
              <a:gd name="connsiteY90" fmla="*/ 4128857 h 6858000"/>
              <a:gd name="connsiteX91" fmla="*/ 5898339 w 6128435"/>
              <a:gd name="connsiteY91" fmla="*/ 4140800 h 6858000"/>
              <a:gd name="connsiteX92" fmla="*/ 5899734 w 6128435"/>
              <a:gd name="connsiteY92" fmla="*/ 4145632 h 6858000"/>
              <a:gd name="connsiteX93" fmla="*/ 5897098 w 6128435"/>
              <a:gd name="connsiteY93" fmla="*/ 4157819 h 6858000"/>
              <a:gd name="connsiteX94" fmla="*/ 5903513 w 6128435"/>
              <a:gd name="connsiteY94" fmla="*/ 4187661 h 6858000"/>
              <a:gd name="connsiteX95" fmla="*/ 5917114 w 6128435"/>
              <a:gd name="connsiteY95" fmla="*/ 4213096 h 6858000"/>
              <a:gd name="connsiteX96" fmla="*/ 5921153 w 6128435"/>
              <a:gd name="connsiteY96" fmla="*/ 4236222 h 6858000"/>
              <a:gd name="connsiteX97" fmla="*/ 5924233 w 6128435"/>
              <a:gd name="connsiteY97" fmla="*/ 4242060 h 6858000"/>
              <a:gd name="connsiteX98" fmla="*/ 5928910 w 6128435"/>
              <a:gd name="connsiteY98" fmla="*/ 4300973 h 6858000"/>
              <a:gd name="connsiteX99" fmla="*/ 5939320 w 6128435"/>
              <a:gd name="connsiteY99" fmla="*/ 4340435 h 6858000"/>
              <a:gd name="connsiteX100" fmla="*/ 5946705 w 6128435"/>
              <a:gd name="connsiteY100" fmla="*/ 4428051 h 6858000"/>
              <a:gd name="connsiteX101" fmla="*/ 5949261 w 6128435"/>
              <a:gd name="connsiteY101" fmla="*/ 4449185 h 6858000"/>
              <a:gd name="connsiteX102" fmla="*/ 5957504 w 6128435"/>
              <a:gd name="connsiteY102" fmla="*/ 4465911 h 6858000"/>
              <a:gd name="connsiteX103" fmla="*/ 5964689 w 6128435"/>
              <a:gd name="connsiteY103" fmla="*/ 4468532 h 6858000"/>
              <a:gd name="connsiteX104" fmla="*/ 5967062 w 6128435"/>
              <a:gd name="connsiteY104" fmla="*/ 4479923 h 6858000"/>
              <a:gd name="connsiteX105" fmla="*/ 5968960 w 6128435"/>
              <a:gd name="connsiteY105" fmla="*/ 4482655 h 6858000"/>
              <a:gd name="connsiteX106" fmla="*/ 5978567 w 6128435"/>
              <a:gd name="connsiteY106" fmla="*/ 4498605 h 6858000"/>
              <a:gd name="connsiteX107" fmla="*/ 5980106 w 6128435"/>
              <a:gd name="connsiteY107" fmla="*/ 4585087 h 6858000"/>
              <a:gd name="connsiteX108" fmla="*/ 5998138 w 6128435"/>
              <a:gd name="connsiteY108" fmla="*/ 4697518 h 6858000"/>
              <a:gd name="connsiteX109" fmla="*/ 6013516 w 6128435"/>
              <a:gd name="connsiteY109" fmla="*/ 4786619 h 6858000"/>
              <a:gd name="connsiteX110" fmla="*/ 6025404 w 6128435"/>
              <a:gd name="connsiteY110" fmla="*/ 4858148 h 6858000"/>
              <a:gd name="connsiteX111" fmla="*/ 6007749 w 6128435"/>
              <a:gd name="connsiteY111" fmla="*/ 4964715 h 6858000"/>
              <a:gd name="connsiteX112" fmla="*/ 6005269 w 6128435"/>
              <a:gd name="connsiteY112" fmla="*/ 5150567 h 6858000"/>
              <a:gd name="connsiteX113" fmla="*/ 6001127 w 6128435"/>
              <a:gd name="connsiteY113" fmla="*/ 5164609 h 6858000"/>
              <a:gd name="connsiteX114" fmla="*/ 5996647 w 6128435"/>
              <a:gd name="connsiteY114" fmla="*/ 5185640 h 6858000"/>
              <a:gd name="connsiteX115" fmla="*/ 5998514 w 6128435"/>
              <a:gd name="connsiteY115" fmla="*/ 5189673 h 6858000"/>
              <a:gd name="connsiteX116" fmla="*/ 5995970 w 6128435"/>
              <a:gd name="connsiteY116" fmla="*/ 5221547 h 6858000"/>
              <a:gd name="connsiteX117" fmla="*/ 5997218 w 6128435"/>
              <a:gd name="connsiteY117" fmla="*/ 5222031 h 6858000"/>
              <a:gd name="connsiteX118" fmla="*/ 6002116 w 6128435"/>
              <a:gd name="connsiteY118" fmla="*/ 5231223 h 6858000"/>
              <a:gd name="connsiteX119" fmla="*/ 6008541 w 6128435"/>
              <a:gd name="connsiteY119" fmla="*/ 5248680 h 6858000"/>
              <a:gd name="connsiteX120" fmla="*/ 6039260 w 6128435"/>
              <a:gd name="connsiteY120" fmla="*/ 5289518 h 6858000"/>
              <a:gd name="connsiteX121" fmla="*/ 6036748 w 6128435"/>
              <a:gd name="connsiteY121" fmla="*/ 5322752 h 6858000"/>
              <a:gd name="connsiteX122" fmla="*/ 6036943 w 6128435"/>
              <a:gd name="connsiteY122" fmla="*/ 5329480 h 6858000"/>
              <a:gd name="connsiteX123" fmla="*/ 6037236 w 6128435"/>
              <a:gd name="connsiteY123" fmla="*/ 5329634 h 6858000"/>
              <a:gd name="connsiteX124" fmla="*/ 6038019 w 6128435"/>
              <a:gd name="connsiteY124" fmla="*/ 5336764 h 6858000"/>
              <a:gd name="connsiteX125" fmla="*/ 6037298 w 6128435"/>
              <a:gd name="connsiteY125" fmla="*/ 5341753 h 6858000"/>
              <a:gd name="connsiteX126" fmla="*/ 6037677 w 6128435"/>
              <a:gd name="connsiteY126" fmla="*/ 5354807 h 6858000"/>
              <a:gd name="connsiteX127" fmla="*/ 6039728 w 6128435"/>
              <a:gd name="connsiteY127" fmla="*/ 5359416 h 6858000"/>
              <a:gd name="connsiteX128" fmla="*/ 6043311 w 6128435"/>
              <a:gd name="connsiteY128" fmla="*/ 5361407 h 6858000"/>
              <a:gd name="connsiteX129" fmla="*/ 6042954 w 6128435"/>
              <a:gd name="connsiteY129" fmla="*/ 5362576 h 6858000"/>
              <a:gd name="connsiteX130" fmla="*/ 6053435 w 6128435"/>
              <a:gd name="connsiteY130" fmla="*/ 5387547 h 6858000"/>
              <a:gd name="connsiteX131" fmla="*/ 6065933 w 6128435"/>
              <a:gd name="connsiteY131" fmla="*/ 5443002 h 6858000"/>
              <a:gd name="connsiteX132" fmla="*/ 6068640 w 6128435"/>
              <a:gd name="connsiteY132" fmla="*/ 5474503 h 6858000"/>
              <a:gd name="connsiteX133" fmla="*/ 6080922 w 6128435"/>
              <a:gd name="connsiteY133" fmla="*/ 5561070 h 6858000"/>
              <a:gd name="connsiteX134" fmla="*/ 6096949 w 6128435"/>
              <a:gd name="connsiteY134" fmla="*/ 5648179 h 6858000"/>
              <a:gd name="connsiteX135" fmla="*/ 6125703 w 6128435"/>
              <a:gd name="connsiteY135" fmla="*/ 5692894 h 6858000"/>
              <a:gd name="connsiteX136" fmla="*/ 6126670 w 6128435"/>
              <a:gd name="connsiteY136" fmla="*/ 5697882 h 6858000"/>
              <a:gd name="connsiteX137" fmla="*/ 6124061 w 6128435"/>
              <a:gd name="connsiteY137" fmla="*/ 5710294 h 6858000"/>
              <a:gd name="connsiteX138" fmla="*/ 6122213 w 6128435"/>
              <a:gd name="connsiteY138" fmla="*/ 5714762 h 6858000"/>
              <a:gd name="connsiteX139" fmla="*/ 6121353 w 6128435"/>
              <a:gd name="connsiteY139" fmla="*/ 5721725 h 6858000"/>
              <a:gd name="connsiteX140" fmla="*/ 6121607 w 6128435"/>
              <a:gd name="connsiteY140" fmla="*/ 5721959 h 6858000"/>
              <a:gd name="connsiteX141" fmla="*/ 6120262 w 6128435"/>
              <a:gd name="connsiteY141" fmla="*/ 5728358 h 6858000"/>
              <a:gd name="connsiteX142" fmla="*/ 6110194 w 6128435"/>
              <a:gd name="connsiteY142" fmla="*/ 5758853 h 6858000"/>
              <a:gd name="connsiteX143" fmla="*/ 6127519 w 6128435"/>
              <a:gd name="connsiteY143" fmla="*/ 5865775 h 6858000"/>
              <a:gd name="connsiteX144" fmla="*/ 6128435 w 6128435"/>
              <a:gd name="connsiteY144" fmla="*/ 5870164 h 6858000"/>
              <a:gd name="connsiteX145" fmla="*/ 6119217 w 6128435"/>
              <a:gd name="connsiteY145" fmla="*/ 5888542 h 6858000"/>
              <a:gd name="connsiteX146" fmla="*/ 6115966 w 6128435"/>
              <a:gd name="connsiteY146" fmla="*/ 5898387 h 6858000"/>
              <a:gd name="connsiteX147" fmla="*/ 6111924 w 6128435"/>
              <a:gd name="connsiteY147" fmla="*/ 5900444 h 6858000"/>
              <a:gd name="connsiteX148" fmla="*/ 6108716 w 6128435"/>
              <a:gd name="connsiteY148" fmla="*/ 5915345 h 6858000"/>
              <a:gd name="connsiteX149" fmla="*/ 6109524 w 6128435"/>
              <a:gd name="connsiteY149" fmla="*/ 5917328 h 6858000"/>
              <a:gd name="connsiteX150" fmla="*/ 6102493 w 6128435"/>
              <a:gd name="connsiteY150" fmla="*/ 5928602 h 6858000"/>
              <a:gd name="connsiteX151" fmla="*/ 6056863 w 6128435"/>
              <a:gd name="connsiteY151" fmla="*/ 6000643 h 6858000"/>
              <a:gd name="connsiteX152" fmla="*/ 6045436 w 6128435"/>
              <a:gd name="connsiteY152" fmla="*/ 6124480 h 6858000"/>
              <a:gd name="connsiteX153" fmla="*/ 6030489 w 6128435"/>
              <a:gd name="connsiteY153" fmla="*/ 6317666 h 6858000"/>
              <a:gd name="connsiteX154" fmla="*/ 6007492 w 6128435"/>
              <a:gd name="connsiteY154" fmla="*/ 6440818 h 6858000"/>
              <a:gd name="connsiteX155" fmla="*/ 6009467 w 6128435"/>
              <a:gd name="connsiteY155" fmla="*/ 6487076 h 6858000"/>
              <a:gd name="connsiteX156" fmla="*/ 5995064 w 6128435"/>
              <a:gd name="connsiteY156" fmla="*/ 6540791 h 6858000"/>
              <a:gd name="connsiteX157" fmla="*/ 5996309 w 6128435"/>
              <a:gd name="connsiteY157" fmla="*/ 6543961 h 6858000"/>
              <a:gd name="connsiteX158" fmla="*/ 5996048 w 6128435"/>
              <a:gd name="connsiteY158" fmla="*/ 6555444 h 6858000"/>
              <a:gd name="connsiteX159" fmla="*/ 6002524 w 6128435"/>
              <a:gd name="connsiteY159" fmla="*/ 6560188 h 6858000"/>
              <a:gd name="connsiteX160" fmla="*/ 6006823 w 6128435"/>
              <a:gd name="connsiteY160" fmla="*/ 6578546 h 6858000"/>
              <a:gd name="connsiteX161" fmla="*/ 6004510 w 6128435"/>
              <a:gd name="connsiteY161" fmla="*/ 6599256 h 6858000"/>
              <a:gd name="connsiteX162" fmla="*/ 5986207 w 6128435"/>
              <a:gd name="connsiteY162" fmla="*/ 6695855 h 6858000"/>
              <a:gd name="connsiteX163" fmla="*/ 5979428 w 6128435"/>
              <a:gd name="connsiteY163" fmla="*/ 6754678 h 6858000"/>
              <a:gd name="connsiteX164" fmla="*/ 5983398 w 6128435"/>
              <a:gd name="connsiteY164" fmla="*/ 6778641 h 6858000"/>
              <a:gd name="connsiteX165" fmla="*/ 5984543 w 6128435"/>
              <a:gd name="connsiteY165" fmla="*/ 6811016 h 6858000"/>
              <a:gd name="connsiteX166" fmla="*/ 5981802 w 6128435"/>
              <a:gd name="connsiteY166" fmla="*/ 6838578 h 6858000"/>
              <a:gd name="connsiteX167" fmla="*/ 5979671 w 6128435"/>
              <a:gd name="connsiteY167" fmla="*/ 6858000 h 6858000"/>
              <a:gd name="connsiteX168" fmla="*/ 0 w 6128435"/>
              <a:gd name="connsiteY168" fmla="*/ 6858000 h 6858000"/>
              <a:gd name="connsiteX169" fmla="*/ 0 w 6128435"/>
              <a:gd name="connsiteY16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57023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82415 w 6128435"/>
              <a:gd name="connsiteY58" fmla="*/ 3004079 h 6858000"/>
              <a:gd name="connsiteX59" fmla="*/ 5483865 w 6128435"/>
              <a:gd name="connsiteY59" fmla="*/ 3005467 h 6858000"/>
              <a:gd name="connsiteX60" fmla="*/ 5482236 w 6128435"/>
              <a:gd name="connsiteY60" fmla="*/ 3019791 h 6858000"/>
              <a:gd name="connsiteX61" fmla="*/ 5481505 w 6128435"/>
              <a:gd name="connsiteY61" fmla="*/ 3095286 h 6858000"/>
              <a:gd name="connsiteX62" fmla="*/ 5477595 w 6128435"/>
              <a:gd name="connsiteY62" fmla="*/ 3250534 h 6858000"/>
              <a:gd name="connsiteX63" fmla="*/ 5532836 w 6128435"/>
              <a:gd name="connsiteY63" fmla="*/ 3353840 h 6858000"/>
              <a:gd name="connsiteX64" fmla="*/ 5561229 w 6128435"/>
              <a:gd name="connsiteY64" fmla="*/ 3395784 h 6858000"/>
              <a:gd name="connsiteX65" fmla="*/ 5589758 w 6128435"/>
              <a:gd name="connsiteY65" fmla="*/ 3506453 h 6858000"/>
              <a:gd name="connsiteX66" fmla="*/ 5596144 w 6128435"/>
              <a:gd name="connsiteY66" fmla="*/ 3534624 h 6858000"/>
              <a:gd name="connsiteX67" fmla="*/ 5597750 w 6128435"/>
              <a:gd name="connsiteY67" fmla="*/ 3534129 h 6858000"/>
              <a:gd name="connsiteX68" fmla="*/ 5599700 w 6128435"/>
              <a:gd name="connsiteY68" fmla="*/ 3547221 h 6858000"/>
              <a:gd name="connsiteX69" fmla="*/ 5615031 w 6128435"/>
              <a:gd name="connsiteY69" fmla="*/ 3557482 h 6858000"/>
              <a:gd name="connsiteX70" fmla="*/ 5618377 w 6128435"/>
              <a:gd name="connsiteY70" fmla="*/ 3588431 h 6858000"/>
              <a:gd name="connsiteX71" fmla="*/ 5612155 w 6128435"/>
              <a:gd name="connsiteY71" fmla="*/ 3589869 h 6858000"/>
              <a:gd name="connsiteX72" fmla="*/ 5620843 w 6128435"/>
              <a:gd name="connsiteY72" fmla="*/ 3606745 h 6858000"/>
              <a:gd name="connsiteX73" fmla="*/ 5655472 w 6128435"/>
              <a:gd name="connsiteY73" fmla="*/ 3678877 h 6858000"/>
              <a:gd name="connsiteX74" fmla="*/ 5680448 w 6128435"/>
              <a:gd name="connsiteY74" fmla="*/ 3717760 h 6858000"/>
              <a:gd name="connsiteX75" fmla="*/ 5683015 w 6128435"/>
              <a:gd name="connsiteY75" fmla="*/ 3762025 h 6858000"/>
              <a:gd name="connsiteX76" fmla="*/ 5696643 w 6128435"/>
              <a:gd name="connsiteY76" fmla="*/ 3773888 h 6858000"/>
              <a:gd name="connsiteX77" fmla="*/ 5699203 w 6128435"/>
              <a:gd name="connsiteY77" fmla="*/ 3775823 h 6858000"/>
              <a:gd name="connsiteX78" fmla="*/ 5704824 w 6128435"/>
              <a:gd name="connsiteY78" fmla="*/ 3785966 h 6858000"/>
              <a:gd name="connsiteX79" fmla="*/ 5712204 w 6128435"/>
              <a:gd name="connsiteY79" fmla="*/ 3785830 h 6858000"/>
              <a:gd name="connsiteX80" fmla="*/ 5724816 w 6128435"/>
              <a:gd name="connsiteY80" fmla="*/ 3798949 h 6858000"/>
              <a:gd name="connsiteX81" fmla="*/ 5733539 w 6128435"/>
              <a:gd name="connsiteY81" fmla="*/ 3818457 h 6858000"/>
              <a:gd name="connsiteX82" fmla="*/ 5768491 w 6128435"/>
              <a:gd name="connsiteY82" fmla="*/ 3914399 h 6858000"/>
              <a:gd name="connsiteX83" fmla="*/ 5793123 w 6128435"/>
              <a:gd name="connsiteY83" fmla="*/ 3969952 h 6858000"/>
              <a:gd name="connsiteX84" fmla="*/ 5808321 w 6128435"/>
              <a:gd name="connsiteY84" fmla="*/ 3988153 h 6858000"/>
              <a:gd name="connsiteX85" fmla="*/ 5825621 w 6128435"/>
              <a:gd name="connsiteY85" fmla="*/ 4015525 h 6858000"/>
              <a:gd name="connsiteX86" fmla="*/ 5860672 w 6128435"/>
              <a:gd name="connsiteY86" fmla="*/ 4061579 h 6858000"/>
              <a:gd name="connsiteX87" fmla="*/ 5872173 w 6128435"/>
              <a:gd name="connsiteY87" fmla="*/ 4088497 h 6858000"/>
              <a:gd name="connsiteX88" fmla="*/ 5883705 w 6128435"/>
              <a:gd name="connsiteY88" fmla="*/ 4101899 h 6858000"/>
              <a:gd name="connsiteX89" fmla="*/ 5885314 w 6128435"/>
              <a:gd name="connsiteY89" fmla="*/ 4108387 h 6858000"/>
              <a:gd name="connsiteX90" fmla="*/ 5894095 w 6128435"/>
              <a:gd name="connsiteY90" fmla="*/ 4128857 h 6858000"/>
              <a:gd name="connsiteX91" fmla="*/ 5898339 w 6128435"/>
              <a:gd name="connsiteY91" fmla="*/ 4140800 h 6858000"/>
              <a:gd name="connsiteX92" fmla="*/ 5899734 w 6128435"/>
              <a:gd name="connsiteY92" fmla="*/ 4145632 h 6858000"/>
              <a:gd name="connsiteX93" fmla="*/ 5897098 w 6128435"/>
              <a:gd name="connsiteY93" fmla="*/ 4157819 h 6858000"/>
              <a:gd name="connsiteX94" fmla="*/ 5903513 w 6128435"/>
              <a:gd name="connsiteY94" fmla="*/ 4187661 h 6858000"/>
              <a:gd name="connsiteX95" fmla="*/ 5917114 w 6128435"/>
              <a:gd name="connsiteY95" fmla="*/ 4213096 h 6858000"/>
              <a:gd name="connsiteX96" fmla="*/ 5921153 w 6128435"/>
              <a:gd name="connsiteY96" fmla="*/ 4236222 h 6858000"/>
              <a:gd name="connsiteX97" fmla="*/ 5924233 w 6128435"/>
              <a:gd name="connsiteY97" fmla="*/ 4242060 h 6858000"/>
              <a:gd name="connsiteX98" fmla="*/ 5928910 w 6128435"/>
              <a:gd name="connsiteY98" fmla="*/ 4300973 h 6858000"/>
              <a:gd name="connsiteX99" fmla="*/ 5939320 w 6128435"/>
              <a:gd name="connsiteY99" fmla="*/ 4340435 h 6858000"/>
              <a:gd name="connsiteX100" fmla="*/ 5946705 w 6128435"/>
              <a:gd name="connsiteY100" fmla="*/ 4428051 h 6858000"/>
              <a:gd name="connsiteX101" fmla="*/ 5949261 w 6128435"/>
              <a:gd name="connsiteY101" fmla="*/ 4449185 h 6858000"/>
              <a:gd name="connsiteX102" fmla="*/ 5957504 w 6128435"/>
              <a:gd name="connsiteY102" fmla="*/ 4465911 h 6858000"/>
              <a:gd name="connsiteX103" fmla="*/ 5964689 w 6128435"/>
              <a:gd name="connsiteY103" fmla="*/ 4468532 h 6858000"/>
              <a:gd name="connsiteX104" fmla="*/ 5967062 w 6128435"/>
              <a:gd name="connsiteY104" fmla="*/ 4479923 h 6858000"/>
              <a:gd name="connsiteX105" fmla="*/ 5968960 w 6128435"/>
              <a:gd name="connsiteY105" fmla="*/ 4482655 h 6858000"/>
              <a:gd name="connsiteX106" fmla="*/ 5978567 w 6128435"/>
              <a:gd name="connsiteY106" fmla="*/ 4498605 h 6858000"/>
              <a:gd name="connsiteX107" fmla="*/ 5980106 w 6128435"/>
              <a:gd name="connsiteY107" fmla="*/ 4585087 h 6858000"/>
              <a:gd name="connsiteX108" fmla="*/ 5998138 w 6128435"/>
              <a:gd name="connsiteY108" fmla="*/ 4697518 h 6858000"/>
              <a:gd name="connsiteX109" fmla="*/ 6013516 w 6128435"/>
              <a:gd name="connsiteY109" fmla="*/ 4786619 h 6858000"/>
              <a:gd name="connsiteX110" fmla="*/ 6025404 w 6128435"/>
              <a:gd name="connsiteY110" fmla="*/ 4858148 h 6858000"/>
              <a:gd name="connsiteX111" fmla="*/ 6007749 w 6128435"/>
              <a:gd name="connsiteY111" fmla="*/ 4964715 h 6858000"/>
              <a:gd name="connsiteX112" fmla="*/ 6005269 w 6128435"/>
              <a:gd name="connsiteY112" fmla="*/ 5150567 h 6858000"/>
              <a:gd name="connsiteX113" fmla="*/ 6001127 w 6128435"/>
              <a:gd name="connsiteY113" fmla="*/ 5164609 h 6858000"/>
              <a:gd name="connsiteX114" fmla="*/ 5996647 w 6128435"/>
              <a:gd name="connsiteY114" fmla="*/ 5185640 h 6858000"/>
              <a:gd name="connsiteX115" fmla="*/ 5998514 w 6128435"/>
              <a:gd name="connsiteY115" fmla="*/ 5189673 h 6858000"/>
              <a:gd name="connsiteX116" fmla="*/ 5995970 w 6128435"/>
              <a:gd name="connsiteY116" fmla="*/ 5221547 h 6858000"/>
              <a:gd name="connsiteX117" fmla="*/ 5997218 w 6128435"/>
              <a:gd name="connsiteY117" fmla="*/ 5222031 h 6858000"/>
              <a:gd name="connsiteX118" fmla="*/ 6002116 w 6128435"/>
              <a:gd name="connsiteY118" fmla="*/ 5231223 h 6858000"/>
              <a:gd name="connsiteX119" fmla="*/ 6008541 w 6128435"/>
              <a:gd name="connsiteY119" fmla="*/ 5248680 h 6858000"/>
              <a:gd name="connsiteX120" fmla="*/ 6039260 w 6128435"/>
              <a:gd name="connsiteY120" fmla="*/ 5289518 h 6858000"/>
              <a:gd name="connsiteX121" fmla="*/ 6036748 w 6128435"/>
              <a:gd name="connsiteY121" fmla="*/ 5322752 h 6858000"/>
              <a:gd name="connsiteX122" fmla="*/ 6036943 w 6128435"/>
              <a:gd name="connsiteY122" fmla="*/ 5329480 h 6858000"/>
              <a:gd name="connsiteX123" fmla="*/ 6037236 w 6128435"/>
              <a:gd name="connsiteY123" fmla="*/ 5329634 h 6858000"/>
              <a:gd name="connsiteX124" fmla="*/ 6038019 w 6128435"/>
              <a:gd name="connsiteY124" fmla="*/ 5336764 h 6858000"/>
              <a:gd name="connsiteX125" fmla="*/ 6037298 w 6128435"/>
              <a:gd name="connsiteY125" fmla="*/ 5341753 h 6858000"/>
              <a:gd name="connsiteX126" fmla="*/ 6037677 w 6128435"/>
              <a:gd name="connsiteY126" fmla="*/ 5354807 h 6858000"/>
              <a:gd name="connsiteX127" fmla="*/ 6039728 w 6128435"/>
              <a:gd name="connsiteY127" fmla="*/ 5359416 h 6858000"/>
              <a:gd name="connsiteX128" fmla="*/ 6043311 w 6128435"/>
              <a:gd name="connsiteY128" fmla="*/ 5361407 h 6858000"/>
              <a:gd name="connsiteX129" fmla="*/ 6042954 w 6128435"/>
              <a:gd name="connsiteY129" fmla="*/ 5362576 h 6858000"/>
              <a:gd name="connsiteX130" fmla="*/ 6053435 w 6128435"/>
              <a:gd name="connsiteY130" fmla="*/ 5387547 h 6858000"/>
              <a:gd name="connsiteX131" fmla="*/ 6065933 w 6128435"/>
              <a:gd name="connsiteY131" fmla="*/ 5443002 h 6858000"/>
              <a:gd name="connsiteX132" fmla="*/ 6068640 w 6128435"/>
              <a:gd name="connsiteY132" fmla="*/ 5474503 h 6858000"/>
              <a:gd name="connsiteX133" fmla="*/ 6080922 w 6128435"/>
              <a:gd name="connsiteY133" fmla="*/ 5561070 h 6858000"/>
              <a:gd name="connsiteX134" fmla="*/ 6096949 w 6128435"/>
              <a:gd name="connsiteY134" fmla="*/ 5648179 h 6858000"/>
              <a:gd name="connsiteX135" fmla="*/ 6125703 w 6128435"/>
              <a:gd name="connsiteY135" fmla="*/ 5692894 h 6858000"/>
              <a:gd name="connsiteX136" fmla="*/ 6126670 w 6128435"/>
              <a:gd name="connsiteY136" fmla="*/ 5697882 h 6858000"/>
              <a:gd name="connsiteX137" fmla="*/ 6124061 w 6128435"/>
              <a:gd name="connsiteY137" fmla="*/ 5710294 h 6858000"/>
              <a:gd name="connsiteX138" fmla="*/ 6122213 w 6128435"/>
              <a:gd name="connsiteY138" fmla="*/ 5714762 h 6858000"/>
              <a:gd name="connsiteX139" fmla="*/ 6121353 w 6128435"/>
              <a:gd name="connsiteY139" fmla="*/ 5721725 h 6858000"/>
              <a:gd name="connsiteX140" fmla="*/ 6121607 w 6128435"/>
              <a:gd name="connsiteY140" fmla="*/ 5721959 h 6858000"/>
              <a:gd name="connsiteX141" fmla="*/ 6120262 w 6128435"/>
              <a:gd name="connsiteY141" fmla="*/ 5728358 h 6858000"/>
              <a:gd name="connsiteX142" fmla="*/ 6110194 w 6128435"/>
              <a:gd name="connsiteY142" fmla="*/ 5758853 h 6858000"/>
              <a:gd name="connsiteX143" fmla="*/ 6127519 w 6128435"/>
              <a:gd name="connsiteY143" fmla="*/ 5865775 h 6858000"/>
              <a:gd name="connsiteX144" fmla="*/ 6128435 w 6128435"/>
              <a:gd name="connsiteY144" fmla="*/ 5870164 h 6858000"/>
              <a:gd name="connsiteX145" fmla="*/ 6119217 w 6128435"/>
              <a:gd name="connsiteY145" fmla="*/ 5888542 h 6858000"/>
              <a:gd name="connsiteX146" fmla="*/ 6115966 w 6128435"/>
              <a:gd name="connsiteY146" fmla="*/ 5898387 h 6858000"/>
              <a:gd name="connsiteX147" fmla="*/ 6111924 w 6128435"/>
              <a:gd name="connsiteY147" fmla="*/ 5900444 h 6858000"/>
              <a:gd name="connsiteX148" fmla="*/ 6108716 w 6128435"/>
              <a:gd name="connsiteY148" fmla="*/ 5915345 h 6858000"/>
              <a:gd name="connsiteX149" fmla="*/ 6109524 w 6128435"/>
              <a:gd name="connsiteY149" fmla="*/ 5917328 h 6858000"/>
              <a:gd name="connsiteX150" fmla="*/ 6102493 w 6128435"/>
              <a:gd name="connsiteY150" fmla="*/ 5928602 h 6858000"/>
              <a:gd name="connsiteX151" fmla="*/ 6056863 w 6128435"/>
              <a:gd name="connsiteY151" fmla="*/ 6000643 h 6858000"/>
              <a:gd name="connsiteX152" fmla="*/ 6045436 w 6128435"/>
              <a:gd name="connsiteY152" fmla="*/ 6124480 h 6858000"/>
              <a:gd name="connsiteX153" fmla="*/ 6030489 w 6128435"/>
              <a:gd name="connsiteY153" fmla="*/ 6317666 h 6858000"/>
              <a:gd name="connsiteX154" fmla="*/ 6007492 w 6128435"/>
              <a:gd name="connsiteY154" fmla="*/ 6440818 h 6858000"/>
              <a:gd name="connsiteX155" fmla="*/ 6009467 w 6128435"/>
              <a:gd name="connsiteY155" fmla="*/ 6487076 h 6858000"/>
              <a:gd name="connsiteX156" fmla="*/ 5995064 w 6128435"/>
              <a:gd name="connsiteY156" fmla="*/ 6540791 h 6858000"/>
              <a:gd name="connsiteX157" fmla="*/ 5996309 w 6128435"/>
              <a:gd name="connsiteY157" fmla="*/ 6543961 h 6858000"/>
              <a:gd name="connsiteX158" fmla="*/ 5996048 w 6128435"/>
              <a:gd name="connsiteY158" fmla="*/ 6555444 h 6858000"/>
              <a:gd name="connsiteX159" fmla="*/ 6002524 w 6128435"/>
              <a:gd name="connsiteY159" fmla="*/ 6560188 h 6858000"/>
              <a:gd name="connsiteX160" fmla="*/ 6006823 w 6128435"/>
              <a:gd name="connsiteY160" fmla="*/ 6578546 h 6858000"/>
              <a:gd name="connsiteX161" fmla="*/ 6004510 w 6128435"/>
              <a:gd name="connsiteY161" fmla="*/ 6599256 h 6858000"/>
              <a:gd name="connsiteX162" fmla="*/ 5986207 w 6128435"/>
              <a:gd name="connsiteY162" fmla="*/ 6695855 h 6858000"/>
              <a:gd name="connsiteX163" fmla="*/ 5979428 w 6128435"/>
              <a:gd name="connsiteY163" fmla="*/ 6754678 h 6858000"/>
              <a:gd name="connsiteX164" fmla="*/ 5983398 w 6128435"/>
              <a:gd name="connsiteY164" fmla="*/ 6778641 h 6858000"/>
              <a:gd name="connsiteX165" fmla="*/ 5984543 w 6128435"/>
              <a:gd name="connsiteY165" fmla="*/ 6811016 h 6858000"/>
              <a:gd name="connsiteX166" fmla="*/ 5981802 w 6128435"/>
              <a:gd name="connsiteY166" fmla="*/ 6838578 h 6858000"/>
              <a:gd name="connsiteX167" fmla="*/ 5979671 w 6128435"/>
              <a:gd name="connsiteY167" fmla="*/ 6858000 h 6858000"/>
              <a:gd name="connsiteX168" fmla="*/ 0 w 6128435"/>
              <a:gd name="connsiteY168" fmla="*/ 6858000 h 6858000"/>
              <a:gd name="connsiteX169" fmla="*/ 0 w 6128435"/>
              <a:gd name="connsiteY16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57023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82415 w 6128435"/>
              <a:gd name="connsiteY58" fmla="*/ 3004079 h 6858000"/>
              <a:gd name="connsiteX59" fmla="*/ 5483865 w 6128435"/>
              <a:gd name="connsiteY59" fmla="*/ 3005467 h 6858000"/>
              <a:gd name="connsiteX60" fmla="*/ 5482236 w 6128435"/>
              <a:gd name="connsiteY60" fmla="*/ 3019791 h 6858000"/>
              <a:gd name="connsiteX61" fmla="*/ 5481505 w 6128435"/>
              <a:gd name="connsiteY61" fmla="*/ 3095286 h 6858000"/>
              <a:gd name="connsiteX62" fmla="*/ 5477595 w 6128435"/>
              <a:gd name="connsiteY62" fmla="*/ 3250534 h 6858000"/>
              <a:gd name="connsiteX63" fmla="*/ 5532836 w 6128435"/>
              <a:gd name="connsiteY63" fmla="*/ 3353840 h 6858000"/>
              <a:gd name="connsiteX64" fmla="*/ 5561229 w 6128435"/>
              <a:gd name="connsiteY64" fmla="*/ 3395784 h 6858000"/>
              <a:gd name="connsiteX65" fmla="*/ 5589758 w 6128435"/>
              <a:gd name="connsiteY65" fmla="*/ 3506453 h 6858000"/>
              <a:gd name="connsiteX66" fmla="*/ 5596144 w 6128435"/>
              <a:gd name="connsiteY66" fmla="*/ 3534624 h 6858000"/>
              <a:gd name="connsiteX67" fmla="*/ 5597750 w 6128435"/>
              <a:gd name="connsiteY67" fmla="*/ 3534129 h 6858000"/>
              <a:gd name="connsiteX68" fmla="*/ 5599700 w 6128435"/>
              <a:gd name="connsiteY68" fmla="*/ 3547221 h 6858000"/>
              <a:gd name="connsiteX69" fmla="*/ 5615031 w 6128435"/>
              <a:gd name="connsiteY69" fmla="*/ 3557482 h 6858000"/>
              <a:gd name="connsiteX70" fmla="*/ 5618377 w 6128435"/>
              <a:gd name="connsiteY70" fmla="*/ 3588431 h 6858000"/>
              <a:gd name="connsiteX71" fmla="*/ 5612155 w 6128435"/>
              <a:gd name="connsiteY71" fmla="*/ 3589869 h 6858000"/>
              <a:gd name="connsiteX72" fmla="*/ 5620843 w 6128435"/>
              <a:gd name="connsiteY72" fmla="*/ 3606745 h 6858000"/>
              <a:gd name="connsiteX73" fmla="*/ 5655472 w 6128435"/>
              <a:gd name="connsiteY73" fmla="*/ 3678877 h 6858000"/>
              <a:gd name="connsiteX74" fmla="*/ 5680448 w 6128435"/>
              <a:gd name="connsiteY74" fmla="*/ 3717760 h 6858000"/>
              <a:gd name="connsiteX75" fmla="*/ 5683015 w 6128435"/>
              <a:gd name="connsiteY75" fmla="*/ 3762025 h 6858000"/>
              <a:gd name="connsiteX76" fmla="*/ 5696643 w 6128435"/>
              <a:gd name="connsiteY76" fmla="*/ 3773888 h 6858000"/>
              <a:gd name="connsiteX77" fmla="*/ 5699203 w 6128435"/>
              <a:gd name="connsiteY77" fmla="*/ 3775823 h 6858000"/>
              <a:gd name="connsiteX78" fmla="*/ 5704824 w 6128435"/>
              <a:gd name="connsiteY78" fmla="*/ 3785966 h 6858000"/>
              <a:gd name="connsiteX79" fmla="*/ 5712204 w 6128435"/>
              <a:gd name="connsiteY79" fmla="*/ 3785830 h 6858000"/>
              <a:gd name="connsiteX80" fmla="*/ 5724816 w 6128435"/>
              <a:gd name="connsiteY80" fmla="*/ 3798949 h 6858000"/>
              <a:gd name="connsiteX81" fmla="*/ 5733539 w 6128435"/>
              <a:gd name="connsiteY81" fmla="*/ 3818457 h 6858000"/>
              <a:gd name="connsiteX82" fmla="*/ 5768491 w 6128435"/>
              <a:gd name="connsiteY82" fmla="*/ 3914399 h 6858000"/>
              <a:gd name="connsiteX83" fmla="*/ 5793123 w 6128435"/>
              <a:gd name="connsiteY83" fmla="*/ 3969952 h 6858000"/>
              <a:gd name="connsiteX84" fmla="*/ 5808321 w 6128435"/>
              <a:gd name="connsiteY84" fmla="*/ 3988153 h 6858000"/>
              <a:gd name="connsiteX85" fmla="*/ 5825621 w 6128435"/>
              <a:gd name="connsiteY85" fmla="*/ 4015525 h 6858000"/>
              <a:gd name="connsiteX86" fmla="*/ 5860672 w 6128435"/>
              <a:gd name="connsiteY86" fmla="*/ 4061579 h 6858000"/>
              <a:gd name="connsiteX87" fmla="*/ 5872173 w 6128435"/>
              <a:gd name="connsiteY87" fmla="*/ 4088497 h 6858000"/>
              <a:gd name="connsiteX88" fmla="*/ 5883705 w 6128435"/>
              <a:gd name="connsiteY88" fmla="*/ 4101899 h 6858000"/>
              <a:gd name="connsiteX89" fmla="*/ 5885314 w 6128435"/>
              <a:gd name="connsiteY89" fmla="*/ 4108387 h 6858000"/>
              <a:gd name="connsiteX90" fmla="*/ 5894095 w 6128435"/>
              <a:gd name="connsiteY90" fmla="*/ 4128857 h 6858000"/>
              <a:gd name="connsiteX91" fmla="*/ 5898339 w 6128435"/>
              <a:gd name="connsiteY91" fmla="*/ 4140800 h 6858000"/>
              <a:gd name="connsiteX92" fmla="*/ 5899734 w 6128435"/>
              <a:gd name="connsiteY92" fmla="*/ 4145632 h 6858000"/>
              <a:gd name="connsiteX93" fmla="*/ 5903513 w 6128435"/>
              <a:gd name="connsiteY93" fmla="*/ 4187661 h 6858000"/>
              <a:gd name="connsiteX94" fmla="*/ 5917114 w 6128435"/>
              <a:gd name="connsiteY94" fmla="*/ 4213096 h 6858000"/>
              <a:gd name="connsiteX95" fmla="*/ 5921153 w 6128435"/>
              <a:gd name="connsiteY95" fmla="*/ 4236222 h 6858000"/>
              <a:gd name="connsiteX96" fmla="*/ 5924233 w 6128435"/>
              <a:gd name="connsiteY96" fmla="*/ 4242060 h 6858000"/>
              <a:gd name="connsiteX97" fmla="*/ 5928910 w 6128435"/>
              <a:gd name="connsiteY97" fmla="*/ 4300973 h 6858000"/>
              <a:gd name="connsiteX98" fmla="*/ 5939320 w 6128435"/>
              <a:gd name="connsiteY98" fmla="*/ 4340435 h 6858000"/>
              <a:gd name="connsiteX99" fmla="*/ 5946705 w 6128435"/>
              <a:gd name="connsiteY99" fmla="*/ 4428051 h 6858000"/>
              <a:gd name="connsiteX100" fmla="*/ 5949261 w 6128435"/>
              <a:gd name="connsiteY100" fmla="*/ 4449185 h 6858000"/>
              <a:gd name="connsiteX101" fmla="*/ 5957504 w 6128435"/>
              <a:gd name="connsiteY101" fmla="*/ 4465911 h 6858000"/>
              <a:gd name="connsiteX102" fmla="*/ 5964689 w 6128435"/>
              <a:gd name="connsiteY102" fmla="*/ 4468532 h 6858000"/>
              <a:gd name="connsiteX103" fmla="*/ 5967062 w 6128435"/>
              <a:gd name="connsiteY103" fmla="*/ 4479923 h 6858000"/>
              <a:gd name="connsiteX104" fmla="*/ 5968960 w 6128435"/>
              <a:gd name="connsiteY104" fmla="*/ 4482655 h 6858000"/>
              <a:gd name="connsiteX105" fmla="*/ 5978567 w 6128435"/>
              <a:gd name="connsiteY105" fmla="*/ 4498605 h 6858000"/>
              <a:gd name="connsiteX106" fmla="*/ 5980106 w 6128435"/>
              <a:gd name="connsiteY106" fmla="*/ 4585087 h 6858000"/>
              <a:gd name="connsiteX107" fmla="*/ 5998138 w 6128435"/>
              <a:gd name="connsiteY107" fmla="*/ 4697518 h 6858000"/>
              <a:gd name="connsiteX108" fmla="*/ 6013516 w 6128435"/>
              <a:gd name="connsiteY108" fmla="*/ 4786619 h 6858000"/>
              <a:gd name="connsiteX109" fmla="*/ 6025404 w 6128435"/>
              <a:gd name="connsiteY109" fmla="*/ 4858148 h 6858000"/>
              <a:gd name="connsiteX110" fmla="*/ 6007749 w 6128435"/>
              <a:gd name="connsiteY110" fmla="*/ 4964715 h 6858000"/>
              <a:gd name="connsiteX111" fmla="*/ 6005269 w 6128435"/>
              <a:gd name="connsiteY111" fmla="*/ 5150567 h 6858000"/>
              <a:gd name="connsiteX112" fmla="*/ 6001127 w 6128435"/>
              <a:gd name="connsiteY112" fmla="*/ 5164609 h 6858000"/>
              <a:gd name="connsiteX113" fmla="*/ 5996647 w 6128435"/>
              <a:gd name="connsiteY113" fmla="*/ 5185640 h 6858000"/>
              <a:gd name="connsiteX114" fmla="*/ 5998514 w 6128435"/>
              <a:gd name="connsiteY114" fmla="*/ 5189673 h 6858000"/>
              <a:gd name="connsiteX115" fmla="*/ 5995970 w 6128435"/>
              <a:gd name="connsiteY115" fmla="*/ 5221547 h 6858000"/>
              <a:gd name="connsiteX116" fmla="*/ 5997218 w 6128435"/>
              <a:gd name="connsiteY116" fmla="*/ 5222031 h 6858000"/>
              <a:gd name="connsiteX117" fmla="*/ 6002116 w 6128435"/>
              <a:gd name="connsiteY117" fmla="*/ 5231223 h 6858000"/>
              <a:gd name="connsiteX118" fmla="*/ 6008541 w 6128435"/>
              <a:gd name="connsiteY118" fmla="*/ 5248680 h 6858000"/>
              <a:gd name="connsiteX119" fmla="*/ 6039260 w 6128435"/>
              <a:gd name="connsiteY119" fmla="*/ 5289518 h 6858000"/>
              <a:gd name="connsiteX120" fmla="*/ 6036748 w 6128435"/>
              <a:gd name="connsiteY120" fmla="*/ 5322752 h 6858000"/>
              <a:gd name="connsiteX121" fmla="*/ 6036943 w 6128435"/>
              <a:gd name="connsiteY121" fmla="*/ 5329480 h 6858000"/>
              <a:gd name="connsiteX122" fmla="*/ 6037236 w 6128435"/>
              <a:gd name="connsiteY122" fmla="*/ 5329634 h 6858000"/>
              <a:gd name="connsiteX123" fmla="*/ 6038019 w 6128435"/>
              <a:gd name="connsiteY123" fmla="*/ 5336764 h 6858000"/>
              <a:gd name="connsiteX124" fmla="*/ 6037298 w 6128435"/>
              <a:gd name="connsiteY124" fmla="*/ 5341753 h 6858000"/>
              <a:gd name="connsiteX125" fmla="*/ 6037677 w 6128435"/>
              <a:gd name="connsiteY125" fmla="*/ 5354807 h 6858000"/>
              <a:gd name="connsiteX126" fmla="*/ 6039728 w 6128435"/>
              <a:gd name="connsiteY126" fmla="*/ 5359416 h 6858000"/>
              <a:gd name="connsiteX127" fmla="*/ 6043311 w 6128435"/>
              <a:gd name="connsiteY127" fmla="*/ 5361407 h 6858000"/>
              <a:gd name="connsiteX128" fmla="*/ 6042954 w 6128435"/>
              <a:gd name="connsiteY128" fmla="*/ 5362576 h 6858000"/>
              <a:gd name="connsiteX129" fmla="*/ 6053435 w 6128435"/>
              <a:gd name="connsiteY129" fmla="*/ 5387547 h 6858000"/>
              <a:gd name="connsiteX130" fmla="*/ 6065933 w 6128435"/>
              <a:gd name="connsiteY130" fmla="*/ 5443002 h 6858000"/>
              <a:gd name="connsiteX131" fmla="*/ 6068640 w 6128435"/>
              <a:gd name="connsiteY131" fmla="*/ 5474503 h 6858000"/>
              <a:gd name="connsiteX132" fmla="*/ 6080922 w 6128435"/>
              <a:gd name="connsiteY132" fmla="*/ 5561070 h 6858000"/>
              <a:gd name="connsiteX133" fmla="*/ 6096949 w 6128435"/>
              <a:gd name="connsiteY133" fmla="*/ 5648179 h 6858000"/>
              <a:gd name="connsiteX134" fmla="*/ 6125703 w 6128435"/>
              <a:gd name="connsiteY134" fmla="*/ 5692894 h 6858000"/>
              <a:gd name="connsiteX135" fmla="*/ 6126670 w 6128435"/>
              <a:gd name="connsiteY135" fmla="*/ 5697882 h 6858000"/>
              <a:gd name="connsiteX136" fmla="*/ 6124061 w 6128435"/>
              <a:gd name="connsiteY136" fmla="*/ 5710294 h 6858000"/>
              <a:gd name="connsiteX137" fmla="*/ 6122213 w 6128435"/>
              <a:gd name="connsiteY137" fmla="*/ 5714762 h 6858000"/>
              <a:gd name="connsiteX138" fmla="*/ 6121353 w 6128435"/>
              <a:gd name="connsiteY138" fmla="*/ 5721725 h 6858000"/>
              <a:gd name="connsiteX139" fmla="*/ 6121607 w 6128435"/>
              <a:gd name="connsiteY139" fmla="*/ 5721959 h 6858000"/>
              <a:gd name="connsiteX140" fmla="*/ 6120262 w 6128435"/>
              <a:gd name="connsiteY140" fmla="*/ 5728358 h 6858000"/>
              <a:gd name="connsiteX141" fmla="*/ 6110194 w 6128435"/>
              <a:gd name="connsiteY141" fmla="*/ 5758853 h 6858000"/>
              <a:gd name="connsiteX142" fmla="*/ 6127519 w 6128435"/>
              <a:gd name="connsiteY142" fmla="*/ 5865775 h 6858000"/>
              <a:gd name="connsiteX143" fmla="*/ 6128435 w 6128435"/>
              <a:gd name="connsiteY143" fmla="*/ 5870164 h 6858000"/>
              <a:gd name="connsiteX144" fmla="*/ 6119217 w 6128435"/>
              <a:gd name="connsiteY144" fmla="*/ 5888542 h 6858000"/>
              <a:gd name="connsiteX145" fmla="*/ 6115966 w 6128435"/>
              <a:gd name="connsiteY145" fmla="*/ 5898387 h 6858000"/>
              <a:gd name="connsiteX146" fmla="*/ 6111924 w 6128435"/>
              <a:gd name="connsiteY146" fmla="*/ 5900444 h 6858000"/>
              <a:gd name="connsiteX147" fmla="*/ 6108716 w 6128435"/>
              <a:gd name="connsiteY147" fmla="*/ 5915345 h 6858000"/>
              <a:gd name="connsiteX148" fmla="*/ 6109524 w 6128435"/>
              <a:gd name="connsiteY148" fmla="*/ 5917328 h 6858000"/>
              <a:gd name="connsiteX149" fmla="*/ 6102493 w 6128435"/>
              <a:gd name="connsiteY149" fmla="*/ 5928602 h 6858000"/>
              <a:gd name="connsiteX150" fmla="*/ 6056863 w 6128435"/>
              <a:gd name="connsiteY150" fmla="*/ 6000643 h 6858000"/>
              <a:gd name="connsiteX151" fmla="*/ 6045436 w 6128435"/>
              <a:gd name="connsiteY151" fmla="*/ 6124480 h 6858000"/>
              <a:gd name="connsiteX152" fmla="*/ 6030489 w 6128435"/>
              <a:gd name="connsiteY152" fmla="*/ 6317666 h 6858000"/>
              <a:gd name="connsiteX153" fmla="*/ 6007492 w 6128435"/>
              <a:gd name="connsiteY153" fmla="*/ 6440818 h 6858000"/>
              <a:gd name="connsiteX154" fmla="*/ 6009467 w 6128435"/>
              <a:gd name="connsiteY154" fmla="*/ 6487076 h 6858000"/>
              <a:gd name="connsiteX155" fmla="*/ 5995064 w 6128435"/>
              <a:gd name="connsiteY155" fmla="*/ 6540791 h 6858000"/>
              <a:gd name="connsiteX156" fmla="*/ 5996309 w 6128435"/>
              <a:gd name="connsiteY156" fmla="*/ 6543961 h 6858000"/>
              <a:gd name="connsiteX157" fmla="*/ 5996048 w 6128435"/>
              <a:gd name="connsiteY157" fmla="*/ 6555444 h 6858000"/>
              <a:gd name="connsiteX158" fmla="*/ 6002524 w 6128435"/>
              <a:gd name="connsiteY158" fmla="*/ 6560188 h 6858000"/>
              <a:gd name="connsiteX159" fmla="*/ 6006823 w 6128435"/>
              <a:gd name="connsiteY159" fmla="*/ 6578546 h 6858000"/>
              <a:gd name="connsiteX160" fmla="*/ 6004510 w 6128435"/>
              <a:gd name="connsiteY160" fmla="*/ 6599256 h 6858000"/>
              <a:gd name="connsiteX161" fmla="*/ 5986207 w 6128435"/>
              <a:gd name="connsiteY161" fmla="*/ 6695855 h 6858000"/>
              <a:gd name="connsiteX162" fmla="*/ 5979428 w 6128435"/>
              <a:gd name="connsiteY162" fmla="*/ 6754678 h 6858000"/>
              <a:gd name="connsiteX163" fmla="*/ 5983398 w 6128435"/>
              <a:gd name="connsiteY163" fmla="*/ 6778641 h 6858000"/>
              <a:gd name="connsiteX164" fmla="*/ 5984543 w 6128435"/>
              <a:gd name="connsiteY164" fmla="*/ 6811016 h 6858000"/>
              <a:gd name="connsiteX165" fmla="*/ 5981802 w 6128435"/>
              <a:gd name="connsiteY165" fmla="*/ 6838578 h 6858000"/>
              <a:gd name="connsiteX166" fmla="*/ 5979671 w 6128435"/>
              <a:gd name="connsiteY166" fmla="*/ 6858000 h 6858000"/>
              <a:gd name="connsiteX167" fmla="*/ 0 w 6128435"/>
              <a:gd name="connsiteY167" fmla="*/ 6858000 h 6858000"/>
              <a:gd name="connsiteX168" fmla="*/ 0 w 6128435"/>
              <a:gd name="connsiteY16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9051 w 6128435"/>
              <a:gd name="connsiteY13" fmla="*/ 782518 h 6858000"/>
              <a:gd name="connsiteX14" fmla="*/ 5210428 w 6128435"/>
              <a:gd name="connsiteY14" fmla="*/ 815772 h 6858000"/>
              <a:gd name="connsiteX15" fmla="*/ 5221088 w 6128435"/>
              <a:gd name="connsiteY15" fmla="*/ 860193 h 6858000"/>
              <a:gd name="connsiteX16" fmla="*/ 5227653 w 6128435"/>
              <a:gd name="connsiteY16" fmla="*/ 886709 h 6858000"/>
              <a:gd name="connsiteX17" fmla="*/ 5230806 w 6128435"/>
              <a:gd name="connsiteY17" fmla="*/ 961354 h 6858000"/>
              <a:gd name="connsiteX18" fmla="*/ 5201018 w 6128435"/>
              <a:gd name="connsiteY18" fmla="*/ 1095027 h 6858000"/>
              <a:gd name="connsiteX19" fmla="*/ 5202153 w 6128435"/>
              <a:gd name="connsiteY19" fmla="*/ 1133224 h 6858000"/>
              <a:gd name="connsiteX20" fmla="*/ 5207370 w 6128435"/>
              <a:gd name="connsiteY20" fmla="*/ 1138097 h 6858000"/>
              <a:gd name="connsiteX21" fmla="*/ 5189234 w 6128435"/>
              <a:gd name="connsiteY21" fmla="*/ 1193495 h 6858000"/>
              <a:gd name="connsiteX22" fmla="*/ 5202769 w 6128435"/>
              <a:gd name="connsiteY22" fmla="*/ 1269450 h 6858000"/>
              <a:gd name="connsiteX23" fmla="*/ 5225968 w 6128435"/>
              <a:gd name="connsiteY23" fmla="*/ 1357994 h 6858000"/>
              <a:gd name="connsiteX24" fmla="*/ 5233819 w 6128435"/>
              <a:gd name="connsiteY24" fmla="*/ 1380922 h 6858000"/>
              <a:gd name="connsiteX25" fmla="*/ 5237226 w 6128435"/>
              <a:gd name="connsiteY25" fmla="*/ 1441327 h 6858000"/>
              <a:gd name="connsiteX26" fmla="*/ 5244434 w 6128435"/>
              <a:gd name="connsiteY26" fmla="*/ 1580810 h 6858000"/>
              <a:gd name="connsiteX27" fmla="*/ 5251453 w 6128435"/>
              <a:gd name="connsiteY27" fmla="*/ 1583934 h 6858000"/>
              <a:gd name="connsiteX28" fmla="*/ 5253136 w 6128435"/>
              <a:gd name="connsiteY28" fmla="*/ 1595457 h 6858000"/>
              <a:gd name="connsiteX29" fmla="*/ 5254863 w 6128435"/>
              <a:gd name="connsiteY29" fmla="*/ 1598311 h 6858000"/>
              <a:gd name="connsiteX30" fmla="*/ 5263491 w 6128435"/>
              <a:gd name="connsiteY30" fmla="*/ 1642938 h 6858000"/>
              <a:gd name="connsiteX31" fmla="*/ 5261314 w 6128435"/>
              <a:gd name="connsiteY31" fmla="*/ 1689177 h 6858000"/>
              <a:gd name="connsiteX32" fmla="*/ 5259788 w 6128435"/>
              <a:gd name="connsiteY32" fmla="*/ 1768516 h 6858000"/>
              <a:gd name="connsiteX33" fmla="*/ 5255696 w 6128435"/>
              <a:gd name="connsiteY33" fmla="*/ 1953770 h 6858000"/>
              <a:gd name="connsiteX34" fmla="*/ 5252592 w 6128435"/>
              <a:gd name="connsiteY34" fmla="*/ 2092210 h 6858000"/>
              <a:gd name="connsiteX35" fmla="*/ 5264303 w 6128435"/>
              <a:gd name="connsiteY35" fmla="*/ 2225157 h 6858000"/>
              <a:gd name="connsiteX36" fmla="*/ 5254949 w 6128435"/>
              <a:gd name="connsiteY36" fmla="*/ 2236160 h 6858000"/>
              <a:gd name="connsiteX37" fmla="*/ 5250104 w 6128435"/>
              <a:gd name="connsiteY37" fmla="*/ 2249166 h 6858000"/>
              <a:gd name="connsiteX38" fmla="*/ 5251214 w 6128435"/>
              <a:gd name="connsiteY38" fmla="*/ 2250944 h 6858000"/>
              <a:gd name="connsiteX39" fmla="*/ 5250644 w 6128435"/>
              <a:gd name="connsiteY39" fmla="*/ 2266619 h 6858000"/>
              <a:gd name="connsiteX40" fmla="*/ 5247111 w 6128435"/>
              <a:gd name="connsiteY40" fmla="*/ 2269679 h 6858000"/>
              <a:gd name="connsiteX41" fmla="*/ 5279312 w 6128435"/>
              <a:gd name="connsiteY41" fmla="*/ 2302757 h 6858000"/>
              <a:gd name="connsiteX42" fmla="*/ 5293877 w 6128435"/>
              <a:gd name="connsiteY42" fmla="*/ 2368649 h 6858000"/>
              <a:gd name="connsiteX43" fmla="*/ 5311338 w 6128435"/>
              <a:gd name="connsiteY43" fmla="*/ 2404034 h 6858000"/>
              <a:gd name="connsiteX44" fmla="*/ 5338366 w 6128435"/>
              <a:gd name="connsiteY44" fmla="*/ 2465052 h 6858000"/>
              <a:gd name="connsiteX45" fmla="*/ 5371263 w 6128435"/>
              <a:gd name="connsiteY45" fmla="*/ 2586413 h 6858000"/>
              <a:gd name="connsiteX46" fmla="*/ 5407503 w 6128435"/>
              <a:gd name="connsiteY46" fmla="*/ 2786290 h 6858000"/>
              <a:gd name="connsiteX47" fmla="*/ 5407356 w 6128435"/>
              <a:gd name="connsiteY47" fmla="*/ 2787545 h 6858000"/>
              <a:gd name="connsiteX48" fmla="*/ 5411130 w 6128435"/>
              <a:gd name="connsiteY48" fmla="*/ 2788640 h 6858000"/>
              <a:gd name="connsiteX49" fmla="*/ 5416439 w 6128435"/>
              <a:gd name="connsiteY49" fmla="*/ 2805666 h 6858000"/>
              <a:gd name="connsiteX50" fmla="*/ 5416589 w 6128435"/>
              <a:gd name="connsiteY50" fmla="*/ 2810822 h 6858000"/>
              <a:gd name="connsiteX51" fmla="*/ 5418542 w 6128435"/>
              <a:gd name="connsiteY51" fmla="*/ 2817745 h 6858000"/>
              <a:gd name="connsiteX52" fmla="*/ 5418847 w 6128435"/>
              <a:gd name="connsiteY52" fmla="*/ 2817825 h 6858000"/>
              <a:gd name="connsiteX53" fmla="*/ 5457023 w 6128435"/>
              <a:gd name="connsiteY53" fmla="*/ 2858292 h 6858000"/>
              <a:gd name="connsiteX54" fmla="*/ 5479298 w 6128435"/>
              <a:gd name="connsiteY54" fmla="*/ 2947791 h 6858000"/>
              <a:gd name="connsiteX55" fmla="*/ 5481770 w 6128435"/>
              <a:gd name="connsiteY55" fmla="*/ 2951352 h 6858000"/>
              <a:gd name="connsiteX56" fmla="*/ 5482045 w 6128435"/>
              <a:gd name="connsiteY56" fmla="*/ 2984371 h 6858000"/>
              <a:gd name="connsiteX57" fmla="*/ 5482415 w 6128435"/>
              <a:gd name="connsiteY57" fmla="*/ 3004079 h 6858000"/>
              <a:gd name="connsiteX58" fmla="*/ 5483865 w 6128435"/>
              <a:gd name="connsiteY58" fmla="*/ 3005467 h 6858000"/>
              <a:gd name="connsiteX59" fmla="*/ 5482236 w 6128435"/>
              <a:gd name="connsiteY59" fmla="*/ 3019791 h 6858000"/>
              <a:gd name="connsiteX60" fmla="*/ 5481505 w 6128435"/>
              <a:gd name="connsiteY60" fmla="*/ 3095286 h 6858000"/>
              <a:gd name="connsiteX61" fmla="*/ 5477595 w 6128435"/>
              <a:gd name="connsiteY61" fmla="*/ 3250534 h 6858000"/>
              <a:gd name="connsiteX62" fmla="*/ 5532836 w 6128435"/>
              <a:gd name="connsiteY62" fmla="*/ 3353840 h 6858000"/>
              <a:gd name="connsiteX63" fmla="*/ 5561229 w 6128435"/>
              <a:gd name="connsiteY63" fmla="*/ 3395784 h 6858000"/>
              <a:gd name="connsiteX64" fmla="*/ 5589758 w 6128435"/>
              <a:gd name="connsiteY64" fmla="*/ 3506453 h 6858000"/>
              <a:gd name="connsiteX65" fmla="*/ 5596144 w 6128435"/>
              <a:gd name="connsiteY65" fmla="*/ 3534624 h 6858000"/>
              <a:gd name="connsiteX66" fmla="*/ 5597750 w 6128435"/>
              <a:gd name="connsiteY66" fmla="*/ 3534129 h 6858000"/>
              <a:gd name="connsiteX67" fmla="*/ 5599700 w 6128435"/>
              <a:gd name="connsiteY67" fmla="*/ 3547221 h 6858000"/>
              <a:gd name="connsiteX68" fmla="*/ 5615031 w 6128435"/>
              <a:gd name="connsiteY68" fmla="*/ 3557482 h 6858000"/>
              <a:gd name="connsiteX69" fmla="*/ 5618377 w 6128435"/>
              <a:gd name="connsiteY69" fmla="*/ 3588431 h 6858000"/>
              <a:gd name="connsiteX70" fmla="*/ 5612155 w 6128435"/>
              <a:gd name="connsiteY70" fmla="*/ 3589869 h 6858000"/>
              <a:gd name="connsiteX71" fmla="*/ 5620843 w 6128435"/>
              <a:gd name="connsiteY71" fmla="*/ 3606745 h 6858000"/>
              <a:gd name="connsiteX72" fmla="*/ 5655472 w 6128435"/>
              <a:gd name="connsiteY72" fmla="*/ 3678877 h 6858000"/>
              <a:gd name="connsiteX73" fmla="*/ 5680448 w 6128435"/>
              <a:gd name="connsiteY73" fmla="*/ 3717760 h 6858000"/>
              <a:gd name="connsiteX74" fmla="*/ 5683015 w 6128435"/>
              <a:gd name="connsiteY74" fmla="*/ 3762025 h 6858000"/>
              <a:gd name="connsiteX75" fmla="*/ 5696643 w 6128435"/>
              <a:gd name="connsiteY75" fmla="*/ 3773888 h 6858000"/>
              <a:gd name="connsiteX76" fmla="*/ 5699203 w 6128435"/>
              <a:gd name="connsiteY76" fmla="*/ 3775823 h 6858000"/>
              <a:gd name="connsiteX77" fmla="*/ 5704824 w 6128435"/>
              <a:gd name="connsiteY77" fmla="*/ 3785966 h 6858000"/>
              <a:gd name="connsiteX78" fmla="*/ 5712204 w 6128435"/>
              <a:gd name="connsiteY78" fmla="*/ 3785830 h 6858000"/>
              <a:gd name="connsiteX79" fmla="*/ 5724816 w 6128435"/>
              <a:gd name="connsiteY79" fmla="*/ 3798949 h 6858000"/>
              <a:gd name="connsiteX80" fmla="*/ 5733539 w 6128435"/>
              <a:gd name="connsiteY80" fmla="*/ 3818457 h 6858000"/>
              <a:gd name="connsiteX81" fmla="*/ 5768491 w 6128435"/>
              <a:gd name="connsiteY81" fmla="*/ 3914399 h 6858000"/>
              <a:gd name="connsiteX82" fmla="*/ 5793123 w 6128435"/>
              <a:gd name="connsiteY82" fmla="*/ 3969952 h 6858000"/>
              <a:gd name="connsiteX83" fmla="*/ 5808321 w 6128435"/>
              <a:gd name="connsiteY83" fmla="*/ 3988153 h 6858000"/>
              <a:gd name="connsiteX84" fmla="*/ 5825621 w 6128435"/>
              <a:gd name="connsiteY84" fmla="*/ 4015525 h 6858000"/>
              <a:gd name="connsiteX85" fmla="*/ 5860672 w 6128435"/>
              <a:gd name="connsiteY85" fmla="*/ 4061579 h 6858000"/>
              <a:gd name="connsiteX86" fmla="*/ 5872173 w 6128435"/>
              <a:gd name="connsiteY86" fmla="*/ 4088497 h 6858000"/>
              <a:gd name="connsiteX87" fmla="*/ 5883705 w 6128435"/>
              <a:gd name="connsiteY87" fmla="*/ 4101899 h 6858000"/>
              <a:gd name="connsiteX88" fmla="*/ 5885314 w 6128435"/>
              <a:gd name="connsiteY88" fmla="*/ 4108387 h 6858000"/>
              <a:gd name="connsiteX89" fmla="*/ 5894095 w 6128435"/>
              <a:gd name="connsiteY89" fmla="*/ 4128857 h 6858000"/>
              <a:gd name="connsiteX90" fmla="*/ 5898339 w 6128435"/>
              <a:gd name="connsiteY90" fmla="*/ 4140800 h 6858000"/>
              <a:gd name="connsiteX91" fmla="*/ 5899734 w 6128435"/>
              <a:gd name="connsiteY91" fmla="*/ 4145632 h 6858000"/>
              <a:gd name="connsiteX92" fmla="*/ 5903513 w 6128435"/>
              <a:gd name="connsiteY92" fmla="*/ 4187661 h 6858000"/>
              <a:gd name="connsiteX93" fmla="*/ 5917114 w 6128435"/>
              <a:gd name="connsiteY93" fmla="*/ 4213096 h 6858000"/>
              <a:gd name="connsiteX94" fmla="*/ 5921153 w 6128435"/>
              <a:gd name="connsiteY94" fmla="*/ 4236222 h 6858000"/>
              <a:gd name="connsiteX95" fmla="*/ 5924233 w 6128435"/>
              <a:gd name="connsiteY95" fmla="*/ 4242060 h 6858000"/>
              <a:gd name="connsiteX96" fmla="*/ 5928910 w 6128435"/>
              <a:gd name="connsiteY96" fmla="*/ 4300973 h 6858000"/>
              <a:gd name="connsiteX97" fmla="*/ 5939320 w 6128435"/>
              <a:gd name="connsiteY97" fmla="*/ 4340435 h 6858000"/>
              <a:gd name="connsiteX98" fmla="*/ 5946705 w 6128435"/>
              <a:gd name="connsiteY98" fmla="*/ 4428051 h 6858000"/>
              <a:gd name="connsiteX99" fmla="*/ 5949261 w 6128435"/>
              <a:gd name="connsiteY99" fmla="*/ 4449185 h 6858000"/>
              <a:gd name="connsiteX100" fmla="*/ 5957504 w 6128435"/>
              <a:gd name="connsiteY100" fmla="*/ 4465911 h 6858000"/>
              <a:gd name="connsiteX101" fmla="*/ 5964689 w 6128435"/>
              <a:gd name="connsiteY101" fmla="*/ 4468532 h 6858000"/>
              <a:gd name="connsiteX102" fmla="*/ 5967062 w 6128435"/>
              <a:gd name="connsiteY102" fmla="*/ 4479923 h 6858000"/>
              <a:gd name="connsiteX103" fmla="*/ 5968960 w 6128435"/>
              <a:gd name="connsiteY103" fmla="*/ 4482655 h 6858000"/>
              <a:gd name="connsiteX104" fmla="*/ 5978567 w 6128435"/>
              <a:gd name="connsiteY104" fmla="*/ 4498605 h 6858000"/>
              <a:gd name="connsiteX105" fmla="*/ 5980106 w 6128435"/>
              <a:gd name="connsiteY105" fmla="*/ 4585087 h 6858000"/>
              <a:gd name="connsiteX106" fmla="*/ 5998138 w 6128435"/>
              <a:gd name="connsiteY106" fmla="*/ 4697518 h 6858000"/>
              <a:gd name="connsiteX107" fmla="*/ 6013516 w 6128435"/>
              <a:gd name="connsiteY107" fmla="*/ 4786619 h 6858000"/>
              <a:gd name="connsiteX108" fmla="*/ 6025404 w 6128435"/>
              <a:gd name="connsiteY108" fmla="*/ 4858148 h 6858000"/>
              <a:gd name="connsiteX109" fmla="*/ 6007749 w 6128435"/>
              <a:gd name="connsiteY109" fmla="*/ 4964715 h 6858000"/>
              <a:gd name="connsiteX110" fmla="*/ 6005269 w 6128435"/>
              <a:gd name="connsiteY110" fmla="*/ 5150567 h 6858000"/>
              <a:gd name="connsiteX111" fmla="*/ 6001127 w 6128435"/>
              <a:gd name="connsiteY111" fmla="*/ 5164609 h 6858000"/>
              <a:gd name="connsiteX112" fmla="*/ 5996647 w 6128435"/>
              <a:gd name="connsiteY112" fmla="*/ 5185640 h 6858000"/>
              <a:gd name="connsiteX113" fmla="*/ 5998514 w 6128435"/>
              <a:gd name="connsiteY113" fmla="*/ 5189673 h 6858000"/>
              <a:gd name="connsiteX114" fmla="*/ 5995970 w 6128435"/>
              <a:gd name="connsiteY114" fmla="*/ 5221547 h 6858000"/>
              <a:gd name="connsiteX115" fmla="*/ 5997218 w 6128435"/>
              <a:gd name="connsiteY115" fmla="*/ 5222031 h 6858000"/>
              <a:gd name="connsiteX116" fmla="*/ 6002116 w 6128435"/>
              <a:gd name="connsiteY116" fmla="*/ 5231223 h 6858000"/>
              <a:gd name="connsiteX117" fmla="*/ 6008541 w 6128435"/>
              <a:gd name="connsiteY117" fmla="*/ 5248680 h 6858000"/>
              <a:gd name="connsiteX118" fmla="*/ 6039260 w 6128435"/>
              <a:gd name="connsiteY118" fmla="*/ 5289518 h 6858000"/>
              <a:gd name="connsiteX119" fmla="*/ 6036748 w 6128435"/>
              <a:gd name="connsiteY119" fmla="*/ 5322752 h 6858000"/>
              <a:gd name="connsiteX120" fmla="*/ 6036943 w 6128435"/>
              <a:gd name="connsiteY120" fmla="*/ 5329480 h 6858000"/>
              <a:gd name="connsiteX121" fmla="*/ 6037236 w 6128435"/>
              <a:gd name="connsiteY121" fmla="*/ 5329634 h 6858000"/>
              <a:gd name="connsiteX122" fmla="*/ 6038019 w 6128435"/>
              <a:gd name="connsiteY122" fmla="*/ 5336764 h 6858000"/>
              <a:gd name="connsiteX123" fmla="*/ 6037298 w 6128435"/>
              <a:gd name="connsiteY123" fmla="*/ 5341753 h 6858000"/>
              <a:gd name="connsiteX124" fmla="*/ 6037677 w 6128435"/>
              <a:gd name="connsiteY124" fmla="*/ 5354807 h 6858000"/>
              <a:gd name="connsiteX125" fmla="*/ 6039728 w 6128435"/>
              <a:gd name="connsiteY125" fmla="*/ 5359416 h 6858000"/>
              <a:gd name="connsiteX126" fmla="*/ 6043311 w 6128435"/>
              <a:gd name="connsiteY126" fmla="*/ 5361407 h 6858000"/>
              <a:gd name="connsiteX127" fmla="*/ 6042954 w 6128435"/>
              <a:gd name="connsiteY127" fmla="*/ 5362576 h 6858000"/>
              <a:gd name="connsiteX128" fmla="*/ 6053435 w 6128435"/>
              <a:gd name="connsiteY128" fmla="*/ 5387547 h 6858000"/>
              <a:gd name="connsiteX129" fmla="*/ 6065933 w 6128435"/>
              <a:gd name="connsiteY129" fmla="*/ 5443002 h 6858000"/>
              <a:gd name="connsiteX130" fmla="*/ 6068640 w 6128435"/>
              <a:gd name="connsiteY130" fmla="*/ 5474503 h 6858000"/>
              <a:gd name="connsiteX131" fmla="*/ 6080922 w 6128435"/>
              <a:gd name="connsiteY131" fmla="*/ 5561070 h 6858000"/>
              <a:gd name="connsiteX132" fmla="*/ 6096949 w 6128435"/>
              <a:gd name="connsiteY132" fmla="*/ 5648179 h 6858000"/>
              <a:gd name="connsiteX133" fmla="*/ 6125703 w 6128435"/>
              <a:gd name="connsiteY133" fmla="*/ 5692894 h 6858000"/>
              <a:gd name="connsiteX134" fmla="*/ 6126670 w 6128435"/>
              <a:gd name="connsiteY134" fmla="*/ 5697882 h 6858000"/>
              <a:gd name="connsiteX135" fmla="*/ 6124061 w 6128435"/>
              <a:gd name="connsiteY135" fmla="*/ 5710294 h 6858000"/>
              <a:gd name="connsiteX136" fmla="*/ 6122213 w 6128435"/>
              <a:gd name="connsiteY136" fmla="*/ 5714762 h 6858000"/>
              <a:gd name="connsiteX137" fmla="*/ 6121353 w 6128435"/>
              <a:gd name="connsiteY137" fmla="*/ 5721725 h 6858000"/>
              <a:gd name="connsiteX138" fmla="*/ 6121607 w 6128435"/>
              <a:gd name="connsiteY138" fmla="*/ 5721959 h 6858000"/>
              <a:gd name="connsiteX139" fmla="*/ 6120262 w 6128435"/>
              <a:gd name="connsiteY139" fmla="*/ 5728358 h 6858000"/>
              <a:gd name="connsiteX140" fmla="*/ 6110194 w 6128435"/>
              <a:gd name="connsiteY140" fmla="*/ 5758853 h 6858000"/>
              <a:gd name="connsiteX141" fmla="*/ 6127519 w 6128435"/>
              <a:gd name="connsiteY141" fmla="*/ 5865775 h 6858000"/>
              <a:gd name="connsiteX142" fmla="*/ 6128435 w 6128435"/>
              <a:gd name="connsiteY142" fmla="*/ 5870164 h 6858000"/>
              <a:gd name="connsiteX143" fmla="*/ 6119217 w 6128435"/>
              <a:gd name="connsiteY143" fmla="*/ 5888542 h 6858000"/>
              <a:gd name="connsiteX144" fmla="*/ 6115966 w 6128435"/>
              <a:gd name="connsiteY144" fmla="*/ 5898387 h 6858000"/>
              <a:gd name="connsiteX145" fmla="*/ 6111924 w 6128435"/>
              <a:gd name="connsiteY145" fmla="*/ 5900444 h 6858000"/>
              <a:gd name="connsiteX146" fmla="*/ 6108716 w 6128435"/>
              <a:gd name="connsiteY146" fmla="*/ 5915345 h 6858000"/>
              <a:gd name="connsiteX147" fmla="*/ 6109524 w 6128435"/>
              <a:gd name="connsiteY147" fmla="*/ 5917328 h 6858000"/>
              <a:gd name="connsiteX148" fmla="*/ 6102493 w 6128435"/>
              <a:gd name="connsiteY148" fmla="*/ 5928602 h 6858000"/>
              <a:gd name="connsiteX149" fmla="*/ 6056863 w 6128435"/>
              <a:gd name="connsiteY149" fmla="*/ 6000643 h 6858000"/>
              <a:gd name="connsiteX150" fmla="*/ 6045436 w 6128435"/>
              <a:gd name="connsiteY150" fmla="*/ 6124480 h 6858000"/>
              <a:gd name="connsiteX151" fmla="*/ 6030489 w 6128435"/>
              <a:gd name="connsiteY151" fmla="*/ 6317666 h 6858000"/>
              <a:gd name="connsiteX152" fmla="*/ 6007492 w 6128435"/>
              <a:gd name="connsiteY152" fmla="*/ 6440818 h 6858000"/>
              <a:gd name="connsiteX153" fmla="*/ 6009467 w 6128435"/>
              <a:gd name="connsiteY153" fmla="*/ 6487076 h 6858000"/>
              <a:gd name="connsiteX154" fmla="*/ 5995064 w 6128435"/>
              <a:gd name="connsiteY154" fmla="*/ 6540791 h 6858000"/>
              <a:gd name="connsiteX155" fmla="*/ 5996309 w 6128435"/>
              <a:gd name="connsiteY155" fmla="*/ 6543961 h 6858000"/>
              <a:gd name="connsiteX156" fmla="*/ 5996048 w 6128435"/>
              <a:gd name="connsiteY156" fmla="*/ 6555444 h 6858000"/>
              <a:gd name="connsiteX157" fmla="*/ 6002524 w 6128435"/>
              <a:gd name="connsiteY157" fmla="*/ 6560188 h 6858000"/>
              <a:gd name="connsiteX158" fmla="*/ 6006823 w 6128435"/>
              <a:gd name="connsiteY158" fmla="*/ 6578546 h 6858000"/>
              <a:gd name="connsiteX159" fmla="*/ 6004510 w 6128435"/>
              <a:gd name="connsiteY159" fmla="*/ 6599256 h 6858000"/>
              <a:gd name="connsiteX160" fmla="*/ 5986207 w 6128435"/>
              <a:gd name="connsiteY160" fmla="*/ 6695855 h 6858000"/>
              <a:gd name="connsiteX161" fmla="*/ 5979428 w 6128435"/>
              <a:gd name="connsiteY161" fmla="*/ 6754678 h 6858000"/>
              <a:gd name="connsiteX162" fmla="*/ 5983398 w 6128435"/>
              <a:gd name="connsiteY162" fmla="*/ 6778641 h 6858000"/>
              <a:gd name="connsiteX163" fmla="*/ 5984543 w 6128435"/>
              <a:gd name="connsiteY163" fmla="*/ 6811016 h 6858000"/>
              <a:gd name="connsiteX164" fmla="*/ 5981802 w 6128435"/>
              <a:gd name="connsiteY164" fmla="*/ 6838578 h 6858000"/>
              <a:gd name="connsiteX165" fmla="*/ 5979671 w 6128435"/>
              <a:gd name="connsiteY165" fmla="*/ 6858000 h 6858000"/>
              <a:gd name="connsiteX166" fmla="*/ 0 w 6128435"/>
              <a:gd name="connsiteY166" fmla="*/ 6858000 h 6858000"/>
              <a:gd name="connsiteX167" fmla="*/ 0 w 6128435"/>
              <a:gd name="connsiteY16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27653 w 6128435"/>
              <a:gd name="connsiteY15" fmla="*/ 886709 h 6858000"/>
              <a:gd name="connsiteX16" fmla="*/ 5230806 w 6128435"/>
              <a:gd name="connsiteY16" fmla="*/ 961354 h 6858000"/>
              <a:gd name="connsiteX17" fmla="*/ 5201018 w 6128435"/>
              <a:gd name="connsiteY17" fmla="*/ 1095027 h 6858000"/>
              <a:gd name="connsiteX18" fmla="*/ 5202153 w 6128435"/>
              <a:gd name="connsiteY18" fmla="*/ 1133224 h 6858000"/>
              <a:gd name="connsiteX19" fmla="*/ 5207370 w 6128435"/>
              <a:gd name="connsiteY19" fmla="*/ 1138097 h 6858000"/>
              <a:gd name="connsiteX20" fmla="*/ 5189234 w 6128435"/>
              <a:gd name="connsiteY20" fmla="*/ 1193495 h 6858000"/>
              <a:gd name="connsiteX21" fmla="*/ 5202769 w 6128435"/>
              <a:gd name="connsiteY21" fmla="*/ 1269450 h 6858000"/>
              <a:gd name="connsiteX22" fmla="*/ 5225968 w 6128435"/>
              <a:gd name="connsiteY22" fmla="*/ 1357994 h 6858000"/>
              <a:gd name="connsiteX23" fmla="*/ 5233819 w 6128435"/>
              <a:gd name="connsiteY23" fmla="*/ 1380922 h 6858000"/>
              <a:gd name="connsiteX24" fmla="*/ 5237226 w 6128435"/>
              <a:gd name="connsiteY24" fmla="*/ 1441327 h 6858000"/>
              <a:gd name="connsiteX25" fmla="*/ 5244434 w 6128435"/>
              <a:gd name="connsiteY25" fmla="*/ 1580810 h 6858000"/>
              <a:gd name="connsiteX26" fmla="*/ 5251453 w 6128435"/>
              <a:gd name="connsiteY26" fmla="*/ 1583934 h 6858000"/>
              <a:gd name="connsiteX27" fmla="*/ 5253136 w 6128435"/>
              <a:gd name="connsiteY27" fmla="*/ 1595457 h 6858000"/>
              <a:gd name="connsiteX28" fmla="*/ 5254863 w 6128435"/>
              <a:gd name="connsiteY28" fmla="*/ 1598311 h 6858000"/>
              <a:gd name="connsiteX29" fmla="*/ 5263491 w 6128435"/>
              <a:gd name="connsiteY29" fmla="*/ 1642938 h 6858000"/>
              <a:gd name="connsiteX30" fmla="*/ 5261314 w 6128435"/>
              <a:gd name="connsiteY30" fmla="*/ 1689177 h 6858000"/>
              <a:gd name="connsiteX31" fmla="*/ 5259788 w 6128435"/>
              <a:gd name="connsiteY31" fmla="*/ 1768516 h 6858000"/>
              <a:gd name="connsiteX32" fmla="*/ 5255696 w 6128435"/>
              <a:gd name="connsiteY32" fmla="*/ 1953770 h 6858000"/>
              <a:gd name="connsiteX33" fmla="*/ 5252592 w 6128435"/>
              <a:gd name="connsiteY33" fmla="*/ 2092210 h 6858000"/>
              <a:gd name="connsiteX34" fmla="*/ 5264303 w 6128435"/>
              <a:gd name="connsiteY34" fmla="*/ 2225157 h 6858000"/>
              <a:gd name="connsiteX35" fmla="*/ 5254949 w 6128435"/>
              <a:gd name="connsiteY35" fmla="*/ 2236160 h 6858000"/>
              <a:gd name="connsiteX36" fmla="*/ 5250104 w 6128435"/>
              <a:gd name="connsiteY36" fmla="*/ 2249166 h 6858000"/>
              <a:gd name="connsiteX37" fmla="*/ 5251214 w 6128435"/>
              <a:gd name="connsiteY37" fmla="*/ 2250944 h 6858000"/>
              <a:gd name="connsiteX38" fmla="*/ 5250644 w 6128435"/>
              <a:gd name="connsiteY38" fmla="*/ 2266619 h 6858000"/>
              <a:gd name="connsiteX39" fmla="*/ 5247111 w 6128435"/>
              <a:gd name="connsiteY39" fmla="*/ 2269679 h 6858000"/>
              <a:gd name="connsiteX40" fmla="*/ 5279312 w 6128435"/>
              <a:gd name="connsiteY40" fmla="*/ 2302757 h 6858000"/>
              <a:gd name="connsiteX41" fmla="*/ 5293877 w 6128435"/>
              <a:gd name="connsiteY41" fmla="*/ 2368649 h 6858000"/>
              <a:gd name="connsiteX42" fmla="*/ 5311338 w 6128435"/>
              <a:gd name="connsiteY42" fmla="*/ 2404034 h 6858000"/>
              <a:gd name="connsiteX43" fmla="*/ 5338366 w 6128435"/>
              <a:gd name="connsiteY43" fmla="*/ 2465052 h 6858000"/>
              <a:gd name="connsiteX44" fmla="*/ 5371263 w 6128435"/>
              <a:gd name="connsiteY44" fmla="*/ 2586413 h 6858000"/>
              <a:gd name="connsiteX45" fmla="*/ 5407503 w 6128435"/>
              <a:gd name="connsiteY45" fmla="*/ 2786290 h 6858000"/>
              <a:gd name="connsiteX46" fmla="*/ 5407356 w 6128435"/>
              <a:gd name="connsiteY46" fmla="*/ 2787545 h 6858000"/>
              <a:gd name="connsiteX47" fmla="*/ 5411130 w 6128435"/>
              <a:gd name="connsiteY47" fmla="*/ 2788640 h 6858000"/>
              <a:gd name="connsiteX48" fmla="*/ 5416439 w 6128435"/>
              <a:gd name="connsiteY48" fmla="*/ 2805666 h 6858000"/>
              <a:gd name="connsiteX49" fmla="*/ 5416589 w 6128435"/>
              <a:gd name="connsiteY49" fmla="*/ 2810822 h 6858000"/>
              <a:gd name="connsiteX50" fmla="*/ 5418542 w 6128435"/>
              <a:gd name="connsiteY50" fmla="*/ 2817745 h 6858000"/>
              <a:gd name="connsiteX51" fmla="*/ 5418847 w 6128435"/>
              <a:gd name="connsiteY51" fmla="*/ 2817825 h 6858000"/>
              <a:gd name="connsiteX52" fmla="*/ 5457023 w 6128435"/>
              <a:gd name="connsiteY52" fmla="*/ 2858292 h 6858000"/>
              <a:gd name="connsiteX53" fmla="*/ 5479298 w 6128435"/>
              <a:gd name="connsiteY53" fmla="*/ 2947791 h 6858000"/>
              <a:gd name="connsiteX54" fmla="*/ 5481770 w 6128435"/>
              <a:gd name="connsiteY54" fmla="*/ 2951352 h 6858000"/>
              <a:gd name="connsiteX55" fmla="*/ 5482045 w 6128435"/>
              <a:gd name="connsiteY55" fmla="*/ 2984371 h 6858000"/>
              <a:gd name="connsiteX56" fmla="*/ 5482415 w 6128435"/>
              <a:gd name="connsiteY56" fmla="*/ 3004079 h 6858000"/>
              <a:gd name="connsiteX57" fmla="*/ 5483865 w 6128435"/>
              <a:gd name="connsiteY57" fmla="*/ 3005467 h 6858000"/>
              <a:gd name="connsiteX58" fmla="*/ 5482236 w 6128435"/>
              <a:gd name="connsiteY58" fmla="*/ 3019791 h 6858000"/>
              <a:gd name="connsiteX59" fmla="*/ 5481505 w 6128435"/>
              <a:gd name="connsiteY59" fmla="*/ 3095286 h 6858000"/>
              <a:gd name="connsiteX60" fmla="*/ 5477595 w 6128435"/>
              <a:gd name="connsiteY60" fmla="*/ 3250534 h 6858000"/>
              <a:gd name="connsiteX61" fmla="*/ 5532836 w 6128435"/>
              <a:gd name="connsiteY61" fmla="*/ 3353840 h 6858000"/>
              <a:gd name="connsiteX62" fmla="*/ 5561229 w 6128435"/>
              <a:gd name="connsiteY62" fmla="*/ 3395784 h 6858000"/>
              <a:gd name="connsiteX63" fmla="*/ 5589758 w 6128435"/>
              <a:gd name="connsiteY63" fmla="*/ 3506453 h 6858000"/>
              <a:gd name="connsiteX64" fmla="*/ 5596144 w 6128435"/>
              <a:gd name="connsiteY64" fmla="*/ 3534624 h 6858000"/>
              <a:gd name="connsiteX65" fmla="*/ 5597750 w 6128435"/>
              <a:gd name="connsiteY65" fmla="*/ 3534129 h 6858000"/>
              <a:gd name="connsiteX66" fmla="*/ 5599700 w 6128435"/>
              <a:gd name="connsiteY66" fmla="*/ 3547221 h 6858000"/>
              <a:gd name="connsiteX67" fmla="*/ 5615031 w 6128435"/>
              <a:gd name="connsiteY67" fmla="*/ 3557482 h 6858000"/>
              <a:gd name="connsiteX68" fmla="*/ 5618377 w 6128435"/>
              <a:gd name="connsiteY68" fmla="*/ 3588431 h 6858000"/>
              <a:gd name="connsiteX69" fmla="*/ 5612155 w 6128435"/>
              <a:gd name="connsiteY69" fmla="*/ 3589869 h 6858000"/>
              <a:gd name="connsiteX70" fmla="*/ 5620843 w 6128435"/>
              <a:gd name="connsiteY70" fmla="*/ 3606745 h 6858000"/>
              <a:gd name="connsiteX71" fmla="*/ 5655472 w 6128435"/>
              <a:gd name="connsiteY71" fmla="*/ 3678877 h 6858000"/>
              <a:gd name="connsiteX72" fmla="*/ 5680448 w 6128435"/>
              <a:gd name="connsiteY72" fmla="*/ 3717760 h 6858000"/>
              <a:gd name="connsiteX73" fmla="*/ 5683015 w 6128435"/>
              <a:gd name="connsiteY73" fmla="*/ 3762025 h 6858000"/>
              <a:gd name="connsiteX74" fmla="*/ 5696643 w 6128435"/>
              <a:gd name="connsiteY74" fmla="*/ 3773888 h 6858000"/>
              <a:gd name="connsiteX75" fmla="*/ 5699203 w 6128435"/>
              <a:gd name="connsiteY75" fmla="*/ 3775823 h 6858000"/>
              <a:gd name="connsiteX76" fmla="*/ 5704824 w 6128435"/>
              <a:gd name="connsiteY76" fmla="*/ 3785966 h 6858000"/>
              <a:gd name="connsiteX77" fmla="*/ 5712204 w 6128435"/>
              <a:gd name="connsiteY77" fmla="*/ 3785830 h 6858000"/>
              <a:gd name="connsiteX78" fmla="*/ 5724816 w 6128435"/>
              <a:gd name="connsiteY78" fmla="*/ 3798949 h 6858000"/>
              <a:gd name="connsiteX79" fmla="*/ 5733539 w 6128435"/>
              <a:gd name="connsiteY79" fmla="*/ 3818457 h 6858000"/>
              <a:gd name="connsiteX80" fmla="*/ 5768491 w 6128435"/>
              <a:gd name="connsiteY80" fmla="*/ 3914399 h 6858000"/>
              <a:gd name="connsiteX81" fmla="*/ 5793123 w 6128435"/>
              <a:gd name="connsiteY81" fmla="*/ 3969952 h 6858000"/>
              <a:gd name="connsiteX82" fmla="*/ 5808321 w 6128435"/>
              <a:gd name="connsiteY82" fmla="*/ 3988153 h 6858000"/>
              <a:gd name="connsiteX83" fmla="*/ 5825621 w 6128435"/>
              <a:gd name="connsiteY83" fmla="*/ 4015525 h 6858000"/>
              <a:gd name="connsiteX84" fmla="*/ 5860672 w 6128435"/>
              <a:gd name="connsiteY84" fmla="*/ 4061579 h 6858000"/>
              <a:gd name="connsiteX85" fmla="*/ 5872173 w 6128435"/>
              <a:gd name="connsiteY85" fmla="*/ 4088497 h 6858000"/>
              <a:gd name="connsiteX86" fmla="*/ 5883705 w 6128435"/>
              <a:gd name="connsiteY86" fmla="*/ 4101899 h 6858000"/>
              <a:gd name="connsiteX87" fmla="*/ 5885314 w 6128435"/>
              <a:gd name="connsiteY87" fmla="*/ 4108387 h 6858000"/>
              <a:gd name="connsiteX88" fmla="*/ 5894095 w 6128435"/>
              <a:gd name="connsiteY88" fmla="*/ 4128857 h 6858000"/>
              <a:gd name="connsiteX89" fmla="*/ 5898339 w 6128435"/>
              <a:gd name="connsiteY89" fmla="*/ 4140800 h 6858000"/>
              <a:gd name="connsiteX90" fmla="*/ 5899734 w 6128435"/>
              <a:gd name="connsiteY90" fmla="*/ 4145632 h 6858000"/>
              <a:gd name="connsiteX91" fmla="*/ 5903513 w 6128435"/>
              <a:gd name="connsiteY91" fmla="*/ 4187661 h 6858000"/>
              <a:gd name="connsiteX92" fmla="*/ 5917114 w 6128435"/>
              <a:gd name="connsiteY92" fmla="*/ 4213096 h 6858000"/>
              <a:gd name="connsiteX93" fmla="*/ 5921153 w 6128435"/>
              <a:gd name="connsiteY93" fmla="*/ 4236222 h 6858000"/>
              <a:gd name="connsiteX94" fmla="*/ 5924233 w 6128435"/>
              <a:gd name="connsiteY94" fmla="*/ 4242060 h 6858000"/>
              <a:gd name="connsiteX95" fmla="*/ 5928910 w 6128435"/>
              <a:gd name="connsiteY95" fmla="*/ 4300973 h 6858000"/>
              <a:gd name="connsiteX96" fmla="*/ 5939320 w 6128435"/>
              <a:gd name="connsiteY96" fmla="*/ 4340435 h 6858000"/>
              <a:gd name="connsiteX97" fmla="*/ 5946705 w 6128435"/>
              <a:gd name="connsiteY97" fmla="*/ 4428051 h 6858000"/>
              <a:gd name="connsiteX98" fmla="*/ 5949261 w 6128435"/>
              <a:gd name="connsiteY98" fmla="*/ 4449185 h 6858000"/>
              <a:gd name="connsiteX99" fmla="*/ 5957504 w 6128435"/>
              <a:gd name="connsiteY99" fmla="*/ 4465911 h 6858000"/>
              <a:gd name="connsiteX100" fmla="*/ 5964689 w 6128435"/>
              <a:gd name="connsiteY100" fmla="*/ 4468532 h 6858000"/>
              <a:gd name="connsiteX101" fmla="*/ 5967062 w 6128435"/>
              <a:gd name="connsiteY101" fmla="*/ 4479923 h 6858000"/>
              <a:gd name="connsiteX102" fmla="*/ 5968960 w 6128435"/>
              <a:gd name="connsiteY102" fmla="*/ 4482655 h 6858000"/>
              <a:gd name="connsiteX103" fmla="*/ 5978567 w 6128435"/>
              <a:gd name="connsiteY103" fmla="*/ 4498605 h 6858000"/>
              <a:gd name="connsiteX104" fmla="*/ 5980106 w 6128435"/>
              <a:gd name="connsiteY104" fmla="*/ 4585087 h 6858000"/>
              <a:gd name="connsiteX105" fmla="*/ 5998138 w 6128435"/>
              <a:gd name="connsiteY105" fmla="*/ 4697518 h 6858000"/>
              <a:gd name="connsiteX106" fmla="*/ 6013516 w 6128435"/>
              <a:gd name="connsiteY106" fmla="*/ 4786619 h 6858000"/>
              <a:gd name="connsiteX107" fmla="*/ 6025404 w 6128435"/>
              <a:gd name="connsiteY107" fmla="*/ 4858148 h 6858000"/>
              <a:gd name="connsiteX108" fmla="*/ 6007749 w 6128435"/>
              <a:gd name="connsiteY108" fmla="*/ 4964715 h 6858000"/>
              <a:gd name="connsiteX109" fmla="*/ 6005269 w 6128435"/>
              <a:gd name="connsiteY109" fmla="*/ 5150567 h 6858000"/>
              <a:gd name="connsiteX110" fmla="*/ 6001127 w 6128435"/>
              <a:gd name="connsiteY110" fmla="*/ 5164609 h 6858000"/>
              <a:gd name="connsiteX111" fmla="*/ 5996647 w 6128435"/>
              <a:gd name="connsiteY111" fmla="*/ 5185640 h 6858000"/>
              <a:gd name="connsiteX112" fmla="*/ 5998514 w 6128435"/>
              <a:gd name="connsiteY112" fmla="*/ 5189673 h 6858000"/>
              <a:gd name="connsiteX113" fmla="*/ 5995970 w 6128435"/>
              <a:gd name="connsiteY113" fmla="*/ 5221547 h 6858000"/>
              <a:gd name="connsiteX114" fmla="*/ 5997218 w 6128435"/>
              <a:gd name="connsiteY114" fmla="*/ 5222031 h 6858000"/>
              <a:gd name="connsiteX115" fmla="*/ 6002116 w 6128435"/>
              <a:gd name="connsiteY115" fmla="*/ 5231223 h 6858000"/>
              <a:gd name="connsiteX116" fmla="*/ 6008541 w 6128435"/>
              <a:gd name="connsiteY116" fmla="*/ 5248680 h 6858000"/>
              <a:gd name="connsiteX117" fmla="*/ 6039260 w 6128435"/>
              <a:gd name="connsiteY117" fmla="*/ 5289518 h 6858000"/>
              <a:gd name="connsiteX118" fmla="*/ 6036748 w 6128435"/>
              <a:gd name="connsiteY118" fmla="*/ 5322752 h 6858000"/>
              <a:gd name="connsiteX119" fmla="*/ 6036943 w 6128435"/>
              <a:gd name="connsiteY119" fmla="*/ 5329480 h 6858000"/>
              <a:gd name="connsiteX120" fmla="*/ 6037236 w 6128435"/>
              <a:gd name="connsiteY120" fmla="*/ 5329634 h 6858000"/>
              <a:gd name="connsiteX121" fmla="*/ 6038019 w 6128435"/>
              <a:gd name="connsiteY121" fmla="*/ 5336764 h 6858000"/>
              <a:gd name="connsiteX122" fmla="*/ 6037298 w 6128435"/>
              <a:gd name="connsiteY122" fmla="*/ 5341753 h 6858000"/>
              <a:gd name="connsiteX123" fmla="*/ 6037677 w 6128435"/>
              <a:gd name="connsiteY123" fmla="*/ 5354807 h 6858000"/>
              <a:gd name="connsiteX124" fmla="*/ 6039728 w 6128435"/>
              <a:gd name="connsiteY124" fmla="*/ 5359416 h 6858000"/>
              <a:gd name="connsiteX125" fmla="*/ 6043311 w 6128435"/>
              <a:gd name="connsiteY125" fmla="*/ 5361407 h 6858000"/>
              <a:gd name="connsiteX126" fmla="*/ 6042954 w 6128435"/>
              <a:gd name="connsiteY126" fmla="*/ 5362576 h 6858000"/>
              <a:gd name="connsiteX127" fmla="*/ 6053435 w 6128435"/>
              <a:gd name="connsiteY127" fmla="*/ 5387547 h 6858000"/>
              <a:gd name="connsiteX128" fmla="*/ 6065933 w 6128435"/>
              <a:gd name="connsiteY128" fmla="*/ 5443002 h 6858000"/>
              <a:gd name="connsiteX129" fmla="*/ 6068640 w 6128435"/>
              <a:gd name="connsiteY129" fmla="*/ 5474503 h 6858000"/>
              <a:gd name="connsiteX130" fmla="*/ 6080922 w 6128435"/>
              <a:gd name="connsiteY130" fmla="*/ 5561070 h 6858000"/>
              <a:gd name="connsiteX131" fmla="*/ 6096949 w 6128435"/>
              <a:gd name="connsiteY131" fmla="*/ 5648179 h 6858000"/>
              <a:gd name="connsiteX132" fmla="*/ 6125703 w 6128435"/>
              <a:gd name="connsiteY132" fmla="*/ 5692894 h 6858000"/>
              <a:gd name="connsiteX133" fmla="*/ 6126670 w 6128435"/>
              <a:gd name="connsiteY133" fmla="*/ 5697882 h 6858000"/>
              <a:gd name="connsiteX134" fmla="*/ 6124061 w 6128435"/>
              <a:gd name="connsiteY134" fmla="*/ 5710294 h 6858000"/>
              <a:gd name="connsiteX135" fmla="*/ 6122213 w 6128435"/>
              <a:gd name="connsiteY135" fmla="*/ 5714762 h 6858000"/>
              <a:gd name="connsiteX136" fmla="*/ 6121353 w 6128435"/>
              <a:gd name="connsiteY136" fmla="*/ 5721725 h 6858000"/>
              <a:gd name="connsiteX137" fmla="*/ 6121607 w 6128435"/>
              <a:gd name="connsiteY137" fmla="*/ 5721959 h 6858000"/>
              <a:gd name="connsiteX138" fmla="*/ 6120262 w 6128435"/>
              <a:gd name="connsiteY138" fmla="*/ 5728358 h 6858000"/>
              <a:gd name="connsiteX139" fmla="*/ 6110194 w 6128435"/>
              <a:gd name="connsiteY139" fmla="*/ 5758853 h 6858000"/>
              <a:gd name="connsiteX140" fmla="*/ 6127519 w 6128435"/>
              <a:gd name="connsiteY140" fmla="*/ 5865775 h 6858000"/>
              <a:gd name="connsiteX141" fmla="*/ 6128435 w 6128435"/>
              <a:gd name="connsiteY141" fmla="*/ 5870164 h 6858000"/>
              <a:gd name="connsiteX142" fmla="*/ 6119217 w 6128435"/>
              <a:gd name="connsiteY142" fmla="*/ 5888542 h 6858000"/>
              <a:gd name="connsiteX143" fmla="*/ 6115966 w 6128435"/>
              <a:gd name="connsiteY143" fmla="*/ 5898387 h 6858000"/>
              <a:gd name="connsiteX144" fmla="*/ 6111924 w 6128435"/>
              <a:gd name="connsiteY144" fmla="*/ 5900444 h 6858000"/>
              <a:gd name="connsiteX145" fmla="*/ 6108716 w 6128435"/>
              <a:gd name="connsiteY145" fmla="*/ 5915345 h 6858000"/>
              <a:gd name="connsiteX146" fmla="*/ 6109524 w 6128435"/>
              <a:gd name="connsiteY146" fmla="*/ 5917328 h 6858000"/>
              <a:gd name="connsiteX147" fmla="*/ 6102493 w 6128435"/>
              <a:gd name="connsiteY147" fmla="*/ 5928602 h 6858000"/>
              <a:gd name="connsiteX148" fmla="*/ 6056863 w 6128435"/>
              <a:gd name="connsiteY148" fmla="*/ 6000643 h 6858000"/>
              <a:gd name="connsiteX149" fmla="*/ 6045436 w 6128435"/>
              <a:gd name="connsiteY149" fmla="*/ 6124480 h 6858000"/>
              <a:gd name="connsiteX150" fmla="*/ 6030489 w 6128435"/>
              <a:gd name="connsiteY150" fmla="*/ 6317666 h 6858000"/>
              <a:gd name="connsiteX151" fmla="*/ 6007492 w 6128435"/>
              <a:gd name="connsiteY151" fmla="*/ 6440818 h 6858000"/>
              <a:gd name="connsiteX152" fmla="*/ 6009467 w 6128435"/>
              <a:gd name="connsiteY152" fmla="*/ 6487076 h 6858000"/>
              <a:gd name="connsiteX153" fmla="*/ 5995064 w 6128435"/>
              <a:gd name="connsiteY153" fmla="*/ 6540791 h 6858000"/>
              <a:gd name="connsiteX154" fmla="*/ 5996309 w 6128435"/>
              <a:gd name="connsiteY154" fmla="*/ 6543961 h 6858000"/>
              <a:gd name="connsiteX155" fmla="*/ 5996048 w 6128435"/>
              <a:gd name="connsiteY155" fmla="*/ 6555444 h 6858000"/>
              <a:gd name="connsiteX156" fmla="*/ 6002524 w 6128435"/>
              <a:gd name="connsiteY156" fmla="*/ 6560188 h 6858000"/>
              <a:gd name="connsiteX157" fmla="*/ 6006823 w 6128435"/>
              <a:gd name="connsiteY157" fmla="*/ 6578546 h 6858000"/>
              <a:gd name="connsiteX158" fmla="*/ 6004510 w 6128435"/>
              <a:gd name="connsiteY158" fmla="*/ 6599256 h 6858000"/>
              <a:gd name="connsiteX159" fmla="*/ 5986207 w 6128435"/>
              <a:gd name="connsiteY159" fmla="*/ 6695855 h 6858000"/>
              <a:gd name="connsiteX160" fmla="*/ 5979428 w 6128435"/>
              <a:gd name="connsiteY160" fmla="*/ 6754678 h 6858000"/>
              <a:gd name="connsiteX161" fmla="*/ 5983398 w 6128435"/>
              <a:gd name="connsiteY161" fmla="*/ 6778641 h 6858000"/>
              <a:gd name="connsiteX162" fmla="*/ 5984543 w 6128435"/>
              <a:gd name="connsiteY162" fmla="*/ 6811016 h 6858000"/>
              <a:gd name="connsiteX163" fmla="*/ 5981802 w 6128435"/>
              <a:gd name="connsiteY163" fmla="*/ 6838578 h 6858000"/>
              <a:gd name="connsiteX164" fmla="*/ 5979671 w 6128435"/>
              <a:gd name="connsiteY164" fmla="*/ 6858000 h 6858000"/>
              <a:gd name="connsiteX165" fmla="*/ 0 w 6128435"/>
              <a:gd name="connsiteY165" fmla="*/ 6858000 h 6858000"/>
              <a:gd name="connsiteX166" fmla="*/ 0 w 6128435"/>
              <a:gd name="connsiteY16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51453 w 6128435"/>
              <a:gd name="connsiteY25" fmla="*/ 1583934 h 6858000"/>
              <a:gd name="connsiteX26" fmla="*/ 5253136 w 6128435"/>
              <a:gd name="connsiteY26" fmla="*/ 1595457 h 6858000"/>
              <a:gd name="connsiteX27" fmla="*/ 5254863 w 6128435"/>
              <a:gd name="connsiteY27" fmla="*/ 1598311 h 6858000"/>
              <a:gd name="connsiteX28" fmla="*/ 5263491 w 6128435"/>
              <a:gd name="connsiteY28" fmla="*/ 1642938 h 6858000"/>
              <a:gd name="connsiteX29" fmla="*/ 5261314 w 6128435"/>
              <a:gd name="connsiteY29" fmla="*/ 1689177 h 6858000"/>
              <a:gd name="connsiteX30" fmla="*/ 5259788 w 6128435"/>
              <a:gd name="connsiteY30" fmla="*/ 1768516 h 6858000"/>
              <a:gd name="connsiteX31" fmla="*/ 5255696 w 6128435"/>
              <a:gd name="connsiteY31" fmla="*/ 1953770 h 6858000"/>
              <a:gd name="connsiteX32" fmla="*/ 5252592 w 6128435"/>
              <a:gd name="connsiteY32" fmla="*/ 2092210 h 6858000"/>
              <a:gd name="connsiteX33" fmla="*/ 5264303 w 6128435"/>
              <a:gd name="connsiteY33" fmla="*/ 2225157 h 6858000"/>
              <a:gd name="connsiteX34" fmla="*/ 5254949 w 6128435"/>
              <a:gd name="connsiteY34" fmla="*/ 2236160 h 6858000"/>
              <a:gd name="connsiteX35" fmla="*/ 5250104 w 6128435"/>
              <a:gd name="connsiteY35" fmla="*/ 2249166 h 6858000"/>
              <a:gd name="connsiteX36" fmla="*/ 5251214 w 6128435"/>
              <a:gd name="connsiteY36" fmla="*/ 2250944 h 6858000"/>
              <a:gd name="connsiteX37" fmla="*/ 5250644 w 6128435"/>
              <a:gd name="connsiteY37" fmla="*/ 2266619 h 6858000"/>
              <a:gd name="connsiteX38" fmla="*/ 5247111 w 6128435"/>
              <a:gd name="connsiteY38" fmla="*/ 2269679 h 6858000"/>
              <a:gd name="connsiteX39" fmla="*/ 5279312 w 6128435"/>
              <a:gd name="connsiteY39" fmla="*/ 2302757 h 6858000"/>
              <a:gd name="connsiteX40" fmla="*/ 5293877 w 6128435"/>
              <a:gd name="connsiteY40" fmla="*/ 2368649 h 6858000"/>
              <a:gd name="connsiteX41" fmla="*/ 5311338 w 6128435"/>
              <a:gd name="connsiteY41" fmla="*/ 2404034 h 6858000"/>
              <a:gd name="connsiteX42" fmla="*/ 5338366 w 6128435"/>
              <a:gd name="connsiteY42" fmla="*/ 2465052 h 6858000"/>
              <a:gd name="connsiteX43" fmla="*/ 5371263 w 6128435"/>
              <a:gd name="connsiteY43" fmla="*/ 2586413 h 6858000"/>
              <a:gd name="connsiteX44" fmla="*/ 5407503 w 6128435"/>
              <a:gd name="connsiteY44" fmla="*/ 2786290 h 6858000"/>
              <a:gd name="connsiteX45" fmla="*/ 5407356 w 6128435"/>
              <a:gd name="connsiteY45" fmla="*/ 2787545 h 6858000"/>
              <a:gd name="connsiteX46" fmla="*/ 5411130 w 6128435"/>
              <a:gd name="connsiteY46" fmla="*/ 2788640 h 6858000"/>
              <a:gd name="connsiteX47" fmla="*/ 5416439 w 6128435"/>
              <a:gd name="connsiteY47" fmla="*/ 2805666 h 6858000"/>
              <a:gd name="connsiteX48" fmla="*/ 5416589 w 6128435"/>
              <a:gd name="connsiteY48" fmla="*/ 2810822 h 6858000"/>
              <a:gd name="connsiteX49" fmla="*/ 5418542 w 6128435"/>
              <a:gd name="connsiteY49" fmla="*/ 2817745 h 6858000"/>
              <a:gd name="connsiteX50" fmla="*/ 5418847 w 6128435"/>
              <a:gd name="connsiteY50" fmla="*/ 2817825 h 6858000"/>
              <a:gd name="connsiteX51" fmla="*/ 5457023 w 6128435"/>
              <a:gd name="connsiteY51" fmla="*/ 2858292 h 6858000"/>
              <a:gd name="connsiteX52" fmla="*/ 5479298 w 6128435"/>
              <a:gd name="connsiteY52" fmla="*/ 2947791 h 6858000"/>
              <a:gd name="connsiteX53" fmla="*/ 5481770 w 6128435"/>
              <a:gd name="connsiteY53" fmla="*/ 2951352 h 6858000"/>
              <a:gd name="connsiteX54" fmla="*/ 5482045 w 6128435"/>
              <a:gd name="connsiteY54" fmla="*/ 2984371 h 6858000"/>
              <a:gd name="connsiteX55" fmla="*/ 5482415 w 6128435"/>
              <a:gd name="connsiteY55" fmla="*/ 3004079 h 6858000"/>
              <a:gd name="connsiteX56" fmla="*/ 5483865 w 6128435"/>
              <a:gd name="connsiteY56" fmla="*/ 3005467 h 6858000"/>
              <a:gd name="connsiteX57" fmla="*/ 5482236 w 6128435"/>
              <a:gd name="connsiteY57" fmla="*/ 3019791 h 6858000"/>
              <a:gd name="connsiteX58" fmla="*/ 5481505 w 6128435"/>
              <a:gd name="connsiteY58" fmla="*/ 3095286 h 6858000"/>
              <a:gd name="connsiteX59" fmla="*/ 5477595 w 6128435"/>
              <a:gd name="connsiteY59" fmla="*/ 3250534 h 6858000"/>
              <a:gd name="connsiteX60" fmla="*/ 5532836 w 6128435"/>
              <a:gd name="connsiteY60" fmla="*/ 3353840 h 6858000"/>
              <a:gd name="connsiteX61" fmla="*/ 5561229 w 6128435"/>
              <a:gd name="connsiteY61" fmla="*/ 3395784 h 6858000"/>
              <a:gd name="connsiteX62" fmla="*/ 5589758 w 6128435"/>
              <a:gd name="connsiteY62" fmla="*/ 3506453 h 6858000"/>
              <a:gd name="connsiteX63" fmla="*/ 5596144 w 6128435"/>
              <a:gd name="connsiteY63" fmla="*/ 3534624 h 6858000"/>
              <a:gd name="connsiteX64" fmla="*/ 5597750 w 6128435"/>
              <a:gd name="connsiteY64" fmla="*/ 3534129 h 6858000"/>
              <a:gd name="connsiteX65" fmla="*/ 5599700 w 6128435"/>
              <a:gd name="connsiteY65" fmla="*/ 3547221 h 6858000"/>
              <a:gd name="connsiteX66" fmla="*/ 5615031 w 6128435"/>
              <a:gd name="connsiteY66" fmla="*/ 3557482 h 6858000"/>
              <a:gd name="connsiteX67" fmla="*/ 5618377 w 6128435"/>
              <a:gd name="connsiteY67" fmla="*/ 3588431 h 6858000"/>
              <a:gd name="connsiteX68" fmla="*/ 5612155 w 6128435"/>
              <a:gd name="connsiteY68" fmla="*/ 3589869 h 6858000"/>
              <a:gd name="connsiteX69" fmla="*/ 5620843 w 6128435"/>
              <a:gd name="connsiteY69" fmla="*/ 3606745 h 6858000"/>
              <a:gd name="connsiteX70" fmla="*/ 5655472 w 6128435"/>
              <a:gd name="connsiteY70" fmla="*/ 3678877 h 6858000"/>
              <a:gd name="connsiteX71" fmla="*/ 5680448 w 6128435"/>
              <a:gd name="connsiteY71" fmla="*/ 3717760 h 6858000"/>
              <a:gd name="connsiteX72" fmla="*/ 5683015 w 6128435"/>
              <a:gd name="connsiteY72" fmla="*/ 3762025 h 6858000"/>
              <a:gd name="connsiteX73" fmla="*/ 5696643 w 6128435"/>
              <a:gd name="connsiteY73" fmla="*/ 3773888 h 6858000"/>
              <a:gd name="connsiteX74" fmla="*/ 5699203 w 6128435"/>
              <a:gd name="connsiteY74" fmla="*/ 3775823 h 6858000"/>
              <a:gd name="connsiteX75" fmla="*/ 5704824 w 6128435"/>
              <a:gd name="connsiteY75" fmla="*/ 3785966 h 6858000"/>
              <a:gd name="connsiteX76" fmla="*/ 5712204 w 6128435"/>
              <a:gd name="connsiteY76" fmla="*/ 3785830 h 6858000"/>
              <a:gd name="connsiteX77" fmla="*/ 5724816 w 6128435"/>
              <a:gd name="connsiteY77" fmla="*/ 3798949 h 6858000"/>
              <a:gd name="connsiteX78" fmla="*/ 5733539 w 6128435"/>
              <a:gd name="connsiteY78" fmla="*/ 3818457 h 6858000"/>
              <a:gd name="connsiteX79" fmla="*/ 5768491 w 6128435"/>
              <a:gd name="connsiteY79" fmla="*/ 3914399 h 6858000"/>
              <a:gd name="connsiteX80" fmla="*/ 5793123 w 6128435"/>
              <a:gd name="connsiteY80" fmla="*/ 3969952 h 6858000"/>
              <a:gd name="connsiteX81" fmla="*/ 5808321 w 6128435"/>
              <a:gd name="connsiteY81" fmla="*/ 3988153 h 6858000"/>
              <a:gd name="connsiteX82" fmla="*/ 5825621 w 6128435"/>
              <a:gd name="connsiteY82" fmla="*/ 4015525 h 6858000"/>
              <a:gd name="connsiteX83" fmla="*/ 5860672 w 6128435"/>
              <a:gd name="connsiteY83" fmla="*/ 4061579 h 6858000"/>
              <a:gd name="connsiteX84" fmla="*/ 5872173 w 6128435"/>
              <a:gd name="connsiteY84" fmla="*/ 4088497 h 6858000"/>
              <a:gd name="connsiteX85" fmla="*/ 5883705 w 6128435"/>
              <a:gd name="connsiteY85" fmla="*/ 4101899 h 6858000"/>
              <a:gd name="connsiteX86" fmla="*/ 5885314 w 6128435"/>
              <a:gd name="connsiteY86" fmla="*/ 4108387 h 6858000"/>
              <a:gd name="connsiteX87" fmla="*/ 5894095 w 6128435"/>
              <a:gd name="connsiteY87" fmla="*/ 4128857 h 6858000"/>
              <a:gd name="connsiteX88" fmla="*/ 5898339 w 6128435"/>
              <a:gd name="connsiteY88" fmla="*/ 4140800 h 6858000"/>
              <a:gd name="connsiteX89" fmla="*/ 5899734 w 6128435"/>
              <a:gd name="connsiteY89" fmla="*/ 4145632 h 6858000"/>
              <a:gd name="connsiteX90" fmla="*/ 5903513 w 6128435"/>
              <a:gd name="connsiteY90" fmla="*/ 4187661 h 6858000"/>
              <a:gd name="connsiteX91" fmla="*/ 5917114 w 6128435"/>
              <a:gd name="connsiteY91" fmla="*/ 4213096 h 6858000"/>
              <a:gd name="connsiteX92" fmla="*/ 5921153 w 6128435"/>
              <a:gd name="connsiteY92" fmla="*/ 4236222 h 6858000"/>
              <a:gd name="connsiteX93" fmla="*/ 5924233 w 6128435"/>
              <a:gd name="connsiteY93" fmla="*/ 4242060 h 6858000"/>
              <a:gd name="connsiteX94" fmla="*/ 5928910 w 6128435"/>
              <a:gd name="connsiteY94" fmla="*/ 4300973 h 6858000"/>
              <a:gd name="connsiteX95" fmla="*/ 5939320 w 6128435"/>
              <a:gd name="connsiteY95" fmla="*/ 4340435 h 6858000"/>
              <a:gd name="connsiteX96" fmla="*/ 5946705 w 6128435"/>
              <a:gd name="connsiteY96" fmla="*/ 4428051 h 6858000"/>
              <a:gd name="connsiteX97" fmla="*/ 5949261 w 6128435"/>
              <a:gd name="connsiteY97" fmla="*/ 4449185 h 6858000"/>
              <a:gd name="connsiteX98" fmla="*/ 5957504 w 6128435"/>
              <a:gd name="connsiteY98" fmla="*/ 4465911 h 6858000"/>
              <a:gd name="connsiteX99" fmla="*/ 5964689 w 6128435"/>
              <a:gd name="connsiteY99" fmla="*/ 4468532 h 6858000"/>
              <a:gd name="connsiteX100" fmla="*/ 5967062 w 6128435"/>
              <a:gd name="connsiteY100" fmla="*/ 4479923 h 6858000"/>
              <a:gd name="connsiteX101" fmla="*/ 5968960 w 6128435"/>
              <a:gd name="connsiteY101" fmla="*/ 4482655 h 6858000"/>
              <a:gd name="connsiteX102" fmla="*/ 5978567 w 6128435"/>
              <a:gd name="connsiteY102" fmla="*/ 4498605 h 6858000"/>
              <a:gd name="connsiteX103" fmla="*/ 5980106 w 6128435"/>
              <a:gd name="connsiteY103" fmla="*/ 4585087 h 6858000"/>
              <a:gd name="connsiteX104" fmla="*/ 5998138 w 6128435"/>
              <a:gd name="connsiteY104" fmla="*/ 4697518 h 6858000"/>
              <a:gd name="connsiteX105" fmla="*/ 6013516 w 6128435"/>
              <a:gd name="connsiteY105" fmla="*/ 4786619 h 6858000"/>
              <a:gd name="connsiteX106" fmla="*/ 6025404 w 6128435"/>
              <a:gd name="connsiteY106" fmla="*/ 4858148 h 6858000"/>
              <a:gd name="connsiteX107" fmla="*/ 6007749 w 6128435"/>
              <a:gd name="connsiteY107" fmla="*/ 4964715 h 6858000"/>
              <a:gd name="connsiteX108" fmla="*/ 6005269 w 6128435"/>
              <a:gd name="connsiteY108" fmla="*/ 5150567 h 6858000"/>
              <a:gd name="connsiteX109" fmla="*/ 6001127 w 6128435"/>
              <a:gd name="connsiteY109" fmla="*/ 5164609 h 6858000"/>
              <a:gd name="connsiteX110" fmla="*/ 5996647 w 6128435"/>
              <a:gd name="connsiteY110" fmla="*/ 5185640 h 6858000"/>
              <a:gd name="connsiteX111" fmla="*/ 5998514 w 6128435"/>
              <a:gd name="connsiteY111" fmla="*/ 5189673 h 6858000"/>
              <a:gd name="connsiteX112" fmla="*/ 5995970 w 6128435"/>
              <a:gd name="connsiteY112" fmla="*/ 5221547 h 6858000"/>
              <a:gd name="connsiteX113" fmla="*/ 5997218 w 6128435"/>
              <a:gd name="connsiteY113" fmla="*/ 5222031 h 6858000"/>
              <a:gd name="connsiteX114" fmla="*/ 6002116 w 6128435"/>
              <a:gd name="connsiteY114" fmla="*/ 5231223 h 6858000"/>
              <a:gd name="connsiteX115" fmla="*/ 6008541 w 6128435"/>
              <a:gd name="connsiteY115" fmla="*/ 5248680 h 6858000"/>
              <a:gd name="connsiteX116" fmla="*/ 6039260 w 6128435"/>
              <a:gd name="connsiteY116" fmla="*/ 5289518 h 6858000"/>
              <a:gd name="connsiteX117" fmla="*/ 6036748 w 6128435"/>
              <a:gd name="connsiteY117" fmla="*/ 5322752 h 6858000"/>
              <a:gd name="connsiteX118" fmla="*/ 6036943 w 6128435"/>
              <a:gd name="connsiteY118" fmla="*/ 5329480 h 6858000"/>
              <a:gd name="connsiteX119" fmla="*/ 6037236 w 6128435"/>
              <a:gd name="connsiteY119" fmla="*/ 5329634 h 6858000"/>
              <a:gd name="connsiteX120" fmla="*/ 6038019 w 6128435"/>
              <a:gd name="connsiteY120" fmla="*/ 5336764 h 6858000"/>
              <a:gd name="connsiteX121" fmla="*/ 6037298 w 6128435"/>
              <a:gd name="connsiteY121" fmla="*/ 5341753 h 6858000"/>
              <a:gd name="connsiteX122" fmla="*/ 6037677 w 6128435"/>
              <a:gd name="connsiteY122" fmla="*/ 5354807 h 6858000"/>
              <a:gd name="connsiteX123" fmla="*/ 6039728 w 6128435"/>
              <a:gd name="connsiteY123" fmla="*/ 5359416 h 6858000"/>
              <a:gd name="connsiteX124" fmla="*/ 6043311 w 6128435"/>
              <a:gd name="connsiteY124" fmla="*/ 5361407 h 6858000"/>
              <a:gd name="connsiteX125" fmla="*/ 6042954 w 6128435"/>
              <a:gd name="connsiteY125" fmla="*/ 5362576 h 6858000"/>
              <a:gd name="connsiteX126" fmla="*/ 6053435 w 6128435"/>
              <a:gd name="connsiteY126" fmla="*/ 5387547 h 6858000"/>
              <a:gd name="connsiteX127" fmla="*/ 6065933 w 6128435"/>
              <a:gd name="connsiteY127" fmla="*/ 5443002 h 6858000"/>
              <a:gd name="connsiteX128" fmla="*/ 6068640 w 6128435"/>
              <a:gd name="connsiteY128" fmla="*/ 5474503 h 6858000"/>
              <a:gd name="connsiteX129" fmla="*/ 6080922 w 6128435"/>
              <a:gd name="connsiteY129" fmla="*/ 5561070 h 6858000"/>
              <a:gd name="connsiteX130" fmla="*/ 6096949 w 6128435"/>
              <a:gd name="connsiteY130" fmla="*/ 5648179 h 6858000"/>
              <a:gd name="connsiteX131" fmla="*/ 6125703 w 6128435"/>
              <a:gd name="connsiteY131" fmla="*/ 5692894 h 6858000"/>
              <a:gd name="connsiteX132" fmla="*/ 6126670 w 6128435"/>
              <a:gd name="connsiteY132" fmla="*/ 5697882 h 6858000"/>
              <a:gd name="connsiteX133" fmla="*/ 6124061 w 6128435"/>
              <a:gd name="connsiteY133" fmla="*/ 5710294 h 6858000"/>
              <a:gd name="connsiteX134" fmla="*/ 6122213 w 6128435"/>
              <a:gd name="connsiteY134" fmla="*/ 5714762 h 6858000"/>
              <a:gd name="connsiteX135" fmla="*/ 6121353 w 6128435"/>
              <a:gd name="connsiteY135" fmla="*/ 5721725 h 6858000"/>
              <a:gd name="connsiteX136" fmla="*/ 6121607 w 6128435"/>
              <a:gd name="connsiteY136" fmla="*/ 5721959 h 6858000"/>
              <a:gd name="connsiteX137" fmla="*/ 6120262 w 6128435"/>
              <a:gd name="connsiteY137" fmla="*/ 5728358 h 6858000"/>
              <a:gd name="connsiteX138" fmla="*/ 6110194 w 6128435"/>
              <a:gd name="connsiteY138" fmla="*/ 5758853 h 6858000"/>
              <a:gd name="connsiteX139" fmla="*/ 6127519 w 6128435"/>
              <a:gd name="connsiteY139" fmla="*/ 5865775 h 6858000"/>
              <a:gd name="connsiteX140" fmla="*/ 6128435 w 6128435"/>
              <a:gd name="connsiteY140" fmla="*/ 5870164 h 6858000"/>
              <a:gd name="connsiteX141" fmla="*/ 6119217 w 6128435"/>
              <a:gd name="connsiteY141" fmla="*/ 5888542 h 6858000"/>
              <a:gd name="connsiteX142" fmla="*/ 6115966 w 6128435"/>
              <a:gd name="connsiteY142" fmla="*/ 5898387 h 6858000"/>
              <a:gd name="connsiteX143" fmla="*/ 6111924 w 6128435"/>
              <a:gd name="connsiteY143" fmla="*/ 5900444 h 6858000"/>
              <a:gd name="connsiteX144" fmla="*/ 6108716 w 6128435"/>
              <a:gd name="connsiteY144" fmla="*/ 5915345 h 6858000"/>
              <a:gd name="connsiteX145" fmla="*/ 6109524 w 6128435"/>
              <a:gd name="connsiteY145" fmla="*/ 5917328 h 6858000"/>
              <a:gd name="connsiteX146" fmla="*/ 6102493 w 6128435"/>
              <a:gd name="connsiteY146" fmla="*/ 5928602 h 6858000"/>
              <a:gd name="connsiteX147" fmla="*/ 6056863 w 6128435"/>
              <a:gd name="connsiteY147" fmla="*/ 6000643 h 6858000"/>
              <a:gd name="connsiteX148" fmla="*/ 6045436 w 6128435"/>
              <a:gd name="connsiteY148" fmla="*/ 6124480 h 6858000"/>
              <a:gd name="connsiteX149" fmla="*/ 6030489 w 6128435"/>
              <a:gd name="connsiteY149" fmla="*/ 6317666 h 6858000"/>
              <a:gd name="connsiteX150" fmla="*/ 6007492 w 6128435"/>
              <a:gd name="connsiteY150" fmla="*/ 6440818 h 6858000"/>
              <a:gd name="connsiteX151" fmla="*/ 6009467 w 6128435"/>
              <a:gd name="connsiteY151" fmla="*/ 6487076 h 6858000"/>
              <a:gd name="connsiteX152" fmla="*/ 5995064 w 6128435"/>
              <a:gd name="connsiteY152" fmla="*/ 6540791 h 6858000"/>
              <a:gd name="connsiteX153" fmla="*/ 5996309 w 6128435"/>
              <a:gd name="connsiteY153" fmla="*/ 6543961 h 6858000"/>
              <a:gd name="connsiteX154" fmla="*/ 5996048 w 6128435"/>
              <a:gd name="connsiteY154" fmla="*/ 6555444 h 6858000"/>
              <a:gd name="connsiteX155" fmla="*/ 6002524 w 6128435"/>
              <a:gd name="connsiteY155" fmla="*/ 6560188 h 6858000"/>
              <a:gd name="connsiteX156" fmla="*/ 6006823 w 6128435"/>
              <a:gd name="connsiteY156" fmla="*/ 6578546 h 6858000"/>
              <a:gd name="connsiteX157" fmla="*/ 6004510 w 6128435"/>
              <a:gd name="connsiteY157" fmla="*/ 6599256 h 6858000"/>
              <a:gd name="connsiteX158" fmla="*/ 5986207 w 6128435"/>
              <a:gd name="connsiteY158" fmla="*/ 6695855 h 6858000"/>
              <a:gd name="connsiteX159" fmla="*/ 5979428 w 6128435"/>
              <a:gd name="connsiteY159" fmla="*/ 6754678 h 6858000"/>
              <a:gd name="connsiteX160" fmla="*/ 5983398 w 6128435"/>
              <a:gd name="connsiteY160" fmla="*/ 6778641 h 6858000"/>
              <a:gd name="connsiteX161" fmla="*/ 5984543 w 6128435"/>
              <a:gd name="connsiteY161" fmla="*/ 6811016 h 6858000"/>
              <a:gd name="connsiteX162" fmla="*/ 5981802 w 6128435"/>
              <a:gd name="connsiteY162" fmla="*/ 6838578 h 6858000"/>
              <a:gd name="connsiteX163" fmla="*/ 5979671 w 6128435"/>
              <a:gd name="connsiteY163" fmla="*/ 6858000 h 6858000"/>
              <a:gd name="connsiteX164" fmla="*/ 0 w 6128435"/>
              <a:gd name="connsiteY164" fmla="*/ 6858000 h 6858000"/>
              <a:gd name="connsiteX165" fmla="*/ 0 w 6128435"/>
              <a:gd name="connsiteY16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51453 w 6128435"/>
              <a:gd name="connsiteY25" fmla="*/ 1583934 h 6858000"/>
              <a:gd name="connsiteX26" fmla="*/ 5253136 w 6128435"/>
              <a:gd name="connsiteY26" fmla="*/ 1595457 h 6858000"/>
              <a:gd name="connsiteX27" fmla="*/ 5263491 w 6128435"/>
              <a:gd name="connsiteY27" fmla="*/ 1642938 h 6858000"/>
              <a:gd name="connsiteX28" fmla="*/ 5261314 w 6128435"/>
              <a:gd name="connsiteY28" fmla="*/ 1689177 h 6858000"/>
              <a:gd name="connsiteX29" fmla="*/ 5259788 w 6128435"/>
              <a:gd name="connsiteY29" fmla="*/ 1768516 h 6858000"/>
              <a:gd name="connsiteX30" fmla="*/ 5255696 w 6128435"/>
              <a:gd name="connsiteY30" fmla="*/ 1953770 h 6858000"/>
              <a:gd name="connsiteX31" fmla="*/ 5252592 w 6128435"/>
              <a:gd name="connsiteY31" fmla="*/ 2092210 h 6858000"/>
              <a:gd name="connsiteX32" fmla="*/ 5264303 w 6128435"/>
              <a:gd name="connsiteY32" fmla="*/ 2225157 h 6858000"/>
              <a:gd name="connsiteX33" fmla="*/ 5254949 w 6128435"/>
              <a:gd name="connsiteY33" fmla="*/ 2236160 h 6858000"/>
              <a:gd name="connsiteX34" fmla="*/ 5250104 w 6128435"/>
              <a:gd name="connsiteY34" fmla="*/ 2249166 h 6858000"/>
              <a:gd name="connsiteX35" fmla="*/ 5251214 w 6128435"/>
              <a:gd name="connsiteY35" fmla="*/ 2250944 h 6858000"/>
              <a:gd name="connsiteX36" fmla="*/ 5250644 w 6128435"/>
              <a:gd name="connsiteY36" fmla="*/ 2266619 h 6858000"/>
              <a:gd name="connsiteX37" fmla="*/ 5247111 w 6128435"/>
              <a:gd name="connsiteY37" fmla="*/ 2269679 h 6858000"/>
              <a:gd name="connsiteX38" fmla="*/ 5279312 w 6128435"/>
              <a:gd name="connsiteY38" fmla="*/ 2302757 h 6858000"/>
              <a:gd name="connsiteX39" fmla="*/ 5293877 w 6128435"/>
              <a:gd name="connsiteY39" fmla="*/ 2368649 h 6858000"/>
              <a:gd name="connsiteX40" fmla="*/ 5311338 w 6128435"/>
              <a:gd name="connsiteY40" fmla="*/ 2404034 h 6858000"/>
              <a:gd name="connsiteX41" fmla="*/ 5338366 w 6128435"/>
              <a:gd name="connsiteY41" fmla="*/ 2465052 h 6858000"/>
              <a:gd name="connsiteX42" fmla="*/ 5371263 w 6128435"/>
              <a:gd name="connsiteY42" fmla="*/ 2586413 h 6858000"/>
              <a:gd name="connsiteX43" fmla="*/ 5407503 w 6128435"/>
              <a:gd name="connsiteY43" fmla="*/ 2786290 h 6858000"/>
              <a:gd name="connsiteX44" fmla="*/ 5407356 w 6128435"/>
              <a:gd name="connsiteY44" fmla="*/ 2787545 h 6858000"/>
              <a:gd name="connsiteX45" fmla="*/ 5411130 w 6128435"/>
              <a:gd name="connsiteY45" fmla="*/ 2788640 h 6858000"/>
              <a:gd name="connsiteX46" fmla="*/ 5416439 w 6128435"/>
              <a:gd name="connsiteY46" fmla="*/ 2805666 h 6858000"/>
              <a:gd name="connsiteX47" fmla="*/ 5416589 w 6128435"/>
              <a:gd name="connsiteY47" fmla="*/ 2810822 h 6858000"/>
              <a:gd name="connsiteX48" fmla="*/ 5418542 w 6128435"/>
              <a:gd name="connsiteY48" fmla="*/ 2817745 h 6858000"/>
              <a:gd name="connsiteX49" fmla="*/ 5418847 w 6128435"/>
              <a:gd name="connsiteY49" fmla="*/ 2817825 h 6858000"/>
              <a:gd name="connsiteX50" fmla="*/ 5457023 w 6128435"/>
              <a:gd name="connsiteY50" fmla="*/ 2858292 h 6858000"/>
              <a:gd name="connsiteX51" fmla="*/ 5479298 w 6128435"/>
              <a:gd name="connsiteY51" fmla="*/ 2947791 h 6858000"/>
              <a:gd name="connsiteX52" fmla="*/ 5481770 w 6128435"/>
              <a:gd name="connsiteY52" fmla="*/ 2951352 h 6858000"/>
              <a:gd name="connsiteX53" fmla="*/ 5482045 w 6128435"/>
              <a:gd name="connsiteY53" fmla="*/ 2984371 h 6858000"/>
              <a:gd name="connsiteX54" fmla="*/ 5482415 w 6128435"/>
              <a:gd name="connsiteY54" fmla="*/ 3004079 h 6858000"/>
              <a:gd name="connsiteX55" fmla="*/ 5483865 w 6128435"/>
              <a:gd name="connsiteY55" fmla="*/ 3005467 h 6858000"/>
              <a:gd name="connsiteX56" fmla="*/ 5482236 w 6128435"/>
              <a:gd name="connsiteY56" fmla="*/ 3019791 h 6858000"/>
              <a:gd name="connsiteX57" fmla="*/ 5481505 w 6128435"/>
              <a:gd name="connsiteY57" fmla="*/ 3095286 h 6858000"/>
              <a:gd name="connsiteX58" fmla="*/ 5477595 w 6128435"/>
              <a:gd name="connsiteY58" fmla="*/ 3250534 h 6858000"/>
              <a:gd name="connsiteX59" fmla="*/ 5532836 w 6128435"/>
              <a:gd name="connsiteY59" fmla="*/ 3353840 h 6858000"/>
              <a:gd name="connsiteX60" fmla="*/ 5561229 w 6128435"/>
              <a:gd name="connsiteY60" fmla="*/ 3395784 h 6858000"/>
              <a:gd name="connsiteX61" fmla="*/ 5589758 w 6128435"/>
              <a:gd name="connsiteY61" fmla="*/ 3506453 h 6858000"/>
              <a:gd name="connsiteX62" fmla="*/ 5596144 w 6128435"/>
              <a:gd name="connsiteY62" fmla="*/ 3534624 h 6858000"/>
              <a:gd name="connsiteX63" fmla="*/ 5597750 w 6128435"/>
              <a:gd name="connsiteY63" fmla="*/ 3534129 h 6858000"/>
              <a:gd name="connsiteX64" fmla="*/ 5599700 w 6128435"/>
              <a:gd name="connsiteY64" fmla="*/ 3547221 h 6858000"/>
              <a:gd name="connsiteX65" fmla="*/ 5615031 w 6128435"/>
              <a:gd name="connsiteY65" fmla="*/ 3557482 h 6858000"/>
              <a:gd name="connsiteX66" fmla="*/ 5618377 w 6128435"/>
              <a:gd name="connsiteY66" fmla="*/ 3588431 h 6858000"/>
              <a:gd name="connsiteX67" fmla="*/ 5612155 w 6128435"/>
              <a:gd name="connsiteY67" fmla="*/ 3589869 h 6858000"/>
              <a:gd name="connsiteX68" fmla="*/ 5620843 w 6128435"/>
              <a:gd name="connsiteY68" fmla="*/ 3606745 h 6858000"/>
              <a:gd name="connsiteX69" fmla="*/ 5655472 w 6128435"/>
              <a:gd name="connsiteY69" fmla="*/ 3678877 h 6858000"/>
              <a:gd name="connsiteX70" fmla="*/ 5680448 w 6128435"/>
              <a:gd name="connsiteY70" fmla="*/ 3717760 h 6858000"/>
              <a:gd name="connsiteX71" fmla="*/ 5683015 w 6128435"/>
              <a:gd name="connsiteY71" fmla="*/ 3762025 h 6858000"/>
              <a:gd name="connsiteX72" fmla="*/ 5696643 w 6128435"/>
              <a:gd name="connsiteY72" fmla="*/ 3773888 h 6858000"/>
              <a:gd name="connsiteX73" fmla="*/ 5699203 w 6128435"/>
              <a:gd name="connsiteY73" fmla="*/ 3775823 h 6858000"/>
              <a:gd name="connsiteX74" fmla="*/ 5704824 w 6128435"/>
              <a:gd name="connsiteY74" fmla="*/ 3785966 h 6858000"/>
              <a:gd name="connsiteX75" fmla="*/ 5712204 w 6128435"/>
              <a:gd name="connsiteY75" fmla="*/ 3785830 h 6858000"/>
              <a:gd name="connsiteX76" fmla="*/ 5724816 w 6128435"/>
              <a:gd name="connsiteY76" fmla="*/ 3798949 h 6858000"/>
              <a:gd name="connsiteX77" fmla="*/ 5733539 w 6128435"/>
              <a:gd name="connsiteY77" fmla="*/ 3818457 h 6858000"/>
              <a:gd name="connsiteX78" fmla="*/ 5768491 w 6128435"/>
              <a:gd name="connsiteY78" fmla="*/ 3914399 h 6858000"/>
              <a:gd name="connsiteX79" fmla="*/ 5793123 w 6128435"/>
              <a:gd name="connsiteY79" fmla="*/ 3969952 h 6858000"/>
              <a:gd name="connsiteX80" fmla="*/ 5808321 w 6128435"/>
              <a:gd name="connsiteY80" fmla="*/ 3988153 h 6858000"/>
              <a:gd name="connsiteX81" fmla="*/ 5825621 w 6128435"/>
              <a:gd name="connsiteY81" fmla="*/ 4015525 h 6858000"/>
              <a:gd name="connsiteX82" fmla="*/ 5860672 w 6128435"/>
              <a:gd name="connsiteY82" fmla="*/ 4061579 h 6858000"/>
              <a:gd name="connsiteX83" fmla="*/ 5872173 w 6128435"/>
              <a:gd name="connsiteY83" fmla="*/ 4088497 h 6858000"/>
              <a:gd name="connsiteX84" fmla="*/ 5883705 w 6128435"/>
              <a:gd name="connsiteY84" fmla="*/ 4101899 h 6858000"/>
              <a:gd name="connsiteX85" fmla="*/ 5885314 w 6128435"/>
              <a:gd name="connsiteY85" fmla="*/ 4108387 h 6858000"/>
              <a:gd name="connsiteX86" fmla="*/ 5894095 w 6128435"/>
              <a:gd name="connsiteY86" fmla="*/ 4128857 h 6858000"/>
              <a:gd name="connsiteX87" fmla="*/ 5898339 w 6128435"/>
              <a:gd name="connsiteY87" fmla="*/ 4140800 h 6858000"/>
              <a:gd name="connsiteX88" fmla="*/ 5899734 w 6128435"/>
              <a:gd name="connsiteY88" fmla="*/ 4145632 h 6858000"/>
              <a:gd name="connsiteX89" fmla="*/ 5903513 w 6128435"/>
              <a:gd name="connsiteY89" fmla="*/ 4187661 h 6858000"/>
              <a:gd name="connsiteX90" fmla="*/ 5917114 w 6128435"/>
              <a:gd name="connsiteY90" fmla="*/ 4213096 h 6858000"/>
              <a:gd name="connsiteX91" fmla="*/ 5921153 w 6128435"/>
              <a:gd name="connsiteY91" fmla="*/ 4236222 h 6858000"/>
              <a:gd name="connsiteX92" fmla="*/ 5924233 w 6128435"/>
              <a:gd name="connsiteY92" fmla="*/ 4242060 h 6858000"/>
              <a:gd name="connsiteX93" fmla="*/ 5928910 w 6128435"/>
              <a:gd name="connsiteY93" fmla="*/ 4300973 h 6858000"/>
              <a:gd name="connsiteX94" fmla="*/ 5939320 w 6128435"/>
              <a:gd name="connsiteY94" fmla="*/ 4340435 h 6858000"/>
              <a:gd name="connsiteX95" fmla="*/ 5946705 w 6128435"/>
              <a:gd name="connsiteY95" fmla="*/ 4428051 h 6858000"/>
              <a:gd name="connsiteX96" fmla="*/ 5949261 w 6128435"/>
              <a:gd name="connsiteY96" fmla="*/ 4449185 h 6858000"/>
              <a:gd name="connsiteX97" fmla="*/ 5957504 w 6128435"/>
              <a:gd name="connsiteY97" fmla="*/ 4465911 h 6858000"/>
              <a:gd name="connsiteX98" fmla="*/ 5964689 w 6128435"/>
              <a:gd name="connsiteY98" fmla="*/ 4468532 h 6858000"/>
              <a:gd name="connsiteX99" fmla="*/ 5967062 w 6128435"/>
              <a:gd name="connsiteY99" fmla="*/ 4479923 h 6858000"/>
              <a:gd name="connsiteX100" fmla="*/ 5968960 w 6128435"/>
              <a:gd name="connsiteY100" fmla="*/ 4482655 h 6858000"/>
              <a:gd name="connsiteX101" fmla="*/ 5978567 w 6128435"/>
              <a:gd name="connsiteY101" fmla="*/ 4498605 h 6858000"/>
              <a:gd name="connsiteX102" fmla="*/ 5980106 w 6128435"/>
              <a:gd name="connsiteY102" fmla="*/ 4585087 h 6858000"/>
              <a:gd name="connsiteX103" fmla="*/ 5998138 w 6128435"/>
              <a:gd name="connsiteY103" fmla="*/ 4697518 h 6858000"/>
              <a:gd name="connsiteX104" fmla="*/ 6013516 w 6128435"/>
              <a:gd name="connsiteY104" fmla="*/ 4786619 h 6858000"/>
              <a:gd name="connsiteX105" fmla="*/ 6025404 w 6128435"/>
              <a:gd name="connsiteY105" fmla="*/ 4858148 h 6858000"/>
              <a:gd name="connsiteX106" fmla="*/ 6007749 w 6128435"/>
              <a:gd name="connsiteY106" fmla="*/ 4964715 h 6858000"/>
              <a:gd name="connsiteX107" fmla="*/ 6005269 w 6128435"/>
              <a:gd name="connsiteY107" fmla="*/ 5150567 h 6858000"/>
              <a:gd name="connsiteX108" fmla="*/ 6001127 w 6128435"/>
              <a:gd name="connsiteY108" fmla="*/ 5164609 h 6858000"/>
              <a:gd name="connsiteX109" fmla="*/ 5996647 w 6128435"/>
              <a:gd name="connsiteY109" fmla="*/ 5185640 h 6858000"/>
              <a:gd name="connsiteX110" fmla="*/ 5998514 w 6128435"/>
              <a:gd name="connsiteY110" fmla="*/ 5189673 h 6858000"/>
              <a:gd name="connsiteX111" fmla="*/ 5995970 w 6128435"/>
              <a:gd name="connsiteY111" fmla="*/ 5221547 h 6858000"/>
              <a:gd name="connsiteX112" fmla="*/ 5997218 w 6128435"/>
              <a:gd name="connsiteY112" fmla="*/ 5222031 h 6858000"/>
              <a:gd name="connsiteX113" fmla="*/ 6002116 w 6128435"/>
              <a:gd name="connsiteY113" fmla="*/ 5231223 h 6858000"/>
              <a:gd name="connsiteX114" fmla="*/ 6008541 w 6128435"/>
              <a:gd name="connsiteY114" fmla="*/ 5248680 h 6858000"/>
              <a:gd name="connsiteX115" fmla="*/ 6039260 w 6128435"/>
              <a:gd name="connsiteY115" fmla="*/ 5289518 h 6858000"/>
              <a:gd name="connsiteX116" fmla="*/ 6036748 w 6128435"/>
              <a:gd name="connsiteY116" fmla="*/ 5322752 h 6858000"/>
              <a:gd name="connsiteX117" fmla="*/ 6036943 w 6128435"/>
              <a:gd name="connsiteY117" fmla="*/ 5329480 h 6858000"/>
              <a:gd name="connsiteX118" fmla="*/ 6037236 w 6128435"/>
              <a:gd name="connsiteY118" fmla="*/ 5329634 h 6858000"/>
              <a:gd name="connsiteX119" fmla="*/ 6038019 w 6128435"/>
              <a:gd name="connsiteY119" fmla="*/ 5336764 h 6858000"/>
              <a:gd name="connsiteX120" fmla="*/ 6037298 w 6128435"/>
              <a:gd name="connsiteY120" fmla="*/ 5341753 h 6858000"/>
              <a:gd name="connsiteX121" fmla="*/ 6037677 w 6128435"/>
              <a:gd name="connsiteY121" fmla="*/ 5354807 h 6858000"/>
              <a:gd name="connsiteX122" fmla="*/ 6039728 w 6128435"/>
              <a:gd name="connsiteY122" fmla="*/ 5359416 h 6858000"/>
              <a:gd name="connsiteX123" fmla="*/ 6043311 w 6128435"/>
              <a:gd name="connsiteY123" fmla="*/ 5361407 h 6858000"/>
              <a:gd name="connsiteX124" fmla="*/ 6042954 w 6128435"/>
              <a:gd name="connsiteY124" fmla="*/ 5362576 h 6858000"/>
              <a:gd name="connsiteX125" fmla="*/ 6053435 w 6128435"/>
              <a:gd name="connsiteY125" fmla="*/ 5387547 h 6858000"/>
              <a:gd name="connsiteX126" fmla="*/ 6065933 w 6128435"/>
              <a:gd name="connsiteY126" fmla="*/ 5443002 h 6858000"/>
              <a:gd name="connsiteX127" fmla="*/ 6068640 w 6128435"/>
              <a:gd name="connsiteY127" fmla="*/ 5474503 h 6858000"/>
              <a:gd name="connsiteX128" fmla="*/ 6080922 w 6128435"/>
              <a:gd name="connsiteY128" fmla="*/ 5561070 h 6858000"/>
              <a:gd name="connsiteX129" fmla="*/ 6096949 w 6128435"/>
              <a:gd name="connsiteY129" fmla="*/ 5648179 h 6858000"/>
              <a:gd name="connsiteX130" fmla="*/ 6125703 w 6128435"/>
              <a:gd name="connsiteY130" fmla="*/ 5692894 h 6858000"/>
              <a:gd name="connsiteX131" fmla="*/ 6126670 w 6128435"/>
              <a:gd name="connsiteY131" fmla="*/ 5697882 h 6858000"/>
              <a:gd name="connsiteX132" fmla="*/ 6124061 w 6128435"/>
              <a:gd name="connsiteY132" fmla="*/ 5710294 h 6858000"/>
              <a:gd name="connsiteX133" fmla="*/ 6122213 w 6128435"/>
              <a:gd name="connsiteY133" fmla="*/ 5714762 h 6858000"/>
              <a:gd name="connsiteX134" fmla="*/ 6121353 w 6128435"/>
              <a:gd name="connsiteY134" fmla="*/ 5721725 h 6858000"/>
              <a:gd name="connsiteX135" fmla="*/ 6121607 w 6128435"/>
              <a:gd name="connsiteY135" fmla="*/ 5721959 h 6858000"/>
              <a:gd name="connsiteX136" fmla="*/ 6120262 w 6128435"/>
              <a:gd name="connsiteY136" fmla="*/ 5728358 h 6858000"/>
              <a:gd name="connsiteX137" fmla="*/ 6110194 w 6128435"/>
              <a:gd name="connsiteY137" fmla="*/ 5758853 h 6858000"/>
              <a:gd name="connsiteX138" fmla="*/ 6127519 w 6128435"/>
              <a:gd name="connsiteY138" fmla="*/ 5865775 h 6858000"/>
              <a:gd name="connsiteX139" fmla="*/ 6128435 w 6128435"/>
              <a:gd name="connsiteY139" fmla="*/ 5870164 h 6858000"/>
              <a:gd name="connsiteX140" fmla="*/ 6119217 w 6128435"/>
              <a:gd name="connsiteY140" fmla="*/ 5888542 h 6858000"/>
              <a:gd name="connsiteX141" fmla="*/ 6115966 w 6128435"/>
              <a:gd name="connsiteY141" fmla="*/ 5898387 h 6858000"/>
              <a:gd name="connsiteX142" fmla="*/ 6111924 w 6128435"/>
              <a:gd name="connsiteY142" fmla="*/ 5900444 h 6858000"/>
              <a:gd name="connsiteX143" fmla="*/ 6108716 w 6128435"/>
              <a:gd name="connsiteY143" fmla="*/ 5915345 h 6858000"/>
              <a:gd name="connsiteX144" fmla="*/ 6109524 w 6128435"/>
              <a:gd name="connsiteY144" fmla="*/ 5917328 h 6858000"/>
              <a:gd name="connsiteX145" fmla="*/ 6102493 w 6128435"/>
              <a:gd name="connsiteY145" fmla="*/ 5928602 h 6858000"/>
              <a:gd name="connsiteX146" fmla="*/ 6056863 w 6128435"/>
              <a:gd name="connsiteY146" fmla="*/ 6000643 h 6858000"/>
              <a:gd name="connsiteX147" fmla="*/ 6045436 w 6128435"/>
              <a:gd name="connsiteY147" fmla="*/ 6124480 h 6858000"/>
              <a:gd name="connsiteX148" fmla="*/ 6030489 w 6128435"/>
              <a:gd name="connsiteY148" fmla="*/ 6317666 h 6858000"/>
              <a:gd name="connsiteX149" fmla="*/ 6007492 w 6128435"/>
              <a:gd name="connsiteY149" fmla="*/ 6440818 h 6858000"/>
              <a:gd name="connsiteX150" fmla="*/ 6009467 w 6128435"/>
              <a:gd name="connsiteY150" fmla="*/ 6487076 h 6858000"/>
              <a:gd name="connsiteX151" fmla="*/ 5995064 w 6128435"/>
              <a:gd name="connsiteY151" fmla="*/ 6540791 h 6858000"/>
              <a:gd name="connsiteX152" fmla="*/ 5996309 w 6128435"/>
              <a:gd name="connsiteY152" fmla="*/ 6543961 h 6858000"/>
              <a:gd name="connsiteX153" fmla="*/ 5996048 w 6128435"/>
              <a:gd name="connsiteY153" fmla="*/ 6555444 h 6858000"/>
              <a:gd name="connsiteX154" fmla="*/ 6002524 w 6128435"/>
              <a:gd name="connsiteY154" fmla="*/ 6560188 h 6858000"/>
              <a:gd name="connsiteX155" fmla="*/ 6006823 w 6128435"/>
              <a:gd name="connsiteY155" fmla="*/ 6578546 h 6858000"/>
              <a:gd name="connsiteX156" fmla="*/ 6004510 w 6128435"/>
              <a:gd name="connsiteY156" fmla="*/ 6599256 h 6858000"/>
              <a:gd name="connsiteX157" fmla="*/ 5986207 w 6128435"/>
              <a:gd name="connsiteY157" fmla="*/ 6695855 h 6858000"/>
              <a:gd name="connsiteX158" fmla="*/ 5979428 w 6128435"/>
              <a:gd name="connsiteY158" fmla="*/ 6754678 h 6858000"/>
              <a:gd name="connsiteX159" fmla="*/ 5983398 w 6128435"/>
              <a:gd name="connsiteY159" fmla="*/ 6778641 h 6858000"/>
              <a:gd name="connsiteX160" fmla="*/ 5984543 w 6128435"/>
              <a:gd name="connsiteY160" fmla="*/ 6811016 h 6858000"/>
              <a:gd name="connsiteX161" fmla="*/ 5981802 w 6128435"/>
              <a:gd name="connsiteY161" fmla="*/ 6838578 h 6858000"/>
              <a:gd name="connsiteX162" fmla="*/ 5979671 w 6128435"/>
              <a:gd name="connsiteY162" fmla="*/ 6858000 h 6858000"/>
              <a:gd name="connsiteX163" fmla="*/ 0 w 6128435"/>
              <a:gd name="connsiteY163" fmla="*/ 6858000 h 6858000"/>
              <a:gd name="connsiteX164" fmla="*/ 0 w 6128435"/>
              <a:gd name="connsiteY16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51453 w 6128435"/>
              <a:gd name="connsiteY25" fmla="*/ 1583934 h 6858000"/>
              <a:gd name="connsiteX26" fmla="*/ 5263491 w 6128435"/>
              <a:gd name="connsiteY26" fmla="*/ 1642938 h 6858000"/>
              <a:gd name="connsiteX27" fmla="*/ 5261314 w 6128435"/>
              <a:gd name="connsiteY27" fmla="*/ 1689177 h 6858000"/>
              <a:gd name="connsiteX28" fmla="*/ 5259788 w 6128435"/>
              <a:gd name="connsiteY28" fmla="*/ 1768516 h 6858000"/>
              <a:gd name="connsiteX29" fmla="*/ 5255696 w 6128435"/>
              <a:gd name="connsiteY29" fmla="*/ 1953770 h 6858000"/>
              <a:gd name="connsiteX30" fmla="*/ 5252592 w 6128435"/>
              <a:gd name="connsiteY30" fmla="*/ 2092210 h 6858000"/>
              <a:gd name="connsiteX31" fmla="*/ 5264303 w 6128435"/>
              <a:gd name="connsiteY31" fmla="*/ 2225157 h 6858000"/>
              <a:gd name="connsiteX32" fmla="*/ 5254949 w 6128435"/>
              <a:gd name="connsiteY32" fmla="*/ 2236160 h 6858000"/>
              <a:gd name="connsiteX33" fmla="*/ 5250104 w 6128435"/>
              <a:gd name="connsiteY33" fmla="*/ 2249166 h 6858000"/>
              <a:gd name="connsiteX34" fmla="*/ 5251214 w 6128435"/>
              <a:gd name="connsiteY34" fmla="*/ 2250944 h 6858000"/>
              <a:gd name="connsiteX35" fmla="*/ 5250644 w 6128435"/>
              <a:gd name="connsiteY35" fmla="*/ 2266619 h 6858000"/>
              <a:gd name="connsiteX36" fmla="*/ 5247111 w 6128435"/>
              <a:gd name="connsiteY36" fmla="*/ 2269679 h 6858000"/>
              <a:gd name="connsiteX37" fmla="*/ 5279312 w 6128435"/>
              <a:gd name="connsiteY37" fmla="*/ 2302757 h 6858000"/>
              <a:gd name="connsiteX38" fmla="*/ 5293877 w 6128435"/>
              <a:gd name="connsiteY38" fmla="*/ 2368649 h 6858000"/>
              <a:gd name="connsiteX39" fmla="*/ 5311338 w 6128435"/>
              <a:gd name="connsiteY39" fmla="*/ 2404034 h 6858000"/>
              <a:gd name="connsiteX40" fmla="*/ 5338366 w 6128435"/>
              <a:gd name="connsiteY40" fmla="*/ 2465052 h 6858000"/>
              <a:gd name="connsiteX41" fmla="*/ 5371263 w 6128435"/>
              <a:gd name="connsiteY41" fmla="*/ 2586413 h 6858000"/>
              <a:gd name="connsiteX42" fmla="*/ 5407503 w 6128435"/>
              <a:gd name="connsiteY42" fmla="*/ 2786290 h 6858000"/>
              <a:gd name="connsiteX43" fmla="*/ 5407356 w 6128435"/>
              <a:gd name="connsiteY43" fmla="*/ 2787545 h 6858000"/>
              <a:gd name="connsiteX44" fmla="*/ 5411130 w 6128435"/>
              <a:gd name="connsiteY44" fmla="*/ 2788640 h 6858000"/>
              <a:gd name="connsiteX45" fmla="*/ 5416439 w 6128435"/>
              <a:gd name="connsiteY45" fmla="*/ 2805666 h 6858000"/>
              <a:gd name="connsiteX46" fmla="*/ 5416589 w 6128435"/>
              <a:gd name="connsiteY46" fmla="*/ 2810822 h 6858000"/>
              <a:gd name="connsiteX47" fmla="*/ 5418542 w 6128435"/>
              <a:gd name="connsiteY47" fmla="*/ 2817745 h 6858000"/>
              <a:gd name="connsiteX48" fmla="*/ 5418847 w 6128435"/>
              <a:gd name="connsiteY48" fmla="*/ 2817825 h 6858000"/>
              <a:gd name="connsiteX49" fmla="*/ 5457023 w 6128435"/>
              <a:gd name="connsiteY49" fmla="*/ 2858292 h 6858000"/>
              <a:gd name="connsiteX50" fmla="*/ 5479298 w 6128435"/>
              <a:gd name="connsiteY50" fmla="*/ 2947791 h 6858000"/>
              <a:gd name="connsiteX51" fmla="*/ 5481770 w 6128435"/>
              <a:gd name="connsiteY51" fmla="*/ 2951352 h 6858000"/>
              <a:gd name="connsiteX52" fmla="*/ 5482045 w 6128435"/>
              <a:gd name="connsiteY52" fmla="*/ 2984371 h 6858000"/>
              <a:gd name="connsiteX53" fmla="*/ 5482415 w 6128435"/>
              <a:gd name="connsiteY53" fmla="*/ 3004079 h 6858000"/>
              <a:gd name="connsiteX54" fmla="*/ 5483865 w 6128435"/>
              <a:gd name="connsiteY54" fmla="*/ 3005467 h 6858000"/>
              <a:gd name="connsiteX55" fmla="*/ 5482236 w 6128435"/>
              <a:gd name="connsiteY55" fmla="*/ 3019791 h 6858000"/>
              <a:gd name="connsiteX56" fmla="*/ 5481505 w 6128435"/>
              <a:gd name="connsiteY56" fmla="*/ 3095286 h 6858000"/>
              <a:gd name="connsiteX57" fmla="*/ 5477595 w 6128435"/>
              <a:gd name="connsiteY57" fmla="*/ 3250534 h 6858000"/>
              <a:gd name="connsiteX58" fmla="*/ 5532836 w 6128435"/>
              <a:gd name="connsiteY58" fmla="*/ 3353840 h 6858000"/>
              <a:gd name="connsiteX59" fmla="*/ 5561229 w 6128435"/>
              <a:gd name="connsiteY59" fmla="*/ 3395784 h 6858000"/>
              <a:gd name="connsiteX60" fmla="*/ 5589758 w 6128435"/>
              <a:gd name="connsiteY60" fmla="*/ 3506453 h 6858000"/>
              <a:gd name="connsiteX61" fmla="*/ 5596144 w 6128435"/>
              <a:gd name="connsiteY61" fmla="*/ 3534624 h 6858000"/>
              <a:gd name="connsiteX62" fmla="*/ 5597750 w 6128435"/>
              <a:gd name="connsiteY62" fmla="*/ 3534129 h 6858000"/>
              <a:gd name="connsiteX63" fmla="*/ 5599700 w 6128435"/>
              <a:gd name="connsiteY63" fmla="*/ 3547221 h 6858000"/>
              <a:gd name="connsiteX64" fmla="*/ 5615031 w 6128435"/>
              <a:gd name="connsiteY64" fmla="*/ 3557482 h 6858000"/>
              <a:gd name="connsiteX65" fmla="*/ 5618377 w 6128435"/>
              <a:gd name="connsiteY65" fmla="*/ 3588431 h 6858000"/>
              <a:gd name="connsiteX66" fmla="*/ 5612155 w 6128435"/>
              <a:gd name="connsiteY66" fmla="*/ 3589869 h 6858000"/>
              <a:gd name="connsiteX67" fmla="*/ 5620843 w 6128435"/>
              <a:gd name="connsiteY67" fmla="*/ 3606745 h 6858000"/>
              <a:gd name="connsiteX68" fmla="*/ 5655472 w 6128435"/>
              <a:gd name="connsiteY68" fmla="*/ 3678877 h 6858000"/>
              <a:gd name="connsiteX69" fmla="*/ 5680448 w 6128435"/>
              <a:gd name="connsiteY69" fmla="*/ 3717760 h 6858000"/>
              <a:gd name="connsiteX70" fmla="*/ 5683015 w 6128435"/>
              <a:gd name="connsiteY70" fmla="*/ 3762025 h 6858000"/>
              <a:gd name="connsiteX71" fmla="*/ 5696643 w 6128435"/>
              <a:gd name="connsiteY71" fmla="*/ 3773888 h 6858000"/>
              <a:gd name="connsiteX72" fmla="*/ 5699203 w 6128435"/>
              <a:gd name="connsiteY72" fmla="*/ 3775823 h 6858000"/>
              <a:gd name="connsiteX73" fmla="*/ 5704824 w 6128435"/>
              <a:gd name="connsiteY73" fmla="*/ 3785966 h 6858000"/>
              <a:gd name="connsiteX74" fmla="*/ 5712204 w 6128435"/>
              <a:gd name="connsiteY74" fmla="*/ 3785830 h 6858000"/>
              <a:gd name="connsiteX75" fmla="*/ 5724816 w 6128435"/>
              <a:gd name="connsiteY75" fmla="*/ 3798949 h 6858000"/>
              <a:gd name="connsiteX76" fmla="*/ 5733539 w 6128435"/>
              <a:gd name="connsiteY76" fmla="*/ 3818457 h 6858000"/>
              <a:gd name="connsiteX77" fmla="*/ 5768491 w 6128435"/>
              <a:gd name="connsiteY77" fmla="*/ 3914399 h 6858000"/>
              <a:gd name="connsiteX78" fmla="*/ 5793123 w 6128435"/>
              <a:gd name="connsiteY78" fmla="*/ 3969952 h 6858000"/>
              <a:gd name="connsiteX79" fmla="*/ 5808321 w 6128435"/>
              <a:gd name="connsiteY79" fmla="*/ 3988153 h 6858000"/>
              <a:gd name="connsiteX80" fmla="*/ 5825621 w 6128435"/>
              <a:gd name="connsiteY80" fmla="*/ 4015525 h 6858000"/>
              <a:gd name="connsiteX81" fmla="*/ 5860672 w 6128435"/>
              <a:gd name="connsiteY81" fmla="*/ 4061579 h 6858000"/>
              <a:gd name="connsiteX82" fmla="*/ 5872173 w 6128435"/>
              <a:gd name="connsiteY82" fmla="*/ 4088497 h 6858000"/>
              <a:gd name="connsiteX83" fmla="*/ 5883705 w 6128435"/>
              <a:gd name="connsiteY83" fmla="*/ 4101899 h 6858000"/>
              <a:gd name="connsiteX84" fmla="*/ 5885314 w 6128435"/>
              <a:gd name="connsiteY84" fmla="*/ 4108387 h 6858000"/>
              <a:gd name="connsiteX85" fmla="*/ 5894095 w 6128435"/>
              <a:gd name="connsiteY85" fmla="*/ 4128857 h 6858000"/>
              <a:gd name="connsiteX86" fmla="*/ 5898339 w 6128435"/>
              <a:gd name="connsiteY86" fmla="*/ 4140800 h 6858000"/>
              <a:gd name="connsiteX87" fmla="*/ 5899734 w 6128435"/>
              <a:gd name="connsiteY87" fmla="*/ 4145632 h 6858000"/>
              <a:gd name="connsiteX88" fmla="*/ 5903513 w 6128435"/>
              <a:gd name="connsiteY88" fmla="*/ 4187661 h 6858000"/>
              <a:gd name="connsiteX89" fmla="*/ 5917114 w 6128435"/>
              <a:gd name="connsiteY89" fmla="*/ 4213096 h 6858000"/>
              <a:gd name="connsiteX90" fmla="*/ 5921153 w 6128435"/>
              <a:gd name="connsiteY90" fmla="*/ 4236222 h 6858000"/>
              <a:gd name="connsiteX91" fmla="*/ 5924233 w 6128435"/>
              <a:gd name="connsiteY91" fmla="*/ 4242060 h 6858000"/>
              <a:gd name="connsiteX92" fmla="*/ 5928910 w 6128435"/>
              <a:gd name="connsiteY92" fmla="*/ 4300973 h 6858000"/>
              <a:gd name="connsiteX93" fmla="*/ 5939320 w 6128435"/>
              <a:gd name="connsiteY93" fmla="*/ 4340435 h 6858000"/>
              <a:gd name="connsiteX94" fmla="*/ 5946705 w 6128435"/>
              <a:gd name="connsiteY94" fmla="*/ 4428051 h 6858000"/>
              <a:gd name="connsiteX95" fmla="*/ 5949261 w 6128435"/>
              <a:gd name="connsiteY95" fmla="*/ 4449185 h 6858000"/>
              <a:gd name="connsiteX96" fmla="*/ 5957504 w 6128435"/>
              <a:gd name="connsiteY96" fmla="*/ 4465911 h 6858000"/>
              <a:gd name="connsiteX97" fmla="*/ 5964689 w 6128435"/>
              <a:gd name="connsiteY97" fmla="*/ 4468532 h 6858000"/>
              <a:gd name="connsiteX98" fmla="*/ 5967062 w 6128435"/>
              <a:gd name="connsiteY98" fmla="*/ 4479923 h 6858000"/>
              <a:gd name="connsiteX99" fmla="*/ 5968960 w 6128435"/>
              <a:gd name="connsiteY99" fmla="*/ 4482655 h 6858000"/>
              <a:gd name="connsiteX100" fmla="*/ 5978567 w 6128435"/>
              <a:gd name="connsiteY100" fmla="*/ 4498605 h 6858000"/>
              <a:gd name="connsiteX101" fmla="*/ 5980106 w 6128435"/>
              <a:gd name="connsiteY101" fmla="*/ 4585087 h 6858000"/>
              <a:gd name="connsiteX102" fmla="*/ 5998138 w 6128435"/>
              <a:gd name="connsiteY102" fmla="*/ 4697518 h 6858000"/>
              <a:gd name="connsiteX103" fmla="*/ 6013516 w 6128435"/>
              <a:gd name="connsiteY103" fmla="*/ 4786619 h 6858000"/>
              <a:gd name="connsiteX104" fmla="*/ 6025404 w 6128435"/>
              <a:gd name="connsiteY104" fmla="*/ 4858148 h 6858000"/>
              <a:gd name="connsiteX105" fmla="*/ 6007749 w 6128435"/>
              <a:gd name="connsiteY105" fmla="*/ 4964715 h 6858000"/>
              <a:gd name="connsiteX106" fmla="*/ 6005269 w 6128435"/>
              <a:gd name="connsiteY106" fmla="*/ 5150567 h 6858000"/>
              <a:gd name="connsiteX107" fmla="*/ 6001127 w 6128435"/>
              <a:gd name="connsiteY107" fmla="*/ 5164609 h 6858000"/>
              <a:gd name="connsiteX108" fmla="*/ 5996647 w 6128435"/>
              <a:gd name="connsiteY108" fmla="*/ 5185640 h 6858000"/>
              <a:gd name="connsiteX109" fmla="*/ 5998514 w 6128435"/>
              <a:gd name="connsiteY109" fmla="*/ 5189673 h 6858000"/>
              <a:gd name="connsiteX110" fmla="*/ 5995970 w 6128435"/>
              <a:gd name="connsiteY110" fmla="*/ 5221547 h 6858000"/>
              <a:gd name="connsiteX111" fmla="*/ 5997218 w 6128435"/>
              <a:gd name="connsiteY111" fmla="*/ 5222031 h 6858000"/>
              <a:gd name="connsiteX112" fmla="*/ 6002116 w 6128435"/>
              <a:gd name="connsiteY112" fmla="*/ 5231223 h 6858000"/>
              <a:gd name="connsiteX113" fmla="*/ 6008541 w 6128435"/>
              <a:gd name="connsiteY113" fmla="*/ 5248680 h 6858000"/>
              <a:gd name="connsiteX114" fmla="*/ 6039260 w 6128435"/>
              <a:gd name="connsiteY114" fmla="*/ 5289518 h 6858000"/>
              <a:gd name="connsiteX115" fmla="*/ 6036748 w 6128435"/>
              <a:gd name="connsiteY115" fmla="*/ 5322752 h 6858000"/>
              <a:gd name="connsiteX116" fmla="*/ 6036943 w 6128435"/>
              <a:gd name="connsiteY116" fmla="*/ 5329480 h 6858000"/>
              <a:gd name="connsiteX117" fmla="*/ 6037236 w 6128435"/>
              <a:gd name="connsiteY117" fmla="*/ 5329634 h 6858000"/>
              <a:gd name="connsiteX118" fmla="*/ 6038019 w 6128435"/>
              <a:gd name="connsiteY118" fmla="*/ 5336764 h 6858000"/>
              <a:gd name="connsiteX119" fmla="*/ 6037298 w 6128435"/>
              <a:gd name="connsiteY119" fmla="*/ 5341753 h 6858000"/>
              <a:gd name="connsiteX120" fmla="*/ 6037677 w 6128435"/>
              <a:gd name="connsiteY120" fmla="*/ 5354807 h 6858000"/>
              <a:gd name="connsiteX121" fmla="*/ 6039728 w 6128435"/>
              <a:gd name="connsiteY121" fmla="*/ 5359416 h 6858000"/>
              <a:gd name="connsiteX122" fmla="*/ 6043311 w 6128435"/>
              <a:gd name="connsiteY122" fmla="*/ 5361407 h 6858000"/>
              <a:gd name="connsiteX123" fmla="*/ 6042954 w 6128435"/>
              <a:gd name="connsiteY123" fmla="*/ 5362576 h 6858000"/>
              <a:gd name="connsiteX124" fmla="*/ 6053435 w 6128435"/>
              <a:gd name="connsiteY124" fmla="*/ 5387547 h 6858000"/>
              <a:gd name="connsiteX125" fmla="*/ 6065933 w 6128435"/>
              <a:gd name="connsiteY125" fmla="*/ 5443002 h 6858000"/>
              <a:gd name="connsiteX126" fmla="*/ 6068640 w 6128435"/>
              <a:gd name="connsiteY126" fmla="*/ 5474503 h 6858000"/>
              <a:gd name="connsiteX127" fmla="*/ 6080922 w 6128435"/>
              <a:gd name="connsiteY127" fmla="*/ 5561070 h 6858000"/>
              <a:gd name="connsiteX128" fmla="*/ 6096949 w 6128435"/>
              <a:gd name="connsiteY128" fmla="*/ 5648179 h 6858000"/>
              <a:gd name="connsiteX129" fmla="*/ 6125703 w 6128435"/>
              <a:gd name="connsiteY129" fmla="*/ 5692894 h 6858000"/>
              <a:gd name="connsiteX130" fmla="*/ 6126670 w 6128435"/>
              <a:gd name="connsiteY130" fmla="*/ 5697882 h 6858000"/>
              <a:gd name="connsiteX131" fmla="*/ 6124061 w 6128435"/>
              <a:gd name="connsiteY131" fmla="*/ 5710294 h 6858000"/>
              <a:gd name="connsiteX132" fmla="*/ 6122213 w 6128435"/>
              <a:gd name="connsiteY132" fmla="*/ 5714762 h 6858000"/>
              <a:gd name="connsiteX133" fmla="*/ 6121353 w 6128435"/>
              <a:gd name="connsiteY133" fmla="*/ 5721725 h 6858000"/>
              <a:gd name="connsiteX134" fmla="*/ 6121607 w 6128435"/>
              <a:gd name="connsiteY134" fmla="*/ 5721959 h 6858000"/>
              <a:gd name="connsiteX135" fmla="*/ 6120262 w 6128435"/>
              <a:gd name="connsiteY135" fmla="*/ 5728358 h 6858000"/>
              <a:gd name="connsiteX136" fmla="*/ 6110194 w 6128435"/>
              <a:gd name="connsiteY136" fmla="*/ 5758853 h 6858000"/>
              <a:gd name="connsiteX137" fmla="*/ 6127519 w 6128435"/>
              <a:gd name="connsiteY137" fmla="*/ 5865775 h 6858000"/>
              <a:gd name="connsiteX138" fmla="*/ 6128435 w 6128435"/>
              <a:gd name="connsiteY138" fmla="*/ 5870164 h 6858000"/>
              <a:gd name="connsiteX139" fmla="*/ 6119217 w 6128435"/>
              <a:gd name="connsiteY139" fmla="*/ 5888542 h 6858000"/>
              <a:gd name="connsiteX140" fmla="*/ 6115966 w 6128435"/>
              <a:gd name="connsiteY140" fmla="*/ 5898387 h 6858000"/>
              <a:gd name="connsiteX141" fmla="*/ 6111924 w 6128435"/>
              <a:gd name="connsiteY141" fmla="*/ 5900444 h 6858000"/>
              <a:gd name="connsiteX142" fmla="*/ 6108716 w 6128435"/>
              <a:gd name="connsiteY142" fmla="*/ 5915345 h 6858000"/>
              <a:gd name="connsiteX143" fmla="*/ 6109524 w 6128435"/>
              <a:gd name="connsiteY143" fmla="*/ 5917328 h 6858000"/>
              <a:gd name="connsiteX144" fmla="*/ 6102493 w 6128435"/>
              <a:gd name="connsiteY144" fmla="*/ 5928602 h 6858000"/>
              <a:gd name="connsiteX145" fmla="*/ 6056863 w 6128435"/>
              <a:gd name="connsiteY145" fmla="*/ 6000643 h 6858000"/>
              <a:gd name="connsiteX146" fmla="*/ 6045436 w 6128435"/>
              <a:gd name="connsiteY146" fmla="*/ 6124480 h 6858000"/>
              <a:gd name="connsiteX147" fmla="*/ 6030489 w 6128435"/>
              <a:gd name="connsiteY147" fmla="*/ 6317666 h 6858000"/>
              <a:gd name="connsiteX148" fmla="*/ 6007492 w 6128435"/>
              <a:gd name="connsiteY148" fmla="*/ 6440818 h 6858000"/>
              <a:gd name="connsiteX149" fmla="*/ 6009467 w 6128435"/>
              <a:gd name="connsiteY149" fmla="*/ 6487076 h 6858000"/>
              <a:gd name="connsiteX150" fmla="*/ 5995064 w 6128435"/>
              <a:gd name="connsiteY150" fmla="*/ 6540791 h 6858000"/>
              <a:gd name="connsiteX151" fmla="*/ 5996309 w 6128435"/>
              <a:gd name="connsiteY151" fmla="*/ 6543961 h 6858000"/>
              <a:gd name="connsiteX152" fmla="*/ 5996048 w 6128435"/>
              <a:gd name="connsiteY152" fmla="*/ 6555444 h 6858000"/>
              <a:gd name="connsiteX153" fmla="*/ 6002524 w 6128435"/>
              <a:gd name="connsiteY153" fmla="*/ 6560188 h 6858000"/>
              <a:gd name="connsiteX154" fmla="*/ 6006823 w 6128435"/>
              <a:gd name="connsiteY154" fmla="*/ 6578546 h 6858000"/>
              <a:gd name="connsiteX155" fmla="*/ 6004510 w 6128435"/>
              <a:gd name="connsiteY155" fmla="*/ 6599256 h 6858000"/>
              <a:gd name="connsiteX156" fmla="*/ 5986207 w 6128435"/>
              <a:gd name="connsiteY156" fmla="*/ 6695855 h 6858000"/>
              <a:gd name="connsiteX157" fmla="*/ 5979428 w 6128435"/>
              <a:gd name="connsiteY157" fmla="*/ 6754678 h 6858000"/>
              <a:gd name="connsiteX158" fmla="*/ 5983398 w 6128435"/>
              <a:gd name="connsiteY158" fmla="*/ 6778641 h 6858000"/>
              <a:gd name="connsiteX159" fmla="*/ 5984543 w 6128435"/>
              <a:gd name="connsiteY159" fmla="*/ 6811016 h 6858000"/>
              <a:gd name="connsiteX160" fmla="*/ 5981802 w 6128435"/>
              <a:gd name="connsiteY160" fmla="*/ 6838578 h 6858000"/>
              <a:gd name="connsiteX161" fmla="*/ 5979671 w 6128435"/>
              <a:gd name="connsiteY161" fmla="*/ 6858000 h 6858000"/>
              <a:gd name="connsiteX162" fmla="*/ 0 w 6128435"/>
              <a:gd name="connsiteY162" fmla="*/ 6858000 h 6858000"/>
              <a:gd name="connsiteX163" fmla="*/ 0 w 6128435"/>
              <a:gd name="connsiteY16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47111 w 6128435"/>
              <a:gd name="connsiteY35" fmla="*/ 2269679 h 6858000"/>
              <a:gd name="connsiteX36" fmla="*/ 5279312 w 6128435"/>
              <a:gd name="connsiteY36" fmla="*/ 2302757 h 6858000"/>
              <a:gd name="connsiteX37" fmla="*/ 5293877 w 6128435"/>
              <a:gd name="connsiteY37" fmla="*/ 2368649 h 6858000"/>
              <a:gd name="connsiteX38" fmla="*/ 5311338 w 6128435"/>
              <a:gd name="connsiteY38" fmla="*/ 2404034 h 6858000"/>
              <a:gd name="connsiteX39" fmla="*/ 5338366 w 6128435"/>
              <a:gd name="connsiteY39" fmla="*/ 2465052 h 6858000"/>
              <a:gd name="connsiteX40" fmla="*/ 5371263 w 6128435"/>
              <a:gd name="connsiteY40" fmla="*/ 2586413 h 6858000"/>
              <a:gd name="connsiteX41" fmla="*/ 5407503 w 6128435"/>
              <a:gd name="connsiteY41" fmla="*/ 2786290 h 6858000"/>
              <a:gd name="connsiteX42" fmla="*/ 5407356 w 6128435"/>
              <a:gd name="connsiteY42" fmla="*/ 2787545 h 6858000"/>
              <a:gd name="connsiteX43" fmla="*/ 5411130 w 6128435"/>
              <a:gd name="connsiteY43" fmla="*/ 2788640 h 6858000"/>
              <a:gd name="connsiteX44" fmla="*/ 5416439 w 6128435"/>
              <a:gd name="connsiteY44" fmla="*/ 2805666 h 6858000"/>
              <a:gd name="connsiteX45" fmla="*/ 5416589 w 6128435"/>
              <a:gd name="connsiteY45" fmla="*/ 2810822 h 6858000"/>
              <a:gd name="connsiteX46" fmla="*/ 5418542 w 6128435"/>
              <a:gd name="connsiteY46" fmla="*/ 2817745 h 6858000"/>
              <a:gd name="connsiteX47" fmla="*/ 5418847 w 6128435"/>
              <a:gd name="connsiteY47" fmla="*/ 2817825 h 6858000"/>
              <a:gd name="connsiteX48" fmla="*/ 5457023 w 6128435"/>
              <a:gd name="connsiteY48" fmla="*/ 2858292 h 6858000"/>
              <a:gd name="connsiteX49" fmla="*/ 5479298 w 6128435"/>
              <a:gd name="connsiteY49" fmla="*/ 2947791 h 6858000"/>
              <a:gd name="connsiteX50" fmla="*/ 5481770 w 6128435"/>
              <a:gd name="connsiteY50" fmla="*/ 2951352 h 6858000"/>
              <a:gd name="connsiteX51" fmla="*/ 5482045 w 6128435"/>
              <a:gd name="connsiteY51" fmla="*/ 2984371 h 6858000"/>
              <a:gd name="connsiteX52" fmla="*/ 5482415 w 6128435"/>
              <a:gd name="connsiteY52" fmla="*/ 3004079 h 6858000"/>
              <a:gd name="connsiteX53" fmla="*/ 5483865 w 6128435"/>
              <a:gd name="connsiteY53" fmla="*/ 3005467 h 6858000"/>
              <a:gd name="connsiteX54" fmla="*/ 5482236 w 6128435"/>
              <a:gd name="connsiteY54" fmla="*/ 3019791 h 6858000"/>
              <a:gd name="connsiteX55" fmla="*/ 5481505 w 6128435"/>
              <a:gd name="connsiteY55" fmla="*/ 3095286 h 6858000"/>
              <a:gd name="connsiteX56" fmla="*/ 5477595 w 6128435"/>
              <a:gd name="connsiteY56" fmla="*/ 3250534 h 6858000"/>
              <a:gd name="connsiteX57" fmla="*/ 5532836 w 6128435"/>
              <a:gd name="connsiteY57" fmla="*/ 3353840 h 6858000"/>
              <a:gd name="connsiteX58" fmla="*/ 5561229 w 6128435"/>
              <a:gd name="connsiteY58" fmla="*/ 3395784 h 6858000"/>
              <a:gd name="connsiteX59" fmla="*/ 5589758 w 6128435"/>
              <a:gd name="connsiteY59" fmla="*/ 3506453 h 6858000"/>
              <a:gd name="connsiteX60" fmla="*/ 5596144 w 6128435"/>
              <a:gd name="connsiteY60" fmla="*/ 3534624 h 6858000"/>
              <a:gd name="connsiteX61" fmla="*/ 5597750 w 6128435"/>
              <a:gd name="connsiteY61" fmla="*/ 3534129 h 6858000"/>
              <a:gd name="connsiteX62" fmla="*/ 5599700 w 6128435"/>
              <a:gd name="connsiteY62" fmla="*/ 3547221 h 6858000"/>
              <a:gd name="connsiteX63" fmla="*/ 5615031 w 6128435"/>
              <a:gd name="connsiteY63" fmla="*/ 3557482 h 6858000"/>
              <a:gd name="connsiteX64" fmla="*/ 5618377 w 6128435"/>
              <a:gd name="connsiteY64" fmla="*/ 3588431 h 6858000"/>
              <a:gd name="connsiteX65" fmla="*/ 5612155 w 6128435"/>
              <a:gd name="connsiteY65" fmla="*/ 3589869 h 6858000"/>
              <a:gd name="connsiteX66" fmla="*/ 5620843 w 6128435"/>
              <a:gd name="connsiteY66" fmla="*/ 3606745 h 6858000"/>
              <a:gd name="connsiteX67" fmla="*/ 5655472 w 6128435"/>
              <a:gd name="connsiteY67" fmla="*/ 3678877 h 6858000"/>
              <a:gd name="connsiteX68" fmla="*/ 5680448 w 6128435"/>
              <a:gd name="connsiteY68" fmla="*/ 3717760 h 6858000"/>
              <a:gd name="connsiteX69" fmla="*/ 5683015 w 6128435"/>
              <a:gd name="connsiteY69" fmla="*/ 3762025 h 6858000"/>
              <a:gd name="connsiteX70" fmla="*/ 5696643 w 6128435"/>
              <a:gd name="connsiteY70" fmla="*/ 3773888 h 6858000"/>
              <a:gd name="connsiteX71" fmla="*/ 5699203 w 6128435"/>
              <a:gd name="connsiteY71" fmla="*/ 3775823 h 6858000"/>
              <a:gd name="connsiteX72" fmla="*/ 5704824 w 6128435"/>
              <a:gd name="connsiteY72" fmla="*/ 3785966 h 6858000"/>
              <a:gd name="connsiteX73" fmla="*/ 5712204 w 6128435"/>
              <a:gd name="connsiteY73" fmla="*/ 3785830 h 6858000"/>
              <a:gd name="connsiteX74" fmla="*/ 5724816 w 6128435"/>
              <a:gd name="connsiteY74" fmla="*/ 3798949 h 6858000"/>
              <a:gd name="connsiteX75" fmla="*/ 5733539 w 6128435"/>
              <a:gd name="connsiteY75" fmla="*/ 3818457 h 6858000"/>
              <a:gd name="connsiteX76" fmla="*/ 5768491 w 6128435"/>
              <a:gd name="connsiteY76" fmla="*/ 3914399 h 6858000"/>
              <a:gd name="connsiteX77" fmla="*/ 5793123 w 6128435"/>
              <a:gd name="connsiteY77" fmla="*/ 3969952 h 6858000"/>
              <a:gd name="connsiteX78" fmla="*/ 5808321 w 6128435"/>
              <a:gd name="connsiteY78" fmla="*/ 3988153 h 6858000"/>
              <a:gd name="connsiteX79" fmla="*/ 5825621 w 6128435"/>
              <a:gd name="connsiteY79" fmla="*/ 4015525 h 6858000"/>
              <a:gd name="connsiteX80" fmla="*/ 5860672 w 6128435"/>
              <a:gd name="connsiteY80" fmla="*/ 4061579 h 6858000"/>
              <a:gd name="connsiteX81" fmla="*/ 5872173 w 6128435"/>
              <a:gd name="connsiteY81" fmla="*/ 4088497 h 6858000"/>
              <a:gd name="connsiteX82" fmla="*/ 5883705 w 6128435"/>
              <a:gd name="connsiteY82" fmla="*/ 4101899 h 6858000"/>
              <a:gd name="connsiteX83" fmla="*/ 5885314 w 6128435"/>
              <a:gd name="connsiteY83" fmla="*/ 4108387 h 6858000"/>
              <a:gd name="connsiteX84" fmla="*/ 5894095 w 6128435"/>
              <a:gd name="connsiteY84" fmla="*/ 4128857 h 6858000"/>
              <a:gd name="connsiteX85" fmla="*/ 5898339 w 6128435"/>
              <a:gd name="connsiteY85" fmla="*/ 4140800 h 6858000"/>
              <a:gd name="connsiteX86" fmla="*/ 5899734 w 6128435"/>
              <a:gd name="connsiteY86" fmla="*/ 4145632 h 6858000"/>
              <a:gd name="connsiteX87" fmla="*/ 5903513 w 6128435"/>
              <a:gd name="connsiteY87" fmla="*/ 4187661 h 6858000"/>
              <a:gd name="connsiteX88" fmla="*/ 5917114 w 6128435"/>
              <a:gd name="connsiteY88" fmla="*/ 4213096 h 6858000"/>
              <a:gd name="connsiteX89" fmla="*/ 5921153 w 6128435"/>
              <a:gd name="connsiteY89" fmla="*/ 4236222 h 6858000"/>
              <a:gd name="connsiteX90" fmla="*/ 5924233 w 6128435"/>
              <a:gd name="connsiteY90" fmla="*/ 4242060 h 6858000"/>
              <a:gd name="connsiteX91" fmla="*/ 5928910 w 6128435"/>
              <a:gd name="connsiteY91" fmla="*/ 4300973 h 6858000"/>
              <a:gd name="connsiteX92" fmla="*/ 5939320 w 6128435"/>
              <a:gd name="connsiteY92" fmla="*/ 4340435 h 6858000"/>
              <a:gd name="connsiteX93" fmla="*/ 5946705 w 6128435"/>
              <a:gd name="connsiteY93" fmla="*/ 4428051 h 6858000"/>
              <a:gd name="connsiteX94" fmla="*/ 5949261 w 6128435"/>
              <a:gd name="connsiteY94" fmla="*/ 4449185 h 6858000"/>
              <a:gd name="connsiteX95" fmla="*/ 5957504 w 6128435"/>
              <a:gd name="connsiteY95" fmla="*/ 4465911 h 6858000"/>
              <a:gd name="connsiteX96" fmla="*/ 5964689 w 6128435"/>
              <a:gd name="connsiteY96" fmla="*/ 4468532 h 6858000"/>
              <a:gd name="connsiteX97" fmla="*/ 5967062 w 6128435"/>
              <a:gd name="connsiteY97" fmla="*/ 4479923 h 6858000"/>
              <a:gd name="connsiteX98" fmla="*/ 5968960 w 6128435"/>
              <a:gd name="connsiteY98" fmla="*/ 4482655 h 6858000"/>
              <a:gd name="connsiteX99" fmla="*/ 5978567 w 6128435"/>
              <a:gd name="connsiteY99" fmla="*/ 4498605 h 6858000"/>
              <a:gd name="connsiteX100" fmla="*/ 5980106 w 6128435"/>
              <a:gd name="connsiteY100" fmla="*/ 4585087 h 6858000"/>
              <a:gd name="connsiteX101" fmla="*/ 5998138 w 6128435"/>
              <a:gd name="connsiteY101" fmla="*/ 4697518 h 6858000"/>
              <a:gd name="connsiteX102" fmla="*/ 6013516 w 6128435"/>
              <a:gd name="connsiteY102" fmla="*/ 4786619 h 6858000"/>
              <a:gd name="connsiteX103" fmla="*/ 6025404 w 6128435"/>
              <a:gd name="connsiteY103" fmla="*/ 4858148 h 6858000"/>
              <a:gd name="connsiteX104" fmla="*/ 6007749 w 6128435"/>
              <a:gd name="connsiteY104" fmla="*/ 4964715 h 6858000"/>
              <a:gd name="connsiteX105" fmla="*/ 6005269 w 6128435"/>
              <a:gd name="connsiteY105" fmla="*/ 5150567 h 6858000"/>
              <a:gd name="connsiteX106" fmla="*/ 6001127 w 6128435"/>
              <a:gd name="connsiteY106" fmla="*/ 5164609 h 6858000"/>
              <a:gd name="connsiteX107" fmla="*/ 5996647 w 6128435"/>
              <a:gd name="connsiteY107" fmla="*/ 5185640 h 6858000"/>
              <a:gd name="connsiteX108" fmla="*/ 5998514 w 6128435"/>
              <a:gd name="connsiteY108" fmla="*/ 5189673 h 6858000"/>
              <a:gd name="connsiteX109" fmla="*/ 5995970 w 6128435"/>
              <a:gd name="connsiteY109" fmla="*/ 5221547 h 6858000"/>
              <a:gd name="connsiteX110" fmla="*/ 5997218 w 6128435"/>
              <a:gd name="connsiteY110" fmla="*/ 5222031 h 6858000"/>
              <a:gd name="connsiteX111" fmla="*/ 6002116 w 6128435"/>
              <a:gd name="connsiteY111" fmla="*/ 5231223 h 6858000"/>
              <a:gd name="connsiteX112" fmla="*/ 6008541 w 6128435"/>
              <a:gd name="connsiteY112" fmla="*/ 5248680 h 6858000"/>
              <a:gd name="connsiteX113" fmla="*/ 6039260 w 6128435"/>
              <a:gd name="connsiteY113" fmla="*/ 5289518 h 6858000"/>
              <a:gd name="connsiteX114" fmla="*/ 6036748 w 6128435"/>
              <a:gd name="connsiteY114" fmla="*/ 5322752 h 6858000"/>
              <a:gd name="connsiteX115" fmla="*/ 6036943 w 6128435"/>
              <a:gd name="connsiteY115" fmla="*/ 5329480 h 6858000"/>
              <a:gd name="connsiteX116" fmla="*/ 6037236 w 6128435"/>
              <a:gd name="connsiteY116" fmla="*/ 5329634 h 6858000"/>
              <a:gd name="connsiteX117" fmla="*/ 6038019 w 6128435"/>
              <a:gd name="connsiteY117" fmla="*/ 5336764 h 6858000"/>
              <a:gd name="connsiteX118" fmla="*/ 6037298 w 6128435"/>
              <a:gd name="connsiteY118" fmla="*/ 5341753 h 6858000"/>
              <a:gd name="connsiteX119" fmla="*/ 6037677 w 6128435"/>
              <a:gd name="connsiteY119" fmla="*/ 5354807 h 6858000"/>
              <a:gd name="connsiteX120" fmla="*/ 6039728 w 6128435"/>
              <a:gd name="connsiteY120" fmla="*/ 5359416 h 6858000"/>
              <a:gd name="connsiteX121" fmla="*/ 6043311 w 6128435"/>
              <a:gd name="connsiteY121" fmla="*/ 5361407 h 6858000"/>
              <a:gd name="connsiteX122" fmla="*/ 6042954 w 6128435"/>
              <a:gd name="connsiteY122" fmla="*/ 5362576 h 6858000"/>
              <a:gd name="connsiteX123" fmla="*/ 6053435 w 6128435"/>
              <a:gd name="connsiteY123" fmla="*/ 5387547 h 6858000"/>
              <a:gd name="connsiteX124" fmla="*/ 6065933 w 6128435"/>
              <a:gd name="connsiteY124" fmla="*/ 5443002 h 6858000"/>
              <a:gd name="connsiteX125" fmla="*/ 6068640 w 6128435"/>
              <a:gd name="connsiteY125" fmla="*/ 5474503 h 6858000"/>
              <a:gd name="connsiteX126" fmla="*/ 6080922 w 6128435"/>
              <a:gd name="connsiteY126" fmla="*/ 5561070 h 6858000"/>
              <a:gd name="connsiteX127" fmla="*/ 6096949 w 6128435"/>
              <a:gd name="connsiteY127" fmla="*/ 5648179 h 6858000"/>
              <a:gd name="connsiteX128" fmla="*/ 6125703 w 6128435"/>
              <a:gd name="connsiteY128" fmla="*/ 5692894 h 6858000"/>
              <a:gd name="connsiteX129" fmla="*/ 6126670 w 6128435"/>
              <a:gd name="connsiteY129" fmla="*/ 5697882 h 6858000"/>
              <a:gd name="connsiteX130" fmla="*/ 6124061 w 6128435"/>
              <a:gd name="connsiteY130" fmla="*/ 5710294 h 6858000"/>
              <a:gd name="connsiteX131" fmla="*/ 6122213 w 6128435"/>
              <a:gd name="connsiteY131" fmla="*/ 5714762 h 6858000"/>
              <a:gd name="connsiteX132" fmla="*/ 6121353 w 6128435"/>
              <a:gd name="connsiteY132" fmla="*/ 5721725 h 6858000"/>
              <a:gd name="connsiteX133" fmla="*/ 6121607 w 6128435"/>
              <a:gd name="connsiteY133" fmla="*/ 5721959 h 6858000"/>
              <a:gd name="connsiteX134" fmla="*/ 6120262 w 6128435"/>
              <a:gd name="connsiteY134" fmla="*/ 5728358 h 6858000"/>
              <a:gd name="connsiteX135" fmla="*/ 6110194 w 6128435"/>
              <a:gd name="connsiteY135" fmla="*/ 5758853 h 6858000"/>
              <a:gd name="connsiteX136" fmla="*/ 6127519 w 6128435"/>
              <a:gd name="connsiteY136" fmla="*/ 5865775 h 6858000"/>
              <a:gd name="connsiteX137" fmla="*/ 6128435 w 6128435"/>
              <a:gd name="connsiteY137" fmla="*/ 5870164 h 6858000"/>
              <a:gd name="connsiteX138" fmla="*/ 6119217 w 6128435"/>
              <a:gd name="connsiteY138" fmla="*/ 5888542 h 6858000"/>
              <a:gd name="connsiteX139" fmla="*/ 6115966 w 6128435"/>
              <a:gd name="connsiteY139" fmla="*/ 5898387 h 6858000"/>
              <a:gd name="connsiteX140" fmla="*/ 6111924 w 6128435"/>
              <a:gd name="connsiteY140" fmla="*/ 5900444 h 6858000"/>
              <a:gd name="connsiteX141" fmla="*/ 6108716 w 6128435"/>
              <a:gd name="connsiteY141" fmla="*/ 5915345 h 6858000"/>
              <a:gd name="connsiteX142" fmla="*/ 6109524 w 6128435"/>
              <a:gd name="connsiteY142" fmla="*/ 5917328 h 6858000"/>
              <a:gd name="connsiteX143" fmla="*/ 6102493 w 6128435"/>
              <a:gd name="connsiteY143" fmla="*/ 5928602 h 6858000"/>
              <a:gd name="connsiteX144" fmla="*/ 6056863 w 6128435"/>
              <a:gd name="connsiteY144" fmla="*/ 6000643 h 6858000"/>
              <a:gd name="connsiteX145" fmla="*/ 6045436 w 6128435"/>
              <a:gd name="connsiteY145" fmla="*/ 6124480 h 6858000"/>
              <a:gd name="connsiteX146" fmla="*/ 6030489 w 6128435"/>
              <a:gd name="connsiteY146" fmla="*/ 6317666 h 6858000"/>
              <a:gd name="connsiteX147" fmla="*/ 6007492 w 6128435"/>
              <a:gd name="connsiteY147" fmla="*/ 6440818 h 6858000"/>
              <a:gd name="connsiteX148" fmla="*/ 6009467 w 6128435"/>
              <a:gd name="connsiteY148" fmla="*/ 6487076 h 6858000"/>
              <a:gd name="connsiteX149" fmla="*/ 5995064 w 6128435"/>
              <a:gd name="connsiteY149" fmla="*/ 6540791 h 6858000"/>
              <a:gd name="connsiteX150" fmla="*/ 5996309 w 6128435"/>
              <a:gd name="connsiteY150" fmla="*/ 6543961 h 6858000"/>
              <a:gd name="connsiteX151" fmla="*/ 5996048 w 6128435"/>
              <a:gd name="connsiteY151" fmla="*/ 6555444 h 6858000"/>
              <a:gd name="connsiteX152" fmla="*/ 6002524 w 6128435"/>
              <a:gd name="connsiteY152" fmla="*/ 6560188 h 6858000"/>
              <a:gd name="connsiteX153" fmla="*/ 6006823 w 6128435"/>
              <a:gd name="connsiteY153" fmla="*/ 6578546 h 6858000"/>
              <a:gd name="connsiteX154" fmla="*/ 6004510 w 6128435"/>
              <a:gd name="connsiteY154" fmla="*/ 6599256 h 6858000"/>
              <a:gd name="connsiteX155" fmla="*/ 5986207 w 6128435"/>
              <a:gd name="connsiteY155" fmla="*/ 6695855 h 6858000"/>
              <a:gd name="connsiteX156" fmla="*/ 5979428 w 6128435"/>
              <a:gd name="connsiteY156" fmla="*/ 6754678 h 6858000"/>
              <a:gd name="connsiteX157" fmla="*/ 5983398 w 6128435"/>
              <a:gd name="connsiteY157" fmla="*/ 6778641 h 6858000"/>
              <a:gd name="connsiteX158" fmla="*/ 5984543 w 6128435"/>
              <a:gd name="connsiteY158" fmla="*/ 6811016 h 6858000"/>
              <a:gd name="connsiteX159" fmla="*/ 5981802 w 6128435"/>
              <a:gd name="connsiteY159" fmla="*/ 6838578 h 6858000"/>
              <a:gd name="connsiteX160" fmla="*/ 5979671 w 6128435"/>
              <a:gd name="connsiteY160" fmla="*/ 6858000 h 6858000"/>
              <a:gd name="connsiteX161" fmla="*/ 0 w 6128435"/>
              <a:gd name="connsiteY161" fmla="*/ 6858000 h 6858000"/>
              <a:gd name="connsiteX162" fmla="*/ 0 w 6128435"/>
              <a:gd name="connsiteY16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47111 w 6128435"/>
              <a:gd name="connsiteY35" fmla="*/ 2269679 h 6858000"/>
              <a:gd name="connsiteX36" fmla="*/ 5279312 w 6128435"/>
              <a:gd name="connsiteY36" fmla="*/ 2302757 h 6858000"/>
              <a:gd name="connsiteX37" fmla="*/ 5293877 w 6128435"/>
              <a:gd name="connsiteY37" fmla="*/ 2368649 h 6858000"/>
              <a:gd name="connsiteX38" fmla="*/ 5311338 w 6128435"/>
              <a:gd name="connsiteY38" fmla="*/ 2404034 h 6858000"/>
              <a:gd name="connsiteX39" fmla="*/ 5338366 w 6128435"/>
              <a:gd name="connsiteY39" fmla="*/ 2465052 h 6858000"/>
              <a:gd name="connsiteX40" fmla="*/ 5371263 w 6128435"/>
              <a:gd name="connsiteY40" fmla="*/ 2586413 h 6858000"/>
              <a:gd name="connsiteX41" fmla="*/ 5407503 w 6128435"/>
              <a:gd name="connsiteY41" fmla="*/ 2786290 h 6858000"/>
              <a:gd name="connsiteX42" fmla="*/ 5407356 w 6128435"/>
              <a:gd name="connsiteY42" fmla="*/ 2787545 h 6858000"/>
              <a:gd name="connsiteX43" fmla="*/ 5411130 w 6128435"/>
              <a:gd name="connsiteY43" fmla="*/ 2788640 h 6858000"/>
              <a:gd name="connsiteX44" fmla="*/ 5416439 w 6128435"/>
              <a:gd name="connsiteY44" fmla="*/ 2805666 h 6858000"/>
              <a:gd name="connsiteX45" fmla="*/ 5416589 w 6128435"/>
              <a:gd name="connsiteY45" fmla="*/ 2810822 h 6858000"/>
              <a:gd name="connsiteX46" fmla="*/ 5418542 w 6128435"/>
              <a:gd name="connsiteY46" fmla="*/ 2817745 h 6858000"/>
              <a:gd name="connsiteX47" fmla="*/ 5418847 w 6128435"/>
              <a:gd name="connsiteY47" fmla="*/ 2817825 h 6858000"/>
              <a:gd name="connsiteX48" fmla="*/ 5457023 w 6128435"/>
              <a:gd name="connsiteY48" fmla="*/ 2858292 h 6858000"/>
              <a:gd name="connsiteX49" fmla="*/ 5479298 w 6128435"/>
              <a:gd name="connsiteY49" fmla="*/ 2947791 h 6858000"/>
              <a:gd name="connsiteX50" fmla="*/ 5481770 w 6128435"/>
              <a:gd name="connsiteY50" fmla="*/ 2951352 h 6858000"/>
              <a:gd name="connsiteX51" fmla="*/ 5482045 w 6128435"/>
              <a:gd name="connsiteY51" fmla="*/ 2984371 h 6858000"/>
              <a:gd name="connsiteX52" fmla="*/ 5482415 w 6128435"/>
              <a:gd name="connsiteY52" fmla="*/ 3004079 h 6858000"/>
              <a:gd name="connsiteX53" fmla="*/ 5483865 w 6128435"/>
              <a:gd name="connsiteY53" fmla="*/ 3005467 h 6858000"/>
              <a:gd name="connsiteX54" fmla="*/ 5482236 w 6128435"/>
              <a:gd name="connsiteY54" fmla="*/ 3019791 h 6858000"/>
              <a:gd name="connsiteX55" fmla="*/ 5481505 w 6128435"/>
              <a:gd name="connsiteY55" fmla="*/ 3095286 h 6858000"/>
              <a:gd name="connsiteX56" fmla="*/ 5477595 w 6128435"/>
              <a:gd name="connsiteY56" fmla="*/ 3250534 h 6858000"/>
              <a:gd name="connsiteX57" fmla="*/ 5532836 w 6128435"/>
              <a:gd name="connsiteY57" fmla="*/ 3353840 h 6858000"/>
              <a:gd name="connsiteX58" fmla="*/ 5561229 w 6128435"/>
              <a:gd name="connsiteY58" fmla="*/ 3395784 h 6858000"/>
              <a:gd name="connsiteX59" fmla="*/ 5589758 w 6128435"/>
              <a:gd name="connsiteY59" fmla="*/ 3506453 h 6858000"/>
              <a:gd name="connsiteX60" fmla="*/ 5596144 w 6128435"/>
              <a:gd name="connsiteY60" fmla="*/ 3534624 h 6858000"/>
              <a:gd name="connsiteX61" fmla="*/ 5597750 w 6128435"/>
              <a:gd name="connsiteY61" fmla="*/ 3534129 h 6858000"/>
              <a:gd name="connsiteX62" fmla="*/ 5599700 w 6128435"/>
              <a:gd name="connsiteY62" fmla="*/ 3547221 h 6858000"/>
              <a:gd name="connsiteX63" fmla="*/ 5615031 w 6128435"/>
              <a:gd name="connsiteY63" fmla="*/ 3557482 h 6858000"/>
              <a:gd name="connsiteX64" fmla="*/ 5618377 w 6128435"/>
              <a:gd name="connsiteY64" fmla="*/ 3588431 h 6858000"/>
              <a:gd name="connsiteX65" fmla="*/ 5612155 w 6128435"/>
              <a:gd name="connsiteY65" fmla="*/ 3589869 h 6858000"/>
              <a:gd name="connsiteX66" fmla="*/ 5620843 w 6128435"/>
              <a:gd name="connsiteY66" fmla="*/ 3606745 h 6858000"/>
              <a:gd name="connsiteX67" fmla="*/ 5655472 w 6128435"/>
              <a:gd name="connsiteY67" fmla="*/ 3678877 h 6858000"/>
              <a:gd name="connsiteX68" fmla="*/ 5680448 w 6128435"/>
              <a:gd name="connsiteY68" fmla="*/ 3717760 h 6858000"/>
              <a:gd name="connsiteX69" fmla="*/ 5683015 w 6128435"/>
              <a:gd name="connsiteY69" fmla="*/ 3762025 h 6858000"/>
              <a:gd name="connsiteX70" fmla="*/ 5696643 w 6128435"/>
              <a:gd name="connsiteY70" fmla="*/ 3773888 h 6858000"/>
              <a:gd name="connsiteX71" fmla="*/ 5699203 w 6128435"/>
              <a:gd name="connsiteY71" fmla="*/ 3775823 h 6858000"/>
              <a:gd name="connsiteX72" fmla="*/ 5704824 w 6128435"/>
              <a:gd name="connsiteY72" fmla="*/ 3785966 h 6858000"/>
              <a:gd name="connsiteX73" fmla="*/ 5712204 w 6128435"/>
              <a:gd name="connsiteY73" fmla="*/ 3785830 h 6858000"/>
              <a:gd name="connsiteX74" fmla="*/ 5724816 w 6128435"/>
              <a:gd name="connsiteY74" fmla="*/ 3798949 h 6858000"/>
              <a:gd name="connsiteX75" fmla="*/ 5733539 w 6128435"/>
              <a:gd name="connsiteY75" fmla="*/ 3818457 h 6858000"/>
              <a:gd name="connsiteX76" fmla="*/ 5768491 w 6128435"/>
              <a:gd name="connsiteY76" fmla="*/ 3914399 h 6858000"/>
              <a:gd name="connsiteX77" fmla="*/ 5793123 w 6128435"/>
              <a:gd name="connsiteY77" fmla="*/ 3969952 h 6858000"/>
              <a:gd name="connsiteX78" fmla="*/ 5808321 w 6128435"/>
              <a:gd name="connsiteY78" fmla="*/ 3988153 h 6858000"/>
              <a:gd name="connsiteX79" fmla="*/ 5825621 w 6128435"/>
              <a:gd name="connsiteY79" fmla="*/ 4015525 h 6858000"/>
              <a:gd name="connsiteX80" fmla="*/ 5860672 w 6128435"/>
              <a:gd name="connsiteY80" fmla="*/ 4061579 h 6858000"/>
              <a:gd name="connsiteX81" fmla="*/ 5872173 w 6128435"/>
              <a:gd name="connsiteY81" fmla="*/ 4088497 h 6858000"/>
              <a:gd name="connsiteX82" fmla="*/ 5883705 w 6128435"/>
              <a:gd name="connsiteY82" fmla="*/ 4101899 h 6858000"/>
              <a:gd name="connsiteX83" fmla="*/ 5885314 w 6128435"/>
              <a:gd name="connsiteY83" fmla="*/ 4108387 h 6858000"/>
              <a:gd name="connsiteX84" fmla="*/ 5894095 w 6128435"/>
              <a:gd name="connsiteY84" fmla="*/ 4128857 h 6858000"/>
              <a:gd name="connsiteX85" fmla="*/ 5898339 w 6128435"/>
              <a:gd name="connsiteY85" fmla="*/ 4140800 h 6858000"/>
              <a:gd name="connsiteX86" fmla="*/ 5899734 w 6128435"/>
              <a:gd name="connsiteY86" fmla="*/ 4145632 h 6858000"/>
              <a:gd name="connsiteX87" fmla="*/ 5903513 w 6128435"/>
              <a:gd name="connsiteY87" fmla="*/ 4187661 h 6858000"/>
              <a:gd name="connsiteX88" fmla="*/ 5917114 w 6128435"/>
              <a:gd name="connsiteY88" fmla="*/ 4213096 h 6858000"/>
              <a:gd name="connsiteX89" fmla="*/ 5921153 w 6128435"/>
              <a:gd name="connsiteY89" fmla="*/ 4236222 h 6858000"/>
              <a:gd name="connsiteX90" fmla="*/ 5924233 w 6128435"/>
              <a:gd name="connsiteY90" fmla="*/ 4242060 h 6858000"/>
              <a:gd name="connsiteX91" fmla="*/ 5928910 w 6128435"/>
              <a:gd name="connsiteY91" fmla="*/ 4300973 h 6858000"/>
              <a:gd name="connsiteX92" fmla="*/ 5939320 w 6128435"/>
              <a:gd name="connsiteY92" fmla="*/ 4340435 h 6858000"/>
              <a:gd name="connsiteX93" fmla="*/ 5946705 w 6128435"/>
              <a:gd name="connsiteY93" fmla="*/ 4428051 h 6858000"/>
              <a:gd name="connsiteX94" fmla="*/ 5949261 w 6128435"/>
              <a:gd name="connsiteY94" fmla="*/ 4449185 h 6858000"/>
              <a:gd name="connsiteX95" fmla="*/ 5957504 w 6128435"/>
              <a:gd name="connsiteY95" fmla="*/ 4465911 h 6858000"/>
              <a:gd name="connsiteX96" fmla="*/ 5964689 w 6128435"/>
              <a:gd name="connsiteY96" fmla="*/ 4468532 h 6858000"/>
              <a:gd name="connsiteX97" fmla="*/ 5967062 w 6128435"/>
              <a:gd name="connsiteY97" fmla="*/ 4479923 h 6858000"/>
              <a:gd name="connsiteX98" fmla="*/ 5968960 w 6128435"/>
              <a:gd name="connsiteY98" fmla="*/ 4482655 h 6858000"/>
              <a:gd name="connsiteX99" fmla="*/ 5978567 w 6128435"/>
              <a:gd name="connsiteY99" fmla="*/ 4498605 h 6858000"/>
              <a:gd name="connsiteX100" fmla="*/ 5980106 w 6128435"/>
              <a:gd name="connsiteY100" fmla="*/ 4585087 h 6858000"/>
              <a:gd name="connsiteX101" fmla="*/ 5998138 w 6128435"/>
              <a:gd name="connsiteY101" fmla="*/ 4697518 h 6858000"/>
              <a:gd name="connsiteX102" fmla="*/ 6013516 w 6128435"/>
              <a:gd name="connsiteY102" fmla="*/ 4786619 h 6858000"/>
              <a:gd name="connsiteX103" fmla="*/ 6025404 w 6128435"/>
              <a:gd name="connsiteY103" fmla="*/ 4858148 h 6858000"/>
              <a:gd name="connsiteX104" fmla="*/ 6007749 w 6128435"/>
              <a:gd name="connsiteY104" fmla="*/ 4964715 h 6858000"/>
              <a:gd name="connsiteX105" fmla="*/ 6005269 w 6128435"/>
              <a:gd name="connsiteY105" fmla="*/ 5150567 h 6858000"/>
              <a:gd name="connsiteX106" fmla="*/ 6001127 w 6128435"/>
              <a:gd name="connsiteY106" fmla="*/ 5164609 h 6858000"/>
              <a:gd name="connsiteX107" fmla="*/ 5996647 w 6128435"/>
              <a:gd name="connsiteY107" fmla="*/ 5185640 h 6858000"/>
              <a:gd name="connsiteX108" fmla="*/ 5998514 w 6128435"/>
              <a:gd name="connsiteY108" fmla="*/ 5189673 h 6858000"/>
              <a:gd name="connsiteX109" fmla="*/ 5995970 w 6128435"/>
              <a:gd name="connsiteY109" fmla="*/ 5221547 h 6858000"/>
              <a:gd name="connsiteX110" fmla="*/ 5997218 w 6128435"/>
              <a:gd name="connsiteY110" fmla="*/ 5222031 h 6858000"/>
              <a:gd name="connsiteX111" fmla="*/ 6002116 w 6128435"/>
              <a:gd name="connsiteY111" fmla="*/ 5231223 h 6858000"/>
              <a:gd name="connsiteX112" fmla="*/ 6008541 w 6128435"/>
              <a:gd name="connsiteY112" fmla="*/ 5248680 h 6858000"/>
              <a:gd name="connsiteX113" fmla="*/ 6039260 w 6128435"/>
              <a:gd name="connsiteY113" fmla="*/ 5289518 h 6858000"/>
              <a:gd name="connsiteX114" fmla="*/ 6036748 w 6128435"/>
              <a:gd name="connsiteY114" fmla="*/ 5322752 h 6858000"/>
              <a:gd name="connsiteX115" fmla="*/ 6036943 w 6128435"/>
              <a:gd name="connsiteY115" fmla="*/ 5329480 h 6858000"/>
              <a:gd name="connsiteX116" fmla="*/ 6037236 w 6128435"/>
              <a:gd name="connsiteY116" fmla="*/ 5329634 h 6858000"/>
              <a:gd name="connsiteX117" fmla="*/ 6038019 w 6128435"/>
              <a:gd name="connsiteY117" fmla="*/ 5336764 h 6858000"/>
              <a:gd name="connsiteX118" fmla="*/ 6037298 w 6128435"/>
              <a:gd name="connsiteY118" fmla="*/ 5341753 h 6858000"/>
              <a:gd name="connsiteX119" fmla="*/ 6037677 w 6128435"/>
              <a:gd name="connsiteY119" fmla="*/ 5354807 h 6858000"/>
              <a:gd name="connsiteX120" fmla="*/ 6039728 w 6128435"/>
              <a:gd name="connsiteY120" fmla="*/ 5359416 h 6858000"/>
              <a:gd name="connsiteX121" fmla="*/ 6043311 w 6128435"/>
              <a:gd name="connsiteY121" fmla="*/ 5361407 h 6858000"/>
              <a:gd name="connsiteX122" fmla="*/ 6042954 w 6128435"/>
              <a:gd name="connsiteY122" fmla="*/ 5362576 h 6858000"/>
              <a:gd name="connsiteX123" fmla="*/ 6053435 w 6128435"/>
              <a:gd name="connsiteY123" fmla="*/ 5387547 h 6858000"/>
              <a:gd name="connsiteX124" fmla="*/ 6065933 w 6128435"/>
              <a:gd name="connsiteY124" fmla="*/ 5443002 h 6858000"/>
              <a:gd name="connsiteX125" fmla="*/ 6068640 w 6128435"/>
              <a:gd name="connsiteY125" fmla="*/ 5474503 h 6858000"/>
              <a:gd name="connsiteX126" fmla="*/ 6080922 w 6128435"/>
              <a:gd name="connsiteY126" fmla="*/ 5561070 h 6858000"/>
              <a:gd name="connsiteX127" fmla="*/ 6096949 w 6128435"/>
              <a:gd name="connsiteY127" fmla="*/ 5648179 h 6858000"/>
              <a:gd name="connsiteX128" fmla="*/ 6125703 w 6128435"/>
              <a:gd name="connsiteY128" fmla="*/ 5692894 h 6858000"/>
              <a:gd name="connsiteX129" fmla="*/ 6126670 w 6128435"/>
              <a:gd name="connsiteY129" fmla="*/ 5697882 h 6858000"/>
              <a:gd name="connsiteX130" fmla="*/ 6124061 w 6128435"/>
              <a:gd name="connsiteY130" fmla="*/ 5710294 h 6858000"/>
              <a:gd name="connsiteX131" fmla="*/ 6122213 w 6128435"/>
              <a:gd name="connsiteY131" fmla="*/ 5714762 h 6858000"/>
              <a:gd name="connsiteX132" fmla="*/ 6121353 w 6128435"/>
              <a:gd name="connsiteY132" fmla="*/ 5721725 h 6858000"/>
              <a:gd name="connsiteX133" fmla="*/ 6121607 w 6128435"/>
              <a:gd name="connsiteY133" fmla="*/ 5721959 h 6858000"/>
              <a:gd name="connsiteX134" fmla="*/ 6120262 w 6128435"/>
              <a:gd name="connsiteY134" fmla="*/ 5728358 h 6858000"/>
              <a:gd name="connsiteX135" fmla="*/ 6110194 w 6128435"/>
              <a:gd name="connsiteY135" fmla="*/ 5758853 h 6858000"/>
              <a:gd name="connsiteX136" fmla="*/ 6127519 w 6128435"/>
              <a:gd name="connsiteY136" fmla="*/ 5865775 h 6858000"/>
              <a:gd name="connsiteX137" fmla="*/ 6128435 w 6128435"/>
              <a:gd name="connsiteY137" fmla="*/ 5870164 h 6858000"/>
              <a:gd name="connsiteX138" fmla="*/ 6119217 w 6128435"/>
              <a:gd name="connsiteY138" fmla="*/ 5888542 h 6858000"/>
              <a:gd name="connsiteX139" fmla="*/ 6115966 w 6128435"/>
              <a:gd name="connsiteY139" fmla="*/ 5898387 h 6858000"/>
              <a:gd name="connsiteX140" fmla="*/ 6111924 w 6128435"/>
              <a:gd name="connsiteY140" fmla="*/ 5900444 h 6858000"/>
              <a:gd name="connsiteX141" fmla="*/ 6108716 w 6128435"/>
              <a:gd name="connsiteY141" fmla="*/ 5915345 h 6858000"/>
              <a:gd name="connsiteX142" fmla="*/ 6109524 w 6128435"/>
              <a:gd name="connsiteY142" fmla="*/ 5917328 h 6858000"/>
              <a:gd name="connsiteX143" fmla="*/ 6102493 w 6128435"/>
              <a:gd name="connsiteY143" fmla="*/ 5928602 h 6858000"/>
              <a:gd name="connsiteX144" fmla="*/ 6056863 w 6128435"/>
              <a:gd name="connsiteY144" fmla="*/ 6000643 h 6858000"/>
              <a:gd name="connsiteX145" fmla="*/ 6045436 w 6128435"/>
              <a:gd name="connsiteY145" fmla="*/ 6124480 h 6858000"/>
              <a:gd name="connsiteX146" fmla="*/ 6030489 w 6128435"/>
              <a:gd name="connsiteY146" fmla="*/ 6317666 h 6858000"/>
              <a:gd name="connsiteX147" fmla="*/ 6007492 w 6128435"/>
              <a:gd name="connsiteY147" fmla="*/ 6440818 h 6858000"/>
              <a:gd name="connsiteX148" fmla="*/ 6009467 w 6128435"/>
              <a:gd name="connsiteY148" fmla="*/ 6487076 h 6858000"/>
              <a:gd name="connsiteX149" fmla="*/ 5995064 w 6128435"/>
              <a:gd name="connsiteY149" fmla="*/ 6540791 h 6858000"/>
              <a:gd name="connsiteX150" fmla="*/ 5996309 w 6128435"/>
              <a:gd name="connsiteY150" fmla="*/ 6543961 h 6858000"/>
              <a:gd name="connsiteX151" fmla="*/ 5996048 w 6128435"/>
              <a:gd name="connsiteY151" fmla="*/ 6555444 h 6858000"/>
              <a:gd name="connsiteX152" fmla="*/ 6002524 w 6128435"/>
              <a:gd name="connsiteY152" fmla="*/ 6560188 h 6858000"/>
              <a:gd name="connsiteX153" fmla="*/ 6006823 w 6128435"/>
              <a:gd name="connsiteY153" fmla="*/ 6578546 h 6858000"/>
              <a:gd name="connsiteX154" fmla="*/ 6004510 w 6128435"/>
              <a:gd name="connsiteY154" fmla="*/ 6599256 h 6858000"/>
              <a:gd name="connsiteX155" fmla="*/ 5986207 w 6128435"/>
              <a:gd name="connsiteY155" fmla="*/ 6695855 h 6858000"/>
              <a:gd name="connsiteX156" fmla="*/ 5979428 w 6128435"/>
              <a:gd name="connsiteY156" fmla="*/ 6754678 h 6858000"/>
              <a:gd name="connsiteX157" fmla="*/ 5983398 w 6128435"/>
              <a:gd name="connsiteY157" fmla="*/ 6778641 h 6858000"/>
              <a:gd name="connsiteX158" fmla="*/ 5984543 w 6128435"/>
              <a:gd name="connsiteY158" fmla="*/ 6811016 h 6858000"/>
              <a:gd name="connsiteX159" fmla="*/ 5981802 w 6128435"/>
              <a:gd name="connsiteY159" fmla="*/ 6838578 h 6858000"/>
              <a:gd name="connsiteX160" fmla="*/ 5979671 w 6128435"/>
              <a:gd name="connsiteY160" fmla="*/ 6858000 h 6858000"/>
              <a:gd name="connsiteX161" fmla="*/ 0 w 6128435"/>
              <a:gd name="connsiteY161" fmla="*/ 6858000 h 6858000"/>
              <a:gd name="connsiteX162" fmla="*/ 0 w 6128435"/>
              <a:gd name="connsiteY16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79312 w 6128435"/>
              <a:gd name="connsiteY35" fmla="*/ 2302757 h 6858000"/>
              <a:gd name="connsiteX36" fmla="*/ 5293877 w 6128435"/>
              <a:gd name="connsiteY36" fmla="*/ 2368649 h 6858000"/>
              <a:gd name="connsiteX37" fmla="*/ 5311338 w 6128435"/>
              <a:gd name="connsiteY37" fmla="*/ 2404034 h 6858000"/>
              <a:gd name="connsiteX38" fmla="*/ 5338366 w 6128435"/>
              <a:gd name="connsiteY38" fmla="*/ 2465052 h 6858000"/>
              <a:gd name="connsiteX39" fmla="*/ 5371263 w 6128435"/>
              <a:gd name="connsiteY39" fmla="*/ 2586413 h 6858000"/>
              <a:gd name="connsiteX40" fmla="*/ 5407503 w 6128435"/>
              <a:gd name="connsiteY40" fmla="*/ 2786290 h 6858000"/>
              <a:gd name="connsiteX41" fmla="*/ 5407356 w 6128435"/>
              <a:gd name="connsiteY41" fmla="*/ 2787545 h 6858000"/>
              <a:gd name="connsiteX42" fmla="*/ 5411130 w 6128435"/>
              <a:gd name="connsiteY42" fmla="*/ 2788640 h 6858000"/>
              <a:gd name="connsiteX43" fmla="*/ 5416439 w 6128435"/>
              <a:gd name="connsiteY43" fmla="*/ 2805666 h 6858000"/>
              <a:gd name="connsiteX44" fmla="*/ 5416589 w 6128435"/>
              <a:gd name="connsiteY44" fmla="*/ 2810822 h 6858000"/>
              <a:gd name="connsiteX45" fmla="*/ 5418542 w 6128435"/>
              <a:gd name="connsiteY45" fmla="*/ 2817745 h 6858000"/>
              <a:gd name="connsiteX46" fmla="*/ 5418847 w 6128435"/>
              <a:gd name="connsiteY46" fmla="*/ 2817825 h 6858000"/>
              <a:gd name="connsiteX47" fmla="*/ 5457023 w 6128435"/>
              <a:gd name="connsiteY47" fmla="*/ 2858292 h 6858000"/>
              <a:gd name="connsiteX48" fmla="*/ 5479298 w 6128435"/>
              <a:gd name="connsiteY48" fmla="*/ 2947791 h 6858000"/>
              <a:gd name="connsiteX49" fmla="*/ 5481770 w 6128435"/>
              <a:gd name="connsiteY49" fmla="*/ 2951352 h 6858000"/>
              <a:gd name="connsiteX50" fmla="*/ 5482045 w 6128435"/>
              <a:gd name="connsiteY50" fmla="*/ 2984371 h 6858000"/>
              <a:gd name="connsiteX51" fmla="*/ 5482415 w 6128435"/>
              <a:gd name="connsiteY51" fmla="*/ 3004079 h 6858000"/>
              <a:gd name="connsiteX52" fmla="*/ 5483865 w 6128435"/>
              <a:gd name="connsiteY52" fmla="*/ 3005467 h 6858000"/>
              <a:gd name="connsiteX53" fmla="*/ 5482236 w 6128435"/>
              <a:gd name="connsiteY53" fmla="*/ 3019791 h 6858000"/>
              <a:gd name="connsiteX54" fmla="*/ 5481505 w 6128435"/>
              <a:gd name="connsiteY54" fmla="*/ 3095286 h 6858000"/>
              <a:gd name="connsiteX55" fmla="*/ 5477595 w 6128435"/>
              <a:gd name="connsiteY55" fmla="*/ 3250534 h 6858000"/>
              <a:gd name="connsiteX56" fmla="*/ 5532836 w 6128435"/>
              <a:gd name="connsiteY56" fmla="*/ 3353840 h 6858000"/>
              <a:gd name="connsiteX57" fmla="*/ 5561229 w 6128435"/>
              <a:gd name="connsiteY57" fmla="*/ 3395784 h 6858000"/>
              <a:gd name="connsiteX58" fmla="*/ 5589758 w 6128435"/>
              <a:gd name="connsiteY58" fmla="*/ 3506453 h 6858000"/>
              <a:gd name="connsiteX59" fmla="*/ 5596144 w 6128435"/>
              <a:gd name="connsiteY59" fmla="*/ 3534624 h 6858000"/>
              <a:gd name="connsiteX60" fmla="*/ 5597750 w 6128435"/>
              <a:gd name="connsiteY60" fmla="*/ 3534129 h 6858000"/>
              <a:gd name="connsiteX61" fmla="*/ 5599700 w 6128435"/>
              <a:gd name="connsiteY61" fmla="*/ 3547221 h 6858000"/>
              <a:gd name="connsiteX62" fmla="*/ 5615031 w 6128435"/>
              <a:gd name="connsiteY62" fmla="*/ 3557482 h 6858000"/>
              <a:gd name="connsiteX63" fmla="*/ 5618377 w 6128435"/>
              <a:gd name="connsiteY63" fmla="*/ 3588431 h 6858000"/>
              <a:gd name="connsiteX64" fmla="*/ 5612155 w 6128435"/>
              <a:gd name="connsiteY64" fmla="*/ 3589869 h 6858000"/>
              <a:gd name="connsiteX65" fmla="*/ 5620843 w 6128435"/>
              <a:gd name="connsiteY65" fmla="*/ 3606745 h 6858000"/>
              <a:gd name="connsiteX66" fmla="*/ 5655472 w 6128435"/>
              <a:gd name="connsiteY66" fmla="*/ 3678877 h 6858000"/>
              <a:gd name="connsiteX67" fmla="*/ 5680448 w 6128435"/>
              <a:gd name="connsiteY67" fmla="*/ 3717760 h 6858000"/>
              <a:gd name="connsiteX68" fmla="*/ 5683015 w 6128435"/>
              <a:gd name="connsiteY68" fmla="*/ 3762025 h 6858000"/>
              <a:gd name="connsiteX69" fmla="*/ 5696643 w 6128435"/>
              <a:gd name="connsiteY69" fmla="*/ 3773888 h 6858000"/>
              <a:gd name="connsiteX70" fmla="*/ 5699203 w 6128435"/>
              <a:gd name="connsiteY70" fmla="*/ 3775823 h 6858000"/>
              <a:gd name="connsiteX71" fmla="*/ 5704824 w 6128435"/>
              <a:gd name="connsiteY71" fmla="*/ 3785966 h 6858000"/>
              <a:gd name="connsiteX72" fmla="*/ 5712204 w 6128435"/>
              <a:gd name="connsiteY72" fmla="*/ 3785830 h 6858000"/>
              <a:gd name="connsiteX73" fmla="*/ 5724816 w 6128435"/>
              <a:gd name="connsiteY73" fmla="*/ 3798949 h 6858000"/>
              <a:gd name="connsiteX74" fmla="*/ 5733539 w 6128435"/>
              <a:gd name="connsiteY74" fmla="*/ 3818457 h 6858000"/>
              <a:gd name="connsiteX75" fmla="*/ 5768491 w 6128435"/>
              <a:gd name="connsiteY75" fmla="*/ 3914399 h 6858000"/>
              <a:gd name="connsiteX76" fmla="*/ 5793123 w 6128435"/>
              <a:gd name="connsiteY76" fmla="*/ 3969952 h 6858000"/>
              <a:gd name="connsiteX77" fmla="*/ 5808321 w 6128435"/>
              <a:gd name="connsiteY77" fmla="*/ 3988153 h 6858000"/>
              <a:gd name="connsiteX78" fmla="*/ 5825621 w 6128435"/>
              <a:gd name="connsiteY78" fmla="*/ 4015525 h 6858000"/>
              <a:gd name="connsiteX79" fmla="*/ 5860672 w 6128435"/>
              <a:gd name="connsiteY79" fmla="*/ 4061579 h 6858000"/>
              <a:gd name="connsiteX80" fmla="*/ 5872173 w 6128435"/>
              <a:gd name="connsiteY80" fmla="*/ 4088497 h 6858000"/>
              <a:gd name="connsiteX81" fmla="*/ 5883705 w 6128435"/>
              <a:gd name="connsiteY81" fmla="*/ 4101899 h 6858000"/>
              <a:gd name="connsiteX82" fmla="*/ 5885314 w 6128435"/>
              <a:gd name="connsiteY82" fmla="*/ 4108387 h 6858000"/>
              <a:gd name="connsiteX83" fmla="*/ 5894095 w 6128435"/>
              <a:gd name="connsiteY83" fmla="*/ 4128857 h 6858000"/>
              <a:gd name="connsiteX84" fmla="*/ 5898339 w 6128435"/>
              <a:gd name="connsiteY84" fmla="*/ 4140800 h 6858000"/>
              <a:gd name="connsiteX85" fmla="*/ 5899734 w 6128435"/>
              <a:gd name="connsiteY85" fmla="*/ 4145632 h 6858000"/>
              <a:gd name="connsiteX86" fmla="*/ 5903513 w 6128435"/>
              <a:gd name="connsiteY86" fmla="*/ 4187661 h 6858000"/>
              <a:gd name="connsiteX87" fmla="*/ 5917114 w 6128435"/>
              <a:gd name="connsiteY87" fmla="*/ 4213096 h 6858000"/>
              <a:gd name="connsiteX88" fmla="*/ 5921153 w 6128435"/>
              <a:gd name="connsiteY88" fmla="*/ 4236222 h 6858000"/>
              <a:gd name="connsiteX89" fmla="*/ 5924233 w 6128435"/>
              <a:gd name="connsiteY89" fmla="*/ 4242060 h 6858000"/>
              <a:gd name="connsiteX90" fmla="*/ 5928910 w 6128435"/>
              <a:gd name="connsiteY90" fmla="*/ 4300973 h 6858000"/>
              <a:gd name="connsiteX91" fmla="*/ 5939320 w 6128435"/>
              <a:gd name="connsiteY91" fmla="*/ 4340435 h 6858000"/>
              <a:gd name="connsiteX92" fmla="*/ 5946705 w 6128435"/>
              <a:gd name="connsiteY92" fmla="*/ 4428051 h 6858000"/>
              <a:gd name="connsiteX93" fmla="*/ 5949261 w 6128435"/>
              <a:gd name="connsiteY93" fmla="*/ 4449185 h 6858000"/>
              <a:gd name="connsiteX94" fmla="*/ 5957504 w 6128435"/>
              <a:gd name="connsiteY94" fmla="*/ 4465911 h 6858000"/>
              <a:gd name="connsiteX95" fmla="*/ 5964689 w 6128435"/>
              <a:gd name="connsiteY95" fmla="*/ 4468532 h 6858000"/>
              <a:gd name="connsiteX96" fmla="*/ 5967062 w 6128435"/>
              <a:gd name="connsiteY96" fmla="*/ 4479923 h 6858000"/>
              <a:gd name="connsiteX97" fmla="*/ 5968960 w 6128435"/>
              <a:gd name="connsiteY97" fmla="*/ 4482655 h 6858000"/>
              <a:gd name="connsiteX98" fmla="*/ 5978567 w 6128435"/>
              <a:gd name="connsiteY98" fmla="*/ 4498605 h 6858000"/>
              <a:gd name="connsiteX99" fmla="*/ 5980106 w 6128435"/>
              <a:gd name="connsiteY99" fmla="*/ 4585087 h 6858000"/>
              <a:gd name="connsiteX100" fmla="*/ 5998138 w 6128435"/>
              <a:gd name="connsiteY100" fmla="*/ 4697518 h 6858000"/>
              <a:gd name="connsiteX101" fmla="*/ 6013516 w 6128435"/>
              <a:gd name="connsiteY101" fmla="*/ 4786619 h 6858000"/>
              <a:gd name="connsiteX102" fmla="*/ 6025404 w 6128435"/>
              <a:gd name="connsiteY102" fmla="*/ 4858148 h 6858000"/>
              <a:gd name="connsiteX103" fmla="*/ 6007749 w 6128435"/>
              <a:gd name="connsiteY103" fmla="*/ 4964715 h 6858000"/>
              <a:gd name="connsiteX104" fmla="*/ 6005269 w 6128435"/>
              <a:gd name="connsiteY104" fmla="*/ 5150567 h 6858000"/>
              <a:gd name="connsiteX105" fmla="*/ 6001127 w 6128435"/>
              <a:gd name="connsiteY105" fmla="*/ 5164609 h 6858000"/>
              <a:gd name="connsiteX106" fmla="*/ 5996647 w 6128435"/>
              <a:gd name="connsiteY106" fmla="*/ 5185640 h 6858000"/>
              <a:gd name="connsiteX107" fmla="*/ 5998514 w 6128435"/>
              <a:gd name="connsiteY107" fmla="*/ 5189673 h 6858000"/>
              <a:gd name="connsiteX108" fmla="*/ 5995970 w 6128435"/>
              <a:gd name="connsiteY108" fmla="*/ 5221547 h 6858000"/>
              <a:gd name="connsiteX109" fmla="*/ 5997218 w 6128435"/>
              <a:gd name="connsiteY109" fmla="*/ 5222031 h 6858000"/>
              <a:gd name="connsiteX110" fmla="*/ 6002116 w 6128435"/>
              <a:gd name="connsiteY110" fmla="*/ 5231223 h 6858000"/>
              <a:gd name="connsiteX111" fmla="*/ 6008541 w 6128435"/>
              <a:gd name="connsiteY111" fmla="*/ 5248680 h 6858000"/>
              <a:gd name="connsiteX112" fmla="*/ 6039260 w 6128435"/>
              <a:gd name="connsiteY112" fmla="*/ 5289518 h 6858000"/>
              <a:gd name="connsiteX113" fmla="*/ 6036748 w 6128435"/>
              <a:gd name="connsiteY113" fmla="*/ 5322752 h 6858000"/>
              <a:gd name="connsiteX114" fmla="*/ 6036943 w 6128435"/>
              <a:gd name="connsiteY114" fmla="*/ 5329480 h 6858000"/>
              <a:gd name="connsiteX115" fmla="*/ 6037236 w 6128435"/>
              <a:gd name="connsiteY115" fmla="*/ 5329634 h 6858000"/>
              <a:gd name="connsiteX116" fmla="*/ 6038019 w 6128435"/>
              <a:gd name="connsiteY116" fmla="*/ 5336764 h 6858000"/>
              <a:gd name="connsiteX117" fmla="*/ 6037298 w 6128435"/>
              <a:gd name="connsiteY117" fmla="*/ 5341753 h 6858000"/>
              <a:gd name="connsiteX118" fmla="*/ 6037677 w 6128435"/>
              <a:gd name="connsiteY118" fmla="*/ 5354807 h 6858000"/>
              <a:gd name="connsiteX119" fmla="*/ 6039728 w 6128435"/>
              <a:gd name="connsiteY119" fmla="*/ 5359416 h 6858000"/>
              <a:gd name="connsiteX120" fmla="*/ 6043311 w 6128435"/>
              <a:gd name="connsiteY120" fmla="*/ 5361407 h 6858000"/>
              <a:gd name="connsiteX121" fmla="*/ 6042954 w 6128435"/>
              <a:gd name="connsiteY121" fmla="*/ 5362576 h 6858000"/>
              <a:gd name="connsiteX122" fmla="*/ 6053435 w 6128435"/>
              <a:gd name="connsiteY122" fmla="*/ 5387547 h 6858000"/>
              <a:gd name="connsiteX123" fmla="*/ 6065933 w 6128435"/>
              <a:gd name="connsiteY123" fmla="*/ 5443002 h 6858000"/>
              <a:gd name="connsiteX124" fmla="*/ 6068640 w 6128435"/>
              <a:gd name="connsiteY124" fmla="*/ 5474503 h 6858000"/>
              <a:gd name="connsiteX125" fmla="*/ 6080922 w 6128435"/>
              <a:gd name="connsiteY125" fmla="*/ 5561070 h 6858000"/>
              <a:gd name="connsiteX126" fmla="*/ 6096949 w 6128435"/>
              <a:gd name="connsiteY126" fmla="*/ 5648179 h 6858000"/>
              <a:gd name="connsiteX127" fmla="*/ 6125703 w 6128435"/>
              <a:gd name="connsiteY127" fmla="*/ 5692894 h 6858000"/>
              <a:gd name="connsiteX128" fmla="*/ 6126670 w 6128435"/>
              <a:gd name="connsiteY128" fmla="*/ 5697882 h 6858000"/>
              <a:gd name="connsiteX129" fmla="*/ 6124061 w 6128435"/>
              <a:gd name="connsiteY129" fmla="*/ 5710294 h 6858000"/>
              <a:gd name="connsiteX130" fmla="*/ 6122213 w 6128435"/>
              <a:gd name="connsiteY130" fmla="*/ 5714762 h 6858000"/>
              <a:gd name="connsiteX131" fmla="*/ 6121353 w 6128435"/>
              <a:gd name="connsiteY131" fmla="*/ 5721725 h 6858000"/>
              <a:gd name="connsiteX132" fmla="*/ 6121607 w 6128435"/>
              <a:gd name="connsiteY132" fmla="*/ 5721959 h 6858000"/>
              <a:gd name="connsiteX133" fmla="*/ 6120262 w 6128435"/>
              <a:gd name="connsiteY133" fmla="*/ 5728358 h 6858000"/>
              <a:gd name="connsiteX134" fmla="*/ 6110194 w 6128435"/>
              <a:gd name="connsiteY134" fmla="*/ 5758853 h 6858000"/>
              <a:gd name="connsiteX135" fmla="*/ 6127519 w 6128435"/>
              <a:gd name="connsiteY135" fmla="*/ 5865775 h 6858000"/>
              <a:gd name="connsiteX136" fmla="*/ 6128435 w 6128435"/>
              <a:gd name="connsiteY136" fmla="*/ 5870164 h 6858000"/>
              <a:gd name="connsiteX137" fmla="*/ 6119217 w 6128435"/>
              <a:gd name="connsiteY137" fmla="*/ 5888542 h 6858000"/>
              <a:gd name="connsiteX138" fmla="*/ 6115966 w 6128435"/>
              <a:gd name="connsiteY138" fmla="*/ 5898387 h 6858000"/>
              <a:gd name="connsiteX139" fmla="*/ 6111924 w 6128435"/>
              <a:gd name="connsiteY139" fmla="*/ 5900444 h 6858000"/>
              <a:gd name="connsiteX140" fmla="*/ 6108716 w 6128435"/>
              <a:gd name="connsiteY140" fmla="*/ 5915345 h 6858000"/>
              <a:gd name="connsiteX141" fmla="*/ 6109524 w 6128435"/>
              <a:gd name="connsiteY141" fmla="*/ 5917328 h 6858000"/>
              <a:gd name="connsiteX142" fmla="*/ 6102493 w 6128435"/>
              <a:gd name="connsiteY142" fmla="*/ 5928602 h 6858000"/>
              <a:gd name="connsiteX143" fmla="*/ 6056863 w 6128435"/>
              <a:gd name="connsiteY143" fmla="*/ 6000643 h 6858000"/>
              <a:gd name="connsiteX144" fmla="*/ 6045436 w 6128435"/>
              <a:gd name="connsiteY144" fmla="*/ 6124480 h 6858000"/>
              <a:gd name="connsiteX145" fmla="*/ 6030489 w 6128435"/>
              <a:gd name="connsiteY145" fmla="*/ 6317666 h 6858000"/>
              <a:gd name="connsiteX146" fmla="*/ 6007492 w 6128435"/>
              <a:gd name="connsiteY146" fmla="*/ 6440818 h 6858000"/>
              <a:gd name="connsiteX147" fmla="*/ 6009467 w 6128435"/>
              <a:gd name="connsiteY147" fmla="*/ 6487076 h 6858000"/>
              <a:gd name="connsiteX148" fmla="*/ 5995064 w 6128435"/>
              <a:gd name="connsiteY148" fmla="*/ 6540791 h 6858000"/>
              <a:gd name="connsiteX149" fmla="*/ 5996309 w 6128435"/>
              <a:gd name="connsiteY149" fmla="*/ 6543961 h 6858000"/>
              <a:gd name="connsiteX150" fmla="*/ 5996048 w 6128435"/>
              <a:gd name="connsiteY150" fmla="*/ 6555444 h 6858000"/>
              <a:gd name="connsiteX151" fmla="*/ 6002524 w 6128435"/>
              <a:gd name="connsiteY151" fmla="*/ 6560188 h 6858000"/>
              <a:gd name="connsiteX152" fmla="*/ 6006823 w 6128435"/>
              <a:gd name="connsiteY152" fmla="*/ 6578546 h 6858000"/>
              <a:gd name="connsiteX153" fmla="*/ 6004510 w 6128435"/>
              <a:gd name="connsiteY153" fmla="*/ 6599256 h 6858000"/>
              <a:gd name="connsiteX154" fmla="*/ 5986207 w 6128435"/>
              <a:gd name="connsiteY154" fmla="*/ 6695855 h 6858000"/>
              <a:gd name="connsiteX155" fmla="*/ 5979428 w 6128435"/>
              <a:gd name="connsiteY155" fmla="*/ 6754678 h 6858000"/>
              <a:gd name="connsiteX156" fmla="*/ 5983398 w 6128435"/>
              <a:gd name="connsiteY156" fmla="*/ 6778641 h 6858000"/>
              <a:gd name="connsiteX157" fmla="*/ 5984543 w 6128435"/>
              <a:gd name="connsiteY157" fmla="*/ 6811016 h 6858000"/>
              <a:gd name="connsiteX158" fmla="*/ 5981802 w 6128435"/>
              <a:gd name="connsiteY158" fmla="*/ 6838578 h 6858000"/>
              <a:gd name="connsiteX159" fmla="*/ 5979671 w 6128435"/>
              <a:gd name="connsiteY159" fmla="*/ 6858000 h 6858000"/>
              <a:gd name="connsiteX160" fmla="*/ 0 w 6128435"/>
              <a:gd name="connsiteY160" fmla="*/ 6858000 h 6858000"/>
              <a:gd name="connsiteX161" fmla="*/ 0 w 6128435"/>
              <a:gd name="connsiteY16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3865 w 6128435"/>
              <a:gd name="connsiteY51" fmla="*/ 3005467 h 6858000"/>
              <a:gd name="connsiteX52" fmla="*/ 5482236 w 6128435"/>
              <a:gd name="connsiteY52" fmla="*/ 3019791 h 6858000"/>
              <a:gd name="connsiteX53" fmla="*/ 5481505 w 6128435"/>
              <a:gd name="connsiteY53" fmla="*/ 3095286 h 6858000"/>
              <a:gd name="connsiteX54" fmla="*/ 5477595 w 6128435"/>
              <a:gd name="connsiteY54" fmla="*/ 3250534 h 6858000"/>
              <a:gd name="connsiteX55" fmla="*/ 5532836 w 6128435"/>
              <a:gd name="connsiteY55" fmla="*/ 3353840 h 6858000"/>
              <a:gd name="connsiteX56" fmla="*/ 5561229 w 6128435"/>
              <a:gd name="connsiteY56" fmla="*/ 3395784 h 6858000"/>
              <a:gd name="connsiteX57" fmla="*/ 5589758 w 6128435"/>
              <a:gd name="connsiteY57" fmla="*/ 3506453 h 6858000"/>
              <a:gd name="connsiteX58" fmla="*/ 5596144 w 6128435"/>
              <a:gd name="connsiteY58" fmla="*/ 3534624 h 6858000"/>
              <a:gd name="connsiteX59" fmla="*/ 5597750 w 6128435"/>
              <a:gd name="connsiteY59" fmla="*/ 3534129 h 6858000"/>
              <a:gd name="connsiteX60" fmla="*/ 5599700 w 6128435"/>
              <a:gd name="connsiteY60" fmla="*/ 3547221 h 6858000"/>
              <a:gd name="connsiteX61" fmla="*/ 5615031 w 6128435"/>
              <a:gd name="connsiteY61" fmla="*/ 3557482 h 6858000"/>
              <a:gd name="connsiteX62" fmla="*/ 5618377 w 6128435"/>
              <a:gd name="connsiteY62" fmla="*/ 3588431 h 6858000"/>
              <a:gd name="connsiteX63" fmla="*/ 5612155 w 6128435"/>
              <a:gd name="connsiteY63" fmla="*/ 3589869 h 6858000"/>
              <a:gd name="connsiteX64" fmla="*/ 5620843 w 6128435"/>
              <a:gd name="connsiteY64" fmla="*/ 3606745 h 6858000"/>
              <a:gd name="connsiteX65" fmla="*/ 5655472 w 6128435"/>
              <a:gd name="connsiteY65" fmla="*/ 3678877 h 6858000"/>
              <a:gd name="connsiteX66" fmla="*/ 5680448 w 6128435"/>
              <a:gd name="connsiteY66" fmla="*/ 3717760 h 6858000"/>
              <a:gd name="connsiteX67" fmla="*/ 5683015 w 6128435"/>
              <a:gd name="connsiteY67" fmla="*/ 3762025 h 6858000"/>
              <a:gd name="connsiteX68" fmla="*/ 5696643 w 6128435"/>
              <a:gd name="connsiteY68" fmla="*/ 3773888 h 6858000"/>
              <a:gd name="connsiteX69" fmla="*/ 5699203 w 6128435"/>
              <a:gd name="connsiteY69" fmla="*/ 3775823 h 6858000"/>
              <a:gd name="connsiteX70" fmla="*/ 5704824 w 6128435"/>
              <a:gd name="connsiteY70" fmla="*/ 3785966 h 6858000"/>
              <a:gd name="connsiteX71" fmla="*/ 5712204 w 6128435"/>
              <a:gd name="connsiteY71" fmla="*/ 3785830 h 6858000"/>
              <a:gd name="connsiteX72" fmla="*/ 5724816 w 6128435"/>
              <a:gd name="connsiteY72" fmla="*/ 3798949 h 6858000"/>
              <a:gd name="connsiteX73" fmla="*/ 5733539 w 6128435"/>
              <a:gd name="connsiteY73" fmla="*/ 3818457 h 6858000"/>
              <a:gd name="connsiteX74" fmla="*/ 5768491 w 6128435"/>
              <a:gd name="connsiteY74" fmla="*/ 3914399 h 6858000"/>
              <a:gd name="connsiteX75" fmla="*/ 5793123 w 6128435"/>
              <a:gd name="connsiteY75" fmla="*/ 3969952 h 6858000"/>
              <a:gd name="connsiteX76" fmla="*/ 5808321 w 6128435"/>
              <a:gd name="connsiteY76" fmla="*/ 3988153 h 6858000"/>
              <a:gd name="connsiteX77" fmla="*/ 5825621 w 6128435"/>
              <a:gd name="connsiteY77" fmla="*/ 4015525 h 6858000"/>
              <a:gd name="connsiteX78" fmla="*/ 5860672 w 6128435"/>
              <a:gd name="connsiteY78" fmla="*/ 4061579 h 6858000"/>
              <a:gd name="connsiteX79" fmla="*/ 5872173 w 6128435"/>
              <a:gd name="connsiteY79" fmla="*/ 4088497 h 6858000"/>
              <a:gd name="connsiteX80" fmla="*/ 5883705 w 6128435"/>
              <a:gd name="connsiteY80" fmla="*/ 4101899 h 6858000"/>
              <a:gd name="connsiteX81" fmla="*/ 5885314 w 6128435"/>
              <a:gd name="connsiteY81" fmla="*/ 4108387 h 6858000"/>
              <a:gd name="connsiteX82" fmla="*/ 5894095 w 6128435"/>
              <a:gd name="connsiteY82" fmla="*/ 4128857 h 6858000"/>
              <a:gd name="connsiteX83" fmla="*/ 5898339 w 6128435"/>
              <a:gd name="connsiteY83" fmla="*/ 4140800 h 6858000"/>
              <a:gd name="connsiteX84" fmla="*/ 5899734 w 6128435"/>
              <a:gd name="connsiteY84" fmla="*/ 4145632 h 6858000"/>
              <a:gd name="connsiteX85" fmla="*/ 5903513 w 6128435"/>
              <a:gd name="connsiteY85" fmla="*/ 4187661 h 6858000"/>
              <a:gd name="connsiteX86" fmla="*/ 5917114 w 6128435"/>
              <a:gd name="connsiteY86" fmla="*/ 4213096 h 6858000"/>
              <a:gd name="connsiteX87" fmla="*/ 5921153 w 6128435"/>
              <a:gd name="connsiteY87" fmla="*/ 4236222 h 6858000"/>
              <a:gd name="connsiteX88" fmla="*/ 5924233 w 6128435"/>
              <a:gd name="connsiteY88" fmla="*/ 4242060 h 6858000"/>
              <a:gd name="connsiteX89" fmla="*/ 5928910 w 6128435"/>
              <a:gd name="connsiteY89" fmla="*/ 4300973 h 6858000"/>
              <a:gd name="connsiteX90" fmla="*/ 5939320 w 6128435"/>
              <a:gd name="connsiteY90" fmla="*/ 4340435 h 6858000"/>
              <a:gd name="connsiteX91" fmla="*/ 5946705 w 6128435"/>
              <a:gd name="connsiteY91" fmla="*/ 4428051 h 6858000"/>
              <a:gd name="connsiteX92" fmla="*/ 5949261 w 6128435"/>
              <a:gd name="connsiteY92" fmla="*/ 4449185 h 6858000"/>
              <a:gd name="connsiteX93" fmla="*/ 5957504 w 6128435"/>
              <a:gd name="connsiteY93" fmla="*/ 4465911 h 6858000"/>
              <a:gd name="connsiteX94" fmla="*/ 5964689 w 6128435"/>
              <a:gd name="connsiteY94" fmla="*/ 4468532 h 6858000"/>
              <a:gd name="connsiteX95" fmla="*/ 5967062 w 6128435"/>
              <a:gd name="connsiteY95" fmla="*/ 4479923 h 6858000"/>
              <a:gd name="connsiteX96" fmla="*/ 5968960 w 6128435"/>
              <a:gd name="connsiteY96" fmla="*/ 4482655 h 6858000"/>
              <a:gd name="connsiteX97" fmla="*/ 5978567 w 6128435"/>
              <a:gd name="connsiteY97" fmla="*/ 4498605 h 6858000"/>
              <a:gd name="connsiteX98" fmla="*/ 5980106 w 6128435"/>
              <a:gd name="connsiteY98" fmla="*/ 4585087 h 6858000"/>
              <a:gd name="connsiteX99" fmla="*/ 5998138 w 6128435"/>
              <a:gd name="connsiteY99" fmla="*/ 4697518 h 6858000"/>
              <a:gd name="connsiteX100" fmla="*/ 6013516 w 6128435"/>
              <a:gd name="connsiteY100" fmla="*/ 4786619 h 6858000"/>
              <a:gd name="connsiteX101" fmla="*/ 6025404 w 6128435"/>
              <a:gd name="connsiteY101" fmla="*/ 4858148 h 6858000"/>
              <a:gd name="connsiteX102" fmla="*/ 6007749 w 6128435"/>
              <a:gd name="connsiteY102" fmla="*/ 4964715 h 6858000"/>
              <a:gd name="connsiteX103" fmla="*/ 6005269 w 6128435"/>
              <a:gd name="connsiteY103" fmla="*/ 5150567 h 6858000"/>
              <a:gd name="connsiteX104" fmla="*/ 6001127 w 6128435"/>
              <a:gd name="connsiteY104" fmla="*/ 5164609 h 6858000"/>
              <a:gd name="connsiteX105" fmla="*/ 5996647 w 6128435"/>
              <a:gd name="connsiteY105" fmla="*/ 5185640 h 6858000"/>
              <a:gd name="connsiteX106" fmla="*/ 5998514 w 6128435"/>
              <a:gd name="connsiteY106" fmla="*/ 5189673 h 6858000"/>
              <a:gd name="connsiteX107" fmla="*/ 5995970 w 6128435"/>
              <a:gd name="connsiteY107" fmla="*/ 5221547 h 6858000"/>
              <a:gd name="connsiteX108" fmla="*/ 5997218 w 6128435"/>
              <a:gd name="connsiteY108" fmla="*/ 5222031 h 6858000"/>
              <a:gd name="connsiteX109" fmla="*/ 6002116 w 6128435"/>
              <a:gd name="connsiteY109" fmla="*/ 5231223 h 6858000"/>
              <a:gd name="connsiteX110" fmla="*/ 6008541 w 6128435"/>
              <a:gd name="connsiteY110" fmla="*/ 5248680 h 6858000"/>
              <a:gd name="connsiteX111" fmla="*/ 6039260 w 6128435"/>
              <a:gd name="connsiteY111" fmla="*/ 5289518 h 6858000"/>
              <a:gd name="connsiteX112" fmla="*/ 6036748 w 6128435"/>
              <a:gd name="connsiteY112" fmla="*/ 5322752 h 6858000"/>
              <a:gd name="connsiteX113" fmla="*/ 6036943 w 6128435"/>
              <a:gd name="connsiteY113" fmla="*/ 5329480 h 6858000"/>
              <a:gd name="connsiteX114" fmla="*/ 6037236 w 6128435"/>
              <a:gd name="connsiteY114" fmla="*/ 5329634 h 6858000"/>
              <a:gd name="connsiteX115" fmla="*/ 6038019 w 6128435"/>
              <a:gd name="connsiteY115" fmla="*/ 5336764 h 6858000"/>
              <a:gd name="connsiteX116" fmla="*/ 6037298 w 6128435"/>
              <a:gd name="connsiteY116" fmla="*/ 5341753 h 6858000"/>
              <a:gd name="connsiteX117" fmla="*/ 6037677 w 6128435"/>
              <a:gd name="connsiteY117" fmla="*/ 5354807 h 6858000"/>
              <a:gd name="connsiteX118" fmla="*/ 6039728 w 6128435"/>
              <a:gd name="connsiteY118" fmla="*/ 5359416 h 6858000"/>
              <a:gd name="connsiteX119" fmla="*/ 6043311 w 6128435"/>
              <a:gd name="connsiteY119" fmla="*/ 5361407 h 6858000"/>
              <a:gd name="connsiteX120" fmla="*/ 6042954 w 6128435"/>
              <a:gd name="connsiteY120" fmla="*/ 5362576 h 6858000"/>
              <a:gd name="connsiteX121" fmla="*/ 6053435 w 6128435"/>
              <a:gd name="connsiteY121" fmla="*/ 5387547 h 6858000"/>
              <a:gd name="connsiteX122" fmla="*/ 6065933 w 6128435"/>
              <a:gd name="connsiteY122" fmla="*/ 5443002 h 6858000"/>
              <a:gd name="connsiteX123" fmla="*/ 6068640 w 6128435"/>
              <a:gd name="connsiteY123" fmla="*/ 5474503 h 6858000"/>
              <a:gd name="connsiteX124" fmla="*/ 6080922 w 6128435"/>
              <a:gd name="connsiteY124" fmla="*/ 5561070 h 6858000"/>
              <a:gd name="connsiteX125" fmla="*/ 6096949 w 6128435"/>
              <a:gd name="connsiteY125" fmla="*/ 5648179 h 6858000"/>
              <a:gd name="connsiteX126" fmla="*/ 6125703 w 6128435"/>
              <a:gd name="connsiteY126" fmla="*/ 5692894 h 6858000"/>
              <a:gd name="connsiteX127" fmla="*/ 6126670 w 6128435"/>
              <a:gd name="connsiteY127" fmla="*/ 5697882 h 6858000"/>
              <a:gd name="connsiteX128" fmla="*/ 6124061 w 6128435"/>
              <a:gd name="connsiteY128" fmla="*/ 5710294 h 6858000"/>
              <a:gd name="connsiteX129" fmla="*/ 6122213 w 6128435"/>
              <a:gd name="connsiteY129" fmla="*/ 5714762 h 6858000"/>
              <a:gd name="connsiteX130" fmla="*/ 6121353 w 6128435"/>
              <a:gd name="connsiteY130" fmla="*/ 5721725 h 6858000"/>
              <a:gd name="connsiteX131" fmla="*/ 6121607 w 6128435"/>
              <a:gd name="connsiteY131" fmla="*/ 5721959 h 6858000"/>
              <a:gd name="connsiteX132" fmla="*/ 6120262 w 6128435"/>
              <a:gd name="connsiteY132" fmla="*/ 5728358 h 6858000"/>
              <a:gd name="connsiteX133" fmla="*/ 6110194 w 6128435"/>
              <a:gd name="connsiteY133" fmla="*/ 5758853 h 6858000"/>
              <a:gd name="connsiteX134" fmla="*/ 6127519 w 6128435"/>
              <a:gd name="connsiteY134" fmla="*/ 5865775 h 6858000"/>
              <a:gd name="connsiteX135" fmla="*/ 6128435 w 6128435"/>
              <a:gd name="connsiteY135" fmla="*/ 5870164 h 6858000"/>
              <a:gd name="connsiteX136" fmla="*/ 6119217 w 6128435"/>
              <a:gd name="connsiteY136" fmla="*/ 5888542 h 6858000"/>
              <a:gd name="connsiteX137" fmla="*/ 6115966 w 6128435"/>
              <a:gd name="connsiteY137" fmla="*/ 5898387 h 6858000"/>
              <a:gd name="connsiteX138" fmla="*/ 6111924 w 6128435"/>
              <a:gd name="connsiteY138" fmla="*/ 5900444 h 6858000"/>
              <a:gd name="connsiteX139" fmla="*/ 6108716 w 6128435"/>
              <a:gd name="connsiteY139" fmla="*/ 5915345 h 6858000"/>
              <a:gd name="connsiteX140" fmla="*/ 6109524 w 6128435"/>
              <a:gd name="connsiteY140" fmla="*/ 5917328 h 6858000"/>
              <a:gd name="connsiteX141" fmla="*/ 6102493 w 6128435"/>
              <a:gd name="connsiteY141" fmla="*/ 5928602 h 6858000"/>
              <a:gd name="connsiteX142" fmla="*/ 6056863 w 6128435"/>
              <a:gd name="connsiteY142" fmla="*/ 6000643 h 6858000"/>
              <a:gd name="connsiteX143" fmla="*/ 6045436 w 6128435"/>
              <a:gd name="connsiteY143" fmla="*/ 6124480 h 6858000"/>
              <a:gd name="connsiteX144" fmla="*/ 6030489 w 6128435"/>
              <a:gd name="connsiteY144" fmla="*/ 6317666 h 6858000"/>
              <a:gd name="connsiteX145" fmla="*/ 6007492 w 6128435"/>
              <a:gd name="connsiteY145" fmla="*/ 6440818 h 6858000"/>
              <a:gd name="connsiteX146" fmla="*/ 6009467 w 6128435"/>
              <a:gd name="connsiteY146" fmla="*/ 6487076 h 6858000"/>
              <a:gd name="connsiteX147" fmla="*/ 5995064 w 6128435"/>
              <a:gd name="connsiteY147" fmla="*/ 6540791 h 6858000"/>
              <a:gd name="connsiteX148" fmla="*/ 5996309 w 6128435"/>
              <a:gd name="connsiteY148" fmla="*/ 6543961 h 6858000"/>
              <a:gd name="connsiteX149" fmla="*/ 5996048 w 6128435"/>
              <a:gd name="connsiteY149" fmla="*/ 6555444 h 6858000"/>
              <a:gd name="connsiteX150" fmla="*/ 6002524 w 6128435"/>
              <a:gd name="connsiteY150" fmla="*/ 6560188 h 6858000"/>
              <a:gd name="connsiteX151" fmla="*/ 6006823 w 6128435"/>
              <a:gd name="connsiteY151" fmla="*/ 6578546 h 6858000"/>
              <a:gd name="connsiteX152" fmla="*/ 6004510 w 6128435"/>
              <a:gd name="connsiteY152" fmla="*/ 6599256 h 6858000"/>
              <a:gd name="connsiteX153" fmla="*/ 5986207 w 6128435"/>
              <a:gd name="connsiteY153" fmla="*/ 6695855 h 6858000"/>
              <a:gd name="connsiteX154" fmla="*/ 5979428 w 6128435"/>
              <a:gd name="connsiteY154" fmla="*/ 6754678 h 6858000"/>
              <a:gd name="connsiteX155" fmla="*/ 5983398 w 6128435"/>
              <a:gd name="connsiteY155" fmla="*/ 6778641 h 6858000"/>
              <a:gd name="connsiteX156" fmla="*/ 5984543 w 6128435"/>
              <a:gd name="connsiteY156" fmla="*/ 6811016 h 6858000"/>
              <a:gd name="connsiteX157" fmla="*/ 5981802 w 6128435"/>
              <a:gd name="connsiteY157" fmla="*/ 6838578 h 6858000"/>
              <a:gd name="connsiteX158" fmla="*/ 5979671 w 6128435"/>
              <a:gd name="connsiteY158" fmla="*/ 6858000 h 6858000"/>
              <a:gd name="connsiteX159" fmla="*/ 0 w 6128435"/>
              <a:gd name="connsiteY159" fmla="*/ 6858000 h 6858000"/>
              <a:gd name="connsiteX160" fmla="*/ 0 w 6128435"/>
              <a:gd name="connsiteY16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3865 w 6128435"/>
              <a:gd name="connsiteY51" fmla="*/ 3005467 h 6858000"/>
              <a:gd name="connsiteX52" fmla="*/ 5481505 w 6128435"/>
              <a:gd name="connsiteY52" fmla="*/ 3095286 h 6858000"/>
              <a:gd name="connsiteX53" fmla="*/ 5477595 w 6128435"/>
              <a:gd name="connsiteY53" fmla="*/ 3250534 h 6858000"/>
              <a:gd name="connsiteX54" fmla="*/ 5532836 w 6128435"/>
              <a:gd name="connsiteY54" fmla="*/ 3353840 h 6858000"/>
              <a:gd name="connsiteX55" fmla="*/ 5561229 w 6128435"/>
              <a:gd name="connsiteY55" fmla="*/ 3395784 h 6858000"/>
              <a:gd name="connsiteX56" fmla="*/ 5589758 w 6128435"/>
              <a:gd name="connsiteY56" fmla="*/ 3506453 h 6858000"/>
              <a:gd name="connsiteX57" fmla="*/ 5596144 w 6128435"/>
              <a:gd name="connsiteY57" fmla="*/ 3534624 h 6858000"/>
              <a:gd name="connsiteX58" fmla="*/ 5597750 w 6128435"/>
              <a:gd name="connsiteY58" fmla="*/ 3534129 h 6858000"/>
              <a:gd name="connsiteX59" fmla="*/ 5599700 w 6128435"/>
              <a:gd name="connsiteY59" fmla="*/ 3547221 h 6858000"/>
              <a:gd name="connsiteX60" fmla="*/ 5615031 w 6128435"/>
              <a:gd name="connsiteY60" fmla="*/ 3557482 h 6858000"/>
              <a:gd name="connsiteX61" fmla="*/ 5618377 w 6128435"/>
              <a:gd name="connsiteY61" fmla="*/ 3588431 h 6858000"/>
              <a:gd name="connsiteX62" fmla="*/ 5612155 w 6128435"/>
              <a:gd name="connsiteY62" fmla="*/ 3589869 h 6858000"/>
              <a:gd name="connsiteX63" fmla="*/ 5620843 w 6128435"/>
              <a:gd name="connsiteY63" fmla="*/ 3606745 h 6858000"/>
              <a:gd name="connsiteX64" fmla="*/ 5655472 w 6128435"/>
              <a:gd name="connsiteY64" fmla="*/ 3678877 h 6858000"/>
              <a:gd name="connsiteX65" fmla="*/ 5680448 w 6128435"/>
              <a:gd name="connsiteY65" fmla="*/ 3717760 h 6858000"/>
              <a:gd name="connsiteX66" fmla="*/ 5683015 w 6128435"/>
              <a:gd name="connsiteY66" fmla="*/ 3762025 h 6858000"/>
              <a:gd name="connsiteX67" fmla="*/ 5696643 w 6128435"/>
              <a:gd name="connsiteY67" fmla="*/ 3773888 h 6858000"/>
              <a:gd name="connsiteX68" fmla="*/ 5699203 w 6128435"/>
              <a:gd name="connsiteY68" fmla="*/ 3775823 h 6858000"/>
              <a:gd name="connsiteX69" fmla="*/ 5704824 w 6128435"/>
              <a:gd name="connsiteY69" fmla="*/ 3785966 h 6858000"/>
              <a:gd name="connsiteX70" fmla="*/ 5712204 w 6128435"/>
              <a:gd name="connsiteY70" fmla="*/ 3785830 h 6858000"/>
              <a:gd name="connsiteX71" fmla="*/ 5724816 w 6128435"/>
              <a:gd name="connsiteY71" fmla="*/ 3798949 h 6858000"/>
              <a:gd name="connsiteX72" fmla="*/ 5733539 w 6128435"/>
              <a:gd name="connsiteY72" fmla="*/ 3818457 h 6858000"/>
              <a:gd name="connsiteX73" fmla="*/ 5768491 w 6128435"/>
              <a:gd name="connsiteY73" fmla="*/ 3914399 h 6858000"/>
              <a:gd name="connsiteX74" fmla="*/ 5793123 w 6128435"/>
              <a:gd name="connsiteY74" fmla="*/ 3969952 h 6858000"/>
              <a:gd name="connsiteX75" fmla="*/ 5808321 w 6128435"/>
              <a:gd name="connsiteY75" fmla="*/ 3988153 h 6858000"/>
              <a:gd name="connsiteX76" fmla="*/ 5825621 w 6128435"/>
              <a:gd name="connsiteY76" fmla="*/ 4015525 h 6858000"/>
              <a:gd name="connsiteX77" fmla="*/ 5860672 w 6128435"/>
              <a:gd name="connsiteY77" fmla="*/ 4061579 h 6858000"/>
              <a:gd name="connsiteX78" fmla="*/ 5872173 w 6128435"/>
              <a:gd name="connsiteY78" fmla="*/ 4088497 h 6858000"/>
              <a:gd name="connsiteX79" fmla="*/ 5883705 w 6128435"/>
              <a:gd name="connsiteY79" fmla="*/ 4101899 h 6858000"/>
              <a:gd name="connsiteX80" fmla="*/ 5885314 w 6128435"/>
              <a:gd name="connsiteY80" fmla="*/ 4108387 h 6858000"/>
              <a:gd name="connsiteX81" fmla="*/ 5894095 w 6128435"/>
              <a:gd name="connsiteY81" fmla="*/ 4128857 h 6858000"/>
              <a:gd name="connsiteX82" fmla="*/ 5898339 w 6128435"/>
              <a:gd name="connsiteY82" fmla="*/ 4140800 h 6858000"/>
              <a:gd name="connsiteX83" fmla="*/ 5899734 w 6128435"/>
              <a:gd name="connsiteY83" fmla="*/ 4145632 h 6858000"/>
              <a:gd name="connsiteX84" fmla="*/ 5903513 w 6128435"/>
              <a:gd name="connsiteY84" fmla="*/ 4187661 h 6858000"/>
              <a:gd name="connsiteX85" fmla="*/ 5917114 w 6128435"/>
              <a:gd name="connsiteY85" fmla="*/ 4213096 h 6858000"/>
              <a:gd name="connsiteX86" fmla="*/ 5921153 w 6128435"/>
              <a:gd name="connsiteY86" fmla="*/ 4236222 h 6858000"/>
              <a:gd name="connsiteX87" fmla="*/ 5924233 w 6128435"/>
              <a:gd name="connsiteY87" fmla="*/ 4242060 h 6858000"/>
              <a:gd name="connsiteX88" fmla="*/ 5928910 w 6128435"/>
              <a:gd name="connsiteY88" fmla="*/ 4300973 h 6858000"/>
              <a:gd name="connsiteX89" fmla="*/ 5939320 w 6128435"/>
              <a:gd name="connsiteY89" fmla="*/ 4340435 h 6858000"/>
              <a:gd name="connsiteX90" fmla="*/ 5946705 w 6128435"/>
              <a:gd name="connsiteY90" fmla="*/ 4428051 h 6858000"/>
              <a:gd name="connsiteX91" fmla="*/ 5949261 w 6128435"/>
              <a:gd name="connsiteY91" fmla="*/ 4449185 h 6858000"/>
              <a:gd name="connsiteX92" fmla="*/ 5957504 w 6128435"/>
              <a:gd name="connsiteY92" fmla="*/ 4465911 h 6858000"/>
              <a:gd name="connsiteX93" fmla="*/ 5964689 w 6128435"/>
              <a:gd name="connsiteY93" fmla="*/ 4468532 h 6858000"/>
              <a:gd name="connsiteX94" fmla="*/ 5967062 w 6128435"/>
              <a:gd name="connsiteY94" fmla="*/ 4479923 h 6858000"/>
              <a:gd name="connsiteX95" fmla="*/ 5968960 w 6128435"/>
              <a:gd name="connsiteY95" fmla="*/ 4482655 h 6858000"/>
              <a:gd name="connsiteX96" fmla="*/ 5978567 w 6128435"/>
              <a:gd name="connsiteY96" fmla="*/ 4498605 h 6858000"/>
              <a:gd name="connsiteX97" fmla="*/ 5980106 w 6128435"/>
              <a:gd name="connsiteY97" fmla="*/ 4585087 h 6858000"/>
              <a:gd name="connsiteX98" fmla="*/ 5998138 w 6128435"/>
              <a:gd name="connsiteY98" fmla="*/ 4697518 h 6858000"/>
              <a:gd name="connsiteX99" fmla="*/ 6013516 w 6128435"/>
              <a:gd name="connsiteY99" fmla="*/ 4786619 h 6858000"/>
              <a:gd name="connsiteX100" fmla="*/ 6025404 w 6128435"/>
              <a:gd name="connsiteY100" fmla="*/ 4858148 h 6858000"/>
              <a:gd name="connsiteX101" fmla="*/ 6007749 w 6128435"/>
              <a:gd name="connsiteY101" fmla="*/ 4964715 h 6858000"/>
              <a:gd name="connsiteX102" fmla="*/ 6005269 w 6128435"/>
              <a:gd name="connsiteY102" fmla="*/ 5150567 h 6858000"/>
              <a:gd name="connsiteX103" fmla="*/ 6001127 w 6128435"/>
              <a:gd name="connsiteY103" fmla="*/ 5164609 h 6858000"/>
              <a:gd name="connsiteX104" fmla="*/ 5996647 w 6128435"/>
              <a:gd name="connsiteY104" fmla="*/ 5185640 h 6858000"/>
              <a:gd name="connsiteX105" fmla="*/ 5998514 w 6128435"/>
              <a:gd name="connsiteY105" fmla="*/ 5189673 h 6858000"/>
              <a:gd name="connsiteX106" fmla="*/ 5995970 w 6128435"/>
              <a:gd name="connsiteY106" fmla="*/ 5221547 h 6858000"/>
              <a:gd name="connsiteX107" fmla="*/ 5997218 w 6128435"/>
              <a:gd name="connsiteY107" fmla="*/ 5222031 h 6858000"/>
              <a:gd name="connsiteX108" fmla="*/ 6002116 w 6128435"/>
              <a:gd name="connsiteY108" fmla="*/ 5231223 h 6858000"/>
              <a:gd name="connsiteX109" fmla="*/ 6008541 w 6128435"/>
              <a:gd name="connsiteY109" fmla="*/ 5248680 h 6858000"/>
              <a:gd name="connsiteX110" fmla="*/ 6039260 w 6128435"/>
              <a:gd name="connsiteY110" fmla="*/ 5289518 h 6858000"/>
              <a:gd name="connsiteX111" fmla="*/ 6036748 w 6128435"/>
              <a:gd name="connsiteY111" fmla="*/ 5322752 h 6858000"/>
              <a:gd name="connsiteX112" fmla="*/ 6036943 w 6128435"/>
              <a:gd name="connsiteY112" fmla="*/ 5329480 h 6858000"/>
              <a:gd name="connsiteX113" fmla="*/ 6037236 w 6128435"/>
              <a:gd name="connsiteY113" fmla="*/ 5329634 h 6858000"/>
              <a:gd name="connsiteX114" fmla="*/ 6038019 w 6128435"/>
              <a:gd name="connsiteY114" fmla="*/ 5336764 h 6858000"/>
              <a:gd name="connsiteX115" fmla="*/ 6037298 w 6128435"/>
              <a:gd name="connsiteY115" fmla="*/ 5341753 h 6858000"/>
              <a:gd name="connsiteX116" fmla="*/ 6037677 w 6128435"/>
              <a:gd name="connsiteY116" fmla="*/ 5354807 h 6858000"/>
              <a:gd name="connsiteX117" fmla="*/ 6039728 w 6128435"/>
              <a:gd name="connsiteY117" fmla="*/ 5359416 h 6858000"/>
              <a:gd name="connsiteX118" fmla="*/ 6043311 w 6128435"/>
              <a:gd name="connsiteY118" fmla="*/ 5361407 h 6858000"/>
              <a:gd name="connsiteX119" fmla="*/ 6042954 w 6128435"/>
              <a:gd name="connsiteY119" fmla="*/ 5362576 h 6858000"/>
              <a:gd name="connsiteX120" fmla="*/ 6053435 w 6128435"/>
              <a:gd name="connsiteY120" fmla="*/ 5387547 h 6858000"/>
              <a:gd name="connsiteX121" fmla="*/ 6065933 w 6128435"/>
              <a:gd name="connsiteY121" fmla="*/ 5443002 h 6858000"/>
              <a:gd name="connsiteX122" fmla="*/ 6068640 w 6128435"/>
              <a:gd name="connsiteY122" fmla="*/ 5474503 h 6858000"/>
              <a:gd name="connsiteX123" fmla="*/ 6080922 w 6128435"/>
              <a:gd name="connsiteY123" fmla="*/ 5561070 h 6858000"/>
              <a:gd name="connsiteX124" fmla="*/ 6096949 w 6128435"/>
              <a:gd name="connsiteY124" fmla="*/ 5648179 h 6858000"/>
              <a:gd name="connsiteX125" fmla="*/ 6125703 w 6128435"/>
              <a:gd name="connsiteY125" fmla="*/ 5692894 h 6858000"/>
              <a:gd name="connsiteX126" fmla="*/ 6126670 w 6128435"/>
              <a:gd name="connsiteY126" fmla="*/ 5697882 h 6858000"/>
              <a:gd name="connsiteX127" fmla="*/ 6124061 w 6128435"/>
              <a:gd name="connsiteY127" fmla="*/ 5710294 h 6858000"/>
              <a:gd name="connsiteX128" fmla="*/ 6122213 w 6128435"/>
              <a:gd name="connsiteY128" fmla="*/ 5714762 h 6858000"/>
              <a:gd name="connsiteX129" fmla="*/ 6121353 w 6128435"/>
              <a:gd name="connsiteY129" fmla="*/ 5721725 h 6858000"/>
              <a:gd name="connsiteX130" fmla="*/ 6121607 w 6128435"/>
              <a:gd name="connsiteY130" fmla="*/ 5721959 h 6858000"/>
              <a:gd name="connsiteX131" fmla="*/ 6120262 w 6128435"/>
              <a:gd name="connsiteY131" fmla="*/ 5728358 h 6858000"/>
              <a:gd name="connsiteX132" fmla="*/ 6110194 w 6128435"/>
              <a:gd name="connsiteY132" fmla="*/ 5758853 h 6858000"/>
              <a:gd name="connsiteX133" fmla="*/ 6127519 w 6128435"/>
              <a:gd name="connsiteY133" fmla="*/ 5865775 h 6858000"/>
              <a:gd name="connsiteX134" fmla="*/ 6128435 w 6128435"/>
              <a:gd name="connsiteY134" fmla="*/ 5870164 h 6858000"/>
              <a:gd name="connsiteX135" fmla="*/ 6119217 w 6128435"/>
              <a:gd name="connsiteY135" fmla="*/ 5888542 h 6858000"/>
              <a:gd name="connsiteX136" fmla="*/ 6115966 w 6128435"/>
              <a:gd name="connsiteY136" fmla="*/ 5898387 h 6858000"/>
              <a:gd name="connsiteX137" fmla="*/ 6111924 w 6128435"/>
              <a:gd name="connsiteY137" fmla="*/ 5900444 h 6858000"/>
              <a:gd name="connsiteX138" fmla="*/ 6108716 w 6128435"/>
              <a:gd name="connsiteY138" fmla="*/ 5915345 h 6858000"/>
              <a:gd name="connsiteX139" fmla="*/ 6109524 w 6128435"/>
              <a:gd name="connsiteY139" fmla="*/ 5917328 h 6858000"/>
              <a:gd name="connsiteX140" fmla="*/ 6102493 w 6128435"/>
              <a:gd name="connsiteY140" fmla="*/ 5928602 h 6858000"/>
              <a:gd name="connsiteX141" fmla="*/ 6056863 w 6128435"/>
              <a:gd name="connsiteY141" fmla="*/ 6000643 h 6858000"/>
              <a:gd name="connsiteX142" fmla="*/ 6045436 w 6128435"/>
              <a:gd name="connsiteY142" fmla="*/ 6124480 h 6858000"/>
              <a:gd name="connsiteX143" fmla="*/ 6030489 w 6128435"/>
              <a:gd name="connsiteY143" fmla="*/ 6317666 h 6858000"/>
              <a:gd name="connsiteX144" fmla="*/ 6007492 w 6128435"/>
              <a:gd name="connsiteY144" fmla="*/ 6440818 h 6858000"/>
              <a:gd name="connsiteX145" fmla="*/ 6009467 w 6128435"/>
              <a:gd name="connsiteY145" fmla="*/ 6487076 h 6858000"/>
              <a:gd name="connsiteX146" fmla="*/ 5995064 w 6128435"/>
              <a:gd name="connsiteY146" fmla="*/ 6540791 h 6858000"/>
              <a:gd name="connsiteX147" fmla="*/ 5996309 w 6128435"/>
              <a:gd name="connsiteY147" fmla="*/ 6543961 h 6858000"/>
              <a:gd name="connsiteX148" fmla="*/ 5996048 w 6128435"/>
              <a:gd name="connsiteY148" fmla="*/ 6555444 h 6858000"/>
              <a:gd name="connsiteX149" fmla="*/ 6002524 w 6128435"/>
              <a:gd name="connsiteY149" fmla="*/ 6560188 h 6858000"/>
              <a:gd name="connsiteX150" fmla="*/ 6006823 w 6128435"/>
              <a:gd name="connsiteY150" fmla="*/ 6578546 h 6858000"/>
              <a:gd name="connsiteX151" fmla="*/ 6004510 w 6128435"/>
              <a:gd name="connsiteY151" fmla="*/ 6599256 h 6858000"/>
              <a:gd name="connsiteX152" fmla="*/ 5986207 w 6128435"/>
              <a:gd name="connsiteY152" fmla="*/ 6695855 h 6858000"/>
              <a:gd name="connsiteX153" fmla="*/ 5979428 w 6128435"/>
              <a:gd name="connsiteY153" fmla="*/ 6754678 h 6858000"/>
              <a:gd name="connsiteX154" fmla="*/ 5983398 w 6128435"/>
              <a:gd name="connsiteY154" fmla="*/ 6778641 h 6858000"/>
              <a:gd name="connsiteX155" fmla="*/ 5984543 w 6128435"/>
              <a:gd name="connsiteY155" fmla="*/ 6811016 h 6858000"/>
              <a:gd name="connsiteX156" fmla="*/ 5981802 w 6128435"/>
              <a:gd name="connsiteY156" fmla="*/ 6838578 h 6858000"/>
              <a:gd name="connsiteX157" fmla="*/ 5979671 w 6128435"/>
              <a:gd name="connsiteY157" fmla="*/ 6858000 h 6858000"/>
              <a:gd name="connsiteX158" fmla="*/ 0 w 6128435"/>
              <a:gd name="connsiteY158" fmla="*/ 6858000 h 6858000"/>
              <a:gd name="connsiteX159" fmla="*/ 0 w 6128435"/>
              <a:gd name="connsiteY15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477595 w 6128435"/>
              <a:gd name="connsiteY52" fmla="*/ 3250534 h 6858000"/>
              <a:gd name="connsiteX53" fmla="*/ 5532836 w 6128435"/>
              <a:gd name="connsiteY53" fmla="*/ 3353840 h 6858000"/>
              <a:gd name="connsiteX54" fmla="*/ 5561229 w 6128435"/>
              <a:gd name="connsiteY54" fmla="*/ 3395784 h 6858000"/>
              <a:gd name="connsiteX55" fmla="*/ 5589758 w 6128435"/>
              <a:gd name="connsiteY55" fmla="*/ 3506453 h 6858000"/>
              <a:gd name="connsiteX56" fmla="*/ 5596144 w 6128435"/>
              <a:gd name="connsiteY56" fmla="*/ 3534624 h 6858000"/>
              <a:gd name="connsiteX57" fmla="*/ 5597750 w 6128435"/>
              <a:gd name="connsiteY57" fmla="*/ 3534129 h 6858000"/>
              <a:gd name="connsiteX58" fmla="*/ 5599700 w 6128435"/>
              <a:gd name="connsiteY58" fmla="*/ 3547221 h 6858000"/>
              <a:gd name="connsiteX59" fmla="*/ 5615031 w 6128435"/>
              <a:gd name="connsiteY59" fmla="*/ 3557482 h 6858000"/>
              <a:gd name="connsiteX60" fmla="*/ 5618377 w 6128435"/>
              <a:gd name="connsiteY60" fmla="*/ 3588431 h 6858000"/>
              <a:gd name="connsiteX61" fmla="*/ 5612155 w 6128435"/>
              <a:gd name="connsiteY61" fmla="*/ 3589869 h 6858000"/>
              <a:gd name="connsiteX62" fmla="*/ 5620843 w 6128435"/>
              <a:gd name="connsiteY62" fmla="*/ 3606745 h 6858000"/>
              <a:gd name="connsiteX63" fmla="*/ 5655472 w 6128435"/>
              <a:gd name="connsiteY63" fmla="*/ 3678877 h 6858000"/>
              <a:gd name="connsiteX64" fmla="*/ 5680448 w 6128435"/>
              <a:gd name="connsiteY64" fmla="*/ 3717760 h 6858000"/>
              <a:gd name="connsiteX65" fmla="*/ 5683015 w 6128435"/>
              <a:gd name="connsiteY65" fmla="*/ 3762025 h 6858000"/>
              <a:gd name="connsiteX66" fmla="*/ 5696643 w 6128435"/>
              <a:gd name="connsiteY66" fmla="*/ 3773888 h 6858000"/>
              <a:gd name="connsiteX67" fmla="*/ 5699203 w 6128435"/>
              <a:gd name="connsiteY67" fmla="*/ 3775823 h 6858000"/>
              <a:gd name="connsiteX68" fmla="*/ 5704824 w 6128435"/>
              <a:gd name="connsiteY68" fmla="*/ 3785966 h 6858000"/>
              <a:gd name="connsiteX69" fmla="*/ 5712204 w 6128435"/>
              <a:gd name="connsiteY69" fmla="*/ 3785830 h 6858000"/>
              <a:gd name="connsiteX70" fmla="*/ 5724816 w 6128435"/>
              <a:gd name="connsiteY70" fmla="*/ 3798949 h 6858000"/>
              <a:gd name="connsiteX71" fmla="*/ 5733539 w 6128435"/>
              <a:gd name="connsiteY71" fmla="*/ 3818457 h 6858000"/>
              <a:gd name="connsiteX72" fmla="*/ 5768491 w 6128435"/>
              <a:gd name="connsiteY72" fmla="*/ 3914399 h 6858000"/>
              <a:gd name="connsiteX73" fmla="*/ 5793123 w 6128435"/>
              <a:gd name="connsiteY73" fmla="*/ 3969952 h 6858000"/>
              <a:gd name="connsiteX74" fmla="*/ 5808321 w 6128435"/>
              <a:gd name="connsiteY74" fmla="*/ 3988153 h 6858000"/>
              <a:gd name="connsiteX75" fmla="*/ 5825621 w 6128435"/>
              <a:gd name="connsiteY75" fmla="*/ 4015525 h 6858000"/>
              <a:gd name="connsiteX76" fmla="*/ 5860672 w 6128435"/>
              <a:gd name="connsiteY76" fmla="*/ 4061579 h 6858000"/>
              <a:gd name="connsiteX77" fmla="*/ 5872173 w 6128435"/>
              <a:gd name="connsiteY77" fmla="*/ 4088497 h 6858000"/>
              <a:gd name="connsiteX78" fmla="*/ 5883705 w 6128435"/>
              <a:gd name="connsiteY78" fmla="*/ 4101899 h 6858000"/>
              <a:gd name="connsiteX79" fmla="*/ 5885314 w 6128435"/>
              <a:gd name="connsiteY79" fmla="*/ 4108387 h 6858000"/>
              <a:gd name="connsiteX80" fmla="*/ 5894095 w 6128435"/>
              <a:gd name="connsiteY80" fmla="*/ 4128857 h 6858000"/>
              <a:gd name="connsiteX81" fmla="*/ 5898339 w 6128435"/>
              <a:gd name="connsiteY81" fmla="*/ 4140800 h 6858000"/>
              <a:gd name="connsiteX82" fmla="*/ 5899734 w 6128435"/>
              <a:gd name="connsiteY82" fmla="*/ 4145632 h 6858000"/>
              <a:gd name="connsiteX83" fmla="*/ 5903513 w 6128435"/>
              <a:gd name="connsiteY83" fmla="*/ 4187661 h 6858000"/>
              <a:gd name="connsiteX84" fmla="*/ 5917114 w 6128435"/>
              <a:gd name="connsiteY84" fmla="*/ 4213096 h 6858000"/>
              <a:gd name="connsiteX85" fmla="*/ 5921153 w 6128435"/>
              <a:gd name="connsiteY85" fmla="*/ 4236222 h 6858000"/>
              <a:gd name="connsiteX86" fmla="*/ 5924233 w 6128435"/>
              <a:gd name="connsiteY86" fmla="*/ 4242060 h 6858000"/>
              <a:gd name="connsiteX87" fmla="*/ 5928910 w 6128435"/>
              <a:gd name="connsiteY87" fmla="*/ 4300973 h 6858000"/>
              <a:gd name="connsiteX88" fmla="*/ 5939320 w 6128435"/>
              <a:gd name="connsiteY88" fmla="*/ 4340435 h 6858000"/>
              <a:gd name="connsiteX89" fmla="*/ 5946705 w 6128435"/>
              <a:gd name="connsiteY89" fmla="*/ 4428051 h 6858000"/>
              <a:gd name="connsiteX90" fmla="*/ 5949261 w 6128435"/>
              <a:gd name="connsiteY90" fmla="*/ 4449185 h 6858000"/>
              <a:gd name="connsiteX91" fmla="*/ 5957504 w 6128435"/>
              <a:gd name="connsiteY91" fmla="*/ 4465911 h 6858000"/>
              <a:gd name="connsiteX92" fmla="*/ 5964689 w 6128435"/>
              <a:gd name="connsiteY92" fmla="*/ 4468532 h 6858000"/>
              <a:gd name="connsiteX93" fmla="*/ 5967062 w 6128435"/>
              <a:gd name="connsiteY93" fmla="*/ 4479923 h 6858000"/>
              <a:gd name="connsiteX94" fmla="*/ 5968960 w 6128435"/>
              <a:gd name="connsiteY94" fmla="*/ 4482655 h 6858000"/>
              <a:gd name="connsiteX95" fmla="*/ 5978567 w 6128435"/>
              <a:gd name="connsiteY95" fmla="*/ 4498605 h 6858000"/>
              <a:gd name="connsiteX96" fmla="*/ 5980106 w 6128435"/>
              <a:gd name="connsiteY96" fmla="*/ 4585087 h 6858000"/>
              <a:gd name="connsiteX97" fmla="*/ 5998138 w 6128435"/>
              <a:gd name="connsiteY97" fmla="*/ 4697518 h 6858000"/>
              <a:gd name="connsiteX98" fmla="*/ 6013516 w 6128435"/>
              <a:gd name="connsiteY98" fmla="*/ 4786619 h 6858000"/>
              <a:gd name="connsiteX99" fmla="*/ 6025404 w 6128435"/>
              <a:gd name="connsiteY99" fmla="*/ 4858148 h 6858000"/>
              <a:gd name="connsiteX100" fmla="*/ 6007749 w 6128435"/>
              <a:gd name="connsiteY100" fmla="*/ 4964715 h 6858000"/>
              <a:gd name="connsiteX101" fmla="*/ 6005269 w 6128435"/>
              <a:gd name="connsiteY101" fmla="*/ 5150567 h 6858000"/>
              <a:gd name="connsiteX102" fmla="*/ 6001127 w 6128435"/>
              <a:gd name="connsiteY102" fmla="*/ 5164609 h 6858000"/>
              <a:gd name="connsiteX103" fmla="*/ 5996647 w 6128435"/>
              <a:gd name="connsiteY103" fmla="*/ 5185640 h 6858000"/>
              <a:gd name="connsiteX104" fmla="*/ 5998514 w 6128435"/>
              <a:gd name="connsiteY104" fmla="*/ 5189673 h 6858000"/>
              <a:gd name="connsiteX105" fmla="*/ 5995970 w 6128435"/>
              <a:gd name="connsiteY105" fmla="*/ 5221547 h 6858000"/>
              <a:gd name="connsiteX106" fmla="*/ 5997218 w 6128435"/>
              <a:gd name="connsiteY106" fmla="*/ 5222031 h 6858000"/>
              <a:gd name="connsiteX107" fmla="*/ 6002116 w 6128435"/>
              <a:gd name="connsiteY107" fmla="*/ 5231223 h 6858000"/>
              <a:gd name="connsiteX108" fmla="*/ 6008541 w 6128435"/>
              <a:gd name="connsiteY108" fmla="*/ 5248680 h 6858000"/>
              <a:gd name="connsiteX109" fmla="*/ 6039260 w 6128435"/>
              <a:gd name="connsiteY109" fmla="*/ 5289518 h 6858000"/>
              <a:gd name="connsiteX110" fmla="*/ 6036748 w 6128435"/>
              <a:gd name="connsiteY110" fmla="*/ 5322752 h 6858000"/>
              <a:gd name="connsiteX111" fmla="*/ 6036943 w 6128435"/>
              <a:gd name="connsiteY111" fmla="*/ 5329480 h 6858000"/>
              <a:gd name="connsiteX112" fmla="*/ 6037236 w 6128435"/>
              <a:gd name="connsiteY112" fmla="*/ 5329634 h 6858000"/>
              <a:gd name="connsiteX113" fmla="*/ 6038019 w 6128435"/>
              <a:gd name="connsiteY113" fmla="*/ 5336764 h 6858000"/>
              <a:gd name="connsiteX114" fmla="*/ 6037298 w 6128435"/>
              <a:gd name="connsiteY114" fmla="*/ 5341753 h 6858000"/>
              <a:gd name="connsiteX115" fmla="*/ 6037677 w 6128435"/>
              <a:gd name="connsiteY115" fmla="*/ 5354807 h 6858000"/>
              <a:gd name="connsiteX116" fmla="*/ 6039728 w 6128435"/>
              <a:gd name="connsiteY116" fmla="*/ 5359416 h 6858000"/>
              <a:gd name="connsiteX117" fmla="*/ 6043311 w 6128435"/>
              <a:gd name="connsiteY117" fmla="*/ 5361407 h 6858000"/>
              <a:gd name="connsiteX118" fmla="*/ 6042954 w 6128435"/>
              <a:gd name="connsiteY118" fmla="*/ 5362576 h 6858000"/>
              <a:gd name="connsiteX119" fmla="*/ 6053435 w 6128435"/>
              <a:gd name="connsiteY119" fmla="*/ 5387547 h 6858000"/>
              <a:gd name="connsiteX120" fmla="*/ 6065933 w 6128435"/>
              <a:gd name="connsiteY120" fmla="*/ 5443002 h 6858000"/>
              <a:gd name="connsiteX121" fmla="*/ 6068640 w 6128435"/>
              <a:gd name="connsiteY121" fmla="*/ 5474503 h 6858000"/>
              <a:gd name="connsiteX122" fmla="*/ 6080922 w 6128435"/>
              <a:gd name="connsiteY122" fmla="*/ 5561070 h 6858000"/>
              <a:gd name="connsiteX123" fmla="*/ 6096949 w 6128435"/>
              <a:gd name="connsiteY123" fmla="*/ 5648179 h 6858000"/>
              <a:gd name="connsiteX124" fmla="*/ 6125703 w 6128435"/>
              <a:gd name="connsiteY124" fmla="*/ 5692894 h 6858000"/>
              <a:gd name="connsiteX125" fmla="*/ 6126670 w 6128435"/>
              <a:gd name="connsiteY125" fmla="*/ 5697882 h 6858000"/>
              <a:gd name="connsiteX126" fmla="*/ 6124061 w 6128435"/>
              <a:gd name="connsiteY126" fmla="*/ 5710294 h 6858000"/>
              <a:gd name="connsiteX127" fmla="*/ 6122213 w 6128435"/>
              <a:gd name="connsiteY127" fmla="*/ 5714762 h 6858000"/>
              <a:gd name="connsiteX128" fmla="*/ 6121353 w 6128435"/>
              <a:gd name="connsiteY128" fmla="*/ 5721725 h 6858000"/>
              <a:gd name="connsiteX129" fmla="*/ 6121607 w 6128435"/>
              <a:gd name="connsiteY129" fmla="*/ 5721959 h 6858000"/>
              <a:gd name="connsiteX130" fmla="*/ 6120262 w 6128435"/>
              <a:gd name="connsiteY130" fmla="*/ 5728358 h 6858000"/>
              <a:gd name="connsiteX131" fmla="*/ 6110194 w 6128435"/>
              <a:gd name="connsiteY131" fmla="*/ 5758853 h 6858000"/>
              <a:gd name="connsiteX132" fmla="*/ 6127519 w 6128435"/>
              <a:gd name="connsiteY132" fmla="*/ 5865775 h 6858000"/>
              <a:gd name="connsiteX133" fmla="*/ 6128435 w 6128435"/>
              <a:gd name="connsiteY133" fmla="*/ 5870164 h 6858000"/>
              <a:gd name="connsiteX134" fmla="*/ 6119217 w 6128435"/>
              <a:gd name="connsiteY134" fmla="*/ 5888542 h 6858000"/>
              <a:gd name="connsiteX135" fmla="*/ 6115966 w 6128435"/>
              <a:gd name="connsiteY135" fmla="*/ 5898387 h 6858000"/>
              <a:gd name="connsiteX136" fmla="*/ 6111924 w 6128435"/>
              <a:gd name="connsiteY136" fmla="*/ 5900444 h 6858000"/>
              <a:gd name="connsiteX137" fmla="*/ 6108716 w 6128435"/>
              <a:gd name="connsiteY137" fmla="*/ 5915345 h 6858000"/>
              <a:gd name="connsiteX138" fmla="*/ 6109524 w 6128435"/>
              <a:gd name="connsiteY138" fmla="*/ 5917328 h 6858000"/>
              <a:gd name="connsiteX139" fmla="*/ 6102493 w 6128435"/>
              <a:gd name="connsiteY139" fmla="*/ 5928602 h 6858000"/>
              <a:gd name="connsiteX140" fmla="*/ 6056863 w 6128435"/>
              <a:gd name="connsiteY140" fmla="*/ 6000643 h 6858000"/>
              <a:gd name="connsiteX141" fmla="*/ 6045436 w 6128435"/>
              <a:gd name="connsiteY141" fmla="*/ 6124480 h 6858000"/>
              <a:gd name="connsiteX142" fmla="*/ 6030489 w 6128435"/>
              <a:gd name="connsiteY142" fmla="*/ 6317666 h 6858000"/>
              <a:gd name="connsiteX143" fmla="*/ 6007492 w 6128435"/>
              <a:gd name="connsiteY143" fmla="*/ 6440818 h 6858000"/>
              <a:gd name="connsiteX144" fmla="*/ 6009467 w 6128435"/>
              <a:gd name="connsiteY144" fmla="*/ 6487076 h 6858000"/>
              <a:gd name="connsiteX145" fmla="*/ 5995064 w 6128435"/>
              <a:gd name="connsiteY145" fmla="*/ 6540791 h 6858000"/>
              <a:gd name="connsiteX146" fmla="*/ 5996309 w 6128435"/>
              <a:gd name="connsiteY146" fmla="*/ 6543961 h 6858000"/>
              <a:gd name="connsiteX147" fmla="*/ 5996048 w 6128435"/>
              <a:gd name="connsiteY147" fmla="*/ 6555444 h 6858000"/>
              <a:gd name="connsiteX148" fmla="*/ 6002524 w 6128435"/>
              <a:gd name="connsiteY148" fmla="*/ 6560188 h 6858000"/>
              <a:gd name="connsiteX149" fmla="*/ 6006823 w 6128435"/>
              <a:gd name="connsiteY149" fmla="*/ 6578546 h 6858000"/>
              <a:gd name="connsiteX150" fmla="*/ 6004510 w 6128435"/>
              <a:gd name="connsiteY150" fmla="*/ 6599256 h 6858000"/>
              <a:gd name="connsiteX151" fmla="*/ 5986207 w 6128435"/>
              <a:gd name="connsiteY151" fmla="*/ 6695855 h 6858000"/>
              <a:gd name="connsiteX152" fmla="*/ 5979428 w 6128435"/>
              <a:gd name="connsiteY152" fmla="*/ 6754678 h 6858000"/>
              <a:gd name="connsiteX153" fmla="*/ 5983398 w 6128435"/>
              <a:gd name="connsiteY153" fmla="*/ 6778641 h 6858000"/>
              <a:gd name="connsiteX154" fmla="*/ 5984543 w 6128435"/>
              <a:gd name="connsiteY154" fmla="*/ 6811016 h 6858000"/>
              <a:gd name="connsiteX155" fmla="*/ 5981802 w 6128435"/>
              <a:gd name="connsiteY155" fmla="*/ 6838578 h 6858000"/>
              <a:gd name="connsiteX156" fmla="*/ 5979671 w 6128435"/>
              <a:gd name="connsiteY156" fmla="*/ 6858000 h 6858000"/>
              <a:gd name="connsiteX157" fmla="*/ 0 w 6128435"/>
              <a:gd name="connsiteY157" fmla="*/ 6858000 h 6858000"/>
              <a:gd name="connsiteX158" fmla="*/ 0 w 6128435"/>
              <a:gd name="connsiteY15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532836 w 6128435"/>
              <a:gd name="connsiteY52" fmla="*/ 3353840 h 6858000"/>
              <a:gd name="connsiteX53" fmla="*/ 5561229 w 6128435"/>
              <a:gd name="connsiteY53" fmla="*/ 3395784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516007 w 6128435"/>
              <a:gd name="connsiteY52" fmla="*/ 3258473 h 6858000"/>
              <a:gd name="connsiteX53" fmla="*/ 5561229 w 6128435"/>
              <a:gd name="connsiteY53" fmla="*/ 3395784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08716 w 6128435"/>
              <a:gd name="connsiteY135" fmla="*/ 5915345 h 6858000"/>
              <a:gd name="connsiteX136" fmla="*/ 6109524 w 6128435"/>
              <a:gd name="connsiteY136" fmla="*/ 5917328 h 6858000"/>
              <a:gd name="connsiteX137" fmla="*/ 6102493 w 6128435"/>
              <a:gd name="connsiteY137" fmla="*/ 5928602 h 6858000"/>
              <a:gd name="connsiteX138" fmla="*/ 6056863 w 6128435"/>
              <a:gd name="connsiteY138" fmla="*/ 6000643 h 6858000"/>
              <a:gd name="connsiteX139" fmla="*/ 6045436 w 6128435"/>
              <a:gd name="connsiteY139" fmla="*/ 6124480 h 6858000"/>
              <a:gd name="connsiteX140" fmla="*/ 6030489 w 6128435"/>
              <a:gd name="connsiteY140" fmla="*/ 6317666 h 6858000"/>
              <a:gd name="connsiteX141" fmla="*/ 6007492 w 6128435"/>
              <a:gd name="connsiteY141" fmla="*/ 6440818 h 6858000"/>
              <a:gd name="connsiteX142" fmla="*/ 6009467 w 6128435"/>
              <a:gd name="connsiteY142" fmla="*/ 6487076 h 6858000"/>
              <a:gd name="connsiteX143" fmla="*/ 5995064 w 6128435"/>
              <a:gd name="connsiteY143" fmla="*/ 6540791 h 6858000"/>
              <a:gd name="connsiteX144" fmla="*/ 5996309 w 6128435"/>
              <a:gd name="connsiteY144" fmla="*/ 6543961 h 6858000"/>
              <a:gd name="connsiteX145" fmla="*/ 5996048 w 6128435"/>
              <a:gd name="connsiteY145" fmla="*/ 6555444 h 6858000"/>
              <a:gd name="connsiteX146" fmla="*/ 6002524 w 6128435"/>
              <a:gd name="connsiteY146" fmla="*/ 6560188 h 6858000"/>
              <a:gd name="connsiteX147" fmla="*/ 6006823 w 6128435"/>
              <a:gd name="connsiteY147" fmla="*/ 6578546 h 6858000"/>
              <a:gd name="connsiteX148" fmla="*/ 6004510 w 6128435"/>
              <a:gd name="connsiteY148" fmla="*/ 6599256 h 6858000"/>
              <a:gd name="connsiteX149" fmla="*/ 5986207 w 6128435"/>
              <a:gd name="connsiteY149" fmla="*/ 6695855 h 6858000"/>
              <a:gd name="connsiteX150" fmla="*/ 5979428 w 6128435"/>
              <a:gd name="connsiteY150" fmla="*/ 6754678 h 6858000"/>
              <a:gd name="connsiteX151" fmla="*/ 5983398 w 6128435"/>
              <a:gd name="connsiteY151" fmla="*/ 6778641 h 6858000"/>
              <a:gd name="connsiteX152" fmla="*/ 5984543 w 6128435"/>
              <a:gd name="connsiteY152" fmla="*/ 6811016 h 6858000"/>
              <a:gd name="connsiteX153" fmla="*/ 5981802 w 6128435"/>
              <a:gd name="connsiteY153" fmla="*/ 6838578 h 6858000"/>
              <a:gd name="connsiteX154" fmla="*/ 5979671 w 6128435"/>
              <a:gd name="connsiteY154" fmla="*/ 6858000 h 6858000"/>
              <a:gd name="connsiteX155" fmla="*/ 0 w 6128435"/>
              <a:gd name="connsiteY155" fmla="*/ 6858000 h 6858000"/>
              <a:gd name="connsiteX156" fmla="*/ 0 w 6128435"/>
              <a:gd name="connsiteY15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08716 w 6128435"/>
              <a:gd name="connsiteY135" fmla="*/ 5915345 h 6858000"/>
              <a:gd name="connsiteX136" fmla="*/ 6102493 w 6128435"/>
              <a:gd name="connsiteY136" fmla="*/ 5928602 h 6858000"/>
              <a:gd name="connsiteX137" fmla="*/ 6056863 w 6128435"/>
              <a:gd name="connsiteY137" fmla="*/ 6000643 h 6858000"/>
              <a:gd name="connsiteX138" fmla="*/ 6045436 w 6128435"/>
              <a:gd name="connsiteY138" fmla="*/ 6124480 h 6858000"/>
              <a:gd name="connsiteX139" fmla="*/ 6030489 w 6128435"/>
              <a:gd name="connsiteY139" fmla="*/ 6317666 h 6858000"/>
              <a:gd name="connsiteX140" fmla="*/ 6007492 w 6128435"/>
              <a:gd name="connsiteY140" fmla="*/ 6440818 h 6858000"/>
              <a:gd name="connsiteX141" fmla="*/ 6009467 w 6128435"/>
              <a:gd name="connsiteY141" fmla="*/ 6487076 h 6858000"/>
              <a:gd name="connsiteX142" fmla="*/ 5995064 w 6128435"/>
              <a:gd name="connsiteY142" fmla="*/ 6540791 h 6858000"/>
              <a:gd name="connsiteX143" fmla="*/ 5996309 w 6128435"/>
              <a:gd name="connsiteY143" fmla="*/ 6543961 h 6858000"/>
              <a:gd name="connsiteX144" fmla="*/ 5996048 w 6128435"/>
              <a:gd name="connsiteY144" fmla="*/ 6555444 h 6858000"/>
              <a:gd name="connsiteX145" fmla="*/ 6002524 w 6128435"/>
              <a:gd name="connsiteY145" fmla="*/ 6560188 h 6858000"/>
              <a:gd name="connsiteX146" fmla="*/ 6006823 w 6128435"/>
              <a:gd name="connsiteY146" fmla="*/ 6578546 h 6858000"/>
              <a:gd name="connsiteX147" fmla="*/ 6004510 w 6128435"/>
              <a:gd name="connsiteY147" fmla="*/ 6599256 h 6858000"/>
              <a:gd name="connsiteX148" fmla="*/ 5986207 w 6128435"/>
              <a:gd name="connsiteY148" fmla="*/ 6695855 h 6858000"/>
              <a:gd name="connsiteX149" fmla="*/ 5979428 w 6128435"/>
              <a:gd name="connsiteY149" fmla="*/ 6754678 h 6858000"/>
              <a:gd name="connsiteX150" fmla="*/ 5983398 w 6128435"/>
              <a:gd name="connsiteY150" fmla="*/ 6778641 h 6858000"/>
              <a:gd name="connsiteX151" fmla="*/ 5984543 w 6128435"/>
              <a:gd name="connsiteY151" fmla="*/ 6811016 h 6858000"/>
              <a:gd name="connsiteX152" fmla="*/ 5981802 w 6128435"/>
              <a:gd name="connsiteY152" fmla="*/ 6838578 h 6858000"/>
              <a:gd name="connsiteX153" fmla="*/ 5979671 w 6128435"/>
              <a:gd name="connsiteY153" fmla="*/ 6858000 h 6858000"/>
              <a:gd name="connsiteX154" fmla="*/ 0 w 6128435"/>
              <a:gd name="connsiteY154" fmla="*/ 6858000 h 6858000"/>
              <a:gd name="connsiteX155" fmla="*/ 0 w 6128435"/>
              <a:gd name="connsiteY15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02493 w 6128435"/>
              <a:gd name="connsiteY135" fmla="*/ 5928602 h 6858000"/>
              <a:gd name="connsiteX136" fmla="*/ 6056863 w 6128435"/>
              <a:gd name="connsiteY136" fmla="*/ 6000643 h 6858000"/>
              <a:gd name="connsiteX137" fmla="*/ 6045436 w 6128435"/>
              <a:gd name="connsiteY137" fmla="*/ 6124480 h 6858000"/>
              <a:gd name="connsiteX138" fmla="*/ 6030489 w 6128435"/>
              <a:gd name="connsiteY138" fmla="*/ 6317666 h 6858000"/>
              <a:gd name="connsiteX139" fmla="*/ 6007492 w 6128435"/>
              <a:gd name="connsiteY139" fmla="*/ 6440818 h 6858000"/>
              <a:gd name="connsiteX140" fmla="*/ 6009467 w 6128435"/>
              <a:gd name="connsiteY140" fmla="*/ 6487076 h 6858000"/>
              <a:gd name="connsiteX141" fmla="*/ 5995064 w 6128435"/>
              <a:gd name="connsiteY141" fmla="*/ 6540791 h 6858000"/>
              <a:gd name="connsiteX142" fmla="*/ 5996309 w 6128435"/>
              <a:gd name="connsiteY142" fmla="*/ 6543961 h 6858000"/>
              <a:gd name="connsiteX143" fmla="*/ 5996048 w 6128435"/>
              <a:gd name="connsiteY143" fmla="*/ 6555444 h 6858000"/>
              <a:gd name="connsiteX144" fmla="*/ 6002524 w 6128435"/>
              <a:gd name="connsiteY144" fmla="*/ 6560188 h 6858000"/>
              <a:gd name="connsiteX145" fmla="*/ 6006823 w 6128435"/>
              <a:gd name="connsiteY145" fmla="*/ 6578546 h 6858000"/>
              <a:gd name="connsiteX146" fmla="*/ 6004510 w 6128435"/>
              <a:gd name="connsiteY146" fmla="*/ 6599256 h 6858000"/>
              <a:gd name="connsiteX147" fmla="*/ 5986207 w 6128435"/>
              <a:gd name="connsiteY147" fmla="*/ 6695855 h 6858000"/>
              <a:gd name="connsiteX148" fmla="*/ 5979428 w 6128435"/>
              <a:gd name="connsiteY148" fmla="*/ 6754678 h 6858000"/>
              <a:gd name="connsiteX149" fmla="*/ 5983398 w 6128435"/>
              <a:gd name="connsiteY149" fmla="*/ 6778641 h 6858000"/>
              <a:gd name="connsiteX150" fmla="*/ 5984543 w 6128435"/>
              <a:gd name="connsiteY150" fmla="*/ 6811016 h 6858000"/>
              <a:gd name="connsiteX151" fmla="*/ 5981802 w 6128435"/>
              <a:gd name="connsiteY151" fmla="*/ 6838578 h 6858000"/>
              <a:gd name="connsiteX152" fmla="*/ 5979671 w 6128435"/>
              <a:gd name="connsiteY152" fmla="*/ 6858000 h 6858000"/>
              <a:gd name="connsiteX153" fmla="*/ 0 w 6128435"/>
              <a:gd name="connsiteY153" fmla="*/ 6858000 h 6858000"/>
              <a:gd name="connsiteX154" fmla="*/ 0 w 6128435"/>
              <a:gd name="connsiteY15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02493 w 6128435"/>
              <a:gd name="connsiteY134" fmla="*/ 5928602 h 6858000"/>
              <a:gd name="connsiteX135" fmla="*/ 6056863 w 6128435"/>
              <a:gd name="connsiteY135" fmla="*/ 6000643 h 6858000"/>
              <a:gd name="connsiteX136" fmla="*/ 6045436 w 6128435"/>
              <a:gd name="connsiteY136" fmla="*/ 6124480 h 6858000"/>
              <a:gd name="connsiteX137" fmla="*/ 6030489 w 6128435"/>
              <a:gd name="connsiteY137" fmla="*/ 6317666 h 6858000"/>
              <a:gd name="connsiteX138" fmla="*/ 6007492 w 6128435"/>
              <a:gd name="connsiteY138" fmla="*/ 6440818 h 6858000"/>
              <a:gd name="connsiteX139" fmla="*/ 6009467 w 6128435"/>
              <a:gd name="connsiteY139" fmla="*/ 6487076 h 6858000"/>
              <a:gd name="connsiteX140" fmla="*/ 5995064 w 6128435"/>
              <a:gd name="connsiteY140" fmla="*/ 6540791 h 6858000"/>
              <a:gd name="connsiteX141" fmla="*/ 5996309 w 6128435"/>
              <a:gd name="connsiteY141" fmla="*/ 6543961 h 6858000"/>
              <a:gd name="connsiteX142" fmla="*/ 5996048 w 6128435"/>
              <a:gd name="connsiteY142" fmla="*/ 6555444 h 6858000"/>
              <a:gd name="connsiteX143" fmla="*/ 6002524 w 6128435"/>
              <a:gd name="connsiteY143" fmla="*/ 6560188 h 6858000"/>
              <a:gd name="connsiteX144" fmla="*/ 6006823 w 6128435"/>
              <a:gd name="connsiteY144" fmla="*/ 6578546 h 6858000"/>
              <a:gd name="connsiteX145" fmla="*/ 6004510 w 6128435"/>
              <a:gd name="connsiteY145" fmla="*/ 6599256 h 6858000"/>
              <a:gd name="connsiteX146" fmla="*/ 5986207 w 6128435"/>
              <a:gd name="connsiteY146" fmla="*/ 6695855 h 6858000"/>
              <a:gd name="connsiteX147" fmla="*/ 5979428 w 6128435"/>
              <a:gd name="connsiteY147" fmla="*/ 6754678 h 6858000"/>
              <a:gd name="connsiteX148" fmla="*/ 5983398 w 6128435"/>
              <a:gd name="connsiteY148" fmla="*/ 6778641 h 6858000"/>
              <a:gd name="connsiteX149" fmla="*/ 5984543 w 6128435"/>
              <a:gd name="connsiteY149" fmla="*/ 6811016 h 6858000"/>
              <a:gd name="connsiteX150" fmla="*/ 5981802 w 6128435"/>
              <a:gd name="connsiteY150" fmla="*/ 6838578 h 6858000"/>
              <a:gd name="connsiteX151" fmla="*/ 5979671 w 6128435"/>
              <a:gd name="connsiteY151" fmla="*/ 6858000 h 6858000"/>
              <a:gd name="connsiteX152" fmla="*/ 0 w 6128435"/>
              <a:gd name="connsiteY152" fmla="*/ 6858000 h 6858000"/>
              <a:gd name="connsiteX153" fmla="*/ 0 w 6128435"/>
              <a:gd name="connsiteY153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16589 w 6127519"/>
              <a:gd name="connsiteY43" fmla="*/ 2810822 h 6858000"/>
              <a:gd name="connsiteX44" fmla="*/ 5418542 w 6127519"/>
              <a:gd name="connsiteY44" fmla="*/ 2817745 h 6858000"/>
              <a:gd name="connsiteX45" fmla="*/ 5418847 w 6127519"/>
              <a:gd name="connsiteY45" fmla="*/ 2817825 h 6858000"/>
              <a:gd name="connsiteX46" fmla="*/ 5457023 w 6127519"/>
              <a:gd name="connsiteY46" fmla="*/ 2858292 h 6858000"/>
              <a:gd name="connsiteX47" fmla="*/ 5479298 w 6127519"/>
              <a:gd name="connsiteY47" fmla="*/ 2947791 h 6858000"/>
              <a:gd name="connsiteX48" fmla="*/ 5481770 w 6127519"/>
              <a:gd name="connsiteY48" fmla="*/ 2951352 h 6858000"/>
              <a:gd name="connsiteX49" fmla="*/ 5482045 w 6127519"/>
              <a:gd name="connsiteY49" fmla="*/ 2984371 h 6858000"/>
              <a:gd name="connsiteX50" fmla="*/ 5482415 w 6127519"/>
              <a:gd name="connsiteY50" fmla="*/ 3004079 h 6858000"/>
              <a:gd name="connsiteX51" fmla="*/ 5503944 w 6127519"/>
              <a:gd name="connsiteY51" fmla="*/ 3123335 h 6858000"/>
              <a:gd name="connsiteX52" fmla="*/ 5516007 w 6127519"/>
              <a:gd name="connsiteY52" fmla="*/ 3258473 h 6858000"/>
              <a:gd name="connsiteX53" fmla="*/ 5566839 w 6127519"/>
              <a:gd name="connsiteY53" fmla="*/ 3345295 h 6858000"/>
              <a:gd name="connsiteX54" fmla="*/ 5589758 w 6127519"/>
              <a:gd name="connsiteY54" fmla="*/ 3506453 h 6858000"/>
              <a:gd name="connsiteX55" fmla="*/ 5596144 w 6127519"/>
              <a:gd name="connsiteY55" fmla="*/ 3534624 h 6858000"/>
              <a:gd name="connsiteX56" fmla="*/ 5597750 w 6127519"/>
              <a:gd name="connsiteY56" fmla="*/ 3534129 h 6858000"/>
              <a:gd name="connsiteX57" fmla="*/ 5599700 w 6127519"/>
              <a:gd name="connsiteY57" fmla="*/ 3547221 h 6858000"/>
              <a:gd name="connsiteX58" fmla="*/ 5615031 w 6127519"/>
              <a:gd name="connsiteY58" fmla="*/ 3557482 h 6858000"/>
              <a:gd name="connsiteX59" fmla="*/ 5618377 w 6127519"/>
              <a:gd name="connsiteY59" fmla="*/ 3588431 h 6858000"/>
              <a:gd name="connsiteX60" fmla="*/ 5612155 w 6127519"/>
              <a:gd name="connsiteY60" fmla="*/ 3589869 h 6858000"/>
              <a:gd name="connsiteX61" fmla="*/ 5620843 w 6127519"/>
              <a:gd name="connsiteY61" fmla="*/ 3606745 h 6858000"/>
              <a:gd name="connsiteX62" fmla="*/ 5655472 w 6127519"/>
              <a:gd name="connsiteY62" fmla="*/ 3678877 h 6858000"/>
              <a:gd name="connsiteX63" fmla="*/ 5680448 w 6127519"/>
              <a:gd name="connsiteY63" fmla="*/ 3717760 h 6858000"/>
              <a:gd name="connsiteX64" fmla="*/ 5683015 w 6127519"/>
              <a:gd name="connsiteY64" fmla="*/ 3762025 h 6858000"/>
              <a:gd name="connsiteX65" fmla="*/ 5696643 w 6127519"/>
              <a:gd name="connsiteY65" fmla="*/ 3773888 h 6858000"/>
              <a:gd name="connsiteX66" fmla="*/ 5699203 w 6127519"/>
              <a:gd name="connsiteY66" fmla="*/ 3775823 h 6858000"/>
              <a:gd name="connsiteX67" fmla="*/ 5704824 w 6127519"/>
              <a:gd name="connsiteY67" fmla="*/ 3785966 h 6858000"/>
              <a:gd name="connsiteX68" fmla="*/ 5712204 w 6127519"/>
              <a:gd name="connsiteY68" fmla="*/ 3785830 h 6858000"/>
              <a:gd name="connsiteX69" fmla="*/ 5724816 w 6127519"/>
              <a:gd name="connsiteY69" fmla="*/ 3798949 h 6858000"/>
              <a:gd name="connsiteX70" fmla="*/ 5733539 w 6127519"/>
              <a:gd name="connsiteY70" fmla="*/ 3818457 h 6858000"/>
              <a:gd name="connsiteX71" fmla="*/ 5768491 w 6127519"/>
              <a:gd name="connsiteY71" fmla="*/ 3914399 h 6858000"/>
              <a:gd name="connsiteX72" fmla="*/ 5793123 w 6127519"/>
              <a:gd name="connsiteY72" fmla="*/ 3969952 h 6858000"/>
              <a:gd name="connsiteX73" fmla="*/ 5808321 w 6127519"/>
              <a:gd name="connsiteY73" fmla="*/ 3988153 h 6858000"/>
              <a:gd name="connsiteX74" fmla="*/ 5825621 w 6127519"/>
              <a:gd name="connsiteY74" fmla="*/ 4015525 h 6858000"/>
              <a:gd name="connsiteX75" fmla="*/ 5860672 w 6127519"/>
              <a:gd name="connsiteY75" fmla="*/ 4061579 h 6858000"/>
              <a:gd name="connsiteX76" fmla="*/ 5872173 w 6127519"/>
              <a:gd name="connsiteY76" fmla="*/ 4088497 h 6858000"/>
              <a:gd name="connsiteX77" fmla="*/ 5883705 w 6127519"/>
              <a:gd name="connsiteY77" fmla="*/ 4101899 h 6858000"/>
              <a:gd name="connsiteX78" fmla="*/ 5885314 w 6127519"/>
              <a:gd name="connsiteY78" fmla="*/ 4108387 h 6858000"/>
              <a:gd name="connsiteX79" fmla="*/ 5894095 w 6127519"/>
              <a:gd name="connsiteY79" fmla="*/ 4128857 h 6858000"/>
              <a:gd name="connsiteX80" fmla="*/ 5898339 w 6127519"/>
              <a:gd name="connsiteY80" fmla="*/ 4140800 h 6858000"/>
              <a:gd name="connsiteX81" fmla="*/ 5899734 w 6127519"/>
              <a:gd name="connsiteY81" fmla="*/ 4145632 h 6858000"/>
              <a:gd name="connsiteX82" fmla="*/ 5903513 w 6127519"/>
              <a:gd name="connsiteY82" fmla="*/ 4187661 h 6858000"/>
              <a:gd name="connsiteX83" fmla="*/ 5917114 w 6127519"/>
              <a:gd name="connsiteY83" fmla="*/ 4213096 h 6858000"/>
              <a:gd name="connsiteX84" fmla="*/ 5921153 w 6127519"/>
              <a:gd name="connsiteY84" fmla="*/ 4236222 h 6858000"/>
              <a:gd name="connsiteX85" fmla="*/ 5924233 w 6127519"/>
              <a:gd name="connsiteY85" fmla="*/ 4242060 h 6858000"/>
              <a:gd name="connsiteX86" fmla="*/ 5928910 w 6127519"/>
              <a:gd name="connsiteY86" fmla="*/ 4300973 h 6858000"/>
              <a:gd name="connsiteX87" fmla="*/ 5939320 w 6127519"/>
              <a:gd name="connsiteY87" fmla="*/ 4340435 h 6858000"/>
              <a:gd name="connsiteX88" fmla="*/ 5946705 w 6127519"/>
              <a:gd name="connsiteY88" fmla="*/ 4428051 h 6858000"/>
              <a:gd name="connsiteX89" fmla="*/ 5949261 w 6127519"/>
              <a:gd name="connsiteY89" fmla="*/ 4449185 h 6858000"/>
              <a:gd name="connsiteX90" fmla="*/ 5957504 w 6127519"/>
              <a:gd name="connsiteY90" fmla="*/ 4465911 h 6858000"/>
              <a:gd name="connsiteX91" fmla="*/ 5964689 w 6127519"/>
              <a:gd name="connsiteY91" fmla="*/ 4468532 h 6858000"/>
              <a:gd name="connsiteX92" fmla="*/ 5967062 w 6127519"/>
              <a:gd name="connsiteY92" fmla="*/ 4479923 h 6858000"/>
              <a:gd name="connsiteX93" fmla="*/ 5968960 w 6127519"/>
              <a:gd name="connsiteY93" fmla="*/ 4482655 h 6858000"/>
              <a:gd name="connsiteX94" fmla="*/ 5978567 w 6127519"/>
              <a:gd name="connsiteY94" fmla="*/ 4498605 h 6858000"/>
              <a:gd name="connsiteX95" fmla="*/ 5980106 w 6127519"/>
              <a:gd name="connsiteY95" fmla="*/ 4585087 h 6858000"/>
              <a:gd name="connsiteX96" fmla="*/ 5998138 w 6127519"/>
              <a:gd name="connsiteY96" fmla="*/ 4697518 h 6858000"/>
              <a:gd name="connsiteX97" fmla="*/ 6013516 w 6127519"/>
              <a:gd name="connsiteY97" fmla="*/ 4786619 h 6858000"/>
              <a:gd name="connsiteX98" fmla="*/ 6025404 w 6127519"/>
              <a:gd name="connsiteY98" fmla="*/ 4858148 h 6858000"/>
              <a:gd name="connsiteX99" fmla="*/ 6007749 w 6127519"/>
              <a:gd name="connsiteY99" fmla="*/ 4964715 h 6858000"/>
              <a:gd name="connsiteX100" fmla="*/ 6005269 w 6127519"/>
              <a:gd name="connsiteY100" fmla="*/ 5150567 h 6858000"/>
              <a:gd name="connsiteX101" fmla="*/ 6001127 w 6127519"/>
              <a:gd name="connsiteY101" fmla="*/ 5164609 h 6858000"/>
              <a:gd name="connsiteX102" fmla="*/ 5996647 w 6127519"/>
              <a:gd name="connsiteY102" fmla="*/ 5185640 h 6858000"/>
              <a:gd name="connsiteX103" fmla="*/ 5998514 w 6127519"/>
              <a:gd name="connsiteY103" fmla="*/ 5189673 h 6858000"/>
              <a:gd name="connsiteX104" fmla="*/ 5995970 w 6127519"/>
              <a:gd name="connsiteY104" fmla="*/ 5221547 h 6858000"/>
              <a:gd name="connsiteX105" fmla="*/ 5997218 w 6127519"/>
              <a:gd name="connsiteY105" fmla="*/ 5222031 h 6858000"/>
              <a:gd name="connsiteX106" fmla="*/ 6002116 w 6127519"/>
              <a:gd name="connsiteY106" fmla="*/ 5231223 h 6858000"/>
              <a:gd name="connsiteX107" fmla="*/ 6008541 w 6127519"/>
              <a:gd name="connsiteY107" fmla="*/ 5248680 h 6858000"/>
              <a:gd name="connsiteX108" fmla="*/ 6039260 w 6127519"/>
              <a:gd name="connsiteY108" fmla="*/ 5289518 h 6858000"/>
              <a:gd name="connsiteX109" fmla="*/ 6036748 w 6127519"/>
              <a:gd name="connsiteY109" fmla="*/ 5322752 h 6858000"/>
              <a:gd name="connsiteX110" fmla="*/ 6036943 w 6127519"/>
              <a:gd name="connsiteY110" fmla="*/ 5329480 h 6858000"/>
              <a:gd name="connsiteX111" fmla="*/ 6037236 w 6127519"/>
              <a:gd name="connsiteY111" fmla="*/ 5329634 h 6858000"/>
              <a:gd name="connsiteX112" fmla="*/ 6038019 w 6127519"/>
              <a:gd name="connsiteY112" fmla="*/ 5336764 h 6858000"/>
              <a:gd name="connsiteX113" fmla="*/ 6037298 w 6127519"/>
              <a:gd name="connsiteY113" fmla="*/ 5341753 h 6858000"/>
              <a:gd name="connsiteX114" fmla="*/ 6037677 w 6127519"/>
              <a:gd name="connsiteY114" fmla="*/ 5354807 h 6858000"/>
              <a:gd name="connsiteX115" fmla="*/ 6039728 w 6127519"/>
              <a:gd name="connsiteY115" fmla="*/ 5359416 h 6858000"/>
              <a:gd name="connsiteX116" fmla="*/ 6043311 w 6127519"/>
              <a:gd name="connsiteY116" fmla="*/ 5361407 h 6858000"/>
              <a:gd name="connsiteX117" fmla="*/ 6042954 w 6127519"/>
              <a:gd name="connsiteY117" fmla="*/ 5362576 h 6858000"/>
              <a:gd name="connsiteX118" fmla="*/ 6053435 w 6127519"/>
              <a:gd name="connsiteY118" fmla="*/ 5387547 h 6858000"/>
              <a:gd name="connsiteX119" fmla="*/ 6065933 w 6127519"/>
              <a:gd name="connsiteY119" fmla="*/ 5443002 h 6858000"/>
              <a:gd name="connsiteX120" fmla="*/ 6068640 w 6127519"/>
              <a:gd name="connsiteY120" fmla="*/ 5474503 h 6858000"/>
              <a:gd name="connsiteX121" fmla="*/ 6080922 w 6127519"/>
              <a:gd name="connsiteY121" fmla="*/ 5561070 h 6858000"/>
              <a:gd name="connsiteX122" fmla="*/ 6096949 w 6127519"/>
              <a:gd name="connsiteY122" fmla="*/ 5648179 h 6858000"/>
              <a:gd name="connsiteX123" fmla="*/ 6125703 w 6127519"/>
              <a:gd name="connsiteY123" fmla="*/ 5692894 h 6858000"/>
              <a:gd name="connsiteX124" fmla="*/ 6126670 w 6127519"/>
              <a:gd name="connsiteY124" fmla="*/ 5697882 h 6858000"/>
              <a:gd name="connsiteX125" fmla="*/ 6124061 w 6127519"/>
              <a:gd name="connsiteY125" fmla="*/ 5710294 h 6858000"/>
              <a:gd name="connsiteX126" fmla="*/ 6122213 w 6127519"/>
              <a:gd name="connsiteY126" fmla="*/ 5714762 h 6858000"/>
              <a:gd name="connsiteX127" fmla="*/ 6121353 w 6127519"/>
              <a:gd name="connsiteY127" fmla="*/ 5721725 h 6858000"/>
              <a:gd name="connsiteX128" fmla="*/ 6121607 w 6127519"/>
              <a:gd name="connsiteY128" fmla="*/ 5721959 h 6858000"/>
              <a:gd name="connsiteX129" fmla="*/ 6120262 w 6127519"/>
              <a:gd name="connsiteY129" fmla="*/ 5728358 h 6858000"/>
              <a:gd name="connsiteX130" fmla="*/ 6110194 w 6127519"/>
              <a:gd name="connsiteY130" fmla="*/ 5758853 h 6858000"/>
              <a:gd name="connsiteX131" fmla="*/ 6127519 w 6127519"/>
              <a:gd name="connsiteY131" fmla="*/ 5865775 h 6858000"/>
              <a:gd name="connsiteX132" fmla="*/ 6119217 w 6127519"/>
              <a:gd name="connsiteY132" fmla="*/ 5888542 h 6858000"/>
              <a:gd name="connsiteX133" fmla="*/ 6102493 w 6127519"/>
              <a:gd name="connsiteY133" fmla="*/ 5928602 h 6858000"/>
              <a:gd name="connsiteX134" fmla="*/ 6056863 w 6127519"/>
              <a:gd name="connsiteY134" fmla="*/ 6000643 h 6858000"/>
              <a:gd name="connsiteX135" fmla="*/ 6045436 w 6127519"/>
              <a:gd name="connsiteY135" fmla="*/ 6124480 h 6858000"/>
              <a:gd name="connsiteX136" fmla="*/ 6030489 w 6127519"/>
              <a:gd name="connsiteY136" fmla="*/ 6317666 h 6858000"/>
              <a:gd name="connsiteX137" fmla="*/ 6007492 w 6127519"/>
              <a:gd name="connsiteY137" fmla="*/ 6440818 h 6858000"/>
              <a:gd name="connsiteX138" fmla="*/ 6009467 w 6127519"/>
              <a:gd name="connsiteY138" fmla="*/ 6487076 h 6858000"/>
              <a:gd name="connsiteX139" fmla="*/ 5995064 w 6127519"/>
              <a:gd name="connsiteY139" fmla="*/ 6540791 h 6858000"/>
              <a:gd name="connsiteX140" fmla="*/ 5996309 w 6127519"/>
              <a:gd name="connsiteY140" fmla="*/ 6543961 h 6858000"/>
              <a:gd name="connsiteX141" fmla="*/ 5996048 w 6127519"/>
              <a:gd name="connsiteY141" fmla="*/ 6555444 h 6858000"/>
              <a:gd name="connsiteX142" fmla="*/ 6002524 w 6127519"/>
              <a:gd name="connsiteY142" fmla="*/ 6560188 h 6858000"/>
              <a:gd name="connsiteX143" fmla="*/ 6006823 w 6127519"/>
              <a:gd name="connsiteY143" fmla="*/ 6578546 h 6858000"/>
              <a:gd name="connsiteX144" fmla="*/ 6004510 w 6127519"/>
              <a:gd name="connsiteY144" fmla="*/ 6599256 h 6858000"/>
              <a:gd name="connsiteX145" fmla="*/ 5986207 w 6127519"/>
              <a:gd name="connsiteY145" fmla="*/ 6695855 h 6858000"/>
              <a:gd name="connsiteX146" fmla="*/ 5979428 w 6127519"/>
              <a:gd name="connsiteY146" fmla="*/ 6754678 h 6858000"/>
              <a:gd name="connsiteX147" fmla="*/ 5983398 w 6127519"/>
              <a:gd name="connsiteY147" fmla="*/ 6778641 h 6858000"/>
              <a:gd name="connsiteX148" fmla="*/ 5984543 w 6127519"/>
              <a:gd name="connsiteY148" fmla="*/ 6811016 h 6858000"/>
              <a:gd name="connsiteX149" fmla="*/ 5981802 w 6127519"/>
              <a:gd name="connsiteY149" fmla="*/ 6838578 h 6858000"/>
              <a:gd name="connsiteX150" fmla="*/ 5979671 w 6127519"/>
              <a:gd name="connsiteY150" fmla="*/ 6858000 h 6858000"/>
              <a:gd name="connsiteX151" fmla="*/ 0 w 6127519"/>
              <a:gd name="connsiteY151" fmla="*/ 6858000 h 6858000"/>
              <a:gd name="connsiteX152" fmla="*/ 0 w 6127519"/>
              <a:gd name="connsiteY152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02116 w 6127689"/>
              <a:gd name="connsiteY106" fmla="*/ 5231223 h 6858000"/>
              <a:gd name="connsiteX107" fmla="*/ 6008541 w 6127689"/>
              <a:gd name="connsiteY107" fmla="*/ 5248680 h 6858000"/>
              <a:gd name="connsiteX108" fmla="*/ 6039260 w 6127689"/>
              <a:gd name="connsiteY108" fmla="*/ 5289518 h 6858000"/>
              <a:gd name="connsiteX109" fmla="*/ 6036748 w 6127689"/>
              <a:gd name="connsiteY109" fmla="*/ 5322752 h 6858000"/>
              <a:gd name="connsiteX110" fmla="*/ 6036943 w 6127689"/>
              <a:gd name="connsiteY110" fmla="*/ 5329480 h 6858000"/>
              <a:gd name="connsiteX111" fmla="*/ 6037236 w 6127689"/>
              <a:gd name="connsiteY111" fmla="*/ 5329634 h 6858000"/>
              <a:gd name="connsiteX112" fmla="*/ 6038019 w 6127689"/>
              <a:gd name="connsiteY112" fmla="*/ 5336764 h 6858000"/>
              <a:gd name="connsiteX113" fmla="*/ 6037298 w 6127689"/>
              <a:gd name="connsiteY113" fmla="*/ 5341753 h 6858000"/>
              <a:gd name="connsiteX114" fmla="*/ 6037677 w 6127689"/>
              <a:gd name="connsiteY114" fmla="*/ 5354807 h 6858000"/>
              <a:gd name="connsiteX115" fmla="*/ 6039728 w 6127689"/>
              <a:gd name="connsiteY115" fmla="*/ 5359416 h 6858000"/>
              <a:gd name="connsiteX116" fmla="*/ 6043311 w 6127689"/>
              <a:gd name="connsiteY116" fmla="*/ 5361407 h 6858000"/>
              <a:gd name="connsiteX117" fmla="*/ 6042954 w 6127689"/>
              <a:gd name="connsiteY117" fmla="*/ 5362576 h 6858000"/>
              <a:gd name="connsiteX118" fmla="*/ 6053435 w 6127689"/>
              <a:gd name="connsiteY118" fmla="*/ 5387547 h 6858000"/>
              <a:gd name="connsiteX119" fmla="*/ 6065933 w 6127689"/>
              <a:gd name="connsiteY119" fmla="*/ 5443002 h 6858000"/>
              <a:gd name="connsiteX120" fmla="*/ 6068640 w 6127689"/>
              <a:gd name="connsiteY120" fmla="*/ 5474503 h 6858000"/>
              <a:gd name="connsiteX121" fmla="*/ 6080922 w 6127689"/>
              <a:gd name="connsiteY121" fmla="*/ 5561070 h 6858000"/>
              <a:gd name="connsiteX122" fmla="*/ 6096949 w 6127689"/>
              <a:gd name="connsiteY122" fmla="*/ 5648179 h 6858000"/>
              <a:gd name="connsiteX123" fmla="*/ 6125703 w 6127689"/>
              <a:gd name="connsiteY123" fmla="*/ 5692894 h 6858000"/>
              <a:gd name="connsiteX124" fmla="*/ 6126670 w 6127689"/>
              <a:gd name="connsiteY124" fmla="*/ 5697882 h 6858000"/>
              <a:gd name="connsiteX125" fmla="*/ 6124061 w 6127689"/>
              <a:gd name="connsiteY125" fmla="*/ 5710294 h 6858000"/>
              <a:gd name="connsiteX126" fmla="*/ 6122213 w 6127689"/>
              <a:gd name="connsiteY126" fmla="*/ 5714762 h 6858000"/>
              <a:gd name="connsiteX127" fmla="*/ 6121353 w 6127689"/>
              <a:gd name="connsiteY127" fmla="*/ 5721725 h 6858000"/>
              <a:gd name="connsiteX128" fmla="*/ 6121607 w 6127689"/>
              <a:gd name="connsiteY128" fmla="*/ 5721959 h 6858000"/>
              <a:gd name="connsiteX129" fmla="*/ 6120262 w 6127689"/>
              <a:gd name="connsiteY129" fmla="*/ 5728358 h 6858000"/>
              <a:gd name="connsiteX130" fmla="*/ 6127024 w 6127689"/>
              <a:gd name="connsiteY130" fmla="*/ 5786902 h 6858000"/>
              <a:gd name="connsiteX131" fmla="*/ 6127519 w 6127689"/>
              <a:gd name="connsiteY131" fmla="*/ 5865775 h 6858000"/>
              <a:gd name="connsiteX132" fmla="*/ 6119217 w 6127689"/>
              <a:gd name="connsiteY132" fmla="*/ 5888542 h 6858000"/>
              <a:gd name="connsiteX133" fmla="*/ 6102493 w 6127689"/>
              <a:gd name="connsiteY133" fmla="*/ 5928602 h 6858000"/>
              <a:gd name="connsiteX134" fmla="*/ 6056863 w 6127689"/>
              <a:gd name="connsiteY134" fmla="*/ 6000643 h 6858000"/>
              <a:gd name="connsiteX135" fmla="*/ 6045436 w 6127689"/>
              <a:gd name="connsiteY135" fmla="*/ 6124480 h 6858000"/>
              <a:gd name="connsiteX136" fmla="*/ 6030489 w 6127689"/>
              <a:gd name="connsiteY136" fmla="*/ 6317666 h 6858000"/>
              <a:gd name="connsiteX137" fmla="*/ 6007492 w 6127689"/>
              <a:gd name="connsiteY137" fmla="*/ 6440818 h 6858000"/>
              <a:gd name="connsiteX138" fmla="*/ 6009467 w 6127689"/>
              <a:gd name="connsiteY138" fmla="*/ 6487076 h 6858000"/>
              <a:gd name="connsiteX139" fmla="*/ 5995064 w 6127689"/>
              <a:gd name="connsiteY139" fmla="*/ 6540791 h 6858000"/>
              <a:gd name="connsiteX140" fmla="*/ 5996309 w 6127689"/>
              <a:gd name="connsiteY140" fmla="*/ 6543961 h 6858000"/>
              <a:gd name="connsiteX141" fmla="*/ 5996048 w 6127689"/>
              <a:gd name="connsiteY141" fmla="*/ 6555444 h 6858000"/>
              <a:gd name="connsiteX142" fmla="*/ 6002524 w 6127689"/>
              <a:gd name="connsiteY142" fmla="*/ 6560188 h 6858000"/>
              <a:gd name="connsiteX143" fmla="*/ 6006823 w 6127689"/>
              <a:gd name="connsiteY143" fmla="*/ 6578546 h 6858000"/>
              <a:gd name="connsiteX144" fmla="*/ 6004510 w 6127689"/>
              <a:gd name="connsiteY144" fmla="*/ 6599256 h 6858000"/>
              <a:gd name="connsiteX145" fmla="*/ 5986207 w 6127689"/>
              <a:gd name="connsiteY145" fmla="*/ 6695855 h 6858000"/>
              <a:gd name="connsiteX146" fmla="*/ 5979428 w 6127689"/>
              <a:gd name="connsiteY146" fmla="*/ 6754678 h 6858000"/>
              <a:gd name="connsiteX147" fmla="*/ 5983398 w 6127689"/>
              <a:gd name="connsiteY147" fmla="*/ 6778641 h 6858000"/>
              <a:gd name="connsiteX148" fmla="*/ 5984543 w 6127689"/>
              <a:gd name="connsiteY148" fmla="*/ 6811016 h 6858000"/>
              <a:gd name="connsiteX149" fmla="*/ 5981802 w 6127689"/>
              <a:gd name="connsiteY149" fmla="*/ 6838578 h 6858000"/>
              <a:gd name="connsiteX150" fmla="*/ 5979671 w 6127689"/>
              <a:gd name="connsiteY150" fmla="*/ 6858000 h 6858000"/>
              <a:gd name="connsiteX151" fmla="*/ 0 w 6127689"/>
              <a:gd name="connsiteY151" fmla="*/ 6858000 h 6858000"/>
              <a:gd name="connsiteX152" fmla="*/ 0 w 6127689"/>
              <a:gd name="connsiteY152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02116 w 6127689"/>
              <a:gd name="connsiteY106" fmla="*/ 5231223 h 6858000"/>
              <a:gd name="connsiteX107" fmla="*/ 6039260 w 6127689"/>
              <a:gd name="connsiteY107" fmla="*/ 5289518 h 6858000"/>
              <a:gd name="connsiteX108" fmla="*/ 6036748 w 6127689"/>
              <a:gd name="connsiteY108" fmla="*/ 5322752 h 6858000"/>
              <a:gd name="connsiteX109" fmla="*/ 6036943 w 6127689"/>
              <a:gd name="connsiteY109" fmla="*/ 5329480 h 6858000"/>
              <a:gd name="connsiteX110" fmla="*/ 6037236 w 6127689"/>
              <a:gd name="connsiteY110" fmla="*/ 5329634 h 6858000"/>
              <a:gd name="connsiteX111" fmla="*/ 6038019 w 6127689"/>
              <a:gd name="connsiteY111" fmla="*/ 5336764 h 6858000"/>
              <a:gd name="connsiteX112" fmla="*/ 6037298 w 6127689"/>
              <a:gd name="connsiteY112" fmla="*/ 5341753 h 6858000"/>
              <a:gd name="connsiteX113" fmla="*/ 6037677 w 6127689"/>
              <a:gd name="connsiteY113" fmla="*/ 5354807 h 6858000"/>
              <a:gd name="connsiteX114" fmla="*/ 6039728 w 6127689"/>
              <a:gd name="connsiteY114" fmla="*/ 5359416 h 6858000"/>
              <a:gd name="connsiteX115" fmla="*/ 6043311 w 6127689"/>
              <a:gd name="connsiteY115" fmla="*/ 5361407 h 6858000"/>
              <a:gd name="connsiteX116" fmla="*/ 6042954 w 6127689"/>
              <a:gd name="connsiteY116" fmla="*/ 5362576 h 6858000"/>
              <a:gd name="connsiteX117" fmla="*/ 6053435 w 6127689"/>
              <a:gd name="connsiteY117" fmla="*/ 5387547 h 6858000"/>
              <a:gd name="connsiteX118" fmla="*/ 6065933 w 6127689"/>
              <a:gd name="connsiteY118" fmla="*/ 5443002 h 6858000"/>
              <a:gd name="connsiteX119" fmla="*/ 6068640 w 6127689"/>
              <a:gd name="connsiteY119" fmla="*/ 5474503 h 6858000"/>
              <a:gd name="connsiteX120" fmla="*/ 6080922 w 6127689"/>
              <a:gd name="connsiteY120" fmla="*/ 5561070 h 6858000"/>
              <a:gd name="connsiteX121" fmla="*/ 6096949 w 6127689"/>
              <a:gd name="connsiteY121" fmla="*/ 5648179 h 6858000"/>
              <a:gd name="connsiteX122" fmla="*/ 6125703 w 6127689"/>
              <a:gd name="connsiteY122" fmla="*/ 5692894 h 6858000"/>
              <a:gd name="connsiteX123" fmla="*/ 6126670 w 6127689"/>
              <a:gd name="connsiteY123" fmla="*/ 5697882 h 6858000"/>
              <a:gd name="connsiteX124" fmla="*/ 6124061 w 6127689"/>
              <a:gd name="connsiteY124" fmla="*/ 5710294 h 6858000"/>
              <a:gd name="connsiteX125" fmla="*/ 6122213 w 6127689"/>
              <a:gd name="connsiteY125" fmla="*/ 5714762 h 6858000"/>
              <a:gd name="connsiteX126" fmla="*/ 6121353 w 6127689"/>
              <a:gd name="connsiteY126" fmla="*/ 5721725 h 6858000"/>
              <a:gd name="connsiteX127" fmla="*/ 6121607 w 6127689"/>
              <a:gd name="connsiteY127" fmla="*/ 5721959 h 6858000"/>
              <a:gd name="connsiteX128" fmla="*/ 6120262 w 6127689"/>
              <a:gd name="connsiteY128" fmla="*/ 5728358 h 6858000"/>
              <a:gd name="connsiteX129" fmla="*/ 6127024 w 6127689"/>
              <a:gd name="connsiteY129" fmla="*/ 5786902 h 6858000"/>
              <a:gd name="connsiteX130" fmla="*/ 6127519 w 6127689"/>
              <a:gd name="connsiteY130" fmla="*/ 5865775 h 6858000"/>
              <a:gd name="connsiteX131" fmla="*/ 6119217 w 6127689"/>
              <a:gd name="connsiteY131" fmla="*/ 5888542 h 6858000"/>
              <a:gd name="connsiteX132" fmla="*/ 6102493 w 6127689"/>
              <a:gd name="connsiteY132" fmla="*/ 5928602 h 6858000"/>
              <a:gd name="connsiteX133" fmla="*/ 6056863 w 6127689"/>
              <a:gd name="connsiteY133" fmla="*/ 6000643 h 6858000"/>
              <a:gd name="connsiteX134" fmla="*/ 6045436 w 6127689"/>
              <a:gd name="connsiteY134" fmla="*/ 6124480 h 6858000"/>
              <a:gd name="connsiteX135" fmla="*/ 6030489 w 6127689"/>
              <a:gd name="connsiteY135" fmla="*/ 6317666 h 6858000"/>
              <a:gd name="connsiteX136" fmla="*/ 6007492 w 6127689"/>
              <a:gd name="connsiteY136" fmla="*/ 6440818 h 6858000"/>
              <a:gd name="connsiteX137" fmla="*/ 6009467 w 6127689"/>
              <a:gd name="connsiteY137" fmla="*/ 6487076 h 6858000"/>
              <a:gd name="connsiteX138" fmla="*/ 5995064 w 6127689"/>
              <a:gd name="connsiteY138" fmla="*/ 6540791 h 6858000"/>
              <a:gd name="connsiteX139" fmla="*/ 5996309 w 6127689"/>
              <a:gd name="connsiteY139" fmla="*/ 6543961 h 6858000"/>
              <a:gd name="connsiteX140" fmla="*/ 5996048 w 6127689"/>
              <a:gd name="connsiteY140" fmla="*/ 6555444 h 6858000"/>
              <a:gd name="connsiteX141" fmla="*/ 6002524 w 6127689"/>
              <a:gd name="connsiteY141" fmla="*/ 6560188 h 6858000"/>
              <a:gd name="connsiteX142" fmla="*/ 6006823 w 6127689"/>
              <a:gd name="connsiteY142" fmla="*/ 6578546 h 6858000"/>
              <a:gd name="connsiteX143" fmla="*/ 6004510 w 6127689"/>
              <a:gd name="connsiteY143" fmla="*/ 6599256 h 6858000"/>
              <a:gd name="connsiteX144" fmla="*/ 5986207 w 6127689"/>
              <a:gd name="connsiteY144" fmla="*/ 6695855 h 6858000"/>
              <a:gd name="connsiteX145" fmla="*/ 5979428 w 6127689"/>
              <a:gd name="connsiteY145" fmla="*/ 6754678 h 6858000"/>
              <a:gd name="connsiteX146" fmla="*/ 5983398 w 6127689"/>
              <a:gd name="connsiteY146" fmla="*/ 6778641 h 6858000"/>
              <a:gd name="connsiteX147" fmla="*/ 5984543 w 6127689"/>
              <a:gd name="connsiteY147" fmla="*/ 6811016 h 6858000"/>
              <a:gd name="connsiteX148" fmla="*/ 5981802 w 6127689"/>
              <a:gd name="connsiteY148" fmla="*/ 6838578 h 6858000"/>
              <a:gd name="connsiteX149" fmla="*/ 5979671 w 6127689"/>
              <a:gd name="connsiteY149" fmla="*/ 6858000 h 6858000"/>
              <a:gd name="connsiteX150" fmla="*/ 0 w 6127689"/>
              <a:gd name="connsiteY150" fmla="*/ 6858000 h 6858000"/>
              <a:gd name="connsiteX151" fmla="*/ 0 w 6127689"/>
              <a:gd name="connsiteY151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39260 w 6127689"/>
              <a:gd name="connsiteY106" fmla="*/ 5289518 h 6858000"/>
              <a:gd name="connsiteX107" fmla="*/ 6036748 w 6127689"/>
              <a:gd name="connsiteY107" fmla="*/ 5322752 h 6858000"/>
              <a:gd name="connsiteX108" fmla="*/ 6036943 w 6127689"/>
              <a:gd name="connsiteY108" fmla="*/ 5329480 h 6858000"/>
              <a:gd name="connsiteX109" fmla="*/ 6037236 w 6127689"/>
              <a:gd name="connsiteY109" fmla="*/ 5329634 h 6858000"/>
              <a:gd name="connsiteX110" fmla="*/ 6038019 w 6127689"/>
              <a:gd name="connsiteY110" fmla="*/ 5336764 h 6858000"/>
              <a:gd name="connsiteX111" fmla="*/ 6037298 w 6127689"/>
              <a:gd name="connsiteY111" fmla="*/ 5341753 h 6858000"/>
              <a:gd name="connsiteX112" fmla="*/ 6037677 w 6127689"/>
              <a:gd name="connsiteY112" fmla="*/ 5354807 h 6858000"/>
              <a:gd name="connsiteX113" fmla="*/ 6039728 w 6127689"/>
              <a:gd name="connsiteY113" fmla="*/ 5359416 h 6858000"/>
              <a:gd name="connsiteX114" fmla="*/ 6043311 w 6127689"/>
              <a:gd name="connsiteY114" fmla="*/ 5361407 h 6858000"/>
              <a:gd name="connsiteX115" fmla="*/ 6042954 w 6127689"/>
              <a:gd name="connsiteY115" fmla="*/ 5362576 h 6858000"/>
              <a:gd name="connsiteX116" fmla="*/ 6053435 w 6127689"/>
              <a:gd name="connsiteY116" fmla="*/ 5387547 h 6858000"/>
              <a:gd name="connsiteX117" fmla="*/ 6065933 w 6127689"/>
              <a:gd name="connsiteY117" fmla="*/ 5443002 h 6858000"/>
              <a:gd name="connsiteX118" fmla="*/ 6068640 w 6127689"/>
              <a:gd name="connsiteY118" fmla="*/ 5474503 h 6858000"/>
              <a:gd name="connsiteX119" fmla="*/ 6080922 w 6127689"/>
              <a:gd name="connsiteY119" fmla="*/ 5561070 h 6858000"/>
              <a:gd name="connsiteX120" fmla="*/ 6096949 w 6127689"/>
              <a:gd name="connsiteY120" fmla="*/ 5648179 h 6858000"/>
              <a:gd name="connsiteX121" fmla="*/ 6125703 w 6127689"/>
              <a:gd name="connsiteY121" fmla="*/ 5692894 h 6858000"/>
              <a:gd name="connsiteX122" fmla="*/ 6126670 w 6127689"/>
              <a:gd name="connsiteY122" fmla="*/ 5697882 h 6858000"/>
              <a:gd name="connsiteX123" fmla="*/ 6124061 w 6127689"/>
              <a:gd name="connsiteY123" fmla="*/ 5710294 h 6858000"/>
              <a:gd name="connsiteX124" fmla="*/ 6122213 w 6127689"/>
              <a:gd name="connsiteY124" fmla="*/ 5714762 h 6858000"/>
              <a:gd name="connsiteX125" fmla="*/ 6121353 w 6127689"/>
              <a:gd name="connsiteY125" fmla="*/ 5721725 h 6858000"/>
              <a:gd name="connsiteX126" fmla="*/ 6121607 w 6127689"/>
              <a:gd name="connsiteY126" fmla="*/ 5721959 h 6858000"/>
              <a:gd name="connsiteX127" fmla="*/ 6120262 w 6127689"/>
              <a:gd name="connsiteY127" fmla="*/ 5728358 h 6858000"/>
              <a:gd name="connsiteX128" fmla="*/ 6127024 w 6127689"/>
              <a:gd name="connsiteY128" fmla="*/ 5786902 h 6858000"/>
              <a:gd name="connsiteX129" fmla="*/ 6127519 w 6127689"/>
              <a:gd name="connsiteY129" fmla="*/ 5865775 h 6858000"/>
              <a:gd name="connsiteX130" fmla="*/ 6119217 w 6127689"/>
              <a:gd name="connsiteY130" fmla="*/ 5888542 h 6858000"/>
              <a:gd name="connsiteX131" fmla="*/ 6102493 w 6127689"/>
              <a:gd name="connsiteY131" fmla="*/ 5928602 h 6858000"/>
              <a:gd name="connsiteX132" fmla="*/ 6056863 w 6127689"/>
              <a:gd name="connsiteY132" fmla="*/ 6000643 h 6858000"/>
              <a:gd name="connsiteX133" fmla="*/ 6045436 w 6127689"/>
              <a:gd name="connsiteY133" fmla="*/ 6124480 h 6858000"/>
              <a:gd name="connsiteX134" fmla="*/ 6030489 w 6127689"/>
              <a:gd name="connsiteY134" fmla="*/ 6317666 h 6858000"/>
              <a:gd name="connsiteX135" fmla="*/ 6007492 w 6127689"/>
              <a:gd name="connsiteY135" fmla="*/ 6440818 h 6858000"/>
              <a:gd name="connsiteX136" fmla="*/ 6009467 w 6127689"/>
              <a:gd name="connsiteY136" fmla="*/ 6487076 h 6858000"/>
              <a:gd name="connsiteX137" fmla="*/ 5995064 w 6127689"/>
              <a:gd name="connsiteY137" fmla="*/ 6540791 h 6858000"/>
              <a:gd name="connsiteX138" fmla="*/ 5996309 w 6127689"/>
              <a:gd name="connsiteY138" fmla="*/ 6543961 h 6858000"/>
              <a:gd name="connsiteX139" fmla="*/ 5996048 w 6127689"/>
              <a:gd name="connsiteY139" fmla="*/ 6555444 h 6858000"/>
              <a:gd name="connsiteX140" fmla="*/ 6002524 w 6127689"/>
              <a:gd name="connsiteY140" fmla="*/ 6560188 h 6858000"/>
              <a:gd name="connsiteX141" fmla="*/ 6006823 w 6127689"/>
              <a:gd name="connsiteY141" fmla="*/ 6578546 h 6858000"/>
              <a:gd name="connsiteX142" fmla="*/ 6004510 w 6127689"/>
              <a:gd name="connsiteY142" fmla="*/ 6599256 h 6858000"/>
              <a:gd name="connsiteX143" fmla="*/ 5986207 w 6127689"/>
              <a:gd name="connsiteY143" fmla="*/ 6695855 h 6858000"/>
              <a:gd name="connsiteX144" fmla="*/ 5979428 w 6127689"/>
              <a:gd name="connsiteY144" fmla="*/ 6754678 h 6858000"/>
              <a:gd name="connsiteX145" fmla="*/ 5983398 w 6127689"/>
              <a:gd name="connsiteY145" fmla="*/ 6778641 h 6858000"/>
              <a:gd name="connsiteX146" fmla="*/ 5984543 w 6127689"/>
              <a:gd name="connsiteY146" fmla="*/ 6811016 h 6858000"/>
              <a:gd name="connsiteX147" fmla="*/ 5981802 w 6127689"/>
              <a:gd name="connsiteY147" fmla="*/ 6838578 h 6858000"/>
              <a:gd name="connsiteX148" fmla="*/ 5979671 w 6127689"/>
              <a:gd name="connsiteY148" fmla="*/ 6858000 h 6858000"/>
              <a:gd name="connsiteX149" fmla="*/ 0 w 6127689"/>
              <a:gd name="connsiteY149" fmla="*/ 6858000 h 6858000"/>
              <a:gd name="connsiteX150" fmla="*/ 0 w 6127689"/>
              <a:gd name="connsiteY150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36748 w 6127689"/>
              <a:gd name="connsiteY106" fmla="*/ 5322752 h 6858000"/>
              <a:gd name="connsiteX107" fmla="*/ 6036943 w 6127689"/>
              <a:gd name="connsiteY107" fmla="*/ 5329480 h 6858000"/>
              <a:gd name="connsiteX108" fmla="*/ 6037236 w 6127689"/>
              <a:gd name="connsiteY108" fmla="*/ 5329634 h 6858000"/>
              <a:gd name="connsiteX109" fmla="*/ 6038019 w 6127689"/>
              <a:gd name="connsiteY109" fmla="*/ 5336764 h 6858000"/>
              <a:gd name="connsiteX110" fmla="*/ 6037298 w 6127689"/>
              <a:gd name="connsiteY110" fmla="*/ 5341753 h 6858000"/>
              <a:gd name="connsiteX111" fmla="*/ 6037677 w 6127689"/>
              <a:gd name="connsiteY111" fmla="*/ 5354807 h 6858000"/>
              <a:gd name="connsiteX112" fmla="*/ 6039728 w 6127689"/>
              <a:gd name="connsiteY112" fmla="*/ 5359416 h 6858000"/>
              <a:gd name="connsiteX113" fmla="*/ 6043311 w 6127689"/>
              <a:gd name="connsiteY113" fmla="*/ 5361407 h 6858000"/>
              <a:gd name="connsiteX114" fmla="*/ 6042954 w 6127689"/>
              <a:gd name="connsiteY114" fmla="*/ 5362576 h 6858000"/>
              <a:gd name="connsiteX115" fmla="*/ 6053435 w 6127689"/>
              <a:gd name="connsiteY115" fmla="*/ 5387547 h 6858000"/>
              <a:gd name="connsiteX116" fmla="*/ 6065933 w 6127689"/>
              <a:gd name="connsiteY116" fmla="*/ 5443002 h 6858000"/>
              <a:gd name="connsiteX117" fmla="*/ 6068640 w 6127689"/>
              <a:gd name="connsiteY117" fmla="*/ 5474503 h 6858000"/>
              <a:gd name="connsiteX118" fmla="*/ 6080922 w 6127689"/>
              <a:gd name="connsiteY118" fmla="*/ 5561070 h 6858000"/>
              <a:gd name="connsiteX119" fmla="*/ 6096949 w 6127689"/>
              <a:gd name="connsiteY119" fmla="*/ 5648179 h 6858000"/>
              <a:gd name="connsiteX120" fmla="*/ 6125703 w 6127689"/>
              <a:gd name="connsiteY120" fmla="*/ 5692894 h 6858000"/>
              <a:gd name="connsiteX121" fmla="*/ 6126670 w 6127689"/>
              <a:gd name="connsiteY121" fmla="*/ 5697882 h 6858000"/>
              <a:gd name="connsiteX122" fmla="*/ 6124061 w 6127689"/>
              <a:gd name="connsiteY122" fmla="*/ 5710294 h 6858000"/>
              <a:gd name="connsiteX123" fmla="*/ 6122213 w 6127689"/>
              <a:gd name="connsiteY123" fmla="*/ 5714762 h 6858000"/>
              <a:gd name="connsiteX124" fmla="*/ 6121353 w 6127689"/>
              <a:gd name="connsiteY124" fmla="*/ 5721725 h 6858000"/>
              <a:gd name="connsiteX125" fmla="*/ 6121607 w 6127689"/>
              <a:gd name="connsiteY125" fmla="*/ 5721959 h 6858000"/>
              <a:gd name="connsiteX126" fmla="*/ 6120262 w 6127689"/>
              <a:gd name="connsiteY126" fmla="*/ 5728358 h 6858000"/>
              <a:gd name="connsiteX127" fmla="*/ 6127024 w 6127689"/>
              <a:gd name="connsiteY127" fmla="*/ 5786902 h 6858000"/>
              <a:gd name="connsiteX128" fmla="*/ 6127519 w 6127689"/>
              <a:gd name="connsiteY128" fmla="*/ 5865775 h 6858000"/>
              <a:gd name="connsiteX129" fmla="*/ 6119217 w 6127689"/>
              <a:gd name="connsiteY129" fmla="*/ 5888542 h 6858000"/>
              <a:gd name="connsiteX130" fmla="*/ 6102493 w 6127689"/>
              <a:gd name="connsiteY130" fmla="*/ 5928602 h 6858000"/>
              <a:gd name="connsiteX131" fmla="*/ 6056863 w 6127689"/>
              <a:gd name="connsiteY131" fmla="*/ 6000643 h 6858000"/>
              <a:gd name="connsiteX132" fmla="*/ 6045436 w 6127689"/>
              <a:gd name="connsiteY132" fmla="*/ 6124480 h 6858000"/>
              <a:gd name="connsiteX133" fmla="*/ 6030489 w 6127689"/>
              <a:gd name="connsiteY133" fmla="*/ 6317666 h 6858000"/>
              <a:gd name="connsiteX134" fmla="*/ 6007492 w 6127689"/>
              <a:gd name="connsiteY134" fmla="*/ 6440818 h 6858000"/>
              <a:gd name="connsiteX135" fmla="*/ 6009467 w 6127689"/>
              <a:gd name="connsiteY135" fmla="*/ 6487076 h 6858000"/>
              <a:gd name="connsiteX136" fmla="*/ 5995064 w 6127689"/>
              <a:gd name="connsiteY136" fmla="*/ 6540791 h 6858000"/>
              <a:gd name="connsiteX137" fmla="*/ 5996309 w 6127689"/>
              <a:gd name="connsiteY137" fmla="*/ 6543961 h 6858000"/>
              <a:gd name="connsiteX138" fmla="*/ 5996048 w 6127689"/>
              <a:gd name="connsiteY138" fmla="*/ 6555444 h 6858000"/>
              <a:gd name="connsiteX139" fmla="*/ 6002524 w 6127689"/>
              <a:gd name="connsiteY139" fmla="*/ 6560188 h 6858000"/>
              <a:gd name="connsiteX140" fmla="*/ 6006823 w 6127689"/>
              <a:gd name="connsiteY140" fmla="*/ 6578546 h 6858000"/>
              <a:gd name="connsiteX141" fmla="*/ 6004510 w 6127689"/>
              <a:gd name="connsiteY141" fmla="*/ 6599256 h 6858000"/>
              <a:gd name="connsiteX142" fmla="*/ 5986207 w 6127689"/>
              <a:gd name="connsiteY142" fmla="*/ 6695855 h 6858000"/>
              <a:gd name="connsiteX143" fmla="*/ 5979428 w 6127689"/>
              <a:gd name="connsiteY143" fmla="*/ 6754678 h 6858000"/>
              <a:gd name="connsiteX144" fmla="*/ 5983398 w 6127689"/>
              <a:gd name="connsiteY144" fmla="*/ 6778641 h 6858000"/>
              <a:gd name="connsiteX145" fmla="*/ 5984543 w 6127689"/>
              <a:gd name="connsiteY145" fmla="*/ 6811016 h 6858000"/>
              <a:gd name="connsiteX146" fmla="*/ 5981802 w 6127689"/>
              <a:gd name="connsiteY146" fmla="*/ 6838578 h 6858000"/>
              <a:gd name="connsiteX147" fmla="*/ 5979671 w 6127689"/>
              <a:gd name="connsiteY147" fmla="*/ 6858000 h 6858000"/>
              <a:gd name="connsiteX148" fmla="*/ 0 w 6127689"/>
              <a:gd name="connsiteY148" fmla="*/ 6858000 h 6858000"/>
              <a:gd name="connsiteX149" fmla="*/ 0 w 6127689"/>
              <a:gd name="connsiteY149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6042096 w 6127689"/>
              <a:gd name="connsiteY105" fmla="*/ 5233251 h 6858000"/>
              <a:gd name="connsiteX106" fmla="*/ 6036748 w 6127689"/>
              <a:gd name="connsiteY106" fmla="*/ 5322752 h 6858000"/>
              <a:gd name="connsiteX107" fmla="*/ 6036943 w 6127689"/>
              <a:gd name="connsiteY107" fmla="*/ 5329480 h 6858000"/>
              <a:gd name="connsiteX108" fmla="*/ 6037236 w 6127689"/>
              <a:gd name="connsiteY108" fmla="*/ 5329634 h 6858000"/>
              <a:gd name="connsiteX109" fmla="*/ 6038019 w 6127689"/>
              <a:gd name="connsiteY109" fmla="*/ 5336764 h 6858000"/>
              <a:gd name="connsiteX110" fmla="*/ 6037298 w 6127689"/>
              <a:gd name="connsiteY110" fmla="*/ 5341753 h 6858000"/>
              <a:gd name="connsiteX111" fmla="*/ 6037677 w 6127689"/>
              <a:gd name="connsiteY111" fmla="*/ 5354807 h 6858000"/>
              <a:gd name="connsiteX112" fmla="*/ 6039728 w 6127689"/>
              <a:gd name="connsiteY112" fmla="*/ 5359416 h 6858000"/>
              <a:gd name="connsiteX113" fmla="*/ 6043311 w 6127689"/>
              <a:gd name="connsiteY113" fmla="*/ 5361407 h 6858000"/>
              <a:gd name="connsiteX114" fmla="*/ 6042954 w 6127689"/>
              <a:gd name="connsiteY114" fmla="*/ 5362576 h 6858000"/>
              <a:gd name="connsiteX115" fmla="*/ 6053435 w 6127689"/>
              <a:gd name="connsiteY115" fmla="*/ 5387547 h 6858000"/>
              <a:gd name="connsiteX116" fmla="*/ 6065933 w 6127689"/>
              <a:gd name="connsiteY116" fmla="*/ 5443002 h 6858000"/>
              <a:gd name="connsiteX117" fmla="*/ 6068640 w 6127689"/>
              <a:gd name="connsiteY117" fmla="*/ 5474503 h 6858000"/>
              <a:gd name="connsiteX118" fmla="*/ 6080922 w 6127689"/>
              <a:gd name="connsiteY118" fmla="*/ 5561070 h 6858000"/>
              <a:gd name="connsiteX119" fmla="*/ 6096949 w 6127689"/>
              <a:gd name="connsiteY119" fmla="*/ 5648179 h 6858000"/>
              <a:gd name="connsiteX120" fmla="*/ 6125703 w 6127689"/>
              <a:gd name="connsiteY120" fmla="*/ 5692894 h 6858000"/>
              <a:gd name="connsiteX121" fmla="*/ 6126670 w 6127689"/>
              <a:gd name="connsiteY121" fmla="*/ 5697882 h 6858000"/>
              <a:gd name="connsiteX122" fmla="*/ 6124061 w 6127689"/>
              <a:gd name="connsiteY122" fmla="*/ 5710294 h 6858000"/>
              <a:gd name="connsiteX123" fmla="*/ 6122213 w 6127689"/>
              <a:gd name="connsiteY123" fmla="*/ 5714762 h 6858000"/>
              <a:gd name="connsiteX124" fmla="*/ 6121353 w 6127689"/>
              <a:gd name="connsiteY124" fmla="*/ 5721725 h 6858000"/>
              <a:gd name="connsiteX125" fmla="*/ 6121607 w 6127689"/>
              <a:gd name="connsiteY125" fmla="*/ 5721959 h 6858000"/>
              <a:gd name="connsiteX126" fmla="*/ 6120262 w 6127689"/>
              <a:gd name="connsiteY126" fmla="*/ 5728358 h 6858000"/>
              <a:gd name="connsiteX127" fmla="*/ 6127024 w 6127689"/>
              <a:gd name="connsiteY127" fmla="*/ 5786902 h 6858000"/>
              <a:gd name="connsiteX128" fmla="*/ 6127519 w 6127689"/>
              <a:gd name="connsiteY128" fmla="*/ 5865775 h 6858000"/>
              <a:gd name="connsiteX129" fmla="*/ 6119217 w 6127689"/>
              <a:gd name="connsiteY129" fmla="*/ 5888542 h 6858000"/>
              <a:gd name="connsiteX130" fmla="*/ 6102493 w 6127689"/>
              <a:gd name="connsiteY130" fmla="*/ 5928602 h 6858000"/>
              <a:gd name="connsiteX131" fmla="*/ 6056863 w 6127689"/>
              <a:gd name="connsiteY131" fmla="*/ 6000643 h 6858000"/>
              <a:gd name="connsiteX132" fmla="*/ 6045436 w 6127689"/>
              <a:gd name="connsiteY132" fmla="*/ 6124480 h 6858000"/>
              <a:gd name="connsiteX133" fmla="*/ 6030489 w 6127689"/>
              <a:gd name="connsiteY133" fmla="*/ 6317666 h 6858000"/>
              <a:gd name="connsiteX134" fmla="*/ 6007492 w 6127689"/>
              <a:gd name="connsiteY134" fmla="*/ 6440818 h 6858000"/>
              <a:gd name="connsiteX135" fmla="*/ 6009467 w 6127689"/>
              <a:gd name="connsiteY135" fmla="*/ 6487076 h 6858000"/>
              <a:gd name="connsiteX136" fmla="*/ 5995064 w 6127689"/>
              <a:gd name="connsiteY136" fmla="*/ 6540791 h 6858000"/>
              <a:gd name="connsiteX137" fmla="*/ 5996309 w 6127689"/>
              <a:gd name="connsiteY137" fmla="*/ 6543961 h 6858000"/>
              <a:gd name="connsiteX138" fmla="*/ 5996048 w 6127689"/>
              <a:gd name="connsiteY138" fmla="*/ 6555444 h 6858000"/>
              <a:gd name="connsiteX139" fmla="*/ 6002524 w 6127689"/>
              <a:gd name="connsiteY139" fmla="*/ 6560188 h 6858000"/>
              <a:gd name="connsiteX140" fmla="*/ 6006823 w 6127689"/>
              <a:gd name="connsiteY140" fmla="*/ 6578546 h 6858000"/>
              <a:gd name="connsiteX141" fmla="*/ 6004510 w 6127689"/>
              <a:gd name="connsiteY141" fmla="*/ 6599256 h 6858000"/>
              <a:gd name="connsiteX142" fmla="*/ 5986207 w 6127689"/>
              <a:gd name="connsiteY142" fmla="*/ 6695855 h 6858000"/>
              <a:gd name="connsiteX143" fmla="*/ 5979428 w 6127689"/>
              <a:gd name="connsiteY143" fmla="*/ 6754678 h 6858000"/>
              <a:gd name="connsiteX144" fmla="*/ 5983398 w 6127689"/>
              <a:gd name="connsiteY144" fmla="*/ 6778641 h 6858000"/>
              <a:gd name="connsiteX145" fmla="*/ 5984543 w 6127689"/>
              <a:gd name="connsiteY145" fmla="*/ 6811016 h 6858000"/>
              <a:gd name="connsiteX146" fmla="*/ 5981802 w 6127689"/>
              <a:gd name="connsiteY146" fmla="*/ 6838578 h 6858000"/>
              <a:gd name="connsiteX147" fmla="*/ 5979671 w 6127689"/>
              <a:gd name="connsiteY147" fmla="*/ 6858000 h 6858000"/>
              <a:gd name="connsiteX148" fmla="*/ 0 w 6127689"/>
              <a:gd name="connsiteY148" fmla="*/ 6858000 h 6858000"/>
              <a:gd name="connsiteX149" fmla="*/ 0 w 6127689"/>
              <a:gd name="connsiteY149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6036748 w 6127689"/>
              <a:gd name="connsiteY105" fmla="*/ 5322752 h 6858000"/>
              <a:gd name="connsiteX106" fmla="*/ 6036943 w 6127689"/>
              <a:gd name="connsiteY106" fmla="*/ 5329480 h 6858000"/>
              <a:gd name="connsiteX107" fmla="*/ 6037236 w 6127689"/>
              <a:gd name="connsiteY107" fmla="*/ 5329634 h 6858000"/>
              <a:gd name="connsiteX108" fmla="*/ 6038019 w 6127689"/>
              <a:gd name="connsiteY108" fmla="*/ 5336764 h 6858000"/>
              <a:gd name="connsiteX109" fmla="*/ 6037298 w 6127689"/>
              <a:gd name="connsiteY109" fmla="*/ 5341753 h 6858000"/>
              <a:gd name="connsiteX110" fmla="*/ 6037677 w 6127689"/>
              <a:gd name="connsiteY110" fmla="*/ 5354807 h 6858000"/>
              <a:gd name="connsiteX111" fmla="*/ 6039728 w 6127689"/>
              <a:gd name="connsiteY111" fmla="*/ 5359416 h 6858000"/>
              <a:gd name="connsiteX112" fmla="*/ 6043311 w 6127689"/>
              <a:gd name="connsiteY112" fmla="*/ 5361407 h 6858000"/>
              <a:gd name="connsiteX113" fmla="*/ 6042954 w 6127689"/>
              <a:gd name="connsiteY113" fmla="*/ 5362576 h 6858000"/>
              <a:gd name="connsiteX114" fmla="*/ 6053435 w 6127689"/>
              <a:gd name="connsiteY114" fmla="*/ 5387547 h 6858000"/>
              <a:gd name="connsiteX115" fmla="*/ 6065933 w 6127689"/>
              <a:gd name="connsiteY115" fmla="*/ 5443002 h 6858000"/>
              <a:gd name="connsiteX116" fmla="*/ 6068640 w 6127689"/>
              <a:gd name="connsiteY116" fmla="*/ 5474503 h 6858000"/>
              <a:gd name="connsiteX117" fmla="*/ 6080922 w 6127689"/>
              <a:gd name="connsiteY117" fmla="*/ 5561070 h 6858000"/>
              <a:gd name="connsiteX118" fmla="*/ 6096949 w 6127689"/>
              <a:gd name="connsiteY118" fmla="*/ 5648179 h 6858000"/>
              <a:gd name="connsiteX119" fmla="*/ 6125703 w 6127689"/>
              <a:gd name="connsiteY119" fmla="*/ 5692894 h 6858000"/>
              <a:gd name="connsiteX120" fmla="*/ 6126670 w 6127689"/>
              <a:gd name="connsiteY120" fmla="*/ 5697882 h 6858000"/>
              <a:gd name="connsiteX121" fmla="*/ 6124061 w 6127689"/>
              <a:gd name="connsiteY121" fmla="*/ 5710294 h 6858000"/>
              <a:gd name="connsiteX122" fmla="*/ 6122213 w 6127689"/>
              <a:gd name="connsiteY122" fmla="*/ 5714762 h 6858000"/>
              <a:gd name="connsiteX123" fmla="*/ 6121353 w 6127689"/>
              <a:gd name="connsiteY123" fmla="*/ 5721725 h 6858000"/>
              <a:gd name="connsiteX124" fmla="*/ 6121607 w 6127689"/>
              <a:gd name="connsiteY124" fmla="*/ 5721959 h 6858000"/>
              <a:gd name="connsiteX125" fmla="*/ 6120262 w 6127689"/>
              <a:gd name="connsiteY125" fmla="*/ 5728358 h 6858000"/>
              <a:gd name="connsiteX126" fmla="*/ 6127024 w 6127689"/>
              <a:gd name="connsiteY126" fmla="*/ 5786902 h 6858000"/>
              <a:gd name="connsiteX127" fmla="*/ 6127519 w 6127689"/>
              <a:gd name="connsiteY127" fmla="*/ 5865775 h 6858000"/>
              <a:gd name="connsiteX128" fmla="*/ 6119217 w 6127689"/>
              <a:gd name="connsiteY128" fmla="*/ 5888542 h 6858000"/>
              <a:gd name="connsiteX129" fmla="*/ 6102493 w 6127689"/>
              <a:gd name="connsiteY129" fmla="*/ 5928602 h 6858000"/>
              <a:gd name="connsiteX130" fmla="*/ 6056863 w 6127689"/>
              <a:gd name="connsiteY130" fmla="*/ 6000643 h 6858000"/>
              <a:gd name="connsiteX131" fmla="*/ 6045436 w 6127689"/>
              <a:gd name="connsiteY131" fmla="*/ 6124480 h 6858000"/>
              <a:gd name="connsiteX132" fmla="*/ 6030489 w 6127689"/>
              <a:gd name="connsiteY132" fmla="*/ 6317666 h 6858000"/>
              <a:gd name="connsiteX133" fmla="*/ 6007492 w 6127689"/>
              <a:gd name="connsiteY133" fmla="*/ 6440818 h 6858000"/>
              <a:gd name="connsiteX134" fmla="*/ 6009467 w 6127689"/>
              <a:gd name="connsiteY134" fmla="*/ 6487076 h 6858000"/>
              <a:gd name="connsiteX135" fmla="*/ 5995064 w 6127689"/>
              <a:gd name="connsiteY135" fmla="*/ 6540791 h 6858000"/>
              <a:gd name="connsiteX136" fmla="*/ 5996309 w 6127689"/>
              <a:gd name="connsiteY136" fmla="*/ 6543961 h 6858000"/>
              <a:gd name="connsiteX137" fmla="*/ 5996048 w 6127689"/>
              <a:gd name="connsiteY137" fmla="*/ 6555444 h 6858000"/>
              <a:gd name="connsiteX138" fmla="*/ 6002524 w 6127689"/>
              <a:gd name="connsiteY138" fmla="*/ 6560188 h 6858000"/>
              <a:gd name="connsiteX139" fmla="*/ 6006823 w 6127689"/>
              <a:gd name="connsiteY139" fmla="*/ 6578546 h 6858000"/>
              <a:gd name="connsiteX140" fmla="*/ 6004510 w 6127689"/>
              <a:gd name="connsiteY140" fmla="*/ 6599256 h 6858000"/>
              <a:gd name="connsiteX141" fmla="*/ 5986207 w 6127689"/>
              <a:gd name="connsiteY141" fmla="*/ 6695855 h 6858000"/>
              <a:gd name="connsiteX142" fmla="*/ 5979428 w 6127689"/>
              <a:gd name="connsiteY142" fmla="*/ 6754678 h 6858000"/>
              <a:gd name="connsiteX143" fmla="*/ 5983398 w 6127689"/>
              <a:gd name="connsiteY143" fmla="*/ 6778641 h 6858000"/>
              <a:gd name="connsiteX144" fmla="*/ 5984543 w 6127689"/>
              <a:gd name="connsiteY144" fmla="*/ 6811016 h 6858000"/>
              <a:gd name="connsiteX145" fmla="*/ 5981802 w 6127689"/>
              <a:gd name="connsiteY145" fmla="*/ 6838578 h 6858000"/>
              <a:gd name="connsiteX146" fmla="*/ 5979671 w 6127689"/>
              <a:gd name="connsiteY146" fmla="*/ 6858000 h 6858000"/>
              <a:gd name="connsiteX147" fmla="*/ 0 w 6127689"/>
              <a:gd name="connsiteY147" fmla="*/ 6858000 h 6858000"/>
              <a:gd name="connsiteX148" fmla="*/ 0 w 6127689"/>
              <a:gd name="connsiteY148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6018409 w 6127689"/>
              <a:gd name="connsiteY104" fmla="*/ 5227157 h 6858000"/>
              <a:gd name="connsiteX105" fmla="*/ 6036748 w 6127689"/>
              <a:gd name="connsiteY105" fmla="*/ 5322752 h 6858000"/>
              <a:gd name="connsiteX106" fmla="*/ 6036943 w 6127689"/>
              <a:gd name="connsiteY106" fmla="*/ 5329480 h 6858000"/>
              <a:gd name="connsiteX107" fmla="*/ 6037236 w 6127689"/>
              <a:gd name="connsiteY107" fmla="*/ 5329634 h 6858000"/>
              <a:gd name="connsiteX108" fmla="*/ 6038019 w 6127689"/>
              <a:gd name="connsiteY108" fmla="*/ 5336764 h 6858000"/>
              <a:gd name="connsiteX109" fmla="*/ 6037298 w 6127689"/>
              <a:gd name="connsiteY109" fmla="*/ 5341753 h 6858000"/>
              <a:gd name="connsiteX110" fmla="*/ 6037677 w 6127689"/>
              <a:gd name="connsiteY110" fmla="*/ 5354807 h 6858000"/>
              <a:gd name="connsiteX111" fmla="*/ 6039728 w 6127689"/>
              <a:gd name="connsiteY111" fmla="*/ 5359416 h 6858000"/>
              <a:gd name="connsiteX112" fmla="*/ 6043311 w 6127689"/>
              <a:gd name="connsiteY112" fmla="*/ 5361407 h 6858000"/>
              <a:gd name="connsiteX113" fmla="*/ 6042954 w 6127689"/>
              <a:gd name="connsiteY113" fmla="*/ 5362576 h 6858000"/>
              <a:gd name="connsiteX114" fmla="*/ 6053435 w 6127689"/>
              <a:gd name="connsiteY114" fmla="*/ 5387547 h 6858000"/>
              <a:gd name="connsiteX115" fmla="*/ 6065933 w 6127689"/>
              <a:gd name="connsiteY115" fmla="*/ 5443002 h 6858000"/>
              <a:gd name="connsiteX116" fmla="*/ 6068640 w 6127689"/>
              <a:gd name="connsiteY116" fmla="*/ 5474503 h 6858000"/>
              <a:gd name="connsiteX117" fmla="*/ 6080922 w 6127689"/>
              <a:gd name="connsiteY117" fmla="*/ 5561070 h 6858000"/>
              <a:gd name="connsiteX118" fmla="*/ 6096949 w 6127689"/>
              <a:gd name="connsiteY118" fmla="*/ 5648179 h 6858000"/>
              <a:gd name="connsiteX119" fmla="*/ 6125703 w 6127689"/>
              <a:gd name="connsiteY119" fmla="*/ 5692894 h 6858000"/>
              <a:gd name="connsiteX120" fmla="*/ 6126670 w 6127689"/>
              <a:gd name="connsiteY120" fmla="*/ 5697882 h 6858000"/>
              <a:gd name="connsiteX121" fmla="*/ 6124061 w 6127689"/>
              <a:gd name="connsiteY121" fmla="*/ 5710294 h 6858000"/>
              <a:gd name="connsiteX122" fmla="*/ 6122213 w 6127689"/>
              <a:gd name="connsiteY122" fmla="*/ 5714762 h 6858000"/>
              <a:gd name="connsiteX123" fmla="*/ 6121353 w 6127689"/>
              <a:gd name="connsiteY123" fmla="*/ 5721725 h 6858000"/>
              <a:gd name="connsiteX124" fmla="*/ 6121607 w 6127689"/>
              <a:gd name="connsiteY124" fmla="*/ 5721959 h 6858000"/>
              <a:gd name="connsiteX125" fmla="*/ 6120262 w 6127689"/>
              <a:gd name="connsiteY125" fmla="*/ 5728358 h 6858000"/>
              <a:gd name="connsiteX126" fmla="*/ 6127024 w 6127689"/>
              <a:gd name="connsiteY126" fmla="*/ 5786902 h 6858000"/>
              <a:gd name="connsiteX127" fmla="*/ 6127519 w 6127689"/>
              <a:gd name="connsiteY127" fmla="*/ 5865775 h 6858000"/>
              <a:gd name="connsiteX128" fmla="*/ 6119217 w 6127689"/>
              <a:gd name="connsiteY128" fmla="*/ 5888542 h 6858000"/>
              <a:gd name="connsiteX129" fmla="*/ 6102493 w 6127689"/>
              <a:gd name="connsiteY129" fmla="*/ 5928602 h 6858000"/>
              <a:gd name="connsiteX130" fmla="*/ 6056863 w 6127689"/>
              <a:gd name="connsiteY130" fmla="*/ 6000643 h 6858000"/>
              <a:gd name="connsiteX131" fmla="*/ 6045436 w 6127689"/>
              <a:gd name="connsiteY131" fmla="*/ 6124480 h 6858000"/>
              <a:gd name="connsiteX132" fmla="*/ 6030489 w 6127689"/>
              <a:gd name="connsiteY132" fmla="*/ 6317666 h 6858000"/>
              <a:gd name="connsiteX133" fmla="*/ 6007492 w 6127689"/>
              <a:gd name="connsiteY133" fmla="*/ 6440818 h 6858000"/>
              <a:gd name="connsiteX134" fmla="*/ 6009467 w 6127689"/>
              <a:gd name="connsiteY134" fmla="*/ 6487076 h 6858000"/>
              <a:gd name="connsiteX135" fmla="*/ 5995064 w 6127689"/>
              <a:gd name="connsiteY135" fmla="*/ 6540791 h 6858000"/>
              <a:gd name="connsiteX136" fmla="*/ 5996309 w 6127689"/>
              <a:gd name="connsiteY136" fmla="*/ 6543961 h 6858000"/>
              <a:gd name="connsiteX137" fmla="*/ 5996048 w 6127689"/>
              <a:gd name="connsiteY137" fmla="*/ 6555444 h 6858000"/>
              <a:gd name="connsiteX138" fmla="*/ 6002524 w 6127689"/>
              <a:gd name="connsiteY138" fmla="*/ 6560188 h 6858000"/>
              <a:gd name="connsiteX139" fmla="*/ 6006823 w 6127689"/>
              <a:gd name="connsiteY139" fmla="*/ 6578546 h 6858000"/>
              <a:gd name="connsiteX140" fmla="*/ 6004510 w 6127689"/>
              <a:gd name="connsiteY140" fmla="*/ 6599256 h 6858000"/>
              <a:gd name="connsiteX141" fmla="*/ 5986207 w 6127689"/>
              <a:gd name="connsiteY141" fmla="*/ 6695855 h 6858000"/>
              <a:gd name="connsiteX142" fmla="*/ 5979428 w 6127689"/>
              <a:gd name="connsiteY142" fmla="*/ 6754678 h 6858000"/>
              <a:gd name="connsiteX143" fmla="*/ 5983398 w 6127689"/>
              <a:gd name="connsiteY143" fmla="*/ 6778641 h 6858000"/>
              <a:gd name="connsiteX144" fmla="*/ 5984543 w 6127689"/>
              <a:gd name="connsiteY144" fmla="*/ 6811016 h 6858000"/>
              <a:gd name="connsiteX145" fmla="*/ 5981802 w 6127689"/>
              <a:gd name="connsiteY145" fmla="*/ 6838578 h 6858000"/>
              <a:gd name="connsiteX146" fmla="*/ 5979671 w 6127689"/>
              <a:gd name="connsiteY146" fmla="*/ 6858000 h 6858000"/>
              <a:gd name="connsiteX147" fmla="*/ 0 w 6127689"/>
              <a:gd name="connsiteY147" fmla="*/ 6858000 h 6858000"/>
              <a:gd name="connsiteX148" fmla="*/ 0 w 6127689"/>
              <a:gd name="connsiteY148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94095 w 6127689"/>
              <a:gd name="connsiteY78" fmla="*/ 4128857 h 6858000"/>
              <a:gd name="connsiteX79" fmla="*/ 5898339 w 6127689"/>
              <a:gd name="connsiteY79" fmla="*/ 4140800 h 6858000"/>
              <a:gd name="connsiteX80" fmla="*/ 5899734 w 6127689"/>
              <a:gd name="connsiteY80" fmla="*/ 4145632 h 6858000"/>
              <a:gd name="connsiteX81" fmla="*/ 5903513 w 6127689"/>
              <a:gd name="connsiteY81" fmla="*/ 4187661 h 6858000"/>
              <a:gd name="connsiteX82" fmla="*/ 5917114 w 6127689"/>
              <a:gd name="connsiteY82" fmla="*/ 4213096 h 6858000"/>
              <a:gd name="connsiteX83" fmla="*/ 5921153 w 6127689"/>
              <a:gd name="connsiteY83" fmla="*/ 4236222 h 6858000"/>
              <a:gd name="connsiteX84" fmla="*/ 5924233 w 6127689"/>
              <a:gd name="connsiteY84" fmla="*/ 4242060 h 6858000"/>
              <a:gd name="connsiteX85" fmla="*/ 5928910 w 6127689"/>
              <a:gd name="connsiteY85" fmla="*/ 4300973 h 6858000"/>
              <a:gd name="connsiteX86" fmla="*/ 5939320 w 6127689"/>
              <a:gd name="connsiteY86" fmla="*/ 4340435 h 6858000"/>
              <a:gd name="connsiteX87" fmla="*/ 5946705 w 6127689"/>
              <a:gd name="connsiteY87" fmla="*/ 4428051 h 6858000"/>
              <a:gd name="connsiteX88" fmla="*/ 5949261 w 6127689"/>
              <a:gd name="connsiteY88" fmla="*/ 4449185 h 6858000"/>
              <a:gd name="connsiteX89" fmla="*/ 5957504 w 6127689"/>
              <a:gd name="connsiteY89" fmla="*/ 4465911 h 6858000"/>
              <a:gd name="connsiteX90" fmla="*/ 5964689 w 6127689"/>
              <a:gd name="connsiteY90" fmla="*/ 4468532 h 6858000"/>
              <a:gd name="connsiteX91" fmla="*/ 5967062 w 6127689"/>
              <a:gd name="connsiteY91" fmla="*/ 4479923 h 6858000"/>
              <a:gd name="connsiteX92" fmla="*/ 5968960 w 6127689"/>
              <a:gd name="connsiteY92" fmla="*/ 4482655 h 6858000"/>
              <a:gd name="connsiteX93" fmla="*/ 5978567 w 6127689"/>
              <a:gd name="connsiteY93" fmla="*/ 4498605 h 6858000"/>
              <a:gd name="connsiteX94" fmla="*/ 5980106 w 6127689"/>
              <a:gd name="connsiteY94" fmla="*/ 4585087 h 6858000"/>
              <a:gd name="connsiteX95" fmla="*/ 5998138 w 6127689"/>
              <a:gd name="connsiteY95" fmla="*/ 4697518 h 6858000"/>
              <a:gd name="connsiteX96" fmla="*/ 6013516 w 6127689"/>
              <a:gd name="connsiteY96" fmla="*/ 4786619 h 6858000"/>
              <a:gd name="connsiteX97" fmla="*/ 6025404 w 6127689"/>
              <a:gd name="connsiteY97" fmla="*/ 4858148 h 6858000"/>
              <a:gd name="connsiteX98" fmla="*/ 6007749 w 6127689"/>
              <a:gd name="connsiteY98" fmla="*/ 4964715 h 6858000"/>
              <a:gd name="connsiteX99" fmla="*/ 6005269 w 6127689"/>
              <a:gd name="connsiteY99" fmla="*/ 5150567 h 6858000"/>
              <a:gd name="connsiteX100" fmla="*/ 6001127 w 6127689"/>
              <a:gd name="connsiteY100" fmla="*/ 5164609 h 6858000"/>
              <a:gd name="connsiteX101" fmla="*/ 5996647 w 6127689"/>
              <a:gd name="connsiteY101" fmla="*/ 5185640 h 6858000"/>
              <a:gd name="connsiteX102" fmla="*/ 5998514 w 6127689"/>
              <a:gd name="connsiteY102" fmla="*/ 5189673 h 6858000"/>
              <a:gd name="connsiteX103" fmla="*/ 6018409 w 6127689"/>
              <a:gd name="connsiteY103" fmla="*/ 5227157 h 6858000"/>
              <a:gd name="connsiteX104" fmla="*/ 6036748 w 6127689"/>
              <a:gd name="connsiteY104" fmla="*/ 5322752 h 6858000"/>
              <a:gd name="connsiteX105" fmla="*/ 6036943 w 6127689"/>
              <a:gd name="connsiteY105" fmla="*/ 5329480 h 6858000"/>
              <a:gd name="connsiteX106" fmla="*/ 6037236 w 6127689"/>
              <a:gd name="connsiteY106" fmla="*/ 5329634 h 6858000"/>
              <a:gd name="connsiteX107" fmla="*/ 6038019 w 6127689"/>
              <a:gd name="connsiteY107" fmla="*/ 5336764 h 6858000"/>
              <a:gd name="connsiteX108" fmla="*/ 6037298 w 6127689"/>
              <a:gd name="connsiteY108" fmla="*/ 5341753 h 6858000"/>
              <a:gd name="connsiteX109" fmla="*/ 6037677 w 6127689"/>
              <a:gd name="connsiteY109" fmla="*/ 5354807 h 6858000"/>
              <a:gd name="connsiteX110" fmla="*/ 6039728 w 6127689"/>
              <a:gd name="connsiteY110" fmla="*/ 5359416 h 6858000"/>
              <a:gd name="connsiteX111" fmla="*/ 6043311 w 6127689"/>
              <a:gd name="connsiteY111" fmla="*/ 5361407 h 6858000"/>
              <a:gd name="connsiteX112" fmla="*/ 6042954 w 6127689"/>
              <a:gd name="connsiteY112" fmla="*/ 5362576 h 6858000"/>
              <a:gd name="connsiteX113" fmla="*/ 6053435 w 6127689"/>
              <a:gd name="connsiteY113" fmla="*/ 5387547 h 6858000"/>
              <a:gd name="connsiteX114" fmla="*/ 6065933 w 6127689"/>
              <a:gd name="connsiteY114" fmla="*/ 5443002 h 6858000"/>
              <a:gd name="connsiteX115" fmla="*/ 6068640 w 6127689"/>
              <a:gd name="connsiteY115" fmla="*/ 5474503 h 6858000"/>
              <a:gd name="connsiteX116" fmla="*/ 6080922 w 6127689"/>
              <a:gd name="connsiteY116" fmla="*/ 5561070 h 6858000"/>
              <a:gd name="connsiteX117" fmla="*/ 6096949 w 6127689"/>
              <a:gd name="connsiteY117" fmla="*/ 5648179 h 6858000"/>
              <a:gd name="connsiteX118" fmla="*/ 6125703 w 6127689"/>
              <a:gd name="connsiteY118" fmla="*/ 5692894 h 6858000"/>
              <a:gd name="connsiteX119" fmla="*/ 6126670 w 6127689"/>
              <a:gd name="connsiteY119" fmla="*/ 5697882 h 6858000"/>
              <a:gd name="connsiteX120" fmla="*/ 6124061 w 6127689"/>
              <a:gd name="connsiteY120" fmla="*/ 5710294 h 6858000"/>
              <a:gd name="connsiteX121" fmla="*/ 6122213 w 6127689"/>
              <a:gd name="connsiteY121" fmla="*/ 5714762 h 6858000"/>
              <a:gd name="connsiteX122" fmla="*/ 6121353 w 6127689"/>
              <a:gd name="connsiteY122" fmla="*/ 5721725 h 6858000"/>
              <a:gd name="connsiteX123" fmla="*/ 6121607 w 6127689"/>
              <a:gd name="connsiteY123" fmla="*/ 5721959 h 6858000"/>
              <a:gd name="connsiteX124" fmla="*/ 6120262 w 6127689"/>
              <a:gd name="connsiteY124" fmla="*/ 5728358 h 6858000"/>
              <a:gd name="connsiteX125" fmla="*/ 6127024 w 6127689"/>
              <a:gd name="connsiteY125" fmla="*/ 5786902 h 6858000"/>
              <a:gd name="connsiteX126" fmla="*/ 6127519 w 6127689"/>
              <a:gd name="connsiteY126" fmla="*/ 5865775 h 6858000"/>
              <a:gd name="connsiteX127" fmla="*/ 6119217 w 6127689"/>
              <a:gd name="connsiteY127" fmla="*/ 5888542 h 6858000"/>
              <a:gd name="connsiteX128" fmla="*/ 6102493 w 6127689"/>
              <a:gd name="connsiteY128" fmla="*/ 5928602 h 6858000"/>
              <a:gd name="connsiteX129" fmla="*/ 6056863 w 6127689"/>
              <a:gd name="connsiteY129" fmla="*/ 6000643 h 6858000"/>
              <a:gd name="connsiteX130" fmla="*/ 6045436 w 6127689"/>
              <a:gd name="connsiteY130" fmla="*/ 6124480 h 6858000"/>
              <a:gd name="connsiteX131" fmla="*/ 6030489 w 6127689"/>
              <a:gd name="connsiteY131" fmla="*/ 6317666 h 6858000"/>
              <a:gd name="connsiteX132" fmla="*/ 6007492 w 6127689"/>
              <a:gd name="connsiteY132" fmla="*/ 6440818 h 6858000"/>
              <a:gd name="connsiteX133" fmla="*/ 6009467 w 6127689"/>
              <a:gd name="connsiteY133" fmla="*/ 6487076 h 6858000"/>
              <a:gd name="connsiteX134" fmla="*/ 5995064 w 6127689"/>
              <a:gd name="connsiteY134" fmla="*/ 6540791 h 6858000"/>
              <a:gd name="connsiteX135" fmla="*/ 5996309 w 6127689"/>
              <a:gd name="connsiteY135" fmla="*/ 6543961 h 6858000"/>
              <a:gd name="connsiteX136" fmla="*/ 5996048 w 6127689"/>
              <a:gd name="connsiteY136" fmla="*/ 6555444 h 6858000"/>
              <a:gd name="connsiteX137" fmla="*/ 6002524 w 6127689"/>
              <a:gd name="connsiteY137" fmla="*/ 6560188 h 6858000"/>
              <a:gd name="connsiteX138" fmla="*/ 6006823 w 6127689"/>
              <a:gd name="connsiteY138" fmla="*/ 6578546 h 6858000"/>
              <a:gd name="connsiteX139" fmla="*/ 6004510 w 6127689"/>
              <a:gd name="connsiteY139" fmla="*/ 6599256 h 6858000"/>
              <a:gd name="connsiteX140" fmla="*/ 5986207 w 6127689"/>
              <a:gd name="connsiteY140" fmla="*/ 6695855 h 6858000"/>
              <a:gd name="connsiteX141" fmla="*/ 5979428 w 6127689"/>
              <a:gd name="connsiteY141" fmla="*/ 6754678 h 6858000"/>
              <a:gd name="connsiteX142" fmla="*/ 5983398 w 6127689"/>
              <a:gd name="connsiteY142" fmla="*/ 6778641 h 6858000"/>
              <a:gd name="connsiteX143" fmla="*/ 5984543 w 6127689"/>
              <a:gd name="connsiteY143" fmla="*/ 6811016 h 6858000"/>
              <a:gd name="connsiteX144" fmla="*/ 5981802 w 6127689"/>
              <a:gd name="connsiteY144" fmla="*/ 6838578 h 6858000"/>
              <a:gd name="connsiteX145" fmla="*/ 5979671 w 6127689"/>
              <a:gd name="connsiteY145" fmla="*/ 6858000 h 6858000"/>
              <a:gd name="connsiteX146" fmla="*/ 0 w 6127689"/>
              <a:gd name="connsiteY146" fmla="*/ 6858000 h 6858000"/>
              <a:gd name="connsiteX147" fmla="*/ 0 w 6127689"/>
              <a:gd name="connsiteY147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94095 w 6127689"/>
              <a:gd name="connsiteY78" fmla="*/ 4128857 h 6858000"/>
              <a:gd name="connsiteX79" fmla="*/ 5898339 w 6127689"/>
              <a:gd name="connsiteY79" fmla="*/ 4140800 h 6858000"/>
              <a:gd name="connsiteX80" fmla="*/ 5899734 w 6127689"/>
              <a:gd name="connsiteY80" fmla="*/ 4145632 h 6858000"/>
              <a:gd name="connsiteX81" fmla="*/ 5903513 w 6127689"/>
              <a:gd name="connsiteY81" fmla="*/ 4187661 h 6858000"/>
              <a:gd name="connsiteX82" fmla="*/ 5917114 w 6127689"/>
              <a:gd name="connsiteY82" fmla="*/ 4213096 h 6858000"/>
              <a:gd name="connsiteX83" fmla="*/ 5924233 w 6127689"/>
              <a:gd name="connsiteY83" fmla="*/ 4242060 h 6858000"/>
              <a:gd name="connsiteX84" fmla="*/ 5928910 w 6127689"/>
              <a:gd name="connsiteY84" fmla="*/ 4300973 h 6858000"/>
              <a:gd name="connsiteX85" fmla="*/ 5939320 w 6127689"/>
              <a:gd name="connsiteY85" fmla="*/ 4340435 h 6858000"/>
              <a:gd name="connsiteX86" fmla="*/ 5946705 w 6127689"/>
              <a:gd name="connsiteY86" fmla="*/ 4428051 h 6858000"/>
              <a:gd name="connsiteX87" fmla="*/ 5949261 w 6127689"/>
              <a:gd name="connsiteY87" fmla="*/ 4449185 h 6858000"/>
              <a:gd name="connsiteX88" fmla="*/ 5957504 w 6127689"/>
              <a:gd name="connsiteY88" fmla="*/ 4465911 h 6858000"/>
              <a:gd name="connsiteX89" fmla="*/ 5964689 w 6127689"/>
              <a:gd name="connsiteY89" fmla="*/ 4468532 h 6858000"/>
              <a:gd name="connsiteX90" fmla="*/ 5967062 w 6127689"/>
              <a:gd name="connsiteY90" fmla="*/ 4479923 h 6858000"/>
              <a:gd name="connsiteX91" fmla="*/ 5968960 w 6127689"/>
              <a:gd name="connsiteY91" fmla="*/ 4482655 h 6858000"/>
              <a:gd name="connsiteX92" fmla="*/ 5978567 w 6127689"/>
              <a:gd name="connsiteY92" fmla="*/ 4498605 h 6858000"/>
              <a:gd name="connsiteX93" fmla="*/ 5980106 w 6127689"/>
              <a:gd name="connsiteY93" fmla="*/ 4585087 h 6858000"/>
              <a:gd name="connsiteX94" fmla="*/ 5998138 w 6127689"/>
              <a:gd name="connsiteY94" fmla="*/ 4697518 h 6858000"/>
              <a:gd name="connsiteX95" fmla="*/ 6013516 w 6127689"/>
              <a:gd name="connsiteY95" fmla="*/ 4786619 h 6858000"/>
              <a:gd name="connsiteX96" fmla="*/ 6025404 w 6127689"/>
              <a:gd name="connsiteY96" fmla="*/ 4858148 h 6858000"/>
              <a:gd name="connsiteX97" fmla="*/ 6007749 w 6127689"/>
              <a:gd name="connsiteY97" fmla="*/ 4964715 h 6858000"/>
              <a:gd name="connsiteX98" fmla="*/ 6005269 w 6127689"/>
              <a:gd name="connsiteY98" fmla="*/ 5150567 h 6858000"/>
              <a:gd name="connsiteX99" fmla="*/ 6001127 w 6127689"/>
              <a:gd name="connsiteY99" fmla="*/ 5164609 h 6858000"/>
              <a:gd name="connsiteX100" fmla="*/ 5996647 w 6127689"/>
              <a:gd name="connsiteY100" fmla="*/ 5185640 h 6858000"/>
              <a:gd name="connsiteX101" fmla="*/ 5998514 w 6127689"/>
              <a:gd name="connsiteY101" fmla="*/ 5189673 h 6858000"/>
              <a:gd name="connsiteX102" fmla="*/ 6018409 w 6127689"/>
              <a:gd name="connsiteY102" fmla="*/ 5227157 h 6858000"/>
              <a:gd name="connsiteX103" fmla="*/ 6036748 w 6127689"/>
              <a:gd name="connsiteY103" fmla="*/ 5322752 h 6858000"/>
              <a:gd name="connsiteX104" fmla="*/ 6036943 w 6127689"/>
              <a:gd name="connsiteY104" fmla="*/ 5329480 h 6858000"/>
              <a:gd name="connsiteX105" fmla="*/ 6037236 w 6127689"/>
              <a:gd name="connsiteY105" fmla="*/ 5329634 h 6858000"/>
              <a:gd name="connsiteX106" fmla="*/ 6038019 w 6127689"/>
              <a:gd name="connsiteY106" fmla="*/ 5336764 h 6858000"/>
              <a:gd name="connsiteX107" fmla="*/ 6037298 w 6127689"/>
              <a:gd name="connsiteY107" fmla="*/ 5341753 h 6858000"/>
              <a:gd name="connsiteX108" fmla="*/ 6037677 w 6127689"/>
              <a:gd name="connsiteY108" fmla="*/ 5354807 h 6858000"/>
              <a:gd name="connsiteX109" fmla="*/ 6039728 w 6127689"/>
              <a:gd name="connsiteY109" fmla="*/ 5359416 h 6858000"/>
              <a:gd name="connsiteX110" fmla="*/ 6043311 w 6127689"/>
              <a:gd name="connsiteY110" fmla="*/ 5361407 h 6858000"/>
              <a:gd name="connsiteX111" fmla="*/ 6042954 w 6127689"/>
              <a:gd name="connsiteY111" fmla="*/ 5362576 h 6858000"/>
              <a:gd name="connsiteX112" fmla="*/ 6053435 w 6127689"/>
              <a:gd name="connsiteY112" fmla="*/ 5387547 h 6858000"/>
              <a:gd name="connsiteX113" fmla="*/ 6065933 w 6127689"/>
              <a:gd name="connsiteY113" fmla="*/ 5443002 h 6858000"/>
              <a:gd name="connsiteX114" fmla="*/ 6068640 w 6127689"/>
              <a:gd name="connsiteY114" fmla="*/ 5474503 h 6858000"/>
              <a:gd name="connsiteX115" fmla="*/ 6080922 w 6127689"/>
              <a:gd name="connsiteY115" fmla="*/ 5561070 h 6858000"/>
              <a:gd name="connsiteX116" fmla="*/ 6096949 w 6127689"/>
              <a:gd name="connsiteY116" fmla="*/ 5648179 h 6858000"/>
              <a:gd name="connsiteX117" fmla="*/ 6125703 w 6127689"/>
              <a:gd name="connsiteY117" fmla="*/ 5692894 h 6858000"/>
              <a:gd name="connsiteX118" fmla="*/ 6126670 w 6127689"/>
              <a:gd name="connsiteY118" fmla="*/ 5697882 h 6858000"/>
              <a:gd name="connsiteX119" fmla="*/ 6124061 w 6127689"/>
              <a:gd name="connsiteY119" fmla="*/ 5710294 h 6858000"/>
              <a:gd name="connsiteX120" fmla="*/ 6122213 w 6127689"/>
              <a:gd name="connsiteY120" fmla="*/ 5714762 h 6858000"/>
              <a:gd name="connsiteX121" fmla="*/ 6121353 w 6127689"/>
              <a:gd name="connsiteY121" fmla="*/ 5721725 h 6858000"/>
              <a:gd name="connsiteX122" fmla="*/ 6121607 w 6127689"/>
              <a:gd name="connsiteY122" fmla="*/ 5721959 h 6858000"/>
              <a:gd name="connsiteX123" fmla="*/ 6120262 w 6127689"/>
              <a:gd name="connsiteY123" fmla="*/ 5728358 h 6858000"/>
              <a:gd name="connsiteX124" fmla="*/ 6127024 w 6127689"/>
              <a:gd name="connsiteY124" fmla="*/ 5786902 h 6858000"/>
              <a:gd name="connsiteX125" fmla="*/ 6127519 w 6127689"/>
              <a:gd name="connsiteY125" fmla="*/ 5865775 h 6858000"/>
              <a:gd name="connsiteX126" fmla="*/ 6119217 w 6127689"/>
              <a:gd name="connsiteY126" fmla="*/ 5888542 h 6858000"/>
              <a:gd name="connsiteX127" fmla="*/ 6102493 w 6127689"/>
              <a:gd name="connsiteY127" fmla="*/ 5928602 h 6858000"/>
              <a:gd name="connsiteX128" fmla="*/ 6056863 w 6127689"/>
              <a:gd name="connsiteY128" fmla="*/ 6000643 h 6858000"/>
              <a:gd name="connsiteX129" fmla="*/ 6045436 w 6127689"/>
              <a:gd name="connsiteY129" fmla="*/ 6124480 h 6858000"/>
              <a:gd name="connsiteX130" fmla="*/ 6030489 w 6127689"/>
              <a:gd name="connsiteY130" fmla="*/ 6317666 h 6858000"/>
              <a:gd name="connsiteX131" fmla="*/ 6007492 w 6127689"/>
              <a:gd name="connsiteY131" fmla="*/ 6440818 h 6858000"/>
              <a:gd name="connsiteX132" fmla="*/ 6009467 w 6127689"/>
              <a:gd name="connsiteY132" fmla="*/ 6487076 h 6858000"/>
              <a:gd name="connsiteX133" fmla="*/ 5995064 w 6127689"/>
              <a:gd name="connsiteY133" fmla="*/ 6540791 h 6858000"/>
              <a:gd name="connsiteX134" fmla="*/ 5996309 w 6127689"/>
              <a:gd name="connsiteY134" fmla="*/ 6543961 h 6858000"/>
              <a:gd name="connsiteX135" fmla="*/ 5996048 w 6127689"/>
              <a:gd name="connsiteY135" fmla="*/ 6555444 h 6858000"/>
              <a:gd name="connsiteX136" fmla="*/ 6002524 w 6127689"/>
              <a:gd name="connsiteY136" fmla="*/ 6560188 h 6858000"/>
              <a:gd name="connsiteX137" fmla="*/ 6006823 w 6127689"/>
              <a:gd name="connsiteY137" fmla="*/ 6578546 h 6858000"/>
              <a:gd name="connsiteX138" fmla="*/ 6004510 w 6127689"/>
              <a:gd name="connsiteY138" fmla="*/ 6599256 h 6858000"/>
              <a:gd name="connsiteX139" fmla="*/ 5986207 w 6127689"/>
              <a:gd name="connsiteY139" fmla="*/ 6695855 h 6858000"/>
              <a:gd name="connsiteX140" fmla="*/ 5979428 w 6127689"/>
              <a:gd name="connsiteY140" fmla="*/ 6754678 h 6858000"/>
              <a:gd name="connsiteX141" fmla="*/ 5983398 w 6127689"/>
              <a:gd name="connsiteY141" fmla="*/ 6778641 h 6858000"/>
              <a:gd name="connsiteX142" fmla="*/ 5984543 w 6127689"/>
              <a:gd name="connsiteY142" fmla="*/ 6811016 h 6858000"/>
              <a:gd name="connsiteX143" fmla="*/ 5981802 w 6127689"/>
              <a:gd name="connsiteY143" fmla="*/ 6838578 h 6858000"/>
              <a:gd name="connsiteX144" fmla="*/ 5979671 w 6127689"/>
              <a:gd name="connsiteY144" fmla="*/ 6858000 h 6858000"/>
              <a:gd name="connsiteX145" fmla="*/ 0 w 6127689"/>
              <a:gd name="connsiteY145" fmla="*/ 6858000 h 6858000"/>
              <a:gd name="connsiteX146" fmla="*/ 0 w 6127689"/>
              <a:gd name="connsiteY146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33539 w 6127689"/>
              <a:gd name="connsiteY69" fmla="*/ 3818457 h 6858000"/>
              <a:gd name="connsiteX70" fmla="*/ 5768491 w 6127689"/>
              <a:gd name="connsiteY70" fmla="*/ 3914399 h 6858000"/>
              <a:gd name="connsiteX71" fmla="*/ 5793123 w 6127689"/>
              <a:gd name="connsiteY71" fmla="*/ 3969952 h 6858000"/>
              <a:gd name="connsiteX72" fmla="*/ 5808321 w 6127689"/>
              <a:gd name="connsiteY72" fmla="*/ 3988153 h 6858000"/>
              <a:gd name="connsiteX73" fmla="*/ 5825621 w 6127689"/>
              <a:gd name="connsiteY73" fmla="*/ 4015525 h 6858000"/>
              <a:gd name="connsiteX74" fmla="*/ 5860672 w 6127689"/>
              <a:gd name="connsiteY74" fmla="*/ 4061579 h 6858000"/>
              <a:gd name="connsiteX75" fmla="*/ 5872173 w 6127689"/>
              <a:gd name="connsiteY75" fmla="*/ 4088497 h 6858000"/>
              <a:gd name="connsiteX76" fmla="*/ 5883705 w 6127689"/>
              <a:gd name="connsiteY76" fmla="*/ 4101899 h 6858000"/>
              <a:gd name="connsiteX77" fmla="*/ 5894095 w 6127689"/>
              <a:gd name="connsiteY77" fmla="*/ 4128857 h 6858000"/>
              <a:gd name="connsiteX78" fmla="*/ 5898339 w 6127689"/>
              <a:gd name="connsiteY78" fmla="*/ 4140800 h 6858000"/>
              <a:gd name="connsiteX79" fmla="*/ 5899734 w 6127689"/>
              <a:gd name="connsiteY79" fmla="*/ 4145632 h 6858000"/>
              <a:gd name="connsiteX80" fmla="*/ 5903513 w 6127689"/>
              <a:gd name="connsiteY80" fmla="*/ 4187661 h 6858000"/>
              <a:gd name="connsiteX81" fmla="*/ 5917114 w 6127689"/>
              <a:gd name="connsiteY81" fmla="*/ 4213096 h 6858000"/>
              <a:gd name="connsiteX82" fmla="*/ 5924233 w 6127689"/>
              <a:gd name="connsiteY82" fmla="*/ 4242060 h 6858000"/>
              <a:gd name="connsiteX83" fmla="*/ 5928910 w 6127689"/>
              <a:gd name="connsiteY83" fmla="*/ 4300973 h 6858000"/>
              <a:gd name="connsiteX84" fmla="*/ 5939320 w 6127689"/>
              <a:gd name="connsiteY84" fmla="*/ 4340435 h 6858000"/>
              <a:gd name="connsiteX85" fmla="*/ 5946705 w 6127689"/>
              <a:gd name="connsiteY85" fmla="*/ 4428051 h 6858000"/>
              <a:gd name="connsiteX86" fmla="*/ 5949261 w 6127689"/>
              <a:gd name="connsiteY86" fmla="*/ 4449185 h 6858000"/>
              <a:gd name="connsiteX87" fmla="*/ 5957504 w 6127689"/>
              <a:gd name="connsiteY87" fmla="*/ 4465911 h 6858000"/>
              <a:gd name="connsiteX88" fmla="*/ 5964689 w 6127689"/>
              <a:gd name="connsiteY88" fmla="*/ 4468532 h 6858000"/>
              <a:gd name="connsiteX89" fmla="*/ 5967062 w 6127689"/>
              <a:gd name="connsiteY89" fmla="*/ 4479923 h 6858000"/>
              <a:gd name="connsiteX90" fmla="*/ 5968960 w 6127689"/>
              <a:gd name="connsiteY90" fmla="*/ 4482655 h 6858000"/>
              <a:gd name="connsiteX91" fmla="*/ 5978567 w 6127689"/>
              <a:gd name="connsiteY91" fmla="*/ 4498605 h 6858000"/>
              <a:gd name="connsiteX92" fmla="*/ 5980106 w 6127689"/>
              <a:gd name="connsiteY92" fmla="*/ 4585087 h 6858000"/>
              <a:gd name="connsiteX93" fmla="*/ 5998138 w 6127689"/>
              <a:gd name="connsiteY93" fmla="*/ 4697518 h 6858000"/>
              <a:gd name="connsiteX94" fmla="*/ 6013516 w 6127689"/>
              <a:gd name="connsiteY94" fmla="*/ 4786619 h 6858000"/>
              <a:gd name="connsiteX95" fmla="*/ 6025404 w 6127689"/>
              <a:gd name="connsiteY95" fmla="*/ 4858148 h 6858000"/>
              <a:gd name="connsiteX96" fmla="*/ 6007749 w 6127689"/>
              <a:gd name="connsiteY96" fmla="*/ 4964715 h 6858000"/>
              <a:gd name="connsiteX97" fmla="*/ 6005269 w 6127689"/>
              <a:gd name="connsiteY97" fmla="*/ 5150567 h 6858000"/>
              <a:gd name="connsiteX98" fmla="*/ 6001127 w 6127689"/>
              <a:gd name="connsiteY98" fmla="*/ 5164609 h 6858000"/>
              <a:gd name="connsiteX99" fmla="*/ 5996647 w 6127689"/>
              <a:gd name="connsiteY99" fmla="*/ 5185640 h 6858000"/>
              <a:gd name="connsiteX100" fmla="*/ 5998514 w 6127689"/>
              <a:gd name="connsiteY100" fmla="*/ 5189673 h 6858000"/>
              <a:gd name="connsiteX101" fmla="*/ 6018409 w 6127689"/>
              <a:gd name="connsiteY101" fmla="*/ 5227157 h 6858000"/>
              <a:gd name="connsiteX102" fmla="*/ 6036748 w 6127689"/>
              <a:gd name="connsiteY102" fmla="*/ 5322752 h 6858000"/>
              <a:gd name="connsiteX103" fmla="*/ 6036943 w 6127689"/>
              <a:gd name="connsiteY103" fmla="*/ 5329480 h 6858000"/>
              <a:gd name="connsiteX104" fmla="*/ 6037236 w 6127689"/>
              <a:gd name="connsiteY104" fmla="*/ 5329634 h 6858000"/>
              <a:gd name="connsiteX105" fmla="*/ 6038019 w 6127689"/>
              <a:gd name="connsiteY105" fmla="*/ 5336764 h 6858000"/>
              <a:gd name="connsiteX106" fmla="*/ 6037298 w 6127689"/>
              <a:gd name="connsiteY106" fmla="*/ 5341753 h 6858000"/>
              <a:gd name="connsiteX107" fmla="*/ 6037677 w 6127689"/>
              <a:gd name="connsiteY107" fmla="*/ 5354807 h 6858000"/>
              <a:gd name="connsiteX108" fmla="*/ 6039728 w 6127689"/>
              <a:gd name="connsiteY108" fmla="*/ 5359416 h 6858000"/>
              <a:gd name="connsiteX109" fmla="*/ 6043311 w 6127689"/>
              <a:gd name="connsiteY109" fmla="*/ 5361407 h 6858000"/>
              <a:gd name="connsiteX110" fmla="*/ 6042954 w 6127689"/>
              <a:gd name="connsiteY110" fmla="*/ 5362576 h 6858000"/>
              <a:gd name="connsiteX111" fmla="*/ 6053435 w 6127689"/>
              <a:gd name="connsiteY111" fmla="*/ 5387547 h 6858000"/>
              <a:gd name="connsiteX112" fmla="*/ 6065933 w 6127689"/>
              <a:gd name="connsiteY112" fmla="*/ 5443002 h 6858000"/>
              <a:gd name="connsiteX113" fmla="*/ 6068640 w 6127689"/>
              <a:gd name="connsiteY113" fmla="*/ 5474503 h 6858000"/>
              <a:gd name="connsiteX114" fmla="*/ 6080922 w 6127689"/>
              <a:gd name="connsiteY114" fmla="*/ 5561070 h 6858000"/>
              <a:gd name="connsiteX115" fmla="*/ 6096949 w 6127689"/>
              <a:gd name="connsiteY115" fmla="*/ 5648179 h 6858000"/>
              <a:gd name="connsiteX116" fmla="*/ 6125703 w 6127689"/>
              <a:gd name="connsiteY116" fmla="*/ 5692894 h 6858000"/>
              <a:gd name="connsiteX117" fmla="*/ 6126670 w 6127689"/>
              <a:gd name="connsiteY117" fmla="*/ 5697882 h 6858000"/>
              <a:gd name="connsiteX118" fmla="*/ 6124061 w 6127689"/>
              <a:gd name="connsiteY118" fmla="*/ 5710294 h 6858000"/>
              <a:gd name="connsiteX119" fmla="*/ 6122213 w 6127689"/>
              <a:gd name="connsiteY119" fmla="*/ 5714762 h 6858000"/>
              <a:gd name="connsiteX120" fmla="*/ 6121353 w 6127689"/>
              <a:gd name="connsiteY120" fmla="*/ 5721725 h 6858000"/>
              <a:gd name="connsiteX121" fmla="*/ 6121607 w 6127689"/>
              <a:gd name="connsiteY121" fmla="*/ 5721959 h 6858000"/>
              <a:gd name="connsiteX122" fmla="*/ 6120262 w 6127689"/>
              <a:gd name="connsiteY122" fmla="*/ 5728358 h 6858000"/>
              <a:gd name="connsiteX123" fmla="*/ 6127024 w 6127689"/>
              <a:gd name="connsiteY123" fmla="*/ 5786902 h 6858000"/>
              <a:gd name="connsiteX124" fmla="*/ 6127519 w 6127689"/>
              <a:gd name="connsiteY124" fmla="*/ 5865775 h 6858000"/>
              <a:gd name="connsiteX125" fmla="*/ 6119217 w 6127689"/>
              <a:gd name="connsiteY125" fmla="*/ 5888542 h 6858000"/>
              <a:gd name="connsiteX126" fmla="*/ 6102493 w 6127689"/>
              <a:gd name="connsiteY126" fmla="*/ 5928602 h 6858000"/>
              <a:gd name="connsiteX127" fmla="*/ 6056863 w 6127689"/>
              <a:gd name="connsiteY127" fmla="*/ 6000643 h 6858000"/>
              <a:gd name="connsiteX128" fmla="*/ 6045436 w 6127689"/>
              <a:gd name="connsiteY128" fmla="*/ 6124480 h 6858000"/>
              <a:gd name="connsiteX129" fmla="*/ 6030489 w 6127689"/>
              <a:gd name="connsiteY129" fmla="*/ 6317666 h 6858000"/>
              <a:gd name="connsiteX130" fmla="*/ 6007492 w 6127689"/>
              <a:gd name="connsiteY130" fmla="*/ 6440818 h 6858000"/>
              <a:gd name="connsiteX131" fmla="*/ 6009467 w 6127689"/>
              <a:gd name="connsiteY131" fmla="*/ 6487076 h 6858000"/>
              <a:gd name="connsiteX132" fmla="*/ 5995064 w 6127689"/>
              <a:gd name="connsiteY132" fmla="*/ 6540791 h 6858000"/>
              <a:gd name="connsiteX133" fmla="*/ 5996309 w 6127689"/>
              <a:gd name="connsiteY133" fmla="*/ 6543961 h 6858000"/>
              <a:gd name="connsiteX134" fmla="*/ 5996048 w 6127689"/>
              <a:gd name="connsiteY134" fmla="*/ 6555444 h 6858000"/>
              <a:gd name="connsiteX135" fmla="*/ 6002524 w 6127689"/>
              <a:gd name="connsiteY135" fmla="*/ 6560188 h 6858000"/>
              <a:gd name="connsiteX136" fmla="*/ 6006823 w 6127689"/>
              <a:gd name="connsiteY136" fmla="*/ 6578546 h 6858000"/>
              <a:gd name="connsiteX137" fmla="*/ 6004510 w 6127689"/>
              <a:gd name="connsiteY137" fmla="*/ 6599256 h 6858000"/>
              <a:gd name="connsiteX138" fmla="*/ 5986207 w 6127689"/>
              <a:gd name="connsiteY138" fmla="*/ 6695855 h 6858000"/>
              <a:gd name="connsiteX139" fmla="*/ 5979428 w 6127689"/>
              <a:gd name="connsiteY139" fmla="*/ 6754678 h 6858000"/>
              <a:gd name="connsiteX140" fmla="*/ 5983398 w 6127689"/>
              <a:gd name="connsiteY140" fmla="*/ 6778641 h 6858000"/>
              <a:gd name="connsiteX141" fmla="*/ 5984543 w 6127689"/>
              <a:gd name="connsiteY141" fmla="*/ 6811016 h 6858000"/>
              <a:gd name="connsiteX142" fmla="*/ 5981802 w 6127689"/>
              <a:gd name="connsiteY142" fmla="*/ 6838578 h 6858000"/>
              <a:gd name="connsiteX143" fmla="*/ 5979671 w 6127689"/>
              <a:gd name="connsiteY143" fmla="*/ 6858000 h 6858000"/>
              <a:gd name="connsiteX144" fmla="*/ 0 w 6127689"/>
              <a:gd name="connsiteY144" fmla="*/ 6858000 h 6858000"/>
              <a:gd name="connsiteX145" fmla="*/ 0 w 6127689"/>
              <a:gd name="connsiteY145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3015 w 6127689"/>
              <a:gd name="connsiteY63" fmla="*/ 3762025 h 6858000"/>
              <a:gd name="connsiteX64" fmla="*/ 5696643 w 6127689"/>
              <a:gd name="connsiteY64" fmla="*/ 3773888 h 6858000"/>
              <a:gd name="connsiteX65" fmla="*/ 5699203 w 6127689"/>
              <a:gd name="connsiteY65" fmla="*/ 3775823 h 6858000"/>
              <a:gd name="connsiteX66" fmla="*/ 5704824 w 6127689"/>
              <a:gd name="connsiteY66" fmla="*/ 3785966 h 6858000"/>
              <a:gd name="connsiteX67" fmla="*/ 5712204 w 6127689"/>
              <a:gd name="connsiteY67" fmla="*/ 3785830 h 6858000"/>
              <a:gd name="connsiteX68" fmla="*/ 5733539 w 6127689"/>
              <a:gd name="connsiteY68" fmla="*/ 3818457 h 6858000"/>
              <a:gd name="connsiteX69" fmla="*/ 5768491 w 6127689"/>
              <a:gd name="connsiteY69" fmla="*/ 3914399 h 6858000"/>
              <a:gd name="connsiteX70" fmla="*/ 5793123 w 6127689"/>
              <a:gd name="connsiteY70" fmla="*/ 3969952 h 6858000"/>
              <a:gd name="connsiteX71" fmla="*/ 5808321 w 6127689"/>
              <a:gd name="connsiteY71" fmla="*/ 3988153 h 6858000"/>
              <a:gd name="connsiteX72" fmla="*/ 5825621 w 6127689"/>
              <a:gd name="connsiteY72" fmla="*/ 4015525 h 6858000"/>
              <a:gd name="connsiteX73" fmla="*/ 5860672 w 6127689"/>
              <a:gd name="connsiteY73" fmla="*/ 4061579 h 6858000"/>
              <a:gd name="connsiteX74" fmla="*/ 5872173 w 6127689"/>
              <a:gd name="connsiteY74" fmla="*/ 4088497 h 6858000"/>
              <a:gd name="connsiteX75" fmla="*/ 5883705 w 6127689"/>
              <a:gd name="connsiteY75" fmla="*/ 4101899 h 6858000"/>
              <a:gd name="connsiteX76" fmla="*/ 5894095 w 6127689"/>
              <a:gd name="connsiteY76" fmla="*/ 4128857 h 6858000"/>
              <a:gd name="connsiteX77" fmla="*/ 5898339 w 6127689"/>
              <a:gd name="connsiteY77" fmla="*/ 4140800 h 6858000"/>
              <a:gd name="connsiteX78" fmla="*/ 5899734 w 6127689"/>
              <a:gd name="connsiteY78" fmla="*/ 4145632 h 6858000"/>
              <a:gd name="connsiteX79" fmla="*/ 5903513 w 6127689"/>
              <a:gd name="connsiteY79" fmla="*/ 4187661 h 6858000"/>
              <a:gd name="connsiteX80" fmla="*/ 5917114 w 6127689"/>
              <a:gd name="connsiteY80" fmla="*/ 4213096 h 6858000"/>
              <a:gd name="connsiteX81" fmla="*/ 5924233 w 6127689"/>
              <a:gd name="connsiteY81" fmla="*/ 4242060 h 6858000"/>
              <a:gd name="connsiteX82" fmla="*/ 5928910 w 6127689"/>
              <a:gd name="connsiteY82" fmla="*/ 4300973 h 6858000"/>
              <a:gd name="connsiteX83" fmla="*/ 5939320 w 6127689"/>
              <a:gd name="connsiteY83" fmla="*/ 4340435 h 6858000"/>
              <a:gd name="connsiteX84" fmla="*/ 5946705 w 6127689"/>
              <a:gd name="connsiteY84" fmla="*/ 4428051 h 6858000"/>
              <a:gd name="connsiteX85" fmla="*/ 5949261 w 6127689"/>
              <a:gd name="connsiteY85" fmla="*/ 4449185 h 6858000"/>
              <a:gd name="connsiteX86" fmla="*/ 5957504 w 6127689"/>
              <a:gd name="connsiteY86" fmla="*/ 4465911 h 6858000"/>
              <a:gd name="connsiteX87" fmla="*/ 5964689 w 6127689"/>
              <a:gd name="connsiteY87" fmla="*/ 4468532 h 6858000"/>
              <a:gd name="connsiteX88" fmla="*/ 5967062 w 6127689"/>
              <a:gd name="connsiteY88" fmla="*/ 4479923 h 6858000"/>
              <a:gd name="connsiteX89" fmla="*/ 5968960 w 6127689"/>
              <a:gd name="connsiteY89" fmla="*/ 4482655 h 6858000"/>
              <a:gd name="connsiteX90" fmla="*/ 5978567 w 6127689"/>
              <a:gd name="connsiteY90" fmla="*/ 4498605 h 6858000"/>
              <a:gd name="connsiteX91" fmla="*/ 5980106 w 6127689"/>
              <a:gd name="connsiteY91" fmla="*/ 4585087 h 6858000"/>
              <a:gd name="connsiteX92" fmla="*/ 5998138 w 6127689"/>
              <a:gd name="connsiteY92" fmla="*/ 4697518 h 6858000"/>
              <a:gd name="connsiteX93" fmla="*/ 6013516 w 6127689"/>
              <a:gd name="connsiteY93" fmla="*/ 4786619 h 6858000"/>
              <a:gd name="connsiteX94" fmla="*/ 6025404 w 6127689"/>
              <a:gd name="connsiteY94" fmla="*/ 4858148 h 6858000"/>
              <a:gd name="connsiteX95" fmla="*/ 6007749 w 6127689"/>
              <a:gd name="connsiteY95" fmla="*/ 4964715 h 6858000"/>
              <a:gd name="connsiteX96" fmla="*/ 6005269 w 6127689"/>
              <a:gd name="connsiteY96" fmla="*/ 5150567 h 6858000"/>
              <a:gd name="connsiteX97" fmla="*/ 6001127 w 6127689"/>
              <a:gd name="connsiteY97" fmla="*/ 5164609 h 6858000"/>
              <a:gd name="connsiteX98" fmla="*/ 5996647 w 6127689"/>
              <a:gd name="connsiteY98" fmla="*/ 5185640 h 6858000"/>
              <a:gd name="connsiteX99" fmla="*/ 5998514 w 6127689"/>
              <a:gd name="connsiteY99" fmla="*/ 5189673 h 6858000"/>
              <a:gd name="connsiteX100" fmla="*/ 6018409 w 6127689"/>
              <a:gd name="connsiteY100" fmla="*/ 5227157 h 6858000"/>
              <a:gd name="connsiteX101" fmla="*/ 6036748 w 6127689"/>
              <a:gd name="connsiteY101" fmla="*/ 5322752 h 6858000"/>
              <a:gd name="connsiteX102" fmla="*/ 6036943 w 6127689"/>
              <a:gd name="connsiteY102" fmla="*/ 5329480 h 6858000"/>
              <a:gd name="connsiteX103" fmla="*/ 6037236 w 6127689"/>
              <a:gd name="connsiteY103" fmla="*/ 5329634 h 6858000"/>
              <a:gd name="connsiteX104" fmla="*/ 6038019 w 6127689"/>
              <a:gd name="connsiteY104" fmla="*/ 5336764 h 6858000"/>
              <a:gd name="connsiteX105" fmla="*/ 6037298 w 6127689"/>
              <a:gd name="connsiteY105" fmla="*/ 5341753 h 6858000"/>
              <a:gd name="connsiteX106" fmla="*/ 6037677 w 6127689"/>
              <a:gd name="connsiteY106" fmla="*/ 5354807 h 6858000"/>
              <a:gd name="connsiteX107" fmla="*/ 6039728 w 6127689"/>
              <a:gd name="connsiteY107" fmla="*/ 5359416 h 6858000"/>
              <a:gd name="connsiteX108" fmla="*/ 6043311 w 6127689"/>
              <a:gd name="connsiteY108" fmla="*/ 5361407 h 6858000"/>
              <a:gd name="connsiteX109" fmla="*/ 6042954 w 6127689"/>
              <a:gd name="connsiteY109" fmla="*/ 5362576 h 6858000"/>
              <a:gd name="connsiteX110" fmla="*/ 6053435 w 6127689"/>
              <a:gd name="connsiteY110" fmla="*/ 5387547 h 6858000"/>
              <a:gd name="connsiteX111" fmla="*/ 6065933 w 6127689"/>
              <a:gd name="connsiteY111" fmla="*/ 5443002 h 6858000"/>
              <a:gd name="connsiteX112" fmla="*/ 6068640 w 6127689"/>
              <a:gd name="connsiteY112" fmla="*/ 5474503 h 6858000"/>
              <a:gd name="connsiteX113" fmla="*/ 6080922 w 6127689"/>
              <a:gd name="connsiteY113" fmla="*/ 5561070 h 6858000"/>
              <a:gd name="connsiteX114" fmla="*/ 6096949 w 6127689"/>
              <a:gd name="connsiteY114" fmla="*/ 5648179 h 6858000"/>
              <a:gd name="connsiteX115" fmla="*/ 6125703 w 6127689"/>
              <a:gd name="connsiteY115" fmla="*/ 5692894 h 6858000"/>
              <a:gd name="connsiteX116" fmla="*/ 6126670 w 6127689"/>
              <a:gd name="connsiteY116" fmla="*/ 5697882 h 6858000"/>
              <a:gd name="connsiteX117" fmla="*/ 6124061 w 6127689"/>
              <a:gd name="connsiteY117" fmla="*/ 5710294 h 6858000"/>
              <a:gd name="connsiteX118" fmla="*/ 6122213 w 6127689"/>
              <a:gd name="connsiteY118" fmla="*/ 5714762 h 6858000"/>
              <a:gd name="connsiteX119" fmla="*/ 6121353 w 6127689"/>
              <a:gd name="connsiteY119" fmla="*/ 5721725 h 6858000"/>
              <a:gd name="connsiteX120" fmla="*/ 6121607 w 6127689"/>
              <a:gd name="connsiteY120" fmla="*/ 5721959 h 6858000"/>
              <a:gd name="connsiteX121" fmla="*/ 6120262 w 6127689"/>
              <a:gd name="connsiteY121" fmla="*/ 5728358 h 6858000"/>
              <a:gd name="connsiteX122" fmla="*/ 6127024 w 6127689"/>
              <a:gd name="connsiteY122" fmla="*/ 5786902 h 6858000"/>
              <a:gd name="connsiteX123" fmla="*/ 6127519 w 6127689"/>
              <a:gd name="connsiteY123" fmla="*/ 5865775 h 6858000"/>
              <a:gd name="connsiteX124" fmla="*/ 6119217 w 6127689"/>
              <a:gd name="connsiteY124" fmla="*/ 5888542 h 6858000"/>
              <a:gd name="connsiteX125" fmla="*/ 6102493 w 6127689"/>
              <a:gd name="connsiteY125" fmla="*/ 5928602 h 6858000"/>
              <a:gd name="connsiteX126" fmla="*/ 6056863 w 6127689"/>
              <a:gd name="connsiteY126" fmla="*/ 6000643 h 6858000"/>
              <a:gd name="connsiteX127" fmla="*/ 6045436 w 6127689"/>
              <a:gd name="connsiteY127" fmla="*/ 6124480 h 6858000"/>
              <a:gd name="connsiteX128" fmla="*/ 6030489 w 6127689"/>
              <a:gd name="connsiteY128" fmla="*/ 6317666 h 6858000"/>
              <a:gd name="connsiteX129" fmla="*/ 6007492 w 6127689"/>
              <a:gd name="connsiteY129" fmla="*/ 6440818 h 6858000"/>
              <a:gd name="connsiteX130" fmla="*/ 6009467 w 6127689"/>
              <a:gd name="connsiteY130" fmla="*/ 6487076 h 6858000"/>
              <a:gd name="connsiteX131" fmla="*/ 5995064 w 6127689"/>
              <a:gd name="connsiteY131" fmla="*/ 6540791 h 6858000"/>
              <a:gd name="connsiteX132" fmla="*/ 5996309 w 6127689"/>
              <a:gd name="connsiteY132" fmla="*/ 6543961 h 6858000"/>
              <a:gd name="connsiteX133" fmla="*/ 5996048 w 6127689"/>
              <a:gd name="connsiteY133" fmla="*/ 6555444 h 6858000"/>
              <a:gd name="connsiteX134" fmla="*/ 6002524 w 6127689"/>
              <a:gd name="connsiteY134" fmla="*/ 6560188 h 6858000"/>
              <a:gd name="connsiteX135" fmla="*/ 6006823 w 6127689"/>
              <a:gd name="connsiteY135" fmla="*/ 6578546 h 6858000"/>
              <a:gd name="connsiteX136" fmla="*/ 6004510 w 6127689"/>
              <a:gd name="connsiteY136" fmla="*/ 6599256 h 6858000"/>
              <a:gd name="connsiteX137" fmla="*/ 5986207 w 6127689"/>
              <a:gd name="connsiteY137" fmla="*/ 6695855 h 6858000"/>
              <a:gd name="connsiteX138" fmla="*/ 5979428 w 6127689"/>
              <a:gd name="connsiteY138" fmla="*/ 6754678 h 6858000"/>
              <a:gd name="connsiteX139" fmla="*/ 5983398 w 6127689"/>
              <a:gd name="connsiteY139" fmla="*/ 6778641 h 6858000"/>
              <a:gd name="connsiteX140" fmla="*/ 5984543 w 6127689"/>
              <a:gd name="connsiteY140" fmla="*/ 6811016 h 6858000"/>
              <a:gd name="connsiteX141" fmla="*/ 5981802 w 6127689"/>
              <a:gd name="connsiteY141" fmla="*/ 6838578 h 6858000"/>
              <a:gd name="connsiteX142" fmla="*/ 5979671 w 6127689"/>
              <a:gd name="connsiteY142" fmla="*/ 6858000 h 6858000"/>
              <a:gd name="connsiteX143" fmla="*/ 0 w 6127689"/>
              <a:gd name="connsiteY143" fmla="*/ 6858000 h 6858000"/>
              <a:gd name="connsiteX144" fmla="*/ 0 w 6127689"/>
              <a:gd name="connsiteY144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3015 w 6127689"/>
              <a:gd name="connsiteY63" fmla="*/ 3762025 h 6858000"/>
              <a:gd name="connsiteX64" fmla="*/ 5696643 w 6127689"/>
              <a:gd name="connsiteY64" fmla="*/ 3773888 h 6858000"/>
              <a:gd name="connsiteX65" fmla="*/ 5699203 w 6127689"/>
              <a:gd name="connsiteY65" fmla="*/ 3775823 h 6858000"/>
              <a:gd name="connsiteX66" fmla="*/ 5704824 w 6127689"/>
              <a:gd name="connsiteY66" fmla="*/ 3785966 h 6858000"/>
              <a:gd name="connsiteX67" fmla="*/ 5733539 w 6127689"/>
              <a:gd name="connsiteY67" fmla="*/ 3818457 h 6858000"/>
              <a:gd name="connsiteX68" fmla="*/ 5768491 w 6127689"/>
              <a:gd name="connsiteY68" fmla="*/ 3914399 h 6858000"/>
              <a:gd name="connsiteX69" fmla="*/ 5793123 w 6127689"/>
              <a:gd name="connsiteY69" fmla="*/ 3969952 h 6858000"/>
              <a:gd name="connsiteX70" fmla="*/ 5808321 w 6127689"/>
              <a:gd name="connsiteY70" fmla="*/ 3988153 h 6858000"/>
              <a:gd name="connsiteX71" fmla="*/ 5825621 w 6127689"/>
              <a:gd name="connsiteY71" fmla="*/ 4015525 h 6858000"/>
              <a:gd name="connsiteX72" fmla="*/ 5860672 w 6127689"/>
              <a:gd name="connsiteY72" fmla="*/ 4061579 h 6858000"/>
              <a:gd name="connsiteX73" fmla="*/ 5872173 w 6127689"/>
              <a:gd name="connsiteY73" fmla="*/ 4088497 h 6858000"/>
              <a:gd name="connsiteX74" fmla="*/ 5883705 w 6127689"/>
              <a:gd name="connsiteY74" fmla="*/ 4101899 h 6858000"/>
              <a:gd name="connsiteX75" fmla="*/ 5894095 w 6127689"/>
              <a:gd name="connsiteY75" fmla="*/ 4128857 h 6858000"/>
              <a:gd name="connsiteX76" fmla="*/ 5898339 w 6127689"/>
              <a:gd name="connsiteY76" fmla="*/ 4140800 h 6858000"/>
              <a:gd name="connsiteX77" fmla="*/ 5899734 w 6127689"/>
              <a:gd name="connsiteY77" fmla="*/ 4145632 h 6858000"/>
              <a:gd name="connsiteX78" fmla="*/ 5903513 w 6127689"/>
              <a:gd name="connsiteY78" fmla="*/ 4187661 h 6858000"/>
              <a:gd name="connsiteX79" fmla="*/ 5917114 w 6127689"/>
              <a:gd name="connsiteY79" fmla="*/ 4213096 h 6858000"/>
              <a:gd name="connsiteX80" fmla="*/ 5924233 w 6127689"/>
              <a:gd name="connsiteY80" fmla="*/ 4242060 h 6858000"/>
              <a:gd name="connsiteX81" fmla="*/ 5928910 w 6127689"/>
              <a:gd name="connsiteY81" fmla="*/ 4300973 h 6858000"/>
              <a:gd name="connsiteX82" fmla="*/ 5939320 w 6127689"/>
              <a:gd name="connsiteY82" fmla="*/ 4340435 h 6858000"/>
              <a:gd name="connsiteX83" fmla="*/ 5946705 w 6127689"/>
              <a:gd name="connsiteY83" fmla="*/ 4428051 h 6858000"/>
              <a:gd name="connsiteX84" fmla="*/ 5949261 w 6127689"/>
              <a:gd name="connsiteY84" fmla="*/ 4449185 h 6858000"/>
              <a:gd name="connsiteX85" fmla="*/ 5957504 w 6127689"/>
              <a:gd name="connsiteY85" fmla="*/ 4465911 h 6858000"/>
              <a:gd name="connsiteX86" fmla="*/ 5964689 w 6127689"/>
              <a:gd name="connsiteY86" fmla="*/ 4468532 h 6858000"/>
              <a:gd name="connsiteX87" fmla="*/ 5967062 w 6127689"/>
              <a:gd name="connsiteY87" fmla="*/ 4479923 h 6858000"/>
              <a:gd name="connsiteX88" fmla="*/ 5968960 w 6127689"/>
              <a:gd name="connsiteY88" fmla="*/ 4482655 h 6858000"/>
              <a:gd name="connsiteX89" fmla="*/ 5978567 w 6127689"/>
              <a:gd name="connsiteY89" fmla="*/ 4498605 h 6858000"/>
              <a:gd name="connsiteX90" fmla="*/ 5980106 w 6127689"/>
              <a:gd name="connsiteY90" fmla="*/ 4585087 h 6858000"/>
              <a:gd name="connsiteX91" fmla="*/ 5998138 w 6127689"/>
              <a:gd name="connsiteY91" fmla="*/ 4697518 h 6858000"/>
              <a:gd name="connsiteX92" fmla="*/ 6013516 w 6127689"/>
              <a:gd name="connsiteY92" fmla="*/ 4786619 h 6858000"/>
              <a:gd name="connsiteX93" fmla="*/ 6025404 w 6127689"/>
              <a:gd name="connsiteY93" fmla="*/ 4858148 h 6858000"/>
              <a:gd name="connsiteX94" fmla="*/ 6007749 w 6127689"/>
              <a:gd name="connsiteY94" fmla="*/ 4964715 h 6858000"/>
              <a:gd name="connsiteX95" fmla="*/ 6005269 w 6127689"/>
              <a:gd name="connsiteY95" fmla="*/ 5150567 h 6858000"/>
              <a:gd name="connsiteX96" fmla="*/ 6001127 w 6127689"/>
              <a:gd name="connsiteY96" fmla="*/ 5164609 h 6858000"/>
              <a:gd name="connsiteX97" fmla="*/ 5996647 w 6127689"/>
              <a:gd name="connsiteY97" fmla="*/ 5185640 h 6858000"/>
              <a:gd name="connsiteX98" fmla="*/ 5998514 w 6127689"/>
              <a:gd name="connsiteY98" fmla="*/ 5189673 h 6858000"/>
              <a:gd name="connsiteX99" fmla="*/ 6018409 w 6127689"/>
              <a:gd name="connsiteY99" fmla="*/ 5227157 h 6858000"/>
              <a:gd name="connsiteX100" fmla="*/ 6036748 w 6127689"/>
              <a:gd name="connsiteY100" fmla="*/ 5322752 h 6858000"/>
              <a:gd name="connsiteX101" fmla="*/ 6036943 w 6127689"/>
              <a:gd name="connsiteY101" fmla="*/ 5329480 h 6858000"/>
              <a:gd name="connsiteX102" fmla="*/ 6037236 w 6127689"/>
              <a:gd name="connsiteY102" fmla="*/ 5329634 h 6858000"/>
              <a:gd name="connsiteX103" fmla="*/ 6038019 w 6127689"/>
              <a:gd name="connsiteY103" fmla="*/ 5336764 h 6858000"/>
              <a:gd name="connsiteX104" fmla="*/ 6037298 w 6127689"/>
              <a:gd name="connsiteY104" fmla="*/ 5341753 h 6858000"/>
              <a:gd name="connsiteX105" fmla="*/ 6037677 w 6127689"/>
              <a:gd name="connsiteY105" fmla="*/ 5354807 h 6858000"/>
              <a:gd name="connsiteX106" fmla="*/ 6039728 w 6127689"/>
              <a:gd name="connsiteY106" fmla="*/ 5359416 h 6858000"/>
              <a:gd name="connsiteX107" fmla="*/ 6043311 w 6127689"/>
              <a:gd name="connsiteY107" fmla="*/ 5361407 h 6858000"/>
              <a:gd name="connsiteX108" fmla="*/ 6042954 w 6127689"/>
              <a:gd name="connsiteY108" fmla="*/ 5362576 h 6858000"/>
              <a:gd name="connsiteX109" fmla="*/ 6053435 w 6127689"/>
              <a:gd name="connsiteY109" fmla="*/ 5387547 h 6858000"/>
              <a:gd name="connsiteX110" fmla="*/ 6065933 w 6127689"/>
              <a:gd name="connsiteY110" fmla="*/ 5443002 h 6858000"/>
              <a:gd name="connsiteX111" fmla="*/ 6068640 w 6127689"/>
              <a:gd name="connsiteY111" fmla="*/ 5474503 h 6858000"/>
              <a:gd name="connsiteX112" fmla="*/ 6080922 w 6127689"/>
              <a:gd name="connsiteY112" fmla="*/ 5561070 h 6858000"/>
              <a:gd name="connsiteX113" fmla="*/ 6096949 w 6127689"/>
              <a:gd name="connsiteY113" fmla="*/ 5648179 h 6858000"/>
              <a:gd name="connsiteX114" fmla="*/ 6125703 w 6127689"/>
              <a:gd name="connsiteY114" fmla="*/ 5692894 h 6858000"/>
              <a:gd name="connsiteX115" fmla="*/ 6126670 w 6127689"/>
              <a:gd name="connsiteY115" fmla="*/ 5697882 h 6858000"/>
              <a:gd name="connsiteX116" fmla="*/ 6124061 w 6127689"/>
              <a:gd name="connsiteY116" fmla="*/ 5710294 h 6858000"/>
              <a:gd name="connsiteX117" fmla="*/ 6122213 w 6127689"/>
              <a:gd name="connsiteY117" fmla="*/ 5714762 h 6858000"/>
              <a:gd name="connsiteX118" fmla="*/ 6121353 w 6127689"/>
              <a:gd name="connsiteY118" fmla="*/ 5721725 h 6858000"/>
              <a:gd name="connsiteX119" fmla="*/ 6121607 w 6127689"/>
              <a:gd name="connsiteY119" fmla="*/ 5721959 h 6858000"/>
              <a:gd name="connsiteX120" fmla="*/ 6120262 w 6127689"/>
              <a:gd name="connsiteY120" fmla="*/ 5728358 h 6858000"/>
              <a:gd name="connsiteX121" fmla="*/ 6127024 w 6127689"/>
              <a:gd name="connsiteY121" fmla="*/ 5786902 h 6858000"/>
              <a:gd name="connsiteX122" fmla="*/ 6127519 w 6127689"/>
              <a:gd name="connsiteY122" fmla="*/ 5865775 h 6858000"/>
              <a:gd name="connsiteX123" fmla="*/ 6119217 w 6127689"/>
              <a:gd name="connsiteY123" fmla="*/ 5888542 h 6858000"/>
              <a:gd name="connsiteX124" fmla="*/ 6102493 w 6127689"/>
              <a:gd name="connsiteY124" fmla="*/ 5928602 h 6858000"/>
              <a:gd name="connsiteX125" fmla="*/ 6056863 w 6127689"/>
              <a:gd name="connsiteY125" fmla="*/ 6000643 h 6858000"/>
              <a:gd name="connsiteX126" fmla="*/ 6045436 w 6127689"/>
              <a:gd name="connsiteY126" fmla="*/ 6124480 h 6858000"/>
              <a:gd name="connsiteX127" fmla="*/ 6030489 w 6127689"/>
              <a:gd name="connsiteY127" fmla="*/ 6317666 h 6858000"/>
              <a:gd name="connsiteX128" fmla="*/ 6007492 w 6127689"/>
              <a:gd name="connsiteY128" fmla="*/ 6440818 h 6858000"/>
              <a:gd name="connsiteX129" fmla="*/ 6009467 w 6127689"/>
              <a:gd name="connsiteY129" fmla="*/ 6487076 h 6858000"/>
              <a:gd name="connsiteX130" fmla="*/ 5995064 w 6127689"/>
              <a:gd name="connsiteY130" fmla="*/ 6540791 h 6858000"/>
              <a:gd name="connsiteX131" fmla="*/ 5996309 w 6127689"/>
              <a:gd name="connsiteY131" fmla="*/ 6543961 h 6858000"/>
              <a:gd name="connsiteX132" fmla="*/ 5996048 w 6127689"/>
              <a:gd name="connsiteY132" fmla="*/ 6555444 h 6858000"/>
              <a:gd name="connsiteX133" fmla="*/ 6002524 w 6127689"/>
              <a:gd name="connsiteY133" fmla="*/ 6560188 h 6858000"/>
              <a:gd name="connsiteX134" fmla="*/ 6006823 w 6127689"/>
              <a:gd name="connsiteY134" fmla="*/ 6578546 h 6858000"/>
              <a:gd name="connsiteX135" fmla="*/ 6004510 w 6127689"/>
              <a:gd name="connsiteY135" fmla="*/ 6599256 h 6858000"/>
              <a:gd name="connsiteX136" fmla="*/ 5986207 w 6127689"/>
              <a:gd name="connsiteY136" fmla="*/ 6695855 h 6858000"/>
              <a:gd name="connsiteX137" fmla="*/ 5979428 w 6127689"/>
              <a:gd name="connsiteY137" fmla="*/ 6754678 h 6858000"/>
              <a:gd name="connsiteX138" fmla="*/ 5983398 w 6127689"/>
              <a:gd name="connsiteY138" fmla="*/ 6778641 h 6858000"/>
              <a:gd name="connsiteX139" fmla="*/ 5984543 w 6127689"/>
              <a:gd name="connsiteY139" fmla="*/ 6811016 h 6858000"/>
              <a:gd name="connsiteX140" fmla="*/ 5981802 w 6127689"/>
              <a:gd name="connsiteY140" fmla="*/ 6838578 h 6858000"/>
              <a:gd name="connsiteX141" fmla="*/ 5979671 w 6127689"/>
              <a:gd name="connsiteY141" fmla="*/ 6858000 h 6858000"/>
              <a:gd name="connsiteX142" fmla="*/ 0 w 6127689"/>
              <a:gd name="connsiteY142" fmla="*/ 6858000 h 6858000"/>
              <a:gd name="connsiteX143" fmla="*/ 0 w 6127689"/>
              <a:gd name="connsiteY143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3015 w 6127689"/>
              <a:gd name="connsiteY63" fmla="*/ 3762025 h 6858000"/>
              <a:gd name="connsiteX64" fmla="*/ 5696643 w 6127689"/>
              <a:gd name="connsiteY64" fmla="*/ 3773888 h 6858000"/>
              <a:gd name="connsiteX65" fmla="*/ 5699203 w 6127689"/>
              <a:gd name="connsiteY65" fmla="*/ 3775823 h 6858000"/>
              <a:gd name="connsiteX66" fmla="*/ 5704824 w 6127689"/>
              <a:gd name="connsiteY66" fmla="*/ 3785966 h 6858000"/>
              <a:gd name="connsiteX67" fmla="*/ 5733539 w 6127689"/>
              <a:gd name="connsiteY67" fmla="*/ 3818457 h 6858000"/>
              <a:gd name="connsiteX68" fmla="*/ 5768491 w 6127689"/>
              <a:gd name="connsiteY68" fmla="*/ 3914399 h 6858000"/>
              <a:gd name="connsiteX69" fmla="*/ 5793123 w 6127689"/>
              <a:gd name="connsiteY69" fmla="*/ 3969952 h 6858000"/>
              <a:gd name="connsiteX70" fmla="*/ 5808321 w 6127689"/>
              <a:gd name="connsiteY70" fmla="*/ 3988153 h 6858000"/>
              <a:gd name="connsiteX71" fmla="*/ 5825621 w 6127689"/>
              <a:gd name="connsiteY71" fmla="*/ 4015525 h 6858000"/>
              <a:gd name="connsiteX72" fmla="*/ 5860672 w 6127689"/>
              <a:gd name="connsiteY72" fmla="*/ 4061579 h 6858000"/>
              <a:gd name="connsiteX73" fmla="*/ 5872173 w 6127689"/>
              <a:gd name="connsiteY73" fmla="*/ 4088497 h 6858000"/>
              <a:gd name="connsiteX74" fmla="*/ 5883705 w 6127689"/>
              <a:gd name="connsiteY74" fmla="*/ 4101899 h 6858000"/>
              <a:gd name="connsiteX75" fmla="*/ 5894095 w 6127689"/>
              <a:gd name="connsiteY75" fmla="*/ 4128857 h 6858000"/>
              <a:gd name="connsiteX76" fmla="*/ 5898339 w 6127689"/>
              <a:gd name="connsiteY76" fmla="*/ 4140800 h 6858000"/>
              <a:gd name="connsiteX77" fmla="*/ 5903513 w 6127689"/>
              <a:gd name="connsiteY77" fmla="*/ 4187661 h 6858000"/>
              <a:gd name="connsiteX78" fmla="*/ 5917114 w 6127689"/>
              <a:gd name="connsiteY78" fmla="*/ 4213096 h 6858000"/>
              <a:gd name="connsiteX79" fmla="*/ 5924233 w 6127689"/>
              <a:gd name="connsiteY79" fmla="*/ 4242060 h 6858000"/>
              <a:gd name="connsiteX80" fmla="*/ 5928910 w 6127689"/>
              <a:gd name="connsiteY80" fmla="*/ 4300973 h 6858000"/>
              <a:gd name="connsiteX81" fmla="*/ 5939320 w 6127689"/>
              <a:gd name="connsiteY81" fmla="*/ 4340435 h 6858000"/>
              <a:gd name="connsiteX82" fmla="*/ 5946705 w 6127689"/>
              <a:gd name="connsiteY82" fmla="*/ 4428051 h 6858000"/>
              <a:gd name="connsiteX83" fmla="*/ 5949261 w 6127689"/>
              <a:gd name="connsiteY83" fmla="*/ 4449185 h 6858000"/>
              <a:gd name="connsiteX84" fmla="*/ 5957504 w 6127689"/>
              <a:gd name="connsiteY84" fmla="*/ 4465911 h 6858000"/>
              <a:gd name="connsiteX85" fmla="*/ 5964689 w 6127689"/>
              <a:gd name="connsiteY85" fmla="*/ 4468532 h 6858000"/>
              <a:gd name="connsiteX86" fmla="*/ 5967062 w 6127689"/>
              <a:gd name="connsiteY86" fmla="*/ 4479923 h 6858000"/>
              <a:gd name="connsiteX87" fmla="*/ 5968960 w 6127689"/>
              <a:gd name="connsiteY87" fmla="*/ 4482655 h 6858000"/>
              <a:gd name="connsiteX88" fmla="*/ 5978567 w 6127689"/>
              <a:gd name="connsiteY88" fmla="*/ 4498605 h 6858000"/>
              <a:gd name="connsiteX89" fmla="*/ 5980106 w 6127689"/>
              <a:gd name="connsiteY89" fmla="*/ 4585087 h 6858000"/>
              <a:gd name="connsiteX90" fmla="*/ 5998138 w 6127689"/>
              <a:gd name="connsiteY90" fmla="*/ 4697518 h 6858000"/>
              <a:gd name="connsiteX91" fmla="*/ 6013516 w 6127689"/>
              <a:gd name="connsiteY91" fmla="*/ 4786619 h 6858000"/>
              <a:gd name="connsiteX92" fmla="*/ 6025404 w 6127689"/>
              <a:gd name="connsiteY92" fmla="*/ 4858148 h 6858000"/>
              <a:gd name="connsiteX93" fmla="*/ 6007749 w 6127689"/>
              <a:gd name="connsiteY93" fmla="*/ 4964715 h 6858000"/>
              <a:gd name="connsiteX94" fmla="*/ 6005269 w 6127689"/>
              <a:gd name="connsiteY94" fmla="*/ 5150567 h 6858000"/>
              <a:gd name="connsiteX95" fmla="*/ 6001127 w 6127689"/>
              <a:gd name="connsiteY95" fmla="*/ 5164609 h 6858000"/>
              <a:gd name="connsiteX96" fmla="*/ 5996647 w 6127689"/>
              <a:gd name="connsiteY96" fmla="*/ 5185640 h 6858000"/>
              <a:gd name="connsiteX97" fmla="*/ 5998514 w 6127689"/>
              <a:gd name="connsiteY97" fmla="*/ 5189673 h 6858000"/>
              <a:gd name="connsiteX98" fmla="*/ 6018409 w 6127689"/>
              <a:gd name="connsiteY98" fmla="*/ 5227157 h 6858000"/>
              <a:gd name="connsiteX99" fmla="*/ 6036748 w 6127689"/>
              <a:gd name="connsiteY99" fmla="*/ 5322752 h 6858000"/>
              <a:gd name="connsiteX100" fmla="*/ 6036943 w 6127689"/>
              <a:gd name="connsiteY100" fmla="*/ 5329480 h 6858000"/>
              <a:gd name="connsiteX101" fmla="*/ 6037236 w 6127689"/>
              <a:gd name="connsiteY101" fmla="*/ 5329634 h 6858000"/>
              <a:gd name="connsiteX102" fmla="*/ 6038019 w 6127689"/>
              <a:gd name="connsiteY102" fmla="*/ 5336764 h 6858000"/>
              <a:gd name="connsiteX103" fmla="*/ 6037298 w 6127689"/>
              <a:gd name="connsiteY103" fmla="*/ 5341753 h 6858000"/>
              <a:gd name="connsiteX104" fmla="*/ 6037677 w 6127689"/>
              <a:gd name="connsiteY104" fmla="*/ 5354807 h 6858000"/>
              <a:gd name="connsiteX105" fmla="*/ 6039728 w 6127689"/>
              <a:gd name="connsiteY105" fmla="*/ 5359416 h 6858000"/>
              <a:gd name="connsiteX106" fmla="*/ 6043311 w 6127689"/>
              <a:gd name="connsiteY106" fmla="*/ 5361407 h 6858000"/>
              <a:gd name="connsiteX107" fmla="*/ 6042954 w 6127689"/>
              <a:gd name="connsiteY107" fmla="*/ 5362576 h 6858000"/>
              <a:gd name="connsiteX108" fmla="*/ 6053435 w 6127689"/>
              <a:gd name="connsiteY108" fmla="*/ 5387547 h 6858000"/>
              <a:gd name="connsiteX109" fmla="*/ 6065933 w 6127689"/>
              <a:gd name="connsiteY109" fmla="*/ 5443002 h 6858000"/>
              <a:gd name="connsiteX110" fmla="*/ 6068640 w 6127689"/>
              <a:gd name="connsiteY110" fmla="*/ 5474503 h 6858000"/>
              <a:gd name="connsiteX111" fmla="*/ 6080922 w 6127689"/>
              <a:gd name="connsiteY111" fmla="*/ 5561070 h 6858000"/>
              <a:gd name="connsiteX112" fmla="*/ 6096949 w 6127689"/>
              <a:gd name="connsiteY112" fmla="*/ 5648179 h 6858000"/>
              <a:gd name="connsiteX113" fmla="*/ 6125703 w 6127689"/>
              <a:gd name="connsiteY113" fmla="*/ 5692894 h 6858000"/>
              <a:gd name="connsiteX114" fmla="*/ 6126670 w 6127689"/>
              <a:gd name="connsiteY114" fmla="*/ 5697882 h 6858000"/>
              <a:gd name="connsiteX115" fmla="*/ 6124061 w 6127689"/>
              <a:gd name="connsiteY115" fmla="*/ 5710294 h 6858000"/>
              <a:gd name="connsiteX116" fmla="*/ 6122213 w 6127689"/>
              <a:gd name="connsiteY116" fmla="*/ 5714762 h 6858000"/>
              <a:gd name="connsiteX117" fmla="*/ 6121353 w 6127689"/>
              <a:gd name="connsiteY117" fmla="*/ 5721725 h 6858000"/>
              <a:gd name="connsiteX118" fmla="*/ 6121607 w 6127689"/>
              <a:gd name="connsiteY118" fmla="*/ 5721959 h 6858000"/>
              <a:gd name="connsiteX119" fmla="*/ 6120262 w 6127689"/>
              <a:gd name="connsiteY119" fmla="*/ 5728358 h 6858000"/>
              <a:gd name="connsiteX120" fmla="*/ 6127024 w 6127689"/>
              <a:gd name="connsiteY120" fmla="*/ 5786902 h 6858000"/>
              <a:gd name="connsiteX121" fmla="*/ 6127519 w 6127689"/>
              <a:gd name="connsiteY121" fmla="*/ 5865775 h 6858000"/>
              <a:gd name="connsiteX122" fmla="*/ 6119217 w 6127689"/>
              <a:gd name="connsiteY122" fmla="*/ 5888542 h 6858000"/>
              <a:gd name="connsiteX123" fmla="*/ 6102493 w 6127689"/>
              <a:gd name="connsiteY123" fmla="*/ 5928602 h 6858000"/>
              <a:gd name="connsiteX124" fmla="*/ 6056863 w 6127689"/>
              <a:gd name="connsiteY124" fmla="*/ 6000643 h 6858000"/>
              <a:gd name="connsiteX125" fmla="*/ 6045436 w 6127689"/>
              <a:gd name="connsiteY125" fmla="*/ 6124480 h 6858000"/>
              <a:gd name="connsiteX126" fmla="*/ 6030489 w 6127689"/>
              <a:gd name="connsiteY126" fmla="*/ 6317666 h 6858000"/>
              <a:gd name="connsiteX127" fmla="*/ 6007492 w 6127689"/>
              <a:gd name="connsiteY127" fmla="*/ 6440818 h 6858000"/>
              <a:gd name="connsiteX128" fmla="*/ 6009467 w 6127689"/>
              <a:gd name="connsiteY128" fmla="*/ 6487076 h 6858000"/>
              <a:gd name="connsiteX129" fmla="*/ 5995064 w 6127689"/>
              <a:gd name="connsiteY129" fmla="*/ 6540791 h 6858000"/>
              <a:gd name="connsiteX130" fmla="*/ 5996309 w 6127689"/>
              <a:gd name="connsiteY130" fmla="*/ 6543961 h 6858000"/>
              <a:gd name="connsiteX131" fmla="*/ 5996048 w 6127689"/>
              <a:gd name="connsiteY131" fmla="*/ 6555444 h 6858000"/>
              <a:gd name="connsiteX132" fmla="*/ 6002524 w 6127689"/>
              <a:gd name="connsiteY132" fmla="*/ 6560188 h 6858000"/>
              <a:gd name="connsiteX133" fmla="*/ 6006823 w 6127689"/>
              <a:gd name="connsiteY133" fmla="*/ 6578546 h 6858000"/>
              <a:gd name="connsiteX134" fmla="*/ 6004510 w 6127689"/>
              <a:gd name="connsiteY134" fmla="*/ 6599256 h 6858000"/>
              <a:gd name="connsiteX135" fmla="*/ 5986207 w 6127689"/>
              <a:gd name="connsiteY135" fmla="*/ 6695855 h 6858000"/>
              <a:gd name="connsiteX136" fmla="*/ 5979428 w 6127689"/>
              <a:gd name="connsiteY136" fmla="*/ 6754678 h 6858000"/>
              <a:gd name="connsiteX137" fmla="*/ 5983398 w 6127689"/>
              <a:gd name="connsiteY137" fmla="*/ 6778641 h 6858000"/>
              <a:gd name="connsiteX138" fmla="*/ 5984543 w 6127689"/>
              <a:gd name="connsiteY138" fmla="*/ 6811016 h 6858000"/>
              <a:gd name="connsiteX139" fmla="*/ 5981802 w 6127689"/>
              <a:gd name="connsiteY139" fmla="*/ 6838578 h 6858000"/>
              <a:gd name="connsiteX140" fmla="*/ 5979671 w 6127689"/>
              <a:gd name="connsiteY140" fmla="*/ 6858000 h 6858000"/>
              <a:gd name="connsiteX141" fmla="*/ 0 w 6127689"/>
              <a:gd name="connsiteY141" fmla="*/ 6858000 h 6858000"/>
              <a:gd name="connsiteX142" fmla="*/ 0 w 6127689"/>
              <a:gd name="connsiteY142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57023 w 6127689"/>
              <a:gd name="connsiteY45" fmla="*/ 2858292 h 6858000"/>
              <a:gd name="connsiteX46" fmla="*/ 5479298 w 6127689"/>
              <a:gd name="connsiteY46" fmla="*/ 2947791 h 6858000"/>
              <a:gd name="connsiteX47" fmla="*/ 5481770 w 6127689"/>
              <a:gd name="connsiteY47" fmla="*/ 2951352 h 6858000"/>
              <a:gd name="connsiteX48" fmla="*/ 5482045 w 6127689"/>
              <a:gd name="connsiteY48" fmla="*/ 2984371 h 6858000"/>
              <a:gd name="connsiteX49" fmla="*/ 5482415 w 6127689"/>
              <a:gd name="connsiteY49" fmla="*/ 3004079 h 6858000"/>
              <a:gd name="connsiteX50" fmla="*/ 5503944 w 6127689"/>
              <a:gd name="connsiteY50" fmla="*/ 3123335 h 6858000"/>
              <a:gd name="connsiteX51" fmla="*/ 5516007 w 6127689"/>
              <a:gd name="connsiteY51" fmla="*/ 3258473 h 6858000"/>
              <a:gd name="connsiteX52" fmla="*/ 5566839 w 6127689"/>
              <a:gd name="connsiteY52" fmla="*/ 3345295 h 6858000"/>
              <a:gd name="connsiteX53" fmla="*/ 5589758 w 6127689"/>
              <a:gd name="connsiteY53" fmla="*/ 3506453 h 6858000"/>
              <a:gd name="connsiteX54" fmla="*/ 5596144 w 6127689"/>
              <a:gd name="connsiteY54" fmla="*/ 3534624 h 6858000"/>
              <a:gd name="connsiteX55" fmla="*/ 5597750 w 6127689"/>
              <a:gd name="connsiteY55" fmla="*/ 3534129 h 6858000"/>
              <a:gd name="connsiteX56" fmla="*/ 5599700 w 6127689"/>
              <a:gd name="connsiteY56" fmla="*/ 3547221 h 6858000"/>
              <a:gd name="connsiteX57" fmla="*/ 5615031 w 6127689"/>
              <a:gd name="connsiteY57" fmla="*/ 3557482 h 6858000"/>
              <a:gd name="connsiteX58" fmla="*/ 5618377 w 6127689"/>
              <a:gd name="connsiteY58" fmla="*/ 3588431 h 6858000"/>
              <a:gd name="connsiteX59" fmla="*/ 5612155 w 6127689"/>
              <a:gd name="connsiteY59" fmla="*/ 3589869 h 6858000"/>
              <a:gd name="connsiteX60" fmla="*/ 5620843 w 6127689"/>
              <a:gd name="connsiteY60" fmla="*/ 3606745 h 6858000"/>
              <a:gd name="connsiteX61" fmla="*/ 5655472 w 6127689"/>
              <a:gd name="connsiteY61" fmla="*/ 3678877 h 6858000"/>
              <a:gd name="connsiteX62" fmla="*/ 5683015 w 6127689"/>
              <a:gd name="connsiteY62" fmla="*/ 3762025 h 6858000"/>
              <a:gd name="connsiteX63" fmla="*/ 5696643 w 6127689"/>
              <a:gd name="connsiteY63" fmla="*/ 3773888 h 6858000"/>
              <a:gd name="connsiteX64" fmla="*/ 5699203 w 6127689"/>
              <a:gd name="connsiteY64" fmla="*/ 3775823 h 6858000"/>
              <a:gd name="connsiteX65" fmla="*/ 5704824 w 6127689"/>
              <a:gd name="connsiteY65" fmla="*/ 3785966 h 6858000"/>
              <a:gd name="connsiteX66" fmla="*/ 5733539 w 6127689"/>
              <a:gd name="connsiteY66" fmla="*/ 3818457 h 6858000"/>
              <a:gd name="connsiteX67" fmla="*/ 5768491 w 6127689"/>
              <a:gd name="connsiteY67" fmla="*/ 3914399 h 6858000"/>
              <a:gd name="connsiteX68" fmla="*/ 5793123 w 6127689"/>
              <a:gd name="connsiteY68" fmla="*/ 3969952 h 6858000"/>
              <a:gd name="connsiteX69" fmla="*/ 5808321 w 6127689"/>
              <a:gd name="connsiteY69" fmla="*/ 3988153 h 6858000"/>
              <a:gd name="connsiteX70" fmla="*/ 5825621 w 6127689"/>
              <a:gd name="connsiteY70" fmla="*/ 4015525 h 6858000"/>
              <a:gd name="connsiteX71" fmla="*/ 5860672 w 6127689"/>
              <a:gd name="connsiteY71" fmla="*/ 4061579 h 6858000"/>
              <a:gd name="connsiteX72" fmla="*/ 5872173 w 6127689"/>
              <a:gd name="connsiteY72" fmla="*/ 4088497 h 6858000"/>
              <a:gd name="connsiteX73" fmla="*/ 5883705 w 6127689"/>
              <a:gd name="connsiteY73" fmla="*/ 4101899 h 6858000"/>
              <a:gd name="connsiteX74" fmla="*/ 5894095 w 6127689"/>
              <a:gd name="connsiteY74" fmla="*/ 4128857 h 6858000"/>
              <a:gd name="connsiteX75" fmla="*/ 5898339 w 6127689"/>
              <a:gd name="connsiteY75" fmla="*/ 4140800 h 6858000"/>
              <a:gd name="connsiteX76" fmla="*/ 5903513 w 6127689"/>
              <a:gd name="connsiteY76" fmla="*/ 4187661 h 6858000"/>
              <a:gd name="connsiteX77" fmla="*/ 5917114 w 6127689"/>
              <a:gd name="connsiteY77" fmla="*/ 4213096 h 6858000"/>
              <a:gd name="connsiteX78" fmla="*/ 5924233 w 6127689"/>
              <a:gd name="connsiteY78" fmla="*/ 4242060 h 6858000"/>
              <a:gd name="connsiteX79" fmla="*/ 5928910 w 6127689"/>
              <a:gd name="connsiteY79" fmla="*/ 4300973 h 6858000"/>
              <a:gd name="connsiteX80" fmla="*/ 5939320 w 6127689"/>
              <a:gd name="connsiteY80" fmla="*/ 4340435 h 6858000"/>
              <a:gd name="connsiteX81" fmla="*/ 5946705 w 6127689"/>
              <a:gd name="connsiteY81" fmla="*/ 4428051 h 6858000"/>
              <a:gd name="connsiteX82" fmla="*/ 5949261 w 6127689"/>
              <a:gd name="connsiteY82" fmla="*/ 4449185 h 6858000"/>
              <a:gd name="connsiteX83" fmla="*/ 5957504 w 6127689"/>
              <a:gd name="connsiteY83" fmla="*/ 4465911 h 6858000"/>
              <a:gd name="connsiteX84" fmla="*/ 5964689 w 6127689"/>
              <a:gd name="connsiteY84" fmla="*/ 4468532 h 6858000"/>
              <a:gd name="connsiteX85" fmla="*/ 5967062 w 6127689"/>
              <a:gd name="connsiteY85" fmla="*/ 4479923 h 6858000"/>
              <a:gd name="connsiteX86" fmla="*/ 5968960 w 6127689"/>
              <a:gd name="connsiteY86" fmla="*/ 4482655 h 6858000"/>
              <a:gd name="connsiteX87" fmla="*/ 5978567 w 6127689"/>
              <a:gd name="connsiteY87" fmla="*/ 4498605 h 6858000"/>
              <a:gd name="connsiteX88" fmla="*/ 5980106 w 6127689"/>
              <a:gd name="connsiteY88" fmla="*/ 4585087 h 6858000"/>
              <a:gd name="connsiteX89" fmla="*/ 5998138 w 6127689"/>
              <a:gd name="connsiteY89" fmla="*/ 4697518 h 6858000"/>
              <a:gd name="connsiteX90" fmla="*/ 6013516 w 6127689"/>
              <a:gd name="connsiteY90" fmla="*/ 4786619 h 6858000"/>
              <a:gd name="connsiteX91" fmla="*/ 6025404 w 6127689"/>
              <a:gd name="connsiteY91" fmla="*/ 4858148 h 6858000"/>
              <a:gd name="connsiteX92" fmla="*/ 6007749 w 6127689"/>
              <a:gd name="connsiteY92" fmla="*/ 4964715 h 6858000"/>
              <a:gd name="connsiteX93" fmla="*/ 6005269 w 6127689"/>
              <a:gd name="connsiteY93" fmla="*/ 5150567 h 6858000"/>
              <a:gd name="connsiteX94" fmla="*/ 6001127 w 6127689"/>
              <a:gd name="connsiteY94" fmla="*/ 5164609 h 6858000"/>
              <a:gd name="connsiteX95" fmla="*/ 5996647 w 6127689"/>
              <a:gd name="connsiteY95" fmla="*/ 5185640 h 6858000"/>
              <a:gd name="connsiteX96" fmla="*/ 5998514 w 6127689"/>
              <a:gd name="connsiteY96" fmla="*/ 5189673 h 6858000"/>
              <a:gd name="connsiteX97" fmla="*/ 6018409 w 6127689"/>
              <a:gd name="connsiteY97" fmla="*/ 5227157 h 6858000"/>
              <a:gd name="connsiteX98" fmla="*/ 6036748 w 6127689"/>
              <a:gd name="connsiteY98" fmla="*/ 5322752 h 6858000"/>
              <a:gd name="connsiteX99" fmla="*/ 6036943 w 6127689"/>
              <a:gd name="connsiteY99" fmla="*/ 5329480 h 6858000"/>
              <a:gd name="connsiteX100" fmla="*/ 6037236 w 6127689"/>
              <a:gd name="connsiteY100" fmla="*/ 5329634 h 6858000"/>
              <a:gd name="connsiteX101" fmla="*/ 6038019 w 6127689"/>
              <a:gd name="connsiteY101" fmla="*/ 5336764 h 6858000"/>
              <a:gd name="connsiteX102" fmla="*/ 6037298 w 6127689"/>
              <a:gd name="connsiteY102" fmla="*/ 5341753 h 6858000"/>
              <a:gd name="connsiteX103" fmla="*/ 6037677 w 6127689"/>
              <a:gd name="connsiteY103" fmla="*/ 5354807 h 6858000"/>
              <a:gd name="connsiteX104" fmla="*/ 6039728 w 6127689"/>
              <a:gd name="connsiteY104" fmla="*/ 5359416 h 6858000"/>
              <a:gd name="connsiteX105" fmla="*/ 6043311 w 6127689"/>
              <a:gd name="connsiteY105" fmla="*/ 5361407 h 6858000"/>
              <a:gd name="connsiteX106" fmla="*/ 6042954 w 6127689"/>
              <a:gd name="connsiteY106" fmla="*/ 5362576 h 6858000"/>
              <a:gd name="connsiteX107" fmla="*/ 6053435 w 6127689"/>
              <a:gd name="connsiteY107" fmla="*/ 5387547 h 6858000"/>
              <a:gd name="connsiteX108" fmla="*/ 6065933 w 6127689"/>
              <a:gd name="connsiteY108" fmla="*/ 5443002 h 6858000"/>
              <a:gd name="connsiteX109" fmla="*/ 6068640 w 6127689"/>
              <a:gd name="connsiteY109" fmla="*/ 5474503 h 6858000"/>
              <a:gd name="connsiteX110" fmla="*/ 6080922 w 6127689"/>
              <a:gd name="connsiteY110" fmla="*/ 5561070 h 6858000"/>
              <a:gd name="connsiteX111" fmla="*/ 6096949 w 6127689"/>
              <a:gd name="connsiteY111" fmla="*/ 5648179 h 6858000"/>
              <a:gd name="connsiteX112" fmla="*/ 6125703 w 6127689"/>
              <a:gd name="connsiteY112" fmla="*/ 5692894 h 6858000"/>
              <a:gd name="connsiteX113" fmla="*/ 6126670 w 6127689"/>
              <a:gd name="connsiteY113" fmla="*/ 5697882 h 6858000"/>
              <a:gd name="connsiteX114" fmla="*/ 6124061 w 6127689"/>
              <a:gd name="connsiteY114" fmla="*/ 5710294 h 6858000"/>
              <a:gd name="connsiteX115" fmla="*/ 6122213 w 6127689"/>
              <a:gd name="connsiteY115" fmla="*/ 5714762 h 6858000"/>
              <a:gd name="connsiteX116" fmla="*/ 6121353 w 6127689"/>
              <a:gd name="connsiteY116" fmla="*/ 5721725 h 6858000"/>
              <a:gd name="connsiteX117" fmla="*/ 6121607 w 6127689"/>
              <a:gd name="connsiteY117" fmla="*/ 5721959 h 6858000"/>
              <a:gd name="connsiteX118" fmla="*/ 6120262 w 6127689"/>
              <a:gd name="connsiteY118" fmla="*/ 5728358 h 6858000"/>
              <a:gd name="connsiteX119" fmla="*/ 6127024 w 6127689"/>
              <a:gd name="connsiteY119" fmla="*/ 5786902 h 6858000"/>
              <a:gd name="connsiteX120" fmla="*/ 6127519 w 6127689"/>
              <a:gd name="connsiteY120" fmla="*/ 5865775 h 6858000"/>
              <a:gd name="connsiteX121" fmla="*/ 6119217 w 6127689"/>
              <a:gd name="connsiteY121" fmla="*/ 5888542 h 6858000"/>
              <a:gd name="connsiteX122" fmla="*/ 6102493 w 6127689"/>
              <a:gd name="connsiteY122" fmla="*/ 5928602 h 6858000"/>
              <a:gd name="connsiteX123" fmla="*/ 6056863 w 6127689"/>
              <a:gd name="connsiteY123" fmla="*/ 6000643 h 6858000"/>
              <a:gd name="connsiteX124" fmla="*/ 6045436 w 6127689"/>
              <a:gd name="connsiteY124" fmla="*/ 6124480 h 6858000"/>
              <a:gd name="connsiteX125" fmla="*/ 6030489 w 6127689"/>
              <a:gd name="connsiteY125" fmla="*/ 6317666 h 6858000"/>
              <a:gd name="connsiteX126" fmla="*/ 6007492 w 6127689"/>
              <a:gd name="connsiteY126" fmla="*/ 6440818 h 6858000"/>
              <a:gd name="connsiteX127" fmla="*/ 6009467 w 6127689"/>
              <a:gd name="connsiteY127" fmla="*/ 6487076 h 6858000"/>
              <a:gd name="connsiteX128" fmla="*/ 5995064 w 6127689"/>
              <a:gd name="connsiteY128" fmla="*/ 6540791 h 6858000"/>
              <a:gd name="connsiteX129" fmla="*/ 5996309 w 6127689"/>
              <a:gd name="connsiteY129" fmla="*/ 6543961 h 6858000"/>
              <a:gd name="connsiteX130" fmla="*/ 5996048 w 6127689"/>
              <a:gd name="connsiteY130" fmla="*/ 6555444 h 6858000"/>
              <a:gd name="connsiteX131" fmla="*/ 6002524 w 6127689"/>
              <a:gd name="connsiteY131" fmla="*/ 6560188 h 6858000"/>
              <a:gd name="connsiteX132" fmla="*/ 6006823 w 6127689"/>
              <a:gd name="connsiteY132" fmla="*/ 6578546 h 6858000"/>
              <a:gd name="connsiteX133" fmla="*/ 6004510 w 6127689"/>
              <a:gd name="connsiteY133" fmla="*/ 6599256 h 6858000"/>
              <a:gd name="connsiteX134" fmla="*/ 5986207 w 6127689"/>
              <a:gd name="connsiteY134" fmla="*/ 6695855 h 6858000"/>
              <a:gd name="connsiteX135" fmla="*/ 5979428 w 6127689"/>
              <a:gd name="connsiteY135" fmla="*/ 6754678 h 6858000"/>
              <a:gd name="connsiteX136" fmla="*/ 5983398 w 6127689"/>
              <a:gd name="connsiteY136" fmla="*/ 6778641 h 6858000"/>
              <a:gd name="connsiteX137" fmla="*/ 5984543 w 6127689"/>
              <a:gd name="connsiteY137" fmla="*/ 6811016 h 6858000"/>
              <a:gd name="connsiteX138" fmla="*/ 5981802 w 6127689"/>
              <a:gd name="connsiteY138" fmla="*/ 6838578 h 6858000"/>
              <a:gd name="connsiteX139" fmla="*/ 5979671 w 6127689"/>
              <a:gd name="connsiteY139" fmla="*/ 6858000 h 6858000"/>
              <a:gd name="connsiteX140" fmla="*/ 0 w 6127689"/>
              <a:gd name="connsiteY140" fmla="*/ 6858000 h 6858000"/>
              <a:gd name="connsiteX141" fmla="*/ 0 w 6127689"/>
              <a:gd name="connsiteY141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8542 w 6127689"/>
              <a:gd name="connsiteY43" fmla="*/ 2817745 h 6858000"/>
              <a:gd name="connsiteX44" fmla="*/ 5457023 w 6127689"/>
              <a:gd name="connsiteY44" fmla="*/ 2858292 h 6858000"/>
              <a:gd name="connsiteX45" fmla="*/ 5479298 w 6127689"/>
              <a:gd name="connsiteY45" fmla="*/ 2947791 h 6858000"/>
              <a:gd name="connsiteX46" fmla="*/ 5481770 w 6127689"/>
              <a:gd name="connsiteY46" fmla="*/ 2951352 h 6858000"/>
              <a:gd name="connsiteX47" fmla="*/ 5482045 w 6127689"/>
              <a:gd name="connsiteY47" fmla="*/ 2984371 h 6858000"/>
              <a:gd name="connsiteX48" fmla="*/ 5482415 w 6127689"/>
              <a:gd name="connsiteY48" fmla="*/ 3004079 h 6858000"/>
              <a:gd name="connsiteX49" fmla="*/ 5503944 w 6127689"/>
              <a:gd name="connsiteY49" fmla="*/ 3123335 h 6858000"/>
              <a:gd name="connsiteX50" fmla="*/ 5516007 w 6127689"/>
              <a:gd name="connsiteY50" fmla="*/ 3258473 h 6858000"/>
              <a:gd name="connsiteX51" fmla="*/ 5566839 w 6127689"/>
              <a:gd name="connsiteY51" fmla="*/ 3345295 h 6858000"/>
              <a:gd name="connsiteX52" fmla="*/ 5589758 w 6127689"/>
              <a:gd name="connsiteY52" fmla="*/ 3506453 h 6858000"/>
              <a:gd name="connsiteX53" fmla="*/ 5596144 w 6127689"/>
              <a:gd name="connsiteY53" fmla="*/ 3534624 h 6858000"/>
              <a:gd name="connsiteX54" fmla="*/ 5597750 w 6127689"/>
              <a:gd name="connsiteY54" fmla="*/ 3534129 h 6858000"/>
              <a:gd name="connsiteX55" fmla="*/ 5599700 w 6127689"/>
              <a:gd name="connsiteY55" fmla="*/ 3547221 h 6858000"/>
              <a:gd name="connsiteX56" fmla="*/ 5615031 w 6127689"/>
              <a:gd name="connsiteY56" fmla="*/ 3557482 h 6858000"/>
              <a:gd name="connsiteX57" fmla="*/ 5618377 w 6127689"/>
              <a:gd name="connsiteY57" fmla="*/ 3588431 h 6858000"/>
              <a:gd name="connsiteX58" fmla="*/ 5612155 w 6127689"/>
              <a:gd name="connsiteY58" fmla="*/ 3589869 h 6858000"/>
              <a:gd name="connsiteX59" fmla="*/ 5620843 w 6127689"/>
              <a:gd name="connsiteY59" fmla="*/ 3606745 h 6858000"/>
              <a:gd name="connsiteX60" fmla="*/ 5655472 w 6127689"/>
              <a:gd name="connsiteY60" fmla="*/ 3678877 h 6858000"/>
              <a:gd name="connsiteX61" fmla="*/ 5683015 w 6127689"/>
              <a:gd name="connsiteY61" fmla="*/ 3762025 h 6858000"/>
              <a:gd name="connsiteX62" fmla="*/ 5696643 w 6127689"/>
              <a:gd name="connsiteY62" fmla="*/ 3773888 h 6858000"/>
              <a:gd name="connsiteX63" fmla="*/ 5699203 w 6127689"/>
              <a:gd name="connsiteY63" fmla="*/ 3775823 h 6858000"/>
              <a:gd name="connsiteX64" fmla="*/ 5704824 w 6127689"/>
              <a:gd name="connsiteY64" fmla="*/ 3785966 h 6858000"/>
              <a:gd name="connsiteX65" fmla="*/ 5733539 w 6127689"/>
              <a:gd name="connsiteY65" fmla="*/ 3818457 h 6858000"/>
              <a:gd name="connsiteX66" fmla="*/ 5768491 w 6127689"/>
              <a:gd name="connsiteY66" fmla="*/ 3914399 h 6858000"/>
              <a:gd name="connsiteX67" fmla="*/ 5793123 w 6127689"/>
              <a:gd name="connsiteY67" fmla="*/ 3969952 h 6858000"/>
              <a:gd name="connsiteX68" fmla="*/ 5808321 w 6127689"/>
              <a:gd name="connsiteY68" fmla="*/ 3988153 h 6858000"/>
              <a:gd name="connsiteX69" fmla="*/ 5825621 w 6127689"/>
              <a:gd name="connsiteY69" fmla="*/ 4015525 h 6858000"/>
              <a:gd name="connsiteX70" fmla="*/ 5860672 w 6127689"/>
              <a:gd name="connsiteY70" fmla="*/ 4061579 h 6858000"/>
              <a:gd name="connsiteX71" fmla="*/ 5872173 w 6127689"/>
              <a:gd name="connsiteY71" fmla="*/ 4088497 h 6858000"/>
              <a:gd name="connsiteX72" fmla="*/ 5883705 w 6127689"/>
              <a:gd name="connsiteY72" fmla="*/ 4101899 h 6858000"/>
              <a:gd name="connsiteX73" fmla="*/ 5894095 w 6127689"/>
              <a:gd name="connsiteY73" fmla="*/ 4128857 h 6858000"/>
              <a:gd name="connsiteX74" fmla="*/ 5898339 w 6127689"/>
              <a:gd name="connsiteY74" fmla="*/ 4140800 h 6858000"/>
              <a:gd name="connsiteX75" fmla="*/ 5903513 w 6127689"/>
              <a:gd name="connsiteY75" fmla="*/ 4187661 h 6858000"/>
              <a:gd name="connsiteX76" fmla="*/ 5917114 w 6127689"/>
              <a:gd name="connsiteY76" fmla="*/ 4213096 h 6858000"/>
              <a:gd name="connsiteX77" fmla="*/ 5924233 w 6127689"/>
              <a:gd name="connsiteY77" fmla="*/ 4242060 h 6858000"/>
              <a:gd name="connsiteX78" fmla="*/ 5928910 w 6127689"/>
              <a:gd name="connsiteY78" fmla="*/ 4300973 h 6858000"/>
              <a:gd name="connsiteX79" fmla="*/ 5939320 w 6127689"/>
              <a:gd name="connsiteY79" fmla="*/ 4340435 h 6858000"/>
              <a:gd name="connsiteX80" fmla="*/ 5946705 w 6127689"/>
              <a:gd name="connsiteY80" fmla="*/ 4428051 h 6858000"/>
              <a:gd name="connsiteX81" fmla="*/ 5949261 w 6127689"/>
              <a:gd name="connsiteY81" fmla="*/ 4449185 h 6858000"/>
              <a:gd name="connsiteX82" fmla="*/ 5957504 w 6127689"/>
              <a:gd name="connsiteY82" fmla="*/ 4465911 h 6858000"/>
              <a:gd name="connsiteX83" fmla="*/ 5964689 w 6127689"/>
              <a:gd name="connsiteY83" fmla="*/ 4468532 h 6858000"/>
              <a:gd name="connsiteX84" fmla="*/ 5967062 w 6127689"/>
              <a:gd name="connsiteY84" fmla="*/ 4479923 h 6858000"/>
              <a:gd name="connsiteX85" fmla="*/ 5968960 w 6127689"/>
              <a:gd name="connsiteY85" fmla="*/ 4482655 h 6858000"/>
              <a:gd name="connsiteX86" fmla="*/ 5978567 w 6127689"/>
              <a:gd name="connsiteY86" fmla="*/ 4498605 h 6858000"/>
              <a:gd name="connsiteX87" fmla="*/ 5980106 w 6127689"/>
              <a:gd name="connsiteY87" fmla="*/ 4585087 h 6858000"/>
              <a:gd name="connsiteX88" fmla="*/ 5998138 w 6127689"/>
              <a:gd name="connsiteY88" fmla="*/ 4697518 h 6858000"/>
              <a:gd name="connsiteX89" fmla="*/ 6013516 w 6127689"/>
              <a:gd name="connsiteY89" fmla="*/ 4786619 h 6858000"/>
              <a:gd name="connsiteX90" fmla="*/ 6025404 w 6127689"/>
              <a:gd name="connsiteY90" fmla="*/ 4858148 h 6858000"/>
              <a:gd name="connsiteX91" fmla="*/ 6007749 w 6127689"/>
              <a:gd name="connsiteY91" fmla="*/ 4964715 h 6858000"/>
              <a:gd name="connsiteX92" fmla="*/ 6005269 w 6127689"/>
              <a:gd name="connsiteY92" fmla="*/ 5150567 h 6858000"/>
              <a:gd name="connsiteX93" fmla="*/ 6001127 w 6127689"/>
              <a:gd name="connsiteY93" fmla="*/ 5164609 h 6858000"/>
              <a:gd name="connsiteX94" fmla="*/ 5996647 w 6127689"/>
              <a:gd name="connsiteY94" fmla="*/ 5185640 h 6858000"/>
              <a:gd name="connsiteX95" fmla="*/ 5998514 w 6127689"/>
              <a:gd name="connsiteY95" fmla="*/ 5189673 h 6858000"/>
              <a:gd name="connsiteX96" fmla="*/ 6018409 w 6127689"/>
              <a:gd name="connsiteY96" fmla="*/ 5227157 h 6858000"/>
              <a:gd name="connsiteX97" fmla="*/ 6036748 w 6127689"/>
              <a:gd name="connsiteY97" fmla="*/ 5322752 h 6858000"/>
              <a:gd name="connsiteX98" fmla="*/ 6036943 w 6127689"/>
              <a:gd name="connsiteY98" fmla="*/ 5329480 h 6858000"/>
              <a:gd name="connsiteX99" fmla="*/ 6037236 w 6127689"/>
              <a:gd name="connsiteY99" fmla="*/ 5329634 h 6858000"/>
              <a:gd name="connsiteX100" fmla="*/ 6038019 w 6127689"/>
              <a:gd name="connsiteY100" fmla="*/ 5336764 h 6858000"/>
              <a:gd name="connsiteX101" fmla="*/ 6037298 w 6127689"/>
              <a:gd name="connsiteY101" fmla="*/ 5341753 h 6858000"/>
              <a:gd name="connsiteX102" fmla="*/ 6037677 w 6127689"/>
              <a:gd name="connsiteY102" fmla="*/ 5354807 h 6858000"/>
              <a:gd name="connsiteX103" fmla="*/ 6039728 w 6127689"/>
              <a:gd name="connsiteY103" fmla="*/ 5359416 h 6858000"/>
              <a:gd name="connsiteX104" fmla="*/ 6043311 w 6127689"/>
              <a:gd name="connsiteY104" fmla="*/ 5361407 h 6858000"/>
              <a:gd name="connsiteX105" fmla="*/ 6042954 w 6127689"/>
              <a:gd name="connsiteY105" fmla="*/ 5362576 h 6858000"/>
              <a:gd name="connsiteX106" fmla="*/ 6053435 w 6127689"/>
              <a:gd name="connsiteY106" fmla="*/ 5387547 h 6858000"/>
              <a:gd name="connsiteX107" fmla="*/ 6065933 w 6127689"/>
              <a:gd name="connsiteY107" fmla="*/ 5443002 h 6858000"/>
              <a:gd name="connsiteX108" fmla="*/ 6068640 w 6127689"/>
              <a:gd name="connsiteY108" fmla="*/ 5474503 h 6858000"/>
              <a:gd name="connsiteX109" fmla="*/ 6080922 w 6127689"/>
              <a:gd name="connsiteY109" fmla="*/ 5561070 h 6858000"/>
              <a:gd name="connsiteX110" fmla="*/ 6096949 w 6127689"/>
              <a:gd name="connsiteY110" fmla="*/ 5648179 h 6858000"/>
              <a:gd name="connsiteX111" fmla="*/ 6125703 w 6127689"/>
              <a:gd name="connsiteY111" fmla="*/ 5692894 h 6858000"/>
              <a:gd name="connsiteX112" fmla="*/ 6126670 w 6127689"/>
              <a:gd name="connsiteY112" fmla="*/ 5697882 h 6858000"/>
              <a:gd name="connsiteX113" fmla="*/ 6124061 w 6127689"/>
              <a:gd name="connsiteY113" fmla="*/ 5710294 h 6858000"/>
              <a:gd name="connsiteX114" fmla="*/ 6122213 w 6127689"/>
              <a:gd name="connsiteY114" fmla="*/ 5714762 h 6858000"/>
              <a:gd name="connsiteX115" fmla="*/ 6121353 w 6127689"/>
              <a:gd name="connsiteY115" fmla="*/ 5721725 h 6858000"/>
              <a:gd name="connsiteX116" fmla="*/ 6121607 w 6127689"/>
              <a:gd name="connsiteY116" fmla="*/ 5721959 h 6858000"/>
              <a:gd name="connsiteX117" fmla="*/ 6120262 w 6127689"/>
              <a:gd name="connsiteY117" fmla="*/ 5728358 h 6858000"/>
              <a:gd name="connsiteX118" fmla="*/ 6127024 w 6127689"/>
              <a:gd name="connsiteY118" fmla="*/ 5786902 h 6858000"/>
              <a:gd name="connsiteX119" fmla="*/ 6127519 w 6127689"/>
              <a:gd name="connsiteY119" fmla="*/ 5865775 h 6858000"/>
              <a:gd name="connsiteX120" fmla="*/ 6119217 w 6127689"/>
              <a:gd name="connsiteY120" fmla="*/ 5888542 h 6858000"/>
              <a:gd name="connsiteX121" fmla="*/ 6102493 w 6127689"/>
              <a:gd name="connsiteY121" fmla="*/ 5928602 h 6858000"/>
              <a:gd name="connsiteX122" fmla="*/ 6056863 w 6127689"/>
              <a:gd name="connsiteY122" fmla="*/ 6000643 h 6858000"/>
              <a:gd name="connsiteX123" fmla="*/ 6045436 w 6127689"/>
              <a:gd name="connsiteY123" fmla="*/ 6124480 h 6858000"/>
              <a:gd name="connsiteX124" fmla="*/ 6030489 w 6127689"/>
              <a:gd name="connsiteY124" fmla="*/ 6317666 h 6858000"/>
              <a:gd name="connsiteX125" fmla="*/ 6007492 w 6127689"/>
              <a:gd name="connsiteY125" fmla="*/ 6440818 h 6858000"/>
              <a:gd name="connsiteX126" fmla="*/ 6009467 w 6127689"/>
              <a:gd name="connsiteY126" fmla="*/ 6487076 h 6858000"/>
              <a:gd name="connsiteX127" fmla="*/ 5995064 w 6127689"/>
              <a:gd name="connsiteY127" fmla="*/ 6540791 h 6858000"/>
              <a:gd name="connsiteX128" fmla="*/ 5996309 w 6127689"/>
              <a:gd name="connsiteY128" fmla="*/ 6543961 h 6858000"/>
              <a:gd name="connsiteX129" fmla="*/ 5996048 w 6127689"/>
              <a:gd name="connsiteY129" fmla="*/ 6555444 h 6858000"/>
              <a:gd name="connsiteX130" fmla="*/ 6002524 w 6127689"/>
              <a:gd name="connsiteY130" fmla="*/ 6560188 h 6858000"/>
              <a:gd name="connsiteX131" fmla="*/ 6006823 w 6127689"/>
              <a:gd name="connsiteY131" fmla="*/ 6578546 h 6858000"/>
              <a:gd name="connsiteX132" fmla="*/ 6004510 w 6127689"/>
              <a:gd name="connsiteY132" fmla="*/ 6599256 h 6858000"/>
              <a:gd name="connsiteX133" fmla="*/ 5986207 w 6127689"/>
              <a:gd name="connsiteY133" fmla="*/ 6695855 h 6858000"/>
              <a:gd name="connsiteX134" fmla="*/ 5979428 w 6127689"/>
              <a:gd name="connsiteY134" fmla="*/ 6754678 h 6858000"/>
              <a:gd name="connsiteX135" fmla="*/ 5983398 w 6127689"/>
              <a:gd name="connsiteY135" fmla="*/ 6778641 h 6858000"/>
              <a:gd name="connsiteX136" fmla="*/ 5984543 w 6127689"/>
              <a:gd name="connsiteY136" fmla="*/ 6811016 h 6858000"/>
              <a:gd name="connsiteX137" fmla="*/ 5981802 w 6127689"/>
              <a:gd name="connsiteY137" fmla="*/ 6838578 h 6858000"/>
              <a:gd name="connsiteX138" fmla="*/ 5979671 w 6127689"/>
              <a:gd name="connsiteY138" fmla="*/ 6858000 h 6858000"/>
              <a:gd name="connsiteX139" fmla="*/ 0 w 6127689"/>
              <a:gd name="connsiteY139" fmla="*/ 6858000 h 6858000"/>
              <a:gd name="connsiteX140" fmla="*/ 0 w 6127689"/>
              <a:gd name="connsiteY140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898339 w 6127689"/>
              <a:gd name="connsiteY73" fmla="*/ 4140800 h 6858000"/>
              <a:gd name="connsiteX74" fmla="*/ 5903513 w 6127689"/>
              <a:gd name="connsiteY74" fmla="*/ 4187661 h 6858000"/>
              <a:gd name="connsiteX75" fmla="*/ 5917114 w 6127689"/>
              <a:gd name="connsiteY75" fmla="*/ 4213096 h 6858000"/>
              <a:gd name="connsiteX76" fmla="*/ 5924233 w 6127689"/>
              <a:gd name="connsiteY76" fmla="*/ 4242060 h 6858000"/>
              <a:gd name="connsiteX77" fmla="*/ 5928910 w 6127689"/>
              <a:gd name="connsiteY77" fmla="*/ 4300973 h 6858000"/>
              <a:gd name="connsiteX78" fmla="*/ 5939320 w 6127689"/>
              <a:gd name="connsiteY78" fmla="*/ 4340435 h 6858000"/>
              <a:gd name="connsiteX79" fmla="*/ 5946705 w 6127689"/>
              <a:gd name="connsiteY79" fmla="*/ 4428051 h 6858000"/>
              <a:gd name="connsiteX80" fmla="*/ 5949261 w 6127689"/>
              <a:gd name="connsiteY80" fmla="*/ 4449185 h 6858000"/>
              <a:gd name="connsiteX81" fmla="*/ 5957504 w 6127689"/>
              <a:gd name="connsiteY81" fmla="*/ 4465911 h 6858000"/>
              <a:gd name="connsiteX82" fmla="*/ 5964689 w 6127689"/>
              <a:gd name="connsiteY82" fmla="*/ 4468532 h 6858000"/>
              <a:gd name="connsiteX83" fmla="*/ 5967062 w 6127689"/>
              <a:gd name="connsiteY83" fmla="*/ 4479923 h 6858000"/>
              <a:gd name="connsiteX84" fmla="*/ 5968960 w 6127689"/>
              <a:gd name="connsiteY84" fmla="*/ 4482655 h 6858000"/>
              <a:gd name="connsiteX85" fmla="*/ 5978567 w 6127689"/>
              <a:gd name="connsiteY85" fmla="*/ 4498605 h 6858000"/>
              <a:gd name="connsiteX86" fmla="*/ 5980106 w 6127689"/>
              <a:gd name="connsiteY86" fmla="*/ 4585087 h 6858000"/>
              <a:gd name="connsiteX87" fmla="*/ 5998138 w 6127689"/>
              <a:gd name="connsiteY87" fmla="*/ 4697518 h 6858000"/>
              <a:gd name="connsiteX88" fmla="*/ 6013516 w 6127689"/>
              <a:gd name="connsiteY88" fmla="*/ 4786619 h 6858000"/>
              <a:gd name="connsiteX89" fmla="*/ 6025404 w 6127689"/>
              <a:gd name="connsiteY89" fmla="*/ 4858148 h 6858000"/>
              <a:gd name="connsiteX90" fmla="*/ 6007749 w 6127689"/>
              <a:gd name="connsiteY90" fmla="*/ 4964715 h 6858000"/>
              <a:gd name="connsiteX91" fmla="*/ 6005269 w 6127689"/>
              <a:gd name="connsiteY91" fmla="*/ 5150567 h 6858000"/>
              <a:gd name="connsiteX92" fmla="*/ 6001127 w 6127689"/>
              <a:gd name="connsiteY92" fmla="*/ 5164609 h 6858000"/>
              <a:gd name="connsiteX93" fmla="*/ 5996647 w 6127689"/>
              <a:gd name="connsiteY93" fmla="*/ 5185640 h 6858000"/>
              <a:gd name="connsiteX94" fmla="*/ 5998514 w 6127689"/>
              <a:gd name="connsiteY94" fmla="*/ 5189673 h 6858000"/>
              <a:gd name="connsiteX95" fmla="*/ 6018409 w 6127689"/>
              <a:gd name="connsiteY95" fmla="*/ 5227157 h 6858000"/>
              <a:gd name="connsiteX96" fmla="*/ 6036748 w 6127689"/>
              <a:gd name="connsiteY96" fmla="*/ 5322752 h 6858000"/>
              <a:gd name="connsiteX97" fmla="*/ 6036943 w 6127689"/>
              <a:gd name="connsiteY97" fmla="*/ 5329480 h 6858000"/>
              <a:gd name="connsiteX98" fmla="*/ 6037236 w 6127689"/>
              <a:gd name="connsiteY98" fmla="*/ 5329634 h 6858000"/>
              <a:gd name="connsiteX99" fmla="*/ 6038019 w 6127689"/>
              <a:gd name="connsiteY99" fmla="*/ 5336764 h 6858000"/>
              <a:gd name="connsiteX100" fmla="*/ 6037298 w 6127689"/>
              <a:gd name="connsiteY100" fmla="*/ 5341753 h 6858000"/>
              <a:gd name="connsiteX101" fmla="*/ 6037677 w 6127689"/>
              <a:gd name="connsiteY101" fmla="*/ 5354807 h 6858000"/>
              <a:gd name="connsiteX102" fmla="*/ 6039728 w 6127689"/>
              <a:gd name="connsiteY102" fmla="*/ 5359416 h 6858000"/>
              <a:gd name="connsiteX103" fmla="*/ 6043311 w 6127689"/>
              <a:gd name="connsiteY103" fmla="*/ 5361407 h 6858000"/>
              <a:gd name="connsiteX104" fmla="*/ 6042954 w 6127689"/>
              <a:gd name="connsiteY104" fmla="*/ 5362576 h 6858000"/>
              <a:gd name="connsiteX105" fmla="*/ 6053435 w 6127689"/>
              <a:gd name="connsiteY105" fmla="*/ 5387547 h 6858000"/>
              <a:gd name="connsiteX106" fmla="*/ 6065933 w 6127689"/>
              <a:gd name="connsiteY106" fmla="*/ 5443002 h 6858000"/>
              <a:gd name="connsiteX107" fmla="*/ 6068640 w 6127689"/>
              <a:gd name="connsiteY107" fmla="*/ 5474503 h 6858000"/>
              <a:gd name="connsiteX108" fmla="*/ 6080922 w 6127689"/>
              <a:gd name="connsiteY108" fmla="*/ 5561070 h 6858000"/>
              <a:gd name="connsiteX109" fmla="*/ 6096949 w 6127689"/>
              <a:gd name="connsiteY109" fmla="*/ 5648179 h 6858000"/>
              <a:gd name="connsiteX110" fmla="*/ 6125703 w 6127689"/>
              <a:gd name="connsiteY110" fmla="*/ 5692894 h 6858000"/>
              <a:gd name="connsiteX111" fmla="*/ 6126670 w 6127689"/>
              <a:gd name="connsiteY111" fmla="*/ 5697882 h 6858000"/>
              <a:gd name="connsiteX112" fmla="*/ 6124061 w 6127689"/>
              <a:gd name="connsiteY112" fmla="*/ 5710294 h 6858000"/>
              <a:gd name="connsiteX113" fmla="*/ 6122213 w 6127689"/>
              <a:gd name="connsiteY113" fmla="*/ 5714762 h 6858000"/>
              <a:gd name="connsiteX114" fmla="*/ 6121353 w 6127689"/>
              <a:gd name="connsiteY114" fmla="*/ 5721725 h 6858000"/>
              <a:gd name="connsiteX115" fmla="*/ 6121607 w 6127689"/>
              <a:gd name="connsiteY115" fmla="*/ 5721959 h 6858000"/>
              <a:gd name="connsiteX116" fmla="*/ 6120262 w 6127689"/>
              <a:gd name="connsiteY116" fmla="*/ 5728358 h 6858000"/>
              <a:gd name="connsiteX117" fmla="*/ 6127024 w 6127689"/>
              <a:gd name="connsiteY117" fmla="*/ 5786902 h 6858000"/>
              <a:gd name="connsiteX118" fmla="*/ 6127519 w 6127689"/>
              <a:gd name="connsiteY118" fmla="*/ 5865775 h 6858000"/>
              <a:gd name="connsiteX119" fmla="*/ 6119217 w 6127689"/>
              <a:gd name="connsiteY119" fmla="*/ 5888542 h 6858000"/>
              <a:gd name="connsiteX120" fmla="*/ 6102493 w 6127689"/>
              <a:gd name="connsiteY120" fmla="*/ 5928602 h 6858000"/>
              <a:gd name="connsiteX121" fmla="*/ 6056863 w 6127689"/>
              <a:gd name="connsiteY121" fmla="*/ 6000643 h 6858000"/>
              <a:gd name="connsiteX122" fmla="*/ 6045436 w 6127689"/>
              <a:gd name="connsiteY122" fmla="*/ 6124480 h 6858000"/>
              <a:gd name="connsiteX123" fmla="*/ 6030489 w 6127689"/>
              <a:gd name="connsiteY123" fmla="*/ 6317666 h 6858000"/>
              <a:gd name="connsiteX124" fmla="*/ 6007492 w 6127689"/>
              <a:gd name="connsiteY124" fmla="*/ 6440818 h 6858000"/>
              <a:gd name="connsiteX125" fmla="*/ 6009467 w 6127689"/>
              <a:gd name="connsiteY125" fmla="*/ 6487076 h 6858000"/>
              <a:gd name="connsiteX126" fmla="*/ 5995064 w 6127689"/>
              <a:gd name="connsiteY126" fmla="*/ 6540791 h 6858000"/>
              <a:gd name="connsiteX127" fmla="*/ 5996309 w 6127689"/>
              <a:gd name="connsiteY127" fmla="*/ 6543961 h 6858000"/>
              <a:gd name="connsiteX128" fmla="*/ 5996048 w 6127689"/>
              <a:gd name="connsiteY128" fmla="*/ 6555444 h 6858000"/>
              <a:gd name="connsiteX129" fmla="*/ 6002524 w 6127689"/>
              <a:gd name="connsiteY129" fmla="*/ 6560188 h 6858000"/>
              <a:gd name="connsiteX130" fmla="*/ 6006823 w 6127689"/>
              <a:gd name="connsiteY130" fmla="*/ 6578546 h 6858000"/>
              <a:gd name="connsiteX131" fmla="*/ 6004510 w 6127689"/>
              <a:gd name="connsiteY131" fmla="*/ 6599256 h 6858000"/>
              <a:gd name="connsiteX132" fmla="*/ 5986207 w 6127689"/>
              <a:gd name="connsiteY132" fmla="*/ 6695855 h 6858000"/>
              <a:gd name="connsiteX133" fmla="*/ 5979428 w 6127689"/>
              <a:gd name="connsiteY133" fmla="*/ 6754678 h 6858000"/>
              <a:gd name="connsiteX134" fmla="*/ 5983398 w 6127689"/>
              <a:gd name="connsiteY134" fmla="*/ 6778641 h 6858000"/>
              <a:gd name="connsiteX135" fmla="*/ 5984543 w 6127689"/>
              <a:gd name="connsiteY135" fmla="*/ 6811016 h 6858000"/>
              <a:gd name="connsiteX136" fmla="*/ 5981802 w 6127689"/>
              <a:gd name="connsiteY136" fmla="*/ 6838578 h 6858000"/>
              <a:gd name="connsiteX137" fmla="*/ 5979671 w 6127689"/>
              <a:gd name="connsiteY137" fmla="*/ 6858000 h 6858000"/>
              <a:gd name="connsiteX138" fmla="*/ 0 w 6127689"/>
              <a:gd name="connsiteY138" fmla="*/ 6858000 h 6858000"/>
              <a:gd name="connsiteX139" fmla="*/ 0 w 6127689"/>
              <a:gd name="connsiteY139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898339 w 6127689"/>
              <a:gd name="connsiteY73" fmla="*/ 4140800 h 6858000"/>
              <a:gd name="connsiteX74" fmla="*/ 5903513 w 6127689"/>
              <a:gd name="connsiteY74" fmla="*/ 4187661 h 6858000"/>
              <a:gd name="connsiteX75" fmla="*/ 5917114 w 6127689"/>
              <a:gd name="connsiteY75" fmla="*/ 4213096 h 6858000"/>
              <a:gd name="connsiteX76" fmla="*/ 5924233 w 6127689"/>
              <a:gd name="connsiteY76" fmla="*/ 4242060 h 6858000"/>
              <a:gd name="connsiteX77" fmla="*/ 5928910 w 6127689"/>
              <a:gd name="connsiteY77" fmla="*/ 4300973 h 6858000"/>
              <a:gd name="connsiteX78" fmla="*/ 5939320 w 6127689"/>
              <a:gd name="connsiteY78" fmla="*/ 4340435 h 6858000"/>
              <a:gd name="connsiteX79" fmla="*/ 5946705 w 6127689"/>
              <a:gd name="connsiteY79" fmla="*/ 4428051 h 6858000"/>
              <a:gd name="connsiteX80" fmla="*/ 5949261 w 6127689"/>
              <a:gd name="connsiteY80" fmla="*/ 4449185 h 6858000"/>
              <a:gd name="connsiteX81" fmla="*/ 5957504 w 6127689"/>
              <a:gd name="connsiteY81" fmla="*/ 4465911 h 6858000"/>
              <a:gd name="connsiteX82" fmla="*/ 5964689 w 6127689"/>
              <a:gd name="connsiteY82" fmla="*/ 4468532 h 6858000"/>
              <a:gd name="connsiteX83" fmla="*/ 5967062 w 6127689"/>
              <a:gd name="connsiteY83" fmla="*/ 4479923 h 6858000"/>
              <a:gd name="connsiteX84" fmla="*/ 5968960 w 6127689"/>
              <a:gd name="connsiteY84" fmla="*/ 4482655 h 6858000"/>
              <a:gd name="connsiteX85" fmla="*/ 5980106 w 6127689"/>
              <a:gd name="connsiteY85" fmla="*/ 4585087 h 6858000"/>
              <a:gd name="connsiteX86" fmla="*/ 5998138 w 6127689"/>
              <a:gd name="connsiteY86" fmla="*/ 4697518 h 6858000"/>
              <a:gd name="connsiteX87" fmla="*/ 6013516 w 6127689"/>
              <a:gd name="connsiteY87" fmla="*/ 4786619 h 6858000"/>
              <a:gd name="connsiteX88" fmla="*/ 6025404 w 6127689"/>
              <a:gd name="connsiteY88" fmla="*/ 4858148 h 6858000"/>
              <a:gd name="connsiteX89" fmla="*/ 6007749 w 6127689"/>
              <a:gd name="connsiteY89" fmla="*/ 4964715 h 6858000"/>
              <a:gd name="connsiteX90" fmla="*/ 6005269 w 6127689"/>
              <a:gd name="connsiteY90" fmla="*/ 5150567 h 6858000"/>
              <a:gd name="connsiteX91" fmla="*/ 6001127 w 6127689"/>
              <a:gd name="connsiteY91" fmla="*/ 5164609 h 6858000"/>
              <a:gd name="connsiteX92" fmla="*/ 5996647 w 6127689"/>
              <a:gd name="connsiteY92" fmla="*/ 5185640 h 6858000"/>
              <a:gd name="connsiteX93" fmla="*/ 5998514 w 6127689"/>
              <a:gd name="connsiteY93" fmla="*/ 5189673 h 6858000"/>
              <a:gd name="connsiteX94" fmla="*/ 6018409 w 6127689"/>
              <a:gd name="connsiteY94" fmla="*/ 5227157 h 6858000"/>
              <a:gd name="connsiteX95" fmla="*/ 6036748 w 6127689"/>
              <a:gd name="connsiteY95" fmla="*/ 5322752 h 6858000"/>
              <a:gd name="connsiteX96" fmla="*/ 6036943 w 6127689"/>
              <a:gd name="connsiteY96" fmla="*/ 5329480 h 6858000"/>
              <a:gd name="connsiteX97" fmla="*/ 6037236 w 6127689"/>
              <a:gd name="connsiteY97" fmla="*/ 5329634 h 6858000"/>
              <a:gd name="connsiteX98" fmla="*/ 6038019 w 6127689"/>
              <a:gd name="connsiteY98" fmla="*/ 5336764 h 6858000"/>
              <a:gd name="connsiteX99" fmla="*/ 6037298 w 6127689"/>
              <a:gd name="connsiteY99" fmla="*/ 5341753 h 6858000"/>
              <a:gd name="connsiteX100" fmla="*/ 6037677 w 6127689"/>
              <a:gd name="connsiteY100" fmla="*/ 5354807 h 6858000"/>
              <a:gd name="connsiteX101" fmla="*/ 6039728 w 6127689"/>
              <a:gd name="connsiteY101" fmla="*/ 5359416 h 6858000"/>
              <a:gd name="connsiteX102" fmla="*/ 6043311 w 6127689"/>
              <a:gd name="connsiteY102" fmla="*/ 5361407 h 6858000"/>
              <a:gd name="connsiteX103" fmla="*/ 6042954 w 6127689"/>
              <a:gd name="connsiteY103" fmla="*/ 5362576 h 6858000"/>
              <a:gd name="connsiteX104" fmla="*/ 6053435 w 6127689"/>
              <a:gd name="connsiteY104" fmla="*/ 5387547 h 6858000"/>
              <a:gd name="connsiteX105" fmla="*/ 6065933 w 6127689"/>
              <a:gd name="connsiteY105" fmla="*/ 5443002 h 6858000"/>
              <a:gd name="connsiteX106" fmla="*/ 6068640 w 6127689"/>
              <a:gd name="connsiteY106" fmla="*/ 5474503 h 6858000"/>
              <a:gd name="connsiteX107" fmla="*/ 6080922 w 6127689"/>
              <a:gd name="connsiteY107" fmla="*/ 5561070 h 6858000"/>
              <a:gd name="connsiteX108" fmla="*/ 6096949 w 6127689"/>
              <a:gd name="connsiteY108" fmla="*/ 5648179 h 6858000"/>
              <a:gd name="connsiteX109" fmla="*/ 6125703 w 6127689"/>
              <a:gd name="connsiteY109" fmla="*/ 5692894 h 6858000"/>
              <a:gd name="connsiteX110" fmla="*/ 6126670 w 6127689"/>
              <a:gd name="connsiteY110" fmla="*/ 5697882 h 6858000"/>
              <a:gd name="connsiteX111" fmla="*/ 6124061 w 6127689"/>
              <a:gd name="connsiteY111" fmla="*/ 5710294 h 6858000"/>
              <a:gd name="connsiteX112" fmla="*/ 6122213 w 6127689"/>
              <a:gd name="connsiteY112" fmla="*/ 5714762 h 6858000"/>
              <a:gd name="connsiteX113" fmla="*/ 6121353 w 6127689"/>
              <a:gd name="connsiteY113" fmla="*/ 5721725 h 6858000"/>
              <a:gd name="connsiteX114" fmla="*/ 6121607 w 6127689"/>
              <a:gd name="connsiteY114" fmla="*/ 5721959 h 6858000"/>
              <a:gd name="connsiteX115" fmla="*/ 6120262 w 6127689"/>
              <a:gd name="connsiteY115" fmla="*/ 5728358 h 6858000"/>
              <a:gd name="connsiteX116" fmla="*/ 6127024 w 6127689"/>
              <a:gd name="connsiteY116" fmla="*/ 5786902 h 6858000"/>
              <a:gd name="connsiteX117" fmla="*/ 6127519 w 6127689"/>
              <a:gd name="connsiteY117" fmla="*/ 5865775 h 6858000"/>
              <a:gd name="connsiteX118" fmla="*/ 6119217 w 6127689"/>
              <a:gd name="connsiteY118" fmla="*/ 5888542 h 6858000"/>
              <a:gd name="connsiteX119" fmla="*/ 6102493 w 6127689"/>
              <a:gd name="connsiteY119" fmla="*/ 5928602 h 6858000"/>
              <a:gd name="connsiteX120" fmla="*/ 6056863 w 6127689"/>
              <a:gd name="connsiteY120" fmla="*/ 6000643 h 6858000"/>
              <a:gd name="connsiteX121" fmla="*/ 6045436 w 6127689"/>
              <a:gd name="connsiteY121" fmla="*/ 6124480 h 6858000"/>
              <a:gd name="connsiteX122" fmla="*/ 6030489 w 6127689"/>
              <a:gd name="connsiteY122" fmla="*/ 6317666 h 6858000"/>
              <a:gd name="connsiteX123" fmla="*/ 6007492 w 6127689"/>
              <a:gd name="connsiteY123" fmla="*/ 6440818 h 6858000"/>
              <a:gd name="connsiteX124" fmla="*/ 6009467 w 6127689"/>
              <a:gd name="connsiteY124" fmla="*/ 6487076 h 6858000"/>
              <a:gd name="connsiteX125" fmla="*/ 5995064 w 6127689"/>
              <a:gd name="connsiteY125" fmla="*/ 6540791 h 6858000"/>
              <a:gd name="connsiteX126" fmla="*/ 5996309 w 6127689"/>
              <a:gd name="connsiteY126" fmla="*/ 6543961 h 6858000"/>
              <a:gd name="connsiteX127" fmla="*/ 5996048 w 6127689"/>
              <a:gd name="connsiteY127" fmla="*/ 6555444 h 6858000"/>
              <a:gd name="connsiteX128" fmla="*/ 6002524 w 6127689"/>
              <a:gd name="connsiteY128" fmla="*/ 6560188 h 6858000"/>
              <a:gd name="connsiteX129" fmla="*/ 6006823 w 6127689"/>
              <a:gd name="connsiteY129" fmla="*/ 6578546 h 6858000"/>
              <a:gd name="connsiteX130" fmla="*/ 6004510 w 6127689"/>
              <a:gd name="connsiteY130" fmla="*/ 6599256 h 6858000"/>
              <a:gd name="connsiteX131" fmla="*/ 5986207 w 6127689"/>
              <a:gd name="connsiteY131" fmla="*/ 6695855 h 6858000"/>
              <a:gd name="connsiteX132" fmla="*/ 5979428 w 6127689"/>
              <a:gd name="connsiteY132" fmla="*/ 6754678 h 6858000"/>
              <a:gd name="connsiteX133" fmla="*/ 5983398 w 6127689"/>
              <a:gd name="connsiteY133" fmla="*/ 6778641 h 6858000"/>
              <a:gd name="connsiteX134" fmla="*/ 5984543 w 6127689"/>
              <a:gd name="connsiteY134" fmla="*/ 6811016 h 6858000"/>
              <a:gd name="connsiteX135" fmla="*/ 5981802 w 6127689"/>
              <a:gd name="connsiteY135" fmla="*/ 6838578 h 6858000"/>
              <a:gd name="connsiteX136" fmla="*/ 5979671 w 6127689"/>
              <a:gd name="connsiteY136" fmla="*/ 6858000 h 6858000"/>
              <a:gd name="connsiteX137" fmla="*/ 0 w 6127689"/>
              <a:gd name="connsiteY137" fmla="*/ 6858000 h 6858000"/>
              <a:gd name="connsiteX138" fmla="*/ 0 w 6127689"/>
              <a:gd name="connsiteY138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898339 w 6127689"/>
              <a:gd name="connsiteY73" fmla="*/ 4140800 h 6858000"/>
              <a:gd name="connsiteX74" fmla="*/ 5903513 w 6127689"/>
              <a:gd name="connsiteY74" fmla="*/ 4187661 h 6858000"/>
              <a:gd name="connsiteX75" fmla="*/ 5917114 w 6127689"/>
              <a:gd name="connsiteY75" fmla="*/ 4213096 h 6858000"/>
              <a:gd name="connsiteX76" fmla="*/ 5924233 w 6127689"/>
              <a:gd name="connsiteY76" fmla="*/ 4242060 h 6858000"/>
              <a:gd name="connsiteX77" fmla="*/ 5928910 w 6127689"/>
              <a:gd name="connsiteY77" fmla="*/ 4300973 h 6858000"/>
              <a:gd name="connsiteX78" fmla="*/ 5939320 w 6127689"/>
              <a:gd name="connsiteY78" fmla="*/ 4340435 h 6858000"/>
              <a:gd name="connsiteX79" fmla="*/ 5946705 w 6127689"/>
              <a:gd name="connsiteY79" fmla="*/ 4428051 h 6858000"/>
              <a:gd name="connsiteX80" fmla="*/ 5949261 w 6127689"/>
              <a:gd name="connsiteY80" fmla="*/ 4449185 h 6858000"/>
              <a:gd name="connsiteX81" fmla="*/ 5957504 w 6127689"/>
              <a:gd name="connsiteY81" fmla="*/ 4465911 h 6858000"/>
              <a:gd name="connsiteX82" fmla="*/ 5967062 w 6127689"/>
              <a:gd name="connsiteY82" fmla="*/ 4479923 h 6858000"/>
              <a:gd name="connsiteX83" fmla="*/ 5968960 w 6127689"/>
              <a:gd name="connsiteY83" fmla="*/ 4482655 h 6858000"/>
              <a:gd name="connsiteX84" fmla="*/ 5980106 w 6127689"/>
              <a:gd name="connsiteY84" fmla="*/ 4585087 h 6858000"/>
              <a:gd name="connsiteX85" fmla="*/ 5998138 w 6127689"/>
              <a:gd name="connsiteY85" fmla="*/ 4697518 h 6858000"/>
              <a:gd name="connsiteX86" fmla="*/ 6013516 w 6127689"/>
              <a:gd name="connsiteY86" fmla="*/ 4786619 h 6858000"/>
              <a:gd name="connsiteX87" fmla="*/ 6025404 w 6127689"/>
              <a:gd name="connsiteY87" fmla="*/ 4858148 h 6858000"/>
              <a:gd name="connsiteX88" fmla="*/ 6007749 w 6127689"/>
              <a:gd name="connsiteY88" fmla="*/ 4964715 h 6858000"/>
              <a:gd name="connsiteX89" fmla="*/ 6005269 w 6127689"/>
              <a:gd name="connsiteY89" fmla="*/ 5150567 h 6858000"/>
              <a:gd name="connsiteX90" fmla="*/ 6001127 w 6127689"/>
              <a:gd name="connsiteY90" fmla="*/ 5164609 h 6858000"/>
              <a:gd name="connsiteX91" fmla="*/ 5996647 w 6127689"/>
              <a:gd name="connsiteY91" fmla="*/ 5185640 h 6858000"/>
              <a:gd name="connsiteX92" fmla="*/ 5998514 w 6127689"/>
              <a:gd name="connsiteY92" fmla="*/ 5189673 h 6858000"/>
              <a:gd name="connsiteX93" fmla="*/ 6018409 w 6127689"/>
              <a:gd name="connsiteY93" fmla="*/ 5227157 h 6858000"/>
              <a:gd name="connsiteX94" fmla="*/ 6036748 w 6127689"/>
              <a:gd name="connsiteY94" fmla="*/ 5322752 h 6858000"/>
              <a:gd name="connsiteX95" fmla="*/ 6036943 w 6127689"/>
              <a:gd name="connsiteY95" fmla="*/ 5329480 h 6858000"/>
              <a:gd name="connsiteX96" fmla="*/ 6037236 w 6127689"/>
              <a:gd name="connsiteY96" fmla="*/ 5329634 h 6858000"/>
              <a:gd name="connsiteX97" fmla="*/ 6038019 w 6127689"/>
              <a:gd name="connsiteY97" fmla="*/ 5336764 h 6858000"/>
              <a:gd name="connsiteX98" fmla="*/ 6037298 w 6127689"/>
              <a:gd name="connsiteY98" fmla="*/ 5341753 h 6858000"/>
              <a:gd name="connsiteX99" fmla="*/ 6037677 w 6127689"/>
              <a:gd name="connsiteY99" fmla="*/ 5354807 h 6858000"/>
              <a:gd name="connsiteX100" fmla="*/ 6039728 w 6127689"/>
              <a:gd name="connsiteY100" fmla="*/ 5359416 h 6858000"/>
              <a:gd name="connsiteX101" fmla="*/ 6043311 w 6127689"/>
              <a:gd name="connsiteY101" fmla="*/ 5361407 h 6858000"/>
              <a:gd name="connsiteX102" fmla="*/ 6042954 w 6127689"/>
              <a:gd name="connsiteY102" fmla="*/ 5362576 h 6858000"/>
              <a:gd name="connsiteX103" fmla="*/ 6053435 w 6127689"/>
              <a:gd name="connsiteY103" fmla="*/ 5387547 h 6858000"/>
              <a:gd name="connsiteX104" fmla="*/ 6065933 w 6127689"/>
              <a:gd name="connsiteY104" fmla="*/ 5443002 h 6858000"/>
              <a:gd name="connsiteX105" fmla="*/ 6068640 w 6127689"/>
              <a:gd name="connsiteY105" fmla="*/ 5474503 h 6858000"/>
              <a:gd name="connsiteX106" fmla="*/ 6080922 w 6127689"/>
              <a:gd name="connsiteY106" fmla="*/ 5561070 h 6858000"/>
              <a:gd name="connsiteX107" fmla="*/ 6096949 w 6127689"/>
              <a:gd name="connsiteY107" fmla="*/ 5648179 h 6858000"/>
              <a:gd name="connsiteX108" fmla="*/ 6125703 w 6127689"/>
              <a:gd name="connsiteY108" fmla="*/ 5692894 h 6858000"/>
              <a:gd name="connsiteX109" fmla="*/ 6126670 w 6127689"/>
              <a:gd name="connsiteY109" fmla="*/ 5697882 h 6858000"/>
              <a:gd name="connsiteX110" fmla="*/ 6124061 w 6127689"/>
              <a:gd name="connsiteY110" fmla="*/ 5710294 h 6858000"/>
              <a:gd name="connsiteX111" fmla="*/ 6122213 w 6127689"/>
              <a:gd name="connsiteY111" fmla="*/ 5714762 h 6858000"/>
              <a:gd name="connsiteX112" fmla="*/ 6121353 w 6127689"/>
              <a:gd name="connsiteY112" fmla="*/ 5721725 h 6858000"/>
              <a:gd name="connsiteX113" fmla="*/ 6121607 w 6127689"/>
              <a:gd name="connsiteY113" fmla="*/ 5721959 h 6858000"/>
              <a:gd name="connsiteX114" fmla="*/ 6120262 w 6127689"/>
              <a:gd name="connsiteY114" fmla="*/ 5728358 h 6858000"/>
              <a:gd name="connsiteX115" fmla="*/ 6127024 w 6127689"/>
              <a:gd name="connsiteY115" fmla="*/ 5786902 h 6858000"/>
              <a:gd name="connsiteX116" fmla="*/ 6127519 w 6127689"/>
              <a:gd name="connsiteY116" fmla="*/ 5865775 h 6858000"/>
              <a:gd name="connsiteX117" fmla="*/ 6119217 w 6127689"/>
              <a:gd name="connsiteY117" fmla="*/ 5888542 h 6858000"/>
              <a:gd name="connsiteX118" fmla="*/ 6102493 w 6127689"/>
              <a:gd name="connsiteY118" fmla="*/ 5928602 h 6858000"/>
              <a:gd name="connsiteX119" fmla="*/ 6056863 w 6127689"/>
              <a:gd name="connsiteY119" fmla="*/ 6000643 h 6858000"/>
              <a:gd name="connsiteX120" fmla="*/ 6045436 w 6127689"/>
              <a:gd name="connsiteY120" fmla="*/ 6124480 h 6858000"/>
              <a:gd name="connsiteX121" fmla="*/ 6030489 w 6127689"/>
              <a:gd name="connsiteY121" fmla="*/ 6317666 h 6858000"/>
              <a:gd name="connsiteX122" fmla="*/ 6007492 w 6127689"/>
              <a:gd name="connsiteY122" fmla="*/ 6440818 h 6858000"/>
              <a:gd name="connsiteX123" fmla="*/ 6009467 w 6127689"/>
              <a:gd name="connsiteY123" fmla="*/ 6487076 h 6858000"/>
              <a:gd name="connsiteX124" fmla="*/ 5995064 w 6127689"/>
              <a:gd name="connsiteY124" fmla="*/ 6540791 h 6858000"/>
              <a:gd name="connsiteX125" fmla="*/ 5996309 w 6127689"/>
              <a:gd name="connsiteY125" fmla="*/ 6543961 h 6858000"/>
              <a:gd name="connsiteX126" fmla="*/ 5996048 w 6127689"/>
              <a:gd name="connsiteY126" fmla="*/ 6555444 h 6858000"/>
              <a:gd name="connsiteX127" fmla="*/ 6002524 w 6127689"/>
              <a:gd name="connsiteY127" fmla="*/ 6560188 h 6858000"/>
              <a:gd name="connsiteX128" fmla="*/ 6006823 w 6127689"/>
              <a:gd name="connsiteY128" fmla="*/ 6578546 h 6858000"/>
              <a:gd name="connsiteX129" fmla="*/ 6004510 w 6127689"/>
              <a:gd name="connsiteY129" fmla="*/ 6599256 h 6858000"/>
              <a:gd name="connsiteX130" fmla="*/ 5986207 w 6127689"/>
              <a:gd name="connsiteY130" fmla="*/ 6695855 h 6858000"/>
              <a:gd name="connsiteX131" fmla="*/ 5979428 w 6127689"/>
              <a:gd name="connsiteY131" fmla="*/ 6754678 h 6858000"/>
              <a:gd name="connsiteX132" fmla="*/ 5983398 w 6127689"/>
              <a:gd name="connsiteY132" fmla="*/ 6778641 h 6858000"/>
              <a:gd name="connsiteX133" fmla="*/ 5984543 w 6127689"/>
              <a:gd name="connsiteY133" fmla="*/ 6811016 h 6858000"/>
              <a:gd name="connsiteX134" fmla="*/ 5981802 w 6127689"/>
              <a:gd name="connsiteY134" fmla="*/ 6838578 h 6858000"/>
              <a:gd name="connsiteX135" fmla="*/ 5979671 w 6127689"/>
              <a:gd name="connsiteY135" fmla="*/ 6858000 h 6858000"/>
              <a:gd name="connsiteX136" fmla="*/ 0 w 6127689"/>
              <a:gd name="connsiteY136" fmla="*/ 6858000 h 6858000"/>
              <a:gd name="connsiteX137" fmla="*/ 0 w 6127689"/>
              <a:gd name="connsiteY137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898339 w 6127689"/>
              <a:gd name="connsiteY73" fmla="*/ 4140800 h 6858000"/>
              <a:gd name="connsiteX74" fmla="*/ 5903513 w 6127689"/>
              <a:gd name="connsiteY74" fmla="*/ 4187661 h 6858000"/>
              <a:gd name="connsiteX75" fmla="*/ 5917114 w 6127689"/>
              <a:gd name="connsiteY75" fmla="*/ 4213096 h 6858000"/>
              <a:gd name="connsiteX76" fmla="*/ 5924233 w 6127689"/>
              <a:gd name="connsiteY76" fmla="*/ 4242060 h 6858000"/>
              <a:gd name="connsiteX77" fmla="*/ 5928910 w 6127689"/>
              <a:gd name="connsiteY77" fmla="*/ 4300973 h 6858000"/>
              <a:gd name="connsiteX78" fmla="*/ 5939320 w 6127689"/>
              <a:gd name="connsiteY78" fmla="*/ 4340435 h 6858000"/>
              <a:gd name="connsiteX79" fmla="*/ 5946705 w 6127689"/>
              <a:gd name="connsiteY79" fmla="*/ 4428051 h 6858000"/>
              <a:gd name="connsiteX80" fmla="*/ 5949261 w 6127689"/>
              <a:gd name="connsiteY80" fmla="*/ 4449185 h 6858000"/>
              <a:gd name="connsiteX81" fmla="*/ 5957504 w 6127689"/>
              <a:gd name="connsiteY81" fmla="*/ 4465911 h 6858000"/>
              <a:gd name="connsiteX82" fmla="*/ 5968960 w 6127689"/>
              <a:gd name="connsiteY82" fmla="*/ 4482655 h 6858000"/>
              <a:gd name="connsiteX83" fmla="*/ 5980106 w 6127689"/>
              <a:gd name="connsiteY83" fmla="*/ 4585087 h 6858000"/>
              <a:gd name="connsiteX84" fmla="*/ 5998138 w 6127689"/>
              <a:gd name="connsiteY84" fmla="*/ 4697518 h 6858000"/>
              <a:gd name="connsiteX85" fmla="*/ 6013516 w 6127689"/>
              <a:gd name="connsiteY85" fmla="*/ 4786619 h 6858000"/>
              <a:gd name="connsiteX86" fmla="*/ 6025404 w 6127689"/>
              <a:gd name="connsiteY86" fmla="*/ 4858148 h 6858000"/>
              <a:gd name="connsiteX87" fmla="*/ 6007749 w 6127689"/>
              <a:gd name="connsiteY87" fmla="*/ 4964715 h 6858000"/>
              <a:gd name="connsiteX88" fmla="*/ 6005269 w 6127689"/>
              <a:gd name="connsiteY88" fmla="*/ 5150567 h 6858000"/>
              <a:gd name="connsiteX89" fmla="*/ 6001127 w 6127689"/>
              <a:gd name="connsiteY89" fmla="*/ 5164609 h 6858000"/>
              <a:gd name="connsiteX90" fmla="*/ 5996647 w 6127689"/>
              <a:gd name="connsiteY90" fmla="*/ 5185640 h 6858000"/>
              <a:gd name="connsiteX91" fmla="*/ 5998514 w 6127689"/>
              <a:gd name="connsiteY91" fmla="*/ 5189673 h 6858000"/>
              <a:gd name="connsiteX92" fmla="*/ 6018409 w 6127689"/>
              <a:gd name="connsiteY92" fmla="*/ 5227157 h 6858000"/>
              <a:gd name="connsiteX93" fmla="*/ 6036748 w 6127689"/>
              <a:gd name="connsiteY93" fmla="*/ 5322752 h 6858000"/>
              <a:gd name="connsiteX94" fmla="*/ 6036943 w 6127689"/>
              <a:gd name="connsiteY94" fmla="*/ 5329480 h 6858000"/>
              <a:gd name="connsiteX95" fmla="*/ 6037236 w 6127689"/>
              <a:gd name="connsiteY95" fmla="*/ 5329634 h 6858000"/>
              <a:gd name="connsiteX96" fmla="*/ 6038019 w 6127689"/>
              <a:gd name="connsiteY96" fmla="*/ 5336764 h 6858000"/>
              <a:gd name="connsiteX97" fmla="*/ 6037298 w 6127689"/>
              <a:gd name="connsiteY97" fmla="*/ 5341753 h 6858000"/>
              <a:gd name="connsiteX98" fmla="*/ 6037677 w 6127689"/>
              <a:gd name="connsiteY98" fmla="*/ 5354807 h 6858000"/>
              <a:gd name="connsiteX99" fmla="*/ 6039728 w 6127689"/>
              <a:gd name="connsiteY99" fmla="*/ 5359416 h 6858000"/>
              <a:gd name="connsiteX100" fmla="*/ 6043311 w 6127689"/>
              <a:gd name="connsiteY100" fmla="*/ 5361407 h 6858000"/>
              <a:gd name="connsiteX101" fmla="*/ 6042954 w 6127689"/>
              <a:gd name="connsiteY101" fmla="*/ 5362576 h 6858000"/>
              <a:gd name="connsiteX102" fmla="*/ 6053435 w 6127689"/>
              <a:gd name="connsiteY102" fmla="*/ 5387547 h 6858000"/>
              <a:gd name="connsiteX103" fmla="*/ 6065933 w 6127689"/>
              <a:gd name="connsiteY103" fmla="*/ 5443002 h 6858000"/>
              <a:gd name="connsiteX104" fmla="*/ 6068640 w 6127689"/>
              <a:gd name="connsiteY104" fmla="*/ 5474503 h 6858000"/>
              <a:gd name="connsiteX105" fmla="*/ 6080922 w 6127689"/>
              <a:gd name="connsiteY105" fmla="*/ 5561070 h 6858000"/>
              <a:gd name="connsiteX106" fmla="*/ 6096949 w 6127689"/>
              <a:gd name="connsiteY106" fmla="*/ 5648179 h 6858000"/>
              <a:gd name="connsiteX107" fmla="*/ 6125703 w 6127689"/>
              <a:gd name="connsiteY107" fmla="*/ 5692894 h 6858000"/>
              <a:gd name="connsiteX108" fmla="*/ 6126670 w 6127689"/>
              <a:gd name="connsiteY108" fmla="*/ 5697882 h 6858000"/>
              <a:gd name="connsiteX109" fmla="*/ 6124061 w 6127689"/>
              <a:gd name="connsiteY109" fmla="*/ 5710294 h 6858000"/>
              <a:gd name="connsiteX110" fmla="*/ 6122213 w 6127689"/>
              <a:gd name="connsiteY110" fmla="*/ 5714762 h 6858000"/>
              <a:gd name="connsiteX111" fmla="*/ 6121353 w 6127689"/>
              <a:gd name="connsiteY111" fmla="*/ 5721725 h 6858000"/>
              <a:gd name="connsiteX112" fmla="*/ 6121607 w 6127689"/>
              <a:gd name="connsiteY112" fmla="*/ 5721959 h 6858000"/>
              <a:gd name="connsiteX113" fmla="*/ 6120262 w 6127689"/>
              <a:gd name="connsiteY113" fmla="*/ 5728358 h 6858000"/>
              <a:gd name="connsiteX114" fmla="*/ 6127024 w 6127689"/>
              <a:gd name="connsiteY114" fmla="*/ 5786902 h 6858000"/>
              <a:gd name="connsiteX115" fmla="*/ 6127519 w 6127689"/>
              <a:gd name="connsiteY115" fmla="*/ 5865775 h 6858000"/>
              <a:gd name="connsiteX116" fmla="*/ 6119217 w 6127689"/>
              <a:gd name="connsiteY116" fmla="*/ 5888542 h 6858000"/>
              <a:gd name="connsiteX117" fmla="*/ 6102493 w 6127689"/>
              <a:gd name="connsiteY117" fmla="*/ 5928602 h 6858000"/>
              <a:gd name="connsiteX118" fmla="*/ 6056863 w 6127689"/>
              <a:gd name="connsiteY118" fmla="*/ 6000643 h 6858000"/>
              <a:gd name="connsiteX119" fmla="*/ 6045436 w 6127689"/>
              <a:gd name="connsiteY119" fmla="*/ 6124480 h 6858000"/>
              <a:gd name="connsiteX120" fmla="*/ 6030489 w 6127689"/>
              <a:gd name="connsiteY120" fmla="*/ 6317666 h 6858000"/>
              <a:gd name="connsiteX121" fmla="*/ 6007492 w 6127689"/>
              <a:gd name="connsiteY121" fmla="*/ 6440818 h 6858000"/>
              <a:gd name="connsiteX122" fmla="*/ 6009467 w 6127689"/>
              <a:gd name="connsiteY122" fmla="*/ 6487076 h 6858000"/>
              <a:gd name="connsiteX123" fmla="*/ 5995064 w 6127689"/>
              <a:gd name="connsiteY123" fmla="*/ 6540791 h 6858000"/>
              <a:gd name="connsiteX124" fmla="*/ 5996309 w 6127689"/>
              <a:gd name="connsiteY124" fmla="*/ 6543961 h 6858000"/>
              <a:gd name="connsiteX125" fmla="*/ 5996048 w 6127689"/>
              <a:gd name="connsiteY125" fmla="*/ 6555444 h 6858000"/>
              <a:gd name="connsiteX126" fmla="*/ 6002524 w 6127689"/>
              <a:gd name="connsiteY126" fmla="*/ 6560188 h 6858000"/>
              <a:gd name="connsiteX127" fmla="*/ 6006823 w 6127689"/>
              <a:gd name="connsiteY127" fmla="*/ 6578546 h 6858000"/>
              <a:gd name="connsiteX128" fmla="*/ 6004510 w 6127689"/>
              <a:gd name="connsiteY128" fmla="*/ 6599256 h 6858000"/>
              <a:gd name="connsiteX129" fmla="*/ 5986207 w 6127689"/>
              <a:gd name="connsiteY129" fmla="*/ 6695855 h 6858000"/>
              <a:gd name="connsiteX130" fmla="*/ 5979428 w 6127689"/>
              <a:gd name="connsiteY130" fmla="*/ 6754678 h 6858000"/>
              <a:gd name="connsiteX131" fmla="*/ 5983398 w 6127689"/>
              <a:gd name="connsiteY131" fmla="*/ 6778641 h 6858000"/>
              <a:gd name="connsiteX132" fmla="*/ 5984543 w 6127689"/>
              <a:gd name="connsiteY132" fmla="*/ 6811016 h 6858000"/>
              <a:gd name="connsiteX133" fmla="*/ 5981802 w 6127689"/>
              <a:gd name="connsiteY133" fmla="*/ 6838578 h 6858000"/>
              <a:gd name="connsiteX134" fmla="*/ 5979671 w 6127689"/>
              <a:gd name="connsiteY134" fmla="*/ 6858000 h 6858000"/>
              <a:gd name="connsiteX135" fmla="*/ 0 w 6127689"/>
              <a:gd name="connsiteY135" fmla="*/ 6858000 h 6858000"/>
              <a:gd name="connsiteX136" fmla="*/ 0 w 6127689"/>
              <a:gd name="connsiteY136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898339 w 6127689"/>
              <a:gd name="connsiteY73" fmla="*/ 4140800 h 6858000"/>
              <a:gd name="connsiteX74" fmla="*/ 5903513 w 6127689"/>
              <a:gd name="connsiteY74" fmla="*/ 4187661 h 6858000"/>
              <a:gd name="connsiteX75" fmla="*/ 5917114 w 6127689"/>
              <a:gd name="connsiteY75" fmla="*/ 4213096 h 6858000"/>
              <a:gd name="connsiteX76" fmla="*/ 5924233 w 6127689"/>
              <a:gd name="connsiteY76" fmla="*/ 4242060 h 6858000"/>
              <a:gd name="connsiteX77" fmla="*/ 5928910 w 6127689"/>
              <a:gd name="connsiteY77" fmla="*/ 4300973 h 6858000"/>
              <a:gd name="connsiteX78" fmla="*/ 5939320 w 6127689"/>
              <a:gd name="connsiteY78" fmla="*/ 4340435 h 6858000"/>
              <a:gd name="connsiteX79" fmla="*/ 5946705 w 6127689"/>
              <a:gd name="connsiteY79" fmla="*/ 4428051 h 6858000"/>
              <a:gd name="connsiteX80" fmla="*/ 5949261 w 6127689"/>
              <a:gd name="connsiteY80" fmla="*/ 4449185 h 6858000"/>
              <a:gd name="connsiteX81" fmla="*/ 5968960 w 6127689"/>
              <a:gd name="connsiteY81" fmla="*/ 4482655 h 6858000"/>
              <a:gd name="connsiteX82" fmla="*/ 5980106 w 6127689"/>
              <a:gd name="connsiteY82" fmla="*/ 4585087 h 6858000"/>
              <a:gd name="connsiteX83" fmla="*/ 5998138 w 6127689"/>
              <a:gd name="connsiteY83" fmla="*/ 4697518 h 6858000"/>
              <a:gd name="connsiteX84" fmla="*/ 6013516 w 6127689"/>
              <a:gd name="connsiteY84" fmla="*/ 4786619 h 6858000"/>
              <a:gd name="connsiteX85" fmla="*/ 6025404 w 6127689"/>
              <a:gd name="connsiteY85" fmla="*/ 4858148 h 6858000"/>
              <a:gd name="connsiteX86" fmla="*/ 6007749 w 6127689"/>
              <a:gd name="connsiteY86" fmla="*/ 4964715 h 6858000"/>
              <a:gd name="connsiteX87" fmla="*/ 6005269 w 6127689"/>
              <a:gd name="connsiteY87" fmla="*/ 5150567 h 6858000"/>
              <a:gd name="connsiteX88" fmla="*/ 6001127 w 6127689"/>
              <a:gd name="connsiteY88" fmla="*/ 5164609 h 6858000"/>
              <a:gd name="connsiteX89" fmla="*/ 5996647 w 6127689"/>
              <a:gd name="connsiteY89" fmla="*/ 5185640 h 6858000"/>
              <a:gd name="connsiteX90" fmla="*/ 5998514 w 6127689"/>
              <a:gd name="connsiteY90" fmla="*/ 5189673 h 6858000"/>
              <a:gd name="connsiteX91" fmla="*/ 6018409 w 6127689"/>
              <a:gd name="connsiteY91" fmla="*/ 5227157 h 6858000"/>
              <a:gd name="connsiteX92" fmla="*/ 6036748 w 6127689"/>
              <a:gd name="connsiteY92" fmla="*/ 5322752 h 6858000"/>
              <a:gd name="connsiteX93" fmla="*/ 6036943 w 6127689"/>
              <a:gd name="connsiteY93" fmla="*/ 5329480 h 6858000"/>
              <a:gd name="connsiteX94" fmla="*/ 6037236 w 6127689"/>
              <a:gd name="connsiteY94" fmla="*/ 5329634 h 6858000"/>
              <a:gd name="connsiteX95" fmla="*/ 6038019 w 6127689"/>
              <a:gd name="connsiteY95" fmla="*/ 5336764 h 6858000"/>
              <a:gd name="connsiteX96" fmla="*/ 6037298 w 6127689"/>
              <a:gd name="connsiteY96" fmla="*/ 5341753 h 6858000"/>
              <a:gd name="connsiteX97" fmla="*/ 6037677 w 6127689"/>
              <a:gd name="connsiteY97" fmla="*/ 5354807 h 6858000"/>
              <a:gd name="connsiteX98" fmla="*/ 6039728 w 6127689"/>
              <a:gd name="connsiteY98" fmla="*/ 5359416 h 6858000"/>
              <a:gd name="connsiteX99" fmla="*/ 6043311 w 6127689"/>
              <a:gd name="connsiteY99" fmla="*/ 5361407 h 6858000"/>
              <a:gd name="connsiteX100" fmla="*/ 6042954 w 6127689"/>
              <a:gd name="connsiteY100" fmla="*/ 5362576 h 6858000"/>
              <a:gd name="connsiteX101" fmla="*/ 6053435 w 6127689"/>
              <a:gd name="connsiteY101" fmla="*/ 5387547 h 6858000"/>
              <a:gd name="connsiteX102" fmla="*/ 6065933 w 6127689"/>
              <a:gd name="connsiteY102" fmla="*/ 5443002 h 6858000"/>
              <a:gd name="connsiteX103" fmla="*/ 6068640 w 6127689"/>
              <a:gd name="connsiteY103" fmla="*/ 5474503 h 6858000"/>
              <a:gd name="connsiteX104" fmla="*/ 6080922 w 6127689"/>
              <a:gd name="connsiteY104" fmla="*/ 5561070 h 6858000"/>
              <a:gd name="connsiteX105" fmla="*/ 6096949 w 6127689"/>
              <a:gd name="connsiteY105" fmla="*/ 5648179 h 6858000"/>
              <a:gd name="connsiteX106" fmla="*/ 6125703 w 6127689"/>
              <a:gd name="connsiteY106" fmla="*/ 5692894 h 6858000"/>
              <a:gd name="connsiteX107" fmla="*/ 6126670 w 6127689"/>
              <a:gd name="connsiteY107" fmla="*/ 5697882 h 6858000"/>
              <a:gd name="connsiteX108" fmla="*/ 6124061 w 6127689"/>
              <a:gd name="connsiteY108" fmla="*/ 5710294 h 6858000"/>
              <a:gd name="connsiteX109" fmla="*/ 6122213 w 6127689"/>
              <a:gd name="connsiteY109" fmla="*/ 5714762 h 6858000"/>
              <a:gd name="connsiteX110" fmla="*/ 6121353 w 6127689"/>
              <a:gd name="connsiteY110" fmla="*/ 5721725 h 6858000"/>
              <a:gd name="connsiteX111" fmla="*/ 6121607 w 6127689"/>
              <a:gd name="connsiteY111" fmla="*/ 5721959 h 6858000"/>
              <a:gd name="connsiteX112" fmla="*/ 6120262 w 6127689"/>
              <a:gd name="connsiteY112" fmla="*/ 5728358 h 6858000"/>
              <a:gd name="connsiteX113" fmla="*/ 6127024 w 6127689"/>
              <a:gd name="connsiteY113" fmla="*/ 5786902 h 6858000"/>
              <a:gd name="connsiteX114" fmla="*/ 6127519 w 6127689"/>
              <a:gd name="connsiteY114" fmla="*/ 5865775 h 6858000"/>
              <a:gd name="connsiteX115" fmla="*/ 6119217 w 6127689"/>
              <a:gd name="connsiteY115" fmla="*/ 5888542 h 6858000"/>
              <a:gd name="connsiteX116" fmla="*/ 6102493 w 6127689"/>
              <a:gd name="connsiteY116" fmla="*/ 5928602 h 6858000"/>
              <a:gd name="connsiteX117" fmla="*/ 6056863 w 6127689"/>
              <a:gd name="connsiteY117" fmla="*/ 6000643 h 6858000"/>
              <a:gd name="connsiteX118" fmla="*/ 6045436 w 6127689"/>
              <a:gd name="connsiteY118" fmla="*/ 6124480 h 6858000"/>
              <a:gd name="connsiteX119" fmla="*/ 6030489 w 6127689"/>
              <a:gd name="connsiteY119" fmla="*/ 6317666 h 6858000"/>
              <a:gd name="connsiteX120" fmla="*/ 6007492 w 6127689"/>
              <a:gd name="connsiteY120" fmla="*/ 6440818 h 6858000"/>
              <a:gd name="connsiteX121" fmla="*/ 6009467 w 6127689"/>
              <a:gd name="connsiteY121" fmla="*/ 6487076 h 6858000"/>
              <a:gd name="connsiteX122" fmla="*/ 5995064 w 6127689"/>
              <a:gd name="connsiteY122" fmla="*/ 6540791 h 6858000"/>
              <a:gd name="connsiteX123" fmla="*/ 5996309 w 6127689"/>
              <a:gd name="connsiteY123" fmla="*/ 6543961 h 6858000"/>
              <a:gd name="connsiteX124" fmla="*/ 5996048 w 6127689"/>
              <a:gd name="connsiteY124" fmla="*/ 6555444 h 6858000"/>
              <a:gd name="connsiteX125" fmla="*/ 6002524 w 6127689"/>
              <a:gd name="connsiteY125" fmla="*/ 6560188 h 6858000"/>
              <a:gd name="connsiteX126" fmla="*/ 6006823 w 6127689"/>
              <a:gd name="connsiteY126" fmla="*/ 6578546 h 6858000"/>
              <a:gd name="connsiteX127" fmla="*/ 6004510 w 6127689"/>
              <a:gd name="connsiteY127" fmla="*/ 6599256 h 6858000"/>
              <a:gd name="connsiteX128" fmla="*/ 5986207 w 6127689"/>
              <a:gd name="connsiteY128" fmla="*/ 6695855 h 6858000"/>
              <a:gd name="connsiteX129" fmla="*/ 5979428 w 6127689"/>
              <a:gd name="connsiteY129" fmla="*/ 6754678 h 6858000"/>
              <a:gd name="connsiteX130" fmla="*/ 5983398 w 6127689"/>
              <a:gd name="connsiteY130" fmla="*/ 6778641 h 6858000"/>
              <a:gd name="connsiteX131" fmla="*/ 5984543 w 6127689"/>
              <a:gd name="connsiteY131" fmla="*/ 6811016 h 6858000"/>
              <a:gd name="connsiteX132" fmla="*/ 5981802 w 6127689"/>
              <a:gd name="connsiteY132" fmla="*/ 6838578 h 6858000"/>
              <a:gd name="connsiteX133" fmla="*/ 5979671 w 6127689"/>
              <a:gd name="connsiteY133" fmla="*/ 6858000 h 6858000"/>
              <a:gd name="connsiteX134" fmla="*/ 0 w 6127689"/>
              <a:gd name="connsiteY134" fmla="*/ 6858000 h 6858000"/>
              <a:gd name="connsiteX135" fmla="*/ 0 w 6127689"/>
              <a:gd name="connsiteY135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6647 w 6127689"/>
              <a:gd name="connsiteY88" fmla="*/ 5185640 h 6858000"/>
              <a:gd name="connsiteX89" fmla="*/ 5998514 w 6127689"/>
              <a:gd name="connsiteY89" fmla="*/ 5189673 h 6858000"/>
              <a:gd name="connsiteX90" fmla="*/ 6018409 w 6127689"/>
              <a:gd name="connsiteY90" fmla="*/ 5227157 h 6858000"/>
              <a:gd name="connsiteX91" fmla="*/ 6036748 w 6127689"/>
              <a:gd name="connsiteY91" fmla="*/ 5322752 h 6858000"/>
              <a:gd name="connsiteX92" fmla="*/ 6036943 w 6127689"/>
              <a:gd name="connsiteY92" fmla="*/ 5329480 h 6858000"/>
              <a:gd name="connsiteX93" fmla="*/ 6037236 w 6127689"/>
              <a:gd name="connsiteY93" fmla="*/ 5329634 h 6858000"/>
              <a:gd name="connsiteX94" fmla="*/ 6038019 w 6127689"/>
              <a:gd name="connsiteY94" fmla="*/ 5336764 h 6858000"/>
              <a:gd name="connsiteX95" fmla="*/ 6037298 w 6127689"/>
              <a:gd name="connsiteY95" fmla="*/ 5341753 h 6858000"/>
              <a:gd name="connsiteX96" fmla="*/ 6037677 w 6127689"/>
              <a:gd name="connsiteY96" fmla="*/ 5354807 h 6858000"/>
              <a:gd name="connsiteX97" fmla="*/ 6039728 w 6127689"/>
              <a:gd name="connsiteY97" fmla="*/ 5359416 h 6858000"/>
              <a:gd name="connsiteX98" fmla="*/ 6043311 w 6127689"/>
              <a:gd name="connsiteY98" fmla="*/ 5361407 h 6858000"/>
              <a:gd name="connsiteX99" fmla="*/ 6042954 w 6127689"/>
              <a:gd name="connsiteY99" fmla="*/ 5362576 h 6858000"/>
              <a:gd name="connsiteX100" fmla="*/ 6053435 w 6127689"/>
              <a:gd name="connsiteY100" fmla="*/ 5387547 h 6858000"/>
              <a:gd name="connsiteX101" fmla="*/ 6065933 w 6127689"/>
              <a:gd name="connsiteY101" fmla="*/ 5443002 h 6858000"/>
              <a:gd name="connsiteX102" fmla="*/ 6068640 w 6127689"/>
              <a:gd name="connsiteY102" fmla="*/ 5474503 h 6858000"/>
              <a:gd name="connsiteX103" fmla="*/ 6080922 w 6127689"/>
              <a:gd name="connsiteY103" fmla="*/ 5561070 h 6858000"/>
              <a:gd name="connsiteX104" fmla="*/ 6096949 w 6127689"/>
              <a:gd name="connsiteY104" fmla="*/ 5648179 h 6858000"/>
              <a:gd name="connsiteX105" fmla="*/ 6125703 w 6127689"/>
              <a:gd name="connsiteY105" fmla="*/ 5692894 h 6858000"/>
              <a:gd name="connsiteX106" fmla="*/ 6126670 w 6127689"/>
              <a:gd name="connsiteY106" fmla="*/ 5697882 h 6858000"/>
              <a:gd name="connsiteX107" fmla="*/ 6124061 w 6127689"/>
              <a:gd name="connsiteY107" fmla="*/ 5710294 h 6858000"/>
              <a:gd name="connsiteX108" fmla="*/ 6122213 w 6127689"/>
              <a:gd name="connsiteY108" fmla="*/ 5714762 h 6858000"/>
              <a:gd name="connsiteX109" fmla="*/ 6121353 w 6127689"/>
              <a:gd name="connsiteY109" fmla="*/ 5721725 h 6858000"/>
              <a:gd name="connsiteX110" fmla="*/ 6121607 w 6127689"/>
              <a:gd name="connsiteY110" fmla="*/ 5721959 h 6858000"/>
              <a:gd name="connsiteX111" fmla="*/ 6120262 w 6127689"/>
              <a:gd name="connsiteY111" fmla="*/ 5728358 h 6858000"/>
              <a:gd name="connsiteX112" fmla="*/ 6127024 w 6127689"/>
              <a:gd name="connsiteY112" fmla="*/ 5786902 h 6858000"/>
              <a:gd name="connsiteX113" fmla="*/ 6127519 w 6127689"/>
              <a:gd name="connsiteY113" fmla="*/ 5865775 h 6858000"/>
              <a:gd name="connsiteX114" fmla="*/ 6119217 w 6127689"/>
              <a:gd name="connsiteY114" fmla="*/ 5888542 h 6858000"/>
              <a:gd name="connsiteX115" fmla="*/ 6102493 w 6127689"/>
              <a:gd name="connsiteY115" fmla="*/ 5928602 h 6858000"/>
              <a:gd name="connsiteX116" fmla="*/ 6056863 w 6127689"/>
              <a:gd name="connsiteY116" fmla="*/ 6000643 h 6858000"/>
              <a:gd name="connsiteX117" fmla="*/ 6045436 w 6127689"/>
              <a:gd name="connsiteY117" fmla="*/ 6124480 h 6858000"/>
              <a:gd name="connsiteX118" fmla="*/ 6030489 w 6127689"/>
              <a:gd name="connsiteY118" fmla="*/ 6317666 h 6858000"/>
              <a:gd name="connsiteX119" fmla="*/ 6007492 w 6127689"/>
              <a:gd name="connsiteY119" fmla="*/ 6440818 h 6858000"/>
              <a:gd name="connsiteX120" fmla="*/ 6009467 w 6127689"/>
              <a:gd name="connsiteY120" fmla="*/ 6487076 h 6858000"/>
              <a:gd name="connsiteX121" fmla="*/ 5995064 w 6127689"/>
              <a:gd name="connsiteY121" fmla="*/ 6540791 h 6858000"/>
              <a:gd name="connsiteX122" fmla="*/ 5996309 w 6127689"/>
              <a:gd name="connsiteY122" fmla="*/ 6543961 h 6858000"/>
              <a:gd name="connsiteX123" fmla="*/ 5996048 w 6127689"/>
              <a:gd name="connsiteY123" fmla="*/ 6555444 h 6858000"/>
              <a:gd name="connsiteX124" fmla="*/ 6002524 w 6127689"/>
              <a:gd name="connsiteY124" fmla="*/ 6560188 h 6858000"/>
              <a:gd name="connsiteX125" fmla="*/ 6006823 w 6127689"/>
              <a:gd name="connsiteY125" fmla="*/ 6578546 h 6858000"/>
              <a:gd name="connsiteX126" fmla="*/ 6004510 w 6127689"/>
              <a:gd name="connsiteY126" fmla="*/ 6599256 h 6858000"/>
              <a:gd name="connsiteX127" fmla="*/ 5986207 w 6127689"/>
              <a:gd name="connsiteY127" fmla="*/ 6695855 h 6858000"/>
              <a:gd name="connsiteX128" fmla="*/ 5979428 w 6127689"/>
              <a:gd name="connsiteY128" fmla="*/ 6754678 h 6858000"/>
              <a:gd name="connsiteX129" fmla="*/ 5983398 w 6127689"/>
              <a:gd name="connsiteY129" fmla="*/ 6778641 h 6858000"/>
              <a:gd name="connsiteX130" fmla="*/ 5984543 w 6127689"/>
              <a:gd name="connsiteY130" fmla="*/ 6811016 h 6858000"/>
              <a:gd name="connsiteX131" fmla="*/ 5981802 w 6127689"/>
              <a:gd name="connsiteY131" fmla="*/ 6838578 h 6858000"/>
              <a:gd name="connsiteX132" fmla="*/ 5979671 w 6127689"/>
              <a:gd name="connsiteY132" fmla="*/ 6858000 h 6858000"/>
              <a:gd name="connsiteX133" fmla="*/ 0 w 6127689"/>
              <a:gd name="connsiteY133" fmla="*/ 6858000 h 6858000"/>
              <a:gd name="connsiteX134" fmla="*/ 0 w 6127689"/>
              <a:gd name="connsiteY134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6647 w 6127689"/>
              <a:gd name="connsiteY88" fmla="*/ 5185640 h 6858000"/>
              <a:gd name="connsiteX89" fmla="*/ 5998514 w 6127689"/>
              <a:gd name="connsiteY89" fmla="*/ 5189673 h 6858000"/>
              <a:gd name="connsiteX90" fmla="*/ 6018409 w 6127689"/>
              <a:gd name="connsiteY90" fmla="*/ 5227157 h 6858000"/>
              <a:gd name="connsiteX91" fmla="*/ 6036748 w 6127689"/>
              <a:gd name="connsiteY91" fmla="*/ 5322752 h 6858000"/>
              <a:gd name="connsiteX92" fmla="*/ 6036943 w 6127689"/>
              <a:gd name="connsiteY92" fmla="*/ 5329480 h 6858000"/>
              <a:gd name="connsiteX93" fmla="*/ 6037236 w 6127689"/>
              <a:gd name="connsiteY93" fmla="*/ 5329634 h 6858000"/>
              <a:gd name="connsiteX94" fmla="*/ 6038019 w 6127689"/>
              <a:gd name="connsiteY94" fmla="*/ 5336764 h 6858000"/>
              <a:gd name="connsiteX95" fmla="*/ 6037298 w 6127689"/>
              <a:gd name="connsiteY95" fmla="*/ 5341753 h 6858000"/>
              <a:gd name="connsiteX96" fmla="*/ 6037677 w 6127689"/>
              <a:gd name="connsiteY96" fmla="*/ 5354807 h 6858000"/>
              <a:gd name="connsiteX97" fmla="*/ 6039728 w 6127689"/>
              <a:gd name="connsiteY97" fmla="*/ 5359416 h 6858000"/>
              <a:gd name="connsiteX98" fmla="*/ 6043311 w 6127689"/>
              <a:gd name="connsiteY98" fmla="*/ 5361407 h 6858000"/>
              <a:gd name="connsiteX99" fmla="*/ 6053435 w 6127689"/>
              <a:gd name="connsiteY99" fmla="*/ 5387547 h 6858000"/>
              <a:gd name="connsiteX100" fmla="*/ 6065933 w 6127689"/>
              <a:gd name="connsiteY100" fmla="*/ 5443002 h 6858000"/>
              <a:gd name="connsiteX101" fmla="*/ 6068640 w 6127689"/>
              <a:gd name="connsiteY101" fmla="*/ 5474503 h 6858000"/>
              <a:gd name="connsiteX102" fmla="*/ 6080922 w 6127689"/>
              <a:gd name="connsiteY102" fmla="*/ 5561070 h 6858000"/>
              <a:gd name="connsiteX103" fmla="*/ 6096949 w 6127689"/>
              <a:gd name="connsiteY103" fmla="*/ 5648179 h 6858000"/>
              <a:gd name="connsiteX104" fmla="*/ 6125703 w 6127689"/>
              <a:gd name="connsiteY104" fmla="*/ 5692894 h 6858000"/>
              <a:gd name="connsiteX105" fmla="*/ 6126670 w 6127689"/>
              <a:gd name="connsiteY105" fmla="*/ 5697882 h 6858000"/>
              <a:gd name="connsiteX106" fmla="*/ 6124061 w 6127689"/>
              <a:gd name="connsiteY106" fmla="*/ 5710294 h 6858000"/>
              <a:gd name="connsiteX107" fmla="*/ 6122213 w 6127689"/>
              <a:gd name="connsiteY107" fmla="*/ 5714762 h 6858000"/>
              <a:gd name="connsiteX108" fmla="*/ 6121353 w 6127689"/>
              <a:gd name="connsiteY108" fmla="*/ 5721725 h 6858000"/>
              <a:gd name="connsiteX109" fmla="*/ 6121607 w 6127689"/>
              <a:gd name="connsiteY109" fmla="*/ 5721959 h 6858000"/>
              <a:gd name="connsiteX110" fmla="*/ 6120262 w 6127689"/>
              <a:gd name="connsiteY110" fmla="*/ 5728358 h 6858000"/>
              <a:gd name="connsiteX111" fmla="*/ 6127024 w 6127689"/>
              <a:gd name="connsiteY111" fmla="*/ 5786902 h 6858000"/>
              <a:gd name="connsiteX112" fmla="*/ 6127519 w 6127689"/>
              <a:gd name="connsiteY112" fmla="*/ 5865775 h 6858000"/>
              <a:gd name="connsiteX113" fmla="*/ 6119217 w 6127689"/>
              <a:gd name="connsiteY113" fmla="*/ 5888542 h 6858000"/>
              <a:gd name="connsiteX114" fmla="*/ 6102493 w 6127689"/>
              <a:gd name="connsiteY114" fmla="*/ 5928602 h 6858000"/>
              <a:gd name="connsiteX115" fmla="*/ 6056863 w 6127689"/>
              <a:gd name="connsiteY115" fmla="*/ 6000643 h 6858000"/>
              <a:gd name="connsiteX116" fmla="*/ 6045436 w 6127689"/>
              <a:gd name="connsiteY116" fmla="*/ 6124480 h 6858000"/>
              <a:gd name="connsiteX117" fmla="*/ 6030489 w 6127689"/>
              <a:gd name="connsiteY117" fmla="*/ 6317666 h 6858000"/>
              <a:gd name="connsiteX118" fmla="*/ 6007492 w 6127689"/>
              <a:gd name="connsiteY118" fmla="*/ 6440818 h 6858000"/>
              <a:gd name="connsiteX119" fmla="*/ 6009467 w 6127689"/>
              <a:gd name="connsiteY119" fmla="*/ 6487076 h 6858000"/>
              <a:gd name="connsiteX120" fmla="*/ 5995064 w 6127689"/>
              <a:gd name="connsiteY120" fmla="*/ 6540791 h 6858000"/>
              <a:gd name="connsiteX121" fmla="*/ 5996309 w 6127689"/>
              <a:gd name="connsiteY121" fmla="*/ 6543961 h 6858000"/>
              <a:gd name="connsiteX122" fmla="*/ 5996048 w 6127689"/>
              <a:gd name="connsiteY122" fmla="*/ 6555444 h 6858000"/>
              <a:gd name="connsiteX123" fmla="*/ 6002524 w 6127689"/>
              <a:gd name="connsiteY123" fmla="*/ 6560188 h 6858000"/>
              <a:gd name="connsiteX124" fmla="*/ 6006823 w 6127689"/>
              <a:gd name="connsiteY124" fmla="*/ 6578546 h 6858000"/>
              <a:gd name="connsiteX125" fmla="*/ 6004510 w 6127689"/>
              <a:gd name="connsiteY125" fmla="*/ 6599256 h 6858000"/>
              <a:gd name="connsiteX126" fmla="*/ 5986207 w 6127689"/>
              <a:gd name="connsiteY126" fmla="*/ 6695855 h 6858000"/>
              <a:gd name="connsiteX127" fmla="*/ 5979428 w 6127689"/>
              <a:gd name="connsiteY127" fmla="*/ 6754678 h 6858000"/>
              <a:gd name="connsiteX128" fmla="*/ 5983398 w 6127689"/>
              <a:gd name="connsiteY128" fmla="*/ 6778641 h 6858000"/>
              <a:gd name="connsiteX129" fmla="*/ 5984543 w 6127689"/>
              <a:gd name="connsiteY129" fmla="*/ 6811016 h 6858000"/>
              <a:gd name="connsiteX130" fmla="*/ 5981802 w 6127689"/>
              <a:gd name="connsiteY130" fmla="*/ 6838578 h 6858000"/>
              <a:gd name="connsiteX131" fmla="*/ 5979671 w 6127689"/>
              <a:gd name="connsiteY131" fmla="*/ 6858000 h 6858000"/>
              <a:gd name="connsiteX132" fmla="*/ 0 w 6127689"/>
              <a:gd name="connsiteY132" fmla="*/ 6858000 h 6858000"/>
              <a:gd name="connsiteX133" fmla="*/ 0 w 6127689"/>
              <a:gd name="connsiteY133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6647 w 6127689"/>
              <a:gd name="connsiteY88" fmla="*/ 5185640 h 6858000"/>
              <a:gd name="connsiteX89" fmla="*/ 5998514 w 6127689"/>
              <a:gd name="connsiteY89" fmla="*/ 5189673 h 6858000"/>
              <a:gd name="connsiteX90" fmla="*/ 6018409 w 6127689"/>
              <a:gd name="connsiteY90" fmla="*/ 5227157 h 6858000"/>
              <a:gd name="connsiteX91" fmla="*/ 6036748 w 6127689"/>
              <a:gd name="connsiteY91" fmla="*/ 5322752 h 6858000"/>
              <a:gd name="connsiteX92" fmla="*/ 6036943 w 6127689"/>
              <a:gd name="connsiteY92" fmla="*/ 5329480 h 6858000"/>
              <a:gd name="connsiteX93" fmla="*/ 6037236 w 6127689"/>
              <a:gd name="connsiteY93" fmla="*/ 5329634 h 6858000"/>
              <a:gd name="connsiteX94" fmla="*/ 6038019 w 6127689"/>
              <a:gd name="connsiteY94" fmla="*/ 5336764 h 6858000"/>
              <a:gd name="connsiteX95" fmla="*/ 6037677 w 6127689"/>
              <a:gd name="connsiteY95" fmla="*/ 5354807 h 6858000"/>
              <a:gd name="connsiteX96" fmla="*/ 6039728 w 6127689"/>
              <a:gd name="connsiteY96" fmla="*/ 5359416 h 6858000"/>
              <a:gd name="connsiteX97" fmla="*/ 6043311 w 6127689"/>
              <a:gd name="connsiteY97" fmla="*/ 5361407 h 6858000"/>
              <a:gd name="connsiteX98" fmla="*/ 6053435 w 6127689"/>
              <a:gd name="connsiteY98" fmla="*/ 5387547 h 6858000"/>
              <a:gd name="connsiteX99" fmla="*/ 6065933 w 6127689"/>
              <a:gd name="connsiteY99" fmla="*/ 5443002 h 6858000"/>
              <a:gd name="connsiteX100" fmla="*/ 6068640 w 6127689"/>
              <a:gd name="connsiteY100" fmla="*/ 5474503 h 6858000"/>
              <a:gd name="connsiteX101" fmla="*/ 6080922 w 6127689"/>
              <a:gd name="connsiteY101" fmla="*/ 5561070 h 6858000"/>
              <a:gd name="connsiteX102" fmla="*/ 6096949 w 6127689"/>
              <a:gd name="connsiteY102" fmla="*/ 5648179 h 6858000"/>
              <a:gd name="connsiteX103" fmla="*/ 6125703 w 6127689"/>
              <a:gd name="connsiteY103" fmla="*/ 5692894 h 6858000"/>
              <a:gd name="connsiteX104" fmla="*/ 6126670 w 6127689"/>
              <a:gd name="connsiteY104" fmla="*/ 5697882 h 6858000"/>
              <a:gd name="connsiteX105" fmla="*/ 6124061 w 6127689"/>
              <a:gd name="connsiteY105" fmla="*/ 5710294 h 6858000"/>
              <a:gd name="connsiteX106" fmla="*/ 6122213 w 6127689"/>
              <a:gd name="connsiteY106" fmla="*/ 5714762 h 6858000"/>
              <a:gd name="connsiteX107" fmla="*/ 6121353 w 6127689"/>
              <a:gd name="connsiteY107" fmla="*/ 5721725 h 6858000"/>
              <a:gd name="connsiteX108" fmla="*/ 6121607 w 6127689"/>
              <a:gd name="connsiteY108" fmla="*/ 5721959 h 6858000"/>
              <a:gd name="connsiteX109" fmla="*/ 6120262 w 6127689"/>
              <a:gd name="connsiteY109" fmla="*/ 5728358 h 6858000"/>
              <a:gd name="connsiteX110" fmla="*/ 6127024 w 6127689"/>
              <a:gd name="connsiteY110" fmla="*/ 5786902 h 6858000"/>
              <a:gd name="connsiteX111" fmla="*/ 6127519 w 6127689"/>
              <a:gd name="connsiteY111" fmla="*/ 5865775 h 6858000"/>
              <a:gd name="connsiteX112" fmla="*/ 6119217 w 6127689"/>
              <a:gd name="connsiteY112" fmla="*/ 5888542 h 6858000"/>
              <a:gd name="connsiteX113" fmla="*/ 6102493 w 6127689"/>
              <a:gd name="connsiteY113" fmla="*/ 5928602 h 6858000"/>
              <a:gd name="connsiteX114" fmla="*/ 6056863 w 6127689"/>
              <a:gd name="connsiteY114" fmla="*/ 6000643 h 6858000"/>
              <a:gd name="connsiteX115" fmla="*/ 6045436 w 6127689"/>
              <a:gd name="connsiteY115" fmla="*/ 6124480 h 6858000"/>
              <a:gd name="connsiteX116" fmla="*/ 6030489 w 6127689"/>
              <a:gd name="connsiteY116" fmla="*/ 6317666 h 6858000"/>
              <a:gd name="connsiteX117" fmla="*/ 6007492 w 6127689"/>
              <a:gd name="connsiteY117" fmla="*/ 6440818 h 6858000"/>
              <a:gd name="connsiteX118" fmla="*/ 6009467 w 6127689"/>
              <a:gd name="connsiteY118" fmla="*/ 6487076 h 6858000"/>
              <a:gd name="connsiteX119" fmla="*/ 5995064 w 6127689"/>
              <a:gd name="connsiteY119" fmla="*/ 6540791 h 6858000"/>
              <a:gd name="connsiteX120" fmla="*/ 5996309 w 6127689"/>
              <a:gd name="connsiteY120" fmla="*/ 6543961 h 6858000"/>
              <a:gd name="connsiteX121" fmla="*/ 5996048 w 6127689"/>
              <a:gd name="connsiteY121" fmla="*/ 6555444 h 6858000"/>
              <a:gd name="connsiteX122" fmla="*/ 6002524 w 6127689"/>
              <a:gd name="connsiteY122" fmla="*/ 6560188 h 6858000"/>
              <a:gd name="connsiteX123" fmla="*/ 6006823 w 6127689"/>
              <a:gd name="connsiteY123" fmla="*/ 6578546 h 6858000"/>
              <a:gd name="connsiteX124" fmla="*/ 6004510 w 6127689"/>
              <a:gd name="connsiteY124" fmla="*/ 6599256 h 6858000"/>
              <a:gd name="connsiteX125" fmla="*/ 5986207 w 6127689"/>
              <a:gd name="connsiteY125" fmla="*/ 6695855 h 6858000"/>
              <a:gd name="connsiteX126" fmla="*/ 5979428 w 6127689"/>
              <a:gd name="connsiteY126" fmla="*/ 6754678 h 6858000"/>
              <a:gd name="connsiteX127" fmla="*/ 5983398 w 6127689"/>
              <a:gd name="connsiteY127" fmla="*/ 6778641 h 6858000"/>
              <a:gd name="connsiteX128" fmla="*/ 5984543 w 6127689"/>
              <a:gd name="connsiteY128" fmla="*/ 6811016 h 6858000"/>
              <a:gd name="connsiteX129" fmla="*/ 5981802 w 6127689"/>
              <a:gd name="connsiteY129" fmla="*/ 6838578 h 6858000"/>
              <a:gd name="connsiteX130" fmla="*/ 5979671 w 6127689"/>
              <a:gd name="connsiteY130" fmla="*/ 6858000 h 6858000"/>
              <a:gd name="connsiteX131" fmla="*/ 0 w 6127689"/>
              <a:gd name="connsiteY131" fmla="*/ 6858000 h 6858000"/>
              <a:gd name="connsiteX132" fmla="*/ 0 w 6127689"/>
              <a:gd name="connsiteY132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6647 w 6127689"/>
              <a:gd name="connsiteY88" fmla="*/ 5185640 h 6858000"/>
              <a:gd name="connsiteX89" fmla="*/ 5998514 w 6127689"/>
              <a:gd name="connsiteY89" fmla="*/ 5189673 h 6858000"/>
              <a:gd name="connsiteX90" fmla="*/ 6018409 w 6127689"/>
              <a:gd name="connsiteY90" fmla="*/ 5227157 h 6858000"/>
              <a:gd name="connsiteX91" fmla="*/ 6036748 w 6127689"/>
              <a:gd name="connsiteY91" fmla="*/ 5322752 h 6858000"/>
              <a:gd name="connsiteX92" fmla="*/ 6036943 w 6127689"/>
              <a:gd name="connsiteY92" fmla="*/ 5329480 h 6858000"/>
              <a:gd name="connsiteX93" fmla="*/ 6037236 w 6127689"/>
              <a:gd name="connsiteY93" fmla="*/ 5329634 h 6858000"/>
              <a:gd name="connsiteX94" fmla="*/ 6037677 w 6127689"/>
              <a:gd name="connsiteY94" fmla="*/ 5354807 h 6858000"/>
              <a:gd name="connsiteX95" fmla="*/ 6039728 w 6127689"/>
              <a:gd name="connsiteY95" fmla="*/ 5359416 h 6858000"/>
              <a:gd name="connsiteX96" fmla="*/ 6043311 w 6127689"/>
              <a:gd name="connsiteY96" fmla="*/ 5361407 h 6858000"/>
              <a:gd name="connsiteX97" fmla="*/ 6053435 w 6127689"/>
              <a:gd name="connsiteY97" fmla="*/ 5387547 h 6858000"/>
              <a:gd name="connsiteX98" fmla="*/ 6065933 w 6127689"/>
              <a:gd name="connsiteY98" fmla="*/ 5443002 h 6858000"/>
              <a:gd name="connsiteX99" fmla="*/ 6068640 w 6127689"/>
              <a:gd name="connsiteY99" fmla="*/ 5474503 h 6858000"/>
              <a:gd name="connsiteX100" fmla="*/ 6080922 w 6127689"/>
              <a:gd name="connsiteY100" fmla="*/ 5561070 h 6858000"/>
              <a:gd name="connsiteX101" fmla="*/ 6096949 w 6127689"/>
              <a:gd name="connsiteY101" fmla="*/ 5648179 h 6858000"/>
              <a:gd name="connsiteX102" fmla="*/ 6125703 w 6127689"/>
              <a:gd name="connsiteY102" fmla="*/ 5692894 h 6858000"/>
              <a:gd name="connsiteX103" fmla="*/ 6126670 w 6127689"/>
              <a:gd name="connsiteY103" fmla="*/ 5697882 h 6858000"/>
              <a:gd name="connsiteX104" fmla="*/ 6124061 w 6127689"/>
              <a:gd name="connsiteY104" fmla="*/ 5710294 h 6858000"/>
              <a:gd name="connsiteX105" fmla="*/ 6122213 w 6127689"/>
              <a:gd name="connsiteY105" fmla="*/ 5714762 h 6858000"/>
              <a:gd name="connsiteX106" fmla="*/ 6121353 w 6127689"/>
              <a:gd name="connsiteY106" fmla="*/ 5721725 h 6858000"/>
              <a:gd name="connsiteX107" fmla="*/ 6121607 w 6127689"/>
              <a:gd name="connsiteY107" fmla="*/ 5721959 h 6858000"/>
              <a:gd name="connsiteX108" fmla="*/ 6120262 w 6127689"/>
              <a:gd name="connsiteY108" fmla="*/ 5728358 h 6858000"/>
              <a:gd name="connsiteX109" fmla="*/ 6127024 w 6127689"/>
              <a:gd name="connsiteY109" fmla="*/ 5786902 h 6858000"/>
              <a:gd name="connsiteX110" fmla="*/ 6127519 w 6127689"/>
              <a:gd name="connsiteY110" fmla="*/ 5865775 h 6858000"/>
              <a:gd name="connsiteX111" fmla="*/ 6119217 w 6127689"/>
              <a:gd name="connsiteY111" fmla="*/ 5888542 h 6858000"/>
              <a:gd name="connsiteX112" fmla="*/ 6102493 w 6127689"/>
              <a:gd name="connsiteY112" fmla="*/ 5928602 h 6858000"/>
              <a:gd name="connsiteX113" fmla="*/ 6056863 w 6127689"/>
              <a:gd name="connsiteY113" fmla="*/ 6000643 h 6858000"/>
              <a:gd name="connsiteX114" fmla="*/ 6045436 w 6127689"/>
              <a:gd name="connsiteY114" fmla="*/ 6124480 h 6858000"/>
              <a:gd name="connsiteX115" fmla="*/ 6030489 w 6127689"/>
              <a:gd name="connsiteY115" fmla="*/ 6317666 h 6858000"/>
              <a:gd name="connsiteX116" fmla="*/ 6007492 w 6127689"/>
              <a:gd name="connsiteY116" fmla="*/ 6440818 h 6858000"/>
              <a:gd name="connsiteX117" fmla="*/ 6009467 w 6127689"/>
              <a:gd name="connsiteY117" fmla="*/ 6487076 h 6858000"/>
              <a:gd name="connsiteX118" fmla="*/ 5995064 w 6127689"/>
              <a:gd name="connsiteY118" fmla="*/ 6540791 h 6858000"/>
              <a:gd name="connsiteX119" fmla="*/ 5996309 w 6127689"/>
              <a:gd name="connsiteY119" fmla="*/ 6543961 h 6858000"/>
              <a:gd name="connsiteX120" fmla="*/ 5996048 w 6127689"/>
              <a:gd name="connsiteY120" fmla="*/ 6555444 h 6858000"/>
              <a:gd name="connsiteX121" fmla="*/ 6002524 w 6127689"/>
              <a:gd name="connsiteY121" fmla="*/ 6560188 h 6858000"/>
              <a:gd name="connsiteX122" fmla="*/ 6006823 w 6127689"/>
              <a:gd name="connsiteY122" fmla="*/ 6578546 h 6858000"/>
              <a:gd name="connsiteX123" fmla="*/ 6004510 w 6127689"/>
              <a:gd name="connsiteY123" fmla="*/ 6599256 h 6858000"/>
              <a:gd name="connsiteX124" fmla="*/ 5986207 w 6127689"/>
              <a:gd name="connsiteY124" fmla="*/ 6695855 h 6858000"/>
              <a:gd name="connsiteX125" fmla="*/ 5979428 w 6127689"/>
              <a:gd name="connsiteY125" fmla="*/ 6754678 h 6858000"/>
              <a:gd name="connsiteX126" fmla="*/ 5983398 w 6127689"/>
              <a:gd name="connsiteY126" fmla="*/ 6778641 h 6858000"/>
              <a:gd name="connsiteX127" fmla="*/ 5984543 w 6127689"/>
              <a:gd name="connsiteY127" fmla="*/ 6811016 h 6858000"/>
              <a:gd name="connsiteX128" fmla="*/ 5981802 w 6127689"/>
              <a:gd name="connsiteY128" fmla="*/ 6838578 h 6858000"/>
              <a:gd name="connsiteX129" fmla="*/ 5979671 w 6127689"/>
              <a:gd name="connsiteY129" fmla="*/ 6858000 h 6858000"/>
              <a:gd name="connsiteX130" fmla="*/ 0 w 6127689"/>
              <a:gd name="connsiteY130" fmla="*/ 6858000 h 6858000"/>
              <a:gd name="connsiteX131" fmla="*/ 0 w 6127689"/>
              <a:gd name="connsiteY131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8514 w 6127689"/>
              <a:gd name="connsiteY88" fmla="*/ 5189673 h 6858000"/>
              <a:gd name="connsiteX89" fmla="*/ 6018409 w 6127689"/>
              <a:gd name="connsiteY89" fmla="*/ 5227157 h 6858000"/>
              <a:gd name="connsiteX90" fmla="*/ 6036748 w 6127689"/>
              <a:gd name="connsiteY90" fmla="*/ 5322752 h 6858000"/>
              <a:gd name="connsiteX91" fmla="*/ 6036943 w 6127689"/>
              <a:gd name="connsiteY91" fmla="*/ 5329480 h 6858000"/>
              <a:gd name="connsiteX92" fmla="*/ 6037236 w 6127689"/>
              <a:gd name="connsiteY92" fmla="*/ 5329634 h 6858000"/>
              <a:gd name="connsiteX93" fmla="*/ 6037677 w 6127689"/>
              <a:gd name="connsiteY93" fmla="*/ 5354807 h 6858000"/>
              <a:gd name="connsiteX94" fmla="*/ 6039728 w 6127689"/>
              <a:gd name="connsiteY94" fmla="*/ 5359416 h 6858000"/>
              <a:gd name="connsiteX95" fmla="*/ 6043311 w 6127689"/>
              <a:gd name="connsiteY95" fmla="*/ 5361407 h 6858000"/>
              <a:gd name="connsiteX96" fmla="*/ 6053435 w 6127689"/>
              <a:gd name="connsiteY96" fmla="*/ 5387547 h 6858000"/>
              <a:gd name="connsiteX97" fmla="*/ 6065933 w 6127689"/>
              <a:gd name="connsiteY97" fmla="*/ 5443002 h 6858000"/>
              <a:gd name="connsiteX98" fmla="*/ 6068640 w 6127689"/>
              <a:gd name="connsiteY98" fmla="*/ 5474503 h 6858000"/>
              <a:gd name="connsiteX99" fmla="*/ 6080922 w 6127689"/>
              <a:gd name="connsiteY99" fmla="*/ 5561070 h 6858000"/>
              <a:gd name="connsiteX100" fmla="*/ 6096949 w 6127689"/>
              <a:gd name="connsiteY100" fmla="*/ 5648179 h 6858000"/>
              <a:gd name="connsiteX101" fmla="*/ 6125703 w 6127689"/>
              <a:gd name="connsiteY101" fmla="*/ 5692894 h 6858000"/>
              <a:gd name="connsiteX102" fmla="*/ 6126670 w 6127689"/>
              <a:gd name="connsiteY102" fmla="*/ 5697882 h 6858000"/>
              <a:gd name="connsiteX103" fmla="*/ 6124061 w 6127689"/>
              <a:gd name="connsiteY103" fmla="*/ 5710294 h 6858000"/>
              <a:gd name="connsiteX104" fmla="*/ 6122213 w 6127689"/>
              <a:gd name="connsiteY104" fmla="*/ 5714762 h 6858000"/>
              <a:gd name="connsiteX105" fmla="*/ 6121353 w 6127689"/>
              <a:gd name="connsiteY105" fmla="*/ 5721725 h 6858000"/>
              <a:gd name="connsiteX106" fmla="*/ 6121607 w 6127689"/>
              <a:gd name="connsiteY106" fmla="*/ 5721959 h 6858000"/>
              <a:gd name="connsiteX107" fmla="*/ 6120262 w 6127689"/>
              <a:gd name="connsiteY107" fmla="*/ 5728358 h 6858000"/>
              <a:gd name="connsiteX108" fmla="*/ 6127024 w 6127689"/>
              <a:gd name="connsiteY108" fmla="*/ 5786902 h 6858000"/>
              <a:gd name="connsiteX109" fmla="*/ 6127519 w 6127689"/>
              <a:gd name="connsiteY109" fmla="*/ 5865775 h 6858000"/>
              <a:gd name="connsiteX110" fmla="*/ 6119217 w 6127689"/>
              <a:gd name="connsiteY110" fmla="*/ 5888542 h 6858000"/>
              <a:gd name="connsiteX111" fmla="*/ 6102493 w 6127689"/>
              <a:gd name="connsiteY111" fmla="*/ 5928602 h 6858000"/>
              <a:gd name="connsiteX112" fmla="*/ 6056863 w 6127689"/>
              <a:gd name="connsiteY112" fmla="*/ 6000643 h 6858000"/>
              <a:gd name="connsiteX113" fmla="*/ 6045436 w 6127689"/>
              <a:gd name="connsiteY113" fmla="*/ 6124480 h 6858000"/>
              <a:gd name="connsiteX114" fmla="*/ 6030489 w 6127689"/>
              <a:gd name="connsiteY114" fmla="*/ 6317666 h 6858000"/>
              <a:gd name="connsiteX115" fmla="*/ 6007492 w 6127689"/>
              <a:gd name="connsiteY115" fmla="*/ 6440818 h 6858000"/>
              <a:gd name="connsiteX116" fmla="*/ 6009467 w 6127689"/>
              <a:gd name="connsiteY116" fmla="*/ 6487076 h 6858000"/>
              <a:gd name="connsiteX117" fmla="*/ 5995064 w 6127689"/>
              <a:gd name="connsiteY117" fmla="*/ 6540791 h 6858000"/>
              <a:gd name="connsiteX118" fmla="*/ 5996309 w 6127689"/>
              <a:gd name="connsiteY118" fmla="*/ 6543961 h 6858000"/>
              <a:gd name="connsiteX119" fmla="*/ 5996048 w 6127689"/>
              <a:gd name="connsiteY119" fmla="*/ 6555444 h 6858000"/>
              <a:gd name="connsiteX120" fmla="*/ 6002524 w 6127689"/>
              <a:gd name="connsiteY120" fmla="*/ 6560188 h 6858000"/>
              <a:gd name="connsiteX121" fmla="*/ 6006823 w 6127689"/>
              <a:gd name="connsiteY121" fmla="*/ 6578546 h 6858000"/>
              <a:gd name="connsiteX122" fmla="*/ 6004510 w 6127689"/>
              <a:gd name="connsiteY122" fmla="*/ 6599256 h 6858000"/>
              <a:gd name="connsiteX123" fmla="*/ 5986207 w 6127689"/>
              <a:gd name="connsiteY123" fmla="*/ 6695855 h 6858000"/>
              <a:gd name="connsiteX124" fmla="*/ 5979428 w 6127689"/>
              <a:gd name="connsiteY124" fmla="*/ 6754678 h 6858000"/>
              <a:gd name="connsiteX125" fmla="*/ 5983398 w 6127689"/>
              <a:gd name="connsiteY125" fmla="*/ 6778641 h 6858000"/>
              <a:gd name="connsiteX126" fmla="*/ 5984543 w 6127689"/>
              <a:gd name="connsiteY126" fmla="*/ 6811016 h 6858000"/>
              <a:gd name="connsiteX127" fmla="*/ 5981802 w 6127689"/>
              <a:gd name="connsiteY127" fmla="*/ 6838578 h 6858000"/>
              <a:gd name="connsiteX128" fmla="*/ 5979671 w 6127689"/>
              <a:gd name="connsiteY128" fmla="*/ 6858000 h 6858000"/>
              <a:gd name="connsiteX129" fmla="*/ 0 w 6127689"/>
              <a:gd name="connsiteY129" fmla="*/ 6858000 h 6858000"/>
              <a:gd name="connsiteX130" fmla="*/ 0 w 6127689"/>
              <a:gd name="connsiteY130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8514 w 6127689"/>
              <a:gd name="connsiteY88" fmla="*/ 5189673 h 6858000"/>
              <a:gd name="connsiteX89" fmla="*/ 6018409 w 6127689"/>
              <a:gd name="connsiteY89" fmla="*/ 5227157 h 6858000"/>
              <a:gd name="connsiteX90" fmla="*/ 6036748 w 6127689"/>
              <a:gd name="connsiteY90" fmla="*/ 5322752 h 6858000"/>
              <a:gd name="connsiteX91" fmla="*/ 6036943 w 6127689"/>
              <a:gd name="connsiteY91" fmla="*/ 5329480 h 6858000"/>
              <a:gd name="connsiteX92" fmla="*/ 6037236 w 6127689"/>
              <a:gd name="connsiteY92" fmla="*/ 5329634 h 6858000"/>
              <a:gd name="connsiteX93" fmla="*/ 6037677 w 6127689"/>
              <a:gd name="connsiteY93" fmla="*/ 5354807 h 6858000"/>
              <a:gd name="connsiteX94" fmla="*/ 6039728 w 6127689"/>
              <a:gd name="connsiteY94" fmla="*/ 5359416 h 6858000"/>
              <a:gd name="connsiteX95" fmla="*/ 6053435 w 6127689"/>
              <a:gd name="connsiteY95" fmla="*/ 5387547 h 6858000"/>
              <a:gd name="connsiteX96" fmla="*/ 6065933 w 6127689"/>
              <a:gd name="connsiteY96" fmla="*/ 5443002 h 6858000"/>
              <a:gd name="connsiteX97" fmla="*/ 6068640 w 6127689"/>
              <a:gd name="connsiteY97" fmla="*/ 5474503 h 6858000"/>
              <a:gd name="connsiteX98" fmla="*/ 6080922 w 6127689"/>
              <a:gd name="connsiteY98" fmla="*/ 5561070 h 6858000"/>
              <a:gd name="connsiteX99" fmla="*/ 6096949 w 6127689"/>
              <a:gd name="connsiteY99" fmla="*/ 5648179 h 6858000"/>
              <a:gd name="connsiteX100" fmla="*/ 6125703 w 6127689"/>
              <a:gd name="connsiteY100" fmla="*/ 5692894 h 6858000"/>
              <a:gd name="connsiteX101" fmla="*/ 6126670 w 6127689"/>
              <a:gd name="connsiteY101" fmla="*/ 5697882 h 6858000"/>
              <a:gd name="connsiteX102" fmla="*/ 6124061 w 6127689"/>
              <a:gd name="connsiteY102" fmla="*/ 5710294 h 6858000"/>
              <a:gd name="connsiteX103" fmla="*/ 6122213 w 6127689"/>
              <a:gd name="connsiteY103" fmla="*/ 5714762 h 6858000"/>
              <a:gd name="connsiteX104" fmla="*/ 6121353 w 6127689"/>
              <a:gd name="connsiteY104" fmla="*/ 5721725 h 6858000"/>
              <a:gd name="connsiteX105" fmla="*/ 6121607 w 6127689"/>
              <a:gd name="connsiteY105" fmla="*/ 5721959 h 6858000"/>
              <a:gd name="connsiteX106" fmla="*/ 6120262 w 6127689"/>
              <a:gd name="connsiteY106" fmla="*/ 5728358 h 6858000"/>
              <a:gd name="connsiteX107" fmla="*/ 6127024 w 6127689"/>
              <a:gd name="connsiteY107" fmla="*/ 5786902 h 6858000"/>
              <a:gd name="connsiteX108" fmla="*/ 6127519 w 6127689"/>
              <a:gd name="connsiteY108" fmla="*/ 5865775 h 6858000"/>
              <a:gd name="connsiteX109" fmla="*/ 6119217 w 6127689"/>
              <a:gd name="connsiteY109" fmla="*/ 5888542 h 6858000"/>
              <a:gd name="connsiteX110" fmla="*/ 6102493 w 6127689"/>
              <a:gd name="connsiteY110" fmla="*/ 5928602 h 6858000"/>
              <a:gd name="connsiteX111" fmla="*/ 6056863 w 6127689"/>
              <a:gd name="connsiteY111" fmla="*/ 6000643 h 6858000"/>
              <a:gd name="connsiteX112" fmla="*/ 6045436 w 6127689"/>
              <a:gd name="connsiteY112" fmla="*/ 6124480 h 6858000"/>
              <a:gd name="connsiteX113" fmla="*/ 6030489 w 6127689"/>
              <a:gd name="connsiteY113" fmla="*/ 6317666 h 6858000"/>
              <a:gd name="connsiteX114" fmla="*/ 6007492 w 6127689"/>
              <a:gd name="connsiteY114" fmla="*/ 6440818 h 6858000"/>
              <a:gd name="connsiteX115" fmla="*/ 6009467 w 6127689"/>
              <a:gd name="connsiteY115" fmla="*/ 6487076 h 6858000"/>
              <a:gd name="connsiteX116" fmla="*/ 5995064 w 6127689"/>
              <a:gd name="connsiteY116" fmla="*/ 6540791 h 6858000"/>
              <a:gd name="connsiteX117" fmla="*/ 5996309 w 6127689"/>
              <a:gd name="connsiteY117" fmla="*/ 6543961 h 6858000"/>
              <a:gd name="connsiteX118" fmla="*/ 5996048 w 6127689"/>
              <a:gd name="connsiteY118" fmla="*/ 6555444 h 6858000"/>
              <a:gd name="connsiteX119" fmla="*/ 6002524 w 6127689"/>
              <a:gd name="connsiteY119" fmla="*/ 6560188 h 6858000"/>
              <a:gd name="connsiteX120" fmla="*/ 6006823 w 6127689"/>
              <a:gd name="connsiteY120" fmla="*/ 6578546 h 6858000"/>
              <a:gd name="connsiteX121" fmla="*/ 6004510 w 6127689"/>
              <a:gd name="connsiteY121" fmla="*/ 6599256 h 6858000"/>
              <a:gd name="connsiteX122" fmla="*/ 5986207 w 6127689"/>
              <a:gd name="connsiteY122" fmla="*/ 6695855 h 6858000"/>
              <a:gd name="connsiteX123" fmla="*/ 5979428 w 6127689"/>
              <a:gd name="connsiteY123" fmla="*/ 6754678 h 6858000"/>
              <a:gd name="connsiteX124" fmla="*/ 5983398 w 6127689"/>
              <a:gd name="connsiteY124" fmla="*/ 6778641 h 6858000"/>
              <a:gd name="connsiteX125" fmla="*/ 5984543 w 6127689"/>
              <a:gd name="connsiteY125" fmla="*/ 6811016 h 6858000"/>
              <a:gd name="connsiteX126" fmla="*/ 5981802 w 6127689"/>
              <a:gd name="connsiteY126" fmla="*/ 6838578 h 6858000"/>
              <a:gd name="connsiteX127" fmla="*/ 5979671 w 6127689"/>
              <a:gd name="connsiteY127" fmla="*/ 6858000 h 6858000"/>
              <a:gd name="connsiteX128" fmla="*/ 0 w 6127689"/>
              <a:gd name="connsiteY128" fmla="*/ 6858000 h 6858000"/>
              <a:gd name="connsiteX129" fmla="*/ 0 w 6127689"/>
              <a:gd name="connsiteY129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83705 w 6127689"/>
              <a:gd name="connsiteY71" fmla="*/ 4101899 h 6858000"/>
              <a:gd name="connsiteX72" fmla="*/ 5894095 w 6127689"/>
              <a:gd name="connsiteY72" fmla="*/ 4128857 h 6858000"/>
              <a:gd name="connsiteX73" fmla="*/ 5903513 w 6127689"/>
              <a:gd name="connsiteY73" fmla="*/ 4187661 h 6858000"/>
              <a:gd name="connsiteX74" fmla="*/ 5917114 w 6127689"/>
              <a:gd name="connsiteY74" fmla="*/ 4213096 h 6858000"/>
              <a:gd name="connsiteX75" fmla="*/ 5924233 w 6127689"/>
              <a:gd name="connsiteY75" fmla="*/ 4242060 h 6858000"/>
              <a:gd name="connsiteX76" fmla="*/ 5928910 w 6127689"/>
              <a:gd name="connsiteY76" fmla="*/ 4300973 h 6858000"/>
              <a:gd name="connsiteX77" fmla="*/ 5939320 w 6127689"/>
              <a:gd name="connsiteY77" fmla="*/ 4340435 h 6858000"/>
              <a:gd name="connsiteX78" fmla="*/ 5946705 w 6127689"/>
              <a:gd name="connsiteY78" fmla="*/ 4428051 h 6858000"/>
              <a:gd name="connsiteX79" fmla="*/ 5949261 w 6127689"/>
              <a:gd name="connsiteY79" fmla="*/ 4449185 h 6858000"/>
              <a:gd name="connsiteX80" fmla="*/ 5968960 w 6127689"/>
              <a:gd name="connsiteY80" fmla="*/ 4482655 h 6858000"/>
              <a:gd name="connsiteX81" fmla="*/ 5980106 w 6127689"/>
              <a:gd name="connsiteY81" fmla="*/ 4585087 h 6858000"/>
              <a:gd name="connsiteX82" fmla="*/ 5998138 w 6127689"/>
              <a:gd name="connsiteY82" fmla="*/ 4697518 h 6858000"/>
              <a:gd name="connsiteX83" fmla="*/ 6013516 w 6127689"/>
              <a:gd name="connsiteY83" fmla="*/ 4786619 h 6858000"/>
              <a:gd name="connsiteX84" fmla="*/ 6025404 w 6127689"/>
              <a:gd name="connsiteY84" fmla="*/ 4858148 h 6858000"/>
              <a:gd name="connsiteX85" fmla="*/ 6007749 w 6127689"/>
              <a:gd name="connsiteY85" fmla="*/ 4964715 h 6858000"/>
              <a:gd name="connsiteX86" fmla="*/ 6005269 w 6127689"/>
              <a:gd name="connsiteY86" fmla="*/ 5150567 h 6858000"/>
              <a:gd name="connsiteX87" fmla="*/ 6001127 w 6127689"/>
              <a:gd name="connsiteY87" fmla="*/ 5164609 h 6858000"/>
              <a:gd name="connsiteX88" fmla="*/ 5998514 w 6127689"/>
              <a:gd name="connsiteY88" fmla="*/ 5189673 h 6858000"/>
              <a:gd name="connsiteX89" fmla="*/ 6018409 w 6127689"/>
              <a:gd name="connsiteY89" fmla="*/ 5227157 h 6858000"/>
              <a:gd name="connsiteX90" fmla="*/ 6036748 w 6127689"/>
              <a:gd name="connsiteY90" fmla="*/ 5322752 h 6858000"/>
              <a:gd name="connsiteX91" fmla="*/ 6036943 w 6127689"/>
              <a:gd name="connsiteY91" fmla="*/ 5329480 h 6858000"/>
              <a:gd name="connsiteX92" fmla="*/ 6037677 w 6127689"/>
              <a:gd name="connsiteY92" fmla="*/ 5354807 h 6858000"/>
              <a:gd name="connsiteX93" fmla="*/ 6039728 w 6127689"/>
              <a:gd name="connsiteY93" fmla="*/ 5359416 h 6858000"/>
              <a:gd name="connsiteX94" fmla="*/ 6053435 w 6127689"/>
              <a:gd name="connsiteY94" fmla="*/ 5387547 h 6858000"/>
              <a:gd name="connsiteX95" fmla="*/ 6065933 w 6127689"/>
              <a:gd name="connsiteY95" fmla="*/ 5443002 h 6858000"/>
              <a:gd name="connsiteX96" fmla="*/ 6068640 w 6127689"/>
              <a:gd name="connsiteY96" fmla="*/ 5474503 h 6858000"/>
              <a:gd name="connsiteX97" fmla="*/ 6080922 w 6127689"/>
              <a:gd name="connsiteY97" fmla="*/ 5561070 h 6858000"/>
              <a:gd name="connsiteX98" fmla="*/ 6096949 w 6127689"/>
              <a:gd name="connsiteY98" fmla="*/ 5648179 h 6858000"/>
              <a:gd name="connsiteX99" fmla="*/ 6125703 w 6127689"/>
              <a:gd name="connsiteY99" fmla="*/ 5692894 h 6858000"/>
              <a:gd name="connsiteX100" fmla="*/ 6126670 w 6127689"/>
              <a:gd name="connsiteY100" fmla="*/ 5697882 h 6858000"/>
              <a:gd name="connsiteX101" fmla="*/ 6124061 w 6127689"/>
              <a:gd name="connsiteY101" fmla="*/ 5710294 h 6858000"/>
              <a:gd name="connsiteX102" fmla="*/ 6122213 w 6127689"/>
              <a:gd name="connsiteY102" fmla="*/ 5714762 h 6858000"/>
              <a:gd name="connsiteX103" fmla="*/ 6121353 w 6127689"/>
              <a:gd name="connsiteY103" fmla="*/ 5721725 h 6858000"/>
              <a:gd name="connsiteX104" fmla="*/ 6121607 w 6127689"/>
              <a:gd name="connsiteY104" fmla="*/ 5721959 h 6858000"/>
              <a:gd name="connsiteX105" fmla="*/ 6120262 w 6127689"/>
              <a:gd name="connsiteY105" fmla="*/ 5728358 h 6858000"/>
              <a:gd name="connsiteX106" fmla="*/ 6127024 w 6127689"/>
              <a:gd name="connsiteY106" fmla="*/ 5786902 h 6858000"/>
              <a:gd name="connsiteX107" fmla="*/ 6127519 w 6127689"/>
              <a:gd name="connsiteY107" fmla="*/ 5865775 h 6858000"/>
              <a:gd name="connsiteX108" fmla="*/ 6119217 w 6127689"/>
              <a:gd name="connsiteY108" fmla="*/ 5888542 h 6858000"/>
              <a:gd name="connsiteX109" fmla="*/ 6102493 w 6127689"/>
              <a:gd name="connsiteY109" fmla="*/ 5928602 h 6858000"/>
              <a:gd name="connsiteX110" fmla="*/ 6056863 w 6127689"/>
              <a:gd name="connsiteY110" fmla="*/ 6000643 h 6858000"/>
              <a:gd name="connsiteX111" fmla="*/ 6045436 w 6127689"/>
              <a:gd name="connsiteY111" fmla="*/ 6124480 h 6858000"/>
              <a:gd name="connsiteX112" fmla="*/ 6030489 w 6127689"/>
              <a:gd name="connsiteY112" fmla="*/ 6317666 h 6858000"/>
              <a:gd name="connsiteX113" fmla="*/ 6007492 w 6127689"/>
              <a:gd name="connsiteY113" fmla="*/ 6440818 h 6858000"/>
              <a:gd name="connsiteX114" fmla="*/ 6009467 w 6127689"/>
              <a:gd name="connsiteY114" fmla="*/ 6487076 h 6858000"/>
              <a:gd name="connsiteX115" fmla="*/ 5995064 w 6127689"/>
              <a:gd name="connsiteY115" fmla="*/ 6540791 h 6858000"/>
              <a:gd name="connsiteX116" fmla="*/ 5996309 w 6127689"/>
              <a:gd name="connsiteY116" fmla="*/ 6543961 h 6858000"/>
              <a:gd name="connsiteX117" fmla="*/ 5996048 w 6127689"/>
              <a:gd name="connsiteY117" fmla="*/ 6555444 h 6858000"/>
              <a:gd name="connsiteX118" fmla="*/ 6002524 w 6127689"/>
              <a:gd name="connsiteY118" fmla="*/ 6560188 h 6858000"/>
              <a:gd name="connsiteX119" fmla="*/ 6006823 w 6127689"/>
              <a:gd name="connsiteY119" fmla="*/ 6578546 h 6858000"/>
              <a:gd name="connsiteX120" fmla="*/ 6004510 w 6127689"/>
              <a:gd name="connsiteY120" fmla="*/ 6599256 h 6858000"/>
              <a:gd name="connsiteX121" fmla="*/ 5986207 w 6127689"/>
              <a:gd name="connsiteY121" fmla="*/ 6695855 h 6858000"/>
              <a:gd name="connsiteX122" fmla="*/ 5979428 w 6127689"/>
              <a:gd name="connsiteY122" fmla="*/ 6754678 h 6858000"/>
              <a:gd name="connsiteX123" fmla="*/ 5983398 w 6127689"/>
              <a:gd name="connsiteY123" fmla="*/ 6778641 h 6858000"/>
              <a:gd name="connsiteX124" fmla="*/ 5984543 w 6127689"/>
              <a:gd name="connsiteY124" fmla="*/ 6811016 h 6858000"/>
              <a:gd name="connsiteX125" fmla="*/ 5981802 w 6127689"/>
              <a:gd name="connsiteY125" fmla="*/ 6838578 h 6858000"/>
              <a:gd name="connsiteX126" fmla="*/ 5979671 w 6127689"/>
              <a:gd name="connsiteY126" fmla="*/ 6858000 h 6858000"/>
              <a:gd name="connsiteX127" fmla="*/ 0 w 6127689"/>
              <a:gd name="connsiteY127" fmla="*/ 6858000 h 6858000"/>
              <a:gd name="connsiteX128" fmla="*/ 0 w 6127689"/>
              <a:gd name="connsiteY128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94095 w 6127689"/>
              <a:gd name="connsiteY71" fmla="*/ 4128857 h 6858000"/>
              <a:gd name="connsiteX72" fmla="*/ 5903513 w 6127689"/>
              <a:gd name="connsiteY72" fmla="*/ 4187661 h 6858000"/>
              <a:gd name="connsiteX73" fmla="*/ 5917114 w 6127689"/>
              <a:gd name="connsiteY73" fmla="*/ 4213096 h 6858000"/>
              <a:gd name="connsiteX74" fmla="*/ 5924233 w 6127689"/>
              <a:gd name="connsiteY74" fmla="*/ 4242060 h 6858000"/>
              <a:gd name="connsiteX75" fmla="*/ 5928910 w 6127689"/>
              <a:gd name="connsiteY75" fmla="*/ 4300973 h 6858000"/>
              <a:gd name="connsiteX76" fmla="*/ 5939320 w 6127689"/>
              <a:gd name="connsiteY76" fmla="*/ 4340435 h 6858000"/>
              <a:gd name="connsiteX77" fmla="*/ 5946705 w 6127689"/>
              <a:gd name="connsiteY77" fmla="*/ 4428051 h 6858000"/>
              <a:gd name="connsiteX78" fmla="*/ 5949261 w 6127689"/>
              <a:gd name="connsiteY78" fmla="*/ 4449185 h 6858000"/>
              <a:gd name="connsiteX79" fmla="*/ 5968960 w 6127689"/>
              <a:gd name="connsiteY79" fmla="*/ 4482655 h 6858000"/>
              <a:gd name="connsiteX80" fmla="*/ 5980106 w 6127689"/>
              <a:gd name="connsiteY80" fmla="*/ 4585087 h 6858000"/>
              <a:gd name="connsiteX81" fmla="*/ 5998138 w 6127689"/>
              <a:gd name="connsiteY81" fmla="*/ 4697518 h 6858000"/>
              <a:gd name="connsiteX82" fmla="*/ 6013516 w 6127689"/>
              <a:gd name="connsiteY82" fmla="*/ 4786619 h 6858000"/>
              <a:gd name="connsiteX83" fmla="*/ 6025404 w 6127689"/>
              <a:gd name="connsiteY83" fmla="*/ 4858148 h 6858000"/>
              <a:gd name="connsiteX84" fmla="*/ 6007749 w 6127689"/>
              <a:gd name="connsiteY84" fmla="*/ 4964715 h 6858000"/>
              <a:gd name="connsiteX85" fmla="*/ 6005269 w 6127689"/>
              <a:gd name="connsiteY85" fmla="*/ 5150567 h 6858000"/>
              <a:gd name="connsiteX86" fmla="*/ 6001127 w 6127689"/>
              <a:gd name="connsiteY86" fmla="*/ 5164609 h 6858000"/>
              <a:gd name="connsiteX87" fmla="*/ 5998514 w 6127689"/>
              <a:gd name="connsiteY87" fmla="*/ 5189673 h 6858000"/>
              <a:gd name="connsiteX88" fmla="*/ 6018409 w 6127689"/>
              <a:gd name="connsiteY88" fmla="*/ 5227157 h 6858000"/>
              <a:gd name="connsiteX89" fmla="*/ 6036748 w 6127689"/>
              <a:gd name="connsiteY89" fmla="*/ 5322752 h 6858000"/>
              <a:gd name="connsiteX90" fmla="*/ 6036943 w 6127689"/>
              <a:gd name="connsiteY90" fmla="*/ 5329480 h 6858000"/>
              <a:gd name="connsiteX91" fmla="*/ 6037677 w 6127689"/>
              <a:gd name="connsiteY91" fmla="*/ 5354807 h 6858000"/>
              <a:gd name="connsiteX92" fmla="*/ 6039728 w 6127689"/>
              <a:gd name="connsiteY92" fmla="*/ 5359416 h 6858000"/>
              <a:gd name="connsiteX93" fmla="*/ 6053435 w 6127689"/>
              <a:gd name="connsiteY93" fmla="*/ 5387547 h 6858000"/>
              <a:gd name="connsiteX94" fmla="*/ 6065933 w 6127689"/>
              <a:gd name="connsiteY94" fmla="*/ 5443002 h 6858000"/>
              <a:gd name="connsiteX95" fmla="*/ 6068640 w 6127689"/>
              <a:gd name="connsiteY95" fmla="*/ 5474503 h 6858000"/>
              <a:gd name="connsiteX96" fmla="*/ 6080922 w 6127689"/>
              <a:gd name="connsiteY96" fmla="*/ 5561070 h 6858000"/>
              <a:gd name="connsiteX97" fmla="*/ 6096949 w 6127689"/>
              <a:gd name="connsiteY97" fmla="*/ 5648179 h 6858000"/>
              <a:gd name="connsiteX98" fmla="*/ 6125703 w 6127689"/>
              <a:gd name="connsiteY98" fmla="*/ 5692894 h 6858000"/>
              <a:gd name="connsiteX99" fmla="*/ 6126670 w 6127689"/>
              <a:gd name="connsiteY99" fmla="*/ 5697882 h 6858000"/>
              <a:gd name="connsiteX100" fmla="*/ 6124061 w 6127689"/>
              <a:gd name="connsiteY100" fmla="*/ 5710294 h 6858000"/>
              <a:gd name="connsiteX101" fmla="*/ 6122213 w 6127689"/>
              <a:gd name="connsiteY101" fmla="*/ 5714762 h 6858000"/>
              <a:gd name="connsiteX102" fmla="*/ 6121353 w 6127689"/>
              <a:gd name="connsiteY102" fmla="*/ 5721725 h 6858000"/>
              <a:gd name="connsiteX103" fmla="*/ 6121607 w 6127689"/>
              <a:gd name="connsiteY103" fmla="*/ 5721959 h 6858000"/>
              <a:gd name="connsiteX104" fmla="*/ 6120262 w 6127689"/>
              <a:gd name="connsiteY104" fmla="*/ 5728358 h 6858000"/>
              <a:gd name="connsiteX105" fmla="*/ 6127024 w 6127689"/>
              <a:gd name="connsiteY105" fmla="*/ 5786902 h 6858000"/>
              <a:gd name="connsiteX106" fmla="*/ 6127519 w 6127689"/>
              <a:gd name="connsiteY106" fmla="*/ 5865775 h 6858000"/>
              <a:gd name="connsiteX107" fmla="*/ 6119217 w 6127689"/>
              <a:gd name="connsiteY107" fmla="*/ 5888542 h 6858000"/>
              <a:gd name="connsiteX108" fmla="*/ 6102493 w 6127689"/>
              <a:gd name="connsiteY108" fmla="*/ 5928602 h 6858000"/>
              <a:gd name="connsiteX109" fmla="*/ 6056863 w 6127689"/>
              <a:gd name="connsiteY109" fmla="*/ 6000643 h 6858000"/>
              <a:gd name="connsiteX110" fmla="*/ 6045436 w 6127689"/>
              <a:gd name="connsiteY110" fmla="*/ 6124480 h 6858000"/>
              <a:gd name="connsiteX111" fmla="*/ 6030489 w 6127689"/>
              <a:gd name="connsiteY111" fmla="*/ 6317666 h 6858000"/>
              <a:gd name="connsiteX112" fmla="*/ 6007492 w 6127689"/>
              <a:gd name="connsiteY112" fmla="*/ 6440818 h 6858000"/>
              <a:gd name="connsiteX113" fmla="*/ 6009467 w 6127689"/>
              <a:gd name="connsiteY113" fmla="*/ 6487076 h 6858000"/>
              <a:gd name="connsiteX114" fmla="*/ 5995064 w 6127689"/>
              <a:gd name="connsiteY114" fmla="*/ 6540791 h 6858000"/>
              <a:gd name="connsiteX115" fmla="*/ 5996309 w 6127689"/>
              <a:gd name="connsiteY115" fmla="*/ 6543961 h 6858000"/>
              <a:gd name="connsiteX116" fmla="*/ 5996048 w 6127689"/>
              <a:gd name="connsiteY116" fmla="*/ 6555444 h 6858000"/>
              <a:gd name="connsiteX117" fmla="*/ 6002524 w 6127689"/>
              <a:gd name="connsiteY117" fmla="*/ 6560188 h 6858000"/>
              <a:gd name="connsiteX118" fmla="*/ 6006823 w 6127689"/>
              <a:gd name="connsiteY118" fmla="*/ 6578546 h 6858000"/>
              <a:gd name="connsiteX119" fmla="*/ 6004510 w 6127689"/>
              <a:gd name="connsiteY119" fmla="*/ 6599256 h 6858000"/>
              <a:gd name="connsiteX120" fmla="*/ 5986207 w 6127689"/>
              <a:gd name="connsiteY120" fmla="*/ 6695855 h 6858000"/>
              <a:gd name="connsiteX121" fmla="*/ 5979428 w 6127689"/>
              <a:gd name="connsiteY121" fmla="*/ 6754678 h 6858000"/>
              <a:gd name="connsiteX122" fmla="*/ 5983398 w 6127689"/>
              <a:gd name="connsiteY122" fmla="*/ 6778641 h 6858000"/>
              <a:gd name="connsiteX123" fmla="*/ 5984543 w 6127689"/>
              <a:gd name="connsiteY123" fmla="*/ 6811016 h 6858000"/>
              <a:gd name="connsiteX124" fmla="*/ 5981802 w 6127689"/>
              <a:gd name="connsiteY124" fmla="*/ 6838578 h 6858000"/>
              <a:gd name="connsiteX125" fmla="*/ 5979671 w 6127689"/>
              <a:gd name="connsiteY125" fmla="*/ 6858000 h 6858000"/>
              <a:gd name="connsiteX126" fmla="*/ 0 w 6127689"/>
              <a:gd name="connsiteY126" fmla="*/ 6858000 h 6858000"/>
              <a:gd name="connsiteX127" fmla="*/ 0 w 6127689"/>
              <a:gd name="connsiteY127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94095 w 6127689"/>
              <a:gd name="connsiteY71" fmla="*/ 4128857 h 6858000"/>
              <a:gd name="connsiteX72" fmla="*/ 5903513 w 6127689"/>
              <a:gd name="connsiteY72" fmla="*/ 4187661 h 6858000"/>
              <a:gd name="connsiteX73" fmla="*/ 5917114 w 6127689"/>
              <a:gd name="connsiteY73" fmla="*/ 4213096 h 6858000"/>
              <a:gd name="connsiteX74" fmla="*/ 5924233 w 6127689"/>
              <a:gd name="connsiteY74" fmla="*/ 4242060 h 6858000"/>
              <a:gd name="connsiteX75" fmla="*/ 5928910 w 6127689"/>
              <a:gd name="connsiteY75" fmla="*/ 4300973 h 6858000"/>
              <a:gd name="connsiteX76" fmla="*/ 5939320 w 6127689"/>
              <a:gd name="connsiteY76" fmla="*/ 4340435 h 6858000"/>
              <a:gd name="connsiteX77" fmla="*/ 5946705 w 6127689"/>
              <a:gd name="connsiteY77" fmla="*/ 4428051 h 6858000"/>
              <a:gd name="connsiteX78" fmla="*/ 5949261 w 6127689"/>
              <a:gd name="connsiteY78" fmla="*/ 4449185 h 6858000"/>
              <a:gd name="connsiteX79" fmla="*/ 5968960 w 6127689"/>
              <a:gd name="connsiteY79" fmla="*/ 4482655 h 6858000"/>
              <a:gd name="connsiteX80" fmla="*/ 5980106 w 6127689"/>
              <a:gd name="connsiteY80" fmla="*/ 4585087 h 6858000"/>
              <a:gd name="connsiteX81" fmla="*/ 5998138 w 6127689"/>
              <a:gd name="connsiteY81" fmla="*/ 4697518 h 6858000"/>
              <a:gd name="connsiteX82" fmla="*/ 6013516 w 6127689"/>
              <a:gd name="connsiteY82" fmla="*/ 4786619 h 6858000"/>
              <a:gd name="connsiteX83" fmla="*/ 6025404 w 6127689"/>
              <a:gd name="connsiteY83" fmla="*/ 4858148 h 6858000"/>
              <a:gd name="connsiteX84" fmla="*/ 6007749 w 6127689"/>
              <a:gd name="connsiteY84" fmla="*/ 4964715 h 6858000"/>
              <a:gd name="connsiteX85" fmla="*/ 6005269 w 6127689"/>
              <a:gd name="connsiteY85" fmla="*/ 5150567 h 6858000"/>
              <a:gd name="connsiteX86" fmla="*/ 6001127 w 6127689"/>
              <a:gd name="connsiteY86" fmla="*/ 5164609 h 6858000"/>
              <a:gd name="connsiteX87" fmla="*/ 5998514 w 6127689"/>
              <a:gd name="connsiteY87" fmla="*/ 5189673 h 6858000"/>
              <a:gd name="connsiteX88" fmla="*/ 6018409 w 6127689"/>
              <a:gd name="connsiteY88" fmla="*/ 5227157 h 6858000"/>
              <a:gd name="connsiteX89" fmla="*/ 6036748 w 6127689"/>
              <a:gd name="connsiteY89" fmla="*/ 5322752 h 6858000"/>
              <a:gd name="connsiteX90" fmla="*/ 6036943 w 6127689"/>
              <a:gd name="connsiteY90" fmla="*/ 5329480 h 6858000"/>
              <a:gd name="connsiteX91" fmla="*/ 6037677 w 6127689"/>
              <a:gd name="connsiteY91" fmla="*/ 5354807 h 6858000"/>
              <a:gd name="connsiteX92" fmla="*/ 6039728 w 6127689"/>
              <a:gd name="connsiteY92" fmla="*/ 5359416 h 6858000"/>
              <a:gd name="connsiteX93" fmla="*/ 6053435 w 6127689"/>
              <a:gd name="connsiteY93" fmla="*/ 5387547 h 6858000"/>
              <a:gd name="connsiteX94" fmla="*/ 6065933 w 6127689"/>
              <a:gd name="connsiteY94" fmla="*/ 5443002 h 6858000"/>
              <a:gd name="connsiteX95" fmla="*/ 6068640 w 6127689"/>
              <a:gd name="connsiteY95" fmla="*/ 5474503 h 6858000"/>
              <a:gd name="connsiteX96" fmla="*/ 6080922 w 6127689"/>
              <a:gd name="connsiteY96" fmla="*/ 5561070 h 6858000"/>
              <a:gd name="connsiteX97" fmla="*/ 6096949 w 6127689"/>
              <a:gd name="connsiteY97" fmla="*/ 5648179 h 6858000"/>
              <a:gd name="connsiteX98" fmla="*/ 6125703 w 6127689"/>
              <a:gd name="connsiteY98" fmla="*/ 5692894 h 6858000"/>
              <a:gd name="connsiteX99" fmla="*/ 6126670 w 6127689"/>
              <a:gd name="connsiteY99" fmla="*/ 5697882 h 6858000"/>
              <a:gd name="connsiteX100" fmla="*/ 6124061 w 6127689"/>
              <a:gd name="connsiteY100" fmla="*/ 5710294 h 6858000"/>
              <a:gd name="connsiteX101" fmla="*/ 6121353 w 6127689"/>
              <a:gd name="connsiteY101" fmla="*/ 5721725 h 6858000"/>
              <a:gd name="connsiteX102" fmla="*/ 6121607 w 6127689"/>
              <a:gd name="connsiteY102" fmla="*/ 5721959 h 6858000"/>
              <a:gd name="connsiteX103" fmla="*/ 6120262 w 6127689"/>
              <a:gd name="connsiteY103" fmla="*/ 5728358 h 6858000"/>
              <a:gd name="connsiteX104" fmla="*/ 6127024 w 6127689"/>
              <a:gd name="connsiteY104" fmla="*/ 5786902 h 6858000"/>
              <a:gd name="connsiteX105" fmla="*/ 6127519 w 6127689"/>
              <a:gd name="connsiteY105" fmla="*/ 5865775 h 6858000"/>
              <a:gd name="connsiteX106" fmla="*/ 6119217 w 6127689"/>
              <a:gd name="connsiteY106" fmla="*/ 5888542 h 6858000"/>
              <a:gd name="connsiteX107" fmla="*/ 6102493 w 6127689"/>
              <a:gd name="connsiteY107" fmla="*/ 5928602 h 6858000"/>
              <a:gd name="connsiteX108" fmla="*/ 6056863 w 6127689"/>
              <a:gd name="connsiteY108" fmla="*/ 6000643 h 6858000"/>
              <a:gd name="connsiteX109" fmla="*/ 6045436 w 6127689"/>
              <a:gd name="connsiteY109" fmla="*/ 6124480 h 6858000"/>
              <a:gd name="connsiteX110" fmla="*/ 6030489 w 6127689"/>
              <a:gd name="connsiteY110" fmla="*/ 6317666 h 6858000"/>
              <a:gd name="connsiteX111" fmla="*/ 6007492 w 6127689"/>
              <a:gd name="connsiteY111" fmla="*/ 6440818 h 6858000"/>
              <a:gd name="connsiteX112" fmla="*/ 6009467 w 6127689"/>
              <a:gd name="connsiteY112" fmla="*/ 6487076 h 6858000"/>
              <a:gd name="connsiteX113" fmla="*/ 5995064 w 6127689"/>
              <a:gd name="connsiteY113" fmla="*/ 6540791 h 6858000"/>
              <a:gd name="connsiteX114" fmla="*/ 5996309 w 6127689"/>
              <a:gd name="connsiteY114" fmla="*/ 6543961 h 6858000"/>
              <a:gd name="connsiteX115" fmla="*/ 5996048 w 6127689"/>
              <a:gd name="connsiteY115" fmla="*/ 6555444 h 6858000"/>
              <a:gd name="connsiteX116" fmla="*/ 6002524 w 6127689"/>
              <a:gd name="connsiteY116" fmla="*/ 6560188 h 6858000"/>
              <a:gd name="connsiteX117" fmla="*/ 6006823 w 6127689"/>
              <a:gd name="connsiteY117" fmla="*/ 6578546 h 6858000"/>
              <a:gd name="connsiteX118" fmla="*/ 6004510 w 6127689"/>
              <a:gd name="connsiteY118" fmla="*/ 6599256 h 6858000"/>
              <a:gd name="connsiteX119" fmla="*/ 5986207 w 6127689"/>
              <a:gd name="connsiteY119" fmla="*/ 6695855 h 6858000"/>
              <a:gd name="connsiteX120" fmla="*/ 5979428 w 6127689"/>
              <a:gd name="connsiteY120" fmla="*/ 6754678 h 6858000"/>
              <a:gd name="connsiteX121" fmla="*/ 5983398 w 6127689"/>
              <a:gd name="connsiteY121" fmla="*/ 6778641 h 6858000"/>
              <a:gd name="connsiteX122" fmla="*/ 5984543 w 6127689"/>
              <a:gd name="connsiteY122" fmla="*/ 6811016 h 6858000"/>
              <a:gd name="connsiteX123" fmla="*/ 5981802 w 6127689"/>
              <a:gd name="connsiteY123" fmla="*/ 6838578 h 6858000"/>
              <a:gd name="connsiteX124" fmla="*/ 5979671 w 6127689"/>
              <a:gd name="connsiteY124" fmla="*/ 6858000 h 6858000"/>
              <a:gd name="connsiteX125" fmla="*/ 0 w 6127689"/>
              <a:gd name="connsiteY125" fmla="*/ 6858000 h 6858000"/>
              <a:gd name="connsiteX126" fmla="*/ 0 w 6127689"/>
              <a:gd name="connsiteY126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57023 w 6127689"/>
              <a:gd name="connsiteY43" fmla="*/ 2858292 h 6858000"/>
              <a:gd name="connsiteX44" fmla="*/ 5479298 w 6127689"/>
              <a:gd name="connsiteY44" fmla="*/ 2947791 h 6858000"/>
              <a:gd name="connsiteX45" fmla="*/ 5481770 w 6127689"/>
              <a:gd name="connsiteY45" fmla="*/ 2951352 h 6858000"/>
              <a:gd name="connsiteX46" fmla="*/ 5482045 w 6127689"/>
              <a:gd name="connsiteY46" fmla="*/ 2984371 h 6858000"/>
              <a:gd name="connsiteX47" fmla="*/ 5482415 w 6127689"/>
              <a:gd name="connsiteY47" fmla="*/ 3004079 h 6858000"/>
              <a:gd name="connsiteX48" fmla="*/ 5503944 w 6127689"/>
              <a:gd name="connsiteY48" fmla="*/ 3123335 h 6858000"/>
              <a:gd name="connsiteX49" fmla="*/ 5516007 w 6127689"/>
              <a:gd name="connsiteY49" fmla="*/ 3258473 h 6858000"/>
              <a:gd name="connsiteX50" fmla="*/ 5566839 w 6127689"/>
              <a:gd name="connsiteY50" fmla="*/ 3345295 h 6858000"/>
              <a:gd name="connsiteX51" fmla="*/ 5589758 w 6127689"/>
              <a:gd name="connsiteY51" fmla="*/ 3506453 h 6858000"/>
              <a:gd name="connsiteX52" fmla="*/ 5596144 w 6127689"/>
              <a:gd name="connsiteY52" fmla="*/ 3534624 h 6858000"/>
              <a:gd name="connsiteX53" fmla="*/ 5597750 w 6127689"/>
              <a:gd name="connsiteY53" fmla="*/ 3534129 h 6858000"/>
              <a:gd name="connsiteX54" fmla="*/ 5599700 w 6127689"/>
              <a:gd name="connsiteY54" fmla="*/ 3547221 h 6858000"/>
              <a:gd name="connsiteX55" fmla="*/ 5615031 w 6127689"/>
              <a:gd name="connsiteY55" fmla="*/ 3557482 h 6858000"/>
              <a:gd name="connsiteX56" fmla="*/ 5618377 w 6127689"/>
              <a:gd name="connsiteY56" fmla="*/ 3588431 h 6858000"/>
              <a:gd name="connsiteX57" fmla="*/ 5612155 w 6127689"/>
              <a:gd name="connsiteY57" fmla="*/ 3589869 h 6858000"/>
              <a:gd name="connsiteX58" fmla="*/ 5620843 w 6127689"/>
              <a:gd name="connsiteY58" fmla="*/ 3606745 h 6858000"/>
              <a:gd name="connsiteX59" fmla="*/ 5655472 w 6127689"/>
              <a:gd name="connsiteY59" fmla="*/ 3678877 h 6858000"/>
              <a:gd name="connsiteX60" fmla="*/ 5683015 w 6127689"/>
              <a:gd name="connsiteY60" fmla="*/ 3762025 h 6858000"/>
              <a:gd name="connsiteX61" fmla="*/ 5696643 w 6127689"/>
              <a:gd name="connsiteY61" fmla="*/ 3773888 h 6858000"/>
              <a:gd name="connsiteX62" fmla="*/ 5699203 w 6127689"/>
              <a:gd name="connsiteY62" fmla="*/ 3775823 h 6858000"/>
              <a:gd name="connsiteX63" fmla="*/ 5704824 w 6127689"/>
              <a:gd name="connsiteY63" fmla="*/ 3785966 h 6858000"/>
              <a:gd name="connsiteX64" fmla="*/ 5733539 w 6127689"/>
              <a:gd name="connsiteY64" fmla="*/ 3818457 h 6858000"/>
              <a:gd name="connsiteX65" fmla="*/ 5768491 w 6127689"/>
              <a:gd name="connsiteY65" fmla="*/ 3914399 h 6858000"/>
              <a:gd name="connsiteX66" fmla="*/ 5793123 w 6127689"/>
              <a:gd name="connsiteY66" fmla="*/ 3969952 h 6858000"/>
              <a:gd name="connsiteX67" fmla="*/ 5808321 w 6127689"/>
              <a:gd name="connsiteY67" fmla="*/ 3988153 h 6858000"/>
              <a:gd name="connsiteX68" fmla="*/ 5825621 w 6127689"/>
              <a:gd name="connsiteY68" fmla="*/ 4015525 h 6858000"/>
              <a:gd name="connsiteX69" fmla="*/ 5860672 w 6127689"/>
              <a:gd name="connsiteY69" fmla="*/ 4061579 h 6858000"/>
              <a:gd name="connsiteX70" fmla="*/ 5872173 w 6127689"/>
              <a:gd name="connsiteY70" fmla="*/ 4088497 h 6858000"/>
              <a:gd name="connsiteX71" fmla="*/ 5894095 w 6127689"/>
              <a:gd name="connsiteY71" fmla="*/ 4128857 h 6858000"/>
              <a:gd name="connsiteX72" fmla="*/ 5903513 w 6127689"/>
              <a:gd name="connsiteY72" fmla="*/ 4187661 h 6858000"/>
              <a:gd name="connsiteX73" fmla="*/ 5917114 w 6127689"/>
              <a:gd name="connsiteY73" fmla="*/ 4213096 h 6858000"/>
              <a:gd name="connsiteX74" fmla="*/ 5924233 w 6127689"/>
              <a:gd name="connsiteY74" fmla="*/ 4242060 h 6858000"/>
              <a:gd name="connsiteX75" fmla="*/ 5928910 w 6127689"/>
              <a:gd name="connsiteY75" fmla="*/ 4300973 h 6858000"/>
              <a:gd name="connsiteX76" fmla="*/ 5939320 w 6127689"/>
              <a:gd name="connsiteY76" fmla="*/ 4340435 h 6858000"/>
              <a:gd name="connsiteX77" fmla="*/ 5946705 w 6127689"/>
              <a:gd name="connsiteY77" fmla="*/ 4428051 h 6858000"/>
              <a:gd name="connsiteX78" fmla="*/ 5949261 w 6127689"/>
              <a:gd name="connsiteY78" fmla="*/ 4449185 h 6858000"/>
              <a:gd name="connsiteX79" fmla="*/ 5968960 w 6127689"/>
              <a:gd name="connsiteY79" fmla="*/ 4482655 h 6858000"/>
              <a:gd name="connsiteX80" fmla="*/ 5980106 w 6127689"/>
              <a:gd name="connsiteY80" fmla="*/ 4585087 h 6858000"/>
              <a:gd name="connsiteX81" fmla="*/ 5998138 w 6127689"/>
              <a:gd name="connsiteY81" fmla="*/ 4697518 h 6858000"/>
              <a:gd name="connsiteX82" fmla="*/ 6013516 w 6127689"/>
              <a:gd name="connsiteY82" fmla="*/ 4786619 h 6858000"/>
              <a:gd name="connsiteX83" fmla="*/ 6025404 w 6127689"/>
              <a:gd name="connsiteY83" fmla="*/ 4858148 h 6858000"/>
              <a:gd name="connsiteX84" fmla="*/ 6007749 w 6127689"/>
              <a:gd name="connsiteY84" fmla="*/ 4964715 h 6858000"/>
              <a:gd name="connsiteX85" fmla="*/ 6005269 w 6127689"/>
              <a:gd name="connsiteY85" fmla="*/ 5150567 h 6858000"/>
              <a:gd name="connsiteX86" fmla="*/ 6001127 w 6127689"/>
              <a:gd name="connsiteY86" fmla="*/ 5164609 h 6858000"/>
              <a:gd name="connsiteX87" fmla="*/ 5998514 w 6127689"/>
              <a:gd name="connsiteY87" fmla="*/ 5189673 h 6858000"/>
              <a:gd name="connsiteX88" fmla="*/ 6018409 w 6127689"/>
              <a:gd name="connsiteY88" fmla="*/ 5227157 h 6858000"/>
              <a:gd name="connsiteX89" fmla="*/ 6036748 w 6127689"/>
              <a:gd name="connsiteY89" fmla="*/ 5322752 h 6858000"/>
              <a:gd name="connsiteX90" fmla="*/ 6036943 w 6127689"/>
              <a:gd name="connsiteY90" fmla="*/ 5329480 h 6858000"/>
              <a:gd name="connsiteX91" fmla="*/ 6037677 w 6127689"/>
              <a:gd name="connsiteY91" fmla="*/ 5354807 h 6858000"/>
              <a:gd name="connsiteX92" fmla="*/ 6039728 w 6127689"/>
              <a:gd name="connsiteY92" fmla="*/ 5359416 h 6858000"/>
              <a:gd name="connsiteX93" fmla="*/ 6053435 w 6127689"/>
              <a:gd name="connsiteY93" fmla="*/ 5387547 h 6858000"/>
              <a:gd name="connsiteX94" fmla="*/ 6065933 w 6127689"/>
              <a:gd name="connsiteY94" fmla="*/ 5443002 h 6858000"/>
              <a:gd name="connsiteX95" fmla="*/ 6068640 w 6127689"/>
              <a:gd name="connsiteY95" fmla="*/ 5474503 h 6858000"/>
              <a:gd name="connsiteX96" fmla="*/ 6080922 w 6127689"/>
              <a:gd name="connsiteY96" fmla="*/ 5561070 h 6858000"/>
              <a:gd name="connsiteX97" fmla="*/ 6096949 w 6127689"/>
              <a:gd name="connsiteY97" fmla="*/ 5648179 h 6858000"/>
              <a:gd name="connsiteX98" fmla="*/ 6125703 w 6127689"/>
              <a:gd name="connsiteY98" fmla="*/ 5692894 h 6858000"/>
              <a:gd name="connsiteX99" fmla="*/ 6126670 w 6127689"/>
              <a:gd name="connsiteY99" fmla="*/ 5697882 h 6858000"/>
              <a:gd name="connsiteX100" fmla="*/ 6121353 w 6127689"/>
              <a:gd name="connsiteY100" fmla="*/ 5721725 h 6858000"/>
              <a:gd name="connsiteX101" fmla="*/ 6121607 w 6127689"/>
              <a:gd name="connsiteY101" fmla="*/ 5721959 h 6858000"/>
              <a:gd name="connsiteX102" fmla="*/ 6120262 w 6127689"/>
              <a:gd name="connsiteY102" fmla="*/ 5728358 h 6858000"/>
              <a:gd name="connsiteX103" fmla="*/ 6127024 w 6127689"/>
              <a:gd name="connsiteY103" fmla="*/ 5786902 h 6858000"/>
              <a:gd name="connsiteX104" fmla="*/ 6127519 w 6127689"/>
              <a:gd name="connsiteY104" fmla="*/ 5865775 h 6858000"/>
              <a:gd name="connsiteX105" fmla="*/ 6119217 w 6127689"/>
              <a:gd name="connsiteY105" fmla="*/ 5888542 h 6858000"/>
              <a:gd name="connsiteX106" fmla="*/ 6102493 w 6127689"/>
              <a:gd name="connsiteY106" fmla="*/ 5928602 h 6858000"/>
              <a:gd name="connsiteX107" fmla="*/ 6056863 w 6127689"/>
              <a:gd name="connsiteY107" fmla="*/ 6000643 h 6858000"/>
              <a:gd name="connsiteX108" fmla="*/ 6045436 w 6127689"/>
              <a:gd name="connsiteY108" fmla="*/ 6124480 h 6858000"/>
              <a:gd name="connsiteX109" fmla="*/ 6030489 w 6127689"/>
              <a:gd name="connsiteY109" fmla="*/ 6317666 h 6858000"/>
              <a:gd name="connsiteX110" fmla="*/ 6007492 w 6127689"/>
              <a:gd name="connsiteY110" fmla="*/ 6440818 h 6858000"/>
              <a:gd name="connsiteX111" fmla="*/ 6009467 w 6127689"/>
              <a:gd name="connsiteY111" fmla="*/ 6487076 h 6858000"/>
              <a:gd name="connsiteX112" fmla="*/ 5995064 w 6127689"/>
              <a:gd name="connsiteY112" fmla="*/ 6540791 h 6858000"/>
              <a:gd name="connsiteX113" fmla="*/ 5996309 w 6127689"/>
              <a:gd name="connsiteY113" fmla="*/ 6543961 h 6858000"/>
              <a:gd name="connsiteX114" fmla="*/ 5996048 w 6127689"/>
              <a:gd name="connsiteY114" fmla="*/ 6555444 h 6858000"/>
              <a:gd name="connsiteX115" fmla="*/ 6002524 w 6127689"/>
              <a:gd name="connsiteY115" fmla="*/ 6560188 h 6858000"/>
              <a:gd name="connsiteX116" fmla="*/ 6006823 w 6127689"/>
              <a:gd name="connsiteY116" fmla="*/ 6578546 h 6858000"/>
              <a:gd name="connsiteX117" fmla="*/ 6004510 w 6127689"/>
              <a:gd name="connsiteY117" fmla="*/ 6599256 h 6858000"/>
              <a:gd name="connsiteX118" fmla="*/ 5986207 w 6127689"/>
              <a:gd name="connsiteY118" fmla="*/ 6695855 h 6858000"/>
              <a:gd name="connsiteX119" fmla="*/ 5979428 w 6127689"/>
              <a:gd name="connsiteY119" fmla="*/ 6754678 h 6858000"/>
              <a:gd name="connsiteX120" fmla="*/ 5983398 w 6127689"/>
              <a:gd name="connsiteY120" fmla="*/ 6778641 h 6858000"/>
              <a:gd name="connsiteX121" fmla="*/ 5984543 w 6127689"/>
              <a:gd name="connsiteY121" fmla="*/ 6811016 h 6858000"/>
              <a:gd name="connsiteX122" fmla="*/ 5981802 w 6127689"/>
              <a:gd name="connsiteY122" fmla="*/ 6838578 h 6858000"/>
              <a:gd name="connsiteX123" fmla="*/ 5979671 w 6127689"/>
              <a:gd name="connsiteY123" fmla="*/ 6858000 h 6858000"/>
              <a:gd name="connsiteX124" fmla="*/ 0 w 6127689"/>
              <a:gd name="connsiteY124" fmla="*/ 6858000 h 6858000"/>
              <a:gd name="connsiteX125" fmla="*/ 0 w 6127689"/>
              <a:gd name="connsiteY125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6670 w 6127519"/>
              <a:gd name="connsiteY99" fmla="*/ 5697882 h 6858000"/>
              <a:gd name="connsiteX100" fmla="*/ 6121353 w 6127519"/>
              <a:gd name="connsiteY100" fmla="*/ 5721725 h 6858000"/>
              <a:gd name="connsiteX101" fmla="*/ 6121607 w 6127519"/>
              <a:gd name="connsiteY101" fmla="*/ 5721959 h 6858000"/>
              <a:gd name="connsiteX102" fmla="*/ 6127024 w 6127519"/>
              <a:gd name="connsiteY102" fmla="*/ 5786902 h 6858000"/>
              <a:gd name="connsiteX103" fmla="*/ 6127519 w 6127519"/>
              <a:gd name="connsiteY103" fmla="*/ 5865775 h 6858000"/>
              <a:gd name="connsiteX104" fmla="*/ 6119217 w 6127519"/>
              <a:gd name="connsiteY104" fmla="*/ 5888542 h 6858000"/>
              <a:gd name="connsiteX105" fmla="*/ 6102493 w 6127519"/>
              <a:gd name="connsiteY105" fmla="*/ 5928602 h 6858000"/>
              <a:gd name="connsiteX106" fmla="*/ 6056863 w 6127519"/>
              <a:gd name="connsiteY106" fmla="*/ 6000643 h 6858000"/>
              <a:gd name="connsiteX107" fmla="*/ 6045436 w 6127519"/>
              <a:gd name="connsiteY107" fmla="*/ 6124480 h 6858000"/>
              <a:gd name="connsiteX108" fmla="*/ 6030489 w 6127519"/>
              <a:gd name="connsiteY108" fmla="*/ 6317666 h 6858000"/>
              <a:gd name="connsiteX109" fmla="*/ 6007492 w 6127519"/>
              <a:gd name="connsiteY109" fmla="*/ 6440818 h 6858000"/>
              <a:gd name="connsiteX110" fmla="*/ 6009467 w 6127519"/>
              <a:gd name="connsiteY110" fmla="*/ 6487076 h 6858000"/>
              <a:gd name="connsiteX111" fmla="*/ 5995064 w 6127519"/>
              <a:gd name="connsiteY111" fmla="*/ 6540791 h 6858000"/>
              <a:gd name="connsiteX112" fmla="*/ 5996309 w 6127519"/>
              <a:gd name="connsiteY112" fmla="*/ 6543961 h 6858000"/>
              <a:gd name="connsiteX113" fmla="*/ 5996048 w 6127519"/>
              <a:gd name="connsiteY113" fmla="*/ 6555444 h 6858000"/>
              <a:gd name="connsiteX114" fmla="*/ 6002524 w 6127519"/>
              <a:gd name="connsiteY114" fmla="*/ 6560188 h 6858000"/>
              <a:gd name="connsiteX115" fmla="*/ 6006823 w 6127519"/>
              <a:gd name="connsiteY115" fmla="*/ 6578546 h 6858000"/>
              <a:gd name="connsiteX116" fmla="*/ 6004510 w 6127519"/>
              <a:gd name="connsiteY116" fmla="*/ 6599256 h 6858000"/>
              <a:gd name="connsiteX117" fmla="*/ 5986207 w 6127519"/>
              <a:gd name="connsiteY117" fmla="*/ 6695855 h 6858000"/>
              <a:gd name="connsiteX118" fmla="*/ 5979428 w 6127519"/>
              <a:gd name="connsiteY118" fmla="*/ 6754678 h 6858000"/>
              <a:gd name="connsiteX119" fmla="*/ 5983398 w 6127519"/>
              <a:gd name="connsiteY119" fmla="*/ 6778641 h 6858000"/>
              <a:gd name="connsiteX120" fmla="*/ 5984543 w 6127519"/>
              <a:gd name="connsiteY120" fmla="*/ 6811016 h 6858000"/>
              <a:gd name="connsiteX121" fmla="*/ 5981802 w 6127519"/>
              <a:gd name="connsiteY121" fmla="*/ 6838578 h 6858000"/>
              <a:gd name="connsiteX122" fmla="*/ 5979671 w 6127519"/>
              <a:gd name="connsiteY122" fmla="*/ 6858000 h 6858000"/>
              <a:gd name="connsiteX123" fmla="*/ 0 w 6127519"/>
              <a:gd name="connsiteY123" fmla="*/ 6858000 h 6858000"/>
              <a:gd name="connsiteX124" fmla="*/ 0 w 6127519"/>
              <a:gd name="connsiteY124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5996309 w 6127519"/>
              <a:gd name="connsiteY111" fmla="*/ 6543961 h 6858000"/>
              <a:gd name="connsiteX112" fmla="*/ 5996048 w 6127519"/>
              <a:gd name="connsiteY112" fmla="*/ 6555444 h 6858000"/>
              <a:gd name="connsiteX113" fmla="*/ 6002524 w 6127519"/>
              <a:gd name="connsiteY113" fmla="*/ 6560188 h 6858000"/>
              <a:gd name="connsiteX114" fmla="*/ 6006823 w 6127519"/>
              <a:gd name="connsiteY114" fmla="*/ 6578546 h 6858000"/>
              <a:gd name="connsiteX115" fmla="*/ 6004510 w 6127519"/>
              <a:gd name="connsiteY115" fmla="*/ 6599256 h 6858000"/>
              <a:gd name="connsiteX116" fmla="*/ 5986207 w 6127519"/>
              <a:gd name="connsiteY116" fmla="*/ 6695855 h 6858000"/>
              <a:gd name="connsiteX117" fmla="*/ 5979428 w 6127519"/>
              <a:gd name="connsiteY117" fmla="*/ 6754678 h 6858000"/>
              <a:gd name="connsiteX118" fmla="*/ 5983398 w 6127519"/>
              <a:gd name="connsiteY118" fmla="*/ 6778641 h 6858000"/>
              <a:gd name="connsiteX119" fmla="*/ 5984543 w 6127519"/>
              <a:gd name="connsiteY119" fmla="*/ 6811016 h 6858000"/>
              <a:gd name="connsiteX120" fmla="*/ 5981802 w 6127519"/>
              <a:gd name="connsiteY120" fmla="*/ 6838578 h 6858000"/>
              <a:gd name="connsiteX121" fmla="*/ 5979671 w 6127519"/>
              <a:gd name="connsiteY121" fmla="*/ 6858000 h 6858000"/>
              <a:gd name="connsiteX122" fmla="*/ 0 w 6127519"/>
              <a:gd name="connsiteY122" fmla="*/ 6858000 h 6858000"/>
              <a:gd name="connsiteX123" fmla="*/ 0 w 6127519"/>
              <a:gd name="connsiteY123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5996309 w 6127519"/>
              <a:gd name="connsiteY111" fmla="*/ 6543961 h 6858000"/>
              <a:gd name="connsiteX112" fmla="*/ 5996048 w 6127519"/>
              <a:gd name="connsiteY112" fmla="*/ 6555444 h 6858000"/>
              <a:gd name="connsiteX113" fmla="*/ 6002524 w 6127519"/>
              <a:gd name="connsiteY113" fmla="*/ 6560188 h 6858000"/>
              <a:gd name="connsiteX114" fmla="*/ 6004510 w 6127519"/>
              <a:gd name="connsiteY114" fmla="*/ 6599256 h 6858000"/>
              <a:gd name="connsiteX115" fmla="*/ 5986207 w 6127519"/>
              <a:gd name="connsiteY115" fmla="*/ 6695855 h 6858000"/>
              <a:gd name="connsiteX116" fmla="*/ 5979428 w 6127519"/>
              <a:gd name="connsiteY116" fmla="*/ 6754678 h 6858000"/>
              <a:gd name="connsiteX117" fmla="*/ 5983398 w 6127519"/>
              <a:gd name="connsiteY117" fmla="*/ 6778641 h 6858000"/>
              <a:gd name="connsiteX118" fmla="*/ 5984543 w 6127519"/>
              <a:gd name="connsiteY118" fmla="*/ 6811016 h 6858000"/>
              <a:gd name="connsiteX119" fmla="*/ 5981802 w 6127519"/>
              <a:gd name="connsiteY119" fmla="*/ 6838578 h 6858000"/>
              <a:gd name="connsiteX120" fmla="*/ 5979671 w 6127519"/>
              <a:gd name="connsiteY120" fmla="*/ 6858000 h 6858000"/>
              <a:gd name="connsiteX121" fmla="*/ 0 w 6127519"/>
              <a:gd name="connsiteY121" fmla="*/ 6858000 h 6858000"/>
              <a:gd name="connsiteX122" fmla="*/ 0 w 6127519"/>
              <a:gd name="connsiteY122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5996309 w 6127519"/>
              <a:gd name="connsiteY111" fmla="*/ 6543961 h 6858000"/>
              <a:gd name="connsiteX112" fmla="*/ 5996048 w 6127519"/>
              <a:gd name="connsiteY112" fmla="*/ 6555444 h 6858000"/>
              <a:gd name="connsiteX113" fmla="*/ 6004510 w 6127519"/>
              <a:gd name="connsiteY113" fmla="*/ 6599256 h 6858000"/>
              <a:gd name="connsiteX114" fmla="*/ 5986207 w 6127519"/>
              <a:gd name="connsiteY114" fmla="*/ 6695855 h 6858000"/>
              <a:gd name="connsiteX115" fmla="*/ 5979428 w 6127519"/>
              <a:gd name="connsiteY115" fmla="*/ 6754678 h 6858000"/>
              <a:gd name="connsiteX116" fmla="*/ 5983398 w 6127519"/>
              <a:gd name="connsiteY116" fmla="*/ 6778641 h 6858000"/>
              <a:gd name="connsiteX117" fmla="*/ 5984543 w 6127519"/>
              <a:gd name="connsiteY117" fmla="*/ 6811016 h 6858000"/>
              <a:gd name="connsiteX118" fmla="*/ 5981802 w 6127519"/>
              <a:gd name="connsiteY118" fmla="*/ 6838578 h 6858000"/>
              <a:gd name="connsiteX119" fmla="*/ 5979671 w 6127519"/>
              <a:gd name="connsiteY119" fmla="*/ 6858000 h 6858000"/>
              <a:gd name="connsiteX120" fmla="*/ 0 w 6127519"/>
              <a:gd name="connsiteY120" fmla="*/ 6858000 h 6858000"/>
              <a:gd name="connsiteX121" fmla="*/ 0 w 6127519"/>
              <a:gd name="connsiteY121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5996309 w 6127519"/>
              <a:gd name="connsiteY111" fmla="*/ 6543961 h 6858000"/>
              <a:gd name="connsiteX112" fmla="*/ 6004510 w 6127519"/>
              <a:gd name="connsiteY112" fmla="*/ 6599256 h 6858000"/>
              <a:gd name="connsiteX113" fmla="*/ 5986207 w 6127519"/>
              <a:gd name="connsiteY113" fmla="*/ 6695855 h 6858000"/>
              <a:gd name="connsiteX114" fmla="*/ 5979428 w 6127519"/>
              <a:gd name="connsiteY114" fmla="*/ 6754678 h 6858000"/>
              <a:gd name="connsiteX115" fmla="*/ 5983398 w 6127519"/>
              <a:gd name="connsiteY115" fmla="*/ 6778641 h 6858000"/>
              <a:gd name="connsiteX116" fmla="*/ 5984543 w 6127519"/>
              <a:gd name="connsiteY116" fmla="*/ 6811016 h 6858000"/>
              <a:gd name="connsiteX117" fmla="*/ 5981802 w 6127519"/>
              <a:gd name="connsiteY117" fmla="*/ 6838578 h 6858000"/>
              <a:gd name="connsiteX118" fmla="*/ 5979671 w 6127519"/>
              <a:gd name="connsiteY118" fmla="*/ 6858000 h 6858000"/>
              <a:gd name="connsiteX119" fmla="*/ 0 w 6127519"/>
              <a:gd name="connsiteY119" fmla="*/ 6858000 h 6858000"/>
              <a:gd name="connsiteX120" fmla="*/ 0 w 6127519"/>
              <a:gd name="connsiteY120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6004510 w 6127519"/>
              <a:gd name="connsiteY111" fmla="*/ 6599256 h 6858000"/>
              <a:gd name="connsiteX112" fmla="*/ 5986207 w 6127519"/>
              <a:gd name="connsiteY112" fmla="*/ 6695855 h 6858000"/>
              <a:gd name="connsiteX113" fmla="*/ 5979428 w 6127519"/>
              <a:gd name="connsiteY113" fmla="*/ 6754678 h 6858000"/>
              <a:gd name="connsiteX114" fmla="*/ 5983398 w 6127519"/>
              <a:gd name="connsiteY114" fmla="*/ 6778641 h 6858000"/>
              <a:gd name="connsiteX115" fmla="*/ 5984543 w 6127519"/>
              <a:gd name="connsiteY115" fmla="*/ 6811016 h 6858000"/>
              <a:gd name="connsiteX116" fmla="*/ 5981802 w 6127519"/>
              <a:gd name="connsiteY116" fmla="*/ 6838578 h 6858000"/>
              <a:gd name="connsiteX117" fmla="*/ 5979671 w 6127519"/>
              <a:gd name="connsiteY117" fmla="*/ 6858000 h 6858000"/>
              <a:gd name="connsiteX118" fmla="*/ 0 w 6127519"/>
              <a:gd name="connsiteY118" fmla="*/ 6858000 h 6858000"/>
              <a:gd name="connsiteX119" fmla="*/ 0 w 6127519"/>
              <a:gd name="connsiteY119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6004510 w 6127519"/>
              <a:gd name="connsiteY111" fmla="*/ 6599256 h 6858000"/>
              <a:gd name="connsiteX112" fmla="*/ 5986207 w 6127519"/>
              <a:gd name="connsiteY112" fmla="*/ 6695855 h 6858000"/>
              <a:gd name="connsiteX113" fmla="*/ 5979428 w 6127519"/>
              <a:gd name="connsiteY113" fmla="*/ 6754678 h 6858000"/>
              <a:gd name="connsiteX114" fmla="*/ 5983398 w 6127519"/>
              <a:gd name="connsiteY114" fmla="*/ 6778641 h 6858000"/>
              <a:gd name="connsiteX115" fmla="*/ 5984543 w 6127519"/>
              <a:gd name="connsiteY115" fmla="*/ 6811016 h 6858000"/>
              <a:gd name="connsiteX116" fmla="*/ 5981802 w 6127519"/>
              <a:gd name="connsiteY116" fmla="*/ 6838578 h 6858000"/>
              <a:gd name="connsiteX117" fmla="*/ 5979671 w 6127519"/>
              <a:gd name="connsiteY117" fmla="*/ 6858000 h 6858000"/>
              <a:gd name="connsiteX118" fmla="*/ 0 w 6127519"/>
              <a:gd name="connsiteY118" fmla="*/ 6858000 h 6858000"/>
              <a:gd name="connsiteX119" fmla="*/ 0 w 6127519"/>
              <a:gd name="connsiteY119" fmla="*/ 0 h 6858000"/>
              <a:gd name="connsiteX0" fmla="*/ 0 w 6424098"/>
              <a:gd name="connsiteY0" fmla="*/ 0 h 6858000"/>
              <a:gd name="connsiteX1" fmla="*/ 4965888 w 6424098"/>
              <a:gd name="connsiteY1" fmla="*/ 0 h 6858000"/>
              <a:gd name="connsiteX2" fmla="*/ 4967767 w 6424098"/>
              <a:gd name="connsiteY2" fmla="*/ 7930 h 6858000"/>
              <a:gd name="connsiteX3" fmla="*/ 4979444 w 6424098"/>
              <a:gd name="connsiteY3" fmla="*/ 43921 h 6858000"/>
              <a:gd name="connsiteX4" fmla="*/ 5021173 w 6424098"/>
              <a:gd name="connsiteY4" fmla="*/ 123738 h 6858000"/>
              <a:gd name="connsiteX5" fmla="*/ 5075458 w 6424098"/>
              <a:gd name="connsiteY5" fmla="*/ 264355 h 6858000"/>
              <a:gd name="connsiteX6" fmla="*/ 5081175 w 6424098"/>
              <a:gd name="connsiteY6" fmla="*/ 277448 h 6858000"/>
              <a:gd name="connsiteX7" fmla="*/ 5097011 w 6424098"/>
              <a:gd name="connsiteY7" fmla="*/ 355616 h 6858000"/>
              <a:gd name="connsiteX8" fmla="*/ 5130982 w 6424098"/>
              <a:gd name="connsiteY8" fmla="*/ 412030 h 6858000"/>
              <a:gd name="connsiteX9" fmla="*/ 5153000 w 6424098"/>
              <a:gd name="connsiteY9" fmla="*/ 507134 h 6858000"/>
              <a:gd name="connsiteX10" fmla="*/ 5171282 w 6424098"/>
              <a:gd name="connsiteY10" fmla="*/ 602071 h 6858000"/>
              <a:gd name="connsiteX11" fmla="*/ 5176196 w 6424098"/>
              <a:gd name="connsiteY11" fmla="*/ 636822 h 6858000"/>
              <a:gd name="connsiteX12" fmla="*/ 5189051 w 6424098"/>
              <a:gd name="connsiteY12" fmla="*/ 782518 h 6858000"/>
              <a:gd name="connsiteX13" fmla="*/ 5210428 w 6424098"/>
              <a:gd name="connsiteY13" fmla="*/ 815772 h 6858000"/>
              <a:gd name="connsiteX14" fmla="*/ 5221088 w 6424098"/>
              <a:gd name="connsiteY14" fmla="*/ 860193 h 6858000"/>
              <a:gd name="connsiteX15" fmla="*/ 5230806 w 6424098"/>
              <a:gd name="connsiteY15" fmla="*/ 961354 h 6858000"/>
              <a:gd name="connsiteX16" fmla="*/ 5201018 w 6424098"/>
              <a:gd name="connsiteY16" fmla="*/ 1095027 h 6858000"/>
              <a:gd name="connsiteX17" fmla="*/ 5202153 w 6424098"/>
              <a:gd name="connsiteY17" fmla="*/ 1133224 h 6858000"/>
              <a:gd name="connsiteX18" fmla="*/ 5207370 w 6424098"/>
              <a:gd name="connsiteY18" fmla="*/ 1138097 h 6858000"/>
              <a:gd name="connsiteX19" fmla="*/ 5189234 w 6424098"/>
              <a:gd name="connsiteY19" fmla="*/ 1193495 h 6858000"/>
              <a:gd name="connsiteX20" fmla="*/ 5202769 w 6424098"/>
              <a:gd name="connsiteY20" fmla="*/ 1269450 h 6858000"/>
              <a:gd name="connsiteX21" fmla="*/ 5225968 w 6424098"/>
              <a:gd name="connsiteY21" fmla="*/ 1357994 h 6858000"/>
              <a:gd name="connsiteX22" fmla="*/ 5233819 w 6424098"/>
              <a:gd name="connsiteY22" fmla="*/ 1380922 h 6858000"/>
              <a:gd name="connsiteX23" fmla="*/ 5237226 w 6424098"/>
              <a:gd name="connsiteY23" fmla="*/ 1441327 h 6858000"/>
              <a:gd name="connsiteX24" fmla="*/ 5255653 w 6424098"/>
              <a:gd name="connsiteY24" fmla="*/ 1524712 h 6858000"/>
              <a:gd name="connsiteX25" fmla="*/ 5263491 w 6424098"/>
              <a:gd name="connsiteY25" fmla="*/ 1642938 h 6858000"/>
              <a:gd name="connsiteX26" fmla="*/ 5261314 w 6424098"/>
              <a:gd name="connsiteY26" fmla="*/ 1689177 h 6858000"/>
              <a:gd name="connsiteX27" fmla="*/ 5259788 w 6424098"/>
              <a:gd name="connsiteY27" fmla="*/ 1768516 h 6858000"/>
              <a:gd name="connsiteX28" fmla="*/ 5255696 w 6424098"/>
              <a:gd name="connsiteY28" fmla="*/ 1953770 h 6858000"/>
              <a:gd name="connsiteX29" fmla="*/ 5252592 w 6424098"/>
              <a:gd name="connsiteY29" fmla="*/ 2092210 h 6858000"/>
              <a:gd name="connsiteX30" fmla="*/ 5264303 w 6424098"/>
              <a:gd name="connsiteY30" fmla="*/ 2225157 h 6858000"/>
              <a:gd name="connsiteX31" fmla="*/ 5254949 w 6424098"/>
              <a:gd name="connsiteY31" fmla="*/ 2236160 h 6858000"/>
              <a:gd name="connsiteX32" fmla="*/ 5250104 w 6424098"/>
              <a:gd name="connsiteY32" fmla="*/ 2249166 h 6858000"/>
              <a:gd name="connsiteX33" fmla="*/ 5251214 w 6424098"/>
              <a:gd name="connsiteY33" fmla="*/ 2250944 h 6858000"/>
              <a:gd name="connsiteX34" fmla="*/ 5250644 w 6424098"/>
              <a:gd name="connsiteY34" fmla="*/ 2266619 h 6858000"/>
              <a:gd name="connsiteX35" fmla="*/ 5293877 w 6424098"/>
              <a:gd name="connsiteY35" fmla="*/ 2368649 h 6858000"/>
              <a:gd name="connsiteX36" fmla="*/ 5311338 w 6424098"/>
              <a:gd name="connsiteY36" fmla="*/ 2404034 h 6858000"/>
              <a:gd name="connsiteX37" fmla="*/ 5338366 w 6424098"/>
              <a:gd name="connsiteY37" fmla="*/ 2465052 h 6858000"/>
              <a:gd name="connsiteX38" fmla="*/ 5371263 w 6424098"/>
              <a:gd name="connsiteY38" fmla="*/ 2586413 h 6858000"/>
              <a:gd name="connsiteX39" fmla="*/ 5407503 w 6424098"/>
              <a:gd name="connsiteY39" fmla="*/ 2786290 h 6858000"/>
              <a:gd name="connsiteX40" fmla="*/ 5407356 w 6424098"/>
              <a:gd name="connsiteY40" fmla="*/ 2787545 h 6858000"/>
              <a:gd name="connsiteX41" fmla="*/ 5411130 w 6424098"/>
              <a:gd name="connsiteY41" fmla="*/ 2788640 h 6858000"/>
              <a:gd name="connsiteX42" fmla="*/ 5416439 w 6424098"/>
              <a:gd name="connsiteY42" fmla="*/ 2805666 h 6858000"/>
              <a:gd name="connsiteX43" fmla="*/ 5457023 w 6424098"/>
              <a:gd name="connsiteY43" fmla="*/ 2858292 h 6858000"/>
              <a:gd name="connsiteX44" fmla="*/ 5479298 w 6424098"/>
              <a:gd name="connsiteY44" fmla="*/ 2947791 h 6858000"/>
              <a:gd name="connsiteX45" fmla="*/ 5481770 w 6424098"/>
              <a:gd name="connsiteY45" fmla="*/ 2951352 h 6858000"/>
              <a:gd name="connsiteX46" fmla="*/ 5482045 w 6424098"/>
              <a:gd name="connsiteY46" fmla="*/ 2984371 h 6858000"/>
              <a:gd name="connsiteX47" fmla="*/ 5482415 w 6424098"/>
              <a:gd name="connsiteY47" fmla="*/ 3004079 h 6858000"/>
              <a:gd name="connsiteX48" fmla="*/ 5503944 w 6424098"/>
              <a:gd name="connsiteY48" fmla="*/ 3123335 h 6858000"/>
              <a:gd name="connsiteX49" fmla="*/ 5516007 w 6424098"/>
              <a:gd name="connsiteY49" fmla="*/ 3258473 h 6858000"/>
              <a:gd name="connsiteX50" fmla="*/ 5566839 w 6424098"/>
              <a:gd name="connsiteY50" fmla="*/ 3345295 h 6858000"/>
              <a:gd name="connsiteX51" fmla="*/ 5589758 w 6424098"/>
              <a:gd name="connsiteY51" fmla="*/ 3506453 h 6858000"/>
              <a:gd name="connsiteX52" fmla="*/ 5596144 w 6424098"/>
              <a:gd name="connsiteY52" fmla="*/ 3534624 h 6858000"/>
              <a:gd name="connsiteX53" fmla="*/ 5597750 w 6424098"/>
              <a:gd name="connsiteY53" fmla="*/ 3534129 h 6858000"/>
              <a:gd name="connsiteX54" fmla="*/ 5599700 w 6424098"/>
              <a:gd name="connsiteY54" fmla="*/ 3547221 h 6858000"/>
              <a:gd name="connsiteX55" fmla="*/ 5615031 w 6424098"/>
              <a:gd name="connsiteY55" fmla="*/ 3557482 h 6858000"/>
              <a:gd name="connsiteX56" fmla="*/ 5618377 w 6424098"/>
              <a:gd name="connsiteY56" fmla="*/ 3588431 h 6858000"/>
              <a:gd name="connsiteX57" fmla="*/ 5612155 w 6424098"/>
              <a:gd name="connsiteY57" fmla="*/ 3589869 h 6858000"/>
              <a:gd name="connsiteX58" fmla="*/ 5620843 w 6424098"/>
              <a:gd name="connsiteY58" fmla="*/ 3606745 h 6858000"/>
              <a:gd name="connsiteX59" fmla="*/ 5655472 w 6424098"/>
              <a:gd name="connsiteY59" fmla="*/ 3678877 h 6858000"/>
              <a:gd name="connsiteX60" fmla="*/ 5683015 w 6424098"/>
              <a:gd name="connsiteY60" fmla="*/ 3762025 h 6858000"/>
              <a:gd name="connsiteX61" fmla="*/ 5696643 w 6424098"/>
              <a:gd name="connsiteY61" fmla="*/ 3773888 h 6858000"/>
              <a:gd name="connsiteX62" fmla="*/ 5699203 w 6424098"/>
              <a:gd name="connsiteY62" fmla="*/ 3775823 h 6858000"/>
              <a:gd name="connsiteX63" fmla="*/ 5704824 w 6424098"/>
              <a:gd name="connsiteY63" fmla="*/ 3785966 h 6858000"/>
              <a:gd name="connsiteX64" fmla="*/ 5733539 w 6424098"/>
              <a:gd name="connsiteY64" fmla="*/ 3818457 h 6858000"/>
              <a:gd name="connsiteX65" fmla="*/ 5768491 w 6424098"/>
              <a:gd name="connsiteY65" fmla="*/ 3914399 h 6858000"/>
              <a:gd name="connsiteX66" fmla="*/ 5793123 w 6424098"/>
              <a:gd name="connsiteY66" fmla="*/ 3969952 h 6858000"/>
              <a:gd name="connsiteX67" fmla="*/ 5808321 w 6424098"/>
              <a:gd name="connsiteY67" fmla="*/ 3988153 h 6858000"/>
              <a:gd name="connsiteX68" fmla="*/ 5825621 w 6424098"/>
              <a:gd name="connsiteY68" fmla="*/ 4015525 h 6858000"/>
              <a:gd name="connsiteX69" fmla="*/ 5860672 w 6424098"/>
              <a:gd name="connsiteY69" fmla="*/ 4061579 h 6858000"/>
              <a:gd name="connsiteX70" fmla="*/ 5872173 w 6424098"/>
              <a:gd name="connsiteY70" fmla="*/ 4088497 h 6858000"/>
              <a:gd name="connsiteX71" fmla="*/ 5894095 w 6424098"/>
              <a:gd name="connsiteY71" fmla="*/ 4128857 h 6858000"/>
              <a:gd name="connsiteX72" fmla="*/ 5903513 w 6424098"/>
              <a:gd name="connsiteY72" fmla="*/ 4187661 h 6858000"/>
              <a:gd name="connsiteX73" fmla="*/ 5917114 w 6424098"/>
              <a:gd name="connsiteY73" fmla="*/ 4213096 h 6858000"/>
              <a:gd name="connsiteX74" fmla="*/ 5924233 w 6424098"/>
              <a:gd name="connsiteY74" fmla="*/ 4242060 h 6858000"/>
              <a:gd name="connsiteX75" fmla="*/ 5928910 w 6424098"/>
              <a:gd name="connsiteY75" fmla="*/ 4300973 h 6858000"/>
              <a:gd name="connsiteX76" fmla="*/ 5939320 w 6424098"/>
              <a:gd name="connsiteY76" fmla="*/ 4340435 h 6858000"/>
              <a:gd name="connsiteX77" fmla="*/ 5946705 w 6424098"/>
              <a:gd name="connsiteY77" fmla="*/ 4428051 h 6858000"/>
              <a:gd name="connsiteX78" fmla="*/ 5949261 w 6424098"/>
              <a:gd name="connsiteY78" fmla="*/ 4449185 h 6858000"/>
              <a:gd name="connsiteX79" fmla="*/ 5968960 w 6424098"/>
              <a:gd name="connsiteY79" fmla="*/ 4482655 h 6858000"/>
              <a:gd name="connsiteX80" fmla="*/ 5980106 w 6424098"/>
              <a:gd name="connsiteY80" fmla="*/ 4585087 h 6858000"/>
              <a:gd name="connsiteX81" fmla="*/ 5998138 w 6424098"/>
              <a:gd name="connsiteY81" fmla="*/ 4697518 h 6858000"/>
              <a:gd name="connsiteX82" fmla="*/ 6013516 w 6424098"/>
              <a:gd name="connsiteY82" fmla="*/ 4786619 h 6858000"/>
              <a:gd name="connsiteX83" fmla="*/ 6025404 w 6424098"/>
              <a:gd name="connsiteY83" fmla="*/ 4858148 h 6858000"/>
              <a:gd name="connsiteX84" fmla="*/ 6007749 w 6424098"/>
              <a:gd name="connsiteY84" fmla="*/ 4964715 h 6858000"/>
              <a:gd name="connsiteX85" fmla="*/ 6005269 w 6424098"/>
              <a:gd name="connsiteY85" fmla="*/ 5150567 h 6858000"/>
              <a:gd name="connsiteX86" fmla="*/ 6001127 w 6424098"/>
              <a:gd name="connsiteY86" fmla="*/ 5164609 h 6858000"/>
              <a:gd name="connsiteX87" fmla="*/ 5998514 w 6424098"/>
              <a:gd name="connsiteY87" fmla="*/ 5189673 h 6858000"/>
              <a:gd name="connsiteX88" fmla="*/ 6018409 w 6424098"/>
              <a:gd name="connsiteY88" fmla="*/ 5227157 h 6858000"/>
              <a:gd name="connsiteX89" fmla="*/ 6036748 w 6424098"/>
              <a:gd name="connsiteY89" fmla="*/ 5322752 h 6858000"/>
              <a:gd name="connsiteX90" fmla="*/ 6036943 w 6424098"/>
              <a:gd name="connsiteY90" fmla="*/ 5329480 h 6858000"/>
              <a:gd name="connsiteX91" fmla="*/ 6037677 w 6424098"/>
              <a:gd name="connsiteY91" fmla="*/ 5354807 h 6858000"/>
              <a:gd name="connsiteX92" fmla="*/ 6039728 w 6424098"/>
              <a:gd name="connsiteY92" fmla="*/ 5359416 h 6858000"/>
              <a:gd name="connsiteX93" fmla="*/ 6053435 w 6424098"/>
              <a:gd name="connsiteY93" fmla="*/ 5387547 h 6858000"/>
              <a:gd name="connsiteX94" fmla="*/ 6065933 w 6424098"/>
              <a:gd name="connsiteY94" fmla="*/ 5443002 h 6858000"/>
              <a:gd name="connsiteX95" fmla="*/ 6068640 w 6424098"/>
              <a:gd name="connsiteY95" fmla="*/ 5474503 h 6858000"/>
              <a:gd name="connsiteX96" fmla="*/ 6080922 w 6424098"/>
              <a:gd name="connsiteY96" fmla="*/ 5561070 h 6858000"/>
              <a:gd name="connsiteX97" fmla="*/ 6096949 w 6424098"/>
              <a:gd name="connsiteY97" fmla="*/ 5648179 h 6858000"/>
              <a:gd name="connsiteX98" fmla="*/ 6125703 w 6424098"/>
              <a:gd name="connsiteY98" fmla="*/ 5692894 h 6858000"/>
              <a:gd name="connsiteX99" fmla="*/ 6121353 w 6424098"/>
              <a:gd name="connsiteY99" fmla="*/ 5721725 h 6858000"/>
              <a:gd name="connsiteX100" fmla="*/ 6121607 w 6424098"/>
              <a:gd name="connsiteY100" fmla="*/ 5721959 h 6858000"/>
              <a:gd name="connsiteX101" fmla="*/ 6127024 w 6424098"/>
              <a:gd name="connsiteY101" fmla="*/ 5786902 h 6858000"/>
              <a:gd name="connsiteX102" fmla="*/ 6127519 w 6424098"/>
              <a:gd name="connsiteY102" fmla="*/ 5865775 h 6858000"/>
              <a:gd name="connsiteX103" fmla="*/ 6119217 w 6424098"/>
              <a:gd name="connsiteY103" fmla="*/ 5888542 h 6858000"/>
              <a:gd name="connsiteX104" fmla="*/ 6102493 w 6424098"/>
              <a:gd name="connsiteY104" fmla="*/ 5928602 h 6858000"/>
              <a:gd name="connsiteX105" fmla="*/ 6056863 w 6424098"/>
              <a:gd name="connsiteY105" fmla="*/ 6000643 h 6858000"/>
              <a:gd name="connsiteX106" fmla="*/ 6045436 w 6424098"/>
              <a:gd name="connsiteY106" fmla="*/ 6124480 h 6858000"/>
              <a:gd name="connsiteX107" fmla="*/ 6030489 w 6424098"/>
              <a:gd name="connsiteY107" fmla="*/ 6317666 h 6858000"/>
              <a:gd name="connsiteX108" fmla="*/ 6007492 w 6424098"/>
              <a:gd name="connsiteY108" fmla="*/ 6440818 h 6858000"/>
              <a:gd name="connsiteX109" fmla="*/ 6009467 w 6424098"/>
              <a:gd name="connsiteY109" fmla="*/ 6487076 h 6858000"/>
              <a:gd name="connsiteX110" fmla="*/ 5995064 w 6424098"/>
              <a:gd name="connsiteY110" fmla="*/ 6540791 h 6858000"/>
              <a:gd name="connsiteX111" fmla="*/ 6004510 w 6424098"/>
              <a:gd name="connsiteY111" fmla="*/ 6599256 h 6858000"/>
              <a:gd name="connsiteX112" fmla="*/ 5986207 w 6424098"/>
              <a:gd name="connsiteY112" fmla="*/ 6695855 h 6858000"/>
              <a:gd name="connsiteX113" fmla="*/ 5979428 w 6424098"/>
              <a:gd name="connsiteY113" fmla="*/ 6754678 h 6858000"/>
              <a:gd name="connsiteX114" fmla="*/ 5983398 w 6424098"/>
              <a:gd name="connsiteY114" fmla="*/ 6778641 h 6858000"/>
              <a:gd name="connsiteX115" fmla="*/ 5984543 w 6424098"/>
              <a:gd name="connsiteY115" fmla="*/ 6811016 h 6858000"/>
              <a:gd name="connsiteX116" fmla="*/ 5979671 w 6424098"/>
              <a:gd name="connsiteY116" fmla="*/ 6858000 h 6858000"/>
              <a:gd name="connsiteX117" fmla="*/ 0 w 6424098"/>
              <a:gd name="connsiteY117" fmla="*/ 6858000 h 6858000"/>
              <a:gd name="connsiteX118" fmla="*/ 0 w 6424098"/>
              <a:gd name="connsiteY118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13516 w 6127519"/>
              <a:gd name="connsiteY82" fmla="*/ 4786619 h 6858000"/>
              <a:gd name="connsiteX83" fmla="*/ 6025404 w 6127519"/>
              <a:gd name="connsiteY83" fmla="*/ 4858148 h 6858000"/>
              <a:gd name="connsiteX84" fmla="*/ 6007749 w 6127519"/>
              <a:gd name="connsiteY84" fmla="*/ 4964715 h 6858000"/>
              <a:gd name="connsiteX85" fmla="*/ 6005269 w 6127519"/>
              <a:gd name="connsiteY85" fmla="*/ 5150567 h 6858000"/>
              <a:gd name="connsiteX86" fmla="*/ 6001127 w 6127519"/>
              <a:gd name="connsiteY86" fmla="*/ 5164609 h 6858000"/>
              <a:gd name="connsiteX87" fmla="*/ 5998514 w 6127519"/>
              <a:gd name="connsiteY87" fmla="*/ 5189673 h 6858000"/>
              <a:gd name="connsiteX88" fmla="*/ 6018409 w 6127519"/>
              <a:gd name="connsiteY88" fmla="*/ 5227157 h 6858000"/>
              <a:gd name="connsiteX89" fmla="*/ 6036748 w 6127519"/>
              <a:gd name="connsiteY89" fmla="*/ 5322752 h 6858000"/>
              <a:gd name="connsiteX90" fmla="*/ 6036943 w 6127519"/>
              <a:gd name="connsiteY90" fmla="*/ 5329480 h 6858000"/>
              <a:gd name="connsiteX91" fmla="*/ 6037677 w 6127519"/>
              <a:gd name="connsiteY91" fmla="*/ 5354807 h 6858000"/>
              <a:gd name="connsiteX92" fmla="*/ 6039728 w 6127519"/>
              <a:gd name="connsiteY92" fmla="*/ 5359416 h 6858000"/>
              <a:gd name="connsiteX93" fmla="*/ 6053435 w 6127519"/>
              <a:gd name="connsiteY93" fmla="*/ 5387547 h 6858000"/>
              <a:gd name="connsiteX94" fmla="*/ 6065933 w 6127519"/>
              <a:gd name="connsiteY94" fmla="*/ 5443002 h 6858000"/>
              <a:gd name="connsiteX95" fmla="*/ 6068640 w 6127519"/>
              <a:gd name="connsiteY95" fmla="*/ 5474503 h 6858000"/>
              <a:gd name="connsiteX96" fmla="*/ 6080922 w 6127519"/>
              <a:gd name="connsiteY96" fmla="*/ 5561070 h 6858000"/>
              <a:gd name="connsiteX97" fmla="*/ 6096949 w 6127519"/>
              <a:gd name="connsiteY97" fmla="*/ 5648179 h 6858000"/>
              <a:gd name="connsiteX98" fmla="*/ 6125703 w 6127519"/>
              <a:gd name="connsiteY98" fmla="*/ 5692894 h 6858000"/>
              <a:gd name="connsiteX99" fmla="*/ 6121353 w 6127519"/>
              <a:gd name="connsiteY99" fmla="*/ 5721725 h 6858000"/>
              <a:gd name="connsiteX100" fmla="*/ 6121607 w 6127519"/>
              <a:gd name="connsiteY100" fmla="*/ 5721959 h 6858000"/>
              <a:gd name="connsiteX101" fmla="*/ 6127024 w 6127519"/>
              <a:gd name="connsiteY101" fmla="*/ 5786902 h 6858000"/>
              <a:gd name="connsiteX102" fmla="*/ 6127519 w 6127519"/>
              <a:gd name="connsiteY102" fmla="*/ 5865775 h 6858000"/>
              <a:gd name="connsiteX103" fmla="*/ 6119217 w 6127519"/>
              <a:gd name="connsiteY103" fmla="*/ 5888542 h 6858000"/>
              <a:gd name="connsiteX104" fmla="*/ 6102493 w 6127519"/>
              <a:gd name="connsiteY104" fmla="*/ 5928602 h 6858000"/>
              <a:gd name="connsiteX105" fmla="*/ 6056863 w 6127519"/>
              <a:gd name="connsiteY105" fmla="*/ 6000643 h 6858000"/>
              <a:gd name="connsiteX106" fmla="*/ 6045436 w 6127519"/>
              <a:gd name="connsiteY106" fmla="*/ 6124480 h 6858000"/>
              <a:gd name="connsiteX107" fmla="*/ 6030489 w 6127519"/>
              <a:gd name="connsiteY107" fmla="*/ 6317666 h 6858000"/>
              <a:gd name="connsiteX108" fmla="*/ 6007492 w 6127519"/>
              <a:gd name="connsiteY108" fmla="*/ 6440818 h 6858000"/>
              <a:gd name="connsiteX109" fmla="*/ 6009467 w 6127519"/>
              <a:gd name="connsiteY109" fmla="*/ 6487076 h 6858000"/>
              <a:gd name="connsiteX110" fmla="*/ 5995064 w 6127519"/>
              <a:gd name="connsiteY110" fmla="*/ 6540791 h 6858000"/>
              <a:gd name="connsiteX111" fmla="*/ 6004510 w 6127519"/>
              <a:gd name="connsiteY111" fmla="*/ 6599256 h 6858000"/>
              <a:gd name="connsiteX112" fmla="*/ 5986207 w 6127519"/>
              <a:gd name="connsiteY112" fmla="*/ 6695855 h 6858000"/>
              <a:gd name="connsiteX113" fmla="*/ 5979428 w 6127519"/>
              <a:gd name="connsiteY113" fmla="*/ 6754678 h 6858000"/>
              <a:gd name="connsiteX114" fmla="*/ 5983398 w 6127519"/>
              <a:gd name="connsiteY114" fmla="*/ 6778641 h 6858000"/>
              <a:gd name="connsiteX115" fmla="*/ 5984543 w 6127519"/>
              <a:gd name="connsiteY115" fmla="*/ 6811016 h 6858000"/>
              <a:gd name="connsiteX116" fmla="*/ 5979671 w 6127519"/>
              <a:gd name="connsiteY116" fmla="*/ 6858000 h 6858000"/>
              <a:gd name="connsiteX117" fmla="*/ 0 w 6127519"/>
              <a:gd name="connsiteY117" fmla="*/ 6858000 h 6858000"/>
              <a:gd name="connsiteX118" fmla="*/ 0 w 6127519"/>
              <a:gd name="connsiteY118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25404 w 6127519"/>
              <a:gd name="connsiteY82" fmla="*/ 4858148 h 6858000"/>
              <a:gd name="connsiteX83" fmla="*/ 6007749 w 6127519"/>
              <a:gd name="connsiteY83" fmla="*/ 4964715 h 6858000"/>
              <a:gd name="connsiteX84" fmla="*/ 6005269 w 6127519"/>
              <a:gd name="connsiteY84" fmla="*/ 5150567 h 6858000"/>
              <a:gd name="connsiteX85" fmla="*/ 6001127 w 6127519"/>
              <a:gd name="connsiteY85" fmla="*/ 5164609 h 6858000"/>
              <a:gd name="connsiteX86" fmla="*/ 5998514 w 6127519"/>
              <a:gd name="connsiteY86" fmla="*/ 5189673 h 6858000"/>
              <a:gd name="connsiteX87" fmla="*/ 6018409 w 6127519"/>
              <a:gd name="connsiteY87" fmla="*/ 5227157 h 6858000"/>
              <a:gd name="connsiteX88" fmla="*/ 6036748 w 6127519"/>
              <a:gd name="connsiteY88" fmla="*/ 5322752 h 6858000"/>
              <a:gd name="connsiteX89" fmla="*/ 6036943 w 6127519"/>
              <a:gd name="connsiteY89" fmla="*/ 5329480 h 6858000"/>
              <a:gd name="connsiteX90" fmla="*/ 6037677 w 6127519"/>
              <a:gd name="connsiteY90" fmla="*/ 5354807 h 6858000"/>
              <a:gd name="connsiteX91" fmla="*/ 6039728 w 6127519"/>
              <a:gd name="connsiteY91" fmla="*/ 5359416 h 6858000"/>
              <a:gd name="connsiteX92" fmla="*/ 6053435 w 6127519"/>
              <a:gd name="connsiteY92" fmla="*/ 5387547 h 6858000"/>
              <a:gd name="connsiteX93" fmla="*/ 6065933 w 6127519"/>
              <a:gd name="connsiteY93" fmla="*/ 5443002 h 6858000"/>
              <a:gd name="connsiteX94" fmla="*/ 6068640 w 6127519"/>
              <a:gd name="connsiteY94" fmla="*/ 5474503 h 6858000"/>
              <a:gd name="connsiteX95" fmla="*/ 6080922 w 6127519"/>
              <a:gd name="connsiteY95" fmla="*/ 5561070 h 6858000"/>
              <a:gd name="connsiteX96" fmla="*/ 6096949 w 6127519"/>
              <a:gd name="connsiteY96" fmla="*/ 5648179 h 6858000"/>
              <a:gd name="connsiteX97" fmla="*/ 6125703 w 6127519"/>
              <a:gd name="connsiteY97" fmla="*/ 5692894 h 6858000"/>
              <a:gd name="connsiteX98" fmla="*/ 6121353 w 6127519"/>
              <a:gd name="connsiteY98" fmla="*/ 5721725 h 6858000"/>
              <a:gd name="connsiteX99" fmla="*/ 6121607 w 6127519"/>
              <a:gd name="connsiteY99" fmla="*/ 5721959 h 6858000"/>
              <a:gd name="connsiteX100" fmla="*/ 6127024 w 6127519"/>
              <a:gd name="connsiteY100" fmla="*/ 5786902 h 6858000"/>
              <a:gd name="connsiteX101" fmla="*/ 6127519 w 6127519"/>
              <a:gd name="connsiteY101" fmla="*/ 5865775 h 6858000"/>
              <a:gd name="connsiteX102" fmla="*/ 6119217 w 6127519"/>
              <a:gd name="connsiteY102" fmla="*/ 5888542 h 6858000"/>
              <a:gd name="connsiteX103" fmla="*/ 6102493 w 6127519"/>
              <a:gd name="connsiteY103" fmla="*/ 5928602 h 6858000"/>
              <a:gd name="connsiteX104" fmla="*/ 6056863 w 6127519"/>
              <a:gd name="connsiteY104" fmla="*/ 6000643 h 6858000"/>
              <a:gd name="connsiteX105" fmla="*/ 6045436 w 6127519"/>
              <a:gd name="connsiteY105" fmla="*/ 6124480 h 6858000"/>
              <a:gd name="connsiteX106" fmla="*/ 6030489 w 6127519"/>
              <a:gd name="connsiteY106" fmla="*/ 6317666 h 6858000"/>
              <a:gd name="connsiteX107" fmla="*/ 6007492 w 6127519"/>
              <a:gd name="connsiteY107" fmla="*/ 6440818 h 6858000"/>
              <a:gd name="connsiteX108" fmla="*/ 6009467 w 6127519"/>
              <a:gd name="connsiteY108" fmla="*/ 6487076 h 6858000"/>
              <a:gd name="connsiteX109" fmla="*/ 5995064 w 6127519"/>
              <a:gd name="connsiteY109" fmla="*/ 6540791 h 6858000"/>
              <a:gd name="connsiteX110" fmla="*/ 6004510 w 6127519"/>
              <a:gd name="connsiteY110" fmla="*/ 6599256 h 6858000"/>
              <a:gd name="connsiteX111" fmla="*/ 5986207 w 6127519"/>
              <a:gd name="connsiteY111" fmla="*/ 6695855 h 6858000"/>
              <a:gd name="connsiteX112" fmla="*/ 5979428 w 6127519"/>
              <a:gd name="connsiteY112" fmla="*/ 6754678 h 6858000"/>
              <a:gd name="connsiteX113" fmla="*/ 5983398 w 6127519"/>
              <a:gd name="connsiteY113" fmla="*/ 6778641 h 6858000"/>
              <a:gd name="connsiteX114" fmla="*/ 5984543 w 6127519"/>
              <a:gd name="connsiteY114" fmla="*/ 6811016 h 6858000"/>
              <a:gd name="connsiteX115" fmla="*/ 5979671 w 6127519"/>
              <a:gd name="connsiteY115" fmla="*/ 6858000 h 6858000"/>
              <a:gd name="connsiteX116" fmla="*/ 0 w 6127519"/>
              <a:gd name="connsiteY116" fmla="*/ 6858000 h 6858000"/>
              <a:gd name="connsiteX117" fmla="*/ 0 w 6127519"/>
              <a:gd name="connsiteY117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33539 w 6127519"/>
              <a:gd name="connsiteY64" fmla="*/ 3818457 h 6858000"/>
              <a:gd name="connsiteX65" fmla="*/ 5768491 w 6127519"/>
              <a:gd name="connsiteY65" fmla="*/ 3914399 h 6858000"/>
              <a:gd name="connsiteX66" fmla="*/ 5793123 w 6127519"/>
              <a:gd name="connsiteY66" fmla="*/ 3969952 h 6858000"/>
              <a:gd name="connsiteX67" fmla="*/ 5808321 w 6127519"/>
              <a:gd name="connsiteY67" fmla="*/ 3988153 h 6858000"/>
              <a:gd name="connsiteX68" fmla="*/ 5825621 w 6127519"/>
              <a:gd name="connsiteY68" fmla="*/ 4015525 h 6858000"/>
              <a:gd name="connsiteX69" fmla="*/ 5860672 w 6127519"/>
              <a:gd name="connsiteY69" fmla="*/ 4061579 h 6858000"/>
              <a:gd name="connsiteX70" fmla="*/ 5872173 w 6127519"/>
              <a:gd name="connsiteY70" fmla="*/ 4088497 h 6858000"/>
              <a:gd name="connsiteX71" fmla="*/ 5894095 w 6127519"/>
              <a:gd name="connsiteY71" fmla="*/ 4128857 h 6858000"/>
              <a:gd name="connsiteX72" fmla="*/ 5903513 w 6127519"/>
              <a:gd name="connsiteY72" fmla="*/ 4187661 h 6858000"/>
              <a:gd name="connsiteX73" fmla="*/ 5917114 w 6127519"/>
              <a:gd name="connsiteY73" fmla="*/ 4213096 h 6858000"/>
              <a:gd name="connsiteX74" fmla="*/ 5924233 w 6127519"/>
              <a:gd name="connsiteY74" fmla="*/ 4242060 h 6858000"/>
              <a:gd name="connsiteX75" fmla="*/ 5928910 w 6127519"/>
              <a:gd name="connsiteY75" fmla="*/ 4300973 h 6858000"/>
              <a:gd name="connsiteX76" fmla="*/ 5939320 w 6127519"/>
              <a:gd name="connsiteY76" fmla="*/ 4340435 h 6858000"/>
              <a:gd name="connsiteX77" fmla="*/ 5946705 w 6127519"/>
              <a:gd name="connsiteY77" fmla="*/ 4428051 h 6858000"/>
              <a:gd name="connsiteX78" fmla="*/ 5949261 w 6127519"/>
              <a:gd name="connsiteY78" fmla="*/ 4449185 h 6858000"/>
              <a:gd name="connsiteX79" fmla="*/ 5968960 w 6127519"/>
              <a:gd name="connsiteY79" fmla="*/ 4482655 h 6858000"/>
              <a:gd name="connsiteX80" fmla="*/ 5980106 w 6127519"/>
              <a:gd name="connsiteY80" fmla="*/ 4585087 h 6858000"/>
              <a:gd name="connsiteX81" fmla="*/ 5998138 w 6127519"/>
              <a:gd name="connsiteY81" fmla="*/ 4697518 h 6858000"/>
              <a:gd name="connsiteX82" fmla="*/ 6007819 w 6127519"/>
              <a:gd name="connsiteY82" fmla="*/ 4858148 h 6858000"/>
              <a:gd name="connsiteX83" fmla="*/ 6007749 w 6127519"/>
              <a:gd name="connsiteY83" fmla="*/ 4964715 h 6858000"/>
              <a:gd name="connsiteX84" fmla="*/ 6005269 w 6127519"/>
              <a:gd name="connsiteY84" fmla="*/ 5150567 h 6858000"/>
              <a:gd name="connsiteX85" fmla="*/ 6001127 w 6127519"/>
              <a:gd name="connsiteY85" fmla="*/ 5164609 h 6858000"/>
              <a:gd name="connsiteX86" fmla="*/ 5998514 w 6127519"/>
              <a:gd name="connsiteY86" fmla="*/ 5189673 h 6858000"/>
              <a:gd name="connsiteX87" fmla="*/ 6018409 w 6127519"/>
              <a:gd name="connsiteY87" fmla="*/ 5227157 h 6858000"/>
              <a:gd name="connsiteX88" fmla="*/ 6036748 w 6127519"/>
              <a:gd name="connsiteY88" fmla="*/ 5322752 h 6858000"/>
              <a:gd name="connsiteX89" fmla="*/ 6036943 w 6127519"/>
              <a:gd name="connsiteY89" fmla="*/ 5329480 h 6858000"/>
              <a:gd name="connsiteX90" fmla="*/ 6037677 w 6127519"/>
              <a:gd name="connsiteY90" fmla="*/ 5354807 h 6858000"/>
              <a:gd name="connsiteX91" fmla="*/ 6039728 w 6127519"/>
              <a:gd name="connsiteY91" fmla="*/ 5359416 h 6858000"/>
              <a:gd name="connsiteX92" fmla="*/ 6053435 w 6127519"/>
              <a:gd name="connsiteY92" fmla="*/ 5387547 h 6858000"/>
              <a:gd name="connsiteX93" fmla="*/ 6065933 w 6127519"/>
              <a:gd name="connsiteY93" fmla="*/ 5443002 h 6858000"/>
              <a:gd name="connsiteX94" fmla="*/ 6068640 w 6127519"/>
              <a:gd name="connsiteY94" fmla="*/ 5474503 h 6858000"/>
              <a:gd name="connsiteX95" fmla="*/ 6080922 w 6127519"/>
              <a:gd name="connsiteY95" fmla="*/ 5561070 h 6858000"/>
              <a:gd name="connsiteX96" fmla="*/ 6096949 w 6127519"/>
              <a:gd name="connsiteY96" fmla="*/ 5648179 h 6858000"/>
              <a:gd name="connsiteX97" fmla="*/ 6125703 w 6127519"/>
              <a:gd name="connsiteY97" fmla="*/ 5692894 h 6858000"/>
              <a:gd name="connsiteX98" fmla="*/ 6121353 w 6127519"/>
              <a:gd name="connsiteY98" fmla="*/ 5721725 h 6858000"/>
              <a:gd name="connsiteX99" fmla="*/ 6121607 w 6127519"/>
              <a:gd name="connsiteY99" fmla="*/ 5721959 h 6858000"/>
              <a:gd name="connsiteX100" fmla="*/ 6127024 w 6127519"/>
              <a:gd name="connsiteY100" fmla="*/ 5786902 h 6858000"/>
              <a:gd name="connsiteX101" fmla="*/ 6127519 w 6127519"/>
              <a:gd name="connsiteY101" fmla="*/ 5865775 h 6858000"/>
              <a:gd name="connsiteX102" fmla="*/ 6119217 w 6127519"/>
              <a:gd name="connsiteY102" fmla="*/ 5888542 h 6858000"/>
              <a:gd name="connsiteX103" fmla="*/ 6102493 w 6127519"/>
              <a:gd name="connsiteY103" fmla="*/ 5928602 h 6858000"/>
              <a:gd name="connsiteX104" fmla="*/ 6056863 w 6127519"/>
              <a:gd name="connsiteY104" fmla="*/ 6000643 h 6858000"/>
              <a:gd name="connsiteX105" fmla="*/ 6045436 w 6127519"/>
              <a:gd name="connsiteY105" fmla="*/ 6124480 h 6858000"/>
              <a:gd name="connsiteX106" fmla="*/ 6030489 w 6127519"/>
              <a:gd name="connsiteY106" fmla="*/ 6317666 h 6858000"/>
              <a:gd name="connsiteX107" fmla="*/ 6007492 w 6127519"/>
              <a:gd name="connsiteY107" fmla="*/ 6440818 h 6858000"/>
              <a:gd name="connsiteX108" fmla="*/ 6009467 w 6127519"/>
              <a:gd name="connsiteY108" fmla="*/ 6487076 h 6858000"/>
              <a:gd name="connsiteX109" fmla="*/ 5995064 w 6127519"/>
              <a:gd name="connsiteY109" fmla="*/ 6540791 h 6858000"/>
              <a:gd name="connsiteX110" fmla="*/ 6004510 w 6127519"/>
              <a:gd name="connsiteY110" fmla="*/ 6599256 h 6858000"/>
              <a:gd name="connsiteX111" fmla="*/ 5986207 w 6127519"/>
              <a:gd name="connsiteY111" fmla="*/ 6695855 h 6858000"/>
              <a:gd name="connsiteX112" fmla="*/ 5979428 w 6127519"/>
              <a:gd name="connsiteY112" fmla="*/ 6754678 h 6858000"/>
              <a:gd name="connsiteX113" fmla="*/ 5983398 w 6127519"/>
              <a:gd name="connsiteY113" fmla="*/ 6778641 h 6858000"/>
              <a:gd name="connsiteX114" fmla="*/ 5984543 w 6127519"/>
              <a:gd name="connsiteY114" fmla="*/ 6811016 h 6858000"/>
              <a:gd name="connsiteX115" fmla="*/ 5979671 w 6127519"/>
              <a:gd name="connsiteY115" fmla="*/ 6858000 h 6858000"/>
              <a:gd name="connsiteX116" fmla="*/ 0 w 6127519"/>
              <a:gd name="connsiteY116" fmla="*/ 6858000 h 6858000"/>
              <a:gd name="connsiteX117" fmla="*/ 0 w 6127519"/>
              <a:gd name="connsiteY117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04824 w 6127519"/>
              <a:gd name="connsiteY63" fmla="*/ 3785966 h 6858000"/>
              <a:gd name="connsiteX64" fmla="*/ 5768491 w 6127519"/>
              <a:gd name="connsiteY64" fmla="*/ 3914399 h 6858000"/>
              <a:gd name="connsiteX65" fmla="*/ 5793123 w 6127519"/>
              <a:gd name="connsiteY65" fmla="*/ 3969952 h 6858000"/>
              <a:gd name="connsiteX66" fmla="*/ 5808321 w 6127519"/>
              <a:gd name="connsiteY66" fmla="*/ 3988153 h 6858000"/>
              <a:gd name="connsiteX67" fmla="*/ 5825621 w 6127519"/>
              <a:gd name="connsiteY67" fmla="*/ 4015525 h 6858000"/>
              <a:gd name="connsiteX68" fmla="*/ 5860672 w 6127519"/>
              <a:gd name="connsiteY68" fmla="*/ 4061579 h 6858000"/>
              <a:gd name="connsiteX69" fmla="*/ 5872173 w 6127519"/>
              <a:gd name="connsiteY69" fmla="*/ 4088497 h 6858000"/>
              <a:gd name="connsiteX70" fmla="*/ 5894095 w 6127519"/>
              <a:gd name="connsiteY70" fmla="*/ 4128857 h 6858000"/>
              <a:gd name="connsiteX71" fmla="*/ 5903513 w 6127519"/>
              <a:gd name="connsiteY71" fmla="*/ 4187661 h 6858000"/>
              <a:gd name="connsiteX72" fmla="*/ 5917114 w 6127519"/>
              <a:gd name="connsiteY72" fmla="*/ 4213096 h 6858000"/>
              <a:gd name="connsiteX73" fmla="*/ 5924233 w 6127519"/>
              <a:gd name="connsiteY73" fmla="*/ 4242060 h 6858000"/>
              <a:gd name="connsiteX74" fmla="*/ 5928910 w 6127519"/>
              <a:gd name="connsiteY74" fmla="*/ 4300973 h 6858000"/>
              <a:gd name="connsiteX75" fmla="*/ 5939320 w 6127519"/>
              <a:gd name="connsiteY75" fmla="*/ 4340435 h 6858000"/>
              <a:gd name="connsiteX76" fmla="*/ 5946705 w 6127519"/>
              <a:gd name="connsiteY76" fmla="*/ 4428051 h 6858000"/>
              <a:gd name="connsiteX77" fmla="*/ 5949261 w 6127519"/>
              <a:gd name="connsiteY77" fmla="*/ 4449185 h 6858000"/>
              <a:gd name="connsiteX78" fmla="*/ 5968960 w 6127519"/>
              <a:gd name="connsiteY78" fmla="*/ 4482655 h 6858000"/>
              <a:gd name="connsiteX79" fmla="*/ 5980106 w 6127519"/>
              <a:gd name="connsiteY79" fmla="*/ 4585087 h 6858000"/>
              <a:gd name="connsiteX80" fmla="*/ 5998138 w 6127519"/>
              <a:gd name="connsiteY80" fmla="*/ 4697518 h 6858000"/>
              <a:gd name="connsiteX81" fmla="*/ 6007819 w 6127519"/>
              <a:gd name="connsiteY81" fmla="*/ 4858148 h 6858000"/>
              <a:gd name="connsiteX82" fmla="*/ 6007749 w 6127519"/>
              <a:gd name="connsiteY82" fmla="*/ 4964715 h 6858000"/>
              <a:gd name="connsiteX83" fmla="*/ 6005269 w 6127519"/>
              <a:gd name="connsiteY83" fmla="*/ 5150567 h 6858000"/>
              <a:gd name="connsiteX84" fmla="*/ 6001127 w 6127519"/>
              <a:gd name="connsiteY84" fmla="*/ 5164609 h 6858000"/>
              <a:gd name="connsiteX85" fmla="*/ 5998514 w 6127519"/>
              <a:gd name="connsiteY85" fmla="*/ 5189673 h 6858000"/>
              <a:gd name="connsiteX86" fmla="*/ 6018409 w 6127519"/>
              <a:gd name="connsiteY86" fmla="*/ 5227157 h 6858000"/>
              <a:gd name="connsiteX87" fmla="*/ 6036748 w 6127519"/>
              <a:gd name="connsiteY87" fmla="*/ 5322752 h 6858000"/>
              <a:gd name="connsiteX88" fmla="*/ 6036943 w 6127519"/>
              <a:gd name="connsiteY88" fmla="*/ 5329480 h 6858000"/>
              <a:gd name="connsiteX89" fmla="*/ 6037677 w 6127519"/>
              <a:gd name="connsiteY89" fmla="*/ 5354807 h 6858000"/>
              <a:gd name="connsiteX90" fmla="*/ 6039728 w 6127519"/>
              <a:gd name="connsiteY90" fmla="*/ 5359416 h 6858000"/>
              <a:gd name="connsiteX91" fmla="*/ 6053435 w 6127519"/>
              <a:gd name="connsiteY91" fmla="*/ 5387547 h 6858000"/>
              <a:gd name="connsiteX92" fmla="*/ 6065933 w 6127519"/>
              <a:gd name="connsiteY92" fmla="*/ 5443002 h 6858000"/>
              <a:gd name="connsiteX93" fmla="*/ 6068640 w 6127519"/>
              <a:gd name="connsiteY93" fmla="*/ 5474503 h 6858000"/>
              <a:gd name="connsiteX94" fmla="*/ 6080922 w 6127519"/>
              <a:gd name="connsiteY94" fmla="*/ 5561070 h 6858000"/>
              <a:gd name="connsiteX95" fmla="*/ 6096949 w 6127519"/>
              <a:gd name="connsiteY95" fmla="*/ 5648179 h 6858000"/>
              <a:gd name="connsiteX96" fmla="*/ 6125703 w 6127519"/>
              <a:gd name="connsiteY96" fmla="*/ 5692894 h 6858000"/>
              <a:gd name="connsiteX97" fmla="*/ 6121353 w 6127519"/>
              <a:gd name="connsiteY97" fmla="*/ 5721725 h 6858000"/>
              <a:gd name="connsiteX98" fmla="*/ 6121607 w 6127519"/>
              <a:gd name="connsiteY98" fmla="*/ 5721959 h 6858000"/>
              <a:gd name="connsiteX99" fmla="*/ 6127024 w 6127519"/>
              <a:gd name="connsiteY99" fmla="*/ 5786902 h 6858000"/>
              <a:gd name="connsiteX100" fmla="*/ 6127519 w 6127519"/>
              <a:gd name="connsiteY100" fmla="*/ 5865775 h 6858000"/>
              <a:gd name="connsiteX101" fmla="*/ 6119217 w 6127519"/>
              <a:gd name="connsiteY101" fmla="*/ 5888542 h 6858000"/>
              <a:gd name="connsiteX102" fmla="*/ 6102493 w 6127519"/>
              <a:gd name="connsiteY102" fmla="*/ 5928602 h 6858000"/>
              <a:gd name="connsiteX103" fmla="*/ 6056863 w 6127519"/>
              <a:gd name="connsiteY103" fmla="*/ 6000643 h 6858000"/>
              <a:gd name="connsiteX104" fmla="*/ 6045436 w 6127519"/>
              <a:gd name="connsiteY104" fmla="*/ 6124480 h 6858000"/>
              <a:gd name="connsiteX105" fmla="*/ 6030489 w 6127519"/>
              <a:gd name="connsiteY105" fmla="*/ 6317666 h 6858000"/>
              <a:gd name="connsiteX106" fmla="*/ 6007492 w 6127519"/>
              <a:gd name="connsiteY106" fmla="*/ 6440818 h 6858000"/>
              <a:gd name="connsiteX107" fmla="*/ 6009467 w 6127519"/>
              <a:gd name="connsiteY107" fmla="*/ 6487076 h 6858000"/>
              <a:gd name="connsiteX108" fmla="*/ 5995064 w 6127519"/>
              <a:gd name="connsiteY108" fmla="*/ 6540791 h 6858000"/>
              <a:gd name="connsiteX109" fmla="*/ 6004510 w 6127519"/>
              <a:gd name="connsiteY109" fmla="*/ 6599256 h 6858000"/>
              <a:gd name="connsiteX110" fmla="*/ 5986207 w 6127519"/>
              <a:gd name="connsiteY110" fmla="*/ 6695855 h 6858000"/>
              <a:gd name="connsiteX111" fmla="*/ 5979428 w 6127519"/>
              <a:gd name="connsiteY111" fmla="*/ 6754678 h 6858000"/>
              <a:gd name="connsiteX112" fmla="*/ 5983398 w 6127519"/>
              <a:gd name="connsiteY112" fmla="*/ 6778641 h 6858000"/>
              <a:gd name="connsiteX113" fmla="*/ 5984543 w 6127519"/>
              <a:gd name="connsiteY113" fmla="*/ 6811016 h 6858000"/>
              <a:gd name="connsiteX114" fmla="*/ 5979671 w 6127519"/>
              <a:gd name="connsiteY114" fmla="*/ 6858000 h 6858000"/>
              <a:gd name="connsiteX115" fmla="*/ 0 w 6127519"/>
              <a:gd name="connsiteY115" fmla="*/ 6858000 h 6858000"/>
              <a:gd name="connsiteX116" fmla="*/ 0 w 6127519"/>
              <a:gd name="connsiteY116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699203 w 6127519"/>
              <a:gd name="connsiteY62" fmla="*/ 3775823 h 6858000"/>
              <a:gd name="connsiteX63" fmla="*/ 5768491 w 6127519"/>
              <a:gd name="connsiteY63" fmla="*/ 3914399 h 6858000"/>
              <a:gd name="connsiteX64" fmla="*/ 5793123 w 6127519"/>
              <a:gd name="connsiteY64" fmla="*/ 3969952 h 6858000"/>
              <a:gd name="connsiteX65" fmla="*/ 5808321 w 6127519"/>
              <a:gd name="connsiteY65" fmla="*/ 3988153 h 6858000"/>
              <a:gd name="connsiteX66" fmla="*/ 5825621 w 6127519"/>
              <a:gd name="connsiteY66" fmla="*/ 4015525 h 6858000"/>
              <a:gd name="connsiteX67" fmla="*/ 5860672 w 6127519"/>
              <a:gd name="connsiteY67" fmla="*/ 4061579 h 6858000"/>
              <a:gd name="connsiteX68" fmla="*/ 5872173 w 6127519"/>
              <a:gd name="connsiteY68" fmla="*/ 4088497 h 6858000"/>
              <a:gd name="connsiteX69" fmla="*/ 5894095 w 6127519"/>
              <a:gd name="connsiteY69" fmla="*/ 4128857 h 6858000"/>
              <a:gd name="connsiteX70" fmla="*/ 5903513 w 6127519"/>
              <a:gd name="connsiteY70" fmla="*/ 4187661 h 6858000"/>
              <a:gd name="connsiteX71" fmla="*/ 5917114 w 6127519"/>
              <a:gd name="connsiteY71" fmla="*/ 4213096 h 6858000"/>
              <a:gd name="connsiteX72" fmla="*/ 5924233 w 6127519"/>
              <a:gd name="connsiteY72" fmla="*/ 4242060 h 6858000"/>
              <a:gd name="connsiteX73" fmla="*/ 5928910 w 6127519"/>
              <a:gd name="connsiteY73" fmla="*/ 4300973 h 6858000"/>
              <a:gd name="connsiteX74" fmla="*/ 5939320 w 6127519"/>
              <a:gd name="connsiteY74" fmla="*/ 4340435 h 6858000"/>
              <a:gd name="connsiteX75" fmla="*/ 5946705 w 6127519"/>
              <a:gd name="connsiteY75" fmla="*/ 4428051 h 6858000"/>
              <a:gd name="connsiteX76" fmla="*/ 5949261 w 6127519"/>
              <a:gd name="connsiteY76" fmla="*/ 4449185 h 6858000"/>
              <a:gd name="connsiteX77" fmla="*/ 5968960 w 6127519"/>
              <a:gd name="connsiteY77" fmla="*/ 4482655 h 6858000"/>
              <a:gd name="connsiteX78" fmla="*/ 5980106 w 6127519"/>
              <a:gd name="connsiteY78" fmla="*/ 4585087 h 6858000"/>
              <a:gd name="connsiteX79" fmla="*/ 5998138 w 6127519"/>
              <a:gd name="connsiteY79" fmla="*/ 4697518 h 6858000"/>
              <a:gd name="connsiteX80" fmla="*/ 6007819 w 6127519"/>
              <a:gd name="connsiteY80" fmla="*/ 4858148 h 6858000"/>
              <a:gd name="connsiteX81" fmla="*/ 6007749 w 6127519"/>
              <a:gd name="connsiteY81" fmla="*/ 4964715 h 6858000"/>
              <a:gd name="connsiteX82" fmla="*/ 6005269 w 6127519"/>
              <a:gd name="connsiteY82" fmla="*/ 5150567 h 6858000"/>
              <a:gd name="connsiteX83" fmla="*/ 6001127 w 6127519"/>
              <a:gd name="connsiteY83" fmla="*/ 5164609 h 6858000"/>
              <a:gd name="connsiteX84" fmla="*/ 5998514 w 6127519"/>
              <a:gd name="connsiteY84" fmla="*/ 5189673 h 6858000"/>
              <a:gd name="connsiteX85" fmla="*/ 6018409 w 6127519"/>
              <a:gd name="connsiteY85" fmla="*/ 5227157 h 6858000"/>
              <a:gd name="connsiteX86" fmla="*/ 6036748 w 6127519"/>
              <a:gd name="connsiteY86" fmla="*/ 5322752 h 6858000"/>
              <a:gd name="connsiteX87" fmla="*/ 6036943 w 6127519"/>
              <a:gd name="connsiteY87" fmla="*/ 5329480 h 6858000"/>
              <a:gd name="connsiteX88" fmla="*/ 6037677 w 6127519"/>
              <a:gd name="connsiteY88" fmla="*/ 5354807 h 6858000"/>
              <a:gd name="connsiteX89" fmla="*/ 6039728 w 6127519"/>
              <a:gd name="connsiteY89" fmla="*/ 5359416 h 6858000"/>
              <a:gd name="connsiteX90" fmla="*/ 6053435 w 6127519"/>
              <a:gd name="connsiteY90" fmla="*/ 5387547 h 6858000"/>
              <a:gd name="connsiteX91" fmla="*/ 6065933 w 6127519"/>
              <a:gd name="connsiteY91" fmla="*/ 5443002 h 6858000"/>
              <a:gd name="connsiteX92" fmla="*/ 6068640 w 6127519"/>
              <a:gd name="connsiteY92" fmla="*/ 5474503 h 6858000"/>
              <a:gd name="connsiteX93" fmla="*/ 6080922 w 6127519"/>
              <a:gd name="connsiteY93" fmla="*/ 5561070 h 6858000"/>
              <a:gd name="connsiteX94" fmla="*/ 6096949 w 6127519"/>
              <a:gd name="connsiteY94" fmla="*/ 5648179 h 6858000"/>
              <a:gd name="connsiteX95" fmla="*/ 6125703 w 6127519"/>
              <a:gd name="connsiteY95" fmla="*/ 5692894 h 6858000"/>
              <a:gd name="connsiteX96" fmla="*/ 6121353 w 6127519"/>
              <a:gd name="connsiteY96" fmla="*/ 5721725 h 6858000"/>
              <a:gd name="connsiteX97" fmla="*/ 6121607 w 6127519"/>
              <a:gd name="connsiteY97" fmla="*/ 5721959 h 6858000"/>
              <a:gd name="connsiteX98" fmla="*/ 6127024 w 6127519"/>
              <a:gd name="connsiteY98" fmla="*/ 5786902 h 6858000"/>
              <a:gd name="connsiteX99" fmla="*/ 6127519 w 6127519"/>
              <a:gd name="connsiteY99" fmla="*/ 5865775 h 6858000"/>
              <a:gd name="connsiteX100" fmla="*/ 6119217 w 6127519"/>
              <a:gd name="connsiteY100" fmla="*/ 5888542 h 6858000"/>
              <a:gd name="connsiteX101" fmla="*/ 6102493 w 6127519"/>
              <a:gd name="connsiteY101" fmla="*/ 5928602 h 6858000"/>
              <a:gd name="connsiteX102" fmla="*/ 6056863 w 6127519"/>
              <a:gd name="connsiteY102" fmla="*/ 6000643 h 6858000"/>
              <a:gd name="connsiteX103" fmla="*/ 6045436 w 6127519"/>
              <a:gd name="connsiteY103" fmla="*/ 6124480 h 6858000"/>
              <a:gd name="connsiteX104" fmla="*/ 6030489 w 6127519"/>
              <a:gd name="connsiteY104" fmla="*/ 6317666 h 6858000"/>
              <a:gd name="connsiteX105" fmla="*/ 6007492 w 6127519"/>
              <a:gd name="connsiteY105" fmla="*/ 6440818 h 6858000"/>
              <a:gd name="connsiteX106" fmla="*/ 6009467 w 6127519"/>
              <a:gd name="connsiteY106" fmla="*/ 6487076 h 6858000"/>
              <a:gd name="connsiteX107" fmla="*/ 5995064 w 6127519"/>
              <a:gd name="connsiteY107" fmla="*/ 6540791 h 6858000"/>
              <a:gd name="connsiteX108" fmla="*/ 6004510 w 6127519"/>
              <a:gd name="connsiteY108" fmla="*/ 6599256 h 6858000"/>
              <a:gd name="connsiteX109" fmla="*/ 5986207 w 6127519"/>
              <a:gd name="connsiteY109" fmla="*/ 6695855 h 6858000"/>
              <a:gd name="connsiteX110" fmla="*/ 5979428 w 6127519"/>
              <a:gd name="connsiteY110" fmla="*/ 6754678 h 6858000"/>
              <a:gd name="connsiteX111" fmla="*/ 5983398 w 6127519"/>
              <a:gd name="connsiteY111" fmla="*/ 6778641 h 6858000"/>
              <a:gd name="connsiteX112" fmla="*/ 5984543 w 6127519"/>
              <a:gd name="connsiteY112" fmla="*/ 6811016 h 6858000"/>
              <a:gd name="connsiteX113" fmla="*/ 5979671 w 6127519"/>
              <a:gd name="connsiteY113" fmla="*/ 6858000 h 6858000"/>
              <a:gd name="connsiteX114" fmla="*/ 0 w 6127519"/>
              <a:gd name="connsiteY114" fmla="*/ 6858000 h 6858000"/>
              <a:gd name="connsiteX115" fmla="*/ 0 w 6127519"/>
              <a:gd name="connsiteY115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707995 w 6127519"/>
              <a:gd name="connsiteY62" fmla="*/ 3781685 h 6858000"/>
              <a:gd name="connsiteX63" fmla="*/ 5768491 w 6127519"/>
              <a:gd name="connsiteY63" fmla="*/ 3914399 h 6858000"/>
              <a:gd name="connsiteX64" fmla="*/ 5793123 w 6127519"/>
              <a:gd name="connsiteY64" fmla="*/ 3969952 h 6858000"/>
              <a:gd name="connsiteX65" fmla="*/ 5808321 w 6127519"/>
              <a:gd name="connsiteY65" fmla="*/ 3988153 h 6858000"/>
              <a:gd name="connsiteX66" fmla="*/ 5825621 w 6127519"/>
              <a:gd name="connsiteY66" fmla="*/ 4015525 h 6858000"/>
              <a:gd name="connsiteX67" fmla="*/ 5860672 w 6127519"/>
              <a:gd name="connsiteY67" fmla="*/ 4061579 h 6858000"/>
              <a:gd name="connsiteX68" fmla="*/ 5872173 w 6127519"/>
              <a:gd name="connsiteY68" fmla="*/ 4088497 h 6858000"/>
              <a:gd name="connsiteX69" fmla="*/ 5894095 w 6127519"/>
              <a:gd name="connsiteY69" fmla="*/ 4128857 h 6858000"/>
              <a:gd name="connsiteX70" fmla="*/ 5903513 w 6127519"/>
              <a:gd name="connsiteY70" fmla="*/ 4187661 h 6858000"/>
              <a:gd name="connsiteX71" fmla="*/ 5917114 w 6127519"/>
              <a:gd name="connsiteY71" fmla="*/ 4213096 h 6858000"/>
              <a:gd name="connsiteX72" fmla="*/ 5924233 w 6127519"/>
              <a:gd name="connsiteY72" fmla="*/ 4242060 h 6858000"/>
              <a:gd name="connsiteX73" fmla="*/ 5928910 w 6127519"/>
              <a:gd name="connsiteY73" fmla="*/ 4300973 h 6858000"/>
              <a:gd name="connsiteX74" fmla="*/ 5939320 w 6127519"/>
              <a:gd name="connsiteY74" fmla="*/ 4340435 h 6858000"/>
              <a:gd name="connsiteX75" fmla="*/ 5946705 w 6127519"/>
              <a:gd name="connsiteY75" fmla="*/ 4428051 h 6858000"/>
              <a:gd name="connsiteX76" fmla="*/ 5949261 w 6127519"/>
              <a:gd name="connsiteY76" fmla="*/ 4449185 h 6858000"/>
              <a:gd name="connsiteX77" fmla="*/ 5968960 w 6127519"/>
              <a:gd name="connsiteY77" fmla="*/ 4482655 h 6858000"/>
              <a:gd name="connsiteX78" fmla="*/ 5980106 w 6127519"/>
              <a:gd name="connsiteY78" fmla="*/ 4585087 h 6858000"/>
              <a:gd name="connsiteX79" fmla="*/ 5998138 w 6127519"/>
              <a:gd name="connsiteY79" fmla="*/ 4697518 h 6858000"/>
              <a:gd name="connsiteX80" fmla="*/ 6007819 w 6127519"/>
              <a:gd name="connsiteY80" fmla="*/ 4858148 h 6858000"/>
              <a:gd name="connsiteX81" fmla="*/ 6007749 w 6127519"/>
              <a:gd name="connsiteY81" fmla="*/ 4964715 h 6858000"/>
              <a:gd name="connsiteX82" fmla="*/ 6005269 w 6127519"/>
              <a:gd name="connsiteY82" fmla="*/ 5150567 h 6858000"/>
              <a:gd name="connsiteX83" fmla="*/ 6001127 w 6127519"/>
              <a:gd name="connsiteY83" fmla="*/ 5164609 h 6858000"/>
              <a:gd name="connsiteX84" fmla="*/ 5998514 w 6127519"/>
              <a:gd name="connsiteY84" fmla="*/ 5189673 h 6858000"/>
              <a:gd name="connsiteX85" fmla="*/ 6018409 w 6127519"/>
              <a:gd name="connsiteY85" fmla="*/ 5227157 h 6858000"/>
              <a:gd name="connsiteX86" fmla="*/ 6036748 w 6127519"/>
              <a:gd name="connsiteY86" fmla="*/ 5322752 h 6858000"/>
              <a:gd name="connsiteX87" fmla="*/ 6036943 w 6127519"/>
              <a:gd name="connsiteY87" fmla="*/ 5329480 h 6858000"/>
              <a:gd name="connsiteX88" fmla="*/ 6037677 w 6127519"/>
              <a:gd name="connsiteY88" fmla="*/ 5354807 h 6858000"/>
              <a:gd name="connsiteX89" fmla="*/ 6039728 w 6127519"/>
              <a:gd name="connsiteY89" fmla="*/ 5359416 h 6858000"/>
              <a:gd name="connsiteX90" fmla="*/ 6053435 w 6127519"/>
              <a:gd name="connsiteY90" fmla="*/ 5387547 h 6858000"/>
              <a:gd name="connsiteX91" fmla="*/ 6065933 w 6127519"/>
              <a:gd name="connsiteY91" fmla="*/ 5443002 h 6858000"/>
              <a:gd name="connsiteX92" fmla="*/ 6068640 w 6127519"/>
              <a:gd name="connsiteY92" fmla="*/ 5474503 h 6858000"/>
              <a:gd name="connsiteX93" fmla="*/ 6080922 w 6127519"/>
              <a:gd name="connsiteY93" fmla="*/ 5561070 h 6858000"/>
              <a:gd name="connsiteX94" fmla="*/ 6096949 w 6127519"/>
              <a:gd name="connsiteY94" fmla="*/ 5648179 h 6858000"/>
              <a:gd name="connsiteX95" fmla="*/ 6125703 w 6127519"/>
              <a:gd name="connsiteY95" fmla="*/ 5692894 h 6858000"/>
              <a:gd name="connsiteX96" fmla="*/ 6121353 w 6127519"/>
              <a:gd name="connsiteY96" fmla="*/ 5721725 h 6858000"/>
              <a:gd name="connsiteX97" fmla="*/ 6121607 w 6127519"/>
              <a:gd name="connsiteY97" fmla="*/ 5721959 h 6858000"/>
              <a:gd name="connsiteX98" fmla="*/ 6127024 w 6127519"/>
              <a:gd name="connsiteY98" fmla="*/ 5786902 h 6858000"/>
              <a:gd name="connsiteX99" fmla="*/ 6127519 w 6127519"/>
              <a:gd name="connsiteY99" fmla="*/ 5865775 h 6858000"/>
              <a:gd name="connsiteX100" fmla="*/ 6119217 w 6127519"/>
              <a:gd name="connsiteY100" fmla="*/ 5888542 h 6858000"/>
              <a:gd name="connsiteX101" fmla="*/ 6102493 w 6127519"/>
              <a:gd name="connsiteY101" fmla="*/ 5928602 h 6858000"/>
              <a:gd name="connsiteX102" fmla="*/ 6056863 w 6127519"/>
              <a:gd name="connsiteY102" fmla="*/ 6000643 h 6858000"/>
              <a:gd name="connsiteX103" fmla="*/ 6045436 w 6127519"/>
              <a:gd name="connsiteY103" fmla="*/ 6124480 h 6858000"/>
              <a:gd name="connsiteX104" fmla="*/ 6030489 w 6127519"/>
              <a:gd name="connsiteY104" fmla="*/ 6317666 h 6858000"/>
              <a:gd name="connsiteX105" fmla="*/ 6007492 w 6127519"/>
              <a:gd name="connsiteY105" fmla="*/ 6440818 h 6858000"/>
              <a:gd name="connsiteX106" fmla="*/ 6009467 w 6127519"/>
              <a:gd name="connsiteY106" fmla="*/ 6487076 h 6858000"/>
              <a:gd name="connsiteX107" fmla="*/ 5995064 w 6127519"/>
              <a:gd name="connsiteY107" fmla="*/ 6540791 h 6858000"/>
              <a:gd name="connsiteX108" fmla="*/ 6004510 w 6127519"/>
              <a:gd name="connsiteY108" fmla="*/ 6599256 h 6858000"/>
              <a:gd name="connsiteX109" fmla="*/ 5986207 w 6127519"/>
              <a:gd name="connsiteY109" fmla="*/ 6695855 h 6858000"/>
              <a:gd name="connsiteX110" fmla="*/ 5979428 w 6127519"/>
              <a:gd name="connsiteY110" fmla="*/ 6754678 h 6858000"/>
              <a:gd name="connsiteX111" fmla="*/ 5983398 w 6127519"/>
              <a:gd name="connsiteY111" fmla="*/ 6778641 h 6858000"/>
              <a:gd name="connsiteX112" fmla="*/ 5984543 w 6127519"/>
              <a:gd name="connsiteY112" fmla="*/ 6811016 h 6858000"/>
              <a:gd name="connsiteX113" fmla="*/ 5979671 w 6127519"/>
              <a:gd name="connsiteY113" fmla="*/ 6858000 h 6858000"/>
              <a:gd name="connsiteX114" fmla="*/ 0 w 6127519"/>
              <a:gd name="connsiteY114" fmla="*/ 6858000 h 6858000"/>
              <a:gd name="connsiteX115" fmla="*/ 0 w 6127519"/>
              <a:gd name="connsiteY115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66839 w 6127519"/>
              <a:gd name="connsiteY50" fmla="*/ 3345295 h 6858000"/>
              <a:gd name="connsiteX51" fmla="*/ 5589758 w 6127519"/>
              <a:gd name="connsiteY51" fmla="*/ 3506453 h 6858000"/>
              <a:gd name="connsiteX52" fmla="*/ 5596144 w 6127519"/>
              <a:gd name="connsiteY52" fmla="*/ 3534624 h 6858000"/>
              <a:gd name="connsiteX53" fmla="*/ 5597750 w 6127519"/>
              <a:gd name="connsiteY53" fmla="*/ 3534129 h 6858000"/>
              <a:gd name="connsiteX54" fmla="*/ 5599700 w 6127519"/>
              <a:gd name="connsiteY54" fmla="*/ 3547221 h 6858000"/>
              <a:gd name="connsiteX55" fmla="*/ 5615031 w 6127519"/>
              <a:gd name="connsiteY55" fmla="*/ 3557482 h 6858000"/>
              <a:gd name="connsiteX56" fmla="*/ 5618377 w 6127519"/>
              <a:gd name="connsiteY56" fmla="*/ 3588431 h 6858000"/>
              <a:gd name="connsiteX57" fmla="*/ 5612155 w 6127519"/>
              <a:gd name="connsiteY57" fmla="*/ 3589869 h 6858000"/>
              <a:gd name="connsiteX58" fmla="*/ 5620843 w 6127519"/>
              <a:gd name="connsiteY58" fmla="*/ 3606745 h 6858000"/>
              <a:gd name="connsiteX59" fmla="*/ 5655472 w 6127519"/>
              <a:gd name="connsiteY59" fmla="*/ 3678877 h 6858000"/>
              <a:gd name="connsiteX60" fmla="*/ 5683015 w 6127519"/>
              <a:gd name="connsiteY60" fmla="*/ 3762025 h 6858000"/>
              <a:gd name="connsiteX61" fmla="*/ 5696643 w 6127519"/>
              <a:gd name="connsiteY61" fmla="*/ 3773888 h 6858000"/>
              <a:gd name="connsiteX62" fmla="*/ 5707995 w 6127519"/>
              <a:gd name="connsiteY62" fmla="*/ 3781685 h 6858000"/>
              <a:gd name="connsiteX63" fmla="*/ 5768491 w 6127519"/>
              <a:gd name="connsiteY63" fmla="*/ 3914399 h 6858000"/>
              <a:gd name="connsiteX64" fmla="*/ 5793123 w 6127519"/>
              <a:gd name="connsiteY64" fmla="*/ 3969952 h 6858000"/>
              <a:gd name="connsiteX65" fmla="*/ 5808321 w 6127519"/>
              <a:gd name="connsiteY65" fmla="*/ 3988153 h 6858000"/>
              <a:gd name="connsiteX66" fmla="*/ 5825621 w 6127519"/>
              <a:gd name="connsiteY66" fmla="*/ 4015525 h 6858000"/>
              <a:gd name="connsiteX67" fmla="*/ 5860672 w 6127519"/>
              <a:gd name="connsiteY67" fmla="*/ 4061579 h 6858000"/>
              <a:gd name="connsiteX68" fmla="*/ 5872173 w 6127519"/>
              <a:gd name="connsiteY68" fmla="*/ 4088497 h 6858000"/>
              <a:gd name="connsiteX69" fmla="*/ 5894095 w 6127519"/>
              <a:gd name="connsiteY69" fmla="*/ 4128857 h 6858000"/>
              <a:gd name="connsiteX70" fmla="*/ 5903513 w 6127519"/>
              <a:gd name="connsiteY70" fmla="*/ 4187661 h 6858000"/>
              <a:gd name="connsiteX71" fmla="*/ 5917114 w 6127519"/>
              <a:gd name="connsiteY71" fmla="*/ 4213096 h 6858000"/>
              <a:gd name="connsiteX72" fmla="*/ 5924233 w 6127519"/>
              <a:gd name="connsiteY72" fmla="*/ 4242060 h 6858000"/>
              <a:gd name="connsiteX73" fmla="*/ 5928910 w 6127519"/>
              <a:gd name="connsiteY73" fmla="*/ 4300973 h 6858000"/>
              <a:gd name="connsiteX74" fmla="*/ 5939320 w 6127519"/>
              <a:gd name="connsiteY74" fmla="*/ 4340435 h 6858000"/>
              <a:gd name="connsiteX75" fmla="*/ 5946705 w 6127519"/>
              <a:gd name="connsiteY75" fmla="*/ 4428051 h 6858000"/>
              <a:gd name="connsiteX76" fmla="*/ 5949261 w 6127519"/>
              <a:gd name="connsiteY76" fmla="*/ 4449185 h 6858000"/>
              <a:gd name="connsiteX77" fmla="*/ 5968960 w 6127519"/>
              <a:gd name="connsiteY77" fmla="*/ 4482655 h 6858000"/>
              <a:gd name="connsiteX78" fmla="*/ 5980106 w 6127519"/>
              <a:gd name="connsiteY78" fmla="*/ 4585087 h 6858000"/>
              <a:gd name="connsiteX79" fmla="*/ 5998138 w 6127519"/>
              <a:gd name="connsiteY79" fmla="*/ 4697518 h 6858000"/>
              <a:gd name="connsiteX80" fmla="*/ 6007819 w 6127519"/>
              <a:gd name="connsiteY80" fmla="*/ 4858148 h 6858000"/>
              <a:gd name="connsiteX81" fmla="*/ 6007749 w 6127519"/>
              <a:gd name="connsiteY81" fmla="*/ 4964715 h 6858000"/>
              <a:gd name="connsiteX82" fmla="*/ 6005269 w 6127519"/>
              <a:gd name="connsiteY82" fmla="*/ 5150567 h 6858000"/>
              <a:gd name="connsiteX83" fmla="*/ 6001127 w 6127519"/>
              <a:gd name="connsiteY83" fmla="*/ 5164609 h 6858000"/>
              <a:gd name="connsiteX84" fmla="*/ 5998514 w 6127519"/>
              <a:gd name="connsiteY84" fmla="*/ 5189673 h 6858000"/>
              <a:gd name="connsiteX85" fmla="*/ 6018409 w 6127519"/>
              <a:gd name="connsiteY85" fmla="*/ 5227157 h 6858000"/>
              <a:gd name="connsiteX86" fmla="*/ 6036748 w 6127519"/>
              <a:gd name="connsiteY86" fmla="*/ 5322752 h 6858000"/>
              <a:gd name="connsiteX87" fmla="*/ 6036943 w 6127519"/>
              <a:gd name="connsiteY87" fmla="*/ 5329480 h 6858000"/>
              <a:gd name="connsiteX88" fmla="*/ 6037677 w 6127519"/>
              <a:gd name="connsiteY88" fmla="*/ 5354807 h 6858000"/>
              <a:gd name="connsiteX89" fmla="*/ 6039728 w 6127519"/>
              <a:gd name="connsiteY89" fmla="*/ 5359416 h 6858000"/>
              <a:gd name="connsiteX90" fmla="*/ 6053435 w 6127519"/>
              <a:gd name="connsiteY90" fmla="*/ 5387547 h 6858000"/>
              <a:gd name="connsiteX91" fmla="*/ 6065933 w 6127519"/>
              <a:gd name="connsiteY91" fmla="*/ 5443002 h 6858000"/>
              <a:gd name="connsiteX92" fmla="*/ 6068640 w 6127519"/>
              <a:gd name="connsiteY92" fmla="*/ 5474503 h 6858000"/>
              <a:gd name="connsiteX93" fmla="*/ 6080922 w 6127519"/>
              <a:gd name="connsiteY93" fmla="*/ 5561070 h 6858000"/>
              <a:gd name="connsiteX94" fmla="*/ 6096949 w 6127519"/>
              <a:gd name="connsiteY94" fmla="*/ 5648179 h 6858000"/>
              <a:gd name="connsiteX95" fmla="*/ 6125703 w 6127519"/>
              <a:gd name="connsiteY95" fmla="*/ 5692894 h 6858000"/>
              <a:gd name="connsiteX96" fmla="*/ 6121353 w 6127519"/>
              <a:gd name="connsiteY96" fmla="*/ 5721725 h 6858000"/>
              <a:gd name="connsiteX97" fmla="*/ 6121607 w 6127519"/>
              <a:gd name="connsiteY97" fmla="*/ 5721959 h 6858000"/>
              <a:gd name="connsiteX98" fmla="*/ 6127024 w 6127519"/>
              <a:gd name="connsiteY98" fmla="*/ 5786902 h 6858000"/>
              <a:gd name="connsiteX99" fmla="*/ 6127519 w 6127519"/>
              <a:gd name="connsiteY99" fmla="*/ 5865775 h 6858000"/>
              <a:gd name="connsiteX100" fmla="*/ 6119217 w 6127519"/>
              <a:gd name="connsiteY100" fmla="*/ 5888542 h 6858000"/>
              <a:gd name="connsiteX101" fmla="*/ 6102493 w 6127519"/>
              <a:gd name="connsiteY101" fmla="*/ 5928602 h 6858000"/>
              <a:gd name="connsiteX102" fmla="*/ 6056863 w 6127519"/>
              <a:gd name="connsiteY102" fmla="*/ 6000643 h 6858000"/>
              <a:gd name="connsiteX103" fmla="*/ 6045436 w 6127519"/>
              <a:gd name="connsiteY103" fmla="*/ 6124480 h 6858000"/>
              <a:gd name="connsiteX104" fmla="*/ 6030489 w 6127519"/>
              <a:gd name="connsiteY104" fmla="*/ 6317666 h 6858000"/>
              <a:gd name="connsiteX105" fmla="*/ 6007492 w 6127519"/>
              <a:gd name="connsiteY105" fmla="*/ 6440818 h 6858000"/>
              <a:gd name="connsiteX106" fmla="*/ 6009467 w 6127519"/>
              <a:gd name="connsiteY106" fmla="*/ 6487076 h 6858000"/>
              <a:gd name="connsiteX107" fmla="*/ 5995064 w 6127519"/>
              <a:gd name="connsiteY107" fmla="*/ 6540791 h 6858000"/>
              <a:gd name="connsiteX108" fmla="*/ 6004510 w 6127519"/>
              <a:gd name="connsiteY108" fmla="*/ 6599256 h 6858000"/>
              <a:gd name="connsiteX109" fmla="*/ 5986207 w 6127519"/>
              <a:gd name="connsiteY109" fmla="*/ 6695855 h 6858000"/>
              <a:gd name="connsiteX110" fmla="*/ 5979428 w 6127519"/>
              <a:gd name="connsiteY110" fmla="*/ 6754678 h 6858000"/>
              <a:gd name="connsiteX111" fmla="*/ 5983398 w 6127519"/>
              <a:gd name="connsiteY111" fmla="*/ 6778641 h 6858000"/>
              <a:gd name="connsiteX112" fmla="*/ 5984543 w 6127519"/>
              <a:gd name="connsiteY112" fmla="*/ 6811016 h 6858000"/>
              <a:gd name="connsiteX113" fmla="*/ 5979671 w 6127519"/>
              <a:gd name="connsiteY113" fmla="*/ 6858000 h 6858000"/>
              <a:gd name="connsiteX114" fmla="*/ 0 w 6127519"/>
              <a:gd name="connsiteY114" fmla="*/ 6858000 h 6858000"/>
              <a:gd name="connsiteX115" fmla="*/ 0 w 6127519"/>
              <a:gd name="connsiteY115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89758 w 6127519"/>
              <a:gd name="connsiteY50" fmla="*/ 3506453 h 6858000"/>
              <a:gd name="connsiteX51" fmla="*/ 5596144 w 6127519"/>
              <a:gd name="connsiteY51" fmla="*/ 3534624 h 6858000"/>
              <a:gd name="connsiteX52" fmla="*/ 5597750 w 6127519"/>
              <a:gd name="connsiteY52" fmla="*/ 3534129 h 6858000"/>
              <a:gd name="connsiteX53" fmla="*/ 5599700 w 6127519"/>
              <a:gd name="connsiteY53" fmla="*/ 3547221 h 6858000"/>
              <a:gd name="connsiteX54" fmla="*/ 5615031 w 6127519"/>
              <a:gd name="connsiteY54" fmla="*/ 3557482 h 6858000"/>
              <a:gd name="connsiteX55" fmla="*/ 5618377 w 6127519"/>
              <a:gd name="connsiteY55" fmla="*/ 3588431 h 6858000"/>
              <a:gd name="connsiteX56" fmla="*/ 5612155 w 6127519"/>
              <a:gd name="connsiteY56" fmla="*/ 3589869 h 6858000"/>
              <a:gd name="connsiteX57" fmla="*/ 5620843 w 6127519"/>
              <a:gd name="connsiteY57" fmla="*/ 3606745 h 6858000"/>
              <a:gd name="connsiteX58" fmla="*/ 5655472 w 6127519"/>
              <a:gd name="connsiteY58" fmla="*/ 3678877 h 6858000"/>
              <a:gd name="connsiteX59" fmla="*/ 5683015 w 6127519"/>
              <a:gd name="connsiteY59" fmla="*/ 3762025 h 6858000"/>
              <a:gd name="connsiteX60" fmla="*/ 5696643 w 6127519"/>
              <a:gd name="connsiteY60" fmla="*/ 3773888 h 6858000"/>
              <a:gd name="connsiteX61" fmla="*/ 5707995 w 6127519"/>
              <a:gd name="connsiteY61" fmla="*/ 3781685 h 6858000"/>
              <a:gd name="connsiteX62" fmla="*/ 5768491 w 6127519"/>
              <a:gd name="connsiteY62" fmla="*/ 3914399 h 6858000"/>
              <a:gd name="connsiteX63" fmla="*/ 5793123 w 6127519"/>
              <a:gd name="connsiteY63" fmla="*/ 3969952 h 6858000"/>
              <a:gd name="connsiteX64" fmla="*/ 5808321 w 6127519"/>
              <a:gd name="connsiteY64" fmla="*/ 3988153 h 6858000"/>
              <a:gd name="connsiteX65" fmla="*/ 5825621 w 6127519"/>
              <a:gd name="connsiteY65" fmla="*/ 4015525 h 6858000"/>
              <a:gd name="connsiteX66" fmla="*/ 5860672 w 6127519"/>
              <a:gd name="connsiteY66" fmla="*/ 4061579 h 6858000"/>
              <a:gd name="connsiteX67" fmla="*/ 5872173 w 6127519"/>
              <a:gd name="connsiteY67" fmla="*/ 4088497 h 6858000"/>
              <a:gd name="connsiteX68" fmla="*/ 5894095 w 6127519"/>
              <a:gd name="connsiteY68" fmla="*/ 4128857 h 6858000"/>
              <a:gd name="connsiteX69" fmla="*/ 5903513 w 6127519"/>
              <a:gd name="connsiteY69" fmla="*/ 4187661 h 6858000"/>
              <a:gd name="connsiteX70" fmla="*/ 5917114 w 6127519"/>
              <a:gd name="connsiteY70" fmla="*/ 4213096 h 6858000"/>
              <a:gd name="connsiteX71" fmla="*/ 5924233 w 6127519"/>
              <a:gd name="connsiteY71" fmla="*/ 4242060 h 6858000"/>
              <a:gd name="connsiteX72" fmla="*/ 5928910 w 6127519"/>
              <a:gd name="connsiteY72" fmla="*/ 4300973 h 6858000"/>
              <a:gd name="connsiteX73" fmla="*/ 5939320 w 6127519"/>
              <a:gd name="connsiteY73" fmla="*/ 4340435 h 6858000"/>
              <a:gd name="connsiteX74" fmla="*/ 5946705 w 6127519"/>
              <a:gd name="connsiteY74" fmla="*/ 4428051 h 6858000"/>
              <a:gd name="connsiteX75" fmla="*/ 5949261 w 6127519"/>
              <a:gd name="connsiteY75" fmla="*/ 4449185 h 6858000"/>
              <a:gd name="connsiteX76" fmla="*/ 5968960 w 6127519"/>
              <a:gd name="connsiteY76" fmla="*/ 4482655 h 6858000"/>
              <a:gd name="connsiteX77" fmla="*/ 5980106 w 6127519"/>
              <a:gd name="connsiteY77" fmla="*/ 4585087 h 6858000"/>
              <a:gd name="connsiteX78" fmla="*/ 5998138 w 6127519"/>
              <a:gd name="connsiteY78" fmla="*/ 4697518 h 6858000"/>
              <a:gd name="connsiteX79" fmla="*/ 6007819 w 6127519"/>
              <a:gd name="connsiteY79" fmla="*/ 4858148 h 6858000"/>
              <a:gd name="connsiteX80" fmla="*/ 6007749 w 6127519"/>
              <a:gd name="connsiteY80" fmla="*/ 4964715 h 6858000"/>
              <a:gd name="connsiteX81" fmla="*/ 6005269 w 6127519"/>
              <a:gd name="connsiteY81" fmla="*/ 5150567 h 6858000"/>
              <a:gd name="connsiteX82" fmla="*/ 6001127 w 6127519"/>
              <a:gd name="connsiteY82" fmla="*/ 5164609 h 6858000"/>
              <a:gd name="connsiteX83" fmla="*/ 5998514 w 6127519"/>
              <a:gd name="connsiteY83" fmla="*/ 5189673 h 6858000"/>
              <a:gd name="connsiteX84" fmla="*/ 6018409 w 6127519"/>
              <a:gd name="connsiteY84" fmla="*/ 5227157 h 6858000"/>
              <a:gd name="connsiteX85" fmla="*/ 6036748 w 6127519"/>
              <a:gd name="connsiteY85" fmla="*/ 5322752 h 6858000"/>
              <a:gd name="connsiteX86" fmla="*/ 6036943 w 6127519"/>
              <a:gd name="connsiteY86" fmla="*/ 5329480 h 6858000"/>
              <a:gd name="connsiteX87" fmla="*/ 6037677 w 6127519"/>
              <a:gd name="connsiteY87" fmla="*/ 5354807 h 6858000"/>
              <a:gd name="connsiteX88" fmla="*/ 6039728 w 6127519"/>
              <a:gd name="connsiteY88" fmla="*/ 5359416 h 6858000"/>
              <a:gd name="connsiteX89" fmla="*/ 6053435 w 6127519"/>
              <a:gd name="connsiteY89" fmla="*/ 5387547 h 6858000"/>
              <a:gd name="connsiteX90" fmla="*/ 6065933 w 6127519"/>
              <a:gd name="connsiteY90" fmla="*/ 5443002 h 6858000"/>
              <a:gd name="connsiteX91" fmla="*/ 6068640 w 6127519"/>
              <a:gd name="connsiteY91" fmla="*/ 5474503 h 6858000"/>
              <a:gd name="connsiteX92" fmla="*/ 6080922 w 6127519"/>
              <a:gd name="connsiteY92" fmla="*/ 5561070 h 6858000"/>
              <a:gd name="connsiteX93" fmla="*/ 6096949 w 6127519"/>
              <a:gd name="connsiteY93" fmla="*/ 5648179 h 6858000"/>
              <a:gd name="connsiteX94" fmla="*/ 6125703 w 6127519"/>
              <a:gd name="connsiteY94" fmla="*/ 5692894 h 6858000"/>
              <a:gd name="connsiteX95" fmla="*/ 6121353 w 6127519"/>
              <a:gd name="connsiteY95" fmla="*/ 5721725 h 6858000"/>
              <a:gd name="connsiteX96" fmla="*/ 6121607 w 6127519"/>
              <a:gd name="connsiteY96" fmla="*/ 5721959 h 6858000"/>
              <a:gd name="connsiteX97" fmla="*/ 6127024 w 6127519"/>
              <a:gd name="connsiteY97" fmla="*/ 5786902 h 6858000"/>
              <a:gd name="connsiteX98" fmla="*/ 6127519 w 6127519"/>
              <a:gd name="connsiteY98" fmla="*/ 5865775 h 6858000"/>
              <a:gd name="connsiteX99" fmla="*/ 6119217 w 6127519"/>
              <a:gd name="connsiteY99" fmla="*/ 5888542 h 6858000"/>
              <a:gd name="connsiteX100" fmla="*/ 6102493 w 6127519"/>
              <a:gd name="connsiteY100" fmla="*/ 5928602 h 6858000"/>
              <a:gd name="connsiteX101" fmla="*/ 6056863 w 6127519"/>
              <a:gd name="connsiteY101" fmla="*/ 6000643 h 6858000"/>
              <a:gd name="connsiteX102" fmla="*/ 6045436 w 6127519"/>
              <a:gd name="connsiteY102" fmla="*/ 6124480 h 6858000"/>
              <a:gd name="connsiteX103" fmla="*/ 6030489 w 6127519"/>
              <a:gd name="connsiteY103" fmla="*/ 6317666 h 6858000"/>
              <a:gd name="connsiteX104" fmla="*/ 6007492 w 6127519"/>
              <a:gd name="connsiteY104" fmla="*/ 6440818 h 6858000"/>
              <a:gd name="connsiteX105" fmla="*/ 6009467 w 6127519"/>
              <a:gd name="connsiteY105" fmla="*/ 6487076 h 6858000"/>
              <a:gd name="connsiteX106" fmla="*/ 5995064 w 6127519"/>
              <a:gd name="connsiteY106" fmla="*/ 6540791 h 6858000"/>
              <a:gd name="connsiteX107" fmla="*/ 6004510 w 6127519"/>
              <a:gd name="connsiteY107" fmla="*/ 6599256 h 6858000"/>
              <a:gd name="connsiteX108" fmla="*/ 5986207 w 6127519"/>
              <a:gd name="connsiteY108" fmla="*/ 6695855 h 6858000"/>
              <a:gd name="connsiteX109" fmla="*/ 5979428 w 6127519"/>
              <a:gd name="connsiteY109" fmla="*/ 6754678 h 6858000"/>
              <a:gd name="connsiteX110" fmla="*/ 5983398 w 6127519"/>
              <a:gd name="connsiteY110" fmla="*/ 6778641 h 6858000"/>
              <a:gd name="connsiteX111" fmla="*/ 5984543 w 6127519"/>
              <a:gd name="connsiteY111" fmla="*/ 6811016 h 6858000"/>
              <a:gd name="connsiteX112" fmla="*/ 5979671 w 6127519"/>
              <a:gd name="connsiteY112" fmla="*/ 6858000 h 6858000"/>
              <a:gd name="connsiteX113" fmla="*/ 0 w 6127519"/>
              <a:gd name="connsiteY113" fmla="*/ 6858000 h 6858000"/>
              <a:gd name="connsiteX114" fmla="*/ 0 w 6127519"/>
              <a:gd name="connsiteY114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045 w 6127519"/>
              <a:gd name="connsiteY46" fmla="*/ 2984371 h 6858000"/>
              <a:gd name="connsiteX47" fmla="*/ 5482415 w 6127519"/>
              <a:gd name="connsiteY47" fmla="*/ 3004079 h 6858000"/>
              <a:gd name="connsiteX48" fmla="*/ 5503944 w 6127519"/>
              <a:gd name="connsiteY48" fmla="*/ 3123335 h 6858000"/>
              <a:gd name="connsiteX49" fmla="*/ 5516007 w 6127519"/>
              <a:gd name="connsiteY49" fmla="*/ 3258473 h 6858000"/>
              <a:gd name="connsiteX50" fmla="*/ 5589758 w 6127519"/>
              <a:gd name="connsiteY50" fmla="*/ 3453699 h 6858000"/>
              <a:gd name="connsiteX51" fmla="*/ 5596144 w 6127519"/>
              <a:gd name="connsiteY51" fmla="*/ 3534624 h 6858000"/>
              <a:gd name="connsiteX52" fmla="*/ 5597750 w 6127519"/>
              <a:gd name="connsiteY52" fmla="*/ 3534129 h 6858000"/>
              <a:gd name="connsiteX53" fmla="*/ 5599700 w 6127519"/>
              <a:gd name="connsiteY53" fmla="*/ 3547221 h 6858000"/>
              <a:gd name="connsiteX54" fmla="*/ 5615031 w 6127519"/>
              <a:gd name="connsiteY54" fmla="*/ 3557482 h 6858000"/>
              <a:gd name="connsiteX55" fmla="*/ 5618377 w 6127519"/>
              <a:gd name="connsiteY55" fmla="*/ 3588431 h 6858000"/>
              <a:gd name="connsiteX56" fmla="*/ 5612155 w 6127519"/>
              <a:gd name="connsiteY56" fmla="*/ 3589869 h 6858000"/>
              <a:gd name="connsiteX57" fmla="*/ 5620843 w 6127519"/>
              <a:gd name="connsiteY57" fmla="*/ 3606745 h 6858000"/>
              <a:gd name="connsiteX58" fmla="*/ 5655472 w 6127519"/>
              <a:gd name="connsiteY58" fmla="*/ 3678877 h 6858000"/>
              <a:gd name="connsiteX59" fmla="*/ 5683015 w 6127519"/>
              <a:gd name="connsiteY59" fmla="*/ 3762025 h 6858000"/>
              <a:gd name="connsiteX60" fmla="*/ 5696643 w 6127519"/>
              <a:gd name="connsiteY60" fmla="*/ 3773888 h 6858000"/>
              <a:gd name="connsiteX61" fmla="*/ 5707995 w 6127519"/>
              <a:gd name="connsiteY61" fmla="*/ 3781685 h 6858000"/>
              <a:gd name="connsiteX62" fmla="*/ 5768491 w 6127519"/>
              <a:gd name="connsiteY62" fmla="*/ 3914399 h 6858000"/>
              <a:gd name="connsiteX63" fmla="*/ 5793123 w 6127519"/>
              <a:gd name="connsiteY63" fmla="*/ 3969952 h 6858000"/>
              <a:gd name="connsiteX64" fmla="*/ 5808321 w 6127519"/>
              <a:gd name="connsiteY64" fmla="*/ 3988153 h 6858000"/>
              <a:gd name="connsiteX65" fmla="*/ 5825621 w 6127519"/>
              <a:gd name="connsiteY65" fmla="*/ 4015525 h 6858000"/>
              <a:gd name="connsiteX66" fmla="*/ 5860672 w 6127519"/>
              <a:gd name="connsiteY66" fmla="*/ 4061579 h 6858000"/>
              <a:gd name="connsiteX67" fmla="*/ 5872173 w 6127519"/>
              <a:gd name="connsiteY67" fmla="*/ 4088497 h 6858000"/>
              <a:gd name="connsiteX68" fmla="*/ 5894095 w 6127519"/>
              <a:gd name="connsiteY68" fmla="*/ 4128857 h 6858000"/>
              <a:gd name="connsiteX69" fmla="*/ 5903513 w 6127519"/>
              <a:gd name="connsiteY69" fmla="*/ 4187661 h 6858000"/>
              <a:gd name="connsiteX70" fmla="*/ 5917114 w 6127519"/>
              <a:gd name="connsiteY70" fmla="*/ 4213096 h 6858000"/>
              <a:gd name="connsiteX71" fmla="*/ 5924233 w 6127519"/>
              <a:gd name="connsiteY71" fmla="*/ 4242060 h 6858000"/>
              <a:gd name="connsiteX72" fmla="*/ 5928910 w 6127519"/>
              <a:gd name="connsiteY72" fmla="*/ 4300973 h 6858000"/>
              <a:gd name="connsiteX73" fmla="*/ 5939320 w 6127519"/>
              <a:gd name="connsiteY73" fmla="*/ 4340435 h 6858000"/>
              <a:gd name="connsiteX74" fmla="*/ 5946705 w 6127519"/>
              <a:gd name="connsiteY74" fmla="*/ 4428051 h 6858000"/>
              <a:gd name="connsiteX75" fmla="*/ 5949261 w 6127519"/>
              <a:gd name="connsiteY75" fmla="*/ 4449185 h 6858000"/>
              <a:gd name="connsiteX76" fmla="*/ 5968960 w 6127519"/>
              <a:gd name="connsiteY76" fmla="*/ 4482655 h 6858000"/>
              <a:gd name="connsiteX77" fmla="*/ 5980106 w 6127519"/>
              <a:gd name="connsiteY77" fmla="*/ 4585087 h 6858000"/>
              <a:gd name="connsiteX78" fmla="*/ 5998138 w 6127519"/>
              <a:gd name="connsiteY78" fmla="*/ 4697518 h 6858000"/>
              <a:gd name="connsiteX79" fmla="*/ 6007819 w 6127519"/>
              <a:gd name="connsiteY79" fmla="*/ 4858148 h 6858000"/>
              <a:gd name="connsiteX80" fmla="*/ 6007749 w 6127519"/>
              <a:gd name="connsiteY80" fmla="*/ 4964715 h 6858000"/>
              <a:gd name="connsiteX81" fmla="*/ 6005269 w 6127519"/>
              <a:gd name="connsiteY81" fmla="*/ 5150567 h 6858000"/>
              <a:gd name="connsiteX82" fmla="*/ 6001127 w 6127519"/>
              <a:gd name="connsiteY82" fmla="*/ 5164609 h 6858000"/>
              <a:gd name="connsiteX83" fmla="*/ 5998514 w 6127519"/>
              <a:gd name="connsiteY83" fmla="*/ 5189673 h 6858000"/>
              <a:gd name="connsiteX84" fmla="*/ 6018409 w 6127519"/>
              <a:gd name="connsiteY84" fmla="*/ 5227157 h 6858000"/>
              <a:gd name="connsiteX85" fmla="*/ 6036748 w 6127519"/>
              <a:gd name="connsiteY85" fmla="*/ 5322752 h 6858000"/>
              <a:gd name="connsiteX86" fmla="*/ 6036943 w 6127519"/>
              <a:gd name="connsiteY86" fmla="*/ 5329480 h 6858000"/>
              <a:gd name="connsiteX87" fmla="*/ 6037677 w 6127519"/>
              <a:gd name="connsiteY87" fmla="*/ 5354807 h 6858000"/>
              <a:gd name="connsiteX88" fmla="*/ 6039728 w 6127519"/>
              <a:gd name="connsiteY88" fmla="*/ 5359416 h 6858000"/>
              <a:gd name="connsiteX89" fmla="*/ 6053435 w 6127519"/>
              <a:gd name="connsiteY89" fmla="*/ 5387547 h 6858000"/>
              <a:gd name="connsiteX90" fmla="*/ 6065933 w 6127519"/>
              <a:gd name="connsiteY90" fmla="*/ 5443002 h 6858000"/>
              <a:gd name="connsiteX91" fmla="*/ 6068640 w 6127519"/>
              <a:gd name="connsiteY91" fmla="*/ 5474503 h 6858000"/>
              <a:gd name="connsiteX92" fmla="*/ 6080922 w 6127519"/>
              <a:gd name="connsiteY92" fmla="*/ 5561070 h 6858000"/>
              <a:gd name="connsiteX93" fmla="*/ 6096949 w 6127519"/>
              <a:gd name="connsiteY93" fmla="*/ 5648179 h 6858000"/>
              <a:gd name="connsiteX94" fmla="*/ 6125703 w 6127519"/>
              <a:gd name="connsiteY94" fmla="*/ 5692894 h 6858000"/>
              <a:gd name="connsiteX95" fmla="*/ 6121353 w 6127519"/>
              <a:gd name="connsiteY95" fmla="*/ 5721725 h 6858000"/>
              <a:gd name="connsiteX96" fmla="*/ 6121607 w 6127519"/>
              <a:gd name="connsiteY96" fmla="*/ 5721959 h 6858000"/>
              <a:gd name="connsiteX97" fmla="*/ 6127024 w 6127519"/>
              <a:gd name="connsiteY97" fmla="*/ 5786902 h 6858000"/>
              <a:gd name="connsiteX98" fmla="*/ 6127519 w 6127519"/>
              <a:gd name="connsiteY98" fmla="*/ 5865775 h 6858000"/>
              <a:gd name="connsiteX99" fmla="*/ 6119217 w 6127519"/>
              <a:gd name="connsiteY99" fmla="*/ 5888542 h 6858000"/>
              <a:gd name="connsiteX100" fmla="*/ 6102493 w 6127519"/>
              <a:gd name="connsiteY100" fmla="*/ 5928602 h 6858000"/>
              <a:gd name="connsiteX101" fmla="*/ 6056863 w 6127519"/>
              <a:gd name="connsiteY101" fmla="*/ 6000643 h 6858000"/>
              <a:gd name="connsiteX102" fmla="*/ 6045436 w 6127519"/>
              <a:gd name="connsiteY102" fmla="*/ 6124480 h 6858000"/>
              <a:gd name="connsiteX103" fmla="*/ 6030489 w 6127519"/>
              <a:gd name="connsiteY103" fmla="*/ 6317666 h 6858000"/>
              <a:gd name="connsiteX104" fmla="*/ 6007492 w 6127519"/>
              <a:gd name="connsiteY104" fmla="*/ 6440818 h 6858000"/>
              <a:gd name="connsiteX105" fmla="*/ 6009467 w 6127519"/>
              <a:gd name="connsiteY105" fmla="*/ 6487076 h 6858000"/>
              <a:gd name="connsiteX106" fmla="*/ 5995064 w 6127519"/>
              <a:gd name="connsiteY106" fmla="*/ 6540791 h 6858000"/>
              <a:gd name="connsiteX107" fmla="*/ 6004510 w 6127519"/>
              <a:gd name="connsiteY107" fmla="*/ 6599256 h 6858000"/>
              <a:gd name="connsiteX108" fmla="*/ 5986207 w 6127519"/>
              <a:gd name="connsiteY108" fmla="*/ 6695855 h 6858000"/>
              <a:gd name="connsiteX109" fmla="*/ 5979428 w 6127519"/>
              <a:gd name="connsiteY109" fmla="*/ 6754678 h 6858000"/>
              <a:gd name="connsiteX110" fmla="*/ 5983398 w 6127519"/>
              <a:gd name="connsiteY110" fmla="*/ 6778641 h 6858000"/>
              <a:gd name="connsiteX111" fmla="*/ 5984543 w 6127519"/>
              <a:gd name="connsiteY111" fmla="*/ 6811016 h 6858000"/>
              <a:gd name="connsiteX112" fmla="*/ 5979671 w 6127519"/>
              <a:gd name="connsiteY112" fmla="*/ 6858000 h 6858000"/>
              <a:gd name="connsiteX113" fmla="*/ 0 w 6127519"/>
              <a:gd name="connsiteY113" fmla="*/ 6858000 h 6858000"/>
              <a:gd name="connsiteX114" fmla="*/ 0 w 6127519"/>
              <a:gd name="connsiteY114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57023 w 6127519"/>
              <a:gd name="connsiteY43" fmla="*/ 2858292 h 6858000"/>
              <a:gd name="connsiteX44" fmla="*/ 5479298 w 6127519"/>
              <a:gd name="connsiteY44" fmla="*/ 2947791 h 6858000"/>
              <a:gd name="connsiteX45" fmla="*/ 5481770 w 6127519"/>
              <a:gd name="connsiteY45" fmla="*/ 2951352 h 6858000"/>
              <a:gd name="connsiteX46" fmla="*/ 5482415 w 6127519"/>
              <a:gd name="connsiteY46" fmla="*/ 3004079 h 6858000"/>
              <a:gd name="connsiteX47" fmla="*/ 5503944 w 6127519"/>
              <a:gd name="connsiteY47" fmla="*/ 3123335 h 6858000"/>
              <a:gd name="connsiteX48" fmla="*/ 5516007 w 6127519"/>
              <a:gd name="connsiteY48" fmla="*/ 3258473 h 6858000"/>
              <a:gd name="connsiteX49" fmla="*/ 5589758 w 6127519"/>
              <a:gd name="connsiteY49" fmla="*/ 3453699 h 6858000"/>
              <a:gd name="connsiteX50" fmla="*/ 5596144 w 6127519"/>
              <a:gd name="connsiteY50" fmla="*/ 3534624 h 6858000"/>
              <a:gd name="connsiteX51" fmla="*/ 5597750 w 6127519"/>
              <a:gd name="connsiteY51" fmla="*/ 3534129 h 6858000"/>
              <a:gd name="connsiteX52" fmla="*/ 5599700 w 6127519"/>
              <a:gd name="connsiteY52" fmla="*/ 3547221 h 6858000"/>
              <a:gd name="connsiteX53" fmla="*/ 5615031 w 6127519"/>
              <a:gd name="connsiteY53" fmla="*/ 3557482 h 6858000"/>
              <a:gd name="connsiteX54" fmla="*/ 5618377 w 6127519"/>
              <a:gd name="connsiteY54" fmla="*/ 3588431 h 6858000"/>
              <a:gd name="connsiteX55" fmla="*/ 5612155 w 6127519"/>
              <a:gd name="connsiteY55" fmla="*/ 3589869 h 6858000"/>
              <a:gd name="connsiteX56" fmla="*/ 5620843 w 6127519"/>
              <a:gd name="connsiteY56" fmla="*/ 3606745 h 6858000"/>
              <a:gd name="connsiteX57" fmla="*/ 5655472 w 6127519"/>
              <a:gd name="connsiteY57" fmla="*/ 3678877 h 6858000"/>
              <a:gd name="connsiteX58" fmla="*/ 5683015 w 6127519"/>
              <a:gd name="connsiteY58" fmla="*/ 3762025 h 6858000"/>
              <a:gd name="connsiteX59" fmla="*/ 5696643 w 6127519"/>
              <a:gd name="connsiteY59" fmla="*/ 3773888 h 6858000"/>
              <a:gd name="connsiteX60" fmla="*/ 5707995 w 6127519"/>
              <a:gd name="connsiteY60" fmla="*/ 3781685 h 6858000"/>
              <a:gd name="connsiteX61" fmla="*/ 5768491 w 6127519"/>
              <a:gd name="connsiteY61" fmla="*/ 3914399 h 6858000"/>
              <a:gd name="connsiteX62" fmla="*/ 5793123 w 6127519"/>
              <a:gd name="connsiteY62" fmla="*/ 3969952 h 6858000"/>
              <a:gd name="connsiteX63" fmla="*/ 5808321 w 6127519"/>
              <a:gd name="connsiteY63" fmla="*/ 3988153 h 6858000"/>
              <a:gd name="connsiteX64" fmla="*/ 5825621 w 6127519"/>
              <a:gd name="connsiteY64" fmla="*/ 4015525 h 6858000"/>
              <a:gd name="connsiteX65" fmla="*/ 5860672 w 6127519"/>
              <a:gd name="connsiteY65" fmla="*/ 4061579 h 6858000"/>
              <a:gd name="connsiteX66" fmla="*/ 5872173 w 6127519"/>
              <a:gd name="connsiteY66" fmla="*/ 4088497 h 6858000"/>
              <a:gd name="connsiteX67" fmla="*/ 5894095 w 6127519"/>
              <a:gd name="connsiteY67" fmla="*/ 4128857 h 6858000"/>
              <a:gd name="connsiteX68" fmla="*/ 5903513 w 6127519"/>
              <a:gd name="connsiteY68" fmla="*/ 4187661 h 6858000"/>
              <a:gd name="connsiteX69" fmla="*/ 5917114 w 6127519"/>
              <a:gd name="connsiteY69" fmla="*/ 4213096 h 6858000"/>
              <a:gd name="connsiteX70" fmla="*/ 5924233 w 6127519"/>
              <a:gd name="connsiteY70" fmla="*/ 4242060 h 6858000"/>
              <a:gd name="connsiteX71" fmla="*/ 5928910 w 6127519"/>
              <a:gd name="connsiteY71" fmla="*/ 4300973 h 6858000"/>
              <a:gd name="connsiteX72" fmla="*/ 5939320 w 6127519"/>
              <a:gd name="connsiteY72" fmla="*/ 4340435 h 6858000"/>
              <a:gd name="connsiteX73" fmla="*/ 5946705 w 6127519"/>
              <a:gd name="connsiteY73" fmla="*/ 4428051 h 6858000"/>
              <a:gd name="connsiteX74" fmla="*/ 5949261 w 6127519"/>
              <a:gd name="connsiteY74" fmla="*/ 4449185 h 6858000"/>
              <a:gd name="connsiteX75" fmla="*/ 5968960 w 6127519"/>
              <a:gd name="connsiteY75" fmla="*/ 4482655 h 6858000"/>
              <a:gd name="connsiteX76" fmla="*/ 5980106 w 6127519"/>
              <a:gd name="connsiteY76" fmla="*/ 4585087 h 6858000"/>
              <a:gd name="connsiteX77" fmla="*/ 5998138 w 6127519"/>
              <a:gd name="connsiteY77" fmla="*/ 4697518 h 6858000"/>
              <a:gd name="connsiteX78" fmla="*/ 6007819 w 6127519"/>
              <a:gd name="connsiteY78" fmla="*/ 4858148 h 6858000"/>
              <a:gd name="connsiteX79" fmla="*/ 6007749 w 6127519"/>
              <a:gd name="connsiteY79" fmla="*/ 4964715 h 6858000"/>
              <a:gd name="connsiteX80" fmla="*/ 6005269 w 6127519"/>
              <a:gd name="connsiteY80" fmla="*/ 5150567 h 6858000"/>
              <a:gd name="connsiteX81" fmla="*/ 6001127 w 6127519"/>
              <a:gd name="connsiteY81" fmla="*/ 5164609 h 6858000"/>
              <a:gd name="connsiteX82" fmla="*/ 5998514 w 6127519"/>
              <a:gd name="connsiteY82" fmla="*/ 5189673 h 6858000"/>
              <a:gd name="connsiteX83" fmla="*/ 6018409 w 6127519"/>
              <a:gd name="connsiteY83" fmla="*/ 5227157 h 6858000"/>
              <a:gd name="connsiteX84" fmla="*/ 6036748 w 6127519"/>
              <a:gd name="connsiteY84" fmla="*/ 5322752 h 6858000"/>
              <a:gd name="connsiteX85" fmla="*/ 6036943 w 6127519"/>
              <a:gd name="connsiteY85" fmla="*/ 5329480 h 6858000"/>
              <a:gd name="connsiteX86" fmla="*/ 6037677 w 6127519"/>
              <a:gd name="connsiteY86" fmla="*/ 5354807 h 6858000"/>
              <a:gd name="connsiteX87" fmla="*/ 6039728 w 6127519"/>
              <a:gd name="connsiteY87" fmla="*/ 5359416 h 6858000"/>
              <a:gd name="connsiteX88" fmla="*/ 6053435 w 6127519"/>
              <a:gd name="connsiteY88" fmla="*/ 5387547 h 6858000"/>
              <a:gd name="connsiteX89" fmla="*/ 6065933 w 6127519"/>
              <a:gd name="connsiteY89" fmla="*/ 5443002 h 6858000"/>
              <a:gd name="connsiteX90" fmla="*/ 6068640 w 6127519"/>
              <a:gd name="connsiteY90" fmla="*/ 5474503 h 6858000"/>
              <a:gd name="connsiteX91" fmla="*/ 6080922 w 6127519"/>
              <a:gd name="connsiteY91" fmla="*/ 5561070 h 6858000"/>
              <a:gd name="connsiteX92" fmla="*/ 6096949 w 6127519"/>
              <a:gd name="connsiteY92" fmla="*/ 5648179 h 6858000"/>
              <a:gd name="connsiteX93" fmla="*/ 6125703 w 6127519"/>
              <a:gd name="connsiteY93" fmla="*/ 5692894 h 6858000"/>
              <a:gd name="connsiteX94" fmla="*/ 6121353 w 6127519"/>
              <a:gd name="connsiteY94" fmla="*/ 5721725 h 6858000"/>
              <a:gd name="connsiteX95" fmla="*/ 6121607 w 6127519"/>
              <a:gd name="connsiteY95" fmla="*/ 5721959 h 6858000"/>
              <a:gd name="connsiteX96" fmla="*/ 6127024 w 6127519"/>
              <a:gd name="connsiteY96" fmla="*/ 5786902 h 6858000"/>
              <a:gd name="connsiteX97" fmla="*/ 6127519 w 6127519"/>
              <a:gd name="connsiteY97" fmla="*/ 5865775 h 6858000"/>
              <a:gd name="connsiteX98" fmla="*/ 6119217 w 6127519"/>
              <a:gd name="connsiteY98" fmla="*/ 5888542 h 6858000"/>
              <a:gd name="connsiteX99" fmla="*/ 6102493 w 6127519"/>
              <a:gd name="connsiteY99" fmla="*/ 5928602 h 6858000"/>
              <a:gd name="connsiteX100" fmla="*/ 6056863 w 6127519"/>
              <a:gd name="connsiteY100" fmla="*/ 6000643 h 6858000"/>
              <a:gd name="connsiteX101" fmla="*/ 6045436 w 6127519"/>
              <a:gd name="connsiteY101" fmla="*/ 6124480 h 6858000"/>
              <a:gd name="connsiteX102" fmla="*/ 6030489 w 6127519"/>
              <a:gd name="connsiteY102" fmla="*/ 6317666 h 6858000"/>
              <a:gd name="connsiteX103" fmla="*/ 6007492 w 6127519"/>
              <a:gd name="connsiteY103" fmla="*/ 6440818 h 6858000"/>
              <a:gd name="connsiteX104" fmla="*/ 6009467 w 6127519"/>
              <a:gd name="connsiteY104" fmla="*/ 6487076 h 6858000"/>
              <a:gd name="connsiteX105" fmla="*/ 5995064 w 6127519"/>
              <a:gd name="connsiteY105" fmla="*/ 6540791 h 6858000"/>
              <a:gd name="connsiteX106" fmla="*/ 6004510 w 6127519"/>
              <a:gd name="connsiteY106" fmla="*/ 6599256 h 6858000"/>
              <a:gd name="connsiteX107" fmla="*/ 5986207 w 6127519"/>
              <a:gd name="connsiteY107" fmla="*/ 6695855 h 6858000"/>
              <a:gd name="connsiteX108" fmla="*/ 5979428 w 6127519"/>
              <a:gd name="connsiteY108" fmla="*/ 6754678 h 6858000"/>
              <a:gd name="connsiteX109" fmla="*/ 5983398 w 6127519"/>
              <a:gd name="connsiteY109" fmla="*/ 6778641 h 6858000"/>
              <a:gd name="connsiteX110" fmla="*/ 5984543 w 6127519"/>
              <a:gd name="connsiteY110" fmla="*/ 6811016 h 6858000"/>
              <a:gd name="connsiteX111" fmla="*/ 5979671 w 6127519"/>
              <a:gd name="connsiteY111" fmla="*/ 6858000 h 6858000"/>
              <a:gd name="connsiteX112" fmla="*/ 0 w 6127519"/>
              <a:gd name="connsiteY112" fmla="*/ 6858000 h 6858000"/>
              <a:gd name="connsiteX113" fmla="*/ 0 w 6127519"/>
              <a:gd name="connsiteY113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57023 w 6127519"/>
              <a:gd name="connsiteY42" fmla="*/ 2858292 h 6858000"/>
              <a:gd name="connsiteX43" fmla="*/ 5479298 w 6127519"/>
              <a:gd name="connsiteY43" fmla="*/ 2947791 h 6858000"/>
              <a:gd name="connsiteX44" fmla="*/ 5481770 w 6127519"/>
              <a:gd name="connsiteY44" fmla="*/ 2951352 h 6858000"/>
              <a:gd name="connsiteX45" fmla="*/ 5482415 w 6127519"/>
              <a:gd name="connsiteY45" fmla="*/ 3004079 h 6858000"/>
              <a:gd name="connsiteX46" fmla="*/ 5503944 w 6127519"/>
              <a:gd name="connsiteY46" fmla="*/ 3123335 h 6858000"/>
              <a:gd name="connsiteX47" fmla="*/ 5516007 w 6127519"/>
              <a:gd name="connsiteY47" fmla="*/ 3258473 h 6858000"/>
              <a:gd name="connsiteX48" fmla="*/ 5589758 w 6127519"/>
              <a:gd name="connsiteY48" fmla="*/ 3453699 h 6858000"/>
              <a:gd name="connsiteX49" fmla="*/ 5596144 w 6127519"/>
              <a:gd name="connsiteY49" fmla="*/ 3534624 h 6858000"/>
              <a:gd name="connsiteX50" fmla="*/ 5597750 w 6127519"/>
              <a:gd name="connsiteY50" fmla="*/ 3534129 h 6858000"/>
              <a:gd name="connsiteX51" fmla="*/ 5599700 w 6127519"/>
              <a:gd name="connsiteY51" fmla="*/ 3547221 h 6858000"/>
              <a:gd name="connsiteX52" fmla="*/ 5615031 w 6127519"/>
              <a:gd name="connsiteY52" fmla="*/ 3557482 h 6858000"/>
              <a:gd name="connsiteX53" fmla="*/ 5618377 w 6127519"/>
              <a:gd name="connsiteY53" fmla="*/ 3588431 h 6858000"/>
              <a:gd name="connsiteX54" fmla="*/ 5612155 w 6127519"/>
              <a:gd name="connsiteY54" fmla="*/ 3589869 h 6858000"/>
              <a:gd name="connsiteX55" fmla="*/ 5620843 w 6127519"/>
              <a:gd name="connsiteY55" fmla="*/ 3606745 h 6858000"/>
              <a:gd name="connsiteX56" fmla="*/ 5655472 w 6127519"/>
              <a:gd name="connsiteY56" fmla="*/ 3678877 h 6858000"/>
              <a:gd name="connsiteX57" fmla="*/ 5683015 w 6127519"/>
              <a:gd name="connsiteY57" fmla="*/ 3762025 h 6858000"/>
              <a:gd name="connsiteX58" fmla="*/ 5696643 w 6127519"/>
              <a:gd name="connsiteY58" fmla="*/ 3773888 h 6858000"/>
              <a:gd name="connsiteX59" fmla="*/ 5707995 w 6127519"/>
              <a:gd name="connsiteY59" fmla="*/ 3781685 h 6858000"/>
              <a:gd name="connsiteX60" fmla="*/ 5768491 w 6127519"/>
              <a:gd name="connsiteY60" fmla="*/ 3914399 h 6858000"/>
              <a:gd name="connsiteX61" fmla="*/ 5793123 w 6127519"/>
              <a:gd name="connsiteY61" fmla="*/ 3969952 h 6858000"/>
              <a:gd name="connsiteX62" fmla="*/ 5808321 w 6127519"/>
              <a:gd name="connsiteY62" fmla="*/ 3988153 h 6858000"/>
              <a:gd name="connsiteX63" fmla="*/ 5825621 w 6127519"/>
              <a:gd name="connsiteY63" fmla="*/ 4015525 h 6858000"/>
              <a:gd name="connsiteX64" fmla="*/ 5860672 w 6127519"/>
              <a:gd name="connsiteY64" fmla="*/ 4061579 h 6858000"/>
              <a:gd name="connsiteX65" fmla="*/ 5872173 w 6127519"/>
              <a:gd name="connsiteY65" fmla="*/ 4088497 h 6858000"/>
              <a:gd name="connsiteX66" fmla="*/ 5894095 w 6127519"/>
              <a:gd name="connsiteY66" fmla="*/ 4128857 h 6858000"/>
              <a:gd name="connsiteX67" fmla="*/ 5903513 w 6127519"/>
              <a:gd name="connsiteY67" fmla="*/ 4187661 h 6858000"/>
              <a:gd name="connsiteX68" fmla="*/ 5917114 w 6127519"/>
              <a:gd name="connsiteY68" fmla="*/ 4213096 h 6858000"/>
              <a:gd name="connsiteX69" fmla="*/ 5924233 w 6127519"/>
              <a:gd name="connsiteY69" fmla="*/ 4242060 h 6858000"/>
              <a:gd name="connsiteX70" fmla="*/ 5928910 w 6127519"/>
              <a:gd name="connsiteY70" fmla="*/ 4300973 h 6858000"/>
              <a:gd name="connsiteX71" fmla="*/ 5939320 w 6127519"/>
              <a:gd name="connsiteY71" fmla="*/ 4340435 h 6858000"/>
              <a:gd name="connsiteX72" fmla="*/ 5946705 w 6127519"/>
              <a:gd name="connsiteY72" fmla="*/ 4428051 h 6858000"/>
              <a:gd name="connsiteX73" fmla="*/ 5949261 w 6127519"/>
              <a:gd name="connsiteY73" fmla="*/ 4449185 h 6858000"/>
              <a:gd name="connsiteX74" fmla="*/ 5968960 w 6127519"/>
              <a:gd name="connsiteY74" fmla="*/ 4482655 h 6858000"/>
              <a:gd name="connsiteX75" fmla="*/ 5980106 w 6127519"/>
              <a:gd name="connsiteY75" fmla="*/ 4585087 h 6858000"/>
              <a:gd name="connsiteX76" fmla="*/ 5998138 w 6127519"/>
              <a:gd name="connsiteY76" fmla="*/ 4697518 h 6858000"/>
              <a:gd name="connsiteX77" fmla="*/ 6007819 w 6127519"/>
              <a:gd name="connsiteY77" fmla="*/ 4858148 h 6858000"/>
              <a:gd name="connsiteX78" fmla="*/ 6007749 w 6127519"/>
              <a:gd name="connsiteY78" fmla="*/ 4964715 h 6858000"/>
              <a:gd name="connsiteX79" fmla="*/ 6005269 w 6127519"/>
              <a:gd name="connsiteY79" fmla="*/ 5150567 h 6858000"/>
              <a:gd name="connsiteX80" fmla="*/ 6001127 w 6127519"/>
              <a:gd name="connsiteY80" fmla="*/ 5164609 h 6858000"/>
              <a:gd name="connsiteX81" fmla="*/ 5998514 w 6127519"/>
              <a:gd name="connsiteY81" fmla="*/ 5189673 h 6858000"/>
              <a:gd name="connsiteX82" fmla="*/ 6018409 w 6127519"/>
              <a:gd name="connsiteY82" fmla="*/ 5227157 h 6858000"/>
              <a:gd name="connsiteX83" fmla="*/ 6036748 w 6127519"/>
              <a:gd name="connsiteY83" fmla="*/ 5322752 h 6858000"/>
              <a:gd name="connsiteX84" fmla="*/ 6036943 w 6127519"/>
              <a:gd name="connsiteY84" fmla="*/ 5329480 h 6858000"/>
              <a:gd name="connsiteX85" fmla="*/ 6037677 w 6127519"/>
              <a:gd name="connsiteY85" fmla="*/ 5354807 h 6858000"/>
              <a:gd name="connsiteX86" fmla="*/ 6039728 w 6127519"/>
              <a:gd name="connsiteY86" fmla="*/ 5359416 h 6858000"/>
              <a:gd name="connsiteX87" fmla="*/ 6053435 w 6127519"/>
              <a:gd name="connsiteY87" fmla="*/ 5387547 h 6858000"/>
              <a:gd name="connsiteX88" fmla="*/ 6065933 w 6127519"/>
              <a:gd name="connsiteY88" fmla="*/ 5443002 h 6858000"/>
              <a:gd name="connsiteX89" fmla="*/ 6068640 w 6127519"/>
              <a:gd name="connsiteY89" fmla="*/ 5474503 h 6858000"/>
              <a:gd name="connsiteX90" fmla="*/ 6080922 w 6127519"/>
              <a:gd name="connsiteY90" fmla="*/ 5561070 h 6858000"/>
              <a:gd name="connsiteX91" fmla="*/ 6096949 w 6127519"/>
              <a:gd name="connsiteY91" fmla="*/ 5648179 h 6858000"/>
              <a:gd name="connsiteX92" fmla="*/ 6125703 w 6127519"/>
              <a:gd name="connsiteY92" fmla="*/ 5692894 h 6858000"/>
              <a:gd name="connsiteX93" fmla="*/ 6121353 w 6127519"/>
              <a:gd name="connsiteY93" fmla="*/ 5721725 h 6858000"/>
              <a:gd name="connsiteX94" fmla="*/ 6121607 w 6127519"/>
              <a:gd name="connsiteY94" fmla="*/ 5721959 h 6858000"/>
              <a:gd name="connsiteX95" fmla="*/ 6127024 w 6127519"/>
              <a:gd name="connsiteY95" fmla="*/ 5786902 h 6858000"/>
              <a:gd name="connsiteX96" fmla="*/ 6127519 w 6127519"/>
              <a:gd name="connsiteY96" fmla="*/ 5865775 h 6858000"/>
              <a:gd name="connsiteX97" fmla="*/ 6119217 w 6127519"/>
              <a:gd name="connsiteY97" fmla="*/ 5888542 h 6858000"/>
              <a:gd name="connsiteX98" fmla="*/ 6102493 w 6127519"/>
              <a:gd name="connsiteY98" fmla="*/ 5928602 h 6858000"/>
              <a:gd name="connsiteX99" fmla="*/ 6056863 w 6127519"/>
              <a:gd name="connsiteY99" fmla="*/ 6000643 h 6858000"/>
              <a:gd name="connsiteX100" fmla="*/ 6045436 w 6127519"/>
              <a:gd name="connsiteY100" fmla="*/ 6124480 h 6858000"/>
              <a:gd name="connsiteX101" fmla="*/ 6030489 w 6127519"/>
              <a:gd name="connsiteY101" fmla="*/ 6317666 h 6858000"/>
              <a:gd name="connsiteX102" fmla="*/ 6007492 w 6127519"/>
              <a:gd name="connsiteY102" fmla="*/ 6440818 h 6858000"/>
              <a:gd name="connsiteX103" fmla="*/ 6009467 w 6127519"/>
              <a:gd name="connsiteY103" fmla="*/ 6487076 h 6858000"/>
              <a:gd name="connsiteX104" fmla="*/ 5995064 w 6127519"/>
              <a:gd name="connsiteY104" fmla="*/ 6540791 h 6858000"/>
              <a:gd name="connsiteX105" fmla="*/ 6004510 w 6127519"/>
              <a:gd name="connsiteY105" fmla="*/ 6599256 h 6858000"/>
              <a:gd name="connsiteX106" fmla="*/ 5986207 w 6127519"/>
              <a:gd name="connsiteY106" fmla="*/ 6695855 h 6858000"/>
              <a:gd name="connsiteX107" fmla="*/ 5979428 w 6127519"/>
              <a:gd name="connsiteY107" fmla="*/ 6754678 h 6858000"/>
              <a:gd name="connsiteX108" fmla="*/ 5983398 w 6127519"/>
              <a:gd name="connsiteY108" fmla="*/ 6778641 h 6858000"/>
              <a:gd name="connsiteX109" fmla="*/ 5984543 w 6127519"/>
              <a:gd name="connsiteY109" fmla="*/ 6811016 h 6858000"/>
              <a:gd name="connsiteX110" fmla="*/ 5979671 w 6127519"/>
              <a:gd name="connsiteY110" fmla="*/ 6858000 h 6858000"/>
              <a:gd name="connsiteX111" fmla="*/ 0 w 6127519"/>
              <a:gd name="connsiteY111" fmla="*/ 6858000 h 6858000"/>
              <a:gd name="connsiteX112" fmla="*/ 0 w 6127519"/>
              <a:gd name="connsiteY112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57023 w 6127519"/>
              <a:gd name="connsiteY41" fmla="*/ 2858292 h 6858000"/>
              <a:gd name="connsiteX42" fmla="*/ 5479298 w 6127519"/>
              <a:gd name="connsiteY42" fmla="*/ 2947791 h 6858000"/>
              <a:gd name="connsiteX43" fmla="*/ 5481770 w 6127519"/>
              <a:gd name="connsiteY43" fmla="*/ 2951352 h 6858000"/>
              <a:gd name="connsiteX44" fmla="*/ 5482415 w 6127519"/>
              <a:gd name="connsiteY44" fmla="*/ 3004079 h 6858000"/>
              <a:gd name="connsiteX45" fmla="*/ 5503944 w 6127519"/>
              <a:gd name="connsiteY45" fmla="*/ 3123335 h 6858000"/>
              <a:gd name="connsiteX46" fmla="*/ 5516007 w 6127519"/>
              <a:gd name="connsiteY46" fmla="*/ 3258473 h 6858000"/>
              <a:gd name="connsiteX47" fmla="*/ 5589758 w 6127519"/>
              <a:gd name="connsiteY47" fmla="*/ 3453699 h 6858000"/>
              <a:gd name="connsiteX48" fmla="*/ 5596144 w 6127519"/>
              <a:gd name="connsiteY48" fmla="*/ 3534624 h 6858000"/>
              <a:gd name="connsiteX49" fmla="*/ 5597750 w 6127519"/>
              <a:gd name="connsiteY49" fmla="*/ 3534129 h 6858000"/>
              <a:gd name="connsiteX50" fmla="*/ 5599700 w 6127519"/>
              <a:gd name="connsiteY50" fmla="*/ 3547221 h 6858000"/>
              <a:gd name="connsiteX51" fmla="*/ 5615031 w 6127519"/>
              <a:gd name="connsiteY51" fmla="*/ 3557482 h 6858000"/>
              <a:gd name="connsiteX52" fmla="*/ 5618377 w 6127519"/>
              <a:gd name="connsiteY52" fmla="*/ 3588431 h 6858000"/>
              <a:gd name="connsiteX53" fmla="*/ 5612155 w 6127519"/>
              <a:gd name="connsiteY53" fmla="*/ 3589869 h 6858000"/>
              <a:gd name="connsiteX54" fmla="*/ 5620843 w 6127519"/>
              <a:gd name="connsiteY54" fmla="*/ 3606745 h 6858000"/>
              <a:gd name="connsiteX55" fmla="*/ 5655472 w 6127519"/>
              <a:gd name="connsiteY55" fmla="*/ 3678877 h 6858000"/>
              <a:gd name="connsiteX56" fmla="*/ 5683015 w 6127519"/>
              <a:gd name="connsiteY56" fmla="*/ 3762025 h 6858000"/>
              <a:gd name="connsiteX57" fmla="*/ 5696643 w 6127519"/>
              <a:gd name="connsiteY57" fmla="*/ 3773888 h 6858000"/>
              <a:gd name="connsiteX58" fmla="*/ 5707995 w 6127519"/>
              <a:gd name="connsiteY58" fmla="*/ 3781685 h 6858000"/>
              <a:gd name="connsiteX59" fmla="*/ 5768491 w 6127519"/>
              <a:gd name="connsiteY59" fmla="*/ 3914399 h 6858000"/>
              <a:gd name="connsiteX60" fmla="*/ 5793123 w 6127519"/>
              <a:gd name="connsiteY60" fmla="*/ 3969952 h 6858000"/>
              <a:gd name="connsiteX61" fmla="*/ 5808321 w 6127519"/>
              <a:gd name="connsiteY61" fmla="*/ 3988153 h 6858000"/>
              <a:gd name="connsiteX62" fmla="*/ 5825621 w 6127519"/>
              <a:gd name="connsiteY62" fmla="*/ 4015525 h 6858000"/>
              <a:gd name="connsiteX63" fmla="*/ 5860672 w 6127519"/>
              <a:gd name="connsiteY63" fmla="*/ 4061579 h 6858000"/>
              <a:gd name="connsiteX64" fmla="*/ 5872173 w 6127519"/>
              <a:gd name="connsiteY64" fmla="*/ 4088497 h 6858000"/>
              <a:gd name="connsiteX65" fmla="*/ 5894095 w 6127519"/>
              <a:gd name="connsiteY65" fmla="*/ 4128857 h 6858000"/>
              <a:gd name="connsiteX66" fmla="*/ 5903513 w 6127519"/>
              <a:gd name="connsiteY66" fmla="*/ 4187661 h 6858000"/>
              <a:gd name="connsiteX67" fmla="*/ 5917114 w 6127519"/>
              <a:gd name="connsiteY67" fmla="*/ 4213096 h 6858000"/>
              <a:gd name="connsiteX68" fmla="*/ 5924233 w 6127519"/>
              <a:gd name="connsiteY68" fmla="*/ 4242060 h 6858000"/>
              <a:gd name="connsiteX69" fmla="*/ 5928910 w 6127519"/>
              <a:gd name="connsiteY69" fmla="*/ 4300973 h 6858000"/>
              <a:gd name="connsiteX70" fmla="*/ 5939320 w 6127519"/>
              <a:gd name="connsiteY70" fmla="*/ 4340435 h 6858000"/>
              <a:gd name="connsiteX71" fmla="*/ 5946705 w 6127519"/>
              <a:gd name="connsiteY71" fmla="*/ 4428051 h 6858000"/>
              <a:gd name="connsiteX72" fmla="*/ 5949261 w 6127519"/>
              <a:gd name="connsiteY72" fmla="*/ 4449185 h 6858000"/>
              <a:gd name="connsiteX73" fmla="*/ 5968960 w 6127519"/>
              <a:gd name="connsiteY73" fmla="*/ 4482655 h 6858000"/>
              <a:gd name="connsiteX74" fmla="*/ 5980106 w 6127519"/>
              <a:gd name="connsiteY74" fmla="*/ 4585087 h 6858000"/>
              <a:gd name="connsiteX75" fmla="*/ 5998138 w 6127519"/>
              <a:gd name="connsiteY75" fmla="*/ 4697518 h 6858000"/>
              <a:gd name="connsiteX76" fmla="*/ 6007819 w 6127519"/>
              <a:gd name="connsiteY76" fmla="*/ 4858148 h 6858000"/>
              <a:gd name="connsiteX77" fmla="*/ 6007749 w 6127519"/>
              <a:gd name="connsiteY77" fmla="*/ 4964715 h 6858000"/>
              <a:gd name="connsiteX78" fmla="*/ 6005269 w 6127519"/>
              <a:gd name="connsiteY78" fmla="*/ 5150567 h 6858000"/>
              <a:gd name="connsiteX79" fmla="*/ 6001127 w 6127519"/>
              <a:gd name="connsiteY79" fmla="*/ 5164609 h 6858000"/>
              <a:gd name="connsiteX80" fmla="*/ 5998514 w 6127519"/>
              <a:gd name="connsiteY80" fmla="*/ 5189673 h 6858000"/>
              <a:gd name="connsiteX81" fmla="*/ 6018409 w 6127519"/>
              <a:gd name="connsiteY81" fmla="*/ 5227157 h 6858000"/>
              <a:gd name="connsiteX82" fmla="*/ 6036748 w 6127519"/>
              <a:gd name="connsiteY82" fmla="*/ 5322752 h 6858000"/>
              <a:gd name="connsiteX83" fmla="*/ 6036943 w 6127519"/>
              <a:gd name="connsiteY83" fmla="*/ 5329480 h 6858000"/>
              <a:gd name="connsiteX84" fmla="*/ 6037677 w 6127519"/>
              <a:gd name="connsiteY84" fmla="*/ 5354807 h 6858000"/>
              <a:gd name="connsiteX85" fmla="*/ 6039728 w 6127519"/>
              <a:gd name="connsiteY85" fmla="*/ 5359416 h 6858000"/>
              <a:gd name="connsiteX86" fmla="*/ 6053435 w 6127519"/>
              <a:gd name="connsiteY86" fmla="*/ 5387547 h 6858000"/>
              <a:gd name="connsiteX87" fmla="*/ 6065933 w 6127519"/>
              <a:gd name="connsiteY87" fmla="*/ 5443002 h 6858000"/>
              <a:gd name="connsiteX88" fmla="*/ 6068640 w 6127519"/>
              <a:gd name="connsiteY88" fmla="*/ 5474503 h 6858000"/>
              <a:gd name="connsiteX89" fmla="*/ 6080922 w 6127519"/>
              <a:gd name="connsiteY89" fmla="*/ 5561070 h 6858000"/>
              <a:gd name="connsiteX90" fmla="*/ 6096949 w 6127519"/>
              <a:gd name="connsiteY90" fmla="*/ 5648179 h 6858000"/>
              <a:gd name="connsiteX91" fmla="*/ 6125703 w 6127519"/>
              <a:gd name="connsiteY91" fmla="*/ 5692894 h 6858000"/>
              <a:gd name="connsiteX92" fmla="*/ 6121353 w 6127519"/>
              <a:gd name="connsiteY92" fmla="*/ 5721725 h 6858000"/>
              <a:gd name="connsiteX93" fmla="*/ 6121607 w 6127519"/>
              <a:gd name="connsiteY93" fmla="*/ 5721959 h 6858000"/>
              <a:gd name="connsiteX94" fmla="*/ 6127024 w 6127519"/>
              <a:gd name="connsiteY94" fmla="*/ 5786902 h 6858000"/>
              <a:gd name="connsiteX95" fmla="*/ 6127519 w 6127519"/>
              <a:gd name="connsiteY95" fmla="*/ 5865775 h 6858000"/>
              <a:gd name="connsiteX96" fmla="*/ 6119217 w 6127519"/>
              <a:gd name="connsiteY96" fmla="*/ 5888542 h 6858000"/>
              <a:gd name="connsiteX97" fmla="*/ 6102493 w 6127519"/>
              <a:gd name="connsiteY97" fmla="*/ 5928602 h 6858000"/>
              <a:gd name="connsiteX98" fmla="*/ 6056863 w 6127519"/>
              <a:gd name="connsiteY98" fmla="*/ 6000643 h 6858000"/>
              <a:gd name="connsiteX99" fmla="*/ 6045436 w 6127519"/>
              <a:gd name="connsiteY99" fmla="*/ 6124480 h 6858000"/>
              <a:gd name="connsiteX100" fmla="*/ 6030489 w 6127519"/>
              <a:gd name="connsiteY100" fmla="*/ 6317666 h 6858000"/>
              <a:gd name="connsiteX101" fmla="*/ 6007492 w 6127519"/>
              <a:gd name="connsiteY101" fmla="*/ 6440818 h 6858000"/>
              <a:gd name="connsiteX102" fmla="*/ 6009467 w 6127519"/>
              <a:gd name="connsiteY102" fmla="*/ 6487076 h 6858000"/>
              <a:gd name="connsiteX103" fmla="*/ 5995064 w 6127519"/>
              <a:gd name="connsiteY103" fmla="*/ 6540791 h 6858000"/>
              <a:gd name="connsiteX104" fmla="*/ 6004510 w 6127519"/>
              <a:gd name="connsiteY104" fmla="*/ 6599256 h 6858000"/>
              <a:gd name="connsiteX105" fmla="*/ 5986207 w 6127519"/>
              <a:gd name="connsiteY105" fmla="*/ 6695855 h 6858000"/>
              <a:gd name="connsiteX106" fmla="*/ 5979428 w 6127519"/>
              <a:gd name="connsiteY106" fmla="*/ 6754678 h 6858000"/>
              <a:gd name="connsiteX107" fmla="*/ 5983398 w 6127519"/>
              <a:gd name="connsiteY107" fmla="*/ 6778641 h 6858000"/>
              <a:gd name="connsiteX108" fmla="*/ 5984543 w 6127519"/>
              <a:gd name="connsiteY108" fmla="*/ 6811016 h 6858000"/>
              <a:gd name="connsiteX109" fmla="*/ 5979671 w 6127519"/>
              <a:gd name="connsiteY109" fmla="*/ 6858000 h 6858000"/>
              <a:gd name="connsiteX110" fmla="*/ 0 w 6127519"/>
              <a:gd name="connsiteY110" fmla="*/ 6858000 h 6858000"/>
              <a:gd name="connsiteX111" fmla="*/ 0 w 6127519"/>
              <a:gd name="connsiteY111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57023 w 6127519"/>
              <a:gd name="connsiteY41" fmla="*/ 2858292 h 6858000"/>
              <a:gd name="connsiteX42" fmla="*/ 5479298 w 6127519"/>
              <a:gd name="connsiteY42" fmla="*/ 2947791 h 6858000"/>
              <a:gd name="connsiteX43" fmla="*/ 5481770 w 6127519"/>
              <a:gd name="connsiteY43" fmla="*/ 2951352 h 6858000"/>
              <a:gd name="connsiteX44" fmla="*/ 5482415 w 6127519"/>
              <a:gd name="connsiteY44" fmla="*/ 3004079 h 6858000"/>
              <a:gd name="connsiteX45" fmla="*/ 5503944 w 6127519"/>
              <a:gd name="connsiteY45" fmla="*/ 3123335 h 6858000"/>
              <a:gd name="connsiteX46" fmla="*/ 5516007 w 6127519"/>
              <a:gd name="connsiteY46" fmla="*/ 3258473 h 6858000"/>
              <a:gd name="connsiteX47" fmla="*/ 5589758 w 6127519"/>
              <a:gd name="connsiteY47" fmla="*/ 3453699 h 6858000"/>
              <a:gd name="connsiteX48" fmla="*/ 5596144 w 6127519"/>
              <a:gd name="connsiteY48" fmla="*/ 3534624 h 6858000"/>
              <a:gd name="connsiteX49" fmla="*/ 5597750 w 6127519"/>
              <a:gd name="connsiteY49" fmla="*/ 3534129 h 6858000"/>
              <a:gd name="connsiteX50" fmla="*/ 5599700 w 6127519"/>
              <a:gd name="connsiteY50" fmla="*/ 3547221 h 6858000"/>
              <a:gd name="connsiteX51" fmla="*/ 5615031 w 6127519"/>
              <a:gd name="connsiteY51" fmla="*/ 3557482 h 6858000"/>
              <a:gd name="connsiteX52" fmla="*/ 5618377 w 6127519"/>
              <a:gd name="connsiteY52" fmla="*/ 3588431 h 6858000"/>
              <a:gd name="connsiteX53" fmla="*/ 5612155 w 6127519"/>
              <a:gd name="connsiteY53" fmla="*/ 3589869 h 6858000"/>
              <a:gd name="connsiteX54" fmla="*/ 5620843 w 6127519"/>
              <a:gd name="connsiteY54" fmla="*/ 3606745 h 6858000"/>
              <a:gd name="connsiteX55" fmla="*/ 5655472 w 6127519"/>
              <a:gd name="connsiteY55" fmla="*/ 3678877 h 6858000"/>
              <a:gd name="connsiteX56" fmla="*/ 5683015 w 6127519"/>
              <a:gd name="connsiteY56" fmla="*/ 3762025 h 6858000"/>
              <a:gd name="connsiteX57" fmla="*/ 5696643 w 6127519"/>
              <a:gd name="connsiteY57" fmla="*/ 3773888 h 6858000"/>
              <a:gd name="connsiteX58" fmla="*/ 5707995 w 6127519"/>
              <a:gd name="connsiteY58" fmla="*/ 3781685 h 6858000"/>
              <a:gd name="connsiteX59" fmla="*/ 5768491 w 6127519"/>
              <a:gd name="connsiteY59" fmla="*/ 3914399 h 6858000"/>
              <a:gd name="connsiteX60" fmla="*/ 5793123 w 6127519"/>
              <a:gd name="connsiteY60" fmla="*/ 3969952 h 6858000"/>
              <a:gd name="connsiteX61" fmla="*/ 5808321 w 6127519"/>
              <a:gd name="connsiteY61" fmla="*/ 3988153 h 6858000"/>
              <a:gd name="connsiteX62" fmla="*/ 5825621 w 6127519"/>
              <a:gd name="connsiteY62" fmla="*/ 4015525 h 6858000"/>
              <a:gd name="connsiteX63" fmla="*/ 5860672 w 6127519"/>
              <a:gd name="connsiteY63" fmla="*/ 4061579 h 6858000"/>
              <a:gd name="connsiteX64" fmla="*/ 5872173 w 6127519"/>
              <a:gd name="connsiteY64" fmla="*/ 4088497 h 6858000"/>
              <a:gd name="connsiteX65" fmla="*/ 5894095 w 6127519"/>
              <a:gd name="connsiteY65" fmla="*/ 4128857 h 6858000"/>
              <a:gd name="connsiteX66" fmla="*/ 5903513 w 6127519"/>
              <a:gd name="connsiteY66" fmla="*/ 4187661 h 6858000"/>
              <a:gd name="connsiteX67" fmla="*/ 5917114 w 6127519"/>
              <a:gd name="connsiteY67" fmla="*/ 4213096 h 6858000"/>
              <a:gd name="connsiteX68" fmla="*/ 5924233 w 6127519"/>
              <a:gd name="connsiteY68" fmla="*/ 4242060 h 6858000"/>
              <a:gd name="connsiteX69" fmla="*/ 5928910 w 6127519"/>
              <a:gd name="connsiteY69" fmla="*/ 4300973 h 6858000"/>
              <a:gd name="connsiteX70" fmla="*/ 5939320 w 6127519"/>
              <a:gd name="connsiteY70" fmla="*/ 4340435 h 6858000"/>
              <a:gd name="connsiteX71" fmla="*/ 5946705 w 6127519"/>
              <a:gd name="connsiteY71" fmla="*/ 4428051 h 6858000"/>
              <a:gd name="connsiteX72" fmla="*/ 5949261 w 6127519"/>
              <a:gd name="connsiteY72" fmla="*/ 4449185 h 6858000"/>
              <a:gd name="connsiteX73" fmla="*/ 5968960 w 6127519"/>
              <a:gd name="connsiteY73" fmla="*/ 4482655 h 6858000"/>
              <a:gd name="connsiteX74" fmla="*/ 5980106 w 6127519"/>
              <a:gd name="connsiteY74" fmla="*/ 4585087 h 6858000"/>
              <a:gd name="connsiteX75" fmla="*/ 5998138 w 6127519"/>
              <a:gd name="connsiteY75" fmla="*/ 4697518 h 6858000"/>
              <a:gd name="connsiteX76" fmla="*/ 6007819 w 6127519"/>
              <a:gd name="connsiteY76" fmla="*/ 4858148 h 6858000"/>
              <a:gd name="connsiteX77" fmla="*/ 6007749 w 6127519"/>
              <a:gd name="connsiteY77" fmla="*/ 4964715 h 6858000"/>
              <a:gd name="connsiteX78" fmla="*/ 6005269 w 6127519"/>
              <a:gd name="connsiteY78" fmla="*/ 5150567 h 6858000"/>
              <a:gd name="connsiteX79" fmla="*/ 6001127 w 6127519"/>
              <a:gd name="connsiteY79" fmla="*/ 5164609 h 6858000"/>
              <a:gd name="connsiteX80" fmla="*/ 5998514 w 6127519"/>
              <a:gd name="connsiteY80" fmla="*/ 5189673 h 6858000"/>
              <a:gd name="connsiteX81" fmla="*/ 6018409 w 6127519"/>
              <a:gd name="connsiteY81" fmla="*/ 5227157 h 6858000"/>
              <a:gd name="connsiteX82" fmla="*/ 6036748 w 6127519"/>
              <a:gd name="connsiteY82" fmla="*/ 5322752 h 6858000"/>
              <a:gd name="connsiteX83" fmla="*/ 6036943 w 6127519"/>
              <a:gd name="connsiteY83" fmla="*/ 5329480 h 6858000"/>
              <a:gd name="connsiteX84" fmla="*/ 6037677 w 6127519"/>
              <a:gd name="connsiteY84" fmla="*/ 5354807 h 6858000"/>
              <a:gd name="connsiteX85" fmla="*/ 6039728 w 6127519"/>
              <a:gd name="connsiteY85" fmla="*/ 5359416 h 6858000"/>
              <a:gd name="connsiteX86" fmla="*/ 6053435 w 6127519"/>
              <a:gd name="connsiteY86" fmla="*/ 5387547 h 6858000"/>
              <a:gd name="connsiteX87" fmla="*/ 6065933 w 6127519"/>
              <a:gd name="connsiteY87" fmla="*/ 5443002 h 6858000"/>
              <a:gd name="connsiteX88" fmla="*/ 6068640 w 6127519"/>
              <a:gd name="connsiteY88" fmla="*/ 5474503 h 6858000"/>
              <a:gd name="connsiteX89" fmla="*/ 6080922 w 6127519"/>
              <a:gd name="connsiteY89" fmla="*/ 5561070 h 6858000"/>
              <a:gd name="connsiteX90" fmla="*/ 6096949 w 6127519"/>
              <a:gd name="connsiteY90" fmla="*/ 5648179 h 6858000"/>
              <a:gd name="connsiteX91" fmla="*/ 6125703 w 6127519"/>
              <a:gd name="connsiteY91" fmla="*/ 5692894 h 6858000"/>
              <a:gd name="connsiteX92" fmla="*/ 6121353 w 6127519"/>
              <a:gd name="connsiteY92" fmla="*/ 5721725 h 6858000"/>
              <a:gd name="connsiteX93" fmla="*/ 6121607 w 6127519"/>
              <a:gd name="connsiteY93" fmla="*/ 5721959 h 6858000"/>
              <a:gd name="connsiteX94" fmla="*/ 6127024 w 6127519"/>
              <a:gd name="connsiteY94" fmla="*/ 5786902 h 6858000"/>
              <a:gd name="connsiteX95" fmla="*/ 6127519 w 6127519"/>
              <a:gd name="connsiteY95" fmla="*/ 5865775 h 6858000"/>
              <a:gd name="connsiteX96" fmla="*/ 6119217 w 6127519"/>
              <a:gd name="connsiteY96" fmla="*/ 5888542 h 6858000"/>
              <a:gd name="connsiteX97" fmla="*/ 6102493 w 6127519"/>
              <a:gd name="connsiteY97" fmla="*/ 5928602 h 6858000"/>
              <a:gd name="connsiteX98" fmla="*/ 6056863 w 6127519"/>
              <a:gd name="connsiteY98" fmla="*/ 6000643 h 6858000"/>
              <a:gd name="connsiteX99" fmla="*/ 6045436 w 6127519"/>
              <a:gd name="connsiteY99" fmla="*/ 6124480 h 6858000"/>
              <a:gd name="connsiteX100" fmla="*/ 6030489 w 6127519"/>
              <a:gd name="connsiteY100" fmla="*/ 6317666 h 6858000"/>
              <a:gd name="connsiteX101" fmla="*/ 6007492 w 6127519"/>
              <a:gd name="connsiteY101" fmla="*/ 6440818 h 6858000"/>
              <a:gd name="connsiteX102" fmla="*/ 6009467 w 6127519"/>
              <a:gd name="connsiteY102" fmla="*/ 6487076 h 6858000"/>
              <a:gd name="connsiteX103" fmla="*/ 5995064 w 6127519"/>
              <a:gd name="connsiteY103" fmla="*/ 6540791 h 6858000"/>
              <a:gd name="connsiteX104" fmla="*/ 6004510 w 6127519"/>
              <a:gd name="connsiteY104" fmla="*/ 6599256 h 6858000"/>
              <a:gd name="connsiteX105" fmla="*/ 5986207 w 6127519"/>
              <a:gd name="connsiteY105" fmla="*/ 6695855 h 6858000"/>
              <a:gd name="connsiteX106" fmla="*/ 5979428 w 6127519"/>
              <a:gd name="connsiteY106" fmla="*/ 6754678 h 6858000"/>
              <a:gd name="connsiteX107" fmla="*/ 5983398 w 6127519"/>
              <a:gd name="connsiteY107" fmla="*/ 6778641 h 6858000"/>
              <a:gd name="connsiteX108" fmla="*/ 5984543 w 6127519"/>
              <a:gd name="connsiteY108" fmla="*/ 6811016 h 6858000"/>
              <a:gd name="connsiteX109" fmla="*/ 5979671 w 6127519"/>
              <a:gd name="connsiteY109" fmla="*/ 6858000 h 6858000"/>
              <a:gd name="connsiteX110" fmla="*/ 0 w 6127519"/>
              <a:gd name="connsiteY110" fmla="*/ 6858000 h 6858000"/>
              <a:gd name="connsiteX111" fmla="*/ 0 w 6127519"/>
              <a:gd name="connsiteY111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0104 w 6127519"/>
              <a:gd name="connsiteY31" fmla="*/ 2249166 h 6858000"/>
              <a:gd name="connsiteX32" fmla="*/ 5251214 w 6127519"/>
              <a:gd name="connsiteY32" fmla="*/ 2250944 h 6858000"/>
              <a:gd name="connsiteX33" fmla="*/ 5250644 w 6127519"/>
              <a:gd name="connsiteY33" fmla="*/ 2266619 h 6858000"/>
              <a:gd name="connsiteX34" fmla="*/ 5293877 w 6127519"/>
              <a:gd name="connsiteY34" fmla="*/ 2368649 h 6858000"/>
              <a:gd name="connsiteX35" fmla="*/ 5311338 w 6127519"/>
              <a:gd name="connsiteY35" fmla="*/ 2404034 h 6858000"/>
              <a:gd name="connsiteX36" fmla="*/ 5338366 w 6127519"/>
              <a:gd name="connsiteY36" fmla="*/ 2465052 h 6858000"/>
              <a:gd name="connsiteX37" fmla="*/ 5371263 w 6127519"/>
              <a:gd name="connsiteY37" fmla="*/ 2586413 h 6858000"/>
              <a:gd name="connsiteX38" fmla="*/ 5407503 w 6127519"/>
              <a:gd name="connsiteY38" fmla="*/ 2786290 h 6858000"/>
              <a:gd name="connsiteX39" fmla="*/ 5407356 w 6127519"/>
              <a:gd name="connsiteY39" fmla="*/ 2787545 h 6858000"/>
              <a:gd name="connsiteX40" fmla="*/ 5457023 w 6127519"/>
              <a:gd name="connsiteY40" fmla="*/ 2858292 h 6858000"/>
              <a:gd name="connsiteX41" fmla="*/ 5479298 w 6127519"/>
              <a:gd name="connsiteY41" fmla="*/ 2947791 h 6858000"/>
              <a:gd name="connsiteX42" fmla="*/ 5481770 w 6127519"/>
              <a:gd name="connsiteY42" fmla="*/ 2951352 h 6858000"/>
              <a:gd name="connsiteX43" fmla="*/ 5482415 w 6127519"/>
              <a:gd name="connsiteY43" fmla="*/ 3004079 h 6858000"/>
              <a:gd name="connsiteX44" fmla="*/ 5503944 w 6127519"/>
              <a:gd name="connsiteY44" fmla="*/ 3123335 h 6858000"/>
              <a:gd name="connsiteX45" fmla="*/ 5516007 w 6127519"/>
              <a:gd name="connsiteY45" fmla="*/ 3258473 h 6858000"/>
              <a:gd name="connsiteX46" fmla="*/ 5589758 w 6127519"/>
              <a:gd name="connsiteY46" fmla="*/ 3453699 h 6858000"/>
              <a:gd name="connsiteX47" fmla="*/ 5596144 w 6127519"/>
              <a:gd name="connsiteY47" fmla="*/ 3534624 h 6858000"/>
              <a:gd name="connsiteX48" fmla="*/ 5597750 w 6127519"/>
              <a:gd name="connsiteY48" fmla="*/ 3534129 h 6858000"/>
              <a:gd name="connsiteX49" fmla="*/ 5599700 w 6127519"/>
              <a:gd name="connsiteY49" fmla="*/ 3547221 h 6858000"/>
              <a:gd name="connsiteX50" fmla="*/ 5615031 w 6127519"/>
              <a:gd name="connsiteY50" fmla="*/ 3557482 h 6858000"/>
              <a:gd name="connsiteX51" fmla="*/ 5618377 w 6127519"/>
              <a:gd name="connsiteY51" fmla="*/ 3588431 h 6858000"/>
              <a:gd name="connsiteX52" fmla="*/ 5612155 w 6127519"/>
              <a:gd name="connsiteY52" fmla="*/ 3589869 h 6858000"/>
              <a:gd name="connsiteX53" fmla="*/ 5620843 w 6127519"/>
              <a:gd name="connsiteY53" fmla="*/ 3606745 h 6858000"/>
              <a:gd name="connsiteX54" fmla="*/ 5655472 w 6127519"/>
              <a:gd name="connsiteY54" fmla="*/ 3678877 h 6858000"/>
              <a:gd name="connsiteX55" fmla="*/ 5683015 w 6127519"/>
              <a:gd name="connsiteY55" fmla="*/ 3762025 h 6858000"/>
              <a:gd name="connsiteX56" fmla="*/ 5696643 w 6127519"/>
              <a:gd name="connsiteY56" fmla="*/ 3773888 h 6858000"/>
              <a:gd name="connsiteX57" fmla="*/ 5707995 w 6127519"/>
              <a:gd name="connsiteY57" fmla="*/ 3781685 h 6858000"/>
              <a:gd name="connsiteX58" fmla="*/ 5768491 w 6127519"/>
              <a:gd name="connsiteY58" fmla="*/ 3914399 h 6858000"/>
              <a:gd name="connsiteX59" fmla="*/ 5793123 w 6127519"/>
              <a:gd name="connsiteY59" fmla="*/ 3969952 h 6858000"/>
              <a:gd name="connsiteX60" fmla="*/ 5808321 w 6127519"/>
              <a:gd name="connsiteY60" fmla="*/ 3988153 h 6858000"/>
              <a:gd name="connsiteX61" fmla="*/ 5825621 w 6127519"/>
              <a:gd name="connsiteY61" fmla="*/ 4015525 h 6858000"/>
              <a:gd name="connsiteX62" fmla="*/ 5860672 w 6127519"/>
              <a:gd name="connsiteY62" fmla="*/ 4061579 h 6858000"/>
              <a:gd name="connsiteX63" fmla="*/ 5872173 w 6127519"/>
              <a:gd name="connsiteY63" fmla="*/ 4088497 h 6858000"/>
              <a:gd name="connsiteX64" fmla="*/ 5894095 w 6127519"/>
              <a:gd name="connsiteY64" fmla="*/ 4128857 h 6858000"/>
              <a:gd name="connsiteX65" fmla="*/ 5903513 w 6127519"/>
              <a:gd name="connsiteY65" fmla="*/ 4187661 h 6858000"/>
              <a:gd name="connsiteX66" fmla="*/ 5917114 w 6127519"/>
              <a:gd name="connsiteY66" fmla="*/ 4213096 h 6858000"/>
              <a:gd name="connsiteX67" fmla="*/ 5924233 w 6127519"/>
              <a:gd name="connsiteY67" fmla="*/ 4242060 h 6858000"/>
              <a:gd name="connsiteX68" fmla="*/ 5928910 w 6127519"/>
              <a:gd name="connsiteY68" fmla="*/ 4300973 h 6858000"/>
              <a:gd name="connsiteX69" fmla="*/ 5939320 w 6127519"/>
              <a:gd name="connsiteY69" fmla="*/ 4340435 h 6858000"/>
              <a:gd name="connsiteX70" fmla="*/ 5946705 w 6127519"/>
              <a:gd name="connsiteY70" fmla="*/ 4428051 h 6858000"/>
              <a:gd name="connsiteX71" fmla="*/ 5949261 w 6127519"/>
              <a:gd name="connsiteY71" fmla="*/ 4449185 h 6858000"/>
              <a:gd name="connsiteX72" fmla="*/ 5968960 w 6127519"/>
              <a:gd name="connsiteY72" fmla="*/ 4482655 h 6858000"/>
              <a:gd name="connsiteX73" fmla="*/ 5980106 w 6127519"/>
              <a:gd name="connsiteY73" fmla="*/ 4585087 h 6858000"/>
              <a:gd name="connsiteX74" fmla="*/ 5998138 w 6127519"/>
              <a:gd name="connsiteY74" fmla="*/ 4697518 h 6858000"/>
              <a:gd name="connsiteX75" fmla="*/ 6007819 w 6127519"/>
              <a:gd name="connsiteY75" fmla="*/ 4858148 h 6858000"/>
              <a:gd name="connsiteX76" fmla="*/ 6007749 w 6127519"/>
              <a:gd name="connsiteY76" fmla="*/ 4964715 h 6858000"/>
              <a:gd name="connsiteX77" fmla="*/ 6005269 w 6127519"/>
              <a:gd name="connsiteY77" fmla="*/ 5150567 h 6858000"/>
              <a:gd name="connsiteX78" fmla="*/ 6001127 w 6127519"/>
              <a:gd name="connsiteY78" fmla="*/ 5164609 h 6858000"/>
              <a:gd name="connsiteX79" fmla="*/ 5998514 w 6127519"/>
              <a:gd name="connsiteY79" fmla="*/ 5189673 h 6858000"/>
              <a:gd name="connsiteX80" fmla="*/ 6018409 w 6127519"/>
              <a:gd name="connsiteY80" fmla="*/ 5227157 h 6858000"/>
              <a:gd name="connsiteX81" fmla="*/ 6036748 w 6127519"/>
              <a:gd name="connsiteY81" fmla="*/ 5322752 h 6858000"/>
              <a:gd name="connsiteX82" fmla="*/ 6036943 w 6127519"/>
              <a:gd name="connsiteY82" fmla="*/ 5329480 h 6858000"/>
              <a:gd name="connsiteX83" fmla="*/ 6037677 w 6127519"/>
              <a:gd name="connsiteY83" fmla="*/ 5354807 h 6858000"/>
              <a:gd name="connsiteX84" fmla="*/ 6039728 w 6127519"/>
              <a:gd name="connsiteY84" fmla="*/ 5359416 h 6858000"/>
              <a:gd name="connsiteX85" fmla="*/ 6053435 w 6127519"/>
              <a:gd name="connsiteY85" fmla="*/ 5387547 h 6858000"/>
              <a:gd name="connsiteX86" fmla="*/ 6065933 w 6127519"/>
              <a:gd name="connsiteY86" fmla="*/ 5443002 h 6858000"/>
              <a:gd name="connsiteX87" fmla="*/ 6068640 w 6127519"/>
              <a:gd name="connsiteY87" fmla="*/ 5474503 h 6858000"/>
              <a:gd name="connsiteX88" fmla="*/ 6080922 w 6127519"/>
              <a:gd name="connsiteY88" fmla="*/ 5561070 h 6858000"/>
              <a:gd name="connsiteX89" fmla="*/ 6096949 w 6127519"/>
              <a:gd name="connsiteY89" fmla="*/ 5648179 h 6858000"/>
              <a:gd name="connsiteX90" fmla="*/ 6125703 w 6127519"/>
              <a:gd name="connsiteY90" fmla="*/ 5692894 h 6858000"/>
              <a:gd name="connsiteX91" fmla="*/ 6121353 w 6127519"/>
              <a:gd name="connsiteY91" fmla="*/ 5721725 h 6858000"/>
              <a:gd name="connsiteX92" fmla="*/ 6121607 w 6127519"/>
              <a:gd name="connsiteY92" fmla="*/ 5721959 h 6858000"/>
              <a:gd name="connsiteX93" fmla="*/ 6127024 w 6127519"/>
              <a:gd name="connsiteY93" fmla="*/ 5786902 h 6858000"/>
              <a:gd name="connsiteX94" fmla="*/ 6127519 w 6127519"/>
              <a:gd name="connsiteY94" fmla="*/ 5865775 h 6858000"/>
              <a:gd name="connsiteX95" fmla="*/ 6119217 w 6127519"/>
              <a:gd name="connsiteY95" fmla="*/ 5888542 h 6858000"/>
              <a:gd name="connsiteX96" fmla="*/ 6102493 w 6127519"/>
              <a:gd name="connsiteY96" fmla="*/ 5928602 h 6858000"/>
              <a:gd name="connsiteX97" fmla="*/ 6056863 w 6127519"/>
              <a:gd name="connsiteY97" fmla="*/ 6000643 h 6858000"/>
              <a:gd name="connsiteX98" fmla="*/ 6045436 w 6127519"/>
              <a:gd name="connsiteY98" fmla="*/ 6124480 h 6858000"/>
              <a:gd name="connsiteX99" fmla="*/ 6030489 w 6127519"/>
              <a:gd name="connsiteY99" fmla="*/ 6317666 h 6858000"/>
              <a:gd name="connsiteX100" fmla="*/ 6007492 w 6127519"/>
              <a:gd name="connsiteY100" fmla="*/ 6440818 h 6858000"/>
              <a:gd name="connsiteX101" fmla="*/ 6009467 w 6127519"/>
              <a:gd name="connsiteY101" fmla="*/ 6487076 h 6858000"/>
              <a:gd name="connsiteX102" fmla="*/ 5995064 w 6127519"/>
              <a:gd name="connsiteY102" fmla="*/ 6540791 h 6858000"/>
              <a:gd name="connsiteX103" fmla="*/ 6004510 w 6127519"/>
              <a:gd name="connsiteY103" fmla="*/ 6599256 h 6858000"/>
              <a:gd name="connsiteX104" fmla="*/ 5986207 w 6127519"/>
              <a:gd name="connsiteY104" fmla="*/ 6695855 h 6858000"/>
              <a:gd name="connsiteX105" fmla="*/ 5979428 w 6127519"/>
              <a:gd name="connsiteY105" fmla="*/ 6754678 h 6858000"/>
              <a:gd name="connsiteX106" fmla="*/ 5983398 w 6127519"/>
              <a:gd name="connsiteY106" fmla="*/ 6778641 h 6858000"/>
              <a:gd name="connsiteX107" fmla="*/ 5984543 w 6127519"/>
              <a:gd name="connsiteY107" fmla="*/ 6811016 h 6858000"/>
              <a:gd name="connsiteX108" fmla="*/ 5979671 w 6127519"/>
              <a:gd name="connsiteY108" fmla="*/ 6858000 h 6858000"/>
              <a:gd name="connsiteX109" fmla="*/ 0 w 6127519"/>
              <a:gd name="connsiteY109" fmla="*/ 6858000 h 6858000"/>
              <a:gd name="connsiteX110" fmla="*/ 0 w 6127519"/>
              <a:gd name="connsiteY110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50104 w 6127519"/>
              <a:gd name="connsiteY30" fmla="*/ 2249166 h 6858000"/>
              <a:gd name="connsiteX31" fmla="*/ 5251214 w 6127519"/>
              <a:gd name="connsiteY31" fmla="*/ 2250944 h 6858000"/>
              <a:gd name="connsiteX32" fmla="*/ 5250644 w 6127519"/>
              <a:gd name="connsiteY32" fmla="*/ 2266619 h 6858000"/>
              <a:gd name="connsiteX33" fmla="*/ 5293877 w 6127519"/>
              <a:gd name="connsiteY33" fmla="*/ 2368649 h 6858000"/>
              <a:gd name="connsiteX34" fmla="*/ 5311338 w 6127519"/>
              <a:gd name="connsiteY34" fmla="*/ 2404034 h 6858000"/>
              <a:gd name="connsiteX35" fmla="*/ 5338366 w 6127519"/>
              <a:gd name="connsiteY35" fmla="*/ 2465052 h 6858000"/>
              <a:gd name="connsiteX36" fmla="*/ 5371263 w 6127519"/>
              <a:gd name="connsiteY36" fmla="*/ 2586413 h 6858000"/>
              <a:gd name="connsiteX37" fmla="*/ 5407503 w 6127519"/>
              <a:gd name="connsiteY37" fmla="*/ 2786290 h 6858000"/>
              <a:gd name="connsiteX38" fmla="*/ 5407356 w 6127519"/>
              <a:gd name="connsiteY38" fmla="*/ 2787545 h 6858000"/>
              <a:gd name="connsiteX39" fmla="*/ 5457023 w 6127519"/>
              <a:gd name="connsiteY39" fmla="*/ 2858292 h 6858000"/>
              <a:gd name="connsiteX40" fmla="*/ 5479298 w 6127519"/>
              <a:gd name="connsiteY40" fmla="*/ 2947791 h 6858000"/>
              <a:gd name="connsiteX41" fmla="*/ 5481770 w 6127519"/>
              <a:gd name="connsiteY41" fmla="*/ 2951352 h 6858000"/>
              <a:gd name="connsiteX42" fmla="*/ 5482415 w 6127519"/>
              <a:gd name="connsiteY42" fmla="*/ 3004079 h 6858000"/>
              <a:gd name="connsiteX43" fmla="*/ 5503944 w 6127519"/>
              <a:gd name="connsiteY43" fmla="*/ 3123335 h 6858000"/>
              <a:gd name="connsiteX44" fmla="*/ 5516007 w 6127519"/>
              <a:gd name="connsiteY44" fmla="*/ 3258473 h 6858000"/>
              <a:gd name="connsiteX45" fmla="*/ 5589758 w 6127519"/>
              <a:gd name="connsiteY45" fmla="*/ 3453699 h 6858000"/>
              <a:gd name="connsiteX46" fmla="*/ 5596144 w 6127519"/>
              <a:gd name="connsiteY46" fmla="*/ 3534624 h 6858000"/>
              <a:gd name="connsiteX47" fmla="*/ 5597750 w 6127519"/>
              <a:gd name="connsiteY47" fmla="*/ 3534129 h 6858000"/>
              <a:gd name="connsiteX48" fmla="*/ 5599700 w 6127519"/>
              <a:gd name="connsiteY48" fmla="*/ 3547221 h 6858000"/>
              <a:gd name="connsiteX49" fmla="*/ 5615031 w 6127519"/>
              <a:gd name="connsiteY49" fmla="*/ 3557482 h 6858000"/>
              <a:gd name="connsiteX50" fmla="*/ 5618377 w 6127519"/>
              <a:gd name="connsiteY50" fmla="*/ 3588431 h 6858000"/>
              <a:gd name="connsiteX51" fmla="*/ 5612155 w 6127519"/>
              <a:gd name="connsiteY51" fmla="*/ 3589869 h 6858000"/>
              <a:gd name="connsiteX52" fmla="*/ 5620843 w 6127519"/>
              <a:gd name="connsiteY52" fmla="*/ 3606745 h 6858000"/>
              <a:gd name="connsiteX53" fmla="*/ 5655472 w 6127519"/>
              <a:gd name="connsiteY53" fmla="*/ 3678877 h 6858000"/>
              <a:gd name="connsiteX54" fmla="*/ 5683015 w 6127519"/>
              <a:gd name="connsiteY54" fmla="*/ 3762025 h 6858000"/>
              <a:gd name="connsiteX55" fmla="*/ 5696643 w 6127519"/>
              <a:gd name="connsiteY55" fmla="*/ 3773888 h 6858000"/>
              <a:gd name="connsiteX56" fmla="*/ 5707995 w 6127519"/>
              <a:gd name="connsiteY56" fmla="*/ 3781685 h 6858000"/>
              <a:gd name="connsiteX57" fmla="*/ 5768491 w 6127519"/>
              <a:gd name="connsiteY57" fmla="*/ 3914399 h 6858000"/>
              <a:gd name="connsiteX58" fmla="*/ 5793123 w 6127519"/>
              <a:gd name="connsiteY58" fmla="*/ 3969952 h 6858000"/>
              <a:gd name="connsiteX59" fmla="*/ 5808321 w 6127519"/>
              <a:gd name="connsiteY59" fmla="*/ 3988153 h 6858000"/>
              <a:gd name="connsiteX60" fmla="*/ 5825621 w 6127519"/>
              <a:gd name="connsiteY60" fmla="*/ 4015525 h 6858000"/>
              <a:gd name="connsiteX61" fmla="*/ 5860672 w 6127519"/>
              <a:gd name="connsiteY61" fmla="*/ 4061579 h 6858000"/>
              <a:gd name="connsiteX62" fmla="*/ 5872173 w 6127519"/>
              <a:gd name="connsiteY62" fmla="*/ 4088497 h 6858000"/>
              <a:gd name="connsiteX63" fmla="*/ 5894095 w 6127519"/>
              <a:gd name="connsiteY63" fmla="*/ 4128857 h 6858000"/>
              <a:gd name="connsiteX64" fmla="*/ 5903513 w 6127519"/>
              <a:gd name="connsiteY64" fmla="*/ 4187661 h 6858000"/>
              <a:gd name="connsiteX65" fmla="*/ 5917114 w 6127519"/>
              <a:gd name="connsiteY65" fmla="*/ 4213096 h 6858000"/>
              <a:gd name="connsiteX66" fmla="*/ 5924233 w 6127519"/>
              <a:gd name="connsiteY66" fmla="*/ 4242060 h 6858000"/>
              <a:gd name="connsiteX67" fmla="*/ 5928910 w 6127519"/>
              <a:gd name="connsiteY67" fmla="*/ 4300973 h 6858000"/>
              <a:gd name="connsiteX68" fmla="*/ 5939320 w 6127519"/>
              <a:gd name="connsiteY68" fmla="*/ 4340435 h 6858000"/>
              <a:gd name="connsiteX69" fmla="*/ 5946705 w 6127519"/>
              <a:gd name="connsiteY69" fmla="*/ 4428051 h 6858000"/>
              <a:gd name="connsiteX70" fmla="*/ 5949261 w 6127519"/>
              <a:gd name="connsiteY70" fmla="*/ 4449185 h 6858000"/>
              <a:gd name="connsiteX71" fmla="*/ 5968960 w 6127519"/>
              <a:gd name="connsiteY71" fmla="*/ 4482655 h 6858000"/>
              <a:gd name="connsiteX72" fmla="*/ 5980106 w 6127519"/>
              <a:gd name="connsiteY72" fmla="*/ 4585087 h 6858000"/>
              <a:gd name="connsiteX73" fmla="*/ 5998138 w 6127519"/>
              <a:gd name="connsiteY73" fmla="*/ 4697518 h 6858000"/>
              <a:gd name="connsiteX74" fmla="*/ 6007819 w 6127519"/>
              <a:gd name="connsiteY74" fmla="*/ 4858148 h 6858000"/>
              <a:gd name="connsiteX75" fmla="*/ 6007749 w 6127519"/>
              <a:gd name="connsiteY75" fmla="*/ 4964715 h 6858000"/>
              <a:gd name="connsiteX76" fmla="*/ 6005269 w 6127519"/>
              <a:gd name="connsiteY76" fmla="*/ 5150567 h 6858000"/>
              <a:gd name="connsiteX77" fmla="*/ 6001127 w 6127519"/>
              <a:gd name="connsiteY77" fmla="*/ 5164609 h 6858000"/>
              <a:gd name="connsiteX78" fmla="*/ 5998514 w 6127519"/>
              <a:gd name="connsiteY78" fmla="*/ 5189673 h 6858000"/>
              <a:gd name="connsiteX79" fmla="*/ 6018409 w 6127519"/>
              <a:gd name="connsiteY79" fmla="*/ 5227157 h 6858000"/>
              <a:gd name="connsiteX80" fmla="*/ 6036748 w 6127519"/>
              <a:gd name="connsiteY80" fmla="*/ 5322752 h 6858000"/>
              <a:gd name="connsiteX81" fmla="*/ 6036943 w 6127519"/>
              <a:gd name="connsiteY81" fmla="*/ 5329480 h 6858000"/>
              <a:gd name="connsiteX82" fmla="*/ 6037677 w 6127519"/>
              <a:gd name="connsiteY82" fmla="*/ 5354807 h 6858000"/>
              <a:gd name="connsiteX83" fmla="*/ 6039728 w 6127519"/>
              <a:gd name="connsiteY83" fmla="*/ 5359416 h 6858000"/>
              <a:gd name="connsiteX84" fmla="*/ 6053435 w 6127519"/>
              <a:gd name="connsiteY84" fmla="*/ 5387547 h 6858000"/>
              <a:gd name="connsiteX85" fmla="*/ 6065933 w 6127519"/>
              <a:gd name="connsiteY85" fmla="*/ 5443002 h 6858000"/>
              <a:gd name="connsiteX86" fmla="*/ 6068640 w 6127519"/>
              <a:gd name="connsiteY86" fmla="*/ 5474503 h 6858000"/>
              <a:gd name="connsiteX87" fmla="*/ 6080922 w 6127519"/>
              <a:gd name="connsiteY87" fmla="*/ 5561070 h 6858000"/>
              <a:gd name="connsiteX88" fmla="*/ 6096949 w 6127519"/>
              <a:gd name="connsiteY88" fmla="*/ 5648179 h 6858000"/>
              <a:gd name="connsiteX89" fmla="*/ 6125703 w 6127519"/>
              <a:gd name="connsiteY89" fmla="*/ 5692894 h 6858000"/>
              <a:gd name="connsiteX90" fmla="*/ 6121353 w 6127519"/>
              <a:gd name="connsiteY90" fmla="*/ 5721725 h 6858000"/>
              <a:gd name="connsiteX91" fmla="*/ 6121607 w 6127519"/>
              <a:gd name="connsiteY91" fmla="*/ 5721959 h 6858000"/>
              <a:gd name="connsiteX92" fmla="*/ 6127024 w 6127519"/>
              <a:gd name="connsiteY92" fmla="*/ 5786902 h 6858000"/>
              <a:gd name="connsiteX93" fmla="*/ 6127519 w 6127519"/>
              <a:gd name="connsiteY93" fmla="*/ 5865775 h 6858000"/>
              <a:gd name="connsiteX94" fmla="*/ 6119217 w 6127519"/>
              <a:gd name="connsiteY94" fmla="*/ 5888542 h 6858000"/>
              <a:gd name="connsiteX95" fmla="*/ 6102493 w 6127519"/>
              <a:gd name="connsiteY95" fmla="*/ 5928602 h 6858000"/>
              <a:gd name="connsiteX96" fmla="*/ 6056863 w 6127519"/>
              <a:gd name="connsiteY96" fmla="*/ 6000643 h 6858000"/>
              <a:gd name="connsiteX97" fmla="*/ 6045436 w 6127519"/>
              <a:gd name="connsiteY97" fmla="*/ 6124480 h 6858000"/>
              <a:gd name="connsiteX98" fmla="*/ 6030489 w 6127519"/>
              <a:gd name="connsiteY98" fmla="*/ 6317666 h 6858000"/>
              <a:gd name="connsiteX99" fmla="*/ 6007492 w 6127519"/>
              <a:gd name="connsiteY99" fmla="*/ 6440818 h 6858000"/>
              <a:gd name="connsiteX100" fmla="*/ 6009467 w 6127519"/>
              <a:gd name="connsiteY100" fmla="*/ 6487076 h 6858000"/>
              <a:gd name="connsiteX101" fmla="*/ 5995064 w 6127519"/>
              <a:gd name="connsiteY101" fmla="*/ 6540791 h 6858000"/>
              <a:gd name="connsiteX102" fmla="*/ 6004510 w 6127519"/>
              <a:gd name="connsiteY102" fmla="*/ 6599256 h 6858000"/>
              <a:gd name="connsiteX103" fmla="*/ 5986207 w 6127519"/>
              <a:gd name="connsiteY103" fmla="*/ 6695855 h 6858000"/>
              <a:gd name="connsiteX104" fmla="*/ 5979428 w 6127519"/>
              <a:gd name="connsiteY104" fmla="*/ 6754678 h 6858000"/>
              <a:gd name="connsiteX105" fmla="*/ 5983398 w 6127519"/>
              <a:gd name="connsiteY105" fmla="*/ 6778641 h 6858000"/>
              <a:gd name="connsiteX106" fmla="*/ 5984543 w 6127519"/>
              <a:gd name="connsiteY106" fmla="*/ 6811016 h 6858000"/>
              <a:gd name="connsiteX107" fmla="*/ 5979671 w 6127519"/>
              <a:gd name="connsiteY107" fmla="*/ 6858000 h 6858000"/>
              <a:gd name="connsiteX108" fmla="*/ 0 w 6127519"/>
              <a:gd name="connsiteY108" fmla="*/ 6858000 h 6858000"/>
              <a:gd name="connsiteX109" fmla="*/ 0 w 6127519"/>
              <a:gd name="connsiteY109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189234 w 6127519"/>
              <a:gd name="connsiteY18" fmla="*/ 1193495 h 6858000"/>
              <a:gd name="connsiteX19" fmla="*/ 5202769 w 6127519"/>
              <a:gd name="connsiteY19" fmla="*/ 1269450 h 6858000"/>
              <a:gd name="connsiteX20" fmla="*/ 5225968 w 6127519"/>
              <a:gd name="connsiteY20" fmla="*/ 1357994 h 6858000"/>
              <a:gd name="connsiteX21" fmla="*/ 5233819 w 6127519"/>
              <a:gd name="connsiteY21" fmla="*/ 1380922 h 6858000"/>
              <a:gd name="connsiteX22" fmla="*/ 5237226 w 6127519"/>
              <a:gd name="connsiteY22" fmla="*/ 1441327 h 6858000"/>
              <a:gd name="connsiteX23" fmla="*/ 5255653 w 6127519"/>
              <a:gd name="connsiteY23" fmla="*/ 1524712 h 6858000"/>
              <a:gd name="connsiteX24" fmla="*/ 5263491 w 6127519"/>
              <a:gd name="connsiteY24" fmla="*/ 1642938 h 6858000"/>
              <a:gd name="connsiteX25" fmla="*/ 5261314 w 6127519"/>
              <a:gd name="connsiteY25" fmla="*/ 1689177 h 6858000"/>
              <a:gd name="connsiteX26" fmla="*/ 5259788 w 6127519"/>
              <a:gd name="connsiteY26" fmla="*/ 1768516 h 6858000"/>
              <a:gd name="connsiteX27" fmla="*/ 5255696 w 6127519"/>
              <a:gd name="connsiteY27" fmla="*/ 1953770 h 6858000"/>
              <a:gd name="connsiteX28" fmla="*/ 5252592 w 6127519"/>
              <a:gd name="connsiteY28" fmla="*/ 2092210 h 6858000"/>
              <a:gd name="connsiteX29" fmla="*/ 5250104 w 6127519"/>
              <a:gd name="connsiteY29" fmla="*/ 2249166 h 6858000"/>
              <a:gd name="connsiteX30" fmla="*/ 5251214 w 6127519"/>
              <a:gd name="connsiteY30" fmla="*/ 2250944 h 6858000"/>
              <a:gd name="connsiteX31" fmla="*/ 5250644 w 6127519"/>
              <a:gd name="connsiteY31" fmla="*/ 2266619 h 6858000"/>
              <a:gd name="connsiteX32" fmla="*/ 5293877 w 6127519"/>
              <a:gd name="connsiteY32" fmla="*/ 2368649 h 6858000"/>
              <a:gd name="connsiteX33" fmla="*/ 5311338 w 6127519"/>
              <a:gd name="connsiteY33" fmla="*/ 2404034 h 6858000"/>
              <a:gd name="connsiteX34" fmla="*/ 5338366 w 6127519"/>
              <a:gd name="connsiteY34" fmla="*/ 2465052 h 6858000"/>
              <a:gd name="connsiteX35" fmla="*/ 5371263 w 6127519"/>
              <a:gd name="connsiteY35" fmla="*/ 2586413 h 6858000"/>
              <a:gd name="connsiteX36" fmla="*/ 5407503 w 6127519"/>
              <a:gd name="connsiteY36" fmla="*/ 2786290 h 6858000"/>
              <a:gd name="connsiteX37" fmla="*/ 5407356 w 6127519"/>
              <a:gd name="connsiteY37" fmla="*/ 2787545 h 6858000"/>
              <a:gd name="connsiteX38" fmla="*/ 5457023 w 6127519"/>
              <a:gd name="connsiteY38" fmla="*/ 2858292 h 6858000"/>
              <a:gd name="connsiteX39" fmla="*/ 5479298 w 6127519"/>
              <a:gd name="connsiteY39" fmla="*/ 2947791 h 6858000"/>
              <a:gd name="connsiteX40" fmla="*/ 5481770 w 6127519"/>
              <a:gd name="connsiteY40" fmla="*/ 2951352 h 6858000"/>
              <a:gd name="connsiteX41" fmla="*/ 5482415 w 6127519"/>
              <a:gd name="connsiteY41" fmla="*/ 3004079 h 6858000"/>
              <a:gd name="connsiteX42" fmla="*/ 5503944 w 6127519"/>
              <a:gd name="connsiteY42" fmla="*/ 3123335 h 6858000"/>
              <a:gd name="connsiteX43" fmla="*/ 5516007 w 6127519"/>
              <a:gd name="connsiteY43" fmla="*/ 3258473 h 6858000"/>
              <a:gd name="connsiteX44" fmla="*/ 5589758 w 6127519"/>
              <a:gd name="connsiteY44" fmla="*/ 3453699 h 6858000"/>
              <a:gd name="connsiteX45" fmla="*/ 5596144 w 6127519"/>
              <a:gd name="connsiteY45" fmla="*/ 3534624 h 6858000"/>
              <a:gd name="connsiteX46" fmla="*/ 5597750 w 6127519"/>
              <a:gd name="connsiteY46" fmla="*/ 3534129 h 6858000"/>
              <a:gd name="connsiteX47" fmla="*/ 5599700 w 6127519"/>
              <a:gd name="connsiteY47" fmla="*/ 3547221 h 6858000"/>
              <a:gd name="connsiteX48" fmla="*/ 5615031 w 6127519"/>
              <a:gd name="connsiteY48" fmla="*/ 3557482 h 6858000"/>
              <a:gd name="connsiteX49" fmla="*/ 5618377 w 6127519"/>
              <a:gd name="connsiteY49" fmla="*/ 3588431 h 6858000"/>
              <a:gd name="connsiteX50" fmla="*/ 5612155 w 6127519"/>
              <a:gd name="connsiteY50" fmla="*/ 3589869 h 6858000"/>
              <a:gd name="connsiteX51" fmla="*/ 5620843 w 6127519"/>
              <a:gd name="connsiteY51" fmla="*/ 3606745 h 6858000"/>
              <a:gd name="connsiteX52" fmla="*/ 5655472 w 6127519"/>
              <a:gd name="connsiteY52" fmla="*/ 3678877 h 6858000"/>
              <a:gd name="connsiteX53" fmla="*/ 5683015 w 6127519"/>
              <a:gd name="connsiteY53" fmla="*/ 3762025 h 6858000"/>
              <a:gd name="connsiteX54" fmla="*/ 5696643 w 6127519"/>
              <a:gd name="connsiteY54" fmla="*/ 3773888 h 6858000"/>
              <a:gd name="connsiteX55" fmla="*/ 5707995 w 6127519"/>
              <a:gd name="connsiteY55" fmla="*/ 3781685 h 6858000"/>
              <a:gd name="connsiteX56" fmla="*/ 5768491 w 6127519"/>
              <a:gd name="connsiteY56" fmla="*/ 3914399 h 6858000"/>
              <a:gd name="connsiteX57" fmla="*/ 5793123 w 6127519"/>
              <a:gd name="connsiteY57" fmla="*/ 3969952 h 6858000"/>
              <a:gd name="connsiteX58" fmla="*/ 5808321 w 6127519"/>
              <a:gd name="connsiteY58" fmla="*/ 3988153 h 6858000"/>
              <a:gd name="connsiteX59" fmla="*/ 5825621 w 6127519"/>
              <a:gd name="connsiteY59" fmla="*/ 4015525 h 6858000"/>
              <a:gd name="connsiteX60" fmla="*/ 5860672 w 6127519"/>
              <a:gd name="connsiteY60" fmla="*/ 4061579 h 6858000"/>
              <a:gd name="connsiteX61" fmla="*/ 5872173 w 6127519"/>
              <a:gd name="connsiteY61" fmla="*/ 4088497 h 6858000"/>
              <a:gd name="connsiteX62" fmla="*/ 5894095 w 6127519"/>
              <a:gd name="connsiteY62" fmla="*/ 4128857 h 6858000"/>
              <a:gd name="connsiteX63" fmla="*/ 5903513 w 6127519"/>
              <a:gd name="connsiteY63" fmla="*/ 4187661 h 6858000"/>
              <a:gd name="connsiteX64" fmla="*/ 5917114 w 6127519"/>
              <a:gd name="connsiteY64" fmla="*/ 4213096 h 6858000"/>
              <a:gd name="connsiteX65" fmla="*/ 5924233 w 6127519"/>
              <a:gd name="connsiteY65" fmla="*/ 4242060 h 6858000"/>
              <a:gd name="connsiteX66" fmla="*/ 5928910 w 6127519"/>
              <a:gd name="connsiteY66" fmla="*/ 4300973 h 6858000"/>
              <a:gd name="connsiteX67" fmla="*/ 5939320 w 6127519"/>
              <a:gd name="connsiteY67" fmla="*/ 4340435 h 6858000"/>
              <a:gd name="connsiteX68" fmla="*/ 5946705 w 6127519"/>
              <a:gd name="connsiteY68" fmla="*/ 4428051 h 6858000"/>
              <a:gd name="connsiteX69" fmla="*/ 5949261 w 6127519"/>
              <a:gd name="connsiteY69" fmla="*/ 4449185 h 6858000"/>
              <a:gd name="connsiteX70" fmla="*/ 5968960 w 6127519"/>
              <a:gd name="connsiteY70" fmla="*/ 4482655 h 6858000"/>
              <a:gd name="connsiteX71" fmla="*/ 5980106 w 6127519"/>
              <a:gd name="connsiteY71" fmla="*/ 4585087 h 6858000"/>
              <a:gd name="connsiteX72" fmla="*/ 5998138 w 6127519"/>
              <a:gd name="connsiteY72" fmla="*/ 4697518 h 6858000"/>
              <a:gd name="connsiteX73" fmla="*/ 6007819 w 6127519"/>
              <a:gd name="connsiteY73" fmla="*/ 4858148 h 6858000"/>
              <a:gd name="connsiteX74" fmla="*/ 6007749 w 6127519"/>
              <a:gd name="connsiteY74" fmla="*/ 4964715 h 6858000"/>
              <a:gd name="connsiteX75" fmla="*/ 6005269 w 6127519"/>
              <a:gd name="connsiteY75" fmla="*/ 5150567 h 6858000"/>
              <a:gd name="connsiteX76" fmla="*/ 6001127 w 6127519"/>
              <a:gd name="connsiteY76" fmla="*/ 5164609 h 6858000"/>
              <a:gd name="connsiteX77" fmla="*/ 5998514 w 6127519"/>
              <a:gd name="connsiteY77" fmla="*/ 5189673 h 6858000"/>
              <a:gd name="connsiteX78" fmla="*/ 6018409 w 6127519"/>
              <a:gd name="connsiteY78" fmla="*/ 5227157 h 6858000"/>
              <a:gd name="connsiteX79" fmla="*/ 6036748 w 6127519"/>
              <a:gd name="connsiteY79" fmla="*/ 5322752 h 6858000"/>
              <a:gd name="connsiteX80" fmla="*/ 6036943 w 6127519"/>
              <a:gd name="connsiteY80" fmla="*/ 5329480 h 6858000"/>
              <a:gd name="connsiteX81" fmla="*/ 6037677 w 6127519"/>
              <a:gd name="connsiteY81" fmla="*/ 5354807 h 6858000"/>
              <a:gd name="connsiteX82" fmla="*/ 6039728 w 6127519"/>
              <a:gd name="connsiteY82" fmla="*/ 5359416 h 6858000"/>
              <a:gd name="connsiteX83" fmla="*/ 6053435 w 6127519"/>
              <a:gd name="connsiteY83" fmla="*/ 5387547 h 6858000"/>
              <a:gd name="connsiteX84" fmla="*/ 6065933 w 6127519"/>
              <a:gd name="connsiteY84" fmla="*/ 5443002 h 6858000"/>
              <a:gd name="connsiteX85" fmla="*/ 6068640 w 6127519"/>
              <a:gd name="connsiteY85" fmla="*/ 5474503 h 6858000"/>
              <a:gd name="connsiteX86" fmla="*/ 6080922 w 6127519"/>
              <a:gd name="connsiteY86" fmla="*/ 5561070 h 6858000"/>
              <a:gd name="connsiteX87" fmla="*/ 6096949 w 6127519"/>
              <a:gd name="connsiteY87" fmla="*/ 5648179 h 6858000"/>
              <a:gd name="connsiteX88" fmla="*/ 6125703 w 6127519"/>
              <a:gd name="connsiteY88" fmla="*/ 5692894 h 6858000"/>
              <a:gd name="connsiteX89" fmla="*/ 6121353 w 6127519"/>
              <a:gd name="connsiteY89" fmla="*/ 5721725 h 6858000"/>
              <a:gd name="connsiteX90" fmla="*/ 6121607 w 6127519"/>
              <a:gd name="connsiteY90" fmla="*/ 5721959 h 6858000"/>
              <a:gd name="connsiteX91" fmla="*/ 6127024 w 6127519"/>
              <a:gd name="connsiteY91" fmla="*/ 5786902 h 6858000"/>
              <a:gd name="connsiteX92" fmla="*/ 6127519 w 6127519"/>
              <a:gd name="connsiteY92" fmla="*/ 5865775 h 6858000"/>
              <a:gd name="connsiteX93" fmla="*/ 6119217 w 6127519"/>
              <a:gd name="connsiteY93" fmla="*/ 5888542 h 6858000"/>
              <a:gd name="connsiteX94" fmla="*/ 6102493 w 6127519"/>
              <a:gd name="connsiteY94" fmla="*/ 5928602 h 6858000"/>
              <a:gd name="connsiteX95" fmla="*/ 6056863 w 6127519"/>
              <a:gd name="connsiteY95" fmla="*/ 6000643 h 6858000"/>
              <a:gd name="connsiteX96" fmla="*/ 6045436 w 6127519"/>
              <a:gd name="connsiteY96" fmla="*/ 6124480 h 6858000"/>
              <a:gd name="connsiteX97" fmla="*/ 6030489 w 6127519"/>
              <a:gd name="connsiteY97" fmla="*/ 6317666 h 6858000"/>
              <a:gd name="connsiteX98" fmla="*/ 6007492 w 6127519"/>
              <a:gd name="connsiteY98" fmla="*/ 6440818 h 6858000"/>
              <a:gd name="connsiteX99" fmla="*/ 6009467 w 6127519"/>
              <a:gd name="connsiteY99" fmla="*/ 6487076 h 6858000"/>
              <a:gd name="connsiteX100" fmla="*/ 5995064 w 6127519"/>
              <a:gd name="connsiteY100" fmla="*/ 6540791 h 6858000"/>
              <a:gd name="connsiteX101" fmla="*/ 6004510 w 6127519"/>
              <a:gd name="connsiteY101" fmla="*/ 6599256 h 6858000"/>
              <a:gd name="connsiteX102" fmla="*/ 5986207 w 6127519"/>
              <a:gd name="connsiteY102" fmla="*/ 6695855 h 6858000"/>
              <a:gd name="connsiteX103" fmla="*/ 5979428 w 6127519"/>
              <a:gd name="connsiteY103" fmla="*/ 6754678 h 6858000"/>
              <a:gd name="connsiteX104" fmla="*/ 5983398 w 6127519"/>
              <a:gd name="connsiteY104" fmla="*/ 6778641 h 6858000"/>
              <a:gd name="connsiteX105" fmla="*/ 5984543 w 6127519"/>
              <a:gd name="connsiteY105" fmla="*/ 6811016 h 6858000"/>
              <a:gd name="connsiteX106" fmla="*/ 5979671 w 6127519"/>
              <a:gd name="connsiteY106" fmla="*/ 6858000 h 6858000"/>
              <a:gd name="connsiteX107" fmla="*/ 0 w 6127519"/>
              <a:gd name="connsiteY107" fmla="*/ 6858000 h 6858000"/>
              <a:gd name="connsiteX108" fmla="*/ 0 w 6127519"/>
              <a:gd name="connsiteY108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21088 w 6127519"/>
              <a:gd name="connsiteY13" fmla="*/ 860193 h 6858000"/>
              <a:gd name="connsiteX14" fmla="*/ 5230806 w 6127519"/>
              <a:gd name="connsiteY14" fmla="*/ 961354 h 6858000"/>
              <a:gd name="connsiteX15" fmla="*/ 5201018 w 6127519"/>
              <a:gd name="connsiteY15" fmla="*/ 1095027 h 6858000"/>
              <a:gd name="connsiteX16" fmla="*/ 5202153 w 6127519"/>
              <a:gd name="connsiteY16" fmla="*/ 1133224 h 6858000"/>
              <a:gd name="connsiteX17" fmla="*/ 5189234 w 6127519"/>
              <a:gd name="connsiteY17" fmla="*/ 1193495 h 6858000"/>
              <a:gd name="connsiteX18" fmla="*/ 5202769 w 6127519"/>
              <a:gd name="connsiteY18" fmla="*/ 1269450 h 6858000"/>
              <a:gd name="connsiteX19" fmla="*/ 5225968 w 6127519"/>
              <a:gd name="connsiteY19" fmla="*/ 1357994 h 6858000"/>
              <a:gd name="connsiteX20" fmla="*/ 5233819 w 6127519"/>
              <a:gd name="connsiteY20" fmla="*/ 1380922 h 6858000"/>
              <a:gd name="connsiteX21" fmla="*/ 5237226 w 6127519"/>
              <a:gd name="connsiteY21" fmla="*/ 1441327 h 6858000"/>
              <a:gd name="connsiteX22" fmla="*/ 5255653 w 6127519"/>
              <a:gd name="connsiteY22" fmla="*/ 1524712 h 6858000"/>
              <a:gd name="connsiteX23" fmla="*/ 5263491 w 6127519"/>
              <a:gd name="connsiteY23" fmla="*/ 1642938 h 6858000"/>
              <a:gd name="connsiteX24" fmla="*/ 5261314 w 6127519"/>
              <a:gd name="connsiteY24" fmla="*/ 1689177 h 6858000"/>
              <a:gd name="connsiteX25" fmla="*/ 5259788 w 6127519"/>
              <a:gd name="connsiteY25" fmla="*/ 1768516 h 6858000"/>
              <a:gd name="connsiteX26" fmla="*/ 5255696 w 6127519"/>
              <a:gd name="connsiteY26" fmla="*/ 1953770 h 6858000"/>
              <a:gd name="connsiteX27" fmla="*/ 5252592 w 6127519"/>
              <a:gd name="connsiteY27" fmla="*/ 2092210 h 6858000"/>
              <a:gd name="connsiteX28" fmla="*/ 5250104 w 6127519"/>
              <a:gd name="connsiteY28" fmla="*/ 2249166 h 6858000"/>
              <a:gd name="connsiteX29" fmla="*/ 5251214 w 6127519"/>
              <a:gd name="connsiteY29" fmla="*/ 2250944 h 6858000"/>
              <a:gd name="connsiteX30" fmla="*/ 5250644 w 6127519"/>
              <a:gd name="connsiteY30" fmla="*/ 2266619 h 6858000"/>
              <a:gd name="connsiteX31" fmla="*/ 5293877 w 6127519"/>
              <a:gd name="connsiteY31" fmla="*/ 2368649 h 6858000"/>
              <a:gd name="connsiteX32" fmla="*/ 5311338 w 6127519"/>
              <a:gd name="connsiteY32" fmla="*/ 2404034 h 6858000"/>
              <a:gd name="connsiteX33" fmla="*/ 5338366 w 6127519"/>
              <a:gd name="connsiteY33" fmla="*/ 2465052 h 6858000"/>
              <a:gd name="connsiteX34" fmla="*/ 5371263 w 6127519"/>
              <a:gd name="connsiteY34" fmla="*/ 2586413 h 6858000"/>
              <a:gd name="connsiteX35" fmla="*/ 5407503 w 6127519"/>
              <a:gd name="connsiteY35" fmla="*/ 2786290 h 6858000"/>
              <a:gd name="connsiteX36" fmla="*/ 5407356 w 6127519"/>
              <a:gd name="connsiteY36" fmla="*/ 2787545 h 6858000"/>
              <a:gd name="connsiteX37" fmla="*/ 5457023 w 6127519"/>
              <a:gd name="connsiteY37" fmla="*/ 2858292 h 6858000"/>
              <a:gd name="connsiteX38" fmla="*/ 5479298 w 6127519"/>
              <a:gd name="connsiteY38" fmla="*/ 2947791 h 6858000"/>
              <a:gd name="connsiteX39" fmla="*/ 5481770 w 6127519"/>
              <a:gd name="connsiteY39" fmla="*/ 2951352 h 6858000"/>
              <a:gd name="connsiteX40" fmla="*/ 5482415 w 6127519"/>
              <a:gd name="connsiteY40" fmla="*/ 3004079 h 6858000"/>
              <a:gd name="connsiteX41" fmla="*/ 5503944 w 6127519"/>
              <a:gd name="connsiteY41" fmla="*/ 3123335 h 6858000"/>
              <a:gd name="connsiteX42" fmla="*/ 5516007 w 6127519"/>
              <a:gd name="connsiteY42" fmla="*/ 3258473 h 6858000"/>
              <a:gd name="connsiteX43" fmla="*/ 5589758 w 6127519"/>
              <a:gd name="connsiteY43" fmla="*/ 3453699 h 6858000"/>
              <a:gd name="connsiteX44" fmla="*/ 5596144 w 6127519"/>
              <a:gd name="connsiteY44" fmla="*/ 3534624 h 6858000"/>
              <a:gd name="connsiteX45" fmla="*/ 5597750 w 6127519"/>
              <a:gd name="connsiteY45" fmla="*/ 3534129 h 6858000"/>
              <a:gd name="connsiteX46" fmla="*/ 5599700 w 6127519"/>
              <a:gd name="connsiteY46" fmla="*/ 3547221 h 6858000"/>
              <a:gd name="connsiteX47" fmla="*/ 5615031 w 6127519"/>
              <a:gd name="connsiteY47" fmla="*/ 3557482 h 6858000"/>
              <a:gd name="connsiteX48" fmla="*/ 5618377 w 6127519"/>
              <a:gd name="connsiteY48" fmla="*/ 3588431 h 6858000"/>
              <a:gd name="connsiteX49" fmla="*/ 5612155 w 6127519"/>
              <a:gd name="connsiteY49" fmla="*/ 3589869 h 6858000"/>
              <a:gd name="connsiteX50" fmla="*/ 5620843 w 6127519"/>
              <a:gd name="connsiteY50" fmla="*/ 3606745 h 6858000"/>
              <a:gd name="connsiteX51" fmla="*/ 5655472 w 6127519"/>
              <a:gd name="connsiteY51" fmla="*/ 3678877 h 6858000"/>
              <a:gd name="connsiteX52" fmla="*/ 5683015 w 6127519"/>
              <a:gd name="connsiteY52" fmla="*/ 3762025 h 6858000"/>
              <a:gd name="connsiteX53" fmla="*/ 5696643 w 6127519"/>
              <a:gd name="connsiteY53" fmla="*/ 3773888 h 6858000"/>
              <a:gd name="connsiteX54" fmla="*/ 5707995 w 6127519"/>
              <a:gd name="connsiteY54" fmla="*/ 3781685 h 6858000"/>
              <a:gd name="connsiteX55" fmla="*/ 5768491 w 6127519"/>
              <a:gd name="connsiteY55" fmla="*/ 3914399 h 6858000"/>
              <a:gd name="connsiteX56" fmla="*/ 5793123 w 6127519"/>
              <a:gd name="connsiteY56" fmla="*/ 3969952 h 6858000"/>
              <a:gd name="connsiteX57" fmla="*/ 5808321 w 6127519"/>
              <a:gd name="connsiteY57" fmla="*/ 3988153 h 6858000"/>
              <a:gd name="connsiteX58" fmla="*/ 5825621 w 6127519"/>
              <a:gd name="connsiteY58" fmla="*/ 4015525 h 6858000"/>
              <a:gd name="connsiteX59" fmla="*/ 5860672 w 6127519"/>
              <a:gd name="connsiteY59" fmla="*/ 4061579 h 6858000"/>
              <a:gd name="connsiteX60" fmla="*/ 5872173 w 6127519"/>
              <a:gd name="connsiteY60" fmla="*/ 4088497 h 6858000"/>
              <a:gd name="connsiteX61" fmla="*/ 5894095 w 6127519"/>
              <a:gd name="connsiteY61" fmla="*/ 4128857 h 6858000"/>
              <a:gd name="connsiteX62" fmla="*/ 5903513 w 6127519"/>
              <a:gd name="connsiteY62" fmla="*/ 4187661 h 6858000"/>
              <a:gd name="connsiteX63" fmla="*/ 5917114 w 6127519"/>
              <a:gd name="connsiteY63" fmla="*/ 4213096 h 6858000"/>
              <a:gd name="connsiteX64" fmla="*/ 5924233 w 6127519"/>
              <a:gd name="connsiteY64" fmla="*/ 4242060 h 6858000"/>
              <a:gd name="connsiteX65" fmla="*/ 5928910 w 6127519"/>
              <a:gd name="connsiteY65" fmla="*/ 4300973 h 6858000"/>
              <a:gd name="connsiteX66" fmla="*/ 5939320 w 6127519"/>
              <a:gd name="connsiteY66" fmla="*/ 4340435 h 6858000"/>
              <a:gd name="connsiteX67" fmla="*/ 5946705 w 6127519"/>
              <a:gd name="connsiteY67" fmla="*/ 4428051 h 6858000"/>
              <a:gd name="connsiteX68" fmla="*/ 5949261 w 6127519"/>
              <a:gd name="connsiteY68" fmla="*/ 4449185 h 6858000"/>
              <a:gd name="connsiteX69" fmla="*/ 5968960 w 6127519"/>
              <a:gd name="connsiteY69" fmla="*/ 4482655 h 6858000"/>
              <a:gd name="connsiteX70" fmla="*/ 5980106 w 6127519"/>
              <a:gd name="connsiteY70" fmla="*/ 4585087 h 6858000"/>
              <a:gd name="connsiteX71" fmla="*/ 5998138 w 6127519"/>
              <a:gd name="connsiteY71" fmla="*/ 4697518 h 6858000"/>
              <a:gd name="connsiteX72" fmla="*/ 6007819 w 6127519"/>
              <a:gd name="connsiteY72" fmla="*/ 4858148 h 6858000"/>
              <a:gd name="connsiteX73" fmla="*/ 6007749 w 6127519"/>
              <a:gd name="connsiteY73" fmla="*/ 4964715 h 6858000"/>
              <a:gd name="connsiteX74" fmla="*/ 6005269 w 6127519"/>
              <a:gd name="connsiteY74" fmla="*/ 5150567 h 6858000"/>
              <a:gd name="connsiteX75" fmla="*/ 6001127 w 6127519"/>
              <a:gd name="connsiteY75" fmla="*/ 5164609 h 6858000"/>
              <a:gd name="connsiteX76" fmla="*/ 5998514 w 6127519"/>
              <a:gd name="connsiteY76" fmla="*/ 5189673 h 6858000"/>
              <a:gd name="connsiteX77" fmla="*/ 6018409 w 6127519"/>
              <a:gd name="connsiteY77" fmla="*/ 5227157 h 6858000"/>
              <a:gd name="connsiteX78" fmla="*/ 6036748 w 6127519"/>
              <a:gd name="connsiteY78" fmla="*/ 5322752 h 6858000"/>
              <a:gd name="connsiteX79" fmla="*/ 6036943 w 6127519"/>
              <a:gd name="connsiteY79" fmla="*/ 5329480 h 6858000"/>
              <a:gd name="connsiteX80" fmla="*/ 6037677 w 6127519"/>
              <a:gd name="connsiteY80" fmla="*/ 5354807 h 6858000"/>
              <a:gd name="connsiteX81" fmla="*/ 6039728 w 6127519"/>
              <a:gd name="connsiteY81" fmla="*/ 5359416 h 6858000"/>
              <a:gd name="connsiteX82" fmla="*/ 6053435 w 6127519"/>
              <a:gd name="connsiteY82" fmla="*/ 5387547 h 6858000"/>
              <a:gd name="connsiteX83" fmla="*/ 6065933 w 6127519"/>
              <a:gd name="connsiteY83" fmla="*/ 5443002 h 6858000"/>
              <a:gd name="connsiteX84" fmla="*/ 6068640 w 6127519"/>
              <a:gd name="connsiteY84" fmla="*/ 5474503 h 6858000"/>
              <a:gd name="connsiteX85" fmla="*/ 6080922 w 6127519"/>
              <a:gd name="connsiteY85" fmla="*/ 5561070 h 6858000"/>
              <a:gd name="connsiteX86" fmla="*/ 6096949 w 6127519"/>
              <a:gd name="connsiteY86" fmla="*/ 5648179 h 6858000"/>
              <a:gd name="connsiteX87" fmla="*/ 6125703 w 6127519"/>
              <a:gd name="connsiteY87" fmla="*/ 5692894 h 6858000"/>
              <a:gd name="connsiteX88" fmla="*/ 6121353 w 6127519"/>
              <a:gd name="connsiteY88" fmla="*/ 5721725 h 6858000"/>
              <a:gd name="connsiteX89" fmla="*/ 6121607 w 6127519"/>
              <a:gd name="connsiteY89" fmla="*/ 5721959 h 6858000"/>
              <a:gd name="connsiteX90" fmla="*/ 6127024 w 6127519"/>
              <a:gd name="connsiteY90" fmla="*/ 5786902 h 6858000"/>
              <a:gd name="connsiteX91" fmla="*/ 6127519 w 6127519"/>
              <a:gd name="connsiteY91" fmla="*/ 5865775 h 6858000"/>
              <a:gd name="connsiteX92" fmla="*/ 6119217 w 6127519"/>
              <a:gd name="connsiteY92" fmla="*/ 5888542 h 6858000"/>
              <a:gd name="connsiteX93" fmla="*/ 6102493 w 6127519"/>
              <a:gd name="connsiteY93" fmla="*/ 5928602 h 6858000"/>
              <a:gd name="connsiteX94" fmla="*/ 6056863 w 6127519"/>
              <a:gd name="connsiteY94" fmla="*/ 6000643 h 6858000"/>
              <a:gd name="connsiteX95" fmla="*/ 6045436 w 6127519"/>
              <a:gd name="connsiteY95" fmla="*/ 6124480 h 6858000"/>
              <a:gd name="connsiteX96" fmla="*/ 6030489 w 6127519"/>
              <a:gd name="connsiteY96" fmla="*/ 6317666 h 6858000"/>
              <a:gd name="connsiteX97" fmla="*/ 6007492 w 6127519"/>
              <a:gd name="connsiteY97" fmla="*/ 6440818 h 6858000"/>
              <a:gd name="connsiteX98" fmla="*/ 6009467 w 6127519"/>
              <a:gd name="connsiteY98" fmla="*/ 6487076 h 6858000"/>
              <a:gd name="connsiteX99" fmla="*/ 5995064 w 6127519"/>
              <a:gd name="connsiteY99" fmla="*/ 6540791 h 6858000"/>
              <a:gd name="connsiteX100" fmla="*/ 6004510 w 6127519"/>
              <a:gd name="connsiteY100" fmla="*/ 6599256 h 6858000"/>
              <a:gd name="connsiteX101" fmla="*/ 5986207 w 6127519"/>
              <a:gd name="connsiteY101" fmla="*/ 6695855 h 6858000"/>
              <a:gd name="connsiteX102" fmla="*/ 5979428 w 6127519"/>
              <a:gd name="connsiteY102" fmla="*/ 6754678 h 6858000"/>
              <a:gd name="connsiteX103" fmla="*/ 5983398 w 6127519"/>
              <a:gd name="connsiteY103" fmla="*/ 6778641 h 6858000"/>
              <a:gd name="connsiteX104" fmla="*/ 5984543 w 6127519"/>
              <a:gd name="connsiteY104" fmla="*/ 6811016 h 6858000"/>
              <a:gd name="connsiteX105" fmla="*/ 5979671 w 6127519"/>
              <a:gd name="connsiteY105" fmla="*/ 6858000 h 6858000"/>
              <a:gd name="connsiteX106" fmla="*/ 0 w 6127519"/>
              <a:gd name="connsiteY106" fmla="*/ 6858000 h 6858000"/>
              <a:gd name="connsiteX107" fmla="*/ 0 w 6127519"/>
              <a:gd name="connsiteY107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21088 w 6127519"/>
              <a:gd name="connsiteY13" fmla="*/ 860193 h 6858000"/>
              <a:gd name="connsiteX14" fmla="*/ 5230806 w 6127519"/>
              <a:gd name="connsiteY14" fmla="*/ 961354 h 6858000"/>
              <a:gd name="connsiteX15" fmla="*/ 5201018 w 6127519"/>
              <a:gd name="connsiteY15" fmla="*/ 1095027 h 6858000"/>
              <a:gd name="connsiteX16" fmla="*/ 5202153 w 6127519"/>
              <a:gd name="connsiteY16" fmla="*/ 1133224 h 6858000"/>
              <a:gd name="connsiteX17" fmla="*/ 5189234 w 6127519"/>
              <a:gd name="connsiteY17" fmla="*/ 1193495 h 6858000"/>
              <a:gd name="connsiteX18" fmla="*/ 5202769 w 6127519"/>
              <a:gd name="connsiteY18" fmla="*/ 1269450 h 6858000"/>
              <a:gd name="connsiteX19" fmla="*/ 5225968 w 6127519"/>
              <a:gd name="connsiteY19" fmla="*/ 1357994 h 6858000"/>
              <a:gd name="connsiteX20" fmla="*/ 5233819 w 6127519"/>
              <a:gd name="connsiteY20" fmla="*/ 1380922 h 6858000"/>
              <a:gd name="connsiteX21" fmla="*/ 5237226 w 6127519"/>
              <a:gd name="connsiteY21" fmla="*/ 1441327 h 6858000"/>
              <a:gd name="connsiteX22" fmla="*/ 5255653 w 6127519"/>
              <a:gd name="connsiteY22" fmla="*/ 1524712 h 6858000"/>
              <a:gd name="connsiteX23" fmla="*/ 5263491 w 6127519"/>
              <a:gd name="connsiteY23" fmla="*/ 1642938 h 6858000"/>
              <a:gd name="connsiteX24" fmla="*/ 5261314 w 6127519"/>
              <a:gd name="connsiteY24" fmla="*/ 1689177 h 6858000"/>
              <a:gd name="connsiteX25" fmla="*/ 5259788 w 6127519"/>
              <a:gd name="connsiteY25" fmla="*/ 1768516 h 6858000"/>
              <a:gd name="connsiteX26" fmla="*/ 5255696 w 6127519"/>
              <a:gd name="connsiteY26" fmla="*/ 1953770 h 6858000"/>
              <a:gd name="connsiteX27" fmla="*/ 5252592 w 6127519"/>
              <a:gd name="connsiteY27" fmla="*/ 2092210 h 6858000"/>
              <a:gd name="connsiteX28" fmla="*/ 5250104 w 6127519"/>
              <a:gd name="connsiteY28" fmla="*/ 2249166 h 6858000"/>
              <a:gd name="connsiteX29" fmla="*/ 5251214 w 6127519"/>
              <a:gd name="connsiteY29" fmla="*/ 2250944 h 6858000"/>
              <a:gd name="connsiteX30" fmla="*/ 5250644 w 6127519"/>
              <a:gd name="connsiteY30" fmla="*/ 2266619 h 6858000"/>
              <a:gd name="connsiteX31" fmla="*/ 5293877 w 6127519"/>
              <a:gd name="connsiteY31" fmla="*/ 2368649 h 6858000"/>
              <a:gd name="connsiteX32" fmla="*/ 5311338 w 6127519"/>
              <a:gd name="connsiteY32" fmla="*/ 2404034 h 6858000"/>
              <a:gd name="connsiteX33" fmla="*/ 5338366 w 6127519"/>
              <a:gd name="connsiteY33" fmla="*/ 2465052 h 6858000"/>
              <a:gd name="connsiteX34" fmla="*/ 5371263 w 6127519"/>
              <a:gd name="connsiteY34" fmla="*/ 2586413 h 6858000"/>
              <a:gd name="connsiteX35" fmla="*/ 5407503 w 6127519"/>
              <a:gd name="connsiteY35" fmla="*/ 2786290 h 6858000"/>
              <a:gd name="connsiteX36" fmla="*/ 5407356 w 6127519"/>
              <a:gd name="connsiteY36" fmla="*/ 2787545 h 6858000"/>
              <a:gd name="connsiteX37" fmla="*/ 5457023 w 6127519"/>
              <a:gd name="connsiteY37" fmla="*/ 2858292 h 6858000"/>
              <a:gd name="connsiteX38" fmla="*/ 5479298 w 6127519"/>
              <a:gd name="connsiteY38" fmla="*/ 2947791 h 6858000"/>
              <a:gd name="connsiteX39" fmla="*/ 5481770 w 6127519"/>
              <a:gd name="connsiteY39" fmla="*/ 2951352 h 6858000"/>
              <a:gd name="connsiteX40" fmla="*/ 5482415 w 6127519"/>
              <a:gd name="connsiteY40" fmla="*/ 3004079 h 6858000"/>
              <a:gd name="connsiteX41" fmla="*/ 5503944 w 6127519"/>
              <a:gd name="connsiteY41" fmla="*/ 3123335 h 6858000"/>
              <a:gd name="connsiteX42" fmla="*/ 5516007 w 6127519"/>
              <a:gd name="connsiteY42" fmla="*/ 3258473 h 6858000"/>
              <a:gd name="connsiteX43" fmla="*/ 5589758 w 6127519"/>
              <a:gd name="connsiteY43" fmla="*/ 3453699 h 6858000"/>
              <a:gd name="connsiteX44" fmla="*/ 5596144 w 6127519"/>
              <a:gd name="connsiteY44" fmla="*/ 3534624 h 6858000"/>
              <a:gd name="connsiteX45" fmla="*/ 5597750 w 6127519"/>
              <a:gd name="connsiteY45" fmla="*/ 3534129 h 6858000"/>
              <a:gd name="connsiteX46" fmla="*/ 5599700 w 6127519"/>
              <a:gd name="connsiteY46" fmla="*/ 3547221 h 6858000"/>
              <a:gd name="connsiteX47" fmla="*/ 5615031 w 6127519"/>
              <a:gd name="connsiteY47" fmla="*/ 3557482 h 6858000"/>
              <a:gd name="connsiteX48" fmla="*/ 5618377 w 6127519"/>
              <a:gd name="connsiteY48" fmla="*/ 3588431 h 6858000"/>
              <a:gd name="connsiteX49" fmla="*/ 5612155 w 6127519"/>
              <a:gd name="connsiteY49" fmla="*/ 3589869 h 6858000"/>
              <a:gd name="connsiteX50" fmla="*/ 5620843 w 6127519"/>
              <a:gd name="connsiteY50" fmla="*/ 3606745 h 6858000"/>
              <a:gd name="connsiteX51" fmla="*/ 5655472 w 6127519"/>
              <a:gd name="connsiteY51" fmla="*/ 3678877 h 6858000"/>
              <a:gd name="connsiteX52" fmla="*/ 5683015 w 6127519"/>
              <a:gd name="connsiteY52" fmla="*/ 3762025 h 6858000"/>
              <a:gd name="connsiteX53" fmla="*/ 5696643 w 6127519"/>
              <a:gd name="connsiteY53" fmla="*/ 3773888 h 6858000"/>
              <a:gd name="connsiteX54" fmla="*/ 5707995 w 6127519"/>
              <a:gd name="connsiteY54" fmla="*/ 3781685 h 6858000"/>
              <a:gd name="connsiteX55" fmla="*/ 5768491 w 6127519"/>
              <a:gd name="connsiteY55" fmla="*/ 3914399 h 6858000"/>
              <a:gd name="connsiteX56" fmla="*/ 5793123 w 6127519"/>
              <a:gd name="connsiteY56" fmla="*/ 3969952 h 6858000"/>
              <a:gd name="connsiteX57" fmla="*/ 5808321 w 6127519"/>
              <a:gd name="connsiteY57" fmla="*/ 3988153 h 6858000"/>
              <a:gd name="connsiteX58" fmla="*/ 5825621 w 6127519"/>
              <a:gd name="connsiteY58" fmla="*/ 4015525 h 6858000"/>
              <a:gd name="connsiteX59" fmla="*/ 5860672 w 6127519"/>
              <a:gd name="connsiteY59" fmla="*/ 4061579 h 6858000"/>
              <a:gd name="connsiteX60" fmla="*/ 5872173 w 6127519"/>
              <a:gd name="connsiteY60" fmla="*/ 4088497 h 6858000"/>
              <a:gd name="connsiteX61" fmla="*/ 5894095 w 6127519"/>
              <a:gd name="connsiteY61" fmla="*/ 4128857 h 6858000"/>
              <a:gd name="connsiteX62" fmla="*/ 5903513 w 6127519"/>
              <a:gd name="connsiteY62" fmla="*/ 4187661 h 6858000"/>
              <a:gd name="connsiteX63" fmla="*/ 5917114 w 6127519"/>
              <a:gd name="connsiteY63" fmla="*/ 4213096 h 6858000"/>
              <a:gd name="connsiteX64" fmla="*/ 5924233 w 6127519"/>
              <a:gd name="connsiteY64" fmla="*/ 4242060 h 6858000"/>
              <a:gd name="connsiteX65" fmla="*/ 5928910 w 6127519"/>
              <a:gd name="connsiteY65" fmla="*/ 4300973 h 6858000"/>
              <a:gd name="connsiteX66" fmla="*/ 5939320 w 6127519"/>
              <a:gd name="connsiteY66" fmla="*/ 4340435 h 6858000"/>
              <a:gd name="connsiteX67" fmla="*/ 5946705 w 6127519"/>
              <a:gd name="connsiteY67" fmla="*/ 4428051 h 6858000"/>
              <a:gd name="connsiteX68" fmla="*/ 5949261 w 6127519"/>
              <a:gd name="connsiteY68" fmla="*/ 4449185 h 6858000"/>
              <a:gd name="connsiteX69" fmla="*/ 5968960 w 6127519"/>
              <a:gd name="connsiteY69" fmla="*/ 4482655 h 6858000"/>
              <a:gd name="connsiteX70" fmla="*/ 5980106 w 6127519"/>
              <a:gd name="connsiteY70" fmla="*/ 4585087 h 6858000"/>
              <a:gd name="connsiteX71" fmla="*/ 5998138 w 6127519"/>
              <a:gd name="connsiteY71" fmla="*/ 4697518 h 6858000"/>
              <a:gd name="connsiteX72" fmla="*/ 6007819 w 6127519"/>
              <a:gd name="connsiteY72" fmla="*/ 4858148 h 6858000"/>
              <a:gd name="connsiteX73" fmla="*/ 6007749 w 6127519"/>
              <a:gd name="connsiteY73" fmla="*/ 4964715 h 6858000"/>
              <a:gd name="connsiteX74" fmla="*/ 6005269 w 6127519"/>
              <a:gd name="connsiteY74" fmla="*/ 5150567 h 6858000"/>
              <a:gd name="connsiteX75" fmla="*/ 6001127 w 6127519"/>
              <a:gd name="connsiteY75" fmla="*/ 5164609 h 6858000"/>
              <a:gd name="connsiteX76" fmla="*/ 5998514 w 6127519"/>
              <a:gd name="connsiteY76" fmla="*/ 5189673 h 6858000"/>
              <a:gd name="connsiteX77" fmla="*/ 6018409 w 6127519"/>
              <a:gd name="connsiteY77" fmla="*/ 5227157 h 6858000"/>
              <a:gd name="connsiteX78" fmla="*/ 6036748 w 6127519"/>
              <a:gd name="connsiteY78" fmla="*/ 5322752 h 6858000"/>
              <a:gd name="connsiteX79" fmla="*/ 6036943 w 6127519"/>
              <a:gd name="connsiteY79" fmla="*/ 5329480 h 6858000"/>
              <a:gd name="connsiteX80" fmla="*/ 6037677 w 6127519"/>
              <a:gd name="connsiteY80" fmla="*/ 5354807 h 6858000"/>
              <a:gd name="connsiteX81" fmla="*/ 6039728 w 6127519"/>
              <a:gd name="connsiteY81" fmla="*/ 5359416 h 6858000"/>
              <a:gd name="connsiteX82" fmla="*/ 6053435 w 6127519"/>
              <a:gd name="connsiteY82" fmla="*/ 5387547 h 6858000"/>
              <a:gd name="connsiteX83" fmla="*/ 6065933 w 6127519"/>
              <a:gd name="connsiteY83" fmla="*/ 5443002 h 6858000"/>
              <a:gd name="connsiteX84" fmla="*/ 6068640 w 6127519"/>
              <a:gd name="connsiteY84" fmla="*/ 5474503 h 6858000"/>
              <a:gd name="connsiteX85" fmla="*/ 6080922 w 6127519"/>
              <a:gd name="connsiteY85" fmla="*/ 5561070 h 6858000"/>
              <a:gd name="connsiteX86" fmla="*/ 6096949 w 6127519"/>
              <a:gd name="connsiteY86" fmla="*/ 5648179 h 6858000"/>
              <a:gd name="connsiteX87" fmla="*/ 6121353 w 6127519"/>
              <a:gd name="connsiteY87" fmla="*/ 5721725 h 6858000"/>
              <a:gd name="connsiteX88" fmla="*/ 6121607 w 6127519"/>
              <a:gd name="connsiteY88" fmla="*/ 5721959 h 6858000"/>
              <a:gd name="connsiteX89" fmla="*/ 6127024 w 6127519"/>
              <a:gd name="connsiteY89" fmla="*/ 5786902 h 6858000"/>
              <a:gd name="connsiteX90" fmla="*/ 6127519 w 6127519"/>
              <a:gd name="connsiteY90" fmla="*/ 5865775 h 6858000"/>
              <a:gd name="connsiteX91" fmla="*/ 6119217 w 6127519"/>
              <a:gd name="connsiteY91" fmla="*/ 5888542 h 6858000"/>
              <a:gd name="connsiteX92" fmla="*/ 6102493 w 6127519"/>
              <a:gd name="connsiteY92" fmla="*/ 5928602 h 6858000"/>
              <a:gd name="connsiteX93" fmla="*/ 6056863 w 6127519"/>
              <a:gd name="connsiteY93" fmla="*/ 6000643 h 6858000"/>
              <a:gd name="connsiteX94" fmla="*/ 6045436 w 6127519"/>
              <a:gd name="connsiteY94" fmla="*/ 6124480 h 6858000"/>
              <a:gd name="connsiteX95" fmla="*/ 6030489 w 6127519"/>
              <a:gd name="connsiteY95" fmla="*/ 6317666 h 6858000"/>
              <a:gd name="connsiteX96" fmla="*/ 6007492 w 6127519"/>
              <a:gd name="connsiteY96" fmla="*/ 6440818 h 6858000"/>
              <a:gd name="connsiteX97" fmla="*/ 6009467 w 6127519"/>
              <a:gd name="connsiteY97" fmla="*/ 6487076 h 6858000"/>
              <a:gd name="connsiteX98" fmla="*/ 5995064 w 6127519"/>
              <a:gd name="connsiteY98" fmla="*/ 6540791 h 6858000"/>
              <a:gd name="connsiteX99" fmla="*/ 6004510 w 6127519"/>
              <a:gd name="connsiteY99" fmla="*/ 6599256 h 6858000"/>
              <a:gd name="connsiteX100" fmla="*/ 5986207 w 6127519"/>
              <a:gd name="connsiteY100" fmla="*/ 6695855 h 6858000"/>
              <a:gd name="connsiteX101" fmla="*/ 5979428 w 6127519"/>
              <a:gd name="connsiteY101" fmla="*/ 6754678 h 6858000"/>
              <a:gd name="connsiteX102" fmla="*/ 5983398 w 6127519"/>
              <a:gd name="connsiteY102" fmla="*/ 6778641 h 6858000"/>
              <a:gd name="connsiteX103" fmla="*/ 5984543 w 6127519"/>
              <a:gd name="connsiteY103" fmla="*/ 6811016 h 6858000"/>
              <a:gd name="connsiteX104" fmla="*/ 5979671 w 6127519"/>
              <a:gd name="connsiteY104" fmla="*/ 6858000 h 6858000"/>
              <a:gd name="connsiteX105" fmla="*/ 0 w 6127519"/>
              <a:gd name="connsiteY105" fmla="*/ 6858000 h 6858000"/>
              <a:gd name="connsiteX106" fmla="*/ 0 w 6127519"/>
              <a:gd name="connsiteY106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21088 w 6127519"/>
              <a:gd name="connsiteY13" fmla="*/ 860193 h 6858000"/>
              <a:gd name="connsiteX14" fmla="*/ 5230806 w 6127519"/>
              <a:gd name="connsiteY14" fmla="*/ 961354 h 6858000"/>
              <a:gd name="connsiteX15" fmla="*/ 5201018 w 6127519"/>
              <a:gd name="connsiteY15" fmla="*/ 1095027 h 6858000"/>
              <a:gd name="connsiteX16" fmla="*/ 5202153 w 6127519"/>
              <a:gd name="connsiteY16" fmla="*/ 1133224 h 6858000"/>
              <a:gd name="connsiteX17" fmla="*/ 5189234 w 6127519"/>
              <a:gd name="connsiteY17" fmla="*/ 1193495 h 6858000"/>
              <a:gd name="connsiteX18" fmla="*/ 5202769 w 6127519"/>
              <a:gd name="connsiteY18" fmla="*/ 1269450 h 6858000"/>
              <a:gd name="connsiteX19" fmla="*/ 5225968 w 6127519"/>
              <a:gd name="connsiteY19" fmla="*/ 1357994 h 6858000"/>
              <a:gd name="connsiteX20" fmla="*/ 5233819 w 6127519"/>
              <a:gd name="connsiteY20" fmla="*/ 1380922 h 6858000"/>
              <a:gd name="connsiteX21" fmla="*/ 5237226 w 6127519"/>
              <a:gd name="connsiteY21" fmla="*/ 1441327 h 6858000"/>
              <a:gd name="connsiteX22" fmla="*/ 5255653 w 6127519"/>
              <a:gd name="connsiteY22" fmla="*/ 1524712 h 6858000"/>
              <a:gd name="connsiteX23" fmla="*/ 5263491 w 6127519"/>
              <a:gd name="connsiteY23" fmla="*/ 1642938 h 6858000"/>
              <a:gd name="connsiteX24" fmla="*/ 5261314 w 6127519"/>
              <a:gd name="connsiteY24" fmla="*/ 1689177 h 6858000"/>
              <a:gd name="connsiteX25" fmla="*/ 5259788 w 6127519"/>
              <a:gd name="connsiteY25" fmla="*/ 1768516 h 6858000"/>
              <a:gd name="connsiteX26" fmla="*/ 5255696 w 6127519"/>
              <a:gd name="connsiteY26" fmla="*/ 1953770 h 6858000"/>
              <a:gd name="connsiteX27" fmla="*/ 5252592 w 6127519"/>
              <a:gd name="connsiteY27" fmla="*/ 2092210 h 6858000"/>
              <a:gd name="connsiteX28" fmla="*/ 5250104 w 6127519"/>
              <a:gd name="connsiteY28" fmla="*/ 2249166 h 6858000"/>
              <a:gd name="connsiteX29" fmla="*/ 5251214 w 6127519"/>
              <a:gd name="connsiteY29" fmla="*/ 2250944 h 6858000"/>
              <a:gd name="connsiteX30" fmla="*/ 5250644 w 6127519"/>
              <a:gd name="connsiteY30" fmla="*/ 2266619 h 6858000"/>
              <a:gd name="connsiteX31" fmla="*/ 5293877 w 6127519"/>
              <a:gd name="connsiteY31" fmla="*/ 2368649 h 6858000"/>
              <a:gd name="connsiteX32" fmla="*/ 5311338 w 6127519"/>
              <a:gd name="connsiteY32" fmla="*/ 2404034 h 6858000"/>
              <a:gd name="connsiteX33" fmla="*/ 5338366 w 6127519"/>
              <a:gd name="connsiteY33" fmla="*/ 2465052 h 6858000"/>
              <a:gd name="connsiteX34" fmla="*/ 5371263 w 6127519"/>
              <a:gd name="connsiteY34" fmla="*/ 2586413 h 6858000"/>
              <a:gd name="connsiteX35" fmla="*/ 5407503 w 6127519"/>
              <a:gd name="connsiteY35" fmla="*/ 2786290 h 6858000"/>
              <a:gd name="connsiteX36" fmla="*/ 5407356 w 6127519"/>
              <a:gd name="connsiteY36" fmla="*/ 2787545 h 6858000"/>
              <a:gd name="connsiteX37" fmla="*/ 5457023 w 6127519"/>
              <a:gd name="connsiteY37" fmla="*/ 2858292 h 6858000"/>
              <a:gd name="connsiteX38" fmla="*/ 5479298 w 6127519"/>
              <a:gd name="connsiteY38" fmla="*/ 2947791 h 6858000"/>
              <a:gd name="connsiteX39" fmla="*/ 5481770 w 6127519"/>
              <a:gd name="connsiteY39" fmla="*/ 2951352 h 6858000"/>
              <a:gd name="connsiteX40" fmla="*/ 5482415 w 6127519"/>
              <a:gd name="connsiteY40" fmla="*/ 3004079 h 6858000"/>
              <a:gd name="connsiteX41" fmla="*/ 5503944 w 6127519"/>
              <a:gd name="connsiteY41" fmla="*/ 3123335 h 6858000"/>
              <a:gd name="connsiteX42" fmla="*/ 5516007 w 6127519"/>
              <a:gd name="connsiteY42" fmla="*/ 3258473 h 6858000"/>
              <a:gd name="connsiteX43" fmla="*/ 5589758 w 6127519"/>
              <a:gd name="connsiteY43" fmla="*/ 3453699 h 6858000"/>
              <a:gd name="connsiteX44" fmla="*/ 5596144 w 6127519"/>
              <a:gd name="connsiteY44" fmla="*/ 3534624 h 6858000"/>
              <a:gd name="connsiteX45" fmla="*/ 5597750 w 6127519"/>
              <a:gd name="connsiteY45" fmla="*/ 3534129 h 6858000"/>
              <a:gd name="connsiteX46" fmla="*/ 5599700 w 6127519"/>
              <a:gd name="connsiteY46" fmla="*/ 3547221 h 6858000"/>
              <a:gd name="connsiteX47" fmla="*/ 5615031 w 6127519"/>
              <a:gd name="connsiteY47" fmla="*/ 3557482 h 6858000"/>
              <a:gd name="connsiteX48" fmla="*/ 5618377 w 6127519"/>
              <a:gd name="connsiteY48" fmla="*/ 3588431 h 6858000"/>
              <a:gd name="connsiteX49" fmla="*/ 5612155 w 6127519"/>
              <a:gd name="connsiteY49" fmla="*/ 3589869 h 6858000"/>
              <a:gd name="connsiteX50" fmla="*/ 5620843 w 6127519"/>
              <a:gd name="connsiteY50" fmla="*/ 3606745 h 6858000"/>
              <a:gd name="connsiteX51" fmla="*/ 5655472 w 6127519"/>
              <a:gd name="connsiteY51" fmla="*/ 3678877 h 6858000"/>
              <a:gd name="connsiteX52" fmla="*/ 5683015 w 6127519"/>
              <a:gd name="connsiteY52" fmla="*/ 3762025 h 6858000"/>
              <a:gd name="connsiteX53" fmla="*/ 5696643 w 6127519"/>
              <a:gd name="connsiteY53" fmla="*/ 3773888 h 6858000"/>
              <a:gd name="connsiteX54" fmla="*/ 5707995 w 6127519"/>
              <a:gd name="connsiteY54" fmla="*/ 3781685 h 6858000"/>
              <a:gd name="connsiteX55" fmla="*/ 5768491 w 6127519"/>
              <a:gd name="connsiteY55" fmla="*/ 3914399 h 6858000"/>
              <a:gd name="connsiteX56" fmla="*/ 5793123 w 6127519"/>
              <a:gd name="connsiteY56" fmla="*/ 3969952 h 6858000"/>
              <a:gd name="connsiteX57" fmla="*/ 5808321 w 6127519"/>
              <a:gd name="connsiteY57" fmla="*/ 3988153 h 6858000"/>
              <a:gd name="connsiteX58" fmla="*/ 5825621 w 6127519"/>
              <a:gd name="connsiteY58" fmla="*/ 4015525 h 6858000"/>
              <a:gd name="connsiteX59" fmla="*/ 5860672 w 6127519"/>
              <a:gd name="connsiteY59" fmla="*/ 4061579 h 6858000"/>
              <a:gd name="connsiteX60" fmla="*/ 5872173 w 6127519"/>
              <a:gd name="connsiteY60" fmla="*/ 4088497 h 6858000"/>
              <a:gd name="connsiteX61" fmla="*/ 5894095 w 6127519"/>
              <a:gd name="connsiteY61" fmla="*/ 4128857 h 6858000"/>
              <a:gd name="connsiteX62" fmla="*/ 5903513 w 6127519"/>
              <a:gd name="connsiteY62" fmla="*/ 4187661 h 6858000"/>
              <a:gd name="connsiteX63" fmla="*/ 5917114 w 6127519"/>
              <a:gd name="connsiteY63" fmla="*/ 4213096 h 6858000"/>
              <a:gd name="connsiteX64" fmla="*/ 5924233 w 6127519"/>
              <a:gd name="connsiteY64" fmla="*/ 4242060 h 6858000"/>
              <a:gd name="connsiteX65" fmla="*/ 5928910 w 6127519"/>
              <a:gd name="connsiteY65" fmla="*/ 4300973 h 6858000"/>
              <a:gd name="connsiteX66" fmla="*/ 5939320 w 6127519"/>
              <a:gd name="connsiteY66" fmla="*/ 4340435 h 6858000"/>
              <a:gd name="connsiteX67" fmla="*/ 5946705 w 6127519"/>
              <a:gd name="connsiteY67" fmla="*/ 4428051 h 6858000"/>
              <a:gd name="connsiteX68" fmla="*/ 5949261 w 6127519"/>
              <a:gd name="connsiteY68" fmla="*/ 4449185 h 6858000"/>
              <a:gd name="connsiteX69" fmla="*/ 5968960 w 6127519"/>
              <a:gd name="connsiteY69" fmla="*/ 4482655 h 6858000"/>
              <a:gd name="connsiteX70" fmla="*/ 5980106 w 6127519"/>
              <a:gd name="connsiteY70" fmla="*/ 4585087 h 6858000"/>
              <a:gd name="connsiteX71" fmla="*/ 5998138 w 6127519"/>
              <a:gd name="connsiteY71" fmla="*/ 4697518 h 6858000"/>
              <a:gd name="connsiteX72" fmla="*/ 6007819 w 6127519"/>
              <a:gd name="connsiteY72" fmla="*/ 4858148 h 6858000"/>
              <a:gd name="connsiteX73" fmla="*/ 6007749 w 6127519"/>
              <a:gd name="connsiteY73" fmla="*/ 4964715 h 6858000"/>
              <a:gd name="connsiteX74" fmla="*/ 6005269 w 6127519"/>
              <a:gd name="connsiteY74" fmla="*/ 5150567 h 6858000"/>
              <a:gd name="connsiteX75" fmla="*/ 6001127 w 6127519"/>
              <a:gd name="connsiteY75" fmla="*/ 5164609 h 6858000"/>
              <a:gd name="connsiteX76" fmla="*/ 5998514 w 6127519"/>
              <a:gd name="connsiteY76" fmla="*/ 5189673 h 6858000"/>
              <a:gd name="connsiteX77" fmla="*/ 6018409 w 6127519"/>
              <a:gd name="connsiteY77" fmla="*/ 5227157 h 6858000"/>
              <a:gd name="connsiteX78" fmla="*/ 6036748 w 6127519"/>
              <a:gd name="connsiteY78" fmla="*/ 5322752 h 6858000"/>
              <a:gd name="connsiteX79" fmla="*/ 6036943 w 6127519"/>
              <a:gd name="connsiteY79" fmla="*/ 5329480 h 6858000"/>
              <a:gd name="connsiteX80" fmla="*/ 6037677 w 6127519"/>
              <a:gd name="connsiteY80" fmla="*/ 5354807 h 6858000"/>
              <a:gd name="connsiteX81" fmla="*/ 6039728 w 6127519"/>
              <a:gd name="connsiteY81" fmla="*/ 5359416 h 6858000"/>
              <a:gd name="connsiteX82" fmla="*/ 6053435 w 6127519"/>
              <a:gd name="connsiteY82" fmla="*/ 5387547 h 6858000"/>
              <a:gd name="connsiteX83" fmla="*/ 6065933 w 6127519"/>
              <a:gd name="connsiteY83" fmla="*/ 5443002 h 6858000"/>
              <a:gd name="connsiteX84" fmla="*/ 6068640 w 6127519"/>
              <a:gd name="connsiteY84" fmla="*/ 5474503 h 6858000"/>
              <a:gd name="connsiteX85" fmla="*/ 6080922 w 6127519"/>
              <a:gd name="connsiteY85" fmla="*/ 5561070 h 6858000"/>
              <a:gd name="connsiteX86" fmla="*/ 6096949 w 6127519"/>
              <a:gd name="connsiteY86" fmla="*/ 5648179 h 6858000"/>
              <a:gd name="connsiteX87" fmla="*/ 6121353 w 6127519"/>
              <a:gd name="connsiteY87" fmla="*/ 5721725 h 6858000"/>
              <a:gd name="connsiteX88" fmla="*/ 6109884 w 6127519"/>
              <a:gd name="connsiteY88" fmla="*/ 5721959 h 6858000"/>
              <a:gd name="connsiteX89" fmla="*/ 6127024 w 6127519"/>
              <a:gd name="connsiteY89" fmla="*/ 5786902 h 6858000"/>
              <a:gd name="connsiteX90" fmla="*/ 6127519 w 6127519"/>
              <a:gd name="connsiteY90" fmla="*/ 5865775 h 6858000"/>
              <a:gd name="connsiteX91" fmla="*/ 6119217 w 6127519"/>
              <a:gd name="connsiteY91" fmla="*/ 5888542 h 6858000"/>
              <a:gd name="connsiteX92" fmla="*/ 6102493 w 6127519"/>
              <a:gd name="connsiteY92" fmla="*/ 5928602 h 6858000"/>
              <a:gd name="connsiteX93" fmla="*/ 6056863 w 6127519"/>
              <a:gd name="connsiteY93" fmla="*/ 6000643 h 6858000"/>
              <a:gd name="connsiteX94" fmla="*/ 6045436 w 6127519"/>
              <a:gd name="connsiteY94" fmla="*/ 6124480 h 6858000"/>
              <a:gd name="connsiteX95" fmla="*/ 6030489 w 6127519"/>
              <a:gd name="connsiteY95" fmla="*/ 6317666 h 6858000"/>
              <a:gd name="connsiteX96" fmla="*/ 6007492 w 6127519"/>
              <a:gd name="connsiteY96" fmla="*/ 6440818 h 6858000"/>
              <a:gd name="connsiteX97" fmla="*/ 6009467 w 6127519"/>
              <a:gd name="connsiteY97" fmla="*/ 6487076 h 6858000"/>
              <a:gd name="connsiteX98" fmla="*/ 5995064 w 6127519"/>
              <a:gd name="connsiteY98" fmla="*/ 6540791 h 6858000"/>
              <a:gd name="connsiteX99" fmla="*/ 6004510 w 6127519"/>
              <a:gd name="connsiteY99" fmla="*/ 6599256 h 6858000"/>
              <a:gd name="connsiteX100" fmla="*/ 5986207 w 6127519"/>
              <a:gd name="connsiteY100" fmla="*/ 6695855 h 6858000"/>
              <a:gd name="connsiteX101" fmla="*/ 5979428 w 6127519"/>
              <a:gd name="connsiteY101" fmla="*/ 6754678 h 6858000"/>
              <a:gd name="connsiteX102" fmla="*/ 5983398 w 6127519"/>
              <a:gd name="connsiteY102" fmla="*/ 6778641 h 6858000"/>
              <a:gd name="connsiteX103" fmla="*/ 5984543 w 6127519"/>
              <a:gd name="connsiteY103" fmla="*/ 6811016 h 6858000"/>
              <a:gd name="connsiteX104" fmla="*/ 5979671 w 6127519"/>
              <a:gd name="connsiteY104" fmla="*/ 6858000 h 6858000"/>
              <a:gd name="connsiteX105" fmla="*/ 0 w 6127519"/>
              <a:gd name="connsiteY105" fmla="*/ 6858000 h 6858000"/>
              <a:gd name="connsiteX106" fmla="*/ 0 w 6127519"/>
              <a:gd name="connsiteY106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21088 w 6127519"/>
              <a:gd name="connsiteY13" fmla="*/ 860193 h 6858000"/>
              <a:gd name="connsiteX14" fmla="*/ 5230806 w 6127519"/>
              <a:gd name="connsiteY14" fmla="*/ 961354 h 6858000"/>
              <a:gd name="connsiteX15" fmla="*/ 5201018 w 6127519"/>
              <a:gd name="connsiteY15" fmla="*/ 1095027 h 6858000"/>
              <a:gd name="connsiteX16" fmla="*/ 5202153 w 6127519"/>
              <a:gd name="connsiteY16" fmla="*/ 1133224 h 6858000"/>
              <a:gd name="connsiteX17" fmla="*/ 5189234 w 6127519"/>
              <a:gd name="connsiteY17" fmla="*/ 1193495 h 6858000"/>
              <a:gd name="connsiteX18" fmla="*/ 5202769 w 6127519"/>
              <a:gd name="connsiteY18" fmla="*/ 1269450 h 6858000"/>
              <a:gd name="connsiteX19" fmla="*/ 5225968 w 6127519"/>
              <a:gd name="connsiteY19" fmla="*/ 1357994 h 6858000"/>
              <a:gd name="connsiteX20" fmla="*/ 5233819 w 6127519"/>
              <a:gd name="connsiteY20" fmla="*/ 1380922 h 6858000"/>
              <a:gd name="connsiteX21" fmla="*/ 5237226 w 6127519"/>
              <a:gd name="connsiteY21" fmla="*/ 1441327 h 6858000"/>
              <a:gd name="connsiteX22" fmla="*/ 5255653 w 6127519"/>
              <a:gd name="connsiteY22" fmla="*/ 1524712 h 6858000"/>
              <a:gd name="connsiteX23" fmla="*/ 5263491 w 6127519"/>
              <a:gd name="connsiteY23" fmla="*/ 1642938 h 6858000"/>
              <a:gd name="connsiteX24" fmla="*/ 5261314 w 6127519"/>
              <a:gd name="connsiteY24" fmla="*/ 1689177 h 6858000"/>
              <a:gd name="connsiteX25" fmla="*/ 5259788 w 6127519"/>
              <a:gd name="connsiteY25" fmla="*/ 1768516 h 6858000"/>
              <a:gd name="connsiteX26" fmla="*/ 5255696 w 6127519"/>
              <a:gd name="connsiteY26" fmla="*/ 1953770 h 6858000"/>
              <a:gd name="connsiteX27" fmla="*/ 5252592 w 6127519"/>
              <a:gd name="connsiteY27" fmla="*/ 2092210 h 6858000"/>
              <a:gd name="connsiteX28" fmla="*/ 5250104 w 6127519"/>
              <a:gd name="connsiteY28" fmla="*/ 2249166 h 6858000"/>
              <a:gd name="connsiteX29" fmla="*/ 5251214 w 6127519"/>
              <a:gd name="connsiteY29" fmla="*/ 2250944 h 6858000"/>
              <a:gd name="connsiteX30" fmla="*/ 5250644 w 6127519"/>
              <a:gd name="connsiteY30" fmla="*/ 2266619 h 6858000"/>
              <a:gd name="connsiteX31" fmla="*/ 5293877 w 6127519"/>
              <a:gd name="connsiteY31" fmla="*/ 2368649 h 6858000"/>
              <a:gd name="connsiteX32" fmla="*/ 5311338 w 6127519"/>
              <a:gd name="connsiteY32" fmla="*/ 2404034 h 6858000"/>
              <a:gd name="connsiteX33" fmla="*/ 5338366 w 6127519"/>
              <a:gd name="connsiteY33" fmla="*/ 2465052 h 6858000"/>
              <a:gd name="connsiteX34" fmla="*/ 5371263 w 6127519"/>
              <a:gd name="connsiteY34" fmla="*/ 2586413 h 6858000"/>
              <a:gd name="connsiteX35" fmla="*/ 5407503 w 6127519"/>
              <a:gd name="connsiteY35" fmla="*/ 2786290 h 6858000"/>
              <a:gd name="connsiteX36" fmla="*/ 5407356 w 6127519"/>
              <a:gd name="connsiteY36" fmla="*/ 2787545 h 6858000"/>
              <a:gd name="connsiteX37" fmla="*/ 5457023 w 6127519"/>
              <a:gd name="connsiteY37" fmla="*/ 2858292 h 6858000"/>
              <a:gd name="connsiteX38" fmla="*/ 5479298 w 6127519"/>
              <a:gd name="connsiteY38" fmla="*/ 2947791 h 6858000"/>
              <a:gd name="connsiteX39" fmla="*/ 5481770 w 6127519"/>
              <a:gd name="connsiteY39" fmla="*/ 2951352 h 6858000"/>
              <a:gd name="connsiteX40" fmla="*/ 5482415 w 6127519"/>
              <a:gd name="connsiteY40" fmla="*/ 3004079 h 6858000"/>
              <a:gd name="connsiteX41" fmla="*/ 5503944 w 6127519"/>
              <a:gd name="connsiteY41" fmla="*/ 3123335 h 6858000"/>
              <a:gd name="connsiteX42" fmla="*/ 5516007 w 6127519"/>
              <a:gd name="connsiteY42" fmla="*/ 3258473 h 6858000"/>
              <a:gd name="connsiteX43" fmla="*/ 5589758 w 6127519"/>
              <a:gd name="connsiteY43" fmla="*/ 3453699 h 6858000"/>
              <a:gd name="connsiteX44" fmla="*/ 5596144 w 6127519"/>
              <a:gd name="connsiteY44" fmla="*/ 3534624 h 6858000"/>
              <a:gd name="connsiteX45" fmla="*/ 5597750 w 6127519"/>
              <a:gd name="connsiteY45" fmla="*/ 3534129 h 6858000"/>
              <a:gd name="connsiteX46" fmla="*/ 5599700 w 6127519"/>
              <a:gd name="connsiteY46" fmla="*/ 3547221 h 6858000"/>
              <a:gd name="connsiteX47" fmla="*/ 5615031 w 6127519"/>
              <a:gd name="connsiteY47" fmla="*/ 3557482 h 6858000"/>
              <a:gd name="connsiteX48" fmla="*/ 5618377 w 6127519"/>
              <a:gd name="connsiteY48" fmla="*/ 3588431 h 6858000"/>
              <a:gd name="connsiteX49" fmla="*/ 5612155 w 6127519"/>
              <a:gd name="connsiteY49" fmla="*/ 3589869 h 6858000"/>
              <a:gd name="connsiteX50" fmla="*/ 5620843 w 6127519"/>
              <a:gd name="connsiteY50" fmla="*/ 3606745 h 6858000"/>
              <a:gd name="connsiteX51" fmla="*/ 5655472 w 6127519"/>
              <a:gd name="connsiteY51" fmla="*/ 3678877 h 6858000"/>
              <a:gd name="connsiteX52" fmla="*/ 5683015 w 6127519"/>
              <a:gd name="connsiteY52" fmla="*/ 3762025 h 6858000"/>
              <a:gd name="connsiteX53" fmla="*/ 5696643 w 6127519"/>
              <a:gd name="connsiteY53" fmla="*/ 3773888 h 6858000"/>
              <a:gd name="connsiteX54" fmla="*/ 5707995 w 6127519"/>
              <a:gd name="connsiteY54" fmla="*/ 3781685 h 6858000"/>
              <a:gd name="connsiteX55" fmla="*/ 5768491 w 6127519"/>
              <a:gd name="connsiteY55" fmla="*/ 3914399 h 6858000"/>
              <a:gd name="connsiteX56" fmla="*/ 5793123 w 6127519"/>
              <a:gd name="connsiteY56" fmla="*/ 3969952 h 6858000"/>
              <a:gd name="connsiteX57" fmla="*/ 5808321 w 6127519"/>
              <a:gd name="connsiteY57" fmla="*/ 3988153 h 6858000"/>
              <a:gd name="connsiteX58" fmla="*/ 5825621 w 6127519"/>
              <a:gd name="connsiteY58" fmla="*/ 4015525 h 6858000"/>
              <a:gd name="connsiteX59" fmla="*/ 5860672 w 6127519"/>
              <a:gd name="connsiteY59" fmla="*/ 4061579 h 6858000"/>
              <a:gd name="connsiteX60" fmla="*/ 5872173 w 6127519"/>
              <a:gd name="connsiteY60" fmla="*/ 4088497 h 6858000"/>
              <a:gd name="connsiteX61" fmla="*/ 5894095 w 6127519"/>
              <a:gd name="connsiteY61" fmla="*/ 4128857 h 6858000"/>
              <a:gd name="connsiteX62" fmla="*/ 5903513 w 6127519"/>
              <a:gd name="connsiteY62" fmla="*/ 4187661 h 6858000"/>
              <a:gd name="connsiteX63" fmla="*/ 5917114 w 6127519"/>
              <a:gd name="connsiteY63" fmla="*/ 4213096 h 6858000"/>
              <a:gd name="connsiteX64" fmla="*/ 5924233 w 6127519"/>
              <a:gd name="connsiteY64" fmla="*/ 4242060 h 6858000"/>
              <a:gd name="connsiteX65" fmla="*/ 5928910 w 6127519"/>
              <a:gd name="connsiteY65" fmla="*/ 4300973 h 6858000"/>
              <a:gd name="connsiteX66" fmla="*/ 5939320 w 6127519"/>
              <a:gd name="connsiteY66" fmla="*/ 4340435 h 6858000"/>
              <a:gd name="connsiteX67" fmla="*/ 5946705 w 6127519"/>
              <a:gd name="connsiteY67" fmla="*/ 4428051 h 6858000"/>
              <a:gd name="connsiteX68" fmla="*/ 5949261 w 6127519"/>
              <a:gd name="connsiteY68" fmla="*/ 4449185 h 6858000"/>
              <a:gd name="connsiteX69" fmla="*/ 5968960 w 6127519"/>
              <a:gd name="connsiteY69" fmla="*/ 4482655 h 6858000"/>
              <a:gd name="connsiteX70" fmla="*/ 5980106 w 6127519"/>
              <a:gd name="connsiteY70" fmla="*/ 4585087 h 6858000"/>
              <a:gd name="connsiteX71" fmla="*/ 5998138 w 6127519"/>
              <a:gd name="connsiteY71" fmla="*/ 4697518 h 6858000"/>
              <a:gd name="connsiteX72" fmla="*/ 6007819 w 6127519"/>
              <a:gd name="connsiteY72" fmla="*/ 4858148 h 6858000"/>
              <a:gd name="connsiteX73" fmla="*/ 6007749 w 6127519"/>
              <a:gd name="connsiteY73" fmla="*/ 4964715 h 6858000"/>
              <a:gd name="connsiteX74" fmla="*/ 6005269 w 6127519"/>
              <a:gd name="connsiteY74" fmla="*/ 5150567 h 6858000"/>
              <a:gd name="connsiteX75" fmla="*/ 6001127 w 6127519"/>
              <a:gd name="connsiteY75" fmla="*/ 5164609 h 6858000"/>
              <a:gd name="connsiteX76" fmla="*/ 5998514 w 6127519"/>
              <a:gd name="connsiteY76" fmla="*/ 5189673 h 6858000"/>
              <a:gd name="connsiteX77" fmla="*/ 6018409 w 6127519"/>
              <a:gd name="connsiteY77" fmla="*/ 5227157 h 6858000"/>
              <a:gd name="connsiteX78" fmla="*/ 6036748 w 6127519"/>
              <a:gd name="connsiteY78" fmla="*/ 5322752 h 6858000"/>
              <a:gd name="connsiteX79" fmla="*/ 6036943 w 6127519"/>
              <a:gd name="connsiteY79" fmla="*/ 5329480 h 6858000"/>
              <a:gd name="connsiteX80" fmla="*/ 6037677 w 6127519"/>
              <a:gd name="connsiteY80" fmla="*/ 5354807 h 6858000"/>
              <a:gd name="connsiteX81" fmla="*/ 6039728 w 6127519"/>
              <a:gd name="connsiteY81" fmla="*/ 5359416 h 6858000"/>
              <a:gd name="connsiteX82" fmla="*/ 6053435 w 6127519"/>
              <a:gd name="connsiteY82" fmla="*/ 5387547 h 6858000"/>
              <a:gd name="connsiteX83" fmla="*/ 6065933 w 6127519"/>
              <a:gd name="connsiteY83" fmla="*/ 5443002 h 6858000"/>
              <a:gd name="connsiteX84" fmla="*/ 6068640 w 6127519"/>
              <a:gd name="connsiteY84" fmla="*/ 5474503 h 6858000"/>
              <a:gd name="connsiteX85" fmla="*/ 6080922 w 6127519"/>
              <a:gd name="connsiteY85" fmla="*/ 5561070 h 6858000"/>
              <a:gd name="connsiteX86" fmla="*/ 6096949 w 6127519"/>
              <a:gd name="connsiteY86" fmla="*/ 5648179 h 6858000"/>
              <a:gd name="connsiteX87" fmla="*/ 6121353 w 6127519"/>
              <a:gd name="connsiteY87" fmla="*/ 5721725 h 6858000"/>
              <a:gd name="connsiteX88" fmla="*/ 6109884 w 6127519"/>
              <a:gd name="connsiteY88" fmla="*/ 5721959 h 6858000"/>
              <a:gd name="connsiteX89" fmla="*/ 6127024 w 6127519"/>
              <a:gd name="connsiteY89" fmla="*/ 5786902 h 6858000"/>
              <a:gd name="connsiteX90" fmla="*/ 6127519 w 6127519"/>
              <a:gd name="connsiteY90" fmla="*/ 5865775 h 6858000"/>
              <a:gd name="connsiteX91" fmla="*/ 6116287 w 6127519"/>
              <a:gd name="connsiteY91" fmla="*/ 5868026 h 6858000"/>
              <a:gd name="connsiteX92" fmla="*/ 6102493 w 6127519"/>
              <a:gd name="connsiteY92" fmla="*/ 5928602 h 6858000"/>
              <a:gd name="connsiteX93" fmla="*/ 6056863 w 6127519"/>
              <a:gd name="connsiteY93" fmla="*/ 6000643 h 6858000"/>
              <a:gd name="connsiteX94" fmla="*/ 6045436 w 6127519"/>
              <a:gd name="connsiteY94" fmla="*/ 6124480 h 6858000"/>
              <a:gd name="connsiteX95" fmla="*/ 6030489 w 6127519"/>
              <a:gd name="connsiteY95" fmla="*/ 6317666 h 6858000"/>
              <a:gd name="connsiteX96" fmla="*/ 6007492 w 6127519"/>
              <a:gd name="connsiteY96" fmla="*/ 6440818 h 6858000"/>
              <a:gd name="connsiteX97" fmla="*/ 6009467 w 6127519"/>
              <a:gd name="connsiteY97" fmla="*/ 6487076 h 6858000"/>
              <a:gd name="connsiteX98" fmla="*/ 5995064 w 6127519"/>
              <a:gd name="connsiteY98" fmla="*/ 6540791 h 6858000"/>
              <a:gd name="connsiteX99" fmla="*/ 6004510 w 6127519"/>
              <a:gd name="connsiteY99" fmla="*/ 6599256 h 6858000"/>
              <a:gd name="connsiteX100" fmla="*/ 5986207 w 6127519"/>
              <a:gd name="connsiteY100" fmla="*/ 6695855 h 6858000"/>
              <a:gd name="connsiteX101" fmla="*/ 5979428 w 6127519"/>
              <a:gd name="connsiteY101" fmla="*/ 6754678 h 6858000"/>
              <a:gd name="connsiteX102" fmla="*/ 5983398 w 6127519"/>
              <a:gd name="connsiteY102" fmla="*/ 6778641 h 6858000"/>
              <a:gd name="connsiteX103" fmla="*/ 5984543 w 6127519"/>
              <a:gd name="connsiteY103" fmla="*/ 6811016 h 6858000"/>
              <a:gd name="connsiteX104" fmla="*/ 5979671 w 6127519"/>
              <a:gd name="connsiteY104" fmla="*/ 6858000 h 6858000"/>
              <a:gd name="connsiteX105" fmla="*/ 0 w 6127519"/>
              <a:gd name="connsiteY105" fmla="*/ 6858000 h 6858000"/>
              <a:gd name="connsiteX106" fmla="*/ 0 w 6127519"/>
              <a:gd name="connsiteY106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21088 w 6127519"/>
              <a:gd name="connsiteY13" fmla="*/ 860193 h 6858000"/>
              <a:gd name="connsiteX14" fmla="*/ 5230806 w 6127519"/>
              <a:gd name="connsiteY14" fmla="*/ 961354 h 6858000"/>
              <a:gd name="connsiteX15" fmla="*/ 5201018 w 6127519"/>
              <a:gd name="connsiteY15" fmla="*/ 1095027 h 6858000"/>
              <a:gd name="connsiteX16" fmla="*/ 5202153 w 6127519"/>
              <a:gd name="connsiteY16" fmla="*/ 1133224 h 6858000"/>
              <a:gd name="connsiteX17" fmla="*/ 5189234 w 6127519"/>
              <a:gd name="connsiteY17" fmla="*/ 1193495 h 6858000"/>
              <a:gd name="connsiteX18" fmla="*/ 5202769 w 6127519"/>
              <a:gd name="connsiteY18" fmla="*/ 1269450 h 6858000"/>
              <a:gd name="connsiteX19" fmla="*/ 5225968 w 6127519"/>
              <a:gd name="connsiteY19" fmla="*/ 1357994 h 6858000"/>
              <a:gd name="connsiteX20" fmla="*/ 5233819 w 6127519"/>
              <a:gd name="connsiteY20" fmla="*/ 1380922 h 6858000"/>
              <a:gd name="connsiteX21" fmla="*/ 5237226 w 6127519"/>
              <a:gd name="connsiteY21" fmla="*/ 1441327 h 6858000"/>
              <a:gd name="connsiteX22" fmla="*/ 5255653 w 6127519"/>
              <a:gd name="connsiteY22" fmla="*/ 1524712 h 6858000"/>
              <a:gd name="connsiteX23" fmla="*/ 5263491 w 6127519"/>
              <a:gd name="connsiteY23" fmla="*/ 1642938 h 6858000"/>
              <a:gd name="connsiteX24" fmla="*/ 5261314 w 6127519"/>
              <a:gd name="connsiteY24" fmla="*/ 1689177 h 6858000"/>
              <a:gd name="connsiteX25" fmla="*/ 5259788 w 6127519"/>
              <a:gd name="connsiteY25" fmla="*/ 1768516 h 6858000"/>
              <a:gd name="connsiteX26" fmla="*/ 5255696 w 6127519"/>
              <a:gd name="connsiteY26" fmla="*/ 1953770 h 6858000"/>
              <a:gd name="connsiteX27" fmla="*/ 5252592 w 6127519"/>
              <a:gd name="connsiteY27" fmla="*/ 2092210 h 6858000"/>
              <a:gd name="connsiteX28" fmla="*/ 5250104 w 6127519"/>
              <a:gd name="connsiteY28" fmla="*/ 2249166 h 6858000"/>
              <a:gd name="connsiteX29" fmla="*/ 5251214 w 6127519"/>
              <a:gd name="connsiteY29" fmla="*/ 2250944 h 6858000"/>
              <a:gd name="connsiteX30" fmla="*/ 5250644 w 6127519"/>
              <a:gd name="connsiteY30" fmla="*/ 2266619 h 6858000"/>
              <a:gd name="connsiteX31" fmla="*/ 5293877 w 6127519"/>
              <a:gd name="connsiteY31" fmla="*/ 2368649 h 6858000"/>
              <a:gd name="connsiteX32" fmla="*/ 5311338 w 6127519"/>
              <a:gd name="connsiteY32" fmla="*/ 2404034 h 6858000"/>
              <a:gd name="connsiteX33" fmla="*/ 5338366 w 6127519"/>
              <a:gd name="connsiteY33" fmla="*/ 2465052 h 6858000"/>
              <a:gd name="connsiteX34" fmla="*/ 5371263 w 6127519"/>
              <a:gd name="connsiteY34" fmla="*/ 2586413 h 6858000"/>
              <a:gd name="connsiteX35" fmla="*/ 5407503 w 6127519"/>
              <a:gd name="connsiteY35" fmla="*/ 2786290 h 6858000"/>
              <a:gd name="connsiteX36" fmla="*/ 5407356 w 6127519"/>
              <a:gd name="connsiteY36" fmla="*/ 2787545 h 6858000"/>
              <a:gd name="connsiteX37" fmla="*/ 5457023 w 6127519"/>
              <a:gd name="connsiteY37" fmla="*/ 2858292 h 6858000"/>
              <a:gd name="connsiteX38" fmla="*/ 5479298 w 6127519"/>
              <a:gd name="connsiteY38" fmla="*/ 2947791 h 6858000"/>
              <a:gd name="connsiteX39" fmla="*/ 5481770 w 6127519"/>
              <a:gd name="connsiteY39" fmla="*/ 2951352 h 6858000"/>
              <a:gd name="connsiteX40" fmla="*/ 5482415 w 6127519"/>
              <a:gd name="connsiteY40" fmla="*/ 3004079 h 6858000"/>
              <a:gd name="connsiteX41" fmla="*/ 5503944 w 6127519"/>
              <a:gd name="connsiteY41" fmla="*/ 3123335 h 6858000"/>
              <a:gd name="connsiteX42" fmla="*/ 5516007 w 6127519"/>
              <a:gd name="connsiteY42" fmla="*/ 3258473 h 6858000"/>
              <a:gd name="connsiteX43" fmla="*/ 5589758 w 6127519"/>
              <a:gd name="connsiteY43" fmla="*/ 3453699 h 6858000"/>
              <a:gd name="connsiteX44" fmla="*/ 5596144 w 6127519"/>
              <a:gd name="connsiteY44" fmla="*/ 3534624 h 6858000"/>
              <a:gd name="connsiteX45" fmla="*/ 5597750 w 6127519"/>
              <a:gd name="connsiteY45" fmla="*/ 3534129 h 6858000"/>
              <a:gd name="connsiteX46" fmla="*/ 5599700 w 6127519"/>
              <a:gd name="connsiteY46" fmla="*/ 3547221 h 6858000"/>
              <a:gd name="connsiteX47" fmla="*/ 5615031 w 6127519"/>
              <a:gd name="connsiteY47" fmla="*/ 3557482 h 6858000"/>
              <a:gd name="connsiteX48" fmla="*/ 5618377 w 6127519"/>
              <a:gd name="connsiteY48" fmla="*/ 3588431 h 6858000"/>
              <a:gd name="connsiteX49" fmla="*/ 5612155 w 6127519"/>
              <a:gd name="connsiteY49" fmla="*/ 3589869 h 6858000"/>
              <a:gd name="connsiteX50" fmla="*/ 5620843 w 6127519"/>
              <a:gd name="connsiteY50" fmla="*/ 3606745 h 6858000"/>
              <a:gd name="connsiteX51" fmla="*/ 5655472 w 6127519"/>
              <a:gd name="connsiteY51" fmla="*/ 3678877 h 6858000"/>
              <a:gd name="connsiteX52" fmla="*/ 5683015 w 6127519"/>
              <a:gd name="connsiteY52" fmla="*/ 3762025 h 6858000"/>
              <a:gd name="connsiteX53" fmla="*/ 5696643 w 6127519"/>
              <a:gd name="connsiteY53" fmla="*/ 3773888 h 6858000"/>
              <a:gd name="connsiteX54" fmla="*/ 5707995 w 6127519"/>
              <a:gd name="connsiteY54" fmla="*/ 3781685 h 6858000"/>
              <a:gd name="connsiteX55" fmla="*/ 5768491 w 6127519"/>
              <a:gd name="connsiteY55" fmla="*/ 3914399 h 6858000"/>
              <a:gd name="connsiteX56" fmla="*/ 5793123 w 6127519"/>
              <a:gd name="connsiteY56" fmla="*/ 3969952 h 6858000"/>
              <a:gd name="connsiteX57" fmla="*/ 5808321 w 6127519"/>
              <a:gd name="connsiteY57" fmla="*/ 3988153 h 6858000"/>
              <a:gd name="connsiteX58" fmla="*/ 5825621 w 6127519"/>
              <a:gd name="connsiteY58" fmla="*/ 4015525 h 6858000"/>
              <a:gd name="connsiteX59" fmla="*/ 5860672 w 6127519"/>
              <a:gd name="connsiteY59" fmla="*/ 4061579 h 6858000"/>
              <a:gd name="connsiteX60" fmla="*/ 5872173 w 6127519"/>
              <a:gd name="connsiteY60" fmla="*/ 4088497 h 6858000"/>
              <a:gd name="connsiteX61" fmla="*/ 5894095 w 6127519"/>
              <a:gd name="connsiteY61" fmla="*/ 4128857 h 6858000"/>
              <a:gd name="connsiteX62" fmla="*/ 5903513 w 6127519"/>
              <a:gd name="connsiteY62" fmla="*/ 4187661 h 6858000"/>
              <a:gd name="connsiteX63" fmla="*/ 5917114 w 6127519"/>
              <a:gd name="connsiteY63" fmla="*/ 4213096 h 6858000"/>
              <a:gd name="connsiteX64" fmla="*/ 5924233 w 6127519"/>
              <a:gd name="connsiteY64" fmla="*/ 4242060 h 6858000"/>
              <a:gd name="connsiteX65" fmla="*/ 5928910 w 6127519"/>
              <a:gd name="connsiteY65" fmla="*/ 4300973 h 6858000"/>
              <a:gd name="connsiteX66" fmla="*/ 5939320 w 6127519"/>
              <a:gd name="connsiteY66" fmla="*/ 4340435 h 6858000"/>
              <a:gd name="connsiteX67" fmla="*/ 5946705 w 6127519"/>
              <a:gd name="connsiteY67" fmla="*/ 4428051 h 6858000"/>
              <a:gd name="connsiteX68" fmla="*/ 5949261 w 6127519"/>
              <a:gd name="connsiteY68" fmla="*/ 4449185 h 6858000"/>
              <a:gd name="connsiteX69" fmla="*/ 5968960 w 6127519"/>
              <a:gd name="connsiteY69" fmla="*/ 4482655 h 6858000"/>
              <a:gd name="connsiteX70" fmla="*/ 5980106 w 6127519"/>
              <a:gd name="connsiteY70" fmla="*/ 4585087 h 6858000"/>
              <a:gd name="connsiteX71" fmla="*/ 5998138 w 6127519"/>
              <a:gd name="connsiteY71" fmla="*/ 4697518 h 6858000"/>
              <a:gd name="connsiteX72" fmla="*/ 6007819 w 6127519"/>
              <a:gd name="connsiteY72" fmla="*/ 4858148 h 6858000"/>
              <a:gd name="connsiteX73" fmla="*/ 6007749 w 6127519"/>
              <a:gd name="connsiteY73" fmla="*/ 4964715 h 6858000"/>
              <a:gd name="connsiteX74" fmla="*/ 6005269 w 6127519"/>
              <a:gd name="connsiteY74" fmla="*/ 5150567 h 6858000"/>
              <a:gd name="connsiteX75" fmla="*/ 6001127 w 6127519"/>
              <a:gd name="connsiteY75" fmla="*/ 5164609 h 6858000"/>
              <a:gd name="connsiteX76" fmla="*/ 5998514 w 6127519"/>
              <a:gd name="connsiteY76" fmla="*/ 5189673 h 6858000"/>
              <a:gd name="connsiteX77" fmla="*/ 6018409 w 6127519"/>
              <a:gd name="connsiteY77" fmla="*/ 5227157 h 6858000"/>
              <a:gd name="connsiteX78" fmla="*/ 6036748 w 6127519"/>
              <a:gd name="connsiteY78" fmla="*/ 5322752 h 6858000"/>
              <a:gd name="connsiteX79" fmla="*/ 6036943 w 6127519"/>
              <a:gd name="connsiteY79" fmla="*/ 5329480 h 6858000"/>
              <a:gd name="connsiteX80" fmla="*/ 6037677 w 6127519"/>
              <a:gd name="connsiteY80" fmla="*/ 5354807 h 6858000"/>
              <a:gd name="connsiteX81" fmla="*/ 6039728 w 6127519"/>
              <a:gd name="connsiteY81" fmla="*/ 5359416 h 6858000"/>
              <a:gd name="connsiteX82" fmla="*/ 6053435 w 6127519"/>
              <a:gd name="connsiteY82" fmla="*/ 5387547 h 6858000"/>
              <a:gd name="connsiteX83" fmla="*/ 6065933 w 6127519"/>
              <a:gd name="connsiteY83" fmla="*/ 5443002 h 6858000"/>
              <a:gd name="connsiteX84" fmla="*/ 6068640 w 6127519"/>
              <a:gd name="connsiteY84" fmla="*/ 5474503 h 6858000"/>
              <a:gd name="connsiteX85" fmla="*/ 6080922 w 6127519"/>
              <a:gd name="connsiteY85" fmla="*/ 5561070 h 6858000"/>
              <a:gd name="connsiteX86" fmla="*/ 6096949 w 6127519"/>
              <a:gd name="connsiteY86" fmla="*/ 5648179 h 6858000"/>
              <a:gd name="connsiteX87" fmla="*/ 6121353 w 6127519"/>
              <a:gd name="connsiteY87" fmla="*/ 5721725 h 6858000"/>
              <a:gd name="connsiteX88" fmla="*/ 6109884 w 6127519"/>
              <a:gd name="connsiteY88" fmla="*/ 5721959 h 6858000"/>
              <a:gd name="connsiteX89" fmla="*/ 6127024 w 6127519"/>
              <a:gd name="connsiteY89" fmla="*/ 5786902 h 6858000"/>
              <a:gd name="connsiteX90" fmla="*/ 6127519 w 6127519"/>
              <a:gd name="connsiteY90" fmla="*/ 5865775 h 6858000"/>
              <a:gd name="connsiteX91" fmla="*/ 6102493 w 6127519"/>
              <a:gd name="connsiteY91" fmla="*/ 5928602 h 6858000"/>
              <a:gd name="connsiteX92" fmla="*/ 6056863 w 6127519"/>
              <a:gd name="connsiteY92" fmla="*/ 6000643 h 6858000"/>
              <a:gd name="connsiteX93" fmla="*/ 6045436 w 6127519"/>
              <a:gd name="connsiteY93" fmla="*/ 6124480 h 6858000"/>
              <a:gd name="connsiteX94" fmla="*/ 6030489 w 6127519"/>
              <a:gd name="connsiteY94" fmla="*/ 6317666 h 6858000"/>
              <a:gd name="connsiteX95" fmla="*/ 6007492 w 6127519"/>
              <a:gd name="connsiteY95" fmla="*/ 6440818 h 6858000"/>
              <a:gd name="connsiteX96" fmla="*/ 6009467 w 6127519"/>
              <a:gd name="connsiteY96" fmla="*/ 6487076 h 6858000"/>
              <a:gd name="connsiteX97" fmla="*/ 5995064 w 6127519"/>
              <a:gd name="connsiteY97" fmla="*/ 6540791 h 6858000"/>
              <a:gd name="connsiteX98" fmla="*/ 6004510 w 6127519"/>
              <a:gd name="connsiteY98" fmla="*/ 6599256 h 6858000"/>
              <a:gd name="connsiteX99" fmla="*/ 5986207 w 6127519"/>
              <a:gd name="connsiteY99" fmla="*/ 6695855 h 6858000"/>
              <a:gd name="connsiteX100" fmla="*/ 5979428 w 6127519"/>
              <a:gd name="connsiteY100" fmla="*/ 6754678 h 6858000"/>
              <a:gd name="connsiteX101" fmla="*/ 5983398 w 6127519"/>
              <a:gd name="connsiteY101" fmla="*/ 6778641 h 6858000"/>
              <a:gd name="connsiteX102" fmla="*/ 5984543 w 6127519"/>
              <a:gd name="connsiteY102" fmla="*/ 6811016 h 6858000"/>
              <a:gd name="connsiteX103" fmla="*/ 5979671 w 6127519"/>
              <a:gd name="connsiteY103" fmla="*/ 6858000 h 6858000"/>
              <a:gd name="connsiteX104" fmla="*/ 0 w 6127519"/>
              <a:gd name="connsiteY104" fmla="*/ 6858000 h 6858000"/>
              <a:gd name="connsiteX105" fmla="*/ 0 w 6127519"/>
              <a:gd name="connsiteY105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30982 w 6127024"/>
              <a:gd name="connsiteY8" fmla="*/ 412030 h 6858000"/>
              <a:gd name="connsiteX9" fmla="*/ 5153000 w 6127024"/>
              <a:gd name="connsiteY9" fmla="*/ 507134 h 6858000"/>
              <a:gd name="connsiteX10" fmla="*/ 5171282 w 6127024"/>
              <a:gd name="connsiteY10" fmla="*/ 602071 h 6858000"/>
              <a:gd name="connsiteX11" fmla="*/ 5176196 w 6127024"/>
              <a:gd name="connsiteY11" fmla="*/ 636822 h 6858000"/>
              <a:gd name="connsiteX12" fmla="*/ 5189051 w 6127024"/>
              <a:gd name="connsiteY12" fmla="*/ 782518 h 6858000"/>
              <a:gd name="connsiteX13" fmla="*/ 5221088 w 6127024"/>
              <a:gd name="connsiteY13" fmla="*/ 860193 h 6858000"/>
              <a:gd name="connsiteX14" fmla="*/ 5230806 w 6127024"/>
              <a:gd name="connsiteY14" fmla="*/ 961354 h 6858000"/>
              <a:gd name="connsiteX15" fmla="*/ 5201018 w 6127024"/>
              <a:gd name="connsiteY15" fmla="*/ 1095027 h 6858000"/>
              <a:gd name="connsiteX16" fmla="*/ 5202153 w 6127024"/>
              <a:gd name="connsiteY16" fmla="*/ 1133224 h 6858000"/>
              <a:gd name="connsiteX17" fmla="*/ 5189234 w 6127024"/>
              <a:gd name="connsiteY17" fmla="*/ 1193495 h 6858000"/>
              <a:gd name="connsiteX18" fmla="*/ 5202769 w 6127024"/>
              <a:gd name="connsiteY18" fmla="*/ 1269450 h 6858000"/>
              <a:gd name="connsiteX19" fmla="*/ 5225968 w 6127024"/>
              <a:gd name="connsiteY19" fmla="*/ 1357994 h 6858000"/>
              <a:gd name="connsiteX20" fmla="*/ 5233819 w 6127024"/>
              <a:gd name="connsiteY20" fmla="*/ 1380922 h 6858000"/>
              <a:gd name="connsiteX21" fmla="*/ 5237226 w 6127024"/>
              <a:gd name="connsiteY21" fmla="*/ 1441327 h 6858000"/>
              <a:gd name="connsiteX22" fmla="*/ 5255653 w 6127024"/>
              <a:gd name="connsiteY22" fmla="*/ 1524712 h 6858000"/>
              <a:gd name="connsiteX23" fmla="*/ 5263491 w 6127024"/>
              <a:gd name="connsiteY23" fmla="*/ 1642938 h 6858000"/>
              <a:gd name="connsiteX24" fmla="*/ 5261314 w 6127024"/>
              <a:gd name="connsiteY24" fmla="*/ 1689177 h 6858000"/>
              <a:gd name="connsiteX25" fmla="*/ 5259788 w 6127024"/>
              <a:gd name="connsiteY25" fmla="*/ 1768516 h 6858000"/>
              <a:gd name="connsiteX26" fmla="*/ 5255696 w 6127024"/>
              <a:gd name="connsiteY26" fmla="*/ 1953770 h 6858000"/>
              <a:gd name="connsiteX27" fmla="*/ 5252592 w 6127024"/>
              <a:gd name="connsiteY27" fmla="*/ 2092210 h 6858000"/>
              <a:gd name="connsiteX28" fmla="*/ 5250104 w 6127024"/>
              <a:gd name="connsiteY28" fmla="*/ 2249166 h 6858000"/>
              <a:gd name="connsiteX29" fmla="*/ 5251214 w 6127024"/>
              <a:gd name="connsiteY29" fmla="*/ 2250944 h 6858000"/>
              <a:gd name="connsiteX30" fmla="*/ 5250644 w 6127024"/>
              <a:gd name="connsiteY30" fmla="*/ 2266619 h 6858000"/>
              <a:gd name="connsiteX31" fmla="*/ 5293877 w 6127024"/>
              <a:gd name="connsiteY31" fmla="*/ 2368649 h 6858000"/>
              <a:gd name="connsiteX32" fmla="*/ 5311338 w 6127024"/>
              <a:gd name="connsiteY32" fmla="*/ 2404034 h 6858000"/>
              <a:gd name="connsiteX33" fmla="*/ 5338366 w 6127024"/>
              <a:gd name="connsiteY33" fmla="*/ 2465052 h 6858000"/>
              <a:gd name="connsiteX34" fmla="*/ 5371263 w 6127024"/>
              <a:gd name="connsiteY34" fmla="*/ 2586413 h 6858000"/>
              <a:gd name="connsiteX35" fmla="*/ 5407503 w 6127024"/>
              <a:gd name="connsiteY35" fmla="*/ 2786290 h 6858000"/>
              <a:gd name="connsiteX36" fmla="*/ 5407356 w 6127024"/>
              <a:gd name="connsiteY36" fmla="*/ 2787545 h 6858000"/>
              <a:gd name="connsiteX37" fmla="*/ 5457023 w 6127024"/>
              <a:gd name="connsiteY37" fmla="*/ 2858292 h 6858000"/>
              <a:gd name="connsiteX38" fmla="*/ 5479298 w 6127024"/>
              <a:gd name="connsiteY38" fmla="*/ 2947791 h 6858000"/>
              <a:gd name="connsiteX39" fmla="*/ 5481770 w 6127024"/>
              <a:gd name="connsiteY39" fmla="*/ 2951352 h 6858000"/>
              <a:gd name="connsiteX40" fmla="*/ 5482415 w 6127024"/>
              <a:gd name="connsiteY40" fmla="*/ 3004079 h 6858000"/>
              <a:gd name="connsiteX41" fmla="*/ 5503944 w 6127024"/>
              <a:gd name="connsiteY41" fmla="*/ 3123335 h 6858000"/>
              <a:gd name="connsiteX42" fmla="*/ 5516007 w 6127024"/>
              <a:gd name="connsiteY42" fmla="*/ 3258473 h 6858000"/>
              <a:gd name="connsiteX43" fmla="*/ 5589758 w 6127024"/>
              <a:gd name="connsiteY43" fmla="*/ 3453699 h 6858000"/>
              <a:gd name="connsiteX44" fmla="*/ 5596144 w 6127024"/>
              <a:gd name="connsiteY44" fmla="*/ 3534624 h 6858000"/>
              <a:gd name="connsiteX45" fmla="*/ 5597750 w 6127024"/>
              <a:gd name="connsiteY45" fmla="*/ 3534129 h 6858000"/>
              <a:gd name="connsiteX46" fmla="*/ 5599700 w 6127024"/>
              <a:gd name="connsiteY46" fmla="*/ 3547221 h 6858000"/>
              <a:gd name="connsiteX47" fmla="*/ 5615031 w 6127024"/>
              <a:gd name="connsiteY47" fmla="*/ 3557482 h 6858000"/>
              <a:gd name="connsiteX48" fmla="*/ 5618377 w 6127024"/>
              <a:gd name="connsiteY48" fmla="*/ 3588431 h 6858000"/>
              <a:gd name="connsiteX49" fmla="*/ 5612155 w 6127024"/>
              <a:gd name="connsiteY49" fmla="*/ 3589869 h 6858000"/>
              <a:gd name="connsiteX50" fmla="*/ 5620843 w 6127024"/>
              <a:gd name="connsiteY50" fmla="*/ 3606745 h 6858000"/>
              <a:gd name="connsiteX51" fmla="*/ 5655472 w 6127024"/>
              <a:gd name="connsiteY51" fmla="*/ 3678877 h 6858000"/>
              <a:gd name="connsiteX52" fmla="*/ 5683015 w 6127024"/>
              <a:gd name="connsiteY52" fmla="*/ 3762025 h 6858000"/>
              <a:gd name="connsiteX53" fmla="*/ 5696643 w 6127024"/>
              <a:gd name="connsiteY53" fmla="*/ 3773888 h 6858000"/>
              <a:gd name="connsiteX54" fmla="*/ 5707995 w 6127024"/>
              <a:gd name="connsiteY54" fmla="*/ 3781685 h 6858000"/>
              <a:gd name="connsiteX55" fmla="*/ 5768491 w 6127024"/>
              <a:gd name="connsiteY55" fmla="*/ 3914399 h 6858000"/>
              <a:gd name="connsiteX56" fmla="*/ 5793123 w 6127024"/>
              <a:gd name="connsiteY56" fmla="*/ 3969952 h 6858000"/>
              <a:gd name="connsiteX57" fmla="*/ 5808321 w 6127024"/>
              <a:gd name="connsiteY57" fmla="*/ 3988153 h 6858000"/>
              <a:gd name="connsiteX58" fmla="*/ 5825621 w 6127024"/>
              <a:gd name="connsiteY58" fmla="*/ 4015525 h 6858000"/>
              <a:gd name="connsiteX59" fmla="*/ 5860672 w 6127024"/>
              <a:gd name="connsiteY59" fmla="*/ 4061579 h 6858000"/>
              <a:gd name="connsiteX60" fmla="*/ 5872173 w 6127024"/>
              <a:gd name="connsiteY60" fmla="*/ 4088497 h 6858000"/>
              <a:gd name="connsiteX61" fmla="*/ 5894095 w 6127024"/>
              <a:gd name="connsiteY61" fmla="*/ 4128857 h 6858000"/>
              <a:gd name="connsiteX62" fmla="*/ 5903513 w 6127024"/>
              <a:gd name="connsiteY62" fmla="*/ 4187661 h 6858000"/>
              <a:gd name="connsiteX63" fmla="*/ 5917114 w 6127024"/>
              <a:gd name="connsiteY63" fmla="*/ 4213096 h 6858000"/>
              <a:gd name="connsiteX64" fmla="*/ 5924233 w 6127024"/>
              <a:gd name="connsiteY64" fmla="*/ 4242060 h 6858000"/>
              <a:gd name="connsiteX65" fmla="*/ 5928910 w 6127024"/>
              <a:gd name="connsiteY65" fmla="*/ 4300973 h 6858000"/>
              <a:gd name="connsiteX66" fmla="*/ 5939320 w 6127024"/>
              <a:gd name="connsiteY66" fmla="*/ 4340435 h 6858000"/>
              <a:gd name="connsiteX67" fmla="*/ 5946705 w 6127024"/>
              <a:gd name="connsiteY67" fmla="*/ 4428051 h 6858000"/>
              <a:gd name="connsiteX68" fmla="*/ 5949261 w 6127024"/>
              <a:gd name="connsiteY68" fmla="*/ 4449185 h 6858000"/>
              <a:gd name="connsiteX69" fmla="*/ 5968960 w 6127024"/>
              <a:gd name="connsiteY69" fmla="*/ 4482655 h 6858000"/>
              <a:gd name="connsiteX70" fmla="*/ 5980106 w 6127024"/>
              <a:gd name="connsiteY70" fmla="*/ 4585087 h 6858000"/>
              <a:gd name="connsiteX71" fmla="*/ 5998138 w 6127024"/>
              <a:gd name="connsiteY71" fmla="*/ 4697518 h 6858000"/>
              <a:gd name="connsiteX72" fmla="*/ 6007819 w 6127024"/>
              <a:gd name="connsiteY72" fmla="*/ 4858148 h 6858000"/>
              <a:gd name="connsiteX73" fmla="*/ 6007749 w 6127024"/>
              <a:gd name="connsiteY73" fmla="*/ 4964715 h 6858000"/>
              <a:gd name="connsiteX74" fmla="*/ 6005269 w 6127024"/>
              <a:gd name="connsiteY74" fmla="*/ 5150567 h 6858000"/>
              <a:gd name="connsiteX75" fmla="*/ 6001127 w 6127024"/>
              <a:gd name="connsiteY75" fmla="*/ 5164609 h 6858000"/>
              <a:gd name="connsiteX76" fmla="*/ 5998514 w 6127024"/>
              <a:gd name="connsiteY76" fmla="*/ 5189673 h 6858000"/>
              <a:gd name="connsiteX77" fmla="*/ 6018409 w 6127024"/>
              <a:gd name="connsiteY77" fmla="*/ 5227157 h 6858000"/>
              <a:gd name="connsiteX78" fmla="*/ 6036748 w 6127024"/>
              <a:gd name="connsiteY78" fmla="*/ 5322752 h 6858000"/>
              <a:gd name="connsiteX79" fmla="*/ 6036943 w 6127024"/>
              <a:gd name="connsiteY79" fmla="*/ 5329480 h 6858000"/>
              <a:gd name="connsiteX80" fmla="*/ 6037677 w 6127024"/>
              <a:gd name="connsiteY80" fmla="*/ 5354807 h 6858000"/>
              <a:gd name="connsiteX81" fmla="*/ 6039728 w 6127024"/>
              <a:gd name="connsiteY81" fmla="*/ 5359416 h 6858000"/>
              <a:gd name="connsiteX82" fmla="*/ 6053435 w 6127024"/>
              <a:gd name="connsiteY82" fmla="*/ 5387547 h 6858000"/>
              <a:gd name="connsiteX83" fmla="*/ 6065933 w 6127024"/>
              <a:gd name="connsiteY83" fmla="*/ 5443002 h 6858000"/>
              <a:gd name="connsiteX84" fmla="*/ 6068640 w 6127024"/>
              <a:gd name="connsiteY84" fmla="*/ 5474503 h 6858000"/>
              <a:gd name="connsiteX85" fmla="*/ 6080922 w 6127024"/>
              <a:gd name="connsiteY85" fmla="*/ 5561070 h 6858000"/>
              <a:gd name="connsiteX86" fmla="*/ 6096949 w 6127024"/>
              <a:gd name="connsiteY86" fmla="*/ 5648179 h 6858000"/>
              <a:gd name="connsiteX87" fmla="*/ 6121353 w 6127024"/>
              <a:gd name="connsiteY87" fmla="*/ 5721725 h 6858000"/>
              <a:gd name="connsiteX88" fmla="*/ 6109884 w 6127024"/>
              <a:gd name="connsiteY88" fmla="*/ 5721959 h 6858000"/>
              <a:gd name="connsiteX89" fmla="*/ 6127024 w 6127024"/>
              <a:gd name="connsiteY89" fmla="*/ 5786902 h 6858000"/>
              <a:gd name="connsiteX90" fmla="*/ 6115796 w 6127024"/>
              <a:gd name="connsiteY90" fmla="*/ 5862844 h 6858000"/>
              <a:gd name="connsiteX91" fmla="*/ 6102493 w 6127024"/>
              <a:gd name="connsiteY91" fmla="*/ 5928602 h 6858000"/>
              <a:gd name="connsiteX92" fmla="*/ 6056863 w 6127024"/>
              <a:gd name="connsiteY92" fmla="*/ 6000643 h 6858000"/>
              <a:gd name="connsiteX93" fmla="*/ 6045436 w 6127024"/>
              <a:gd name="connsiteY93" fmla="*/ 6124480 h 6858000"/>
              <a:gd name="connsiteX94" fmla="*/ 6030489 w 6127024"/>
              <a:gd name="connsiteY94" fmla="*/ 6317666 h 6858000"/>
              <a:gd name="connsiteX95" fmla="*/ 6007492 w 6127024"/>
              <a:gd name="connsiteY95" fmla="*/ 6440818 h 6858000"/>
              <a:gd name="connsiteX96" fmla="*/ 6009467 w 6127024"/>
              <a:gd name="connsiteY96" fmla="*/ 6487076 h 6858000"/>
              <a:gd name="connsiteX97" fmla="*/ 5995064 w 6127024"/>
              <a:gd name="connsiteY97" fmla="*/ 6540791 h 6858000"/>
              <a:gd name="connsiteX98" fmla="*/ 6004510 w 6127024"/>
              <a:gd name="connsiteY98" fmla="*/ 6599256 h 6858000"/>
              <a:gd name="connsiteX99" fmla="*/ 5986207 w 6127024"/>
              <a:gd name="connsiteY99" fmla="*/ 6695855 h 6858000"/>
              <a:gd name="connsiteX100" fmla="*/ 5979428 w 6127024"/>
              <a:gd name="connsiteY100" fmla="*/ 6754678 h 6858000"/>
              <a:gd name="connsiteX101" fmla="*/ 5983398 w 6127024"/>
              <a:gd name="connsiteY101" fmla="*/ 6778641 h 6858000"/>
              <a:gd name="connsiteX102" fmla="*/ 5984543 w 6127024"/>
              <a:gd name="connsiteY102" fmla="*/ 6811016 h 6858000"/>
              <a:gd name="connsiteX103" fmla="*/ 5979671 w 6127024"/>
              <a:gd name="connsiteY103" fmla="*/ 6858000 h 6858000"/>
              <a:gd name="connsiteX104" fmla="*/ 0 w 6127024"/>
              <a:gd name="connsiteY104" fmla="*/ 6858000 h 6858000"/>
              <a:gd name="connsiteX105" fmla="*/ 0 w 6127024"/>
              <a:gd name="connsiteY105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30982 w 6127024"/>
              <a:gd name="connsiteY8" fmla="*/ 412030 h 6858000"/>
              <a:gd name="connsiteX9" fmla="*/ 5153000 w 6127024"/>
              <a:gd name="connsiteY9" fmla="*/ 507134 h 6858000"/>
              <a:gd name="connsiteX10" fmla="*/ 5171282 w 6127024"/>
              <a:gd name="connsiteY10" fmla="*/ 602071 h 6858000"/>
              <a:gd name="connsiteX11" fmla="*/ 5176196 w 6127024"/>
              <a:gd name="connsiteY11" fmla="*/ 636822 h 6858000"/>
              <a:gd name="connsiteX12" fmla="*/ 5189051 w 6127024"/>
              <a:gd name="connsiteY12" fmla="*/ 782518 h 6858000"/>
              <a:gd name="connsiteX13" fmla="*/ 5221088 w 6127024"/>
              <a:gd name="connsiteY13" fmla="*/ 860193 h 6858000"/>
              <a:gd name="connsiteX14" fmla="*/ 5230806 w 6127024"/>
              <a:gd name="connsiteY14" fmla="*/ 961354 h 6858000"/>
              <a:gd name="connsiteX15" fmla="*/ 5201018 w 6127024"/>
              <a:gd name="connsiteY15" fmla="*/ 1095027 h 6858000"/>
              <a:gd name="connsiteX16" fmla="*/ 5202153 w 6127024"/>
              <a:gd name="connsiteY16" fmla="*/ 1133224 h 6858000"/>
              <a:gd name="connsiteX17" fmla="*/ 5189234 w 6127024"/>
              <a:gd name="connsiteY17" fmla="*/ 1193495 h 6858000"/>
              <a:gd name="connsiteX18" fmla="*/ 5202769 w 6127024"/>
              <a:gd name="connsiteY18" fmla="*/ 1269450 h 6858000"/>
              <a:gd name="connsiteX19" fmla="*/ 5225968 w 6127024"/>
              <a:gd name="connsiteY19" fmla="*/ 1357994 h 6858000"/>
              <a:gd name="connsiteX20" fmla="*/ 5233819 w 6127024"/>
              <a:gd name="connsiteY20" fmla="*/ 1380922 h 6858000"/>
              <a:gd name="connsiteX21" fmla="*/ 5237226 w 6127024"/>
              <a:gd name="connsiteY21" fmla="*/ 1441327 h 6858000"/>
              <a:gd name="connsiteX22" fmla="*/ 5255653 w 6127024"/>
              <a:gd name="connsiteY22" fmla="*/ 1524712 h 6858000"/>
              <a:gd name="connsiteX23" fmla="*/ 5263491 w 6127024"/>
              <a:gd name="connsiteY23" fmla="*/ 1642938 h 6858000"/>
              <a:gd name="connsiteX24" fmla="*/ 5261314 w 6127024"/>
              <a:gd name="connsiteY24" fmla="*/ 1689177 h 6858000"/>
              <a:gd name="connsiteX25" fmla="*/ 5259788 w 6127024"/>
              <a:gd name="connsiteY25" fmla="*/ 1768516 h 6858000"/>
              <a:gd name="connsiteX26" fmla="*/ 5255696 w 6127024"/>
              <a:gd name="connsiteY26" fmla="*/ 1953770 h 6858000"/>
              <a:gd name="connsiteX27" fmla="*/ 5252592 w 6127024"/>
              <a:gd name="connsiteY27" fmla="*/ 2092210 h 6858000"/>
              <a:gd name="connsiteX28" fmla="*/ 5250104 w 6127024"/>
              <a:gd name="connsiteY28" fmla="*/ 2249166 h 6858000"/>
              <a:gd name="connsiteX29" fmla="*/ 5251214 w 6127024"/>
              <a:gd name="connsiteY29" fmla="*/ 2250944 h 6858000"/>
              <a:gd name="connsiteX30" fmla="*/ 5250644 w 6127024"/>
              <a:gd name="connsiteY30" fmla="*/ 2266619 h 6858000"/>
              <a:gd name="connsiteX31" fmla="*/ 5293877 w 6127024"/>
              <a:gd name="connsiteY31" fmla="*/ 2368649 h 6858000"/>
              <a:gd name="connsiteX32" fmla="*/ 5311338 w 6127024"/>
              <a:gd name="connsiteY32" fmla="*/ 2404034 h 6858000"/>
              <a:gd name="connsiteX33" fmla="*/ 5338366 w 6127024"/>
              <a:gd name="connsiteY33" fmla="*/ 2465052 h 6858000"/>
              <a:gd name="connsiteX34" fmla="*/ 5371263 w 6127024"/>
              <a:gd name="connsiteY34" fmla="*/ 2586413 h 6858000"/>
              <a:gd name="connsiteX35" fmla="*/ 5407503 w 6127024"/>
              <a:gd name="connsiteY35" fmla="*/ 2786290 h 6858000"/>
              <a:gd name="connsiteX36" fmla="*/ 5407356 w 6127024"/>
              <a:gd name="connsiteY36" fmla="*/ 2787545 h 6858000"/>
              <a:gd name="connsiteX37" fmla="*/ 5457023 w 6127024"/>
              <a:gd name="connsiteY37" fmla="*/ 2858292 h 6858000"/>
              <a:gd name="connsiteX38" fmla="*/ 5479298 w 6127024"/>
              <a:gd name="connsiteY38" fmla="*/ 2947791 h 6858000"/>
              <a:gd name="connsiteX39" fmla="*/ 5481770 w 6127024"/>
              <a:gd name="connsiteY39" fmla="*/ 2951352 h 6858000"/>
              <a:gd name="connsiteX40" fmla="*/ 5482415 w 6127024"/>
              <a:gd name="connsiteY40" fmla="*/ 3004079 h 6858000"/>
              <a:gd name="connsiteX41" fmla="*/ 5503944 w 6127024"/>
              <a:gd name="connsiteY41" fmla="*/ 3123335 h 6858000"/>
              <a:gd name="connsiteX42" fmla="*/ 5516007 w 6127024"/>
              <a:gd name="connsiteY42" fmla="*/ 3258473 h 6858000"/>
              <a:gd name="connsiteX43" fmla="*/ 5589758 w 6127024"/>
              <a:gd name="connsiteY43" fmla="*/ 3453699 h 6858000"/>
              <a:gd name="connsiteX44" fmla="*/ 5596144 w 6127024"/>
              <a:gd name="connsiteY44" fmla="*/ 3534624 h 6858000"/>
              <a:gd name="connsiteX45" fmla="*/ 5597750 w 6127024"/>
              <a:gd name="connsiteY45" fmla="*/ 3534129 h 6858000"/>
              <a:gd name="connsiteX46" fmla="*/ 5599700 w 6127024"/>
              <a:gd name="connsiteY46" fmla="*/ 3547221 h 6858000"/>
              <a:gd name="connsiteX47" fmla="*/ 5615031 w 6127024"/>
              <a:gd name="connsiteY47" fmla="*/ 3557482 h 6858000"/>
              <a:gd name="connsiteX48" fmla="*/ 5618377 w 6127024"/>
              <a:gd name="connsiteY48" fmla="*/ 3588431 h 6858000"/>
              <a:gd name="connsiteX49" fmla="*/ 5612155 w 6127024"/>
              <a:gd name="connsiteY49" fmla="*/ 3589869 h 6858000"/>
              <a:gd name="connsiteX50" fmla="*/ 5620843 w 6127024"/>
              <a:gd name="connsiteY50" fmla="*/ 3606745 h 6858000"/>
              <a:gd name="connsiteX51" fmla="*/ 5655472 w 6127024"/>
              <a:gd name="connsiteY51" fmla="*/ 3678877 h 6858000"/>
              <a:gd name="connsiteX52" fmla="*/ 5683015 w 6127024"/>
              <a:gd name="connsiteY52" fmla="*/ 3762025 h 6858000"/>
              <a:gd name="connsiteX53" fmla="*/ 5696643 w 6127024"/>
              <a:gd name="connsiteY53" fmla="*/ 3773888 h 6858000"/>
              <a:gd name="connsiteX54" fmla="*/ 5768491 w 6127024"/>
              <a:gd name="connsiteY54" fmla="*/ 3914399 h 6858000"/>
              <a:gd name="connsiteX55" fmla="*/ 5793123 w 6127024"/>
              <a:gd name="connsiteY55" fmla="*/ 3969952 h 6858000"/>
              <a:gd name="connsiteX56" fmla="*/ 5808321 w 6127024"/>
              <a:gd name="connsiteY56" fmla="*/ 3988153 h 6858000"/>
              <a:gd name="connsiteX57" fmla="*/ 5825621 w 6127024"/>
              <a:gd name="connsiteY57" fmla="*/ 4015525 h 6858000"/>
              <a:gd name="connsiteX58" fmla="*/ 5860672 w 6127024"/>
              <a:gd name="connsiteY58" fmla="*/ 4061579 h 6858000"/>
              <a:gd name="connsiteX59" fmla="*/ 5872173 w 6127024"/>
              <a:gd name="connsiteY59" fmla="*/ 4088497 h 6858000"/>
              <a:gd name="connsiteX60" fmla="*/ 5894095 w 6127024"/>
              <a:gd name="connsiteY60" fmla="*/ 4128857 h 6858000"/>
              <a:gd name="connsiteX61" fmla="*/ 5903513 w 6127024"/>
              <a:gd name="connsiteY61" fmla="*/ 4187661 h 6858000"/>
              <a:gd name="connsiteX62" fmla="*/ 5917114 w 6127024"/>
              <a:gd name="connsiteY62" fmla="*/ 4213096 h 6858000"/>
              <a:gd name="connsiteX63" fmla="*/ 5924233 w 6127024"/>
              <a:gd name="connsiteY63" fmla="*/ 4242060 h 6858000"/>
              <a:gd name="connsiteX64" fmla="*/ 5928910 w 6127024"/>
              <a:gd name="connsiteY64" fmla="*/ 4300973 h 6858000"/>
              <a:gd name="connsiteX65" fmla="*/ 5939320 w 6127024"/>
              <a:gd name="connsiteY65" fmla="*/ 4340435 h 6858000"/>
              <a:gd name="connsiteX66" fmla="*/ 5946705 w 6127024"/>
              <a:gd name="connsiteY66" fmla="*/ 4428051 h 6858000"/>
              <a:gd name="connsiteX67" fmla="*/ 5949261 w 6127024"/>
              <a:gd name="connsiteY67" fmla="*/ 4449185 h 6858000"/>
              <a:gd name="connsiteX68" fmla="*/ 5968960 w 6127024"/>
              <a:gd name="connsiteY68" fmla="*/ 4482655 h 6858000"/>
              <a:gd name="connsiteX69" fmla="*/ 5980106 w 6127024"/>
              <a:gd name="connsiteY69" fmla="*/ 4585087 h 6858000"/>
              <a:gd name="connsiteX70" fmla="*/ 5998138 w 6127024"/>
              <a:gd name="connsiteY70" fmla="*/ 4697518 h 6858000"/>
              <a:gd name="connsiteX71" fmla="*/ 6007819 w 6127024"/>
              <a:gd name="connsiteY71" fmla="*/ 4858148 h 6858000"/>
              <a:gd name="connsiteX72" fmla="*/ 6007749 w 6127024"/>
              <a:gd name="connsiteY72" fmla="*/ 4964715 h 6858000"/>
              <a:gd name="connsiteX73" fmla="*/ 6005269 w 6127024"/>
              <a:gd name="connsiteY73" fmla="*/ 5150567 h 6858000"/>
              <a:gd name="connsiteX74" fmla="*/ 6001127 w 6127024"/>
              <a:gd name="connsiteY74" fmla="*/ 5164609 h 6858000"/>
              <a:gd name="connsiteX75" fmla="*/ 5998514 w 6127024"/>
              <a:gd name="connsiteY75" fmla="*/ 5189673 h 6858000"/>
              <a:gd name="connsiteX76" fmla="*/ 6018409 w 6127024"/>
              <a:gd name="connsiteY76" fmla="*/ 5227157 h 6858000"/>
              <a:gd name="connsiteX77" fmla="*/ 6036748 w 6127024"/>
              <a:gd name="connsiteY77" fmla="*/ 5322752 h 6858000"/>
              <a:gd name="connsiteX78" fmla="*/ 6036943 w 6127024"/>
              <a:gd name="connsiteY78" fmla="*/ 5329480 h 6858000"/>
              <a:gd name="connsiteX79" fmla="*/ 6037677 w 6127024"/>
              <a:gd name="connsiteY79" fmla="*/ 5354807 h 6858000"/>
              <a:gd name="connsiteX80" fmla="*/ 6039728 w 6127024"/>
              <a:gd name="connsiteY80" fmla="*/ 5359416 h 6858000"/>
              <a:gd name="connsiteX81" fmla="*/ 6053435 w 6127024"/>
              <a:gd name="connsiteY81" fmla="*/ 5387547 h 6858000"/>
              <a:gd name="connsiteX82" fmla="*/ 6065933 w 6127024"/>
              <a:gd name="connsiteY82" fmla="*/ 5443002 h 6858000"/>
              <a:gd name="connsiteX83" fmla="*/ 6068640 w 6127024"/>
              <a:gd name="connsiteY83" fmla="*/ 5474503 h 6858000"/>
              <a:gd name="connsiteX84" fmla="*/ 6080922 w 6127024"/>
              <a:gd name="connsiteY84" fmla="*/ 5561070 h 6858000"/>
              <a:gd name="connsiteX85" fmla="*/ 6096949 w 6127024"/>
              <a:gd name="connsiteY85" fmla="*/ 5648179 h 6858000"/>
              <a:gd name="connsiteX86" fmla="*/ 6121353 w 6127024"/>
              <a:gd name="connsiteY86" fmla="*/ 5721725 h 6858000"/>
              <a:gd name="connsiteX87" fmla="*/ 6109884 w 6127024"/>
              <a:gd name="connsiteY87" fmla="*/ 5721959 h 6858000"/>
              <a:gd name="connsiteX88" fmla="*/ 6127024 w 6127024"/>
              <a:gd name="connsiteY88" fmla="*/ 5786902 h 6858000"/>
              <a:gd name="connsiteX89" fmla="*/ 6115796 w 6127024"/>
              <a:gd name="connsiteY89" fmla="*/ 5862844 h 6858000"/>
              <a:gd name="connsiteX90" fmla="*/ 6102493 w 6127024"/>
              <a:gd name="connsiteY90" fmla="*/ 5928602 h 6858000"/>
              <a:gd name="connsiteX91" fmla="*/ 6056863 w 6127024"/>
              <a:gd name="connsiteY91" fmla="*/ 6000643 h 6858000"/>
              <a:gd name="connsiteX92" fmla="*/ 6045436 w 6127024"/>
              <a:gd name="connsiteY92" fmla="*/ 6124480 h 6858000"/>
              <a:gd name="connsiteX93" fmla="*/ 6030489 w 6127024"/>
              <a:gd name="connsiteY93" fmla="*/ 6317666 h 6858000"/>
              <a:gd name="connsiteX94" fmla="*/ 6007492 w 6127024"/>
              <a:gd name="connsiteY94" fmla="*/ 6440818 h 6858000"/>
              <a:gd name="connsiteX95" fmla="*/ 6009467 w 6127024"/>
              <a:gd name="connsiteY95" fmla="*/ 6487076 h 6858000"/>
              <a:gd name="connsiteX96" fmla="*/ 5995064 w 6127024"/>
              <a:gd name="connsiteY96" fmla="*/ 6540791 h 6858000"/>
              <a:gd name="connsiteX97" fmla="*/ 6004510 w 6127024"/>
              <a:gd name="connsiteY97" fmla="*/ 6599256 h 6858000"/>
              <a:gd name="connsiteX98" fmla="*/ 5986207 w 6127024"/>
              <a:gd name="connsiteY98" fmla="*/ 6695855 h 6858000"/>
              <a:gd name="connsiteX99" fmla="*/ 5979428 w 6127024"/>
              <a:gd name="connsiteY99" fmla="*/ 6754678 h 6858000"/>
              <a:gd name="connsiteX100" fmla="*/ 5983398 w 6127024"/>
              <a:gd name="connsiteY100" fmla="*/ 6778641 h 6858000"/>
              <a:gd name="connsiteX101" fmla="*/ 5984543 w 6127024"/>
              <a:gd name="connsiteY101" fmla="*/ 6811016 h 6858000"/>
              <a:gd name="connsiteX102" fmla="*/ 5979671 w 6127024"/>
              <a:gd name="connsiteY102" fmla="*/ 6858000 h 6858000"/>
              <a:gd name="connsiteX103" fmla="*/ 0 w 6127024"/>
              <a:gd name="connsiteY103" fmla="*/ 6858000 h 6858000"/>
              <a:gd name="connsiteX104" fmla="*/ 0 w 6127024"/>
              <a:gd name="connsiteY104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30982 w 6127024"/>
              <a:gd name="connsiteY8" fmla="*/ 412030 h 6858000"/>
              <a:gd name="connsiteX9" fmla="*/ 5153000 w 6127024"/>
              <a:gd name="connsiteY9" fmla="*/ 507134 h 6858000"/>
              <a:gd name="connsiteX10" fmla="*/ 5171282 w 6127024"/>
              <a:gd name="connsiteY10" fmla="*/ 602071 h 6858000"/>
              <a:gd name="connsiteX11" fmla="*/ 5176196 w 6127024"/>
              <a:gd name="connsiteY11" fmla="*/ 636822 h 6858000"/>
              <a:gd name="connsiteX12" fmla="*/ 5189051 w 6127024"/>
              <a:gd name="connsiteY12" fmla="*/ 782518 h 6858000"/>
              <a:gd name="connsiteX13" fmla="*/ 5221088 w 6127024"/>
              <a:gd name="connsiteY13" fmla="*/ 860193 h 6858000"/>
              <a:gd name="connsiteX14" fmla="*/ 5230806 w 6127024"/>
              <a:gd name="connsiteY14" fmla="*/ 961354 h 6858000"/>
              <a:gd name="connsiteX15" fmla="*/ 5201018 w 6127024"/>
              <a:gd name="connsiteY15" fmla="*/ 1095027 h 6858000"/>
              <a:gd name="connsiteX16" fmla="*/ 5202153 w 6127024"/>
              <a:gd name="connsiteY16" fmla="*/ 1133224 h 6858000"/>
              <a:gd name="connsiteX17" fmla="*/ 5189234 w 6127024"/>
              <a:gd name="connsiteY17" fmla="*/ 1193495 h 6858000"/>
              <a:gd name="connsiteX18" fmla="*/ 5202769 w 6127024"/>
              <a:gd name="connsiteY18" fmla="*/ 1269450 h 6858000"/>
              <a:gd name="connsiteX19" fmla="*/ 5225968 w 6127024"/>
              <a:gd name="connsiteY19" fmla="*/ 1357994 h 6858000"/>
              <a:gd name="connsiteX20" fmla="*/ 5233819 w 6127024"/>
              <a:gd name="connsiteY20" fmla="*/ 1380922 h 6858000"/>
              <a:gd name="connsiteX21" fmla="*/ 5237226 w 6127024"/>
              <a:gd name="connsiteY21" fmla="*/ 1441327 h 6858000"/>
              <a:gd name="connsiteX22" fmla="*/ 5255653 w 6127024"/>
              <a:gd name="connsiteY22" fmla="*/ 1524712 h 6858000"/>
              <a:gd name="connsiteX23" fmla="*/ 5263491 w 6127024"/>
              <a:gd name="connsiteY23" fmla="*/ 1642938 h 6858000"/>
              <a:gd name="connsiteX24" fmla="*/ 5261314 w 6127024"/>
              <a:gd name="connsiteY24" fmla="*/ 1689177 h 6858000"/>
              <a:gd name="connsiteX25" fmla="*/ 5259788 w 6127024"/>
              <a:gd name="connsiteY25" fmla="*/ 1768516 h 6858000"/>
              <a:gd name="connsiteX26" fmla="*/ 5255696 w 6127024"/>
              <a:gd name="connsiteY26" fmla="*/ 1953770 h 6858000"/>
              <a:gd name="connsiteX27" fmla="*/ 5252592 w 6127024"/>
              <a:gd name="connsiteY27" fmla="*/ 2092210 h 6858000"/>
              <a:gd name="connsiteX28" fmla="*/ 5250104 w 6127024"/>
              <a:gd name="connsiteY28" fmla="*/ 2249166 h 6858000"/>
              <a:gd name="connsiteX29" fmla="*/ 5251214 w 6127024"/>
              <a:gd name="connsiteY29" fmla="*/ 2250944 h 6858000"/>
              <a:gd name="connsiteX30" fmla="*/ 5250644 w 6127024"/>
              <a:gd name="connsiteY30" fmla="*/ 2266619 h 6858000"/>
              <a:gd name="connsiteX31" fmla="*/ 5293877 w 6127024"/>
              <a:gd name="connsiteY31" fmla="*/ 2368649 h 6858000"/>
              <a:gd name="connsiteX32" fmla="*/ 5311338 w 6127024"/>
              <a:gd name="connsiteY32" fmla="*/ 2404034 h 6858000"/>
              <a:gd name="connsiteX33" fmla="*/ 5338366 w 6127024"/>
              <a:gd name="connsiteY33" fmla="*/ 2465052 h 6858000"/>
              <a:gd name="connsiteX34" fmla="*/ 5371263 w 6127024"/>
              <a:gd name="connsiteY34" fmla="*/ 2586413 h 6858000"/>
              <a:gd name="connsiteX35" fmla="*/ 5407503 w 6127024"/>
              <a:gd name="connsiteY35" fmla="*/ 2786290 h 6858000"/>
              <a:gd name="connsiteX36" fmla="*/ 5407356 w 6127024"/>
              <a:gd name="connsiteY36" fmla="*/ 2787545 h 6858000"/>
              <a:gd name="connsiteX37" fmla="*/ 5457023 w 6127024"/>
              <a:gd name="connsiteY37" fmla="*/ 2858292 h 6858000"/>
              <a:gd name="connsiteX38" fmla="*/ 5479298 w 6127024"/>
              <a:gd name="connsiteY38" fmla="*/ 2947791 h 6858000"/>
              <a:gd name="connsiteX39" fmla="*/ 5481770 w 6127024"/>
              <a:gd name="connsiteY39" fmla="*/ 2951352 h 6858000"/>
              <a:gd name="connsiteX40" fmla="*/ 5482415 w 6127024"/>
              <a:gd name="connsiteY40" fmla="*/ 3004079 h 6858000"/>
              <a:gd name="connsiteX41" fmla="*/ 5503944 w 6127024"/>
              <a:gd name="connsiteY41" fmla="*/ 3123335 h 6858000"/>
              <a:gd name="connsiteX42" fmla="*/ 5516007 w 6127024"/>
              <a:gd name="connsiteY42" fmla="*/ 3258473 h 6858000"/>
              <a:gd name="connsiteX43" fmla="*/ 5589758 w 6127024"/>
              <a:gd name="connsiteY43" fmla="*/ 3453699 h 6858000"/>
              <a:gd name="connsiteX44" fmla="*/ 5596144 w 6127024"/>
              <a:gd name="connsiteY44" fmla="*/ 3534624 h 6858000"/>
              <a:gd name="connsiteX45" fmla="*/ 5597750 w 6127024"/>
              <a:gd name="connsiteY45" fmla="*/ 3534129 h 6858000"/>
              <a:gd name="connsiteX46" fmla="*/ 5599700 w 6127024"/>
              <a:gd name="connsiteY46" fmla="*/ 3547221 h 6858000"/>
              <a:gd name="connsiteX47" fmla="*/ 5618377 w 6127024"/>
              <a:gd name="connsiteY47" fmla="*/ 3588431 h 6858000"/>
              <a:gd name="connsiteX48" fmla="*/ 5612155 w 6127024"/>
              <a:gd name="connsiteY48" fmla="*/ 3589869 h 6858000"/>
              <a:gd name="connsiteX49" fmla="*/ 5620843 w 6127024"/>
              <a:gd name="connsiteY49" fmla="*/ 3606745 h 6858000"/>
              <a:gd name="connsiteX50" fmla="*/ 5655472 w 6127024"/>
              <a:gd name="connsiteY50" fmla="*/ 3678877 h 6858000"/>
              <a:gd name="connsiteX51" fmla="*/ 5683015 w 6127024"/>
              <a:gd name="connsiteY51" fmla="*/ 3762025 h 6858000"/>
              <a:gd name="connsiteX52" fmla="*/ 5696643 w 6127024"/>
              <a:gd name="connsiteY52" fmla="*/ 3773888 h 6858000"/>
              <a:gd name="connsiteX53" fmla="*/ 5768491 w 6127024"/>
              <a:gd name="connsiteY53" fmla="*/ 3914399 h 6858000"/>
              <a:gd name="connsiteX54" fmla="*/ 5793123 w 6127024"/>
              <a:gd name="connsiteY54" fmla="*/ 3969952 h 6858000"/>
              <a:gd name="connsiteX55" fmla="*/ 5808321 w 6127024"/>
              <a:gd name="connsiteY55" fmla="*/ 3988153 h 6858000"/>
              <a:gd name="connsiteX56" fmla="*/ 5825621 w 6127024"/>
              <a:gd name="connsiteY56" fmla="*/ 4015525 h 6858000"/>
              <a:gd name="connsiteX57" fmla="*/ 5860672 w 6127024"/>
              <a:gd name="connsiteY57" fmla="*/ 4061579 h 6858000"/>
              <a:gd name="connsiteX58" fmla="*/ 5872173 w 6127024"/>
              <a:gd name="connsiteY58" fmla="*/ 4088497 h 6858000"/>
              <a:gd name="connsiteX59" fmla="*/ 5894095 w 6127024"/>
              <a:gd name="connsiteY59" fmla="*/ 4128857 h 6858000"/>
              <a:gd name="connsiteX60" fmla="*/ 5903513 w 6127024"/>
              <a:gd name="connsiteY60" fmla="*/ 4187661 h 6858000"/>
              <a:gd name="connsiteX61" fmla="*/ 5917114 w 6127024"/>
              <a:gd name="connsiteY61" fmla="*/ 4213096 h 6858000"/>
              <a:gd name="connsiteX62" fmla="*/ 5924233 w 6127024"/>
              <a:gd name="connsiteY62" fmla="*/ 4242060 h 6858000"/>
              <a:gd name="connsiteX63" fmla="*/ 5928910 w 6127024"/>
              <a:gd name="connsiteY63" fmla="*/ 4300973 h 6858000"/>
              <a:gd name="connsiteX64" fmla="*/ 5939320 w 6127024"/>
              <a:gd name="connsiteY64" fmla="*/ 4340435 h 6858000"/>
              <a:gd name="connsiteX65" fmla="*/ 5946705 w 6127024"/>
              <a:gd name="connsiteY65" fmla="*/ 4428051 h 6858000"/>
              <a:gd name="connsiteX66" fmla="*/ 5949261 w 6127024"/>
              <a:gd name="connsiteY66" fmla="*/ 4449185 h 6858000"/>
              <a:gd name="connsiteX67" fmla="*/ 5968960 w 6127024"/>
              <a:gd name="connsiteY67" fmla="*/ 4482655 h 6858000"/>
              <a:gd name="connsiteX68" fmla="*/ 5980106 w 6127024"/>
              <a:gd name="connsiteY68" fmla="*/ 4585087 h 6858000"/>
              <a:gd name="connsiteX69" fmla="*/ 5998138 w 6127024"/>
              <a:gd name="connsiteY69" fmla="*/ 4697518 h 6858000"/>
              <a:gd name="connsiteX70" fmla="*/ 6007819 w 6127024"/>
              <a:gd name="connsiteY70" fmla="*/ 4858148 h 6858000"/>
              <a:gd name="connsiteX71" fmla="*/ 6007749 w 6127024"/>
              <a:gd name="connsiteY71" fmla="*/ 4964715 h 6858000"/>
              <a:gd name="connsiteX72" fmla="*/ 6005269 w 6127024"/>
              <a:gd name="connsiteY72" fmla="*/ 5150567 h 6858000"/>
              <a:gd name="connsiteX73" fmla="*/ 6001127 w 6127024"/>
              <a:gd name="connsiteY73" fmla="*/ 5164609 h 6858000"/>
              <a:gd name="connsiteX74" fmla="*/ 5998514 w 6127024"/>
              <a:gd name="connsiteY74" fmla="*/ 5189673 h 6858000"/>
              <a:gd name="connsiteX75" fmla="*/ 6018409 w 6127024"/>
              <a:gd name="connsiteY75" fmla="*/ 5227157 h 6858000"/>
              <a:gd name="connsiteX76" fmla="*/ 6036748 w 6127024"/>
              <a:gd name="connsiteY76" fmla="*/ 5322752 h 6858000"/>
              <a:gd name="connsiteX77" fmla="*/ 6036943 w 6127024"/>
              <a:gd name="connsiteY77" fmla="*/ 5329480 h 6858000"/>
              <a:gd name="connsiteX78" fmla="*/ 6037677 w 6127024"/>
              <a:gd name="connsiteY78" fmla="*/ 5354807 h 6858000"/>
              <a:gd name="connsiteX79" fmla="*/ 6039728 w 6127024"/>
              <a:gd name="connsiteY79" fmla="*/ 5359416 h 6858000"/>
              <a:gd name="connsiteX80" fmla="*/ 6053435 w 6127024"/>
              <a:gd name="connsiteY80" fmla="*/ 5387547 h 6858000"/>
              <a:gd name="connsiteX81" fmla="*/ 6065933 w 6127024"/>
              <a:gd name="connsiteY81" fmla="*/ 5443002 h 6858000"/>
              <a:gd name="connsiteX82" fmla="*/ 6068640 w 6127024"/>
              <a:gd name="connsiteY82" fmla="*/ 5474503 h 6858000"/>
              <a:gd name="connsiteX83" fmla="*/ 6080922 w 6127024"/>
              <a:gd name="connsiteY83" fmla="*/ 5561070 h 6858000"/>
              <a:gd name="connsiteX84" fmla="*/ 6096949 w 6127024"/>
              <a:gd name="connsiteY84" fmla="*/ 5648179 h 6858000"/>
              <a:gd name="connsiteX85" fmla="*/ 6121353 w 6127024"/>
              <a:gd name="connsiteY85" fmla="*/ 5721725 h 6858000"/>
              <a:gd name="connsiteX86" fmla="*/ 6109884 w 6127024"/>
              <a:gd name="connsiteY86" fmla="*/ 5721959 h 6858000"/>
              <a:gd name="connsiteX87" fmla="*/ 6127024 w 6127024"/>
              <a:gd name="connsiteY87" fmla="*/ 5786902 h 6858000"/>
              <a:gd name="connsiteX88" fmla="*/ 6115796 w 6127024"/>
              <a:gd name="connsiteY88" fmla="*/ 5862844 h 6858000"/>
              <a:gd name="connsiteX89" fmla="*/ 6102493 w 6127024"/>
              <a:gd name="connsiteY89" fmla="*/ 5928602 h 6858000"/>
              <a:gd name="connsiteX90" fmla="*/ 6056863 w 6127024"/>
              <a:gd name="connsiteY90" fmla="*/ 6000643 h 6858000"/>
              <a:gd name="connsiteX91" fmla="*/ 6045436 w 6127024"/>
              <a:gd name="connsiteY91" fmla="*/ 6124480 h 6858000"/>
              <a:gd name="connsiteX92" fmla="*/ 6030489 w 6127024"/>
              <a:gd name="connsiteY92" fmla="*/ 6317666 h 6858000"/>
              <a:gd name="connsiteX93" fmla="*/ 6007492 w 6127024"/>
              <a:gd name="connsiteY93" fmla="*/ 6440818 h 6858000"/>
              <a:gd name="connsiteX94" fmla="*/ 6009467 w 6127024"/>
              <a:gd name="connsiteY94" fmla="*/ 6487076 h 6858000"/>
              <a:gd name="connsiteX95" fmla="*/ 5995064 w 6127024"/>
              <a:gd name="connsiteY95" fmla="*/ 6540791 h 6858000"/>
              <a:gd name="connsiteX96" fmla="*/ 6004510 w 6127024"/>
              <a:gd name="connsiteY96" fmla="*/ 6599256 h 6858000"/>
              <a:gd name="connsiteX97" fmla="*/ 5986207 w 6127024"/>
              <a:gd name="connsiteY97" fmla="*/ 6695855 h 6858000"/>
              <a:gd name="connsiteX98" fmla="*/ 5979428 w 6127024"/>
              <a:gd name="connsiteY98" fmla="*/ 6754678 h 6858000"/>
              <a:gd name="connsiteX99" fmla="*/ 5983398 w 6127024"/>
              <a:gd name="connsiteY99" fmla="*/ 6778641 h 6858000"/>
              <a:gd name="connsiteX100" fmla="*/ 5984543 w 6127024"/>
              <a:gd name="connsiteY100" fmla="*/ 6811016 h 6858000"/>
              <a:gd name="connsiteX101" fmla="*/ 5979671 w 6127024"/>
              <a:gd name="connsiteY101" fmla="*/ 6858000 h 6858000"/>
              <a:gd name="connsiteX102" fmla="*/ 0 w 6127024"/>
              <a:gd name="connsiteY102" fmla="*/ 6858000 h 6858000"/>
              <a:gd name="connsiteX103" fmla="*/ 0 w 6127024"/>
              <a:gd name="connsiteY103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30806 w 6127024"/>
              <a:gd name="connsiteY13" fmla="*/ 961354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61314 w 6127024"/>
              <a:gd name="connsiteY23" fmla="*/ 1689177 h 6858000"/>
              <a:gd name="connsiteX24" fmla="*/ 5259788 w 6127024"/>
              <a:gd name="connsiteY24" fmla="*/ 1768516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30806 w 6127024"/>
              <a:gd name="connsiteY13" fmla="*/ 961354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61314 w 6127024"/>
              <a:gd name="connsiteY23" fmla="*/ 1689177 h 6858000"/>
              <a:gd name="connsiteX24" fmla="*/ 5259788 w 6127024"/>
              <a:gd name="connsiteY24" fmla="*/ 1768516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61314 w 6127024"/>
              <a:gd name="connsiteY23" fmla="*/ 1689177 h 6858000"/>
              <a:gd name="connsiteX24" fmla="*/ 5259788 w 6127024"/>
              <a:gd name="connsiteY24" fmla="*/ 1768516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56552 w 6127024"/>
              <a:gd name="connsiteY23" fmla="*/ 1672509 h 6858000"/>
              <a:gd name="connsiteX24" fmla="*/ 5259788 w 6127024"/>
              <a:gd name="connsiteY24" fmla="*/ 1768516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56552 w 6127024"/>
              <a:gd name="connsiteY23" fmla="*/ 1672509 h 6858000"/>
              <a:gd name="connsiteX24" fmla="*/ 5266931 w 6127024"/>
              <a:gd name="connsiteY24" fmla="*/ 1866147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56552 w 6127024"/>
              <a:gd name="connsiteY23" fmla="*/ 1672509 h 6858000"/>
              <a:gd name="connsiteX24" fmla="*/ 5266931 w 6127024"/>
              <a:gd name="connsiteY24" fmla="*/ 1866147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21088 w 6127024"/>
              <a:gd name="connsiteY12" fmla="*/ 860193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56552 w 6127024"/>
              <a:gd name="connsiteY23" fmla="*/ 1672509 h 6858000"/>
              <a:gd name="connsiteX24" fmla="*/ 5266931 w 6127024"/>
              <a:gd name="connsiteY24" fmla="*/ 1866147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202153 w 6127024"/>
              <a:gd name="connsiteY15" fmla="*/ 1133224 h 6858000"/>
              <a:gd name="connsiteX16" fmla="*/ 5189234 w 6127024"/>
              <a:gd name="connsiteY16" fmla="*/ 1193495 h 6858000"/>
              <a:gd name="connsiteX17" fmla="*/ 5202769 w 6127024"/>
              <a:gd name="connsiteY17" fmla="*/ 1269450 h 6858000"/>
              <a:gd name="connsiteX18" fmla="*/ 5225968 w 6127024"/>
              <a:gd name="connsiteY18" fmla="*/ 1357994 h 6858000"/>
              <a:gd name="connsiteX19" fmla="*/ 5233819 w 6127024"/>
              <a:gd name="connsiteY19" fmla="*/ 1380922 h 6858000"/>
              <a:gd name="connsiteX20" fmla="*/ 5237226 w 6127024"/>
              <a:gd name="connsiteY20" fmla="*/ 1441327 h 6858000"/>
              <a:gd name="connsiteX21" fmla="*/ 5255653 w 6127024"/>
              <a:gd name="connsiteY21" fmla="*/ 1524712 h 6858000"/>
              <a:gd name="connsiteX22" fmla="*/ 5263491 w 6127024"/>
              <a:gd name="connsiteY22" fmla="*/ 1642938 h 6858000"/>
              <a:gd name="connsiteX23" fmla="*/ 5256552 w 6127024"/>
              <a:gd name="connsiteY23" fmla="*/ 1672509 h 6858000"/>
              <a:gd name="connsiteX24" fmla="*/ 5266931 w 6127024"/>
              <a:gd name="connsiteY24" fmla="*/ 1866147 h 6858000"/>
              <a:gd name="connsiteX25" fmla="*/ 5255696 w 6127024"/>
              <a:gd name="connsiteY25" fmla="*/ 1953770 h 6858000"/>
              <a:gd name="connsiteX26" fmla="*/ 5252592 w 6127024"/>
              <a:gd name="connsiteY26" fmla="*/ 2092210 h 6858000"/>
              <a:gd name="connsiteX27" fmla="*/ 5250104 w 6127024"/>
              <a:gd name="connsiteY27" fmla="*/ 2249166 h 6858000"/>
              <a:gd name="connsiteX28" fmla="*/ 5251214 w 6127024"/>
              <a:gd name="connsiteY28" fmla="*/ 2250944 h 6858000"/>
              <a:gd name="connsiteX29" fmla="*/ 5250644 w 6127024"/>
              <a:gd name="connsiteY29" fmla="*/ 2266619 h 6858000"/>
              <a:gd name="connsiteX30" fmla="*/ 5293877 w 6127024"/>
              <a:gd name="connsiteY30" fmla="*/ 2368649 h 6858000"/>
              <a:gd name="connsiteX31" fmla="*/ 5311338 w 6127024"/>
              <a:gd name="connsiteY31" fmla="*/ 2404034 h 6858000"/>
              <a:gd name="connsiteX32" fmla="*/ 5338366 w 6127024"/>
              <a:gd name="connsiteY32" fmla="*/ 2465052 h 6858000"/>
              <a:gd name="connsiteX33" fmla="*/ 5371263 w 6127024"/>
              <a:gd name="connsiteY33" fmla="*/ 2586413 h 6858000"/>
              <a:gd name="connsiteX34" fmla="*/ 5407503 w 6127024"/>
              <a:gd name="connsiteY34" fmla="*/ 2786290 h 6858000"/>
              <a:gd name="connsiteX35" fmla="*/ 5407356 w 6127024"/>
              <a:gd name="connsiteY35" fmla="*/ 2787545 h 6858000"/>
              <a:gd name="connsiteX36" fmla="*/ 5457023 w 6127024"/>
              <a:gd name="connsiteY36" fmla="*/ 2858292 h 6858000"/>
              <a:gd name="connsiteX37" fmla="*/ 5479298 w 6127024"/>
              <a:gd name="connsiteY37" fmla="*/ 2947791 h 6858000"/>
              <a:gd name="connsiteX38" fmla="*/ 5481770 w 6127024"/>
              <a:gd name="connsiteY38" fmla="*/ 2951352 h 6858000"/>
              <a:gd name="connsiteX39" fmla="*/ 5482415 w 6127024"/>
              <a:gd name="connsiteY39" fmla="*/ 3004079 h 6858000"/>
              <a:gd name="connsiteX40" fmla="*/ 5503944 w 6127024"/>
              <a:gd name="connsiteY40" fmla="*/ 3123335 h 6858000"/>
              <a:gd name="connsiteX41" fmla="*/ 5516007 w 6127024"/>
              <a:gd name="connsiteY41" fmla="*/ 3258473 h 6858000"/>
              <a:gd name="connsiteX42" fmla="*/ 5589758 w 6127024"/>
              <a:gd name="connsiteY42" fmla="*/ 3453699 h 6858000"/>
              <a:gd name="connsiteX43" fmla="*/ 5596144 w 6127024"/>
              <a:gd name="connsiteY43" fmla="*/ 3534624 h 6858000"/>
              <a:gd name="connsiteX44" fmla="*/ 5597750 w 6127024"/>
              <a:gd name="connsiteY44" fmla="*/ 3534129 h 6858000"/>
              <a:gd name="connsiteX45" fmla="*/ 5599700 w 6127024"/>
              <a:gd name="connsiteY45" fmla="*/ 3547221 h 6858000"/>
              <a:gd name="connsiteX46" fmla="*/ 5618377 w 6127024"/>
              <a:gd name="connsiteY46" fmla="*/ 3588431 h 6858000"/>
              <a:gd name="connsiteX47" fmla="*/ 5612155 w 6127024"/>
              <a:gd name="connsiteY47" fmla="*/ 3589869 h 6858000"/>
              <a:gd name="connsiteX48" fmla="*/ 5620843 w 6127024"/>
              <a:gd name="connsiteY48" fmla="*/ 3606745 h 6858000"/>
              <a:gd name="connsiteX49" fmla="*/ 5655472 w 6127024"/>
              <a:gd name="connsiteY49" fmla="*/ 3678877 h 6858000"/>
              <a:gd name="connsiteX50" fmla="*/ 5683015 w 6127024"/>
              <a:gd name="connsiteY50" fmla="*/ 3762025 h 6858000"/>
              <a:gd name="connsiteX51" fmla="*/ 5696643 w 6127024"/>
              <a:gd name="connsiteY51" fmla="*/ 3773888 h 6858000"/>
              <a:gd name="connsiteX52" fmla="*/ 5768491 w 6127024"/>
              <a:gd name="connsiteY52" fmla="*/ 3914399 h 6858000"/>
              <a:gd name="connsiteX53" fmla="*/ 5793123 w 6127024"/>
              <a:gd name="connsiteY53" fmla="*/ 3969952 h 6858000"/>
              <a:gd name="connsiteX54" fmla="*/ 5808321 w 6127024"/>
              <a:gd name="connsiteY54" fmla="*/ 3988153 h 6858000"/>
              <a:gd name="connsiteX55" fmla="*/ 5825621 w 6127024"/>
              <a:gd name="connsiteY55" fmla="*/ 4015525 h 6858000"/>
              <a:gd name="connsiteX56" fmla="*/ 5860672 w 6127024"/>
              <a:gd name="connsiteY56" fmla="*/ 4061579 h 6858000"/>
              <a:gd name="connsiteX57" fmla="*/ 5872173 w 6127024"/>
              <a:gd name="connsiteY57" fmla="*/ 4088497 h 6858000"/>
              <a:gd name="connsiteX58" fmla="*/ 5894095 w 6127024"/>
              <a:gd name="connsiteY58" fmla="*/ 4128857 h 6858000"/>
              <a:gd name="connsiteX59" fmla="*/ 5903513 w 6127024"/>
              <a:gd name="connsiteY59" fmla="*/ 4187661 h 6858000"/>
              <a:gd name="connsiteX60" fmla="*/ 5917114 w 6127024"/>
              <a:gd name="connsiteY60" fmla="*/ 4213096 h 6858000"/>
              <a:gd name="connsiteX61" fmla="*/ 5924233 w 6127024"/>
              <a:gd name="connsiteY61" fmla="*/ 4242060 h 6858000"/>
              <a:gd name="connsiteX62" fmla="*/ 5928910 w 6127024"/>
              <a:gd name="connsiteY62" fmla="*/ 4300973 h 6858000"/>
              <a:gd name="connsiteX63" fmla="*/ 5939320 w 6127024"/>
              <a:gd name="connsiteY63" fmla="*/ 4340435 h 6858000"/>
              <a:gd name="connsiteX64" fmla="*/ 5946705 w 6127024"/>
              <a:gd name="connsiteY64" fmla="*/ 4428051 h 6858000"/>
              <a:gd name="connsiteX65" fmla="*/ 5949261 w 6127024"/>
              <a:gd name="connsiteY65" fmla="*/ 4449185 h 6858000"/>
              <a:gd name="connsiteX66" fmla="*/ 5968960 w 6127024"/>
              <a:gd name="connsiteY66" fmla="*/ 4482655 h 6858000"/>
              <a:gd name="connsiteX67" fmla="*/ 5980106 w 6127024"/>
              <a:gd name="connsiteY67" fmla="*/ 4585087 h 6858000"/>
              <a:gd name="connsiteX68" fmla="*/ 5998138 w 6127024"/>
              <a:gd name="connsiteY68" fmla="*/ 4697518 h 6858000"/>
              <a:gd name="connsiteX69" fmla="*/ 6007819 w 6127024"/>
              <a:gd name="connsiteY69" fmla="*/ 4858148 h 6858000"/>
              <a:gd name="connsiteX70" fmla="*/ 6007749 w 6127024"/>
              <a:gd name="connsiteY70" fmla="*/ 4964715 h 6858000"/>
              <a:gd name="connsiteX71" fmla="*/ 6005269 w 6127024"/>
              <a:gd name="connsiteY71" fmla="*/ 5150567 h 6858000"/>
              <a:gd name="connsiteX72" fmla="*/ 6001127 w 6127024"/>
              <a:gd name="connsiteY72" fmla="*/ 5164609 h 6858000"/>
              <a:gd name="connsiteX73" fmla="*/ 5998514 w 6127024"/>
              <a:gd name="connsiteY73" fmla="*/ 5189673 h 6858000"/>
              <a:gd name="connsiteX74" fmla="*/ 6018409 w 6127024"/>
              <a:gd name="connsiteY74" fmla="*/ 5227157 h 6858000"/>
              <a:gd name="connsiteX75" fmla="*/ 6036748 w 6127024"/>
              <a:gd name="connsiteY75" fmla="*/ 5322752 h 6858000"/>
              <a:gd name="connsiteX76" fmla="*/ 6036943 w 6127024"/>
              <a:gd name="connsiteY76" fmla="*/ 5329480 h 6858000"/>
              <a:gd name="connsiteX77" fmla="*/ 6037677 w 6127024"/>
              <a:gd name="connsiteY77" fmla="*/ 5354807 h 6858000"/>
              <a:gd name="connsiteX78" fmla="*/ 6039728 w 6127024"/>
              <a:gd name="connsiteY78" fmla="*/ 5359416 h 6858000"/>
              <a:gd name="connsiteX79" fmla="*/ 6053435 w 6127024"/>
              <a:gd name="connsiteY79" fmla="*/ 5387547 h 6858000"/>
              <a:gd name="connsiteX80" fmla="*/ 6065933 w 6127024"/>
              <a:gd name="connsiteY80" fmla="*/ 5443002 h 6858000"/>
              <a:gd name="connsiteX81" fmla="*/ 6068640 w 6127024"/>
              <a:gd name="connsiteY81" fmla="*/ 5474503 h 6858000"/>
              <a:gd name="connsiteX82" fmla="*/ 6080922 w 6127024"/>
              <a:gd name="connsiteY82" fmla="*/ 5561070 h 6858000"/>
              <a:gd name="connsiteX83" fmla="*/ 6096949 w 6127024"/>
              <a:gd name="connsiteY83" fmla="*/ 5648179 h 6858000"/>
              <a:gd name="connsiteX84" fmla="*/ 6121353 w 6127024"/>
              <a:gd name="connsiteY84" fmla="*/ 5721725 h 6858000"/>
              <a:gd name="connsiteX85" fmla="*/ 6109884 w 6127024"/>
              <a:gd name="connsiteY85" fmla="*/ 5721959 h 6858000"/>
              <a:gd name="connsiteX86" fmla="*/ 6127024 w 6127024"/>
              <a:gd name="connsiteY86" fmla="*/ 5786902 h 6858000"/>
              <a:gd name="connsiteX87" fmla="*/ 6115796 w 6127024"/>
              <a:gd name="connsiteY87" fmla="*/ 5862844 h 6858000"/>
              <a:gd name="connsiteX88" fmla="*/ 6102493 w 6127024"/>
              <a:gd name="connsiteY88" fmla="*/ 5928602 h 6858000"/>
              <a:gd name="connsiteX89" fmla="*/ 6056863 w 6127024"/>
              <a:gd name="connsiteY89" fmla="*/ 6000643 h 6858000"/>
              <a:gd name="connsiteX90" fmla="*/ 6045436 w 6127024"/>
              <a:gd name="connsiteY90" fmla="*/ 6124480 h 6858000"/>
              <a:gd name="connsiteX91" fmla="*/ 6030489 w 6127024"/>
              <a:gd name="connsiteY91" fmla="*/ 6317666 h 6858000"/>
              <a:gd name="connsiteX92" fmla="*/ 6007492 w 6127024"/>
              <a:gd name="connsiteY92" fmla="*/ 6440818 h 6858000"/>
              <a:gd name="connsiteX93" fmla="*/ 6009467 w 6127024"/>
              <a:gd name="connsiteY93" fmla="*/ 6487076 h 6858000"/>
              <a:gd name="connsiteX94" fmla="*/ 5995064 w 6127024"/>
              <a:gd name="connsiteY94" fmla="*/ 6540791 h 6858000"/>
              <a:gd name="connsiteX95" fmla="*/ 6004510 w 6127024"/>
              <a:gd name="connsiteY95" fmla="*/ 6599256 h 6858000"/>
              <a:gd name="connsiteX96" fmla="*/ 5986207 w 6127024"/>
              <a:gd name="connsiteY96" fmla="*/ 6695855 h 6858000"/>
              <a:gd name="connsiteX97" fmla="*/ 5979428 w 6127024"/>
              <a:gd name="connsiteY97" fmla="*/ 6754678 h 6858000"/>
              <a:gd name="connsiteX98" fmla="*/ 5983398 w 6127024"/>
              <a:gd name="connsiteY98" fmla="*/ 6778641 h 6858000"/>
              <a:gd name="connsiteX99" fmla="*/ 5984543 w 6127024"/>
              <a:gd name="connsiteY99" fmla="*/ 6811016 h 6858000"/>
              <a:gd name="connsiteX100" fmla="*/ 5979671 w 6127024"/>
              <a:gd name="connsiteY100" fmla="*/ 6858000 h 6858000"/>
              <a:gd name="connsiteX101" fmla="*/ 0 w 6127024"/>
              <a:gd name="connsiteY101" fmla="*/ 6858000 h 6858000"/>
              <a:gd name="connsiteX102" fmla="*/ 0 w 6127024"/>
              <a:gd name="connsiteY10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193495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3819 w 6127024"/>
              <a:gd name="connsiteY18" fmla="*/ 1380922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12155 w 6127024"/>
              <a:gd name="connsiteY46" fmla="*/ 3589869 h 6858000"/>
              <a:gd name="connsiteX47" fmla="*/ 5620843 w 6127024"/>
              <a:gd name="connsiteY47" fmla="*/ 3606745 h 6858000"/>
              <a:gd name="connsiteX48" fmla="*/ 5655472 w 6127024"/>
              <a:gd name="connsiteY48" fmla="*/ 3678877 h 6858000"/>
              <a:gd name="connsiteX49" fmla="*/ 5683015 w 6127024"/>
              <a:gd name="connsiteY49" fmla="*/ 3762025 h 6858000"/>
              <a:gd name="connsiteX50" fmla="*/ 5696643 w 6127024"/>
              <a:gd name="connsiteY50" fmla="*/ 3773888 h 6858000"/>
              <a:gd name="connsiteX51" fmla="*/ 5768491 w 6127024"/>
              <a:gd name="connsiteY51" fmla="*/ 3914399 h 6858000"/>
              <a:gd name="connsiteX52" fmla="*/ 5793123 w 6127024"/>
              <a:gd name="connsiteY52" fmla="*/ 3969952 h 6858000"/>
              <a:gd name="connsiteX53" fmla="*/ 5808321 w 6127024"/>
              <a:gd name="connsiteY53" fmla="*/ 3988153 h 6858000"/>
              <a:gd name="connsiteX54" fmla="*/ 5825621 w 6127024"/>
              <a:gd name="connsiteY54" fmla="*/ 4015525 h 6858000"/>
              <a:gd name="connsiteX55" fmla="*/ 5860672 w 6127024"/>
              <a:gd name="connsiteY55" fmla="*/ 4061579 h 6858000"/>
              <a:gd name="connsiteX56" fmla="*/ 5872173 w 6127024"/>
              <a:gd name="connsiteY56" fmla="*/ 4088497 h 6858000"/>
              <a:gd name="connsiteX57" fmla="*/ 5894095 w 6127024"/>
              <a:gd name="connsiteY57" fmla="*/ 4128857 h 6858000"/>
              <a:gd name="connsiteX58" fmla="*/ 5903513 w 6127024"/>
              <a:gd name="connsiteY58" fmla="*/ 4187661 h 6858000"/>
              <a:gd name="connsiteX59" fmla="*/ 5917114 w 6127024"/>
              <a:gd name="connsiteY59" fmla="*/ 4213096 h 6858000"/>
              <a:gd name="connsiteX60" fmla="*/ 5924233 w 6127024"/>
              <a:gd name="connsiteY60" fmla="*/ 4242060 h 6858000"/>
              <a:gd name="connsiteX61" fmla="*/ 5928910 w 6127024"/>
              <a:gd name="connsiteY61" fmla="*/ 4300973 h 6858000"/>
              <a:gd name="connsiteX62" fmla="*/ 5939320 w 6127024"/>
              <a:gd name="connsiteY62" fmla="*/ 4340435 h 6858000"/>
              <a:gd name="connsiteX63" fmla="*/ 5946705 w 6127024"/>
              <a:gd name="connsiteY63" fmla="*/ 4428051 h 6858000"/>
              <a:gd name="connsiteX64" fmla="*/ 5949261 w 6127024"/>
              <a:gd name="connsiteY64" fmla="*/ 4449185 h 6858000"/>
              <a:gd name="connsiteX65" fmla="*/ 5968960 w 6127024"/>
              <a:gd name="connsiteY65" fmla="*/ 4482655 h 6858000"/>
              <a:gd name="connsiteX66" fmla="*/ 5980106 w 6127024"/>
              <a:gd name="connsiteY66" fmla="*/ 4585087 h 6858000"/>
              <a:gd name="connsiteX67" fmla="*/ 5998138 w 6127024"/>
              <a:gd name="connsiteY67" fmla="*/ 4697518 h 6858000"/>
              <a:gd name="connsiteX68" fmla="*/ 6007819 w 6127024"/>
              <a:gd name="connsiteY68" fmla="*/ 4858148 h 6858000"/>
              <a:gd name="connsiteX69" fmla="*/ 6007749 w 6127024"/>
              <a:gd name="connsiteY69" fmla="*/ 4964715 h 6858000"/>
              <a:gd name="connsiteX70" fmla="*/ 6005269 w 6127024"/>
              <a:gd name="connsiteY70" fmla="*/ 5150567 h 6858000"/>
              <a:gd name="connsiteX71" fmla="*/ 6001127 w 6127024"/>
              <a:gd name="connsiteY71" fmla="*/ 5164609 h 6858000"/>
              <a:gd name="connsiteX72" fmla="*/ 5998514 w 6127024"/>
              <a:gd name="connsiteY72" fmla="*/ 5189673 h 6858000"/>
              <a:gd name="connsiteX73" fmla="*/ 6018409 w 6127024"/>
              <a:gd name="connsiteY73" fmla="*/ 5227157 h 6858000"/>
              <a:gd name="connsiteX74" fmla="*/ 6036748 w 6127024"/>
              <a:gd name="connsiteY74" fmla="*/ 5322752 h 6858000"/>
              <a:gd name="connsiteX75" fmla="*/ 6036943 w 6127024"/>
              <a:gd name="connsiteY75" fmla="*/ 5329480 h 6858000"/>
              <a:gd name="connsiteX76" fmla="*/ 6037677 w 6127024"/>
              <a:gd name="connsiteY76" fmla="*/ 5354807 h 6858000"/>
              <a:gd name="connsiteX77" fmla="*/ 6039728 w 6127024"/>
              <a:gd name="connsiteY77" fmla="*/ 5359416 h 6858000"/>
              <a:gd name="connsiteX78" fmla="*/ 6053435 w 6127024"/>
              <a:gd name="connsiteY78" fmla="*/ 5387547 h 6858000"/>
              <a:gd name="connsiteX79" fmla="*/ 6065933 w 6127024"/>
              <a:gd name="connsiteY79" fmla="*/ 5443002 h 6858000"/>
              <a:gd name="connsiteX80" fmla="*/ 6068640 w 6127024"/>
              <a:gd name="connsiteY80" fmla="*/ 5474503 h 6858000"/>
              <a:gd name="connsiteX81" fmla="*/ 6080922 w 6127024"/>
              <a:gd name="connsiteY81" fmla="*/ 5561070 h 6858000"/>
              <a:gd name="connsiteX82" fmla="*/ 6096949 w 6127024"/>
              <a:gd name="connsiteY82" fmla="*/ 5648179 h 6858000"/>
              <a:gd name="connsiteX83" fmla="*/ 6121353 w 6127024"/>
              <a:gd name="connsiteY83" fmla="*/ 5721725 h 6858000"/>
              <a:gd name="connsiteX84" fmla="*/ 6109884 w 6127024"/>
              <a:gd name="connsiteY84" fmla="*/ 5721959 h 6858000"/>
              <a:gd name="connsiteX85" fmla="*/ 6127024 w 6127024"/>
              <a:gd name="connsiteY85" fmla="*/ 5786902 h 6858000"/>
              <a:gd name="connsiteX86" fmla="*/ 6115796 w 6127024"/>
              <a:gd name="connsiteY86" fmla="*/ 5862844 h 6858000"/>
              <a:gd name="connsiteX87" fmla="*/ 6102493 w 6127024"/>
              <a:gd name="connsiteY87" fmla="*/ 5928602 h 6858000"/>
              <a:gd name="connsiteX88" fmla="*/ 6056863 w 6127024"/>
              <a:gd name="connsiteY88" fmla="*/ 6000643 h 6858000"/>
              <a:gd name="connsiteX89" fmla="*/ 6045436 w 6127024"/>
              <a:gd name="connsiteY89" fmla="*/ 6124480 h 6858000"/>
              <a:gd name="connsiteX90" fmla="*/ 6030489 w 6127024"/>
              <a:gd name="connsiteY90" fmla="*/ 6317666 h 6858000"/>
              <a:gd name="connsiteX91" fmla="*/ 6007492 w 6127024"/>
              <a:gd name="connsiteY91" fmla="*/ 6440818 h 6858000"/>
              <a:gd name="connsiteX92" fmla="*/ 6009467 w 6127024"/>
              <a:gd name="connsiteY92" fmla="*/ 6487076 h 6858000"/>
              <a:gd name="connsiteX93" fmla="*/ 5995064 w 6127024"/>
              <a:gd name="connsiteY93" fmla="*/ 6540791 h 6858000"/>
              <a:gd name="connsiteX94" fmla="*/ 6004510 w 6127024"/>
              <a:gd name="connsiteY94" fmla="*/ 6599256 h 6858000"/>
              <a:gd name="connsiteX95" fmla="*/ 5986207 w 6127024"/>
              <a:gd name="connsiteY95" fmla="*/ 6695855 h 6858000"/>
              <a:gd name="connsiteX96" fmla="*/ 5979428 w 6127024"/>
              <a:gd name="connsiteY96" fmla="*/ 6754678 h 6858000"/>
              <a:gd name="connsiteX97" fmla="*/ 5983398 w 6127024"/>
              <a:gd name="connsiteY97" fmla="*/ 6778641 h 6858000"/>
              <a:gd name="connsiteX98" fmla="*/ 5984543 w 6127024"/>
              <a:gd name="connsiteY98" fmla="*/ 6811016 h 6858000"/>
              <a:gd name="connsiteX99" fmla="*/ 5979671 w 6127024"/>
              <a:gd name="connsiteY99" fmla="*/ 6858000 h 6858000"/>
              <a:gd name="connsiteX100" fmla="*/ 0 w 6127024"/>
              <a:gd name="connsiteY100" fmla="*/ 6858000 h 6858000"/>
              <a:gd name="connsiteX101" fmla="*/ 0 w 6127024"/>
              <a:gd name="connsiteY101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3819 w 6127024"/>
              <a:gd name="connsiteY18" fmla="*/ 1380922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12155 w 6127024"/>
              <a:gd name="connsiteY46" fmla="*/ 3589869 h 6858000"/>
              <a:gd name="connsiteX47" fmla="*/ 5620843 w 6127024"/>
              <a:gd name="connsiteY47" fmla="*/ 3606745 h 6858000"/>
              <a:gd name="connsiteX48" fmla="*/ 5655472 w 6127024"/>
              <a:gd name="connsiteY48" fmla="*/ 3678877 h 6858000"/>
              <a:gd name="connsiteX49" fmla="*/ 5683015 w 6127024"/>
              <a:gd name="connsiteY49" fmla="*/ 3762025 h 6858000"/>
              <a:gd name="connsiteX50" fmla="*/ 5696643 w 6127024"/>
              <a:gd name="connsiteY50" fmla="*/ 3773888 h 6858000"/>
              <a:gd name="connsiteX51" fmla="*/ 5768491 w 6127024"/>
              <a:gd name="connsiteY51" fmla="*/ 3914399 h 6858000"/>
              <a:gd name="connsiteX52" fmla="*/ 5793123 w 6127024"/>
              <a:gd name="connsiteY52" fmla="*/ 3969952 h 6858000"/>
              <a:gd name="connsiteX53" fmla="*/ 5808321 w 6127024"/>
              <a:gd name="connsiteY53" fmla="*/ 3988153 h 6858000"/>
              <a:gd name="connsiteX54" fmla="*/ 5825621 w 6127024"/>
              <a:gd name="connsiteY54" fmla="*/ 4015525 h 6858000"/>
              <a:gd name="connsiteX55" fmla="*/ 5860672 w 6127024"/>
              <a:gd name="connsiteY55" fmla="*/ 4061579 h 6858000"/>
              <a:gd name="connsiteX56" fmla="*/ 5872173 w 6127024"/>
              <a:gd name="connsiteY56" fmla="*/ 4088497 h 6858000"/>
              <a:gd name="connsiteX57" fmla="*/ 5894095 w 6127024"/>
              <a:gd name="connsiteY57" fmla="*/ 4128857 h 6858000"/>
              <a:gd name="connsiteX58" fmla="*/ 5903513 w 6127024"/>
              <a:gd name="connsiteY58" fmla="*/ 4187661 h 6858000"/>
              <a:gd name="connsiteX59" fmla="*/ 5917114 w 6127024"/>
              <a:gd name="connsiteY59" fmla="*/ 4213096 h 6858000"/>
              <a:gd name="connsiteX60" fmla="*/ 5924233 w 6127024"/>
              <a:gd name="connsiteY60" fmla="*/ 4242060 h 6858000"/>
              <a:gd name="connsiteX61" fmla="*/ 5928910 w 6127024"/>
              <a:gd name="connsiteY61" fmla="*/ 4300973 h 6858000"/>
              <a:gd name="connsiteX62" fmla="*/ 5939320 w 6127024"/>
              <a:gd name="connsiteY62" fmla="*/ 4340435 h 6858000"/>
              <a:gd name="connsiteX63" fmla="*/ 5946705 w 6127024"/>
              <a:gd name="connsiteY63" fmla="*/ 4428051 h 6858000"/>
              <a:gd name="connsiteX64" fmla="*/ 5949261 w 6127024"/>
              <a:gd name="connsiteY64" fmla="*/ 4449185 h 6858000"/>
              <a:gd name="connsiteX65" fmla="*/ 5968960 w 6127024"/>
              <a:gd name="connsiteY65" fmla="*/ 4482655 h 6858000"/>
              <a:gd name="connsiteX66" fmla="*/ 5980106 w 6127024"/>
              <a:gd name="connsiteY66" fmla="*/ 4585087 h 6858000"/>
              <a:gd name="connsiteX67" fmla="*/ 5998138 w 6127024"/>
              <a:gd name="connsiteY67" fmla="*/ 4697518 h 6858000"/>
              <a:gd name="connsiteX68" fmla="*/ 6007819 w 6127024"/>
              <a:gd name="connsiteY68" fmla="*/ 4858148 h 6858000"/>
              <a:gd name="connsiteX69" fmla="*/ 6007749 w 6127024"/>
              <a:gd name="connsiteY69" fmla="*/ 4964715 h 6858000"/>
              <a:gd name="connsiteX70" fmla="*/ 6005269 w 6127024"/>
              <a:gd name="connsiteY70" fmla="*/ 5150567 h 6858000"/>
              <a:gd name="connsiteX71" fmla="*/ 6001127 w 6127024"/>
              <a:gd name="connsiteY71" fmla="*/ 5164609 h 6858000"/>
              <a:gd name="connsiteX72" fmla="*/ 5998514 w 6127024"/>
              <a:gd name="connsiteY72" fmla="*/ 5189673 h 6858000"/>
              <a:gd name="connsiteX73" fmla="*/ 6018409 w 6127024"/>
              <a:gd name="connsiteY73" fmla="*/ 5227157 h 6858000"/>
              <a:gd name="connsiteX74" fmla="*/ 6036748 w 6127024"/>
              <a:gd name="connsiteY74" fmla="*/ 5322752 h 6858000"/>
              <a:gd name="connsiteX75" fmla="*/ 6036943 w 6127024"/>
              <a:gd name="connsiteY75" fmla="*/ 5329480 h 6858000"/>
              <a:gd name="connsiteX76" fmla="*/ 6037677 w 6127024"/>
              <a:gd name="connsiteY76" fmla="*/ 5354807 h 6858000"/>
              <a:gd name="connsiteX77" fmla="*/ 6039728 w 6127024"/>
              <a:gd name="connsiteY77" fmla="*/ 5359416 h 6858000"/>
              <a:gd name="connsiteX78" fmla="*/ 6053435 w 6127024"/>
              <a:gd name="connsiteY78" fmla="*/ 5387547 h 6858000"/>
              <a:gd name="connsiteX79" fmla="*/ 6065933 w 6127024"/>
              <a:gd name="connsiteY79" fmla="*/ 5443002 h 6858000"/>
              <a:gd name="connsiteX80" fmla="*/ 6068640 w 6127024"/>
              <a:gd name="connsiteY80" fmla="*/ 5474503 h 6858000"/>
              <a:gd name="connsiteX81" fmla="*/ 6080922 w 6127024"/>
              <a:gd name="connsiteY81" fmla="*/ 5561070 h 6858000"/>
              <a:gd name="connsiteX82" fmla="*/ 6096949 w 6127024"/>
              <a:gd name="connsiteY82" fmla="*/ 5648179 h 6858000"/>
              <a:gd name="connsiteX83" fmla="*/ 6121353 w 6127024"/>
              <a:gd name="connsiteY83" fmla="*/ 5721725 h 6858000"/>
              <a:gd name="connsiteX84" fmla="*/ 6109884 w 6127024"/>
              <a:gd name="connsiteY84" fmla="*/ 5721959 h 6858000"/>
              <a:gd name="connsiteX85" fmla="*/ 6127024 w 6127024"/>
              <a:gd name="connsiteY85" fmla="*/ 5786902 h 6858000"/>
              <a:gd name="connsiteX86" fmla="*/ 6115796 w 6127024"/>
              <a:gd name="connsiteY86" fmla="*/ 5862844 h 6858000"/>
              <a:gd name="connsiteX87" fmla="*/ 6102493 w 6127024"/>
              <a:gd name="connsiteY87" fmla="*/ 5928602 h 6858000"/>
              <a:gd name="connsiteX88" fmla="*/ 6056863 w 6127024"/>
              <a:gd name="connsiteY88" fmla="*/ 6000643 h 6858000"/>
              <a:gd name="connsiteX89" fmla="*/ 6045436 w 6127024"/>
              <a:gd name="connsiteY89" fmla="*/ 6124480 h 6858000"/>
              <a:gd name="connsiteX90" fmla="*/ 6030489 w 6127024"/>
              <a:gd name="connsiteY90" fmla="*/ 6317666 h 6858000"/>
              <a:gd name="connsiteX91" fmla="*/ 6007492 w 6127024"/>
              <a:gd name="connsiteY91" fmla="*/ 6440818 h 6858000"/>
              <a:gd name="connsiteX92" fmla="*/ 6009467 w 6127024"/>
              <a:gd name="connsiteY92" fmla="*/ 6487076 h 6858000"/>
              <a:gd name="connsiteX93" fmla="*/ 5995064 w 6127024"/>
              <a:gd name="connsiteY93" fmla="*/ 6540791 h 6858000"/>
              <a:gd name="connsiteX94" fmla="*/ 6004510 w 6127024"/>
              <a:gd name="connsiteY94" fmla="*/ 6599256 h 6858000"/>
              <a:gd name="connsiteX95" fmla="*/ 5986207 w 6127024"/>
              <a:gd name="connsiteY95" fmla="*/ 6695855 h 6858000"/>
              <a:gd name="connsiteX96" fmla="*/ 5979428 w 6127024"/>
              <a:gd name="connsiteY96" fmla="*/ 6754678 h 6858000"/>
              <a:gd name="connsiteX97" fmla="*/ 5983398 w 6127024"/>
              <a:gd name="connsiteY97" fmla="*/ 6778641 h 6858000"/>
              <a:gd name="connsiteX98" fmla="*/ 5984543 w 6127024"/>
              <a:gd name="connsiteY98" fmla="*/ 6811016 h 6858000"/>
              <a:gd name="connsiteX99" fmla="*/ 5979671 w 6127024"/>
              <a:gd name="connsiteY99" fmla="*/ 6858000 h 6858000"/>
              <a:gd name="connsiteX100" fmla="*/ 0 w 6127024"/>
              <a:gd name="connsiteY100" fmla="*/ 6858000 h 6858000"/>
              <a:gd name="connsiteX101" fmla="*/ 0 w 6127024"/>
              <a:gd name="connsiteY101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12155 w 6127024"/>
              <a:gd name="connsiteY46" fmla="*/ 3589869 h 6858000"/>
              <a:gd name="connsiteX47" fmla="*/ 5620843 w 6127024"/>
              <a:gd name="connsiteY47" fmla="*/ 3606745 h 6858000"/>
              <a:gd name="connsiteX48" fmla="*/ 5655472 w 6127024"/>
              <a:gd name="connsiteY48" fmla="*/ 3678877 h 6858000"/>
              <a:gd name="connsiteX49" fmla="*/ 5683015 w 6127024"/>
              <a:gd name="connsiteY49" fmla="*/ 3762025 h 6858000"/>
              <a:gd name="connsiteX50" fmla="*/ 5696643 w 6127024"/>
              <a:gd name="connsiteY50" fmla="*/ 3773888 h 6858000"/>
              <a:gd name="connsiteX51" fmla="*/ 5768491 w 6127024"/>
              <a:gd name="connsiteY51" fmla="*/ 3914399 h 6858000"/>
              <a:gd name="connsiteX52" fmla="*/ 5793123 w 6127024"/>
              <a:gd name="connsiteY52" fmla="*/ 3969952 h 6858000"/>
              <a:gd name="connsiteX53" fmla="*/ 5808321 w 6127024"/>
              <a:gd name="connsiteY53" fmla="*/ 3988153 h 6858000"/>
              <a:gd name="connsiteX54" fmla="*/ 5825621 w 6127024"/>
              <a:gd name="connsiteY54" fmla="*/ 4015525 h 6858000"/>
              <a:gd name="connsiteX55" fmla="*/ 5860672 w 6127024"/>
              <a:gd name="connsiteY55" fmla="*/ 4061579 h 6858000"/>
              <a:gd name="connsiteX56" fmla="*/ 5872173 w 6127024"/>
              <a:gd name="connsiteY56" fmla="*/ 4088497 h 6858000"/>
              <a:gd name="connsiteX57" fmla="*/ 5894095 w 6127024"/>
              <a:gd name="connsiteY57" fmla="*/ 4128857 h 6858000"/>
              <a:gd name="connsiteX58" fmla="*/ 5903513 w 6127024"/>
              <a:gd name="connsiteY58" fmla="*/ 4187661 h 6858000"/>
              <a:gd name="connsiteX59" fmla="*/ 5917114 w 6127024"/>
              <a:gd name="connsiteY59" fmla="*/ 4213096 h 6858000"/>
              <a:gd name="connsiteX60" fmla="*/ 5924233 w 6127024"/>
              <a:gd name="connsiteY60" fmla="*/ 4242060 h 6858000"/>
              <a:gd name="connsiteX61" fmla="*/ 5928910 w 6127024"/>
              <a:gd name="connsiteY61" fmla="*/ 4300973 h 6858000"/>
              <a:gd name="connsiteX62" fmla="*/ 5939320 w 6127024"/>
              <a:gd name="connsiteY62" fmla="*/ 4340435 h 6858000"/>
              <a:gd name="connsiteX63" fmla="*/ 5946705 w 6127024"/>
              <a:gd name="connsiteY63" fmla="*/ 4428051 h 6858000"/>
              <a:gd name="connsiteX64" fmla="*/ 5949261 w 6127024"/>
              <a:gd name="connsiteY64" fmla="*/ 4449185 h 6858000"/>
              <a:gd name="connsiteX65" fmla="*/ 5968960 w 6127024"/>
              <a:gd name="connsiteY65" fmla="*/ 4482655 h 6858000"/>
              <a:gd name="connsiteX66" fmla="*/ 5980106 w 6127024"/>
              <a:gd name="connsiteY66" fmla="*/ 4585087 h 6858000"/>
              <a:gd name="connsiteX67" fmla="*/ 5998138 w 6127024"/>
              <a:gd name="connsiteY67" fmla="*/ 4697518 h 6858000"/>
              <a:gd name="connsiteX68" fmla="*/ 6007819 w 6127024"/>
              <a:gd name="connsiteY68" fmla="*/ 4858148 h 6858000"/>
              <a:gd name="connsiteX69" fmla="*/ 6007749 w 6127024"/>
              <a:gd name="connsiteY69" fmla="*/ 4964715 h 6858000"/>
              <a:gd name="connsiteX70" fmla="*/ 6005269 w 6127024"/>
              <a:gd name="connsiteY70" fmla="*/ 5150567 h 6858000"/>
              <a:gd name="connsiteX71" fmla="*/ 6001127 w 6127024"/>
              <a:gd name="connsiteY71" fmla="*/ 5164609 h 6858000"/>
              <a:gd name="connsiteX72" fmla="*/ 5998514 w 6127024"/>
              <a:gd name="connsiteY72" fmla="*/ 5189673 h 6858000"/>
              <a:gd name="connsiteX73" fmla="*/ 6018409 w 6127024"/>
              <a:gd name="connsiteY73" fmla="*/ 5227157 h 6858000"/>
              <a:gd name="connsiteX74" fmla="*/ 6036748 w 6127024"/>
              <a:gd name="connsiteY74" fmla="*/ 5322752 h 6858000"/>
              <a:gd name="connsiteX75" fmla="*/ 6036943 w 6127024"/>
              <a:gd name="connsiteY75" fmla="*/ 5329480 h 6858000"/>
              <a:gd name="connsiteX76" fmla="*/ 6037677 w 6127024"/>
              <a:gd name="connsiteY76" fmla="*/ 5354807 h 6858000"/>
              <a:gd name="connsiteX77" fmla="*/ 6039728 w 6127024"/>
              <a:gd name="connsiteY77" fmla="*/ 5359416 h 6858000"/>
              <a:gd name="connsiteX78" fmla="*/ 6053435 w 6127024"/>
              <a:gd name="connsiteY78" fmla="*/ 5387547 h 6858000"/>
              <a:gd name="connsiteX79" fmla="*/ 6065933 w 6127024"/>
              <a:gd name="connsiteY79" fmla="*/ 5443002 h 6858000"/>
              <a:gd name="connsiteX80" fmla="*/ 6068640 w 6127024"/>
              <a:gd name="connsiteY80" fmla="*/ 5474503 h 6858000"/>
              <a:gd name="connsiteX81" fmla="*/ 6080922 w 6127024"/>
              <a:gd name="connsiteY81" fmla="*/ 5561070 h 6858000"/>
              <a:gd name="connsiteX82" fmla="*/ 6096949 w 6127024"/>
              <a:gd name="connsiteY82" fmla="*/ 5648179 h 6858000"/>
              <a:gd name="connsiteX83" fmla="*/ 6121353 w 6127024"/>
              <a:gd name="connsiteY83" fmla="*/ 5721725 h 6858000"/>
              <a:gd name="connsiteX84" fmla="*/ 6109884 w 6127024"/>
              <a:gd name="connsiteY84" fmla="*/ 5721959 h 6858000"/>
              <a:gd name="connsiteX85" fmla="*/ 6127024 w 6127024"/>
              <a:gd name="connsiteY85" fmla="*/ 5786902 h 6858000"/>
              <a:gd name="connsiteX86" fmla="*/ 6115796 w 6127024"/>
              <a:gd name="connsiteY86" fmla="*/ 5862844 h 6858000"/>
              <a:gd name="connsiteX87" fmla="*/ 6102493 w 6127024"/>
              <a:gd name="connsiteY87" fmla="*/ 5928602 h 6858000"/>
              <a:gd name="connsiteX88" fmla="*/ 6056863 w 6127024"/>
              <a:gd name="connsiteY88" fmla="*/ 6000643 h 6858000"/>
              <a:gd name="connsiteX89" fmla="*/ 6045436 w 6127024"/>
              <a:gd name="connsiteY89" fmla="*/ 6124480 h 6858000"/>
              <a:gd name="connsiteX90" fmla="*/ 6030489 w 6127024"/>
              <a:gd name="connsiteY90" fmla="*/ 6317666 h 6858000"/>
              <a:gd name="connsiteX91" fmla="*/ 6007492 w 6127024"/>
              <a:gd name="connsiteY91" fmla="*/ 6440818 h 6858000"/>
              <a:gd name="connsiteX92" fmla="*/ 6009467 w 6127024"/>
              <a:gd name="connsiteY92" fmla="*/ 6487076 h 6858000"/>
              <a:gd name="connsiteX93" fmla="*/ 5995064 w 6127024"/>
              <a:gd name="connsiteY93" fmla="*/ 6540791 h 6858000"/>
              <a:gd name="connsiteX94" fmla="*/ 6004510 w 6127024"/>
              <a:gd name="connsiteY94" fmla="*/ 6599256 h 6858000"/>
              <a:gd name="connsiteX95" fmla="*/ 5986207 w 6127024"/>
              <a:gd name="connsiteY95" fmla="*/ 6695855 h 6858000"/>
              <a:gd name="connsiteX96" fmla="*/ 5979428 w 6127024"/>
              <a:gd name="connsiteY96" fmla="*/ 6754678 h 6858000"/>
              <a:gd name="connsiteX97" fmla="*/ 5983398 w 6127024"/>
              <a:gd name="connsiteY97" fmla="*/ 6778641 h 6858000"/>
              <a:gd name="connsiteX98" fmla="*/ 5984543 w 6127024"/>
              <a:gd name="connsiteY98" fmla="*/ 6811016 h 6858000"/>
              <a:gd name="connsiteX99" fmla="*/ 5979671 w 6127024"/>
              <a:gd name="connsiteY99" fmla="*/ 6858000 h 6858000"/>
              <a:gd name="connsiteX100" fmla="*/ 0 w 6127024"/>
              <a:gd name="connsiteY100" fmla="*/ 6858000 h 6858000"/>
              <a:gd name="connsiteX101" fmla="*/ 0 w 6127024"/>
              <a:gd name="connsiteY101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12155 w 6127024"/>
              <a:gd name="connsiteY46" fmla="*/ 3589869 h 6858000"/>
              <a:gd name="connsiteX47" fmla="*/ 5620843 w 6127024"/>
              <a:gd name="connsiteY47" fmla="*/ 3606745 h 6858000"/>
              <a:gd name="connsiteX48" fmla="*/ 5655472 w 6127024"/>
              <a:gd name="connsiteY48" fmla="*/ 3678877 h 6858000"/>
              <a:gd name="connsiteX49" fmla="*/ 5683015 w 6127024"/>
              <a:gd name="connsiteY49" fmla="*/ 3762025 h 6858000"/>
              <a:gd name="connsiteX50" fmla="*/ 5696643 w 6127024"/>
              <a:gd name="connsiteY50" fmla="*/ 3773888 h 6858000"/>
              <a:gd name="connsiteX51" fmla="*/ 5768491 w 6127024"/>
              <a:gd name="connsiteY51" fmla="*/ 3914399 h 6858000"/>
              <a:gd name="connsiteX52" fmla="*/ 5793123 w 6127024"/>
              <a:gd name="connsiteY52" fmla="*/ 3969952 h 6858000"/>
              <a:gd name="connsiteX53" fmla="*/ 5808321 w 6127024"/>
              <a:gd name="connsiteY53" fmla="*/ 3988153 h 6858000"/>
              <a:gd name="connsiteX54" fmla="*/ 5825621 w 6127024"/>
              <a:gd name="connsiteY54" fmla="*/ 4015525 h 6858000"/>
              <a:gd name="connsiteX55" fmla="*/ 5860672 w 6127024"/>
              <a:gd name="connsiteY55" fmla="*/ 4061579 h 6858000"/>
              <a:gd name="connsiteX56" fmla="*/ 5872173 w 6127024"/>
              <a:gd name="connsiteY56" fmla="*/ 4088497 h 6858000"/>
              <a:gd name="connsiteX57" fmla="*/ 5894095 w 6127024"/>
              <a:gd name="connsiteY57" fmla="*/ 4128857 h 6858000"/>
              <a:gd name="connsiteX58" fmla="*/ 5903513 w 6127024"/>
              <a:gd name="connsiteY58" fmla="*/ 4187661 h 6858000"/>
              <a:gd name="connsiteX59" fmla="*/ 5917114 w 6127024"/>
              <a:gd name="connsiteY59" fmla="*/ 4213096 h 6858000"/>
              <a:gd name="connsiteX60" fmla="*/ 5924233 w 6127024"/>
              <a:gd name="connsiteY60" fmla="*/ 4242060 h 6858000"/>
              <a:gd name="connsiteX61" fmla="*/ 5928910 w 6127024"/>
              <a:gd name="connsiteY61" fmla="*/ 4300973 h 6858000"/>
              <a:gd name="connsiteX62" fmla="*/ 5939320 w 6127024"/>
              <a:gd name="connsiteY62" fmla="*/ 4340435 h 6858000"/>
              <a:gd name="connsiteX63" fmla="*/ 5946705 w 6127024"/>
              <a:gd name="connsiteY63" fmla="*/ 4428051 h 6858000"/>
              <a:gd name="connsiteX64" fmla="*/ 5949261 w 6127024"/>
              <a:gd name="connsiteY64" fmla="*/ 4449185 h 6858000"/>
              <a:gd name="connsiteX65" fmla="*/ 5968960 w 6127024"/>
              <a:gd name="connsiteY65" fmla="*/ 4482655 h 6858000"/>
              <a:gd name="connsiteX66" fmla="*/ 5998138 w 6127024"/>
              <a:gd name="connsiteY66" fmla="*/ 4697518 h 6858000"/>
              <a:gd name="connsiteX67" fmla="*/ 6007819 w 6127024"/>
              <a:gd name="connsiteY67" fmla="*/ 4858148 h 6858000"/>
              <a:gd name="connsiteX68" fmla="*/ 6007749 w 6127024"/>
              <a:gd name="connsiteY68" fmla="*/ 4964715 h 6858000"/>
              <a:gd name="connsiteX69" fmla="*/ 6005269 w 6127024"/>
              <a:gd name="connsiteY69" fmla="*/ 5150567 h 6858000"/>
              <a:gd name="connsiteX70" fmla="*/ 6001127 w 6127024"/>
              <a:gd name="connsiteY70" fmla="*/ 5164609 h 6858000"/>
              <a:gd name="connsiteX71" fmla="*/ 5998514 w 6127024"/>
              <a:gd name="connsiteY71" fmla="*/ 5189673 h 6858000"/>
              <a:gd name="connsiteX72" fmla="*/ 6018409 w 6127024"/>
              <a:gd name="connsiteY72" fmla="*/ 5227157 h 6858000"/>
              <a:gd name="connsiteX73" fmla="*/ 6036748 w 6127024"/>
              <a:gd name="connsiteY73" fmla="*/ 5322752 h 6858000"/>
              <a:gd name="connsiteX74" fmla="*/ 6036943 w 6127024"/>
              <a:gd name="connsiteY74" fmla="*/ 5329480 h 6858000"/>
              <a:gd name="connsiteX75" fmla="*/ 6037677 w 6127024"/>
              <a:gd name="connsiteY75" fmla="*/ 5354807 h 6858000"/>
              <a:gd name="connsiteX76" fmla="*/ 6039728 w 6127024"/>
              <a:gd name="connsiteY76" fmla="*/ 5359416 h 6858000"/>
              <a:gd name="connsiteX77" fmla="*/ 6053435 w 6127024"/>
              <a:gd name="connsiteY77" fmla="*/ 5387547 h 6858000"/>
              <a:gd name="connsiteX78" fmla="*/ 6065933 w 6127024"/>
              <a:gd name="connsiteY78" fmla="*/ 5443002 h 6858000"/>
              <a:gd name="connsiteX79" fmla="*/ 6068640 w 6127024"/>
              <a:gd name="connsiteY79" fmla="*/ 5474503 h 6858000"/>
              <a:gd name="connsiteX80" fmla="*/ 6080922 w 6127024"/>
              <a:gd name="connsiteY80" fmla="*/ 5561070 h 6858000"/>
              <a:gd name="connsiteX81" fmla="*/ 6096949 w 6127024"/>
              <a:gd name="connsiteY81" fmla="*/ 5648179 h 6858000"/>
              <a:gd name="connsiteX82" fmla="*/ 6121353 w 6127024"/>
              <a:gd name="connsiteY82" fmla="*/ 5721725 h 6858000"/>
              <a:gd name="connsiteX83" fmla="*/ 6109884 w 6127024"/>
              <a:gd name="connsiteY83" fmla="*/ 5721959 h 6858000"/>
              <a:gd name="connsiteX84" fmla="*/ 6127024 w 6127024"/>
              <a:gd name="connsiteY84" fmla="*/ 5786902 h 6858000"/>
              <a:gd name="connsiteX85" fmla="*/ 6115796 w 6127024"/>
              <a:gd name="connsiteY85" fmla="*/ 5862844 h 6858000"/>
              <a:gd name="connsiteX86" fmla="*/ 6102493 w 6127024"/>
              <a:gd name="connsiteY86" fmla="*/ 5928602 h 6858000"/>
              <a:gd name="connsiteX87" fmla="*/ 6056863 w 6127024"/>
              <a:gd name="connsiteY87" fmla="*/ 6000643 h 6858000"/>
              <a:gd name="connsiteX88" fmla="*/ 6045436 w 6127024"/>
              <a:gd name="connsiteY88" fmla="*/ 6124480 h 6858000"/>
              <a:gd name="connsiteX89" fmla="*/ 6030489 w 6127024"/>
              <a:gd name="connsiteY89" fmla="*/ 6317666 h 6858000"/>
              <a:gd name="connsiteX90" fmla="*/ 6007492 w 6127024"/>
              <a:gd name="connsiteY90" fmla="*/ 6440818 h 6858000"/>
              <a:gd name="connsiteX91" fmla="*/ 6009467 w 6127024"/>
              <a:gd name="connsiteY91" fmla="*/ 6487076 h 6858000"/>
              <a:gd name="connsiteX92" fmla="*/ 5995064 w 6127024"/>
              <a:gd name="connsiteY92" fmla="*/ 6540791 h 6858000"/>
              <a:gd name="connsiteX93" fmla="*/ 6004510 w 6127024"/>
              <a:gd name="connsiteY93" fmla="*/ 6599256 h 6858000"/>
              <a:gd name="connsiteX94" fmla="*/ 5986207 w 6127024"/>
              <a:gd name="connsiteY94" fmla="*/ 6695855 h 6858000"/>
              <a:gd name="connsiteX95" fmla="*/ 5979428 w 6127024"/>
              <a:gd name="connsiteY95" fmla="*/ 6754678 h 6858000"/>
              <a:gd name="connsiteX96" fmla="*/ 5983398 w 6127024"/>
              <a:gd name="connsiteY96" fmla="*/ 6778641 h 6858000"/>
              <a:gd name="connsiteX97" fmla="*/ 5984543 w 6127024"/>
              <a:gd name="connsiteY97" fmla="*/ 6811016 h 6858000"/>
              <a:gd name="connsiteX98" fmla="*/ 5979671 w 6127024"/>
              <a:gd name="connsiteY98" fmla="*/ 6858000 h 6858000"/>
              <a:gd name="connsiteX99" fmla="*/ 0 w 6127024"/>
              <a:gd name="connsiteY99" fmla="*/ 6858000 h 6858000"/>
              <a:gd name="connsiteX100" fmla="*/ 0 w 6127024"/>
              <a:gd name="connsiteY100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12155 w 6127024"/>
              <a:gd name="connsiteY46" fmla="*/ 3589869 h 6858000"/>
              <a:gd name="connsiteX47" fmla="*/ 5620843 w 6127024"/>
              <a:gd name="connsiteY47" fmla="*/ 3606745 h 6858000"/>
              <a:gd name="connsiteX48" fmla="*/ 5655472 w 6127024"/>
              <a:gd name="connsiteY48" fmla="*/ 3678877 h 6858000"/>
              <a:gd name="connsiteX49" fmla="*/ 5683015 w 6127024"/>
              <a:gd name="connsiteY49" fmla="*/ 3762025 h 6858000"/>
              <a:gd name="connsiteX50" fmla="*/ 5696643 w 6127024"/>
              <a:gd name="connsiteY50" fmla="*/ 3773888 h 6858000"/>
              <a:gd name="connsiteX51" fmla="*/ 5768491 w 6127024"/>
              <a:gd name="connsiteY51" fmla="*/ 3914399 h 6858000"/>
              <a:gd name="connsiteX52" fmla="*/ 5793123 w 6127024"/>
              <a:gd name="connsiteY52" fmla="*/ 3969952 h 6858000"/>
              <a:gd name="connsiteX53" fmla="*/ 5808321 w 6127024"/>
              <a:gd name="connsiteY53" fmla="*/ 3988153 h 6858000"/>
              <a:gd name="connsiteX54" fmla="*/ 5825621 w 6127024"/>
              <a:gd name="connsiteY54" fmla="*/ 4015525 h 6858000"/>
              <a:gd name="connsiteX55" fmla="*/ 5860672 w 6127024"/>
              <a:gd name="connsiteY55" fmla="*/ 4061579 h 6858000"/>
              <a:gd name="connsiteX56" fmla="*/ 5872173 w 6127024"/>
              <a:gd name="connsiteY56" fmla="*/ 4088497 h 6858000"/>
              <a:gd name="connsiteX57" fmla="*/ 5894095 w 6127024"/>
              <a:gd name="connsiteY57" fmla="*/ 4128857 h 6858000"/>
              <a:gd name="connsiteX58" fmla="*/ 5903513 w 6127024"/>
              <a:gd name="connsiteY58" fmla="*/ 4187661 h 6858000"/>
              <a:gd name="connsiteX59" fmla="*/ 5917114 w 6127024"/>
              <a:gd name="connsiteY59" fmla="*/ 4213096 h 6858000"/>
              <a:gd name="connsiteX60" fmla="*/ 5924233 w 6127024"/>
              <a:gd name="connsiteY60" fmla="*/ 4242060 h 6858000"/>
              <a:gd name="connsiteX61" fmla="*/ 5928910 w 6127024"/>
              <a:gd name="connsiteY61" fmla="*/ 4300973 h 6858000"/>
              <a:gd name="connsiteX62" fmla="*/ 5939320 w 6127024"/>
              <a:gd name="connsiteY62" fmla="*/ 4340435 h 6858000"/>
              <a:gd name="connsiteX63" fmla="*/ 5946705 w 6127024"/>
              <a:gd name="connsiteY63" fmla="*/ 4428051 h 6858000"/>
              <a:gd name="connsiteX64" fmla="*/ 5949261 w 6127024"/>
              <a:gd name="connsiteY64" fmla="*/ 4449185 h 6858000"/>
              <a:gd name="connsiteX65" fmla="*/ 5968960 w 6127024"/>
              <a:gd name="connsiteY65" fmla="*/ 4482655 h 6858000"/>
              <a:gd name="connsiteX66" fmla="*/ 5998138 w 6127024"/>
              <a:gd name="connsiteY66" fmla="*/ 4697518 h 6858000"/>
              <a:gd name="connsiteX67" fmla="*/ 6007819 w 6127024"/>
              <a:gd name="connsiteY67" fmla="*/ 4858148 h 6858000"/>
              <a:gd name="connsiteX68" fmla="*/ 6007749 w 6127024"/>
              <a:gd name="connsiteY68" fmla="*/ 4964715 h 6858000"/>
              <a:gd name="connsiteX69" fmla="*/ 6005269 w 6127024"/>
              <a:gd name="connsiteY69" fmla="*/ 5150567 h 6858000"/>
              <a:gd name="connsiteX70" fmla="*/ 6001127 w 6127024"/>
              <a:gd name="connsiteY70" fmla="*/ 5164609 h 6858000"/>
              <a:gd name="connsiteX71" fmla="*/ 5998514 w 6127024"/>
              <a:gd name="connsiteY71" fmla="*/ 5189673 h 6858000"/>
              <a:gd name="connsiteX72" fmla="*/ 6018409 w 6127024"/>
              <a:gd name="connsiteY72" fmla="*/ 5227157 h 6858000"/>
              <a:gd name="connsiteX73" fmla="*/ 6036748 w 6127024"/>
              <a:gd name="connsiteY73" fmla="*/ 5322752 h 6858000"/>
              <a:gd name="connsiteX74" fmla="*/ 6036943 w 6127024"/>
              <a:gd name="connsiteY74" fmla="*/ 5329480 h 6858000"/>
              <a:gd name="connsiteX75" fmla="*/ 6037677 w 6127024"/>
              <a:gd name="connsiteY75" fmla="*/ 5354807 h 6858000"/>
              <a:gd name="connsiteX76" fmla="*/ 6039728 w 6127024"/>
              <a:gd name="connsiteY76" fmla="*/ 5359416 h 6858000"/>
              <a:gd name="connsiteX77" fmla="*/ 6053435 w 6127024"/>
              <a:gd name="connsiteY77" fmla="*/ 5387547 h 6858000"/>
              <a:gd name="connsiteX78" fmla="*/ 6065933 w 6127024"/>
              <a:gd name="connsiteY78" fmla="*/ 5443002 h 6858000"/>
              <a:gd name="connsiteX79" fmla="*/ 6068640 w 6127024"/>
              <a:gd name="connsiteY79" fmla="*/ 5474503 h 6858000"/>
              <a:gd name="connsiteX80" fmla="*/ 6080922 w 6127024"/>
              <a:gd name="connsiteY80" fmla="*/ 5561070 h 6858000"/>
              <a:gd name="connsiteX81" fmla="*/ 6096949 w 6127024"/>
              <a:gd name="connsiteY81" fmla="*/ 5648179 h 6858000"/>
              <a:gd name="connsiteX82" fmla="*/ 6121353 w 6127024"/>
              <a:gd name="connsiteY82" fmla="*/ 5721725 h 6858000"/>
              <a:gd name="connsiteX83" fmla="*/ 6109884 w 6127024"/>
              <a:gd name="connsiteY83" fmla="*/ 5721959 h 6858000"/>
              <a:gd name="connsiteX84" fmla="*/ 6127024 w 6127024"/>
              <a:gd name="connsiteY84" fmla="*/ 5786902 h 6858000"/>
              <a:gd name="connsiteX85" fmla="*/ 6115796 w 6127024"/>
              <a:gd name="connsiteY85" fmla="*/ 5862844 h 6858000"/>
              <a:gd name="connsiteX86" fmla="*/ 6102493 w 6127024"/>
              <a:gd name="connsiteY86" fmla="*/ 5928602 h 6858000"/>
              <a:gd name="connsiteX87" fmla="*/ 6056863 w 6127024"/>
              <a:gd name="connsiteY87" fmla="*/ 6000643 h 6858000"/>
              <a:gd name="connsiteX88" fmla="*/ 6045436 w 6127024"/>
              <a:gd name="connsiteY88" fmla="*/ 6124480 h 6858000"/>
              <a:gd name="connsiteX89" fmla="*/ 6030489 w 6127024"/>
              <a:gd name="connsiteY89" fmla="*/ 6317666 h 6858000"/>
              <a:gd name="connsiteX90" fmla="*/ 6007492 w 6127024"/>
              <a:gd name="connsiteY90" fmla="*/ 6440818 h 6858000"/>
              <a:gd name="connsiteX91" fmla="*/ 6009467 w 6127024"/>
              <a:gd name="connsiteY91" fmla="*/ 6487076 h 6858000"/>
              <a:gd name="connsiteX92" fmla="*/ 5995064 w 6127024"/>
              <a:gd name="connsiteY92" fmla="*/ 6540791 h 6858000"/>
              <a:gd name="connsiteX93" fmla="*/ 6004510 w 6127024"/>
              <a:gd name="connsiteY93" fmla="*/ 6599256 h 6858000"/>
              <a:gd name="connsiteX94" fmla="*/ 5986207 w 6127024"/>
              <a:gd name="connsiteY94" fmla="*/ 6695855 h 6858000"/>
              <a:gd name="connsiteX95" fmla="*/ 5979428 w 6127024"/>
              <a:gd name="connsiteY95" fmla="*/ 6754678 h 6858000"/>
              <a:gd name="connsiteX96" fmla="*/ 5983398 w 6127024"/>
              <a:gd name="connsiteY96" fmla="*/ 6778641 h 6858000"/>
              <a:gd name="connsiteX97" fmla="*/ 5984543 w 6127024"/>
              <a:gd name="connsiteY97" fmla="*/ 6811016 h 6858000"/>
              <a:gd name="connsiteX98" fmla="*/ 5979671 w 6127024"/>
              <a:gd name="connsiteY98" fmla="*/ 6858000 h 6858000"/>
              <a:gd name="connsiteX99" fmla="*/ 0 w 6127024"/>
              <a:gd name="connsiteY99" fmla="*/ 6858000 h 6858000"/>
              <a:gd name="connsiteX100" fmla="*/ 0 w 6127024"/>
              <a:gd name="connsiteY100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20843 w 6127024"/>
              <a:gd name="connsiteY46" fmla="*/ 3606745 h 6858000"/>
              <a:gd name="connsiteX47" fmla="*/ 5655472 w 6127024"/>
              <a:gd name="connsiteY47" fmla="*/ 3678877 h 6858000"/>
              <a:gd name="connsiteX48" fmla="*/ 5683015 w 6127024"/>
              <a:gd name="connsiteY48" fmla="*/ 3762025 h 6858000"/>
              <a:gd name="connsiteX49" fmla="*/ 5696643 w 6127024"/>
              <a:gd name="connsiteY49" fmla="*/ 3773888 h 6858000"/>
              <a:gd name="connsiteX50" fmla="*/ 5768491 w 6127024"/>
              <a:gd name="connsiteY50" fmla="*/ 3914399 h 6858000"/>
              <a:gd name="connsiteX51" fmla="*/ 5793123 w 6127024"/>
              <a:gd name="connsiteY51" fmla="*/ 3969952 h 6858000"/>
              <a:gd name="connsiteX52" fmla="*/ 5808321 w 6127024"/>
              <a:gd name="connsiteY52" fmla="*/ 3988153 h 6858000"/>
              <a:gd name="connsiteX53" fmla="*/ 5825621 w 6127024"/>
              <a:gd name="connsiteY53" fmla="*/ 4015525 h 6858000"/>
              <a:gd name="connsiteX54" fmla="*/ 5860672 w 6127024"/>
              <a:gd name="connsiteY54" fmla="*/ 4061579 h 6858000"/>
              <a:gd name="connsiteX55" fmla="*/ 5872173 w 6127024"/>
              <a:gd name="connsiteY55" fmla="*/ 4088497 h 6858000"/>
              <a:gd name="connsiteX56" fmla="*/ 5894095 w 6127024"/>
              <a:gd name="connsiteY56" fmla="*/ 4128857 h 6858000"/>
              <a:gd name="connsiteX57" fmla="*/ 5903513 w 6127024"/>
              <a:gd name="connsiteY57" fmla="*/ 4187661 h 6858000"/>
              <a:gd name="connsiteX58" fmla="*/ 5917114 w 6127024"/>
              <a:gd name="connsiteY58" fmla="*/ 4213096 h 6858000"/>
              <a:gd name="connsiteX59" fmla="*/ 5924233 w 6127024"/>
              <a:gd name="connsiteY59" fmla="*/ 4242060 h 6858000"/>
              <a:gd name="connsiteX60" fmla="*/ 5928910 w 6127024"/>
              <a:gd name="connsiteY60" fmla="*/ 4300973 h 6858000"/>
              <a:gd name="connsiteX61" fmla="*/ 5939320 w 6127024"/>
              <a:gd name="connsiteY61" fmla="*/ 4340435 h 6858000"/>
              <a:gd name="connsiteX62" fmla="*/ 5946705 w 6127024"/>
              <a:gd name="connsiteY62" fmla="*/ 4428051 h 6858000"/>
              <a:gd name="connsiteX63" fmla="*/ 5949261 w 6127024"/>
              <a:gd name="connsiteY63" fmla="*/ 4449185 h 6858000"/>
              <a:gd name="connsiteX64" fmla="*/ 5968960 w 6127024"/>
              <a:gd name="connsiteY64" fmla="*/ 4482655 h 6858000"/>
              <a:gd name="connsiteX65" fmla="*/ 5998138 w 6127024"/>
              <a:gd name="connsiteY65" fmla="*/ 4697518 h 6858000"/>
              <a:gd name="connsiteX66" fmla="*/ 6007819 w 6127024"/>
              <a:gd name="connsiteY66" fmla="*/ 4858148 h 6858000"/>
              <a:gd name="connsiteX67" fmla="*/ 6007749 w 6127024"/>
              <a:gd name="connsiteY67" fmla="*/ 4964715 h 6858000"/>
              <a:gd name="connsiteX68" fmla="*/ 6005269 w 6127024"/>
              <a:gd name="connsiteY68" fmla="*/ 5150567 h 6858000"/>
              <a:gd name="connsiteX69" fmla="*/ 6001127 w 6127024"/>
              <a:gd name="connsiteY69" fmla="*/ 5164609 h 6858000"/>
              <a:gd name="connsiteX70" fmla="*/ 5998514 w 6127024"/>
              <a:gd name="connsiteY70" fmla="*/ 5189673 h 6858000"/>
              <a:gd name="connsiteX71" fmla="*/ 6018409 w 6127024"/>
              <a:gd name="connsiteY71" fmla="*/ 5227157 h 6858000"/>
              <a:gd name="connsiteX72" fmla="*/ 6036748 w 6127024"/>
              <a:gd name="connsiteY72" fmla="*/ 5322752 h 6858000"/>
              <a:gd name="connsiteX73" fmla="*/ 6036943 w 6127024"/>
              <a:gd name="connsiteY73" fmla="*/ 5329480 h 6858000"/>
              <a:gd name="connsiteX74" fmla="*/ 6037677 w 6127024"/>
              <a:gd name="connsiteY74" fmla="*/ 5354807 h 6858000"/>
              <a:gd name="connsiteX75" fmla="*/ 6039728 w 6127024"/>
              <a:gd name="connsiteY75" fmla="*/ 5359416 h 6858000"/>
              <a:gd name="connsiteX76" fmla="*/ 6053435 w 6127024"/>
              <a:gd name="connsiteY76" fmla="*/ 5387547 h 6858000"/>
              <a:gd name="connsiteX77" fmla="*/ 6065933 w 6127024"/>
              <a:gd name="connsiteY77" fmla="*/ 5443002 h 6858000"/>
              <a:gd name="connsiteX78" fmla="*/ 6068640 w 6127024"/>
              <a:gd name="connsiteY78" fmla="*/ 5474503 h 6858000"/>
              <a:gd name="connsiteX79" fmla="*/ 6080922 w 6127024"/>
              <a:gd name="connsiteY79" fmla="*/ 5561070 h 6858000"/>
              <a:gd name="connsiteX80" fmla="*/ 6096949 w 6127024"/>
              <a:gd name="connsiteY80" fmla="*/ 5648179 h 6858000"/>
              <a:gd name="connsiteX81" fmla="*/ 6121353 w 6127024"/>
              <a:gd name="connsiteY81" fmla="*/ 5721725 h 6858000"/>
              <a:gd name="connsiteX82" fmla="*/ 6109884 w 6127024"/>
              <a:gd name="connsiteY82" fmla="*/ 5721959 h 6858000"/>
              <a:gd name="connsiteX83" fmla="*/ 6127024 w 6127024"/>
              <a:gd name="connsiteY83" fmla="*/ 5786902 h 6858000"/>
              <a:gd name="connsiteX84" fmla="*/ 6115796 w 6127024"/>
              <a:gd name="connsiteY84" fmla="*/ 5862844 h 6858000"/>
              <a:gd name="connsiteX85" fmla="*/ 6102493 w 6127024"/>
              <a:gd name="connsiteY85" fmla="*/ 5928602 h 6858000"/>
              <a:gd name="connsiteX86" fmla="*/ 6056863 w 6127024"/>
              <a:gd name="connsiteY86" fmla="*/ 6000643 h 6858000"/>
              <a:gd name="connsiteX87" fmla="*/ 6045436 w 6127024"/>
              <a:gd name="connsiteY87" fmla="*/ 6124480 h 6858000"/>
              <a:gd name="connsiteX88" fmla="*/ 6030489 w 6127024"/>
              <a:gd name="connsiteY88" fmla="*/ 6317666 h 6858000"/>
              <a:gd name="connsiteX89" fmla="*/ 6007492 w 6127024"/>
              <a:gd name="connsiteY89" fmla="*/ 6440818 h 6858000"/>
              <a:gd name="connsiteX90" fmla="*/ 6009467 w 6127024"/>
              <a:gd name="connsiteY90" fmla="*/ 6487076 h 6858000"/>
              <a:gd name="connsiteX91" fmla="*/ 5995064 w 6127024"/>
              <a:gd name="connsiteY91" fmla="*/ 6540791 h 6858000"/>
              <a:gd name="connsiteX92" fmla="*/ 6004510 w 6127024"/>
              <a:gd name="connsiteY92" fmla="*/ 6599256 h 6858000"/>
              <a:gd name="connsiteX93" fmla="*/ 5986207 w 6127024"/>
              <a:gd name="connsiteY93" fmla="*/ 6695855 h 6858000"/>
              <a:gd name="connsiteX94" fmla="*/ 5979428 w 6127024"/>
              <a:gd name="connsiteY94" fmla="*/ 6754678 h 6858000"/>
              <a:gd name="connsiteX95" fmla="*/ 5983398 w 6127024"/>
              <a:gd name="connsiteY95" fmla="*/ 6778641 h 6858000"/>
              <a:gd name="connsiteX96" fmla="*/ 5984543 w 6127024"/>
              <a:gd name="connsiteY96" fmla="*/ 6811016 h 6858000"/>
              <a:gd name="connsiteX97" fmla="*/ 5979671 w 6127024"/>
              <a:gd name="connsiteY97" fmla="*/ 6858000 h 6858000"/>
              <a:gd name="connsiteX98" fmla="*/ 0 w 6127024"/>
              <a:gd name="connsiteY98" fmla="*/ 6858000 h 6858000"/>
              <a:gd name="connsiteX99" fmla="*/ 0 w 6127024"/>
              <a:gd name="connsiteY99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599700 w 6127024"/>
              <a:gd name="connsiteY44" fmla="*/ 3547221 h 6858000"/>
              <a:gd name="connsiteX45" fmla="*/ 5618377 w 6127024"/>
              <a:gd name="connsiteY45" fmla="*/ 3588431 h 6858000"/>
              <a:gd name="connsiteX46" fmla="*/ 5655472 w 6127024"/>
              <a:gd name="connsiteY46" fmla="*/ 3678877 h 6858000"/>
              <a:gd name="connsiteX47" fmla="*/ 5683015 w 6127024"/>
              <a:gd name="connsiteY47" fmla="*/ 3762025 h 6858000"/>
              <a:gd name="connsiteX48" fmla="*/ 5696643 w 6127024"/>
              <a:gd name="connsiteY48" fmla="*/ 3773888 h 6858000"/>
              <a:gd name="connsiteX49" fmla="*/ 5768491 w 6127024"/>
              <a:gd name="connsiteY49" fmla="*/ 3914399 h 6858000"/>
              <a:gd name="connsiteX50" fmla="*/ 5793123 w 6127024"/>
              <a:gd name="connsiteY50" fmla="*/ 3969952 h 6858000"/>
              <a:gd name="connsiteX51" fmla="*/ 5808321 w 6127024"/>
              <a:gd name="connsiteY51" fmla="*/ 3988153 h 6858000"/>
              <a:gd name="connsiteX52" fmla="*/ 5825621 w 6127024"/>
              <a:gd name="connsiteY52" fmla="*/ 4015525 h 6858000"/>
              <a:gd name="connsiteX53" fmla="*/ 5860672 w 6127024"/>
              <a:gd name="connsiteY53" fmla="*/ 4061579 h 6858000"/>
              <a:gd name="connsiteX54" fmla="*/ 5872173 w 6127024"/>
              <a:gd name="connsiteY54" fmla="*/ 4088497 h 6858000"/>
              <a:gd name="connsiteX55" fmla="*/ 5894095 w 6127024"/>
              <a:gd name="connsiteY55" fmla="*/ 4128857 h 6858000"/>
              <a:gd name="connsiteX56" fmla="*/ 5903513 w 6127024"/>
              <a:gd name="connsiteY56" fmla="*/ 4187661 h 6858000"/>
              <a:gd name="connsiteX57" fmla="*/ 5917114 w 6127024"/>
              <a:gd name="connsiteY57" fmla="*/ 4213096 h 6858000"/>
              <a:gd name="connsiteX58" fmla="*/ 5924233 w 6127024"/>
              <a:gd name="connsiteY58" fmla="*/ 4242060 h 6858000"/>
              <a:gd name="connsiteX59" fmla="*/ 5928910 w 6127024"/>
              <a:gd name="connsiteY59" fmla="*/ 4300973 h 6858000"/>
              <a:gd name="connsiteX60" fmla="*/ 5939320 w 6127024"/>
              <a:gd name="connsiteY60" fmla="*/ 4340435 h 6858000"/>
              <a:gd name="connsiteX61" fmla="*/ 5946705 w 6127024"/>
              <a:gd name="connsiteY61" fmla="*/ 4428051 h 6858000"/>
              <a:gd name="connsiteX62" fmla="*/ 5949261 w 6127024"/>
              <a:gd name="connsiteY62" fmla="*/ 4449185 h 6858000"/>
              <a:gd name="connsiteX63" fmla="*/ 5968960 w 6127024"/>
              <a:gd name="connsiteY63" fmla="*/ 4482655 h 6858000"/>
              <a:gd name="connsiteX64" fmla="*/ 5998138 w 6127024"/>
              <a:gd name="connsiteY64" fmla="*/ 4697518 h 6858000"/>
              <a:gd name="connsiteX65" fmla="*/ 6007819 w 6127024"/>
              <a:gd name="connsiteY65" fmla="*/ 4858148 h 6858000"/>
              <a:gd name="connsiteX66" fmla="*/ 6007749 w 6127024"/>
              <a:gd name="connsiteY66" fmla="*/ 4964715 h 6858000"/>
              <a:gd name="connsiteX67" fmla="*/ 6005269 w 6127024"/>
              <a:gd name="connsiteY67" fmla="*/ 5150567 h 6858000"/>
              <a:gd name="connsiteX68" fmla="*/ 6001127 w 6127024"/>
              <a:gd name="connsiteY68" fmla="*/ 5164609 h 6858000"/>
              <a:gd name="connsiteX69" fmla="*/ 5998514 w 6127024"/>
              <a:gd name="connsiteY69" fmla="*/ 5189673 h 6858000"/>
              <a:gd name="connsiteX70" fmla="*/ 6018409 w 6127024"/>
              <a:gd name="connsiteY70" fmla="*/ 5227157 h 6858000"/>
              <a:gd name="connsiteX71" fmla="*/ 6036748 w 6127024"/>
              <a:gd name="connsiteY71" fmla="*/ 5322752 h 6858000"/>
              <a:gd name="connsiteX72" fmla="*/ 6036943 w 6127024"/>
              <a:gd name="connsiteY72" fmla="*/ 5329480 h 6858000"/>
              <a:gd name="connsiteX73" fmla="*/ 6037677 w 6127024"/>
              <a:gd name="connsiteY73" fmla="*/ 5354807 h 6858000"/>
              <a:gd name="connsiteX74" fmla="*/ 6039728 w 6127024"/>
              <a:gd name="connsiteY74" fmla="*/ 5359416 h 6858000"/>
              <a:gd name="connsiteX75" fmla="*/ 6053435 w 6127024"/>
              <a:gd name="connsiteY75" fmla="*/ 5387547 h 6858000"/>
              <a:gd name="connsiteX76" fmla="*/ 6065933 w 6127024"/>
              <a:gd name="connsiteY76" fmla="*/ 5443002 h 6858000"/>
              <a:gd name="connsiteX77" fmla="*/ 6068640 w 6127024"/>
              <a:gd name="connsiteY77" fmla="*/ 5474503 h 6858000"/>
              <a:gd name="connsiteX78" fmla="*/ 6080922 w 6127024"/>
              <a:gd name="connsiteY78" fmla="*/ 5561070 h 6858000"/>
              <a:gd name="connsiteX79" fmla="*/ 6096949 w 6127024"/>
              <a:gd name="connsiteY79" fmla="*/ 5648179 h 6858000"/>
              <a:gd name="connsiteX80" fmla="*/ 6121353 w 6127024"/>
              <a:gd name="connsiteY80" fmla="*/ 5721725 h 6858000"/>
              <a:gd name="connsiteX81" fmla="*/ 6109884 w 6127024"/>
              <a:gd name="connsiteY81" fmla="*/ 5721959 h 6858000"/>
              <a:gd name="connsiteX82" fmla="*/ 6127024 w 6127024"/>
              <a:gd name="connsiteY82" fmla="*/ 5786902 h 6858000"/>
              <a:gd name="connsiteX83" fmla="*/ 6115796 w 6127024"/>
              <a:gd name="connsiteY83" fmla="*/ 5862844 h 6858000"/>
              <a:gd name="connsiteX84" fmla="*/ 6102493 w 6127024"/>
              <a:gd name="connsiteY84" fmla="*/ 5928602 h 6858000"/>
              <a:gd name="connsiteX85" fmla="*/ 6056863 w 6127024"/>
              <a:gd name="connsiteY85" fmla="*/ 6000643 h 6858000"/>
              <a:gd name="connsiteX86" fmla="*/ 6045436 w 6127024"/>
              <a:gd name="connsiteY86" fmla="*/ 6124480 h 6858000"/>
              <a:gd name="connsiteX87" fmla="*/ 6030489 w 6127024"/>
              <a:gd name="connsiteY87" fmla="*/ 6317666 h 6858000"/>
              <a:gd name="connsiteX88" fmla="*/ 6007492 w 6127024"/>
              <a:gd name="connsiteY88" fmla="*/ 6440818 h 6858000"/>
              <a:gd name="connsiteX89" fmla="*/ 6009467 w 6127024"/>
              <a:gd name="connsiteY89" fmla="*/ 6487076 h 6858000"/>
              <a:gd name="connsiteX90" fmla="*/ 5995064 w 6127024"/>
              <a:gd name="connsiteY90" fmla="*/ 6540791 h 6858000"/>
              <a:gd name="connsiteX91" fmla="*/ 6004510 w 6127024"/>
              <a:gd name="connsiteY91" fmla="*/ 6599256 h 6858000"/>
              <a:gd name="connsiteX92" fmla="*/ 5986207 w 6127024"/>
              <a:gd name="connsiteY92" fmla="*/ 6695855 h 6858000"/>
              <a:gd name="connsiteX93" fmla="*/ 5979428 w 6127024"/>
              <a:gd name="connsiteY93" fmla="*/ 6754678 h 6858000"/>
              <a:gd name="connsiteX94" fmla="*/ 5983398 w 6127024"/>
              <a:gd name="connsiteY94" fmla="*/ 6778641 h 6858000"/>
              <a:gd name="connsiteX95" fmla="*/ 5984543 w 6127024"/>
              <a:gd name="connsiteY95" fmla="*/ 6811016 h 6858000"/>
              <a:gd name="connsiteX96" fmla="*/ 5979671 w 6127024"/>
              <a:gd name="connsiteY96" fmla="*/ 6858000 h 6858000"/>
              <a:gd name="connsiteX97" fmla="*/ 0 w 6127024"/>
              <a:gd name="connsiteY97" fmla="*/ 6858000 h 6858000"/>
              <a:gd name="connsiteX98" fmla="*/ 0 w 6127024"/>
              <a:gd name="connsiteY98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72173 w 6127024"/>
              <a:gd name="connsiteY53" fmla="*/ 4088497 h 6858000"/>
              <a:gd name="connsiteX54" fmla="*/ 5894095 w 6127024"/>
              <a:gd name="connsiteY54" fmla="*/ 4128857 h 6858000"/>
              <a:gd name="connsiteX55" fmla="*/ 5903513 w 6127024"/>
              <a:gd name="connsiteY55" fmla="*/ 4187661 h 6858000"/>
              <a:gd name="connsiteX56" fmla="*/ 5917114 w 6127024"/>
              <a:gd name="connsiteY56" fmla="*/ 4213096 h 6858000"/>
              <a:gd name="connsiteX57" fmla="*/ 5924233 w 6127024"/>
              <a:gd name="connsiteY57" fmla="*/ 4242060 h 6858000"/>
              <a:gd name="connsiteX58" fmla="*/ 5928910 w 6127024"/>
              <a:gd name="connsiteY58" fmla="*/ 4300973 h 6858000"/>
              <a:gd name="connsiteX59" fmla="*/ 5939320 w 6127024"/>
              <a:gd name="connsiteY59" fmla="*/ 4340435 h 6858000"/>
              <a:gd name="connsiteX60" fmla="*/ 5946705 w 6127024"/>
              <a:gd name="connsiteY60" fmla="*/ 4428051 h 6858000"/>
              <a:gd name="connsiteX61" fmla="*/ 5949261 w 6127024"/>
              <a:gd name="connsiteY61" fmla="*/ 4449185 h 6858000"/>
              <a:gd name="connsiteX62" fmla="*/ 5968960 w 6127024"/>
              <a:gd name="connsiteY62" fmla="*/ 4482655 h 6858000"/>
              <a:gd name="connsiteX63" fmla="*/ 5998138 w 6127024"/>
              <a:gd name="connsiteY63" fmla="*/ 4697518 h 6858000"/>
              <a:gd name="connsiteX64" fmla="*/ 6007819 w 6127024"/>
              <a:gd name="connsiteY64" fmla="*/ 4858148 h 6858000"/>
              <a:gd name="connsiteX65" fmla="*/ 6007749 w 6127024"/>
              <a:gd name="connsiteY65" fmla="*/ 4964715 h 6858000"/>
              <a:gd name="connsiteX66" fmla="*/ 6005269 w 6127024"/>
              <a:gd name="connsiteY66" fmla="*/ 5150567 h 6858000"/>
              <a:gd name="connsiteX67" fmla="*/ 6001127 w 6127024"/>
              <a:gd name="connsiteY67" fmla="*/ 5164609 h 6858000"/>
              <a:gd name="connsiteX68" fmla="*/ 5998514 w 6127024"/>
              <a:gd name="connsiteY68" fmla="*/ 5189673 h 6858000"/>
              <a:gd name="connsiteX69" fmla="*/ 6018409 w 6127024"/>
              <a:gd name="connsiteY69" fmla="*/ 5227157 h 6858000"/>
              <a:gd name="connsiteX70" fmla="*/ 6036748 w 6127024"/>
              <a:gd name="connsiteY70" fmla="*/ 5322752 h 6858000"/>
              <a:gd name="connsiteX71" fmla="*/ 6036943 w 6127024"/>
              <a:gd name="connsiteY71" fmla="*/ 5329480 h 6858000"/>
              <a:gd name="connsiteX72" fmla="*/ 6037677 w 6127024"/>
              <a:gd name="connsiteY72" fmla="*/ 5354807 h 6858000"/>
              <a:gd name="connsiteX73" fmla="*/ 6039728 w 6127024"/>
              <a:gd name="connsiteY73" fmla="*/ 5359416 h 6858000"/>
              <a:gd name="connsiteX74" fmla="*/ 6053435 w 6127024"/>
              <a:gd name="connsiteY74" fmla="*/ 5387547 h 6858000"/>
              <a:gd name="connsiteX75" fmla="*/ 6065933 w 6127024"/>
              <a:gd name="connsiteY75" fmla="*/ 5443002 h 6858000"/>
              <a:gd name="connsiteX76" fmla="*/ 6068640 w 6127024"/>
              <a:gd name="connsiteY76" fmla="*/ 5474503 h 6858000"/>
              <a:gd name="connsiteX77" fmla="*/ 6080922 w 6127024"/>
              <a:gd name="connsiteY77" fmla="*/ 5561070 h 6858000"/>
              <a:gd name="connsiteX78" fmla="*/ 6096949 w 6127024"/>
              <a:gd name="connsiteY78" fmla="*/ 5648179 h 6858000"/>
              <a:gd name="connsiteX79" fmla="*/ 6121353 w 6127024"/>
              <a:gd name="connsiteY79" fmla="*/ 5721725 h 6858000"/>
              <a:gd name="connsiteX80" fmla="*/ 6109884 w 6127024"/>
              <a:gd name="connsiteY80" fmla="*/ 5721959 h 6858000"/>
              <a:gd name="connsiteX81" fmla="*/ 6127024 w 6127024"/>
              <a:gd name="connsiteY81" fmla="*/ 5786902 h 6858000"/>
              <a:gd name="connsiteX82" fmla="*/ 6115796 w 6127024"/>
              <a:gd name="connsiteY82" fmla="*/ 5862844 h 6858000"/>
              <a:gd name="connsiteX83" fmla="*/ 6102493 w 6127024"/>
              <a:gd name="connsiteY83" fmla="*/ 5928602 h 6858000"/>
              <a:gd name="connsiteX84" fmla="*/ 6056863 w 6127024"/>
              <a:gd name="connsiteY84" fmla="*/ 6000643 h 6858000"/>
              <a:gd name="connsiteX85" fmla="*/ 6045436 w 6127024"/>
              <a:gd name="connsiteY85" fmla="*/ 6124480 h 6858000"/>
              <a:gd name="connsiteX86" fmla="*/ 6030489 w 6127024"/>
              <a:gd name="connsiteY86" fmla="*/ 6317666 h 6858000"/>
              <a:gd name="connsiteX87" fmla="*/ 6007492 w 6127024"/>
              <a:gd name="connsiteY87" fmla="*/ 6440818 h 6858000"/>
              <a:gd name="connsiteX88" fmla="*/ 6009467 w 6127024"/>
              <a:gd name="connsiteY88" fmla="*/ 6487076 h 6858000"/>
              <a:gd name="connsiteX89" fmla="*/ 5995064 w 6127024"/>
              <a:gd name="connsiteY89" fmla="*/ 6540791 h 6858000"/>
              <a:gd name="connsiteX90" fmla="*/ 6004510 w 6127024"/>
              <a:gd name="connsiteY90" fmla="*/ 6599256 h 6858000"/>
              <a:gd name="connsiteX91" fmla="*/ 5986207 w 6127024"/>
              <a:gd name="connsiteY91" fmla="*/ 6695855 h 6858000"/>
              <a:gd name="connsiteX92" fmla="*/ 5979428 w 6127024"/>
              <a:gd name="connsiteY92" fmla="*/ 6754678 h 6858000"/>
              <a:gd name="connsiteX93" fmla="*/ 5983398 w 6127024"/>
              <a:gd name="connsiteY93" fmla="*/ 6778641 h 6858000"/>
              <a:gd name="connsiteX94" fmla="*/ 5984543 w 6127024"/>
              <a:gd name="connsiteY94" fmla="*/ 6811016 h 6858000"/>
              <a:gd name="connsiteX95" fmla="*/ 5979671 w 6127024"/>
              <a:gd name="connsiteY95" fmla="*/ 6858000 h 6858000"/>
              <a:gd name="connsiteX96" fmla="*/ 0 w 6127024"/>
              <a:gd name="connsiteY96" fmla="*/ 6858000 h 6858000"/>
              <a:gd name="connsiteX97" fmla="*/ 0 w 6127024"/>
              <a:gd name="connsiteY97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72173 w 6127024"/>
              <a:gd name="connsiteY53" fmla="*/ 4088497 h 6858000"/>
              <a:gd name="connsiteX54" fmla="*/ 5894095 w 6127024"/>
              <a:gd name="connsiteY54" fmla="*/ 4128857 h 6858000"/>
              <a:gd name="connsiteX55" fmla="*/ 5903513 w 6127024"/>
              <a:gd name="connsiteY55" fmla="*/ 4187661 h 6858000"/>
              <a:gd name="connsiteX56" fmla="*/ 5917114 w 6127024"/>
              <a:gd name="connsiteY56" fmla="*/ 4213096 h 6858000"/>
              <a:gd name="connsiteX57" fmla="*/ 5924233 w 6127024"/>
              <a:gd name="connsiteY57" fmla="*/ 4242060 h 6858000"/>
              <a:gd name="connsiteX58" fmla="*/ 5928910 w 6127024"/>
              <a:gd name="connsiteY58" fmla="*/ 4300973 h 6858000"/>
              <a:gd name="connsiteX59" fmla="*/ 5946705 w 6127024"/>
              <a:gd name="connsiteY59" fmla="*/ 4428051 h 6858000"/>
              <a:gd name="connsiteX60" fmla="*/ 5949261 w 6127024"/>
              <a:gd name="connsiteY60" fmla="*/ 4449185 h 6858000"/>
              <a:gd name="connsiteX61" fmla="*/ 5968960 w 6127024"/>
              <a:gd name="connsiteY61" fmla="*/ 4482655 h 6858000"/>
              <a:gd name="connsiteX62" fmla="*/ 5998138 w 6127024"/>
              <a:gd name="connsiteY62" fmla="*/ 4697518 h 6858000"/>
              <a:gd name="connsiteX63" fmla="*/ 6007819 w 6127024"/>
              <a:gd name="connsiteY63" fmla="*/ 4858148 h 6858000"/>
              <a:gd name="connsiteX64" fmla="*/ 6007749 w 6127024"/>
              <a:gd name="connsiteY64" fmla="*/ 4964715 h 6858000"/>
              <a:gd name="connsiteX65" fmla="*/ 6005269 w 6127024"/>
              <a:gd name="connsiteY65" fmla="*/ 5150567 h 6858000"/>
              <a:gd name="connsiteX66" fmla="*/ 6001127 w 6127024"/>
              <a:gd name="connsiteY66" fmla="*/ 5164609 h 6858000"/>
              <a:gd name="connsiteX67" fmla="*/ 5998514 w 6127024"/>
              <a:gd name="connsiteY67" fmla="*/ 5189673 h 6858000"/>
              <a:gd name="connsiteX68" fmla="*/ 6018409 w 6127024"/>
              <a:gd name="connsiteY68" fmla="*/ 5227157 h 6858000"/>
              <a:gd name="connsiteX69" fmla="*/ 6036748 w 6127024"/>
              <a:gd name="connsiteY69" fmla="*/ 5322752 h 6858000"/>
              <a:gd name="connsiteX70" fmla="*/ 6036943 w 6127024"/>
              <a:gd name="connsiteY70" fmla="*/ 5329480 h 6858000"/>
              <a:gd name="connsiteX71" fmla="*/ 6037677 w 6127024"/>
              <a:gd name="connsiteY71" fmla="*/ 5354807 h 6858000"/>
              <a:gd name="connsiteX72" fmla="*/ 6039728 w 6127024"/>
              <a:gd name="connsiteY72" fmla="*/ 5359416 h 6858000"/>
              <a:gd name="connsiteX73" fmla="*/ 6053435 w 6127024"/>
              <a:gd name="connsiteY73" fmla="*/ 5387547 h 6858000"/>
              <a:gd name="connsiteX74" fmla="*/ 6065933 w 6127024"/>
              <a:gd name="connsiteY74" fmla="*/ 5443002 h 6858000"/>
              <a:gd name="connsiteX75" fmla="*/ 6068640 w 6127024"/>
              <a:gd name="connsiteY75" fmla="*/ 5474503 h 6858000"/>
              <a:gd name="connsiteX76" fmla="*/ 6080922 w 6127024"/>
              <a:gd name="connsiteY76" fmla="*/ 5561070 h 6858000"/>
              <a:gd name="connsiteX77" fmla="*/ 6096949 w 6127024"/>
              <a:gd name="connsiteY77" fmla="*/ 5648179 h 6858000"/>
              <a:gd name="connsiteX78" fmla="*/ 6121353 w 6127024"/>
              <a:gd name="connsiteY78" fmla="*/ 5721725 h 6858000"/>
              <a:gd name="connsiteX79" fmla="*/ 6109884 w 6127024"/>
              <a:gd name="connsiteY79" fmla="*/ 5721959 h 6858000"/>
              <a:gd name="connsiteX80" fmla="*/ 6127024 w 6127024"/>
              <a:gd name="connsiteY80" fmla="*/ 5786902 h 6858000"/>
              <a:gd name="connsiteX81" fmla="*/ 6115796 w 6127024"/>
              <a:gd name="connsiteY81" fmla="*/ 5862844 h 6858000"/>
              <a:gd name="connsiteX82" fmla="*/ 6102493 w 6127024"/>
              <a:gd name="connsiteY82" fmla="*/ 5928602 h 6858000"/>
              <a:gd name="connsiteX83" fmla="*/ 6056863 w 6127024"/>
              <a:gd name="connsiteY83" fmla="*/ 6000643 h 6858000"/>
              <a:gd name="connsiteX84" fmla="*/ 6045436 w 6127024"/>
              <a:gd name="connsiteY84" fmla="*/ 6124480 h 6858000"/>
              <a:gd name="connsiteX85" fmla="*/ 6030489 w 6127024"/>
              <a:gd name="connsiteY85" fmla="*/ 6317666 h 6858000"/>
              <a:gd name="connsiteX86" fmla="*/ 6007492 w 6127024"/>
              <a:gd name="connsiteY86" fmla="*/ 6440818 h 6858000"/>
              <a:gd name="connsiteX87" fmla="*/ 6009467 w 6127024"/>
              <a:gd name="connsiteY87" fmla="*/ 6487076 h 6858000"/>
              <a:gd name="connsiteX88" fmla="*/ 5995064 w 6127024"/>
              <a:gd name="connsiteY88" fmla="*/ 6540791 h 6858000"/>
              <a:gd name="connsiteX89" fmla="*/ 6004510 w 6127024"/>
              <a:gd name="connsiteY89" fmla="*/ 6599256 h 6858000"/>
              <a:gd name="connsiteX90" fmla="*/ 5986207 w 6127024"/>
              <a:gd name="connsiteY90" fmla="*/ 6695855 h 6858000"/>
              <a:gd name="connsiteX91" fmla="*/ 5979428 w 6127024"/>
              <a:gd name="connsiteY91" fmla="*/ 6754678 h 6858000"/>
              <a:gd name="connsiteX92" fmla="*/ 5983398 w 6127024"/>
              <a:gd name="connsiteY92" fmla="*/ 6778641 h 6858000"/>
              <a:gd name="connsiteX93" fmla="*/ 5984543 w 6127024"/>
              <a:gd name="connsiteY93" fmla="*/ 6811016 h 6858000"/>
              <a:gd name="connsiteX94" fmla="*/ 5979671 w 6127024"/>
              <a:gd name="connsiteY94" fmla="*/ 6858000 h 6858000"/>
              <a:gd name="connsiteX95" fmla="*/ 0 w 6127024"/>
              <a:gd name="connsiteY95" fmla="*/ 6858000 h 6858000"/>
              <a:gd name="connsiteX96" fmla="*/ 0 w 6127024"/>
              <a:gd name="connsiteY96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72173 w 6127024"/>
              <a:gd name="connsiteY53" fmla="*/ 4088497 h 6858000"/>
              <a:gd name="connsiteX54" fmla="*/ 5894095 w 6127024"/>
              <a:gd name="connsiteY54" fmla="*/ 4128857 h 6858000"/>
              <a:gd name="connsiteX55" fmla="*/ 5903513 w 6127024"/>
              <a:gd name="connsiteY55" fmla="*/ 4187661 h 6858000"/>
              <a:gd name="connsiteX56" fmla="*/ 5924233 w 6127024"/>
              <a:gd name="connsiteY56" fmla="*/ 4242060 h 6858000"/>
              <a:gd name="connsiteX57" fmla="*/ 5928910 w 6127024"/>
              <a:gd name="connsiteY57" fmla="*/ 4300973 h 6858000"/>
              <a:gd name="connsiteX58" fmla="*/ 5946705 w 6127024"/>
              <a:gd name="connsiteY58" fmla="*/ 4428051 h 6858000"/>
              <a:gd name="connsiteX59" fmla="*/ 5949261 w 6127024"/>
              <a:gd name="connsiteY59" fmla="*/ 4449185 h 6858000"/>
              <a:gd name="connsiteX60" fmla="*/ 5968960 w 6127024"/>
              <a:gd name="connsiteY60" fmla="*/ 4482655 h 6858000"/>
              <a:gd name="connsiteX61" fmla="*/ 5998138 w 6127024"/>
              <a:gd name="connsiteY61" fmla="*/ 4697518 h 6858000"/>
              <a:gd name="connsiteX62" fmla="*/ 6007819 w 6127024"/>
              <a:gd name="connsiteY62" fmla="*/ 4858148 h 6858000"/>
              <a:gd name="connsiteX63" fmla="*/ 6007749 w 6127024"/>
              <a:gd name="connsiteY63" fmla="*/ 4964715 h 6858000"/>
              <a:gd name="connsiteX64" fmla="*/ 6005269 w 6127024"/>
              <a:gd name="connsiteY64" fmla="*/ 5150567 h 6858000"/>
              <a:gd name="connsiteX65" fmla="*/ 6001127 w 6127024"/>
              <a:gd name="connsiteY65" fmla="*/ 5164609 h 6858000"/>
              <a:gd name="connsiteX66" fmla="*/ 5998514 w 6127024"/>
              <a:gd name="connsiteY66" fmla="*/ 5189673 h 6858000"/>
              <a:gd name="connsiteX67" fmla="*/ 6018409 w 6127024"/>
              <a:gd name="connsiteY67" fmla="*/ 5227157 h 6858000"/>
              <a:gd name="connsiteX68" fmla="*/ 6036748 w 6127024"/>
              <a:gd name="connsiteY68" fmla="*/ 5322752 h 6858000"/>
              <a:gd name="connsiteX69" fmla="*/ 6036943 w 6127024"/>
              <a:gd name="connsiteY69" fmla="*/ 5329480 h 6858000"/>
              <a:gd name="connsiteX70" fmla="*/ 6037677 w 6127024"/>
              <a:gd name="connsiteY70" fmla="*/ 5354807 h 6858000"/>
              <a:gd name="connsiteX71" fmla="*/ 6039728 w 6127024"/>
              <a:gd name="connsiteY71" fmla="*/ 5359416 h 6858000"/>
              <a:gd name="connsiteX72" fmla="*/ 6053435 w 6127024"/>
              <a:gd name="connsiteY72" fmla="*/ 5387547 h 6858000"/>
              <a:gd name="connsiteX73" fmla="*/ 6065933 w 6127024"/>
              <a:gd name="connsiteY73" fmla="*/ 5443002 h 6858000"/>
              <a:gd name="connsiteX74" fmla="*/ 6068640 w 6127024"/>
              <a:gd name="connsiteY74" fmla="*/ 5474503 h 6858000"/>
              <a:gd name="connsiteX75" fmla="*/ 6080922 w 6127024"/>
              <a:gd name="connsiteY75" fmla="*/ 5561070 h 6858000"/>
              <a:gd name="connsiteX76" fmla="*/ 6096949 w 6127024"/>
              <a:gd name="connsiteY76" fmla="*/ 5648179 h 6858000"/>
              <a:gd name="connsiteX77" fmla="*/ 6121353 w 6127024"/>
              <a:gd name="connsiteY77" fmla="*/ 5721725 h 6858000"/>
              <a:gd name="connsiteX78" fmla="*/ 6109884 w 6127024"/>
              <a:gd name="connsiteY78" fmla="*/ 5721959 h 6858000"/>
              <a:gd name="connsiteX79" fmla="*/ 6127024 w 6127024"/>
              <a:gd name="connsiteY79" fmla="*/ 5786902 h 6858000"/>
              <a:gd name="connsiteX80" fmla="*/ 6115796 w 6127024"/>
              <a:gd name="connsiteY80" fmla="*/ 5862844 h 6858000"/>
              <a:gd name="connsiteX81" fmla="*/ 6102493 w 6127024"/>
              <a:gd name="connsiteY81" fmla="*/ 5928602 h 6858000"/>
              <a:gd name="connsiteX82" fmla="*/ 6056863 w 6127024"/>
              <a:gd name="connsiteY82" fmla="*/ 6000643 h 6858000"/>
              <a:gd name="connsiteX83" fmla="*/ 6045436 w 6127024"/>
              <a:gd name="connsiteY83" fmla="*/ 6124480 h 6858000"/>
              <a:gd name="connsiteX84" fmla="*/ 6030489 w 6127024"/>
              <a:gd name="connsiteY84" fmla="*/ 6317666 h 6858000"/>
              <a:gd name="connsiteX85" fmla="*/ 6007492 w 6127024"/>
              <a:gd name="connsiteY85" fmla="*/ 6440818 h 6858000"/>
              <a:gd name="connsiteX86" fmla="*/ 6009467 w 6127024"/>
              <a:gd name="connsiteY86" fmla="*/ 6487076 h 6858000"/>
              <a:gd name="connsiteX87" fmla="*/ 5995064 w 6127024"/>
              <a:gd name="connsiteY87" fmla="*/ 6540791 h 6858000"/>
              <a:gd name="connsiteX88" fmla="*/ 6004510 w 6127024"/>
              <a:gd name="connsiteY88" fmla="*/ 6599256 h 6858000"/>
              <a:gd name="connsiteX89" fmla="*/ 5986207 w 6127024"/>
              <a:gd name="connsiteY89" fmla="*/ 6695855 h 6858000"/>
              <a:gd name="connsiteX90" fmla="*/ 5979428 w 6127024"/>
              <a:gd name="connsiteY90" fmla="*/ 6754678 h 6858000"/>
              <a:gd name="connsiteX91" fmla="*/ 5983398 w 6127024"/>
              <a:gd name="connsiteY91" fmla="*/ 6778641 h 6858000"/>
              <a:gd name="connsiteX92" fmla="*/ 5984543 w 6127024"/>
              <a:gd name="connsiteY92" fmla="*/ 6811016 h 6858000"/>
              <a:gd name="connsiteX93" fmla="*/ 5979671 w 6127024"/>
              <a:gd name="connsiteY93" fmla="*/ 6858000 h 6858000"/>
              <a:gd name="connsiteX94" fmla="*/ 0 w 6127024"/>
              <a:gd name="connsiteY94" fmla="*/ 6858000 h 6858000"/>
              <a:gd name="connsiteX95" fmla="*/ 0 w 6127024"/>
              <a:gd name="connsiteY95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72173 w 6127024"/>
              <a:gd name="connsiteY53" fmla="*/ 4088497 h 6858000"/>
              <a:gd name="connsiteX54" fmla="*/ 5894095 w 6127024"/>
              <a:gd name="connsiteY54" fmla="*/ 4128857 h 6858000"/>
              <a:gd name="connsiteX55" fmla="*/ 5903513 w 6127024"/>
              <a:gd name="connsiteY55" fmla="*/ 4187661 h 6858000"/>
              <a:gd name="connsiteX56" fmla="*/ 5928910 w 6127024"/>
              <a:gd name="connsiteY56" fmla="*/ 4300973 h 6858000"/>
              <a:gd name="connsiteX57" fmla="*/ 5946705 w 6127024"/>
              <a:gd name="connsiteY57" fmla="*/ 4428051 h 6858000"/>
              <a:gd name="connsiteX58" fmla="*/ 5949261 w 6127024"/>
              <a:gd name="connsiteY58" fmla="*/ 4449185 h 6858000"/>
              <a:gd name="connsiteX59" fmla="*/ 5968960 w 6127024"/>
              <a:gd name="connsiteY59" fmla="*/ 4482655 h 6858000"/>
              <a:gd name="connsiteX60" fmla="*/ 5998138 w 6127024"/>
              <a:gd name="connsiteY60" fmla="*/ 4697518 h 6858000"/>
              <a:gd name="connsiteX61" fmla="*/ 6007819 w 6127024"/>
              <a:gd name="connsiteY61" fmla="*/ 4858148 h 6858000"/>
              <a:gd name="connsiteX62" fmla="*/ 6007749 w 6127024"/>
              <a:gd name="connsiteY62" fmla="*/ 4964715 h 6858000"/>
              <a:gd name="connsiteX63" fmla="*/ 6005269 w 6127024"/>
              <a:gd name="connsiteY63" fmla="*/ 5150567 h 6858000"/>
              <a:gd name="connsiteX64" fmla="*/ 6001127 w 6127024"/>
              <a:gd name="connsiteY64" fmla="*/ 5164609 h 6858000"/>
              <a:gd name="connsiteX65" fmla="*/ 5998514 w 6127024"/>
              <a:gd name="connsiteY65" fmla="*/ 5189673 h 6858000"/>
              <a:gd name="connsiteX66" fmla="*/ 6018409 w 6127024"/>
              <a:gd name="connsiteY66" fmla="*/ 5227157 h 6858000"/>
              <a:gd name="connsiteX67" fmla="*/ 6036748 w 6127024"/>
              <a:gd name="connsiteY67" fmla="*/ 5322752 h 6858000"/>
              <a:gd name="connsiteX68" fmla="*/ 6036943 w 6127024"/>
              <a:gd name="connsiteY68" fmla="*/ 5329480 h 6858000"/>
              <a:gd name="connsiteX69" fmla="*/ 6037677 w 6127024"/>
              <a:gd name="connsiteY69" fmla="*/ 5354807 h 6858000"/>
              <a:gd name="connsiteX70" fmla="*/ 6039728 w 6127024"/>
              <a:gd name="connsiteY70" fmla="*/ 5359416 h 6858000"/>
              <a:gd name="connsiteX71" fmla="*/ 6053435 w 6127024"/>
              <a:gd name="connsiteY71" fmla="*/ 5387547 h 6858000"/>
              <a:gd name="connsiteX72" fmla="*/ 6065933 w 6127024"/>
              <a:gd name="connsiteY72" fmla="*/ 5443002 h 6858000"/>
              <a:gd name="connsiteX73" fmla="*/ 6068640 w 6127024"/>
              <a:gd name="connsiteY73" fmla="*/ 5474503 h 6858000"/>
              <a:gd name="connsiteX74" fmla="*/ 6080922 w 6127024"/>
              <a:gd name="connsiteY74" fmla="*/ 5561070 h 6858000"/>
              <a:gd name="connsiteX75" fmla="*/ 6096949 w 6127024"/>
              <a:gd name="connsiteY75" fmla="*/ 5648179 h 6858000"/>
              <a:gd name="connsiteX76" fmla="*/ 6121353 w 6127024"/>
              <a:gd name="connsiteY76" fmla="*/ 5721725 h 6858000"/>
              <a:gd name="connsiteX77" fmla="*/ 6109884 w 6127024"/>
              <a:gd name="connsiteY77" fmla="*/ 5721959 h 6858000"/>
              <a:gd name="connsiteX78" fmla="*/ 6127024 w 6127024"/>
              <a:gd name="connsiteY78" fmla="*/ 5786902 h 6858000"/>
              <a:gd name="connsiteX79" fmla="*/ 6115796 w 6127024"/>
              <a:gd name="connsiteY79" fmla="*/ 5862844 h 6858000"/>
              <a:gd name="connsiteX80" fmla="*/ 6102493 w 6127024"/>
              <a:gd name="connsiteY80" fmla="*/ 5928602 h 6858000"/>
              <a:gd name="connsiteX81" fmla="*/ 6056863 w 6127024"/>
              <a:gd name="connsiteY81" fmla="*/ 6000643 h 6858000"/>
              <a:gd name="connsiteX82" fmla="*/ 6045436 w 6127024"/>
              <a:gd name="connsiteY82" fmla="*/ 6124480 h 6858000"/>
              <a:gd name="connsiteX83" fmla="*/ 6030489 w 6127024"/>
              <a:gd name="connsiteY83" fmla="*/ 6317666 h 6858000"/>
              <a:gd name="connsiteX84" fmla="*/ 6007492 w 6127024"/>
              <a:gd name="connsiteY84" fmla="*/ 6440818 h 6858000"/>
              <a:gd name="connsiteX85" fmla="*/ 6009467 w 6127024"/>
              <a:gd name="connsiteY85" fmla="*/ 6487076 h 6858000"/>
              <a:gd name="connsiteX86" fmla="*/ 5995064 w 6127024"/>
              <a:gd name="connsiteY86" fmla="*/ 6540791 h 6858000"/>
              <a:gd name="connsiteX87" fmla="*/ 6004510 w 6127024"/>
              <a:gd name="connsiteY87" fmla="*/ 6599256 h 6858000"/>
              <a:gd name="connsiteX88" fmla="*/ 5986207 w 6127024"/>
              <a:gd name="connsiteY88" fmla="*/ 6695855 h 6858000"/>
              <a:gd name="connsiteX89" fmla="*/ 5979428 w 6127024"/>
              <a:gd name="connsiteY89" fmla="*/ 6754678 h 6858000"/>
              <a:gd name="connsiteX90" fmla="*/ 5983398 w 6127024"/>
              <a:gd name="connsiteY90" fmla="*/ 6778641 h 6858000"/>
              <a:gd name="connsiteX91" fmla="*/ 5984543 w 6127024"/>
              <a:gd name="connsiteY91" fmla="*/ 6811016 h 6858000"/>
              <a:gd name="connsiteX92" fmla="*/ 5979671 w 6127024"/>
              <a:gd name="connsiteY92" fmla="*/ 6858000 h 6858000"/>
              <a:gd name="connsiteX93" fmla="*/ 0 w 6127024"/>
              <a:gd name="connsiteY93" fmla="*/ 6858000 h 6858000"/>
              <a:gd name="connsiteX94" fmla="*/ 0 w 6127024"/>
              <a:gd name="connsiteY94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72173 w 6127024"/>
              <a:gd name="connsiteY53" fmla="*/ 4088497 h 6858000"/>
              <a:gd name="connsiteX54" fmla="*/ 5894095 w 6127024"/>
              <a:gd name="connsiteY54" fmla="*/ 4128857 h 6858000"/>
              <a:gd name="connsiteX55" fmla="*/ 5903513 w 6127024"/>
              <a:gd name="connsiteY55" fmla="*/ 4187661 h 6858000"/>
              <a:gd name="connsiteX56" fmla="*/ 5946705 w 6127024"/>
              <a:gd name="connsiteY56" fmla="*/ 4428051 h 6858000"/>
              <a:gd name="connsiteX57" fmla="*/ 5949261 w 6127024"/>
              <a:gd name="connsiteY57" fmla="*/ 4449185 h 6858000"/>
              <a:gd name="connsiteX58" fmla="*/ 5968960 w 6127024"/>
              <a:gd name="connsiteY58" fmla="*/ 4482655 h 6858000"/>
              <a:gd name="connsiteX59" fmla="*/ 5998138 w 6127024"/>
              <a:gd name="connsiteY59" fmla="*/ 4697518 h 6858000"/>
              <a:gd name="connsiteX60" fmla="*/ 6007819 w 6127024"/>
              <a:gd name="connsiteY60" fmla="*/ 4858148 h 6858000"/>
              <a:gd name="connsiteX61" fmla="*/ 6007749 w 6127024"/>
              <a:gd name="connsiteY61" fmla="*/ 4964715 h 6858000"/>
              <a:gd name="connsiteX62" fmla="*/ 6005269 w 6127024"/>
              <a:gd name="connsiteY62" fmla="*/ 5150567 h 6858000"/>
              <a:gd name="connsiteX63" fmla="*/ 6001127 w 6127024"/>
              <a:gd name="connsiteY63" fmla="*/ 5164609 h 6858000"/>
              <a:gd name="connsiteX64" fmla="*/ 5998514 w 6127024"/>
              <a:gd name="connsiteY64" fmla="*/ 5189673 h 6858000"/>
              <a:gd name="connsiteX65" fmla="*/ 6018409 w 6127024"/>
              <a:gd name="connsiteY65" fmla="*/ 5227157 h 6858000"/>
              <a:gd name="connsiteX66" fmla="*/ 6036748 w 6127024"/>
              <a:gd name="connsiteY66" fmla="*/ 5322752 h 6858000"/>
              <a:gd name="connsiteX67" fmla="*/ 6036943 w 6127024"/>
              <a:gd name="connsiteY67" fmla="*/ 5329480 h 6858000"/>
              <a:gd name="connsiteX68" fmla="*/ 6037677 w 6127024"/>
              <a:gd name="connsiteY68" fmla="*/ 5354807 h 6858000"/>
              <a:gd name="connsiteX69" fmla="*/ 6039728 w 6127024"/>
              <a:gd name="connsiteY69" fmla="*/ 5359416 h 6858000"/>
              <a:gd name="connsiteX70" fmla="*/ 6053435 w 6127024"/>
              <a:gd name="connsiteY70" fmla="*/ 5387547 h 6858000"/>
              <a:gd name="connsiteX71" fmla="*/ 6065933 w 6127024"/>
              <a:gd name="connsiteY71" fmla="*/ 5443002 h 6858000"/>
              <a:gd name="connsiteX72" fmla="*/ 6068640 w 6127024"/>
              <a:gd name="connsiteY72" fmla="*/ 5474503 h 6858000"/>
              <a:gd name="connsiteX73" fmla="*/ 6080922 w 6127024"/>
              <a:gd name="connsiteY73" fmla="*/ 5561070 h 6858000"/>
              <a:gd name="connsiteX74" fmla="*/ 6096949 w 6127024"/>
              <a:gd name="connsiteY74" fmla="*/ 5648179 h 6858000"/>
              <a:gd name="connsiteX75" fmla="*/ 6121353 w 6127024"/>
              <a:gd name="connsiteY75" fmla="*/ 5721725 h 6858000"/>
              <a:gd name="connsiteX76" fmla="*/ 6109884 w 6127024"/>
              <a:gd name="connsiteY76" fmla="*/ 5721959 h 6858000"/>
              <a:gd name="connsiteX77" fmla="*/ 6127024 w 6127024"/>
              <a:gd name="connsiteY77" fmla="*/ 5786902 h 6858000"/>
              <a:gd name="connsiteX78" fmla="*/ 6115796 w 6127024"/>
              <a:gd name="connsiteY78" fmla="*/ 5862844 h 6858000"/>
              <a:gd name="connsiteX79" fmla="*/ 6102493 w 6127024"/>
              <a:gd name="connsiteY79" fmla="*/ 5928602 h 6858000"/>
              <a:gd name="connsiteX80" fmla="*/ 6056863 w 6127024"/>
              <a:gd name="connsiteY80" fmla="*/ 6000643 h 6858000"/>
              <a:gd name="connsiteX81" fmla="*/ 6045436 w 6127024"/>
              <a:gd name="connsiteY81" fmla="*/ 6124480 h 6858000"/>
              <a:gd name="connsiteX82" fmla="*/ 6030489 w 6127024"/>
              <a:gd name="connsiteY82" fmla="*/ 6317666 h 6858000"/>
              <a:gd name="connsiteX83" fmla="*/ 6007492 w 6127024"/>
              <a:gd name="connsiteY83" fmla="*/ 6440818 h 6858000"/>
              <a:gd name="connsiteX84" fmla="*/ 6009467 w 6127024"/>
              <a:gd name="connsiteY84" fmla="*/ 6487076 h 6858000"/>
              <a:gd name="connsiteX85" fmla="*/ 5995064 w 6127024"/>
              <a:gd name="connsiteY85" fmla="*/ 6540791 h 6858000"/>
              <a:gd name="connsiteX86" fmla="*/ 6004510 w 6127024"/>
              <a:gd name="connsiteY86" fmla="*/ 6599256 h 6858000"/>
              <a:gd name="connsiteX87" fmla="*/ 5986207 w 6127024"/>
              <a:gd name="connsiteY87" fmla="*/ 6695855 h 6858000"/>
              <a:gd name="connsiteX88" fmla="*/ 5979428 w 6127024"/>
              <a:gd name="connsiteY88" fmla="*/ 6754678 h 6858000"/>
              <a:gd name="connsiteX89" fmla="*/ 5983398 w 6127024"/>
              <a:gd name="connsiteY89" fmla="*/ 6778641 h 6858000"/>
              <a:gd name="connsiteX90" fmla="*/ 5984543 w 6127024"/>
              <a:gd name="connsiteY90" fmla="*/ 6811016 h 6858000"/>
              <a:gd name="connsiteX91" fmla="*/ 5979671 w 6127024"/>
              <a:gd name="connsiteY91" fmla="*/ 6858000 h 6858000"/>
              <a:gd name="connsiteX92" fmla="*/ 0 w 6127024"/>
              <a:gd name="connsiteY92" fmla="*/ 6858000 h 6858000"/>
              <a:gd name="connsiteX93" fmla="*/ 0 w 6127024"/>
              <a:gd name="connsiteY93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72173 w 6127024"/>
              <a:gd name="connsiteY53" fmla="*/ 4088497 h 6858000"/>
              <a:gd name="connsiteX54" fmla="*/ 5894095 w 6127024"/>
              <a:gd name="connsiteY54" fmla="*/ 4128857 h 6858000"/>
              <a:gd name="connsiteX55" fmla="*/ 5903513 w 6127024"/>
              <a:gd name="connsiteY55" fmla="*/ 4187661 h 6858000"/>
              <a:gd name="connsiteX56" fmla="*/ 5946705 w 6127024"/>
              <a:gd name="connsiteY56" fmla="*/ 4428051 h 6858000"/>
              <a:gd name="connsiteX57" fmla="*/ 5949261 w 6127024"/>
              <a:gd name="connsiteY57" fmla="*/ 4449185 h 6858000"/>
              <a:gd name="connsiteX58" fmla="*/ 5968960 w 6127024"/>
              <a:gd name="connsiteY58" fmla="*/ 4482655 h 6858000"/>
              <a:gd name="connsiteX59" fmla="*/ 5998138 w 6127024"/>
              <a:gd name="connsiteY59" fmla="*/ 4697518 h 6858000"/>
              <a:gd name="connsiteX60" fmla="*/ 6007819 w 6127024"/>
              <a:gd name="connsiteY60" fmla="*/ 4858148 h 6858000"/>
              <a:gd name="connsiteX61" fmla="*/ 6007749 w 6127024"/>
              <a:gd name="connsiteY61" fmla="*/ 4964715 h 6858000"/>
              <a:gd name="connsiteX62" fmla="*/ 6005269 w 6127024"/>
              <a:gd name="connsiteY62" fmla="*/ 5150567 h 6858000"/>
              <a:gd name="connsiteX63" fmla="*/ 6001127 w 6127024"/>
              <a:gd name="connsiteY63" fmla="*/ 5164609 h 6858000"/>
              <a:gd name="connsiteX64" fmla="*/ 5998514 w 6127024"/>
              <a:gd name="connsiteY64" fmla="*/ 5189673 h 6858000"/>
              <a:gd name="connsiteX65" fmla="*/ 6018409 w 6127024"/>
              <a:gd name="connsiteY65" fmla="*/ 5227157 h 6858000"/>
              <a:gd name="connsiteX66" fmla="*/ 6036748 w 6127024"/>
              <a:gd name="connsiteY66" fmla="*/ 5322752 h 6858000"/>
              <a:gd name="connsiteX67" fmla="*/ 6036943 w 6127024"/>
              <a:gd name="connsiteY67" fmla="*/ 5329480 h 6858000"/>
              <a:gd name="connsiteX68" fmla="*/ 6037677 w 6127024"/>
              <a:gd name="connsiteY68" fmla="*/ 5354807 h 6858000"/>
              <a:gd name="connsiteX69" fmla="*/ 6039728 w 6127024"/>
              <a:gd name="connsiteY69" fmla="*/ 5359416 h 6858000"/>
              <a:gd name="connsiteX70" fmla="*/ 6053435 w 6127024"/>
              <a:gd name="connsiteY70" fmla="*/ 5387547 h 6858000"/>
              <a:gd name="connsiteX71" fmla="*/ 6065933 w 6127024"/>
              <a:gd name="connsiteY71" fmla="*/ 5443002 h 6858000"/>
              <a:gd name="connsiteX72" fmla="*/ 6068640 w 6127024"/>
              <a:gd name="connsiteY72" fmla="*/ 5474503 h 6858000"/>
              <a:gd name="connsiteX73" fmla="*/ 6080922 w 6127024"/>
              <a:gd name="connsiteY73" fmla="*/ 5561070 h 6858000"/>
              <a:gd name="connsiteX74" fmla="*/ 6096949 w 6127024"/>
              <a:gd name="connsiteY74" fmla="*/ 5648179 h 6858000"/>
              <a:gd name="connsiteX75" fmla="*/ 6121353 w 6127024"/>
              <a:gd name="connsiteY75" fmla="*/ 5721725 h 6858000"/>
              <a:gd name="connsiteX76" fmla="*/ 6109884 w 6127024"/>
              <a:gd name="connsiteY76" fmla="*/ 5721959 h 6858000"/>
              <a:gd name="connsiteX77" fmla="*/ 6127024 w 6127024"/>
              <a:gd name="connsiteY77" fmla="*/ 5786902 h 6858000"/>
              <a:gd name="connsiteX78" fmla="*/ 6115796 w 6127024"/>
              <a:gd name="connsiteY78" fmla="*/ 5862844 h 6858000"/>
              <a:gd name="connsiteX79" fmla="*/ 6102493 w 6127024"/>
              <a:gd name="connsiteY79" fmla="*/ 5928602 h 6858000"/>
              <a:gd name="connsiteX80" fmla="*/ 6056863 w 6127024"/>
              <a:gd name="connsiteY80" fmla="*/ 6000643 h 6858000"/>
              <a:gd name="connsiteX81" fmla="*/ 6045436 w 6127024"/>
              <a:gd name="connsiteY81" fmla="*/ 6124480 h 6858000"/>
              <a:gd name="connsiteX82" fmla="*/ 6030489 w 6127024"/>
              <a:gd name="connsiteY82" fmla="*/ 6317666 h 6858000"/>
              <a:gd name="connsiteX83" fmla="*/ 6007492 w 6127024"/>
              <a:gd name="connsiteY83" fmla="*/ 6440818 h 6858000"/>
              <a:gd name="connsiteX84" fmla="*/ 6009467 w 6127024"/>
              <a:gd name="connsiteY84" fmla="*/ 6487076 h 6858000"/>
              <a:gd name="connsiteX85" fmla="*/ 5995064 w 6127024"/>
              <a:gd name="connsiteY85" fmla="*/ 6540791 h 6858000"/>
              <a:gd name="connsiteX86" fmla="*/ 6004510 w 6127024"/>
              <a:gd name="connsiteY86" fmla="*/ 6599256 h 6858000"/>
              <a:gd name="connsiteX87" fmla="*/ 5986207 w 6127024"/>
              <a:gd name="connsiteY87" fmla="*/ 6695855 h 6858000"/>
              <a:gd name="connsiteX88" fmla="*/ 5979428 w 6127024"/>
              <a:gd name="connsiteY88" fmla="*/ 6754678 h 6858000"/>
              <a:gd name="connsiteX89" fmla="*/ 5983398 w 6127024"/>
              <a:gd name="connsiteY89" fmla="*/ 6778641 h 6858000"/>
              <a:gd name="connsiteX90" fmla="*/ 5984543 w 6127024"/>
              <a:gd name="connsiteY90" fmla="*/ 6811016 h 6858000"/>
              <a:gd name="connsiteX91" fmla="*/ 5979671 w 6127024"/>
              <a:gd name="connsiteY91" fmla="*/ 6858000 h 6858000"/>
              <a:gd name="connsiteX92" fmla="*/ 0 w 6127024"/>
              <a:gd name="connsiteY92" fmla="*/ 6858000 h 6858000"/>
              <a:gd name="connsiteX93" fmla="*/ 0 w 6127024"/>
              <a:gd name="connsiteY93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94095 w 6127024"/>
              <a:gd name="connsiteY53" fmla="*/ 4128857 h 6858000"/>
              <a:gd name="connsiteX54" fmla="*/ 5903513 w 6127024"/>
              <a:gd name="connsiteY54" fmla="*/ 4187661 h 6858000"/>
              <a:gd name="connsiteX55" fmla="*/ 5946705 w 6127024"/>
              <a:gd name="connsiteY55" fmla="*/ 4428051 h 6858000"/>
              <a:gd name="connsiteX56" fmla="*/ 5949261 w 6127024"/>
              <a:gd name="connsiteY56" fmla="*/ 4449185 h 6858000"/>
              <a:gd name="connsiteX57" fmla="*/ 5968960 w 6127024"/>
              <a:gd name="connsiteY57" fmla="*/ 4482655 h 6858000"/>
              <a:gd name="connsiteX58" fmla="*/ 5998138 w 6127024"/>
              <a:gd name="connsiteY58" fmla="*/ 4697518 h 6858000"/>
              <a:gd name="connsiteX59" fmla="*/ 6007819 w 6127024"/>
              <a:gd name="connsiteY59" fmla="*/ 4858148 h 6858000"/>
              <a:gd name="connsiteX60" fmla="*/ 6007749 w 6127024"/>
              <a:gd name="connsiteY60" fmla="*/ 4964715 h 6858000"/>
              <a:gd name="connsiteX61" fmla="*/ 6005269 w 6127024"/>
              <a:gd name="connsiteY61" fmla="*/ 5150567 h 6858000"/>
              <a:gd name="connsiteX62" fmla="*/ 6001127 w 6127024"/>
              <a:gd name="connsiteY62" fmla="*/ 5164609 h 6858000"/>
              <a:gd name="connsiteX63" fmla="*/ 5998514 w 6127024"/>
              <a:gd name="connsiteY63" fmla="*/ 5189673 h 6858000"/>
              <a:gd name="connsiteX64" fmla="*/ 6018409 w 6127024"/>
              <a:gd name="connsiteY64" fmla="*/ 5227157 h 6858000"/>
              <a:gd name="connsiteX65" fmla="*/ 6036748 w 6127024"/>
              <a:gd name="connsiteY65" fmla="*/ 5322752 h 6858000"/>
              <a:gd name="connsiteX66" fmla="*/ 6036943 w 6127024"/>
              <a:gd name="connsiteY66" fmla="*/ 5329480 h 6858000"/>
              <a:gd name="connsiteX67" fmla="*/ 6037677 w 6127024"/>
              <a:gd name="connsiteY67" fmla="*/ 5354807 h 6858000"/>
              <a:gd name="connsiteX68" fmla="*/ 6039728 w 6127024"/>
              <a:gd name="connsiteY68" fmla="*/ 5359416 h 6858000"/>
              <a:gd name="connsiteX69" fmla="*/ 6053435 w 6127024"/>
              <a:gd name="connsiteY69" fmla="*/ 5387547 h 6858000"/>
              <a:gd name="connsiteX70" fmla="*/ 6065933 w 6127024"/>
              <a:gd name="connsiteY70" fmla="*/ 5443002 h 6858000"/>
              <a:gd name="connsiteX71" fmla="*/ 6068640 w 6127024"/>
              <a:gd name="connsiteY71" fmla="*/ 5474503 h 6858000"/>
              <a:gd name="connsiteX72" fmla="*/ 6080922 w 6127024"/>
              <a:gd name="connsiteY72" fmla="*/ 5561070 h 6858000"/>
              <a:gd name="connsiteX73" fmla="*/ 6096949 w 6127024"/>
              <a:gd name="connsiteY73" fmla="*/ 5648179 h 6858000"/>
              <a:gd name="connsiteX74" fmla="*/ 6121353 w 6127024"/>
              <a:gd name="connsiteY74" fmla="*/ 5721725 h 6858000"/>
              <a:gd name="connsiteX75" fmla="*/ 6109884 w 6127024"/>
              <a:gd name="connsiteY75" fmla="*/ 5721959 h 6858000"/>
              <a:gd name="connsiteX76" fmla="*/ 6127024 w 6127024"/>
              <a:gd name="connsiteY76" fmla="*/ 5786902 h 6858000"/>
              <a:gd name="connsiteX77" fmla="*/ 6115796 w 6127024"/>
              <a:gd name="connsiteY77" fmla="*/ 5862844 h 6858000"/>
              <a:gd name="connsiteX78" fmla="*/ 6102493 w 6127024"/>
              <a:gd name="connsiteY78" fmla="*/ 5928602 h 6858000"/>
              <a:gd name="connsiteX79" fmla="*/ 6056863 w 6127024"/>
              <a:gd name="connsiteY79" fmla="*/ 6000643 h 6858000"/>
              <a:gd name="connsiteX80" fmla="*/ 6045436 w 6127024"/>
              <a:gd name="connsiteY80" fmla="*/ 6124480 h 6858000"/>
              <a:gd name="connsiteX81" fmla="*/ 6030489 w 6127024"/>
              <a:gd name="connsiteY81" fmla="*/ 6317666 h 6858000"/>
              <a:gd name="connsiteX82" fmla="*/ 6007492 w 6127024"/>
              <a:gd name="connsiteY82" fmla="*/ 6440818 h 6858000"/>
              <a:gd name="connsiteX83" fmla="*/ 6009467 w 6127024"/>
              <a:gd name="connsiteY83" fmla="*/ 6487076 h 6858000"/>
              <a:gd name="connsiteX84" fmla="*/ 5995064 w 6127024"/>
              <a:gd name="connsiteY84" fmla="*/ 6540791 h 6858000"/>
              <a:gd name="connsiteX85" fmla="*/ 6004510 w 6127024"/>
              <a:gd name="connsiteY85" fmla="*/ 6599256 h 6858000"/>
              <a:gd name="connsiteX86" fmla="*/ 5986207 w 6127024"/>
              <a:gd name="connsiteY86" fmla="*/ 6695855 h 6858000"/>
              <a:gd name="connsiteX87" fmla="*/ 5979428 w 6127024"/>
              <a:gd name="connsiteY87" fmla="*/ 6754678 h 6858000"/>
              <a:gd name="connsiteX88" fmla="*/ 5983398 w 6127024"/>
              <a:gd name="connsiteY88" fmla="*/ 6778641 h 6858000"/>
              <a:gd name="connsiteX89" fmla="*/ 5984543 w 6127024"/>
              <a:gd name="connsiteY89" fmla="*/ 6811016 h 6858000"/>
              <a:gd name="connsiteX90" fmla="*/ 5979671 w 6127024"/>
              <a:gd name="connsiteY90" fmla="*/ 6858000 h 6858000"/>
              <a:gd name="connsiteX91" fmla="*/ 0 w 6127024"/>
              <a:gd name="connsiteY91" fmla="*/ 6858000 h 6858000"/>
              <a:gd name="connsiteX92" fmla="*/ 0 w 6127024"/>
              <a:gd name="connsiteY9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94095 w 6127024"/>
              <a:gd name="connsiteY53" fmla="*/ 4128857 h 6858000"/>
              <a:gd name="connsiteX54" fmla="*/ 5903513 w 6127024"/>
              <a:gd name="connsiteY54" fmla="*/ 4187661 h 6858000"/>
              <a:gd name="connsiteX55" fmla="*/ 5946705 w 6127024"/>
              <a:gd name="connsiteY55" fmla="*/ 4428051 h 6858000"/>
              <a:gd name="connsiteX56" fmla="*/ 5949261 w 6127024"/>
              <a:gd name="connsiteY56" fmla="*/ 4449185 h 6858000"/>
              <a:gd name="connsiteX57" fmla="*/ 5968960 w 6127024"/>
              <a:gd name="connsiteY57" fmla="*/ 4482655 h 6858000"/>
              <a:gd name="connsiteX58" fmla="*/ 5998138 w 6127024"/>
              <a:gd name="connsiteY58" fmla="*/ 4697518 h 6858000"/>
              <a:gd name="connsiteX59" fmla="*/ 6007819 w 6127024"/>
              <a:gd name="connsiteY59" fmla="*/ 4858148 h 6858000"/>
              <a:gd name="connsiteX60" fmla="*/ 6007749 w 6127024"/>
              <a:gd name="connsiteY60" fmla="*/ 4964715 h 6858000"/>
              <a:gd name="connsiteX61" fmla="*/ 6005269 w 6127024"/>
              <a:gd name="connsiteY61" fmla="*/ 5150567 h 6858000"/>
              <a:gd name="connsiteX62" fmla="*/ 6001127 w 6127024"/>
              <a:gd name="connsiteY62" fmla="*/ 5164609 h 6858000"/>
              <a:gd name="connsiteX63" fmla="*/ 5998514 w 6127024"/>
              <a:gd name="connsiteY63" fmla="*/ 5189673 h 6858000"/>
              <a:gd name="connsiteX64" fmla="*/ 6018409 w 6127024"/>
              <a:gd name="connsiteY64" fmla="*/ 5227157 h 6858000"/>
              <a:gd name="connsiteX65" fmla="*/ 6036748 w 6127024"/>
              <a:gd name="connsiteY65" fmla="*/ 5322752 h 6858000"/>
              <a:gd name="connsiteX66" fmla="*/ 6036943 w 6127024"/>
              <a:gd name="connsiteY66" fmla="*/ 5329480 h 6858000"/>
              <a:gd name="connsiteX67" fmla="*/ 6037677 w 6127024"/>
              <a:gd name="connsiteY67" fmla="*/ 5354807 h 6858000"/>
              <a:gd name="connsiteX68" fmla="*/ 6039728 w 6127024"/>
              <a:gd name="connsiteY68" fmla="*/ 5359416 h 6858000"/>
              <a:gd name="connsiteX69" fmla="*/ 6053435 w 6127024"/>
              <a:gd name="connsiteY69" fmla="*/ 5387547 h 6858000"/>
              <a:gd name="connsiteX70" fmla="*/ 6065933 w 6127024"/>
              <a:gd name="connsiteY70" fmla="*/ 5443002 h 6858000"/>
              <a:gd name="connsiteX71" fmla="*/ 6068640 w 6127024"/>
              <a:gd name="connsiteY71" fmla="*/ 5474503 h 6858000"/>
              <a:gd name="connsiteX72" fmla="*/ 6080922 w 6127024"/>
              <a:gd name="connsiteY72" fmla="*/ 5561070 h 6858000"/>
              <a:gd name="connsiteX73" fmla="*/ 6096949 w 6127024"/>
              <a:gd name="connsiteY73" fmla="*/ 5648179 h 6858000"/>
              <a:gd name="connsiteX74" fmla="*/ 6121353 w 6127024"/>
              <a:gd name="connsiteY74" fmla="*/ 5721725 h 6858000"/>
              <a:gd name="connsiteX75" fmla="*/ 6109884 w 6127024"/>
              <a:gd name="connsiteY75" fmla="*/ 5721959 h 6858000"/>
              <a:gd name="connsiteX76" fmla="*/ 6127024 w 6127024"/>
              <a:gd name="connsiteY76" fmla="*/ 5786902 h 6858000"/>
              <a:gd name="connsiteX77" fmla="*/ 6115796 w 6127024"/>
              <a:gd name="connsiteY77" fmla="*/ 5862844 h 6858000"/>
              <a:gd name="connsiteX78" fmla="*/ 6102493 w 6127024"/>
              <a:gd name="connsiteY78" fmla="*/ 5928602 h 6858000"/>
              <a:gd name="connsiteX79" fmla="*/ 6056863 w 6127024"/>
              <a:gd name="connsiteY79" fmla="*/ 6000643 h 6858000"/>
              <a:gd name="connsiteX80" fmla="*/ 6045436 w 6127024"/>
              <a:gd name="connsiteY80" fmla="*/ 6124480 h 6858000"/>
              <a:gd name="connsiteX81" fmla="*/ 6030489 w 6127024"/>
              <a:gd name="connsiteY81" fmla="*/ 6317666 h 6858000"/>
              <a:gd name="connsiteX82" fmla="*/ 6007492 w 6127024"/>
              <a:gd name="connsiteY82" fmla="*/ 6440818 h 6858000"/>
              <a:gd name="connsiteX83" fmla="*/ 6009467 w 6127024"/>
              <a:gd name="connsiteY83" fmla="*/ 6487076 h 6858000"/>
              <a:gd name="connsiteX84" fmla="*/ 5995064 w 6127024"/>
              <a:gd name="connsiteY84" fmla="*/ 6540791 h 6858000"/>
              <a:gd name="connsiteX85" fmla="*/ 6004510 w 6127024"/>
              <a:gd name="connsiteY85" fmla="*/ 6599256 h 6858000"/>
              <a:gd name="connsiteX86" fmla="*/ 5986207 w 6127024"/>
              <a:gd name="connsiteY86" fmla="*/ 6695855 h 6858000"/>
              <a:gd name="connsiteX87" fmla="*/ 5979428 w 6127024"/>
              <a:gd name="connsiteY87" fmla="*/ 6754678 h 6858000"/>
              <a:gd name="connsiteX88" fmla="*/ 5983398 w 6127024"/>
              <a:gd name="connsiteY88" fmla="*/ 6778641 h 6858000"/>
              <a:gd name="connsiteX89" fmla="*/ 5984543 w 6127024"/>
              <a:gd name="connsiteY89" fmla="*/ 6811016 h 6858000"/>
              <a:gd name="connsiteX90" fmla="*/ 5979671 w 6127024"/>
              <a:gd name="connsiteY90" fmla="*/ 6858000 h 6858000"/>
              <a:gd name="connsiteX91" fmla="*/ 0 w 6127024"/>
              <a:gd name="connsiteY91" fmla="*/ 6858000 h 6858000"/>
              <a:gd name="connsiteX92" fmla="*/ 0 w 6127024"/>
              <a:gd name="connsiteY92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94095 w 6127024"/>
              <a:gd name="connsiteY53" fmla="*/ 4128857 h 6858000"/>
              <a:gd name="connsiteX54" fmla="*/ 5903513 w 6127024"/>
              <a:gd name="connsiteY54" fmla="*/ 4187661 h 6858000"/>
              <a:gd name="connsiteX55" fmla="*/ 5946705 w 6127024"/>
              <a:gd name="connsiteY55" fmla="*/ 4428051 h 6858000"/>
              <a:gd name="connsiteX56" fmla="*/ 5949261 w 6127024"/>
              <a:gd name="connsiteY56" fmla="*/ 4449185 h 6858000"/>
              <a:gd name="connsiteX57" fmla="*/ 5968960 w 6127024"/>
              <a:gd name="connsiteY57" fmla="*/ 4482655 h 6858000"/>
              <a:gd name="connsiteX58" fmla="*/ 5998138 w 6127024"/>
              <a:gd name="connsiteY58" fmla="*/ 4697518 h 6858000"/>
              <a:gd name="connsiteX59" fmla="*/ 6007819 w 6127024"/>
              <a:gd name="connsiteY59" fmla="*/ 4858148 h 6858000"/>
              <a:gd name="connsiteX60" fmla="*/ 6007749 w 6127024"/>
              <a:gd name="connsiteY60" fmla="*/ 4964715 h 6858000"/>
              <a:gd name="connsiteX61" fmla="*/ 6005269 w 6127024"/>
              <a:gd name="connsiteY61" fmla="*/ 5150567 h 6858000"/>
              <a:gd name="connsiteX62" fmla="*/ 6001127 w 6127024"/>
              <a:gd name="connsiteY62" fmla="*/ 5164609 h 6858000"/>
              <a:gd name="connsiteX63" fmla="*/ 5998514 w 6127024"/>
              <a:gd name="connsiteY63" fmla="*/ 5189673 h 6858000"/>
              <a:gd name="connsiteX64" fmla="*/ 6018409 w 6127024"/>
              <a:gd name="connsiteY64" fmla="*/ 5227157 h 6858000"/>
              <a:gd name="connsiteX65" fmla="*/ 6036748 w 6127024"/>
              <a:gd name="connsiteY65" fmla="*/ 5322752 h 6858000"/>
              <a:gd name="connsiteX66" fmla="*/ 6036943 w 6127024"/>
              <a:gd name="connsiteY66" fmla="*/ 5329480 h 6858000"/>
              <a:gd name="connsiteX67" fmla="*/ 6037677 w 6127024"/>
              <a:gd name="connsiteY67" fmla="*/ 5354807 h 6858000"/>
              <a:gd name="connsiteX68" fmla="*/ 6053435 w 6127024"/>
              <a:gd name="connsiteY68" fmla="*/ 5387547 h 6858000"/>
              <a:gd name="connsiteX69" fmla="*/ 6065933 w 6127024"/>
              <a:gd name="connsiteY69" fmla="*/ 5443002 h 6858000"/>
              <a:gd name="connsiteX70" fmla="*/ 6068640 w 6127024"/>
              <a:gd name="connsiteY70" fmla="*/ 5474503 h 6858000"/>
              <a:gd name="connsiteX71" fmla="*/ 6080922 w 6127024"/>
              <a:gd name="connsiteY71" fmla="*/ 5561070 h 6858000"/>
              <a:gd name="connsiteX72" fmla="*/ 6096949 w 6127024"/>
              <a:gd name="connsiteY72" fmla="*/ 5648179 h 6858000"/>
              <a:gd name="connsiteX73" fmla="*/ 6121353 w 6127024"/>
              <a:gd name="connsiteY73" fmla="*/ 5721725 h 6858000"/>
              <a:gd name="connsiteX74" fmla="*/ 6109884 w 6127024"/>
              <a:gd name="connsiteY74" fmla="*/ 5721959 h 6858000"/>
              <a:gd name="connsiteX75" fmla="*/ 6127024 w 6127024"/>
              <a:gd name="connsiteY75" fmla="*/ 5786902 h 6858000"/>
              <a:gd name="connsiteX76" fmla="*/ 6115796 w 6127024"/>
              <a:gd name="connsiteY76" fmla="*/ 5862844 h 6858000"/>
              <a:gd name="connsiteX77" fmla="*/ 6102493 w 6127024"/>
              <a:gd name="connsiteY77" fmla="*/ 5928602 h 6858000"/>
              <a:gd name="connsiteX78" fmla="*/ 6056863 w 6127024"/>
              <a:gd name="connsiteY78" fmla="*/ 6000643 h 6858000"/>
              <a:gd name="connsiteX79" fmla="*/ 6045436 w 6127024"/>
              <a:gd name="connsiteY79" fmla="*/ 6124480 h 6858000"/>
              <a:gd name="connsiteX80" fmla="*/ 6030489 w 6127024"/>
              <a:gd name="connsiteY80" fmla="*/ 6317666 h 6858000"/>
              <a:gd name="connsiteX81" fmla="*/ 6007492 w 6127024"/>
              <a:gd name="connsiteY81" fmla="*/ 6440818 h 6858000"/>
              <a:gd name="connsiteX82" fmla="*/ 6009467 w 6127024"/>
              <a:gd name="connsiteY82" fmla="*/ 6487076 h 6858000"/>
              <a:gd name="connsiteX83" fmla="*/ 5995064 w 6127024"/>
              <a:gd name="connsiteY83" fmla="*/ 6540791 h 6858000"/>
              <a:gd name="connsiteX84" fmla="*/ 6004510 w 6127024"/>
              <a:gd name="connsiteY84" fmla="*/ 6599256 h 6858000"/>
              <a:gd name="connsiteX85" fmla="*/ 5986207 w 6127024"/>
              <a:gd name="connsiteY85" fmla="*/ 6695855 h 6858000"/>
              <a:gd name="connsiteX86" fmla="*/ 5979428 w 6127024"/>
              <a:gd name="connsiteY86" fmla="*/ 6754678 h 6858000"/>
              <a:gd name="connsiteX87" fmla="*/ 5983398 w 6127024"/>
              <a:gd name="connsiteY87" fmla="*/ 6778641 h 6858000"/>
              <a:gd name="connsiteX88" fmla="*/ 5984543 w 6127024"/>
              <a:gd name="connsiteY88" fmla="*/ 6811016 h 6858000"/>
              <a:gd name="connsiteX89" fmla="*/ 5979671 w 6127024"/>
              <a:gd name="connsiteY89" fmla="*/ 6858000 h 6858000"/>
              <a:gd name="connsiteX90" fmla="*/ 0 w 6127024"/>
              <a:gd name="connsiteY90" fmla="*/ 6858000 h 6858000"/>
              <a:gd name="connsiteX91" fmla="*/ 0 w 6127024"/>
              <a:gd name="connsiteY91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94095 w 6127024"/>
              <a:gd name="connsiteY53" fmla="*/ 4128857 h 6858000"/>
              <a:gd name="connsiteX54" fmla="*/ 5903513 w 6127024"/>
              <a:gd name="connsiteY54" fmla="*/ 4187661 h 6858000"/>
              <a:gd name="connsiteX55" fmla="*/ 5946705 w 6127024"/>
              <a:gd name="connsiteY55" fmla="*/ 4428051 h 6858000"/>
              <a:gd name="connsiteX56" fmla="*/ 5949261 w 6127024"/>
              <a:gd name="connsiteY56" fmla="*/ 4449185 h 6858000"/>
              <a:gd name="connsiteX57" fmla="*/ 5968960 w 6127024"/>
              <a:gd name="connsiteY57" fmla="*/ 4482655 h 6858000"/>
              <a:gd name="connsiteX58" fmla="*/ 5998138 w 6127024"/>
              <a:gd name="connsiteY58" fmla="*/ 4697518 h 6858000"/>
              <a:gd name="connsiteX59" fmla="*/ 6007819 w 6127024"/>
              <a:gd name="connsiteY59" fmla="*/ 4858148 h 6858000"/>
              <a:gd name="connsiteX60" fmla="*/ 6007749 w 6127024"/>
              <a:gd name="connsiteY60" fmla="*/ 4964715 h 6858000"/>
              <a:gd name="connsiteX61" fmla="*/ 6005269 w 6127024"/>
              <a:gd name="connsiteY61" fmla="*/ 5150567 h 6858000"/>
              <a:gd name="connsiteX62" fmla="*/ 6001127 w 6127024"/>
              <a:gd name="connsiteY62" fmla="*/ 5164609 h 6858000"/>
              <a:gd name="connsiteX63" fmla="*/ 5998514 w 6127024"/>
              <a:gd name="connsiteY63" fmla="*/ 5189673 h 6858000"/>
              <a:gd name="connsiteX64" fmla="*/ 6018409 w 6127024"/>
              <a:gd name="connsiteY64" fmla="*/ 5227157 h 6858000"/>
              <a:gd name="connsiteX65" fmla="*/ 6036748 w 6127024"/>
              <a:gd name="connsiteY65" fmla="*/ 5322752 h 6858000"/>
              <a:gd name="connsiteX66" fmla="*/ 6037677 w 6127024"/>
              <a:gd name="connsiteY66" fmla="*/ 5354807 h 6858000"/>
              <a:gd name="connsiteX67" fmla="*/ 6053435 w 6127024"/>
              <a:gd name="connsiteY67" fmla="*/ 5387547 h 6858000"/>
              <a:gd name="connsiteX68" fmla="*/ 6065933 w 6127024"/>
              <a:gd name="connsiteY68" fmla="*/ 5443002 h 6858000"/>
              <a:gd name="connsiteX69" fmla="*/ 6068640 w 6127024"/>
              <a:gd name="connsiteY69" fmla="*/ 5474503 h 6858000"/>
              <a:gd name="connsiteX70" fmla="*/ 6080922 w 6127024"/>
              <a:gd name="connsiteY70" fmla="*/ 5561070 h 6858000"/>
              <a:gd name="connsiteX71" fmla="*/ 6096949 w 6127024"/>
              <a:gd name="connsiteY71" fmla="*/ 5648179 h 6858000"/>
              <a:gd name="connsiteX72" fmla="*/ 6121353 w 6127024"/>
              <a:gd name="connsiteY72" fmla="*/ 5721725 h 6858000"/>
              <a:gd name="connsiteX73" fmla="*/ 6109884 w 6127024"/>
              <a:gd name="connsiteY73" fmla="*/ 5721959 h 6858000"/>
              <a:gd name="connsiteX74" fmla="*/ 6127024 w 6127024"/>
              <a:gd name="connsiteY74" fmla="*/ 5786902 h 6858000"/>
              <a:gd name="connsiteX75" fmla="*/ 6115796 w 6127024"/>
              <a:gd name="connsiteY75" fmla="*/ 5862844 h 6858000"/>
              <a:gd name="connsiteX76" fmla="*/ 6102493 w 6127024"/>
              <a:gd name="connsiteY76" fmla="*/ 5928602 h 6858000"/>
              <a:gd name="connsiteX77" fmla="*/ 6056863 w 6127024"/>
              <a:gd name="connsiteY77" fmla="*/ 6000643 h 6858000"/>
              <a:gd name="connsiteX78" fmla="*/ 6045436 w 6127024"/>
              <a:gd name="connsiteY78" fmla="*/ 6124480 h 6858000"/>
              <a:gd name="connsiteX79" fmla="*/ 6030489 w 6127024"/>
              <a:gd name="connsiteY79" fmla="*/ 6317666 h 6858000"/>
              <a:gd name="connsiteX80" fmla="*/ 6007492 w 6127024"/>
              <a:gd name="connsiteY80" fmla="*/ 6440818 h 6858000"/>
              <a:gd name="connsiteX81" fmla="*/ 6009467 w 6127024"/>
              <a:gd name="connsiteY81" fmla="*/ 6487076 h 6858000"/>
              <a:gd name="connsiteX82" fmla="*/ 5995064 w 6127024"/>
              <a:gd name="connsiteY82" fmla="*/ 6540791 h 6858000"/>
              <a:gd name="connsiteX83" fmla="*/ 6004510 w 6127024"/>
              <a:gd name="connsiteY83" fmla="*/ 6599256 h 6858000"/>
              <a:gd name="connsiteX84" fmla="*/ 5986207 w 6127024"/>
              <a:gd name="connsiteY84" fmla="*/ 6695855 h 6858000"/>
              <a:gd name="connsiteX85" fmla="*/ 5979428 w 6127024"/>
              <a:gd name="connsiteY85" fmla="*/ 6754678 h 6858000"/>
              <a:gd name="connsiteX86" fmla="*/ 5983398 w 6127024"/>
              <a:gd name="connsiteY86" fmla="*/ 6778641 h 6858000"/>
              <a:gd name="connsiteX87" fmla="*/ 5984543 w 6127024"/>
              <a:gd name="connsiteY87" fmla="*/ 6811016 h 6858000"/>
              <a:gd name="connsiteX88" fmla="*/ 5979671 w 6127024"/>
              <a:gd name="connsiteY88" fmla="*/ 6858000 h 6858000"/>
              <a:gd name="connsiteX89" fmla="*/ 0 w 6127024"/>
              <a:gd name="connsiteY89" fmla="*/ 6858000 h 6858000"/>
              <a:gd name="connsiteX90" fmla="*/ 0 w 6127024"/>
              <a:gd name="connsiteY90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94095 w 6127024"/>
              <a:gd name="connsiteY53" fmla="*/ 4128857 h 6858000"/>
              <a:gd name="connsiteX54" fmla="*/ 5903513 w 6127024"/>
              <a:gd name="connsiteY54" fmla="*/ 4187661 h 6858000"/>
              <a:gd name="connsiteX55" fmla="*/ 5946705 w 6127024"/>
              <a:gd name="connsiteY55" fmla="*/ 4428051 h 6858000"/>
              <a:gd name="connsiteX56" fmla="*/ 5949261 w 6127024"/>
              <a:gd name="connsiteY56" fmla="*/ 4449185 h 6858000"/>
              <a:gd name="connsiteX57" fmla="*/ 5968960 w 6127024"/>
              <a:gd name="connsiteY57" fmla="*/ 4482655 h 6858000"/>
              <a:gd name="connsiteX58" fmla="*/ 5998138 w 6127024"/>
              <a:gd name="connsiteY58" fmla="*/ 4697518 h 6858000"/>
              <a:gd name="connsiteX59" fmla="*/ 6007819 w 6127024"/>
              <a:gd name="connsiteY59" fmla="*/ 4858148 h 6858000"/>
              <a:gd name="connsiteX60" fmla="*/ 6007749 w 6127024"/>
              <a:gd name="connsiteY60" fmla="*/ 4964715 h 6858000"/>
              <a:gd name="connsiteX61" fmla="*/ 6005269 w 6127024"/>
              <a:gd name="connsiteY61" fmla="*/ 5150567 h 6858000"/>
              <a:gd name="connsiteX62" fmla="*/ 6001127 w 6127024"/>
              <a:gd name="connsiteY62" fmla="*/ 5164609 h 6858000"/>
              <a:gd name="connsiteX63" fmla="*/ 5998514 w 6127024"/>
              <a:gd name="connsiteY63" fmla="*/ 5189673 h 6858000"/>
              <a:gd name="connsiteX64" fmla="*/ 6018409 w 6127024"/>
              <a:gd name="connsiteY64" fmla="*/ 5227157 h 6858000"/>
              <a:gd name="connsiteX65" fmla="*/ 6036748 w 6127024"/>
              <a:gd name="connsiteY65" fmla="*/ 5322752 h 6858000"/>
              <a:gd name="connsiteX66" fmla="*/ 6037677 w 6127024"/>
              <a:gd name="connsiteY66" fmla="*/ 5354807 h 6858000"/>
              <a:gd name="connsiteX67" fmla="*/ 6053435 w 6127024"/>
              <a:gd name="connsiteY67" fmla="*/ 5387547 h 6858000"/>
              <a:gd name="connsiteX68" fmla="*/ 6065933 w 6127024"/>
              <a:gd name="connsiteY68" fmla="*/ 5443002 h 6858000"/>
              <a:gd name="connsiteX69" fmla="*/ 6068640 w 6127024"/>
              <a:gd name="connsiteY69" fmla="*/ 5474503 h 6858000"/>
              <a:gd name="connsiteX70" fmla="*/ 6080922 w 6127024"/>
              <a:gd name="connsiteY70" fmla="*/ 5561070 h 6858000"/>
              <a:gd name="connsiteX71" fmla="*/ 6096949 w 6127024"/>
              <a:gd name="connsiteY71" fmla="*/ 5648179 h 6858000"/>
              <a:gd name="connsiteX72" fmla="*/ 6109884 w 6127024"/>
              <a:gd name="connsiteY72" fmla="*/ 5721959 h 6858000"/>
              <a:gd name="connsiteX73" fmla="*/ 6127024 w 6127024"/>
              <a:gd name="connsiteY73" fmla="*/ 5786902 h 6858000"/>
              <a:gd name="connsiteX74" fmla="*/ 6115796 w 6127024"/>
              <a:gd name="connsiteY74" fmla="*/ 5862844 h 6858000"/>
              <a:gd name="connsiteX75" fmla="*/ 6102493 w 6127024"/>
              <a:gd name="connsiteY75" fmla="*/ 5928602 h 6858000"/>
              <a:gd name="connsiteX76" fmla="*/ 6056863 w 6127024"/>
              <a:gd name="connsiteY76" fmla="*/ 6000643 h 6858000"/>
              <a:gd name="connsiteX77" fmla="*/ 6045436 w 6127024"/>
              <a:gd name="connsiteY77" fmla="*/ 6124480 h 6858000"/>
              <a:gd name="connsiteX78" fmla="*/ 6030489 w 6127024"/>
              <a:gd name="connsiteY78" fmla="*/ 6317666 h 6858000"/>
              <a:gd name="connsiteX79" fmla="*/ 6007492 w 6127024"/>
              <a:gd name="connsiteY79" fmla="*/ 6440818 h 6858000"/>
              <a:gd name="connsiteX80" fmla="*/ 6009467 w 6127024"/>
              <a:gd name="connsiteY80" fmla="*/ 6487076 h 6858000"/>
              <a:gd name="connsiteX81" fmla="*/ 5995064 w 6127024"/>
              <a:gd name="connsiteY81" fmla="*/ 6540791 h 6858000"/>
              <a:gd name="connsiteX82" fmla="*/ 6004510 w 6127024"/>
              <a:gd name="connsiteY82" fmla="*/ 6599256 h 6858000"/>
              <a:gd name="connsiteX83" fmla="*/ 5986207 w 6127024"/>
              <a:gd name="connsiteY83" fmla="*/ 6695855 h 6858000"/>
              <a:gd name="connsiteX84" fmla="*/ 5979428 w 6127024"/>
              <a:gd name="connsiteY84" fmla="*/ 6754678 h 6858000"/>
              <a:gd name="connsiteX85" fmla="*/ 5983398 w 6127024"/>
              <a:gd name="connsiteY85" fmla="*/ 6778641 h 6858000"/>
              <a:gd name="connsiteX86" fmla="*/ 5984543 w 6127024"/>
              <a:gd name="connsiteY86" fmla="*/ 6811016 h 6858000"/>
              <a:gd name="connsiteX87" fmla="*/ 5979671 w 6127024"/>
              <a:gd name="connsiteY87" fmla="*/ 6858000 h 6858000"/>
              <a:gd name="connsiteX88" fmla="*/ 0 w 6127024"/>
              <a:gd name="connsiteY88" fmla="*/ 6858000 h 6858000"/>
              <a:gd name="connsiteX89" fmla="*/ 0 w 6127024"/>
              <a:gd name="connsiteY89" fmla="*/ 0 h 6858000"/>
              <a:gd name="connsiteX0" fmla="*/ 0 w 6127024"/>
              <a:gd name="connsiteY0" fmla="*/ 0 h 6858000"/>
              <a:gd name="connsiteX1" fmla="*/ 4965888 w 6127024"/>
              <a:gd name="connsiteY1" fmla="*/ 0 h 6858000"/>
              <a:gd name="connsiteX2" fmla="*/ 4967767 w 6127024"/>
              <a:gd name="connsiteY2" fmla="*/ 7930 h 6858000"/>
              <a:gd name="connsiteX3" fmla="*/ 4979444 w 6127024"/>
              <a:gd name="connsiteY3" fmla="*/ 43921 h 6858000"/>
              <a:gd name="connsiteX4" fmla="*/ 5021173 w 6127024"/>
              <a:gd name="connsiteY4" fmla="*/ 123738 h 6858000"/>
              <a:gd name="connsiteX5" fmla="*/ 5075458 w 6127024"/>
              <a:gd name="connsiteY5" fmla="*/ 264355 h 6858000"/>
              <a:gd name="connsiteX6" fmla="*/ 5081175 w 6127024"/>
              <a:gd name="connsiteY6" fmla="*/ 277448 h 6858000"/>
              <a:gd name="connsiteX7" fmla="*/ 5097011 w 6127024"/>
              <a:gd name="connsiteY7" fmla="*/ 355616 h 6858000"/>
              <a:gd name="connsiteX8" fmla="*/ 5153000 w 6127024"/>
              <a:gd name="connsiteY8" fmla="*/ 507134 h 6858000"/>
              <a:gd name="connsiteX9" fmla="*/ 5171282 w 6127024"/>
              <a:gd name="connsiteY9" fmla="*/ 602071 h 6858000"/>
              <a:gd name="connsiteX10" fmla="*/ 5176196 w 6127024"/>
              <a:gd name="connsiteY10" fmla="*/ 636822 h 6858000"/>
              <a:gd name="connsiteX11" fmla="*/ 5189051 w 6127024"/>
              <a:gd name="connsiteY11" fmla="*/ 782518 h 6858000"/>
              <a:gd name="connsiteX12" fmla="*/ 5218707 w 6127024"/>
              <a:gd name="connsiteY12" fmla="*/ 886387 h 6858000"/>
              <a:gd name="connsiteX13" fmla="*/ 5221281 w 6127024"/>
              <a:gd name="connsiteY13" fmla="*/ 920873 h 6858000"/>
              <a:gd name="connsiteX14" fmla="*/ 5201018 w 6127024"/>
              <a:gd name="connsiteY14" fmla="*/ 1095027 h 6858000"/>
              <a:gd name="connsiteX15" fmla="*/ 5189234 w 6127024"/>
              <a:gd name="connsiteY15" fmla="*/ 1217308 h 6858000"/>
              <a:gd name="connsiteX16" fmla="*/ 5202769 w 6127024"/>
              <a:gd name="connsiteY16" fmla="*/ 1269450 h 6858000"/>
              <a:gd name="connsiteX17" fmla="*/ 5225968 w 6127024"/>
              <a:gd name="connsiteY17" fmla="*/ 1357994 h 6858000"/>
              <a:gd name="connsiteX18" fmla="*/ 5231437 w 6127024"/>
              <a:gd name="connsiteY18" fmla="*/ 1373779 h 6858000"/>
              <a:gd name="connsiteX19" fmla="*/ 5237226 w 6127024"/>
              <a:gd name="connsiteY19" fmla="*/ 1441327 h 6858000"/>
              <a:gd name="connsiteX20" fmla="*/ 5255653 w 6127024"/>
              <a:gd name="connsiteY20" fmla="*/ 1524712 h 6858000"/>
              <a:gd name="connsiteX21" fmla="*/ 5263491 w 6127024"/>
              <a:gd name="connsiteY21" fmla="*/ 1642938 h 6858000"/>
              <a:gd name="connsiteX22" fmla="*/ 5256552 w 6127024"/>
              <a:gd name="connsiteY22" fmla="*/ 1672509 h 6858000"/>
              <a:gd name="connsiteX23" fmla="*/ 5266931 w 6127024"/>
              <a:gd name="connsiteY23" fmla="*/ 1866147 h 6858000"/>
              <a:gd name="connsiteX24" fmla="*/ 5255696 w 6127024"/>
              <a:gd name="connsiteY24" fmla="*/ 1953770 h 6858000"/>
              <a:gd name="connsiteX25" fmla="*/ 5252592 w 6127024"/>
              <a:gd name="connsiteY25" fmla="*/ 2092210 h 6858000"/>
              <a:gd name="connsiteX26" fmla="*/ 5250104 w 6127024"/>
              <a:gd name="connsiteY26" fmla="*/ 2249166 h 6858000"/>
              <a:gd name="connsiteX27" fmla="*/ 5251214 w 6127024"/>
              <a:gd name="connsiteY27" fmla="*/ 2250944 h 6858000"/>
              <a:gd name="connsiteX28" fmla="*/ 5250644 w 6127024"/>
              <a:gd name="connsiteY28" fmla="*/ 2266619 h 6858000"/>
              <a:gd name="connsiteX29" fmla="*/ 5293877 w 6127024"/>
              <a:gd name="connsiteY29" fmla="*/ 2368649 h 6858000"/>
              <a:gd name="connsiteX30" fmla="*/ 5311338 w 6127024"/>
              <a:gd name="connsiteY30" fmla="*/ 2404034 h 6858000"/>
              <a:gd name="connsiteX31" fmla="*/ 5338366 w 6127024"/>
              <a:gd name="connsiteY31" fmla="*/ 2465052 h 6858000"/>
              <a:gd name="connsiteX32" fmla="*/ 5371263 w 6127024"/>
              <a:gd name="connsiteY32" fmla="*/ 2586413 h 6858000"/>
              <a:gd name="connsiteX33" fmla="*/ 5407503 w 6127024"/>
              <a:gd name="connsiteY33" fmla="*/ 2786290 h 6858000"/>
              <a:gd name="connsiteX34" fmla="*/ 5407356 w 6127024"/>
              <a:gd name="connsiteY34" fmla="*/ 2787545 h 6858000"/>
              <a:gd name="connsiteX35" fmla="*/ 5457023 w 6127024"/>
              <a:gd name="connsiteY35" fmla="*/ 2858292 h 6858000"/>
              <a:gd name="connsiteX36" fmla="*/ 5479298 w 6127024"/>
              <a:gd name="connsiteY36" fmla="*/ 2947791 h 6858000"/>
              <a:gd name="connsiteX37" fmla="*/ 5481770 w 6127024"/>
              <a:gd name="connsiteY37" fmla="*/ 2951352 h 6858000"/>
              <a:gd name="connsiteX38" fmla="*/ 5482415 w 6127024"/>
              <a:gd name="connsiteY38" fmla="*/ 3004079 h 6858000"/>
              <a:gd name="connsiteX39" fmla="*/ 5503944 w 6127024"/>
              <a:gd name="connsiteY39" fmla="*/ 3123335 h 6858000"/>
              <a:gd name="connsiteX40" fmla="*/ 5516007 w 6127024"/>
              <a:gd name="connsiteY40" fmla="*/ 3258473 h 6858000"/>
              <a:gd name="connsiteX41" fmla="*/ 5589758 w 6127024"/>
              <a:gd name="connsiteY41" fmla="*/ 3453699 h 6858000"/>
              <a:gd name="connsiteX42" fmla="*/ 5596144 w 6127024"/>
              <a:gd name="connsiteY42" fmla="*/ 3534624 h 6858000"/>
              <a:gd name="connsiteX43" fmla="*/ 5597750 w 6127024"/>
              <a:gd name="connsiteY43" fmla="*/ 3534129 h 6858000"/>
              <a:gd name="connsiteX44" fmla="*/ 5618377 w 6127024"/>
              <a:gd name="connsiteY44" fmla="*/ 3588431 h 6858000"/>
              <a:gd name="connsiteX45" fmla="*/ 5655472 w 6127024"/>
              <a:gd name="connsiteY45" fmla="*/ 3678877 h 6858000"/>
              <a:gd name="connsiteX46" fmla="*/ 5683015 w 6127024"/>
              <a:gd name="connsiteY46" fmla="*/ 3762025 h 6858000"/>
              <a:gd name="connsiteX47" fmla="*/ 5696643 w 6127024"/>
              <a:gd name="connsiteY47" fmla="*/ 3773888 h 6858000"/>
              <a:gd name="connsiteX48" fmla="*/ 5768491 w 6127024"/>
              <a:gd name="connsiteY48" fmla="*/ 3914399 h 6858000"/>
              <a:gd name="connsiteX49" fmla="*/ 5793123 w 6127024"/>
              <a:gd name="connsiteY49" fmla="*/ 3969952 h 6858000"/>
              <a:gd name="connsiteX50" fmla="*/ 5808321 w 6127024"/>
              <a:gd name="connsiteY50" fmla="*/ 3988153 h 6858000"/>
              <a:gd name="connsiteX51" fmla="*/ 5825621 w 6127024"/>
              <a:gd name="connsiteY51" fmla="*/ 4015525 h 6858000"/>
              <a:gd name="connsiteX52" fmla="*/ 5860672 w 6127024"/>
              <a:gd name="connsiteY52" fmla="*/ 4061579 h 6858000"/>
              <a:gd name="connsiteX53" fmla="*/ 5894095 w 6127024"/>
              <a:gd name="connsiteY53" fmla="*/ 4128857 h 6858000"/>
              <a:gd name="connsiteX54" fmla="*/ 5903513 w 6127024"/>
              <a:gd name="connsiteY54" fmla="*/ 4187661 h 6858000"/>
              <a:gd name="connsiteX55" fmla="*/ 5946705 w 6127024"/>
              <a:gd name="connsiteY55" fmla="*/ 4428051 h 6858000"/>
              <a:gd name="connsiteX56" fmla="*/ 5949261 w 6127024"/>
              <a:gd name="connsiteY56" fmla="*/ 4449185 h 6858000"/>
              <a:gd name="connsiteX57" fmla="*/ 5968960 w 6127024"/>
              <a:gd name="connsiteY57" fmla="*/ 4482655 h 6858000"/>
              <a:gd name="connsiteX58" fmla="*/ 5998138 w 6127024"/>
              <a:gd name="connsiteY58" fmla="*/ 4697518 h 6858000"/>
              <a:gd name="connsiteX59" fmla="*/ 6007819 w 6127024"/>
              <a:gd name="connsiteY59" fmla="*/ 4858148 h 6858000"/>
              <a:gd name="connsiteX60" fmla="*/ 6007749 w 6127024"/>
              <a:gd name="connsiteY60" fmla="*/ 4964715 h 6858000"/>
              <a:gd name="connsiteX61" fmla="*/ 6005269 w 6127024"/>
              <a:gd name="connsiteY61" fmla="*/ 5150567 h 6858000"/>
              <a:gd name="connsiteX62" fmla="*/ 6001127 w 6127024"/>
              <a:gd name="connsiteY62" fmla="*/ 5164609 h 6858000"/>
              <a:gd name="connsiteX63" fmla="*/ 5998514 w 6127024"/>
              <a:gd name="connsiteY63" fmla="*/ 5189673 h 6858000"/>
              <a:gd name="connsiteX64" fmla="*/ 6018409 w 6127024"/>
              <a:gd name="connsiteY64" fmla="*/ 5227157 h 6858000"/>
              <a:gd name="connsiteX65" fmla="*/ 6036748 w 6127024"/>
              <a:gd name="connsiteY65" fmla="*/ 5322752 h 6858000"/>
              <a:gd name="connsiteX66" fmla="*/ 6037677 w 6127024"/>
              <a:gd name="connsiteY66" fmla="*/ 5354807 h 6858000"/>
              <a:gd name="connsiteX67" fmla="*/ 6053435 w 6127024"/>
              <a:gd name="connsiteY67" fmla="*/ 5387547 h 6858000"/>
              <a:gd name="connsiteX68" fmla="*/ 6068640 w 6127024"/>
              <a:gd name="connsiteY68" fmla="*/ 5474503 h 6858000"/>
              <a:gd name="connsiteX69" fmla="*/ 6080922 w 6127024"/>
              <a:gd name="connsiteY69" fmla="*/ 5561070 h 6858000"/>
              <a:gd name="connsiteX70" fmla="*/ 6096949 w 6127024"/>
              <a:gd name="connsiteY70" fmla="*/ 5648179 h 6858000"/>
              <a:gd name="connsiteX71" fmla="*/ 6109884 w 6127024"/>
              <a:gd name="connsiteY71" fmla="*/ 5721959 h 6858000"/>
              <a:gd name="connsiteX72" fmla="*/ 6127024 w 6127024"/>
              <a:gd name="connsiteY72" fmla="*/ 5786902 h 6858000"/>
              <a:gd name="connsiteX73" fmla="*/ 6115796 w 6127024"/>
              <a:gd name="connsiteY73" fmla="*/ 5862844 h 6858000"/>
              <a:gd name="connsiteX74" fmla="*/ 6102493 w 6127024"/>
              <a:gd name="connsiteY74" fmla="*/ 5928602 h 6858000"/>
              <a:gd name="connsiteX75" fmla="*/ 6056863 w 6127024"/>
              <a:gd name="connsiteY75" fmla="*/ 6000643 h 6858000"/>
              <a:gd name="connsiteX76" fmla="*/ 6045436 w 6127024"/>
              <a:gd name="connsiteY76" fmla="*/ 6124480 h 6858000"/>
              <a:gd name="connsiteX77" fmla="*/ 6030489 w 6127024"/>
              <a:gd name="connsiteY77" fmla="*/ 6317666 h 6858000"/>
              <a:gd name="connsiteX78" fmla="*/ 6007492 w 6127024"/>
              <a:gd name="connsiteY78" fmla="*/ 6440818 h 6858000"/>
              <a:gd name="connsiteX79" fmla="*/ 6009467 w 6127024"/>
              <a:gd name="connsiteY79" fmla="*/ 6487076 h 6858000"/>
              <a:gd name="connsiteX80" fmla="*/ 5995064 w 6127024"/>
              <a:gd name="connsiteY80" fmla="*/ 6540791 h 6858000"/>
              <a:gd name="connsiteX81" fmla="*/ 6004510 w 6127024"/>
              <a:gd name="connsiteY81" fmla="*/ 6599256 h 6858000"/>
              <a:gd name="connsiteX82" fmla="*/ 5986207 w 6127024"/>
              <a:gd name="connsiteY82" fmla="*/ 6695855 h 6858000"/>
              <a:gd name="connsiteX83" fmla="*/ 5979428 w 6127024"/>
              <a:gd name="connsiteY83" fmla="*/ 6754678 h 6858000"/>
              <a:gd name="connsiteX84" fmla="*/ 5983398 w 6127024"/>
              <a:gd name="connsiteY84" fmla="*/ 6778641 h 6858000"/>
              <a:gd name="connsiteX85" fmla="*/ 5984543 w 6127024"/>
              <a:gd name="connsiteY85" fmla="*/ 6811016 h 6858000"/>
              <a:gd name="connsiteX86" fmla="*/ 5979671 w 6127024"/>
              <a:gd name="connsiteY86" fmla="*/ 6858000 h 6858000"/>
              <a:gd name="connsiteX87" fmla="*/ 0 w 6127024"/>
              <a:gd name="connsiteY87" fmla="*/ 6858000 h 6858000"/>
              <a:gd name="connsiteX88" fmla="*/ 0 w 6127024"/>
              <a:gd name="connsiteY88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09884 w 6115796"/>
              <a:gd name="connsiteY71" fmla="*/ 5721959 h 6858000"/>
              <a:gd name="connsiteX72" fmla="*/ 6115796 w 6115796"/>
              <a:gd name="connsiteY72" fmla="*/ 5862844 h 6858000"/>
              <a:gd name="connsiteX73" fmla="*/ 6102493 w 6115796"/>
              <a:gd name="connsiteY73" fmla="*/ 5928602 h 6858000"/>
              <a:gd name="connsiteX74" fmla="*/ 6056863 w 6115796"/>
              <a:gd name="connsiteY74" fmla="*/ 6000643 h 6858000"/>
              <a:gd name="connsiteX75" fmla="*/ 6045436 w 6115796"/>
              <a:gd name="connsiteY75" fmla="*/ 6124480 h 6858000"/>
              <a:gd name="connsiteX76" fmla="*/ 6030489 w 6115796"/>
              <a:gd name="connsiteY76" fmla="*/ 6317666 h 6858000"/>
              <a:gd name="connsiteX77" fmla="*/ 6007492 w 6115796"/>
              <a:gd name="connsiteY77" fmla="*/ 6440818 h 6858000"/>
              <a:gd name="connsiteX78" fmla="*/ 6009467 w 6115796"/>
              <a:gd name="connsiteY78" fmla="*/ 6487076 h 6858000"/>
              <a:gd name="connsiteX79" fmla="*/ 5995064 w 6115796"/>
              <a:gd name="connsiteY79" fmla="*/ 6540791 h 6858000"/>
              <a:gd name="connsiteX80" fmla="*/ 6004510 w 6115796"/>
              <a:gd name="connsiteY80" fmla="*/ 6599256 h 6858000"/>
              <a:gd name="connsiteX81" fmla="*/ 5986207 w 6115796"/>
              <a:gd name="connsiteY81" fmla="*/ 6695855 h 6858000"/>
              <a:gd name="connsiteX82" fmla="*/ 5979428 w 6115796"/>
              <a:gd name="connsiteY82" fmla="*/ 6754678 h 6858000"/>
              <a:gd name="connsiteX83" fmla="*/ 5983398 w 6115796"/>
              <a:gd name="connsiteY83" fmla="*/ 6778641 h 6858000"/>
              <a:gd name="connsiteX84" fmla="*/ 5984543 w 6115796"/>
              <a:gd name="connsiteY84" fmla="*/ 6811016 h 6858000"/>
              <a:gd name="connsiteX85" fmla="*/ 5979671 w 6115796"/>
              <a:gd name="connsiteY85" fmla="*/ 6858000 h 6858000"/>
              <a:gd name="connsiteX86" fmla="*/ 0 w 6115796"/>
              <a:gd name="connsiteY86" fmla="*/ 6858000 h 6858000"/>
              <a:gd name="connsiteX87" fmla="*/ 0 w 6115796"/>
              <a:gd name="connsiteY87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102493 w 6115796"/>
              <a:gd name="connsiteY72" fmla="*/ 5928602 h 6858000"/>
              <a:gd name="connsiteX73" fmla="*/ 6056863 w 6115796"/>
              <a:gd name="connsiteY73" fmla="*/ 6000643 h 6858000"/>
              <a:gd name="connsiteX74" fmla="*/ 6045436 w 6115796"/>
              <a:gd name="connsiteY74" fmla="*/ 6124480 h 6858000"/>
              <a:gd name="connsiteX75" fmla="*/ 6030489 w 6115796"/>
              <a:gd name="connsiteY75" fmla="*/ 6317666 h 6858000"/>
              <a:gd name="connsiteX76" fmla="*/ 6007492 w 6115796"/>
              <a:gd name="connsiteY76" fmla="*/ 6440818 h 6858000"/>
              <a:gd name="connsiteX77" fmla="*/ 6009467 w 6115796"/>
              <a:gd name="connsiteY77" fmla="*/ 6487076 h 6858000"/>
              <a:gd name="connsiteX78" fmla="*/ 5995064 w 6115796"/>
              <a:gd name="connsiteY78" fmla="*/ 6540791 h 6858000"/>
              <a:gd name="connsiteX79" fmla="*/ 6004510 w 6115796"/>
              <a:gd name="connsiteY79" fmla="*/ 6599256 h 6858000"/>
              <a:gd name="connsiteX80" fmla="*/ 5986207 w 6115796"/>
              <a:gd name="connsiteY80" fmla="*/ 6695855 h 6858000"/>
              <a:gd name="connsiteX81" fmla="*/ 5979428 w 6115796"/>
              <a:gd name="connsiteY81" fmla="*/ 6754678 h 6858000"/>
              <a:gd name="connsiteX82" fmla="*/ 5983398 w 6115796"/>
              <a:gd name="connsiteY82" fmla="*/ 6778641 h 6858000"/>
              <a:gd name="connsiteX83" fmla="*/ 5984543 w 6115796"/>
              <a:gd name="connsiteY83" fmla="*/ 6811016 h 6858000"/>
              <a:gd name="connsiteX84" fmla="*/ 5979671 w 6115796"/>
              <a:gd name="connsiteY84" fmla="*/ 6858000 h 6858000"/>
              <a:gd name="connsiteX85" fmla="*/ 0 w 6115796"/>
              <a:gd name="connsiteY85" fmla="*/ 6858000 h 6858000"/>
              <a:gd name="connsiteX86" fmla="*/ 0 w 6115796"/>
              <a:gd name="connsiteY86" fmla="*/ 0 h 6858000"/>
              <a:gd name="connsiteX0" fmla="*/ 0 w 6116025"/>
              <a:gd name="connsiteY0" fmla="*/ 0 h 6858000"/>
              <a:gd name="connsiteX1" fmla="*/ 4965888 w 6116025"/>
              <a:gd name="connsiteY1" fmla="*/ 0 h 6858000"/>
              <a:gd name="connsiteX2" fmla="*/ 4967767 w 6116025"/>
              <a:gd name="connsiteY2" fmla="*/ 7930 h 6858000"/>
              <a:gd name="connsiteX3" fmla="*/ 4979444 w 6116025"/>
              <a:gd name="connsiteY3" fmla="*/ 43921 h 6858000"/>
              <a:gd name="connsiteX4" fmla="*/ 5021173 w 6116025"/>
              <a:gd name="connsiteY4" fmla="*/ 123738 h 6858000"/>
              <a:gd name="connsiteX5" fmla="*/ 5075458 w 6116025"/>
              <a:gd name="connsiteY5" fmla="*/ 264355 h 6858000"/>
              <a:gd name="connsiteX6" fmla="*/ 5081175 w 6116025"/>
              <a:gd name="connsiteY6" fmla="*/ 277448 h 6858000"/>
              <a:gd name="connsiteX7" fmla="*/ 5097011 w 6116025"/>
              <a:gd name="connsiteY7" fmla="*/ 355616 h 6858000"/>
              <a:gd name="connsiteX8" fmla="*/ 5153000 w 6116025"/>
              <a:gd name="connsiteY8" fmla="*/ 507134 h 6858000"/>
              <a:gd name="connsiteX9" fmla="*/ 5171282 w 6116025"/>
              <a:gd name="connsiteY9" fmla="*/ 602071 h 6858000"/>
              <a:gd name="connsiteX10" fmla="*/ 5176196 w 6116025"/>
              <a:gd name="connsiteY10" fmla="*/ 636822 h 6858000"/>
              <a:gd name="connsiteX11" fmla="*/ 5189051 w 6116025"/>
              <a:gd name="connsiteY11" fmla="*/ 782518 h 6858000"/>
              <a:gd name="connsiteX12" fmla="*/ 5218707 w 6116025"/>
              <a:gd name="connsiteY12" fmla="*/ 886387 h 6858000"/>
              <a:gd name="connsiteX13" fmla="*/ 5221281 w 6116025"/>
              <a:gd name="connsiteY13" fmla="*/ 920873 h 6858000"/>
              <a:gd name="connsiteX14" fmla="*/ 5201018 w 6116025"/>
              <a:gd name="connsiteY14" fmla="*/ 1095027 h 6858000"/>
              <a:gd name="connsiteX15" fmla="*/ 5189234 w 6116025"/>
              <a:gd name="connsiteY15" fmla="*/ 1217308 h 6858000"/>
              <a:gd name="connsiteX16" fmla="*/ 5202769 w 6116025"/>
              <a:gd name="connsiteY16" fmla="*/ 1269450 h 6858000"/>
              <a:gd name="connsiteX17" fmla="*/ 5225968 w 6116025"/>
              <a:gd name="connsiteY17" fmla="*/ 1357994 h 6858000"/>
              <a:gd name="connsiteX18" fmla="*/ 5231437 w 6116025"/>
              <a:gd name="connsiteY18" fmla="*/ 1373779 h 6858000"/>
              <a:gd name="connsiteX19" fmla="*/ 5237226 w 6116025"/>
              <a:gd name="connsiteY19" fmla="*/ 1441327 h 6858000"/>
              <a:gd name="connsiteX20" fmla="*/ 5255653 w 6116025"/>
              <a:gd name="connsiteY20" fmla="*/ 1524712 h 6858000"/>
              <a:gd name="connsiteX21" fmla="*/ 5263491 w 6116025"/>
              <a:gd name="connsiteY21" fmla="*/ 1642938 h 6858000"/>
              <a:gd name="connsiteX22" fmla="*/ 5256552 w 6116025"/>
              <a:gd name="connsiteY22" fmla="*/ 1672509 h 6858000"/>
              <a:gd name="connsiteX23" fmla="*/ 5266931 w 6116025"/>
              <a:gd name="connsiteY23" fmla="*/ 1866147 h 6858000"/>
              <a:gd name="connsiteX24" fmla="*/ 5255696 w 6116025"/>
              <a:gd name="connsiteY24" fmla="*/ 1953770 h 6858000"/>
              <a:gd name="connsiteX25" fmla="*/ 5252592 w 6116025"/>
              <a:gd name="connsiteY25" fmla="*/ 2092210 h 6858000"/>
              <a:gd name="connsiteX26" fmla="*/ 5250104 w 6116025"/>
              <a:gd name="connsiteY26" fmla="*/ 2249166 h 6858000"/>
              <a:gd name="connsiteX27" fmla="*/ 5251214 w 6116025"/>
              <a:gd name="connsiteY27" fmla="*/ 2250944 h 6858000"/>
              <a:gd name="connsiteX28" fmla="*/ 5250644 w 6116025"/>
              <a:gd name="connsiteY28" fmla="*/ 2266619 h 6858000"/>
              <a:gd name="connsiteX29" fmla="*/ 5293877 w 6116025"/>
              <a:gd name="connsiteY29" fmla="*/ 2368649 h 6858000"/>
              <a:gd name="connsiteX30" fmla="*/ 5311338 w 6116025"/>
              <a:gd name="connsiteY30" fmla="*/ 2404034 h 6858000"/>
              <a:gd name="connsiteX31" fmla="*/ 5338366 w 6116025"/>
              <a:gd name="connsiteY31" fmla="*/ 2465052 h 6858000"/>
              <a:gd name="connsiteX32" fmla="*/ 5371263 w 6116025"/>
              <a:gd name="connsiteY32" fmla="*/ 2586413 h 6858000"/>
              <a:gd name="connsiteX33" fmla="*/ 5407503 w 6116025"/>
              <a:gd name="connsiteY33" fmla="*/ 2786290 h 6858000"/>
              <a:gd name="connsiteX34" fmla="*/ 5407356 w 6116025"/>
              <a:gd name="connsiteY34" fmla="*/ 2787545 h 6858000"/>
              <a:gd name="connsiteX35" fmla="*/ 5457023 w 6116025"/>
              <a:gd name="connsiteY35" fmla="*/ 2858292 h 6858000"/>
              <a:gd name="connsiteX36" fmla="*/ 5479298 w 6116025"/>
              <a:gd name="connsiteY36" fmla="*/ 2947791 h 6858000"/>
              <a:gd name="connsiteX37" fmla="*/ 5481770 w 6116025"/>
              <a:gd name="connsiteY37" fmla="*/ 2951352 h 6858000"/>
              <a:gd name="connsiteX38" fmla="*/ 5482415 w 6116025"/>
              <a:gd name="connsiteY38" fmla="*/ 3004079 h 6858000"/>
              <a:gd name="connsiteX39" fmla="*/ 5503944 w 6116025"/>
              <a:gd name="connsiteY39" fmla="*/ 3123335 h 6858000"/>
              <a:gd name="connsiteX40" fmla="*/ 5516007 w 6116025"/>
              <a:gd name="connsiteY40" fmla="*/ 3258473 h 6858000"/>
              <a:gd name="connsiteX41" fmla="*/ 5589758 w 6116025"/>
              <a:gd name="connsiteY41" fmla="*/ 3453699 h 6858000"/>
              <a:gd name="connsiteX42" fmla="*/ 5596144 w 6116025"/>
              <a:gd name="connsiteY42" fmla="*/ 3534624 h 6858000"/>
              <a:gd name="connsiteX43" fmla="*/ 5597750 w 6116025"/>
              <a:gd name="connsiteY43" fmla="*/ 3534129 h 6858000"/>
              <a:gd name="connsiteX44" fmla="*/ 5618377 w 6116025"/>
              <a:gd name="connsiteY44" fmla="*/ 3588431 h 6858000"/>
              <a:gd name="connsiteX45" fmla="*/ 5655472 w 6116025"/>
              <a:gd name="connsiteY45" fmla="*/ 3678877 h 6858000"/>
              <a:gd name="connsiteX46" fmla="*/ 5683015 w 6116025"/>
              <a:gd name="connsiteY46" fmla="*/ 3762025 h 6858000"/>
              <a:gd name="connsiteX47" fmla="*/ 5696643 w 6116025"/>
              <a:gd name="connsiteY47" fmla="*/ 3773888 h 6858000"/>
              <a:gd name="connsiteX48" fmla="*/ 5768491 w 6116025"/>
              <a:gd name="connsiteY48" fmla="*/ 3914399 h 6858000"/>
              <a:gd name="connsiteX49" fmla="*/ 5793123 w 6116025"/>
              <a:gd name="connsiteY49" fmla="*/ 3969952 h 6858000"/>
              <a:gd name="connsiteX50" fmla="*/ 5808321 w 6116025"/>
              <a:gd name="connsiteY50" fmla="*/ 3988153 h 6858000"/>
              <a:gd name="connsiteX51" fmla="*/ 5825621 w 6116025"/>
              <a:gd name="connsiteY51" fmla="*/ 4015525 h 6858000"/>
              <a:gd name="connsiteX52" fmla="*/ 5860672 w 6116025"/>
              <a:gd name="connsiteY52" fmla="*/ 4061579 h 6858000"/>
              <a:gd name="connsiteX53" fmla="*/ 5894095 w 6116025"/>
              <a:gd name="connsiteY53" fmla="*/ 4128857 h 6858000"/>
              <a:gd name="connsiteX54" fmla="*/ 5903513 w 6116025"/>
              <a:gd name="connsiteY54" fmla="*/ 4187661 h 6858000"/>
              <a:gd name="connsiteX55" fmla="*/ 5946705 w 6116025"/>
              <a:gd name="connsiteY55" fmla="*/ 4428051 h 6858000"/>
              <a:gd name="connsiteX56" fmla="*/ 5949261 w 6116025"/>
              <a:gd name="connsiteY56" fmla="*/ 4449185 h 6858000"/>
              <a:gd name="connsiteX57" fmla="*/ 5968960 w 6116025"/>
              <a:gd name="connsiteY57" fmla="*/ 4482655 h 6858000"/>
              <a:gd name="connsiteX58" fmla="*/ 5998138 w 6116025"/>
              <a:gd name="connsiteY58" fmla="*/ 4697518 h 6858000"/>
              <a:gd name="connsiteX59" fmla="*/ 6007819 w 6116025"/>
              <a:gd name="connsiteY59" fmla="*/ 4858148 h 6858000"/>
              <a:gd name="connsiteX60" fmla="*/ 6007749 w 6116025"/>
              <a:gd name="connsiteY60" fmla="*/ 4964715 h 6858000"/>
              <a:gd name="connsiteX61" fmla="*/ 6005269 w 6116025"/>
              <a:gd name="connsiteY61" fmla="*/ 5150567 h 6858000"/>
              <a:gd name="connsiteX62" fmla="*/ 6001127 w 6116025"/>
              <a:gd name="connsiteY62" fmla="*/ 5164609 h 6858000"/>
              <a:gd name="connsiteX63" fmla="*/ 5998514 w 6116025"/>
              <a:gd name="connsiteY63" fmla="*/ 5189673 h 6858000"/>
              <a:gd name="connsiteX64" fmla="*/ 6018409 w 6116025"/>
              <a:gd name="connsiteY64" fmla="*/ 5227157 h 6858000"/>
              <a:gd name="connsiteX65" fmla="*/ 6036748 w 6116025"/>
              <a:gd name="connsiteY65" fmla="*/ 5322752 h 6858000"/>
              <a:gd name="connsiteX66" fmla="*/ 6037677 w 6116025"/>
              <a:gd name="connsiteY66" fmla="*/ 5354807 h 6858000"/>
              <a:gd name="connsiteX67" fmla="*/ 6053435 w 6116025"/>
              <a:gd name="connsiteY67" fmla="*/ 5387547 h 6858000"/>
              <a:gd name="connsiteX68" fmla="*/ 6068640 w 6116025"/>
              <a:gd name="connsiteY68" fmla="*/ 5474503 h 6858000"/>
              <a:gd name="connsiteX69" fmla="*/ 6080922 w 6116025"/>
              <a:gd name="connsiteY69" fmla="*/ 5561070 h 6858000"/>
              <a:gd name="connsiteX70" fmla="*/ 6096949 w 6116025"/>
              <a:gd name="connsiteY70" fmla="*/ 5648179 h 6858000"/>
              <a:gd name="connsiteX71" fmla="*/ 6115796 w 6116025"/>
              <a:gd name="connsiteY71" fmla="*/ 5862844 h 6858000"/>
              <a:gd name="connsiteX72" fmla="*/ 6102493 w 6116025"/>
              <a:gd name="connsiteY72" fmla="*/ 5928602 h 6858000"/>
              <a:gd name="connsiteX73" fmla="*/ 6056863 w 6116025"/>
              <a:gd name="connsiteY73" fmla="*/ 6000643 h 6858000"/>
              <a:gd name="connsiteX74" fmla="*/ 6045436 w 6116025"/>
              <a:gd name="connsiteY74" fmla="*/ 6124480 h 6858000"/>
              <a:gd name="connsiteX75" fmla="*/ 6030489 w 6116025"/>
              <a:gd name="connsiteY75" fmla="*/ 6317666 h 6858000"/>
              <a:gd name="connsiteX76" fmla="*/ 6007492 w 6116025"/>
              <a:gd name="connsiteY76" fmla="*/ 6440818 h 6858000"/>
              <a:gd name="connsiteX77" fmla="*/ 6009467 w 6116025"/>
              <a:gd name="connsiteY77" fmla="*/ 6487076 h 6858000"/>
              <a:gd name="connsiteX78" fmla="*/ 5995064 w 6116025"/>
              <a:gd name="connsiteY78" fmla="*/ 6540791 h 6858000"/>
              <a:gd name="connsiteX79" fmla="*/ 6004510 w 6116025"/>
              <a:gd name="connsiteY79" fmla="*/ 6599256 h 6858000"/>
              <a:gd name="connsiteX80" fmla="*/ 5986207 w 6116025"/>
              <a:gd name="connsiteY80" fmla="*/ 6695855 h 6858000"/>
              <a:gd name="connsiteX81" fmla="*/ 5979428 w 6116025"/>
              <a:gd name="connsiteY81" fmla="*/ 6754678 h 6858000"/>
              <a:gd name="connsiteX82" fmla="*/ 5983398 w 6116025"/>
              <a:gd name="connsiteY82" fmla="*/ 6778641 h 6858000"/>
              <a:gd name="connsiteX83" fmla="*/ 5984543 w 6116025"/>
              <a:gd name="connsiteY83" fmla="*/ 6811016 h 6858000"/>
              <a:gd name="connsiteX84" fmla="*/ 5979671 w 6116025"/>
              <a:gd name="connsiteY84" fmla="*/ 6858000 h 6858000"/>
              <a:gd name="connsiteX85" fmla="*/ 0 w 6116025"/>
              <a:gd name="connsiteY85" fmla="*/ 6858000 h 6858000"/>
              <a:gd name="connsiteX86" fmla="*/ 0 w 6116025"/>
              <a:gd name="connsiteY86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102493 w 6115796"/>
              <a:gd name="connsiteY72" fmla="*/ 5928602 h 6858000"/>
              <a:gd name="connsiteX73" fmla="*/ 6056863 w 6115796"/>
              <a:gd name="connsiteY73" fmla="*/ 6000643 h 6858000"/>
              <a:gd name="connsiteX74" fmla="*/ 6045436 w 6115796"/>
              <a:gd name="connsiteY74" fmla="*/ 6124480 h 6858000"/>
              <a:gd name="connsiteX75" fmla="*/ 6030489 w 6115796"/>
              <a:gd name="connsiteY75" fmla="*/ 6317666 h 6858000"/>
              <a:gd name="connsiteX76" fmla="*/ 6007492 w 6115796"/>
              <a:gd name="connsiteY76" fmla="*/ 6440818 h 6858000"/>
              <a:gd name="connsiteX77" fmla="*/ 6009467 w 6115796"/>
              <a:gd name="connsiteY77" fmla="*/ 6487076 h 6858000"/>
              <a:gd name="connsiteX78" fmla="*/ 5995064 w 6115796"/>
              <a:gd name="connsiteY78" fmla="*/ 6540791 h 6858000"/>
              <a:gd name="connsiteX79" fmla="*/ 6004510 w 6115796"/>
              <a:gd name="connsiteY79" fmla="*/ 6599256 h 6858000"/>
              <a:gd name="connsiteX80" fmla="*/ 5986207 w 6115796"/>
              <a:gd name="connsiteY80" fmla="*/ 6695855 h 6858000"/>
              <a:gd name="connsiteX81" fmla="*/ 5979428 w 6115796"/>
              <a:gd name="connsiteY81" fmla="*/ 6754678 h 6858000"/>
              <a:gd name="connsiteX82" fmla="*/ 5983398 w 6115796"/>
              <a:gd name="connsiteY82" fmla="*/ 6778641 h 6858000"/>
              <a:gd name="connsiteX83" fmla="*/ 5984543 w 6115796"/>
              <a:gd name="connsiteY83" fmla="*/ 6811016 h 6858000"/>
              <a:gd name="connsiteX84" fmla="*/ 5979671 w 6115796"/>
              <a:gd name="connsiteY84" fmla="*/ 6858000 h 6858000"/>
              <a:gd name="connsiteX85" fmla="*/ 0 w 6115796"/>
              <a:gd name="connsiteY85" fmla="*/ 6858000 h 6858000"/>
              <a:gd name="connsiteX86" fmla="*/ 0 w 6115796"/>
              <a:gd name="connsiteY86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056863 w 6115796"/>
              <a:gd name="connsiteY72" fmla="*/ 6000643 h 6858000"/>
              <a:gd name="connsiteX73" fmla="*/ 6045436 w 6115796"/>
              <a:gd name="connsiteY73" fmla="*/ 6124480 h 6858000"/>
              <a:gd name="connsiteX74" fmla="*/ 6030489 w 6115796"/>
              <a:gd name="connsiteY74" fmla="*/ 6317666 h 6858000"/>
              <a:gd name="connsiteX75" fmla="*/ 6007492 w 6115796"/>
              <a:gd name="connsiteY75" fmla="*/ 6440818 h 6858000"/>
              <a:gd name="connsiteX76" fmla="*/ 6009467 w 6115796"/>
              <a:gd name="connsiteY76" fmla="*/ 6487076 h 6858000"/>
              <a:gd name="connsiteX77" fmla="*/ 5995064 w 6115796"/>
              <a:gd name="connsiteY77" fmla="*/ 6540791 h 6858000"/>
              <a:gd name="connsiteX78" fmla="*/ 6004510 w 6115796"/>
              <a:gd name="connsiteY78" fmla="*/ 6599256 h 6858000"/>
              <a:gd name="connsiteX79" fmla="*/ 5986207 w 6115796"/>
              <a:gd name="connsiteY79" fmla="*/ 6695855 h 6858000"/>
              <a:gd name="connsiteX80" fmla="*/ 5979428 w 6115796"/>
              <a:gd name="connsiteY80" fmla="*/ 6754678 h 6858000"/>
              <a:gd name="connsiteX81" fmla="*/ 5983398 w 6115796"/>
              <a:gd name="connsiteY81" fmla="*/ 6778641 h 6858000"/>
              <a:gd name="connsiteX82" fmla="*/ 5984543 w 6115796"/>
              <a:gd name="connsiteY82" fmla="*/ 6811016 h 6858000"/>
              <a:gd name="connsiteX83" fmla="*/ 5979671 w 6115796"/>
              <a:gd name="connsiteY83" fmla="*/ 6858000 h 6858000"/>
              <a:gd name="connsiteX84" fmla="*/ 0 w 6115796"/>
              <a:gd name="connsiteY84" fmla="*/ 6858000 h 6858000"/>
              <a:gd name="connsiteX85" fmla="*/ 0 w 6115796"/>
              <a:gd name="connsiteY85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056863 w 6115796"/>
              <a:gd name="connsiteY72" fmla="*/ 6000643 h 6858000"/>
              <a:gd name="connsiteX73" fmla="*/ 6045436 w 6115796"/>
              <a:gd name="connsiteY73" fmla="*/ 6124480 h 6858000"/>
              <a:gd name="connsiteX74" fmla="*/ 6030489 w 6115796"/>
              <a:gd name="connsiteY74" fmla="*/ 6317666 h 6858000"/>
              <a:gd name="connsiteX75" fmla="*/ 6007492 w 6115796"/>
              <a:gd name="connsiteY75" fmla="*/ 6440818 h 6858000"/>
              <a:gd name="connsiteX76" fmla="*/ 6009467 w 6115796"/>
              <a:gd name="connsiteY76" fmla="*/ 6487076 h 6858000"/>
              <a:gd name="connsiteX77" fmla="*/ 5995064 w 6115796"/>
              <a:gd name="connsiteY77" fmla="*/ 6540791 h 6858000"/>
              <a:gd name="connsiteX78" fmla="*/ 6004510 w 6115796"/>
              <a:gd name="connsiteY78" fmla="*/ 6599256 h 6858000"/>
              <a:gd name="connsiteX79" fmla="*/ 5986207 w 6115796"/>
              <a:gd name="connsiteY79" fmla="*/ 6695855 h 6858000"/>
              <a:gd name="connsiteX80" fmla="*/ 5979428 w 6115796"/>
              <a:gd name="connsiteY80" fmla="*/ 6754678 h 6858000"/>
              <a:gd name="connsiteX81" fmla="*/ 5983398 w 6115796"/>
              <a:gd name="connsiteY81" fmla="*/ 6778641 h 6858000"/>
              <a:gd name="connsiteX82" fmla="*/ 5984543 w 6115796"/>
              <a:gd name="connsiteY82" fmla="*/ 6811016 h 6858000"/>
              <a:gd name="connsiteX83" fmla="*/ 5979671 w 6115796"/>
              <a:gd name="connsiteY83" fmla="*/ 6858000 h 6858000"/>
              <a:gd name="connsiteX84" fmla="*/ 0 w 6115796"/>
              <a:gd name="connsiteY84" fmla="*/ 6858000 h 6858000"/>
              <a:gd name="connsiteX85" fmla="*/ 0 w 6115796"/>
              <a:gd name="connsiteY85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056863 w 6115796"/>
              <a:gd name="connsiteY72" fmla="*/ 6000643 h 6858000"/>
              <a:gd name="connsiteX73" fmla="*/ 6045436 w 6115796"/>
              <a:gd name="connsiteY73" fmla="*/ 6124480 h 6858000"/>
              <a:gd name="connsiteX74" fmla="*/ 6030489 w 6115796"/>
              <a:gd name="connsiteY74" fmla="*/ 6317666 h 6858000"/>
              <a:gd name="connsiteX75" fmla="*/ 6007492 w 6115796"/>
              <a:gd name="connsiteY75" fmla="*/ 6440818 h 6858000"/>
              <a:gd name="connsiteX76" fmla="*/ 6009467 w 6115796"/>
              <a:gd name="connsiteY76" fmla="*/ 6487076 h 6858000"/>
              <a:gd name="connsiteX77" fmla="*/ 5995064 w 6115796"/>
              <a:gd name="connsiteY77" fmla="*/ 6540791 h 6858000"/>
              <a:gd name="connsiteX78" fmla="*/ 5986207 w 6115796"/>
              <a:gd name="connsiteY78" fmla="*/ 6695855 h 6858000"/>
              <a:gd name="connsiteX79" fmla="*/ 5979428 w 6115796"/>
              <a:gd name="connsiteY79" fmla="*/ 6754678 h 6858000"/>
              <a:gd name="connsiteX80" fmla="*/ 5983398 w 6115796"/>
              <a:gd name="connsiteY80" fmla="*/ 6778641 h 6858000"/>
              <a:gd name="connsiteX81" fmla="*/ 5984543 w 6115796"/>
              <a:gd name="connsiteY81" fmla="*/ 6811016 h 6858000"/>
              <a:gd name="connsiteX82" fmla="*/ 5979671 w 6115796"/>
              <a:gd name="connsiteY82" fmla="*/ 6858000 h 6858000"/>
              <a:gd name="connsiteX83" fmla="*/ 0 w 6115796"/>
              <a:gd name="connsiteY83" fmla="*/ 6858000 h 6858000"/>
              <a:gd name="connsiteX84" fmla="*/ 0 w 6115796"/>
              <a:gd name="connsiteY84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056863 w 6115796"/>
              <a:gd name="connsiteY72" fmla="*/ 6000643 h 6858000"/>
              <a:gd name="connsiteX73" fmla="*/ 6045436 w 6115796"/>
              <a:gd name="connsiteY73" fmla="*/ 6124480 h 6858000"/>
              <a:gd name="connsiteX74" fmla="*/ 6030489 w 6115796"/>
              <a:gd name="connsiteY74" fmla="*/ 6317666 h 6858000"/>
              <a:gd name="connsiteX75" fmla="*/ 6007492 w 6115796"/>
              <a:gd name="connsiteY75" fmla="*/ 6440818 h 6858000"/>
              <a:gd name="connsiteX76" fmla="*/ 6009467 w 6115796"/>
              <a:gd name="connsiteY76" fmla="*/ 6487076 h 6858000"/>
              <a:gd name="connsiteX77" fmla="*/ 5995064 w 6115796"/>
              <a:gd name="connsiteY77" fmla="*/ 6540791 h 6858000"/>
              <a:gd name="connsiteX78" fmla="*/ 5986207 w 6115796"/>
              <a:gd name="connsiteY78" fmla="*/ 6695855 h 6858000"/>
              <a:gd name="connsiteX79" fmla="*/ 5979428 w 6115796"/>
              <a:gd name="connsiteY79" fmla="*/ 6754678 h 6858000"/>
              <a:gd name="connsiteX80" fmla="*/ 5984543 w 6115796"/>
              <a:gd name="connsiteY80" fmla="*/ 6811016 h 6858000"/>
              <a:gd name="connsiteX81" fmla="*/ 5979671 w 6115796"/>
              <a:gd name="connsiteY81" fmla="*/ 6858000 h 6858000"/>
              <a:gd name="connsiteX82" fmla="*/ 0 w 6115796"/>
              <a:gd name="connsiteY82" fmla="*/ 6858000 h 6858000"/>
              <a:gd name="connsiteX83" fmla="*/ 0 w 6115796"/>
              <a:gd name="connsiteY83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045436 w 6115796"/>
              <a:gd name="connsiteY72" fmla="*/ 6124480 h 6858000"/>
              <a:gd name="connsiteX73" fmla="*/ 6030489 w 6115796"/>
              <a:gd name="connsiteY73" fmla="*/ 6317666 h 6858000"/>
              <a:gd name="connsiteX74" fmla="*/ 6007492 w 6115796"/>
              <a:gd name="connsiteY74" fmla="*/ 6440818 h 6858000"/>
              <a:gd name="connsiteX75" fmla="*/ 6009467 w 6115796"/>
              <a:gd name="connsiteY75" fmla="*/ 6487076 h 6858000"/>
              <a:gd name="connsiteX76" fmla="*/ 5995064 w 6115796"/>
              <a:gd name="connsiteY76" fmla="*/ 6540791 h 6858000"/>
              <a:gd name="connsiteX77" fmla="*/ 5986207 w 6115796"/>
              <a:gd name="connsiteY77" fmla="*/ 6695855 h 6858000"/>
              <a:gd name="connsiteX78" fmla="*/ 5979428 w 6115796"/>
              <a:gd name="connsiteY78" fmla="*/ 6754678 h 6858000"/>
              <a:gd name="connsiteX79" fmla="*/ 5984543 w 6115796"/>
              <a:gd name="connsiteY79" fmla="*/ 6811016 h 6858000"/>
              <a:gd name="connsiteX80" fmla="*/ 5979671 w 6115796"/>
              <a:gd name="connsiteY80" fmla="*/ 6858000 h 6858000"/>
              <a:gd name="connsiteX81" fmla="*/ 0 w 6115796"/>
              <a:gd name="connsiteY81" fmla="*/ 6858000 h 6858000"/>
              <a:gd name="connsiteX82" fmla="*/ 0 w 6115796"/>
              <a:gd name="connsiteY82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1770 w 6115796"/>
              <a:gd name="connsiteY37" fmla="*/ 2951352 h 6858000"/>
              <a:gd name="connsiteX38" fmla="*/ 5482415 w 6115796"/>
              <a:gd name="connsiteY38" fmla="*/ 3004079 h 6858000"/>
              <a:gd name="connsiteX39" fmla="*/ 5503944 w 6115796"/>
              <a:gd name="connsiteY39" fmla="*/ 3123335 h 6858000"/>
              <a:gd name="connsiteX40" fmla="*/ 5516007 w 6115796"/>
              <a:gd name="connsiteY40" fmla="*/ 3258473 h 6858000"/>
              <a:gd name="connsiteX41" fmla="*/ 5589758 w 6115796"/>
              <a:gd name="connsiteY41" fmla="*/ 3453699 h 6858000"/>
              <a:gd name="connsiteX42" fmla="*/ 5596144 w 6115796"/>
              <a:gd name="connsiteY42" fmla="*/ 3534624 h 6858000"/>
              <a:gd name="connsiteX43" fmla="*/ 5597750 w 6115796"/>
              <a:gd name="connsiteY43" fmla="*/ 3534129 h 6858000"/>
              <a:gd name="connsiteX44" fmla="*/ 5618377 w 6115796"/>
              <a:gd name="connsiteY44" fmla="*/ 3588431 h 6858000"/>
              <a:gd name="connsiteX45" fmla="*/ 5655472 w 6115796"/>
              <a:gd name="connsiteY45" fmla="*/ 3678877 h 6858000"/>
              <a:gd name="connsiteX46" fmla="*/ 5683015 w 6115796"/>
              <a:gd name="connsiteY46" fmla="*/ 3762025 h 6858000"/>
              <a:gd name="connsiteX47" fmla="*/ 5696643 w 6115796"/>
              <a:gd name="connsiteY47" fmla="*/ 3773888 h 6858000"/>
              <a:gd name="connsiteX48" fmla="*/ 5768491 w 6115796"/>
              <a:gd name="connsiteY48" fmla="*/ 3914399 h 6858000"/>
              <a:gd name="connsiteX49" fmla="*/ 5793123 w 6115796"/>
              <a:gd name="connsiteY49" fmla="*/ 3969952 h 6858000"/>
              <a:gd name="connsiteX50" fmla="*/ 5808321 w 6115796"/>
              <a:gd name="connsiteY50" fmla="*/ 3988153 h 6858000"/>
              <a:gd name="connsiteX51" fmla="*/ 5825621 w 6115796"/>
              <a:gd name="connsiteY51" fmla="*/ 4015525 h 6858000"/>
              <a:gd name="connsiteX52" fmla="*/ 5860672 w 6115796"/>
              <a:gd name="connsiteY52" fmla="*/ 4061579 h 6858000"/>
              <a:gd name="connsiteX53" fmla="*/ 5894095 w 6115796"/>
              <a:gd name="connsiteY53" fmla="*/ 4128857 h 6858000"/>
              <a:gd name="connsiteX54" fmla="*/ 5903513 w 6115796"/>
              <a:gd name="connsiteY54" fmla="*/ 4187661 h 6858000"/>
              <a:gd name="connsiteX55" fmla="*/ 5946705 w 6115796"/>
              <a:gd name="connsiteY55" fmla="*/ 4428051 h 6858000"/>
              <a:gd name="connsiteX56" fmla="*/ 5949261 w 6115796"/>
              <a:gd name="connsiteY56" fmla="*/ 4449185 h 6858000"/>
              <a:gd name="connsiteX57" fmla="*/ 5968960 w 6115796"/>
              <a:gd name="connsiteY57" fmla="*/ 4482655 h 6858000"/>
              <a:gd name="connsiteX58" fmla="*/ 5998138 w 6115796"/>
              <a:gd name="connsiteY58" fmla="*/ 4697518 h 6858000"/>
              <a:gd name="connsiteX59" fmla="*/ 6007819 w 6115796"/>
              <a:gd name="connsiteY59" fmla="*/ 4858148 h 6858000"/>
              <a:gd name="connsiteX60" fmla="*/ 6007749 w 6115796"/>
              <a:gd name="connsiteY60" fmla="*/ 4964715 h 6858000"/>
              <a:gd name="connsiteX61" fmla="*/ 6005269 w 6115796"/>
              <a:gd name="connsiteY61" fmla="*/ 5150567 h 6858000"/>
              <a:gd name="connsiteX62" fmla="*/ 6001127 w 6115796"/>
              <a:gd name="connsiteY62" fmla="*/ 5164609 h 6858000"/>
              <a:gd name="connsiteX63" fmla="*/ 5998514 w 6115796"/>
              <a:gd name="connsiteY63" fmla="*/ 5189673 h 6858000"/>
              <a:gd name="connsiteX64" fmla="*/ 6018409 w 6115796"/>
              <a:gd name="connsiteY64" fmla="*/ 5227157 h 6858000"/>
              <a:gd name="connsiteX65" fmla="*/ 6036748 w 6115796"/>
              <a:gd name="connsiteY65" fmla="*/ 5322752 h 6858000"/>
              <a:gd name="connsiteX66" fmla="*/ 6037677 w 6115796"/>
              <a:gd name="connsiteY66" fmla="*/ 5354807 h 6858000"/>
              <a:gd name="connsiteX67" fmla="*/ 6053435 w 6115796"/>
              <a:gd name="connsiteY67" fmla="*/ 5387547 h 6858000"/>
              <a:gd name="connsiteX68" fmla="*/ 6068640 w 6115796"/>
              <a:gd name="connsiteY68" fmla="*/ 5474503 h 6858000"/>
              <a:gd name="connsiteX69" fmla="*/ 6080922 w 6115796"/>
              <a:gd name="connsiteY69" fmla="*/ 5561070 h 6858000"/>
              <a:gd name="connsiteX70" fmla="*/ 6096949 w 6115796"/>
              <a:gd name="connsiteY70" fmla="*/ 5648179 h 6858000"/>
              <a:gd name="connsiteX71" fmla="*/ 6115796 w 6115796"/>
              <a:gd name="connsiteY71" fmla="*/ 5862844 h 6858000"/>
              <a:gd name="connsiteX72" fmla="*/ 6045436 w 6115796"/>
              <a:gd name="connsiteY72" fmla="*/ 6124480 h 6858000"/>
              <a:gd name="connsiteX73" fmla="*/ 6030489 w 6115796"/>
              <a:gd name="connsiteY73" fmla="*/ 6317666 h 6858000"/>
              <a:gd name="connsiteX74" fmla="*/ 6007492 w 6115796"/>
              <a:gd name="connsiteY74" fmla="*/ 6440818 h 6858000"/>
              <a:gd name="connsiteX75" fmla="*/ 6009467 w 6115796"/>
              <a:gd name="connsiteY75" fmla="*/ 6487076 h 6858000"/>
              <a:gd name="connsiteX76" fmla="*/ 5995064 w 6115796"/>
              <a:gd name="connsiteY76" fmla="*/ 6540791 h 6858000"/>
              <a:gd name="connsiteX77" fmla="*/ 5986207 w 6115796"/>
              <a:gd name="connsiteY77" fmla="*/ 6695855 h 6858000"/>
              <a:gd name="connsiteX78" fmla="*/ 5979428 w 6115796"/>
              <a:gd name="connsiteY78" fmla="*/ 6754678 h 6858000"/>
              <a:gd name="connsiteX79" fmla="*/ 5984543 w 6115796"/>
              <a:gd name="connsiteY79" fmla="*/ 6811016 h 6858000"/>
              <a:gd name="connsiteX80" fmla="*/ 5979671 w 6115796"/>
              <a:gd name="connsiteY80" fmla="*/ 6858000 h 6858000"/>
              <a:gd name="connsiteX81" fmla="*/ 0 w 6115796"/>
              <a:gd name="connsiteY81" fmla="*/ 6858000 h 6858000"/>
              <a:gd name="connsiteX82" fmla="*/ 0 w 6115796"/>
              <a:gd name="connsiteY82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2415 w 6115796"/>
              <a:gd name="connsiteY37" fmla="*/ 3004079 h 6858000"/>
              <a:gd name="connsiteX38" fmla="*/ 5503944 w 6115796"/>
              <a:gd name="connsiteY38" fmla="*/ 3123335 h 6858000"/>
              <a:gd name="connsiteX39" fmla="*/ 5516007 w 6115796"/>
              <a:gd name="connsiteY39" fmla="*/ 3258473 h 6858000"/>
              <a:gd name="connsiteX40" fmla="*/ 5589758 w 6115796"/>
              <a:gd name="connsiteY40" fmla="*/ 3453699 h 6858000"/>
              <a:gd name="connsiteX41" fmla="*/ 5596144 w 6115796"/>
              <a:gd name="connsiteY41" fmla="*/ 3534624 h 6858000"/>
              <a:gd name="connsiteX42" fmla="*/ 5597750 w 6115796"/>
              <a:gd name="connsiteY42" fmla="*/ 3534129 h 6858000"/>
              <a:gd name="connsiteX43" fmla="*/ 5618377 w 6115796"/>
              <a:gd name="connsiteY43" fmla="*/ 3588431 h 6858000"/>
              <a:gd name="connsiteX44" fmla="*/ 5655472 w 6115796"/>
              <a:gd name="connsiteY44" fmla="*/ 3678877 h 6858000"/>
              <a:gd name="connsiteX45" fmla="*/ 5683015 w 6115796"/>
              <a:gd name="connsiteY45" fmla="*/ 3762025 h 6858000"/>
              <a:gd name="connsiteX46" fmla="*/ 5696643 w 6115796"/>
              <a:gd name="connsiteY46" fmla="*/ 3773888 h 6858000"/>
              <a:gd name="connsiteX47" fmla="*/ 5768491 w 6115796"/>
              <a:gd name="connsiteY47" fmla="*/ 3914399 h 6858000"/>
              <a:gd name="connsiteX48" fmla="*/ 5793123 w 6115796"/>
              <a:gd name="connsiteY48" fmla="*/ 3969952 h 6858000"/>
              <a:gd name="connsiteX49" fmla="*/ 5808321 w 6115796"/>
              <a:gd name="connsiteY49" fmla="*/ 3988153 h 6858000"/>
              <a:gd name="connsiteX50" fmla="*/ 5825621 w 6115796"/>
              <a:gd name="connsiteY50" fmla="*/ 4015525 h 6858000"/>
              <a:gd name="connsiteX51" fmla="*/ 5860672 w 6115796"/>
              <a:gd name="connsiteY51" fmla="*/ 4061579 h 6858000"/>
              <a:gd name="connsiteX52" fmla="*/ 5894095 w 6115796"/>
              <a:gd name="connsiteY52" fmla="*/ 4128857 h 6858000"/>
              <a:gd name="connsiteX53" fmla="*/ 5903513 w 6115796"/>
              <a:gd name="connsiteY53" fmla="*/ 4187661 h 6858000"/>
              <a:gd name="connsiteX54" fmla="*/ 5946705 w 6115796"/>
              <a:gd name="connsiteY54" fmla="*/ 4428051 h 6858000"/>
              <a:gd name="connsiteX55" fmla="*/ 5949261 w 6115796"/>
              <a:gd name="connsiteY55" fmla="*/ 4449185 h 6858000"/>
              <a:gd name="connsiteX56" fmla="*/ 5968960 w 6115796"/>
              <a:gd name="connsiteY56" fmla="*/ 4482655 h 6858000"/>
              <a:gd name="connsiteX57" fmla="*/ 5998138 w 6115796"/>
              <a:gd name="connsiteY57" fmla="*/ 4697518 h 6858000"/>
              <a:gd name="connsiteX58" fmla="*/ 6007819 w 6115796"/>
              <a:gd name="connsiteY58" fmla="*/ 4858148 h 6858000"/>
              <a:gd name="connsiteX59" fmla="*/ 6007749 w 6115796"/>
              <a:gd name="connsiteY59" fmla="*/ 4964715 h 6858000"/>
              <a:gd name="connsiteX60" fmla="*/ 6005269 w 6115796"/>
              <a:gd name="connsiteY60" fmla="*/ 5150567 h 6858000"/>
              <a:gd name="connsiteX61" fmla="*/ 6001127 w 6115796"/>
              <a:gd name="connsiteY61" fmla="*/ 5164609 h 6858000"/>
              <a:gd name="connsiteX62" fmla="*/ 5998514 w 6115796"/>
              <a:gd name="connsiteY62" fmla="*/ 5189673 h 6858000"/>
              <a:gd name="connsiteX63" fmla="*/ 6018409 w 6115796"/>
              <a:gd name="connsiteY63" fmla="*/ 5227157 h 6858000"/>
              <a:gd name="connsiteX64" fmla="*/ 6036748 w 6115796"/>
              <a:gd name="connsiteY64" fmla="*/ 5322752 h 6858000"/>
              <a:gd name="connsiteX65" fmla="*/ 6037677 w 6115796"/>
              <a:gd name="connsiteY65" fmla="*/ 5354807 h 6858000"/>
              <a:gd name="connsiteX66" fmla="*/ 6053435 w 6115796"/>
              <a:gd name="connsiteY66" fmla="*/ 5387547 h 6858000"/>
              <a:gd name="connsiteX67" fmla="*/ 6068640 w 6115796"/>
              <a:gd name="connsiteY67" fmla="*/ 5474503 h 6858000"/>
              <a:gd name="connsiteX68" fmla="*/ 6080922 w 6115796"/>
              <a:gd name="connsiteY68" fmla="*/ 5561070 h 6858000"/>
              <a:gd name="connsiteX69" fmla="*/ 6096949 w 6115796"/>
              <a:gd name="connsiteY69" fmla="*/ 5648179 h 6858000"/>
              <a:gd name="connsiteX70" fmla="*/ 6115796 w 6115796"/>
              <a:gd name="connsiteY70" fmla="*/ 5862844 h 6858000"/>
              <a:gd name="connsiteX71" fmla="*/ 6045436 w 6115796"/>
              <a:gd name="connsiteY71" fmla="*/ 6124480 h 6858000"/>
              <a:gd name="connsiteX72" fmla="*/ 6030489 w 6115796"/>
              <a:gd name="connsiteY72" fmla="*/ 6317666 h 6858000"/>
              <a:gd name="connsiteX73" fmla="*/ 6007492 w 6115796"/>
              <a:gd name="connsiteY73" fmla="*/ 6440818 h 6858000"/>
              <a:gd name="connsiteX74" fmla="*/ 6009467 w 6115796"/>
              <a:gd name="connsiteY74" fmla="*/ 6487076 h 6858000"/>
              <a:gd name="connsiteX75" fmla="*/ 5995064 w 6115796"/>
              <a:gd name="connsiteY75" fmla="*/ 6540791 h 6858000"/>
              <a:gd name="connsiteX76" fmla="*/ 5986207 w 6115796"/>
              <a:gd name="connsiteY76" fmla="*/ 6695855 h 6858000"/>
              <a:gd name="connsiteX77" fmla="*/ 5979428 w 6115796"/>
              <a:gd name="connsiteY77" fmla="*/ 6754678 h 6858000"/>
              <a:gd name="connsiteX78" fmla="*/ 5984543 w 6115796"/>
              <a:gd name="connsiteY78" fmla="*/ 6811016 h 6858000"/>
              <a:gd name="connsiteX79" fmla="*/ 5979671 w 6115796"/>
              <a:gd name="connsiteY79" fmla="*/ 6858000 h 6858000"/>
              <a:gd name="connsiteX80" fmla="*/ 0 w 6115796"/>
              <a:gd name="connsiteY80" fmla="*/ 6858000 h 6858000"/>
              <a:gd name="connsiteX81" fmla="*/ 0 w 6115796"/>
              <a:gd name="connsiteY81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79298 w 6115796"/>
              <a:gd name="connsiteY36" fmla="*/ 2947791 h 6858000"/>
              <a:gd name="connsiteX37" fmla="*/ 5482415 w 6115796"/>
              <a:gd name="connsiteY37" fmla="*/ 3004079 h 6858000"/>
              <a:gd name="connsiteX38" fmla="*/ 5503944 w 6115796"/>
              <a:gd name="connsiteY38" fmla="*/ 3123335 h 6858000"/>
              <a:gd name="connsiteX39" fmla="*/ 5516007 w 6115796"/>
              <a:gd name="connsiteY39" fmla="*/ 3258473 h 6858000"/>
              <a:gd name="connsiteX40" fmla="*/ 5589758 w 6115796"/>
              <a:gd name="connsiteY40" fmla="*/ 3453699 h 6858000"/>
              <a:gd name="connsiteX41" fmla="*/ 5596144 w 6115796"/>
              <a:gd name="connsiteY41" fmla="*/ 3534624 h 6858000"/>
              <a:gd name="connsiteX42" fmla="*/ 5597750 w 6115796"/>
              <a:gd name="connsiteY42" fmla="*/ 3534129 h 6858000"/>
              <a:gd name="connsiteX43" fmla="*/ 5618377 w 6115796"/>
              <a:gd name="connsiteY43" fmla="*/ 3588431 h 6858000"/>
              <a:gd name="connsiteX44" fmla="*/ 5655472 w 6115796"/>
              <a:gd name="connsiteY44" fmla="*/ 3678877 h 6858000"/>
              <a:gd name="connsiteX45" fmla="*/ 5683015 w 6115796"/>
              <a:gd name="connsiteY45" fmla="*/ 3762025 h 6858000"/>
              <a:gd name="connsiteX46" fmla="*/ 5696643 w 6115796"/>
              <a:gd name="connsiteY46" fmla="*/ 3773888 h 6858000"/>
              <a:gd name="connsiteX47" fmla="*/ 5768491 w 6115796"/>
              <a:gd name="connsiteY47" fmla="*/ 3914399 h 6858000"/>
              <a:gd name="connsiteX48" fmla="*/ 5793123 w 6115796"/>
              <a:gd name="connsiteY48" fmla="*/ 3969952 h 6858000"/>
              <a:gd name="connsiteX49" fmla="*/ 5808321 w 6115796"/>
              <a:gd name="connsiteY49" fmla="*/ 3988153 h 6858000"/>
              <a:gd name="connsiteX50" fmla="*/ 5825621 w 6115796"/>
              <a:gd name="connsiteY50" fmla="*/ 4015525 h 6858000"/>
              <a:gd name="connsiteX51" fmla="*/ 5860672 w 6115796"/>
              <a:gd name="connsiteY51" fmla="*/ 4061579 h 6858000"/>
              <a:gd name="connsiteX52" fmla="*/ 5894095 w 6115796"/>
              <a:gd name="connsiteY52" fmla="*/ 4128857 h 6858000"/>
              <a:gd name="connsiteX53" fmla="*/ 5903513 w 6115796"/>
              <a:gd name="connsiteY53" fmla="*/ 4187661 h 6858000"/>
              <a:gd name="connsiteX54" fmla="*/ 5946705 w 6115796"/>
              <a:gd name="connsiteY54" fmla="*/ 4428051 h 6858000"/>
              <a:gd name="connsiteX55" fmla="*/ 5949261 w 6115796"/>
              <a:gd name="connsiteY55" fmla="*/ 4449185 h 6858000"/>
              <a:gd name="connsiteX56" fmla="*/ 5968960 w 6115796"/>
              <a:gd name="connsiteY56" fmla="*/ 4482655 h 6858000"/>
              <a:gd name="connsiteX57" fmla="*/ 5998138 w 6115796"/>
              <a:gd name="connsiteY57" fmla="*/ 4697518 h 6858000"/>
              <a:gd name="connsiteX58" fmla="*/ 6007819 w 6115796"/>
              <a:gd name="connsiteY58" fmla="*/ 4858148 h 6858000"/>
              <a:gd name="connsiteX59" fmla="*/ 6007749 w 6115796"/>
              <a:gd name="connsiteY59" fmla="*/ 4964715 h 6858000"/>
              <a:gd name="connsiteX60" fmla="*/ 6005269 w 6115796"/>
              <a:gd name="connsiteY60" fmla="*/ 5150567 h 6858000"/>
              <a:gd name="connsiteX61" fmla="*/ 6001127 w 6115796"/>
              <a:gd name="connsiteY61" fmla="*/ 5164609 h 6858000"/>
              <a:gd name="connsiteX62" fmla="*/ 5998514 w 6115796"/>
              <a:gd name="connsiteY62" fmla="*/ 5189673 h 6858000"/>
              <a:gd name="connsiteX63" fmla="*/ 6018409 w 6115796"/>
              <a:gd name="connsiteY63" fmla="*/ 5227157 h 6858000"/>
              <a:gd name="connsiteX64" fmla="*/ 6036748 w 6115796"/>
              <a:gd name="connsiteY64" fmla="*/ 5322752 h 6858000"/>
              <a:gd name="connsiteX65" fmla="*/ 6037677 w 6115796"/>
              <a:gd name="connsiteY65" fmla="*/ 5354807 h 6858000"/>
              <a:gd name="connsiteX66" fmla="*/ 6053435 w 6115796"/>
              <a:gd name="connsiteY66" fmla="*/ 5387547 h 6858000"/>
              <a:gd name="connsiteX67" fmla="*/ 6068640 w 6115796"/>
              <a:gd name="connsiteY67" fmla="*/ 5474503 h 6858000"/>
              <a:gd name="connsiteX68" fmla="*/ 6080922 w 6115796"/>
              <a:gd name="connsiteY68" fmla="*/ 5561070 h 6858000"/>
              <a:gd name="connsiteX69" fmla="*/ 6096949 w 6115796"/>
              <a:gd name="connsiteY69" fmla="*/ 5648179 h 6858000"/>
              <a:gd name="connsiteX70" fmla="*/ 6115796 w 6115796"/>
              <a:gd name="connsiteY70" fmla="*/ 5862844 h 6858000"/>
              <a:gd name="connsiteX71" fmla="*/ 6045436 w 6115796"/>
              <a:gd name="connsiteY71" fmla="*/ 6124480 h 6858000"/>
              <a:gd name="connsiteX72" fmla="*/ 6030489 w 6115796"/>
              <a:gd name="connsiteY72" fmla="*/ 6317666 h 6858000"/>
              <a:gd name="connsiteX73" fmla="*/ 6007492 w 6115796"/>
              <a:gd name="connsiteY73" fmla="*/ 6440818 h 6858000"/>
              <a:gd name="connsiteX74" fmla="*/ 6009467 w 6115796"/>
              <a:gd name="connsiteY74" fmla="*/ 6487076 h 6858000"/>
              <a:gd name="connsiteX75" fmla="*/ 5995064 w 6115796"/>
              <a:gd name="connsiteY75" fmla="*/ 6540791 h 6858000"/>
              <a:gd name="connsiteX76" fmla="*/ 5986207 w 6115796"/>
              <a:gd name="connsiteY76" fmla="*/ 6695855 h 6858000"/>
              <a:gd name="connsiteX77" fmla="*/ 5979428 w 6115796"/>
              <a:gd name="connsiteY77" fmla="*/ 6754678 h 6858000"/>
              <a:gd name="connsiteX78" fmla="*/ 5984543 w 6115796"/>
              <a:gd name="connsiteY78" fmla="*/ 6811016 h 6858000"/>
              <a:gd name="connsiteX79" fmla="*/ 5979671 w 6115796"/>
              <a:gd name="connsiteY79" fmla="*/ 6858000 h 6858000"/>
              <a:gd name="connsiteX80" fmla="*/ 0 w 6115796"/>
              <a:gd name="connsiteY80" fmla="*/ 6858000 h 6858000"/>
              <a:gd name="connsiteX81" fmla="*/ 0 w 6115796"/>
              <a:gd name="connsiteY81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84061 w 6115796"/>
              <a:gd name="connsiteY36" fmla="*/ 2919216 h 6858000"/>
              <a:gd name="connsiteX37" fmla="*/ 5482415 w 6115796"/>
              <a:gd name="connsiteY37" fmla="*/ 3004079 h 6858000"/>
              <a:gd name="connsiteX38" fmla="*/ 5503944 w 6115796"/>
              <a:gd name="connsiteY38" fmla="*/ 3123335 h 6858000"/>
              <a:gd name="connsiteX39" fmla="*/ 5516007 w 6115796"/>
              <a:gd name="connsiteY39" fmla="*/ 3258473 h 6858000"/>
              <a:gd name="connsiteX40" fmla="*/ 5589758 w 6115796"/>
              <a:gd name="connsiteY40" fmla="*/ 3453699 h 6858000"/>
              <a:gd name="connsiteX41" fmla="*/ 5596144 w 6115796"/>
              <a:gd name="connsiteY41" fmla="*/ 3534624 h 6858000"/>
              <a:gd name="connsiteX42" fmla="*/ 5597750 w 6115796"/>
              <a:gd name="connsiteY42" fmla="*/ 3534129 h 6858000"/>
              <a:gd name="connsiteX43" fmla="*/ 5618377 w 6115796"/>
              <a:gd name="connsiteY43" fmla="*/ 3588431 h 6858000"/>
              <a:gd name="connsiteX44" fmla="*/ 5655472 w 6115796"/>
              <a:gd name="connsiteY44" fmla="*/ 3678877 h 6858000"/>
              <a:gd name="connsiteX45" fmla="*/ 5683015 w 6115796"/>
              <a:gd name="connsiteY45" fmla="*/ 3762025 h 6858000"/>
              <a:gd name="connsiteX46" fmla="*/ 5696643 w 6115796"/>
              <a:gd name="connsiteY46" fmla="*/ 3773888 h 6858000"/>
              <a:gd name="connsiteX47" fmla="*/ 5768491 w 6115796"/>
              <a:gd name="connsiteY47" fmla="*/ 3914399 h 6858000"/>
              <a:gd name="connsiteX48" fmla="*/ 5793123 w 6115796"/>
              <a:gd name="connsiteY48" fmla="*/ 3969952 h 6858000"/>
              <a:gd name="connsiteX49" fmla="*/ 5808321 w 6115796"/>
              <a:gd name="connsiteY49" fmla="*/ 3988153 h 6858000"/>
              <a:gd name="connsiteX50" fmla="*/ 5825621 w 6115796"/>
              <a:gd name="connsiteY50" fmla="*/ 4015525 h 6858000"/>
              <a:gd name="connsiteX51" fmla="*/ 5860672 w 6115796"/>
              <a:gd name="connsiteY51" fmla="*/ 4061579 h 6858000"/>
              <a:gd name="connsiteX52" fmla="*/ 5894095 w 6115796"/>
              <a:gd name="connsiteY52" fmla="*/ 4128857 h 6858000"/>
              <a:gd name="connsiteX53" fmla="*/ 5903513 w 6115796"/>
              <a:gd name="connsiteY53" fmla="*/ 4187661 h 6858000"/>
              <a:gd name="connsiteX54" fmla="*/ 5946705 w 6115796"/>
              <a:gd name="connsiteY54" fmla="*/ 4428051 h 6858000"/>
              <a:gd name="connsiteX55" fmla="*/ 5949261 w 6115796"/>
              <a:gd name="connsiteY55" fmla="*/ 4449185 h 6858000"/>
              <a:gd name="connsiteX56" fmla="*/ 5968960 w 6115796"/>
              <a:gd name="connsiteY56" fmla="*/ 4482655 h 6858000"/>
              <a:gd name="connsiteX57" fmla="*/ 5998138 w 6115796"/>
              <a:gd name="connsiteY57" fmla="*/ 4697518 h 6858000"/>
              <a:gd name="connsiteX58" fmla="*/ 6007819 w 6115796"/>
              <a:gd name="connsiteY58" fmla="*/ 4858148 h 6858000"/>
              <a:gd name="connsiteX59" fmla="*/ 6007749 w 6115796"/>
              <a:gd name="connsiteY59" fmla="*/ 4964715 h 6858000"/>
              <a:gd name="connsiteX60" fmla="*/ 6005269 w 6115796"/>
              <a:gd name="connsiteY60" fmla="*/ 5150567 h 6858000"/>
              <a:gd name="connsiteX61" fmla="*/ 6001127 w 6115796"/>
              <a:gd name="connsiteY61" fmla="*/ 5164609 h 6858000"/>
              <a:gd name="connsiteX62" fmla="*/ 5998514 w 6115796"/>
              <a:gd name="connsiteY62" fmla="*/ 5189673 h 6858000"/>
              <a:gd name="connsiteX63" fmla="*/ 6018409 w 6115796"/>
              <a:gd name="connsiteY63" fmla="*/ 5227157 h 6858000"/>
              <a:gd name="connsiteX64" fmla="*/ 6036748 w 6115796"/>
              <a:gd name="connsiteY64" fmla="*/ 5322752 h 6858000"/>
              <a:gd name="connsiteX65" fmla="*/ 6037677 w 6115796"/>
              <a:gd name="connsiteY65" fmla="*/ 5354807 h 6858000"/>
              <a:gd name="connsiteX66" fmla="*/ 6053435 w 6115796"/>
              <a:gd name="connsiteY66" fmla="*/ 5387547 h 6858000"/>
              <a:gd name="connsiteX67" fmla="*/ 6068640 w 6115796"/>
              <a:gd name="connsiteY67" fmla="*/ 5474503 h 6858000"/>
              <a:gd name="connsiteX68" fmla="*/ 6080922 w 6115796"/>
              <a:gd name="connsiteY68" fmla="*/ 5561070 h 6858000"/>
              <a:gd name="connsiteX69" fmla="*/ 6096949 w 6115796"/>
              <a:gd name="connsiteY69" fmla="*/ 5648179 h 6858000"/>
              <a:gd name="connsiteX70" fmla="*/ 6115796 w 6115796"/>
              <a:gd name="connsiteY70" fmla="*/ 5862844 h 6858000"/>
              <a:gd name="connsiteX71" fmla="*/ 6045436 w 6115796"/>
              <a:gd name="connsiteY71" fmla="*/ 6124480 h 6858000"/>
              <a:gd name="connsiteX72" fmla="*/ 6030489 w 6115796"/>
              <a:gd name="connsiteY72" fmla="*/ 6317666 h 6858000"/>
              <a:gd name="connsiteX73" fmla="*/ 6007492 w 6115796"/>
              <a:gd name="connsiteY73" fmla="*/ 6440818 h 6858000"/>
              <a:gd name="connsiteX74" fmla="*/ 6009467 w 6115796"/>
              <a:gd name="connsiteY74" fmla="*/ 6487076 h 6858000"/>
              <a:gd name="connsiteX75" fmla="*/ 5995064 w 6115796"/>
              <a:gd name="connsiteY75" fmla="*/ 6540791 h 6858000"/>
              <a:gd name="connsiteX76" fmla="*/ 5986207 w 6115796"/>
              <a:gd name="connsiteY76" fmla="*/ 6695855 h 6858000"/>
              <a:gd name="connsiteX77" fmla="*/ 5979428 w 6115796"/>
              <a:gd name="connsiteY77" fmla="*/ 6754678 h 6858000"/>
              <a:gd name="connsiteX78" fmla="*/ 5984543 w 6115796"/>
              <a:gd name="connsiteY78" fmla="*/ 6811016 h 6858000"/>
              <a:gd name="connsiteX79" fmla="*/ 5979671 w 6115796"/>
              <a:gd name="connsiteY79" fmla="*/ 6858000 h 6858000"/>
              <a:gd name="connsiteX80" fmla="*/ 0 w 6115796"/>
              <a:gd name="connsiteY80" fmla="*/ 6858000 h 6858000"/>
              <a:gd name="connsiteX81" fmla="*/ 0 w 6115796"/>
              <a:gd name="connsiteY81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84061 w 6115796"/>
              <a:gd name="connsiteY36" fmla="*/ 2919216 h 6858000"/>
              <a:gd name="connsiteX37" fmla="*/ 5482415 w 6115796"/>
              <a:gd name="connsiteY37" fmla="*/ 3004079 h 6858000"/>
              <a:gd name="connsiteX38" fmla="*/ 5503944 w 6115796"/>
              <a:gd name="connsiteY38" fmla="*/ 3123335 h 6858000"/>
              <a:gd name="connsiteX39" fmla="*/ 5516007 w 6115796"/>
              <a:gd name="connsiteY39" fmla="*/ 3258473 h 6858000"/>
              <a:gd name="connsiteX40" fmla="*/ 5589758 w 6115796"/>
              <a:gd name="connsiteY40" fmla="*/ 3453699 h 6858000"/>
              <a:gd name="connsiteX41" fmla="*/ 5596144 w 6115796"/>
              <a:gd name="connsiteY41" fmla="*/ 3534624 h 6858000"/>
              <a:gd name="connsiteX42" fmla="*/ 5597750 w 6115796"/>
              <a:gd name="connsiteY42" fmla="*/ 3534129 h 6858000"/>
              <a:gd name="connsiteX43" fmla="*/ 5618377 w 6115796"/>
              <a:gd name="connsiteY43" fmla="*/ 3588431 h 6858000"/>
              <a:gd name="connsiteX44" fmla="*/ 5655472 w 6115796"/>
              <a:gd name="connsiteY44" fmla="*/ 3678877 h 6858000"/>
              <a:gd name="connsiteX45" fmla="*/ 5683015 w 6115796"/>
              <a:gd name="connsiteY45" fmla="*/ 3762025 h 6858000"/>
              <a:gd name="connsiteX46" fmla="*/ 5696643 w 6115796"/>
              <a:gd name="connsiteY46" fmla="*/ 3773888 h 6858000"/>
              <a:gd name="connsiteX47" fmla="*/ 5768491 w 6115796"/>
              <a:gd name="connsiteY47" fmla="*/ 3914399 h 6858000"/>
              <a:gd name="connsiteX48" fmla="*/ 5793123 w 6115796"/>
              <a:gd name="connsiteY48" fmla="*/ 3969952 h 6858000"/>
              <a:gd name="connsiteX49" fmla="*/ 5808321 w 6115796"/>
              <a:gd name="connsiteY49" fmla="*/ 3988153 h 6858000"/>
              <a:gd name="connsiteX50" fmla="*/ 5825621 w 6115796"/>
              <a:gd name="connsiteY50" fmla="*/ 4015525 h 6858000"/>
              <a:gd name="connsiteX51" fmla="*/ 5860672 w 6115796"/>
              <a:gd name="connsiteY51" fmla="*/ 4061579 h 6858000"/>
              <a:gd name="connsiteX52" fmla="*/ 5894095 w 6115796"/>
              <a:gd name="connsiteY52" fmla="*/ 4128857 h 6858000"/>
              <a:gd name="connsiteX53" fmla="*/ 5903513 w 6115796"/>
              <a:gd name="connsiteY53" fmla="*/ 4187661 h 6858000"/>
              <a:gd name="connsiteX54" fmla="*/ 5946705 w 6115796"/>
              <a:gd name="connsiteY54" fmla="*/ 4428051 h 6858000"/>
              <a:gd name="connsiteX55" fmla="*/ 5949261 w 6115796"/>
              <a:gd name="connsiteY55" fmla="*/ 4449185 h 6858000"/>
              <a:gd name="connsiteX56" fmla="*/ 5968960 w 6115796"/>
              <a:gd name="connsiteY56" fmla="*/ 4482655 h 6858000"/>
              <a:gd name="connsiteX57" fmla="*/ 5998138 w 6115796"/>
              <a:gd name="connsiteY57" fmla="*/ 4697518 h 6858000"/>
              <a:gd name="connsiteX58" fmla="*/ 6007819 w 6115796"/>
              <a:gd name="connsiteY58" fmla="*/ 4858148 h 6858000"/>
              <a:gd name="connsiteX59" fmla="*/ 6007749 w 6115796"/>
              <a:gd name="connsiteY59" fmla="*/ 4964715 h 6858000"/>
              <a:gd name="connsiteX60" fmla="*/ 6005269 w 6115796"/>
              <a:gd name="connsiteY60" fmla="*/ 5150567 h 6858000"/>
              <a:gd name="connsiteX61" fmla="*/ 6001127 w 6115796"/>
              <a:gd name="connsiteY61" fmla="*/ 5164609 h 6858000"/>
              <a:gd name="connsiteX62" fmla="*/ 5998514 w 6115796"/>
              <a:gd name="connsiteY62" fmla="*/ 5189673 h 6858000"/>
              <a:gd name="connsiteX63" fmla="*/ 6018409 w 6115796"/>
              <a:gd name="connsiteY63" fmla="*/ 5227157 h 6858000"/>
              <a:gd name="connsiteX64" fmla="*/ 6036748 w 6115796"/>
              <a:gd name="connsiteY64" fmla="*/ 5322752 h 6858000"/>
              <a:gd name="connsiteX65" fmla="*/ 6037677 w 6115796"/>
              <a:gd name="connsiteY65" fmla="*/ 5354807 h 6858000"/>
              <a:gd name="connsiteX66" fmla="*/ 6053435 w 6115796"/>
              <a:gd name="connsiteY66" fmla="*/ 5387547 h 6858000"/>
              <a:gd name="connsiteX67" fmla="*/ 6068640 w 6115796"/>
              <a:gd name="connsiteY67" fmla="*/ 5474503 h 6858000"/>
              <a:gd name="connsiteX68" fmla="*/ 6080922 w 6115796"/>
              <a:gd name="connsiteY68" fmla="*/ 5561070 h 6858000"/>
              <a:gd name="connsiteX69" fmla="*/ 6096949 w 6115796"/>
              <a:gd name="connsiteY69" fmla="*/ 5648179 h 6858000"/>
              <a:gd name="connsiteX70" fmla="*/ 6115796 w 6115796"/>
              <a:gd name="connsiteY70" fmla="*/ 5862844 h 6858000"/>
              <a:gd name="connsiteX71" fmla="*/ 6045436 w 6115796"/>
              <a:gd name="connsiteY71" fmla="*/ 6124480 h 6858000"/>
              <a:gd name="connsiteX72" fmla="*/ 6030489 w 6115796"/>
              <a:gd name="connsiteY72" fmla="*/ 6317666 h 6858000"/>
              <a:gd name="connsiteX73" fmla="*/ 6007492 w 6115796"/>
              <a:gd name="connsiteY73" fmla="*/ 6440818 h 6858000"/>
              <a:gd name="connsiteX74" fmla="*/ 6009467 w 6115796"/>
              <a:gd name="connsiteY74" fmla="*/ 6487076 h 6858000"/>
              <a:gd name="connsiteX75" fmla="*/ 5995064 w 6115796"/>
              <a:gd name="connsiteY75" fmla="*/ 6540791 h 6858000"/>
              <a:gd name="connsiteX76" fmla="*/ 5986207 w 6115796"/>
              <a:gd name="connsiteY76" fmla="*/ 6695855 h 6858000"/>
              <a:gd name="connsiteX77" fmla="*/ 5979428 w 6115796"/>
              <a:gd name="connsiteY77" fmla="*/ 6754678 h 6858000"/>
              <a:gd name="connsiteX78" fmla="*/ 5984543 w 6115796"/>
              <a:gd name="connsiteY78" fmla="*/ 6811016 h 6858000"/>
              <a:gd name="connsiteX79" fmla="*/ 5979671 w 6115796"/>
              <a:gd name="connsiteY79" fmla="*/ 6858000 h 6858000"/>
              <a:gd name="connsiteX80" fmla="*/ 0 w 6115796"/>
              <a:gd name="connsiteY80" fmla="*/ 6858000 h 6858000"/>
              <a:gd name="connsiteX81" fmla="*/ 0 w 6115796"/>
              <a:gd name="connsiteY81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84061 w 6115796"/>
              <a:gd name="connsiteY36" fmla="*/ 2919216 h 6858000"/>
              <a:gd name="connsiteX37" fmla="*/ 5491940 w 6115796"/>
              <a:gd name="connsiteY37" fmla="*/ 3015985 h 6858000"/>
              <a:gd name="connsiteX38" fmla="*/ 5503944 w 6115796"/>
              <a:gd name="connsiteY38" fmla="*/ 3123335 h 6858000"/>
              <a:gd name="connsiteX39" fmla="*/ 5516007 w 6115796"/>
              <a:gd name="connsiteY39" fmla="*/ 3258473 h 6858000"/>
              <a:gd name="connsiteX40" fmla="*/ 5589758 w 6115796"/>
              <a:gd name="connsiteY40" fmla="*/ 3453699 h 6858000"/>
              <a:gd name="connsiteX41" fmla="*/ 5596144 w 6115796"/>
              <a:gd name="connsiteY41" fmla="*/ 3534624 h 6858000"/>
              <a:gd name="connsiteX42" fmla="*/ 5597750 w 6115796"/>
              <a:gd name="connsiteY42" fmla="*/ 3534129 h 6858000"/>
              <a:gd name="connsiteX43" fmla="*/ 5618377 w 6115796"/>
              <a:gd name="connsiteY43" fmla="*/ 3588431 h 6858000"/>
              <a:gd name="connsiteX44" fmla="*/ 5655472 w 6115796"/>
              <a:gd name="connsiteY44" fmla="*/ 3678877 h 6858000"/>
              <a:gd name="connsiteX45" fmla="*/ 5683015 w 6115796"/>
              <a:gd name="connsiteY45" fmla="*/ 3762025 h 6858000"/>
              <a:gd name="connsiteX46" fmla="*/ 5696643 w 6115796"/>
              <a:gd name="connsiteY46" fmla="*/ 3773888 h 6858000"/>
              <a:gd name="connsiteX47" fmla="*/ 5768491 w 6115796"/>
              <a:gd name="connsiteY47" fmla="*/ 3914399 h 6858000"/>
              <a:gd name="connsiteX48" fmla="*/ 5793123 w 6115796"/>
              <a:gd name="connsiteY48" fmla="*/ 3969952 h 6858000"/>
              <a:gd name="connsiteX49" fmla="*/ 5808321 w 6115796"/>
              <a:gd name="connsiteY49" fmla="*/ 3988153 h 6858000"/>
              <a:gd name="connsiteX50" fmla="*/ 5825621 w 6115796"/>
              <a:gd name="connsiteY50" fmla="*/ 4015525 h 6858000"/>
              <a:gd name="connsiteX51" fmla="*/ 5860672 w 6115796"/>
              <a:gd name="connsiteY51" fmla="*/ 4061579 h 6858000"/>
              <a:gd name="connsiteX52" fmla="*/ 5894095 w 6115796"/>
              <a:gd name="connsiteY52" fmla="*/ 4128857 h 6858000"/>
              <a:gd name="connsiteX53" fmla="*/ 5903513 w 6115796"/>
              <a:gd name="connsiteY53" fmla="*/ 4187661 h 6858000"/>
              <a:gd name="connsiteX54" fmla="*/ 5946705 w 6115796"/>
              <a:gd name="connsiteY54" fmla="*/ 4428051 h 6858000"/>
              <a:gd name="connsiteX55" fmla="*/ 5949261 w 6115796"/>
              <a:gd name="connsiteY55" fmla="*/ 4449185 h 6858000"/>
              <a:gd name="connsiteX56" fmla="*/ 5968960 w 6115796"/>
              <a:gd name="connsiteY56" fmla="*/ 4482655 h 6858000"/>
              <a:gd name="connsiteX57" fmla="*/ 5998138 w 6115796"/>
              <a:gd name="connsiteY57" fmla="*/ 4697518 h 6858000"/>
              <a:gd name="connsiteX58" fmla="*/ 6007819 w 6115796"/>
              <a:gd name="connsiteY58" fmla="*/ 4858148 h 6858000"/>
              <a:gd name="connsiteX59" fmla="*/ 6007749 w 6115796"/>
              <a:gd name="connsiteY59" fmla="*/ 4964715 h 6858000"/>
              <a:gd name="connsiteX60" fmla="*/ 6005269 w 6115796"/>
              <a:gd name="connsiteY60" fmla="*/ 5150567 h 6858000"/>
              <a:gd name="connsiteX61" fmla="*/ 6001127 w 6115796"/>
              <a:gd name="connsiteY61" fmla="*/ 5164609 h 6858000"/>
              <a:gd name="connsiteX62" fmla="*/ 5998514 w 6115796"/>
              <a:gd name="connsiteY62" fmla="*/ 5189673 h 6858000"/>
              <a:gd name="connsiteX63" fmla="*/ 6018409 w 6115796"/>
              <a:gd name="connsiteY63" fmla="*/ 5227157 h 6858000"/>
              <a:gd name="connsiteX64" fmla="*/ 6036748 w 6115796"/>
              <a:gd name="connsiteY64" fmla="*/ 5322752 h 6858000"/>
              <a:gd name="connsiteX65" fmla="*/ 6037677 w 6115796"/>
              <a:gd name="connsiteY65" fmla="*/ 5354807 h 6858000"/>
              <a:gd name="connsiteX66" fmla="*/ 6053435 w 6115796"/>
              <a:gd name="connsiteY66" fmla="*/ 5387547 h 6858000"/>
              <a:gd name="connsiteX67" fmla="*/ 6068640 w 6115796"/>
              <a:gd name="connsiteY67" fmla="*/ 5474503 h 6858000"/>
              <a:gd name="connsiteX68" fmla="*/ 6080922 w 6115796"/>
              <a:gd name="connsiteY68" fmla="*/ 5561070 h 6858000"/>
              <a:gd name="connsiteX69" fmla="*/ 6096949 w 6115796"/>
              <a:gd name="connsiteY69" fmla="*/ 5648179 h 6858000"/>
              <a:gd name="connsiteX70" fmla="*/ 6115796 w 6115796"/>
              <a:gd name="connsiteY70" fmla="*/ 5862844 h 6858000"/>
              <a:gd name="connsiteX71" fmla="*/ 6045436 w 6115796"/>
              <a:gd name="connsiteY71" fmla="*/ 6124480 h 6858000"/>
              <a:gd name="connsiteX72" fmla="*/ 6030489 w 6115796"/>
              <a:gd name="connsiteY72" fmla="*/ 6317666 h 6858000"/>
              <a:gd name="connsiteX73" fmla="*/ 6007492 w 6115796"/>
              <a:gd name="connsiteY73" fmla="*/ 6440818 h 6858000"/>
              <a:gd name="connsiteX74" fmla="*/ 6009467 w 6115796"/>
              <a:gd name="connsiteY74" fmla="*/ 6487076 h 6858000"/>
              <a:gd name="connsiteX75" fmla="*/ 5995064 w 6115796"/>
              <a:gd name="connsiteY75" fmla="*/ 6540791 h 6858000"/>
              <a:gd name="connsiteX76" fmla="*/ 5986207 w 6115796"/>
              <a:gd name="connsiteY76" fmla="*/ 6695855 h 6858000"/>
              <a:gd name="connsiteX77" fmla="*/ 5979428 w 6115796"/>
              <a:gd name="connsiteY77" fmla="*/ 6754678 h 6858000"/>
              <a:gd name="connsiteX78" fmla="*/ 5984543 w 6115796"/>
              <a:gd name="connsiteY78" fmla="*/ 6811016 h 6858000"/>
              <a:gd name="connsiteX79" fmla="*/ 5979671 w 6115796"/>
              <a:gd name="connsiteY79" fmla="*/ 6858000 h 6858000"/>
              <a:gd name="connsiteX80" fmla="*/ 0 w 6115796"/>
              <a:gd name="connsiteY80" fmla="*/ 6858000 h 6858000"/>
              <a:gd name="connsiteX81" fmla="*/ 0 w 6115796"/>
              <a:gd name="connsiteY81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1214 w 6115796"/>
              <a:gd name="connsiteY27" fmla="*/ 2250944 h 6858000"/>
              <a:gd name="connsiteX28" fmla="*/ 5250644 w 6115796"/>
              <a:gd name="connsiteY28" fmla="*/ 2266619 h 6858000"/>
              <a:gd name="connsiteX29" fmla="*/ 5293877 w 6115796"/>
              <a:gd name="connsiteY29" fmla="*/ 2368649 h 6858000"/>
              <a:gd name="connsiteX30" fmla="*/ 5311338 w 6115796"/>
              <a:gd name="connsiteY30" fmla="*/ 2404034 h 6858000"/>
              <a:gd name="connsiteX31" fmla="*/ 5338366 w 6115796"/>
              <a:gd name="connsiteY31" fmla="*/ 2465052 h 6858000"/>
              <a:gd name="connsiteX32" fmla="*/ 5371263 w 6115796"/>
              <a:gd name="connsiteY32" fmla="*/ 2586413 h 6858000"/>
              <a:gd name="connsiteX33" fmla="*/ 5407503 w 6115796"/>
              <a:gd name="connsiteY33" fmla="*/ 2786290 h 6858000"/>
              <a:gd name="connsiteX34" fmla="*/ 5407356 w 6115796"/>
              <a:gd name="connsiteY34" fmla="*/ 2787545 h 6858000"/>
              <a:gd name="connsiteX35" fmla="*/ 5457023 w 6115796"/>
              <a:gd name="connsiteY35" fmla="*/ 2858292 h 6858000"/>
              <a:gd name="connsiteX36" fmla="*/ 5484061 w 6115796"/>
              <a:gd name="connsiteY36" fmla="*/ 2919216 h 6858000"/>
              <a:gd name="connsiteX37" fmla="*/ 5491940 w 6115796"/>
              <a:gd name="connsiteY37" fmla="*/ 3015985 h 6858000"/>
              <a:gd name="connsiteX38" fmla="*/ 5503944 w 6115796"/>
              <a:gd name="connsiteY38" fmla="*/ 3123335 h 6858000"/>
              <a:gd name="connsiteX39" fmla="*/ 5516007 w 6115796"/>
              <a:gd name="connsiteY39" fmla="*/ 3258473 h 6858000"/>
              <a:gd name="connsiteX40" fmla="*/ 5589758 w 6115796"/>
              <a:gd name="connsiteY40" fmla="*/ 3453699 h 6858000"/>
              <a:gd name="connsiteX41" fmla="*/ 5596144 w 6115796"/>
              <a:gd name="connsiteY41" fmla="*/ 3534624 h 6858000"/>
              <a:gd name="connsiteX42" fmla="*/ 5597750 w 6115796"/>
              <a:gd name="connsiteY42" fmla="*/ 3534129 h 6858000"/>
              <a:gd name="connsiteX43" fmla="*/ 5618377 w 6115796"/>
              <a:gd name="connsiteY43" fmla="*/ 3588431 h 6858000"/>
              <a:gd name="connsiteX44" fmla="*/ 5655472 w 6115796"/>
              <a:gd name="connsiteY44" fmla="*/ 3678877 h 6858000"/>
              <a:gd name="connsiteX45" fmla="*/ 5683015 w 6115796"/>
              <a:gd name="connsiteY45" fmla="*/ 3762025 h 6858000"/>
              <a:gd name="connsiteX46" fmla="*/ 5696643 w 6115796"/>
              <a:gd name="connsiteY46" fmla="*/ 3773888 h 6858000"/>
              <a:gd name="connsiteX47" fmla="*/ 5768491 w 6115796"/>
              <a:gd name="connsiteY47" fmla="*/ 3914399 h 6858000"/>
              <a:gd name="connsiteX48" fmla="*/ 5793123 w 6115796"/>
              <a:gd name="connsiteY48" fmla="*/ 3969952 h 6858000"/>
              <a:gd name="connsiteX49" fmla="*/ 5808321 w 6115796"/>
              <a:gd name="connsiteY49" fmla="*/ 3988153 h 6858000"/>
              <a:gd name="connsiteX50" fmla="*/ 5825621 w 6115796"/>
              <a:gd name="connsiteY50" fmla="*/ 4015525 h 6858000"/>
              <a:gd name="connsiteX51" fmla="*/ 5860672 w 6115796"/>
              <a:gd name="connsiteY51" fmla="*/ 4061579 h 6858000"/>
              <a:gd name="connsiteX52" fmla="*/ 5894095 w 6115796"/>
              <a:gd name="connsiteY52" fmla="*/ 4128857 h 6858000"/>
              <a:gd name="connsiteX53" fmla="*/ 5903513 w 6115796"/>
              <a:gd name="connsiteY53" fmla="*/ 4187661 h 6858000"/>
              <a:gd name="connsiteX54" fmla="*/ 5946705 w 6115796"/>
              <a:gd name="connsiteY54" fmla="*/ 4428051 h 6858000"/>
              <a:gd name="connsiteX55" fmla="*/ 5949261 w 6115796"/>
              <a:gd name="connsiteY55" fmla="*/ 4449185 h 6858000"/>
              <a:gd name="connsiteX56" fmla="*/ 5968960 w 6115796"/>
              <a:gd name="connsiteY56" fmla="*/ 4482655 h 6858000"/>
              <a:gd name="connsiteX57" fmla="*/ 5998138 w 6115796"/>
              <a:gd name="connsiteY57" fmla="*/ 4697518 h 6858000"/>
              <a:gd name="connsiteX58" fmla="*/ 6007819 w 6115796"/>
              <a:gd name="connsiteY58" fmla="*/ 4858148 h 6858000"/>
              <a:gd name="connsiteX59" fmla="*/ 6007749 w 6115796"/>
              <a:gd name="connsiteY59" fmla="*/ 4964715 h 6858000"/>
              <a:gd name="connsiteX60" fmla="*/ 6005269 w 6115796"/>
              <a:gd name="connsiteY60" fmla="*/ 5150567 h 6858000"/>
              <a:gd name="connsiteX61" fmla="*/ 6001127 w 6115796"/>
              <a:gd name="connsiteY61" fmla="*/ 5164609 h 6858000"/>
              <a:gd name="connsiteX62" fmla="*/ 5998514 w 6115796"/>
              <a:gd name="connsiteY62" fmla="*/ 5189673 h 6858000"/>
              <a:gd name="connsiteX63" fmla="*/ 6018409 w 6115796"/>
              <a:gd name="connsiteY63" fmla="*/ 5227157 h 6858000"/>
              <a:gd name="connsiteX64" fmla="*/ 6036748 w 6115796"/>
              <a:gd name="connsiteY64" fmla="*/ 5322752 h 6858000"/>
              <a:gd name="connsiteX65" fmla="*/ 6037677 w 6115796"/>
              <a:gd name="connsiteY65" fmla="*/ 5354807 h 6858000"/>
              <a:gd name="connsiteX66" fmla="*/ 6053435 w 6115796"/>
              <a:gd name="connsiteY66" fmla="*/ 5387547 h 6858000"/>
              <a:gd name="connsiteX67" fmla="*/ 6068640 w 6115796"/>
              <a:gd name="connsiteY67" fmla="*/ 5474503 h 6858000"/>
              <a:gd name="connsiteX68" fmla="*/ 6080922 w 6115796"/>
              <a:gd name="connsiteY68" fmla="*/ 5561070 h 6858000"/>
              <a:gd name="connsiteX69" fmla="*/ 6096949 w 6115796"/>
              <a:gd name="connsiteY69" fmla="*/ 5648179 h 6858000"/>
              <a:gd name="connsiteX70" fmla="*/ 6115796 w 6115796"/>
              <a:gd name="connsiteY70" fmla="*/ 5862844 h 6858000"/>
              <a:gd name="connsiteX71" fmla="*/ 6045436 w 6115796"/>
              <a:gd name="connsiteY71" fmla="*/ 6124480 h 6858000"/>
              <a:gd name="connsiteX72" fmla="*/ 6030489 w 6115796"/>
              <a:gd name="connsiteY72" fmla="*/ 6317666 h 6858000"/>
              <a:gd name="connsiteX73" fmla="*/ 6007492 w 6115796"/>
              <a:gd name="connsiteY73" fmla="*/ 6440818 h 6858000"/>
              <a:gd name="connsiteX74" fmla="*/ 6009467 w 6115796"/>
              <a:gd name="connsiteY74" fmla="*/ 6487076 h 6858000"/>
              <a:gd name="connsiteX75" fmla="*/ 5995064 w 6115796"/>
              <a:gd name="connsiteY75" fmla="*/ 6540791 h 6858000"/>
              <a:gd name="connsiteX76" fmla="*/ 5986207 w 6115796"/>
              <a:gd name="connsiteY76" fmla="*/ 6695855 h 6858000"/>
              <a:gd name="connsiteX77" fmla="*/ 5979428 w 6115796"/>
              <a:gd name="connsiteY77" fmla="*/ 6754678 h 6858000"/>
              <a:gd name="connsiteX78" fmla="*/ 5984543 w 6115796"/>
              <a:gd name="connsiteY78" fmla="*/ 6811016 h 6858000"/>
              <a:gd name="connsiteX79" fmla="*/ 5979671 w 6115796"/>
              <a:gd name="connsiteY79" fmla="*/ 6858000 h 6858000"/>
              <a:gd name="connsiteX80" fmla="*/ 0 w 6115796"/>
              <a:gd name="connsiteY80" fmla="*/ 6858000 h 6858000"/>
              <a:gd name="connsiteX81" fmla="*/ 0 w 6115796"/>
              <a:gd name="connsiteY81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0104 w 6115796"/>
              <a:gd name="connsiteY26" fmla="*/ 2249166 h 6858000"/>
              <a:gd name="connsiteX27" fmla="*/ 5250644 w 6115796"/>
              <a:gd name="connsiteY27" fmla="*/ 2266619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7248 w 6115796"/>
              <a:gd name="connsiteY26" fmla="*/ 2203922 h 6858000"/>
              <a:gd name="connsiteX27" fmla="*/ 5250644 w 6115796"/>
              <a:gd name="connsiteY27" fmla="*/ 2266619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7248 w 6115796"/>
              <a:gd name="connsiteY26" fmla="*/ 2203922 h 6858000"/>
              <a:gd name="connsiteX27" fmla="*/ 5250644 w 6115796"/>
              <a:gd name="connsiteY27" fmla="*/ 2266619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7248 w 6115796"/>
              <a:gd name="connsiteY26" fmla="*/ 2203922 h 6858000"/>
              <a:gd name="connsiteX27" fmla="*/ 5262551 w 6115796"/>
              <a:gd name="connsiteY27" fmla="*/ 2288050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6931 w 6115796"/>
              <a:gd name="connsiteY23" fmla="*/ 1866147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7248 w 6115796"/>
              <a:gd name="connsiteY26" fmla="*/ 2203922 h 6858000"/>
              <a:gd name="connsiteX27" fmla="*/ 5262551 w 6115796"/>
              <a:gd name="connsiteY27" fmla="*/ 2288050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31437 w 6115796"/>
              <a:gd name="connsiteY18" fmla="*/ 1373779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4549 w 6115796"/>
              <a:gd name="connsiteY23" fmla="*/ 1837572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7248 w 6115796"/>
              <a:gd name="connsiteY26" fmla="*/ 2203922 h 6858000"/>
              <a:gd name="connsiteX27" fmla="*/ 5262551 w 6115796"/>
              <a:gd name="connsiteY27" fmla="*/ 2288050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21173 w 6115796"/>
              <a:gd name="connsiteY4" fmla="*/ 123738 h 6858000"/>
              <a:gd name="connsiteX5" fmla="*/ 5075458 w 6115796"/>
              <a:gd name="connsiteY5" fmla="*/ 264355 h 6858000"/>
              <a:gd name="connsiteX6" fmla="*/ 5081175 w 6115796"/>
              <a:gd name="connsiteY6" fmla="*/ 277448 h 6858000"/>
              <a:gd name="connsiteX7" fmla="*/ 5097011 w 6115796"/>
              <a:gd name="connsiteY7" fmla="*/ 355616 h 6858000"/>
              <a:gd name="connsiteX8" fmla="*/ 5153000 w 6115796"/>
              <a:gd name="connsiteY8" fmla="*/ 507134 h 6858000"/>
              <a:gd name="connsiteX9" fmla="*/ 5171282 w 6115796"/>
              <a:gd name="connsiteY9" fmla="*/ 602071 h 6858000"/>
              <a:gd name="connsiteX10" fmla="*/ 5176196 w 6115796"/>
              <a:gd name="connsiteY10" fmla="*/ 636822 h 6858000"/>
              <a:gd name="connsiteX11" fmla="*/ 5189051 w 6115796"/>
              <a:gd name="connsiteY11" fmla="*/ 782518 h 6858000"/>
              <a:gd name="connsiteX12" fmla="*/ 5218707 w 6115796"/>
              <a:gd name="connsiteY12" fmla="*/ 886387 h 6858000"/>
              <a:gd name="connsiteX13" fmla="*/ 5221281 w 6115796"/>
              <a:gd name="connsiteY13" fmla="*/ 920873 h 6858000"/>
              <a:gd name="connsiteX14" fmla="*/ 5201018 w 6115796"/>
              <a:gd name="connsiteY14" fmla="*/ 1095027 h 6858000"/>
              <a:gd name="connsiteX15" fmla="*/ 5189234 w 6115796"/>
              <a:gd name="connsiteY15" fmla="*/ 1217308 h 6858000"/>
              <a:gd name="connsiteX16" fmla="*/ 5202769 w 6115796"/>
              <a:gd name="connsiteY16" fmla="*/ 1269450 h 6858000"/>
              <a:gd name="connsiteX17" fmla="*/ 5225968 w 6115796"/>
              <a:gd name="connsiteY17" fmla="*/ 1357994 h 6858000"/>
              <a:gd name="connsiteX18" fmla="*/ 5226675 w 6115796"/>
              <a:gd name="connsiteY18" fmla="*/ 1385685 h 6858000"/>
              <a:gd name="connsiteX19" fmla="*/ 5237226 w 6115796"/>
              <a:gd name="connsiteY19" fmla="*/ 1441327 h 6858000"/>
              <a:gd name="connsiteX20" fmla="*/ 5255653 w 6115796"/>
              <a:gd name="connsiteY20" fmla="*/ 1524712 h 6858000"/>
              <a:gd name="connsiteX21" fmla="*/ 5263491 w 6115796"/>
              <a:gd name="connsiteY21" fmla="*/ 1642938 h 6858000"/>
              <a:gd name="connsiteX22" fmla="*/ 5256552 w 6115796"/>
              <a:gd name="connsiteY22" fmla="*/ 1672509 h 6858000"/>
              <a:gd name="connsiteX23" fmla="*/ 5264549 w 6115796"/>
              <a:gd name="connsiteY23" fmla="*/ 1837572 h 6858000"/>
              <a:gd name="connsiteX24" fmla="*/ 5255696 w 6115796"/>
              <a:gd name="connsiteY24" fmla="*/ 1953770 h 6858000"/>
              <a:gd name="connsiteX25" fmla="*/ 5252592 w 6115796"/>
              <a:gd name="connsiteY25" fmla="*/ 2092210 h 6858000"/>
              <a:gd name="connsiteX26" fmla="*/ 5257248 w 6115796"/>
              <a:gd name="connsiteY26" fmla="*/ 2203922 h 6858000"/>
              <a:gd name="connsiteX27" fmla="*/ 5262551 w 6115796"/>
              <a:gd name="connsiteY27" fmla="*/ 2288050 h 6858000"/>
              <a:gd name="connsiteX28" fmla="*/ 5293877 w 6115796"/>
              <a:gd name="connsiteY28" fmla="*/ 2368649 h 6858000"/>
              <a:gd name="connsiteX29" fmla="*/ 5311338 w 6115796"/>
              <a:gd name="connsiteY29" fmla="*/ 2404034 h 6858000"/>
              <a:gd name="connsiteX30" fmla="*/ 5338366 w 6115796"/>
              <a:gd name="connsiteY30" fmla="*/ 2465052 h 6858000"/>
              <a:gd name="connsiteX31" fmla="*/ 5371263 w 6115796"/>
              <a:gd name="connsiteY31" fmla="*/ 2586413 h 6858000"/>
              <a:gd name="connsiteX32" fmla="*/ 5407503 w 6115796"/>
              <a:gd name="connsiteY32" fmla="*/ 2786290 h 6858000"/>
              <a:gd name="connsiteX33" fmla="*/ 5407356 w 6115796"/>
              <a:gd name="connsiteY33" fmla="*/ 2787545 h 6858000"/>
              <a:gd name="connsiteX34" fmla="*/ 5457023 w 6115796"/>
              <a:gd name="connsiteY34" fmla="*/ 2858292 h 6858000"/>
              <a:gd name="connsiteX35" fmla="*/ 5484061 w 6115796"/>
              <a:gd name="connsiteY35" fmla="*/ 2919216 h 6858000"/>
              <a:gd name="connsiteX36" fmla="*/ 5491940 w 6115796"/>
              <a:gd name="connsiteY36" fmla="*/ 3015985 h 6858000"/>
              <a:gd name="connsiteX37" fmla="*/ 5503944 w 6115796"/>
              <a:gd name="connsiteY37" fmla="*/ 3123335 h 6858000"/>
              <a:gd name="connsiteX38" fmla="*/ 5516007 w 6115796"/>
              <a:gd name="connsiteY38" fmla="*/ 3258473 h 6858000"/>
              <a:gd name="connsiteX39" fmla="*/ 5589758 w 6115796"/>
              <a:gd name="connsiteY39" fmla="*/ 3453699 h 6858000"/>
              <a:gd name="connsiteX40" fmla="*/ 5596144 w 6115796"/>
              <a:gd name="connsiteY40" fmla="*/ 3534624 h 6858000"/>
              <a:gd name="connsiteX41" fmla="*/ 5597750 w 6115796"/>
              <a:gd name="connsiteY41" fmla="*/ 3534129 h 6858000"/>
              <a:gd name="connsiteX42" fmla="*/ 5618377 w 6115796"/>
              <a:gd name="connsiteY42" fmla="*/ 3588431 h 6858000"/>
              <a:gd name="connsiteX43" fmla="*/ 5655472 w 6115796"/>
              <a:gd name="connsiteY43" fmla="*/ 3678877 h 6858000"/>
              <a:gd name="connsiteX44" fmla="*/ 5683015 w 6115796"/>
              <a:gd name="connsiteY44" fmla="*/ 3762025 h 6858000"/>
              <a:gd name="connsiteX45" fmla="*/ 5696643 w 6115796"/>
              <a:gd name="connsiteY45" fmla="*/ 3773888 h 6858000"/>
              <a:gd name="connsiteX46" fmla="*/ 5768491 w 6115796"/>
              <a:gd name="connsiteY46" fmla="*/ 3914399 h 6858000"/>
              <a:gd name="connsiteX47" fmla="*/ 5793123 w 6115796"/>
              <a:gd name="connsiteY47" fmla="*/ 3969952 h 6858000"/>
              <a:gd name="connsiteX48" fmla="*/ 5808321 w 6115796"/>
              <a:gd name="connsiteY48" fmla="*/ 3988153 h 6858000"/>
              <a:gd name="connsiteX49" fmla="*/ 5825621 w 6115796"/>
              <a:gd name="connsiteY49" fmla="*/ 4015525 h 6858000"/>
              <a:gd name="connsiteX50" fmla="*/ 5860672 w 6115796"/>
              <a:gd name="connsiteY50" fmla="*/ 4061579 h 6858000"/>
              <a:gd name="connsiteX51" fmla="*/ 5894095 w 6115796"/>
              <a:gd name="connsiteY51" fmla="*/ 4128857 h 6858000"/>
              <a:gd name="connsiteX52" fmla="*/ 5903513 w 6115796"/>
              <a:gd name="connsiteY52" fmla="*/ 4187661 h 6858000"/>
              <a:gd name="connsiteX53" fmla="*/ 5946705 w 6115796"/>
              <a:gd name="connsiteY53" fmla="*/ 4428051 h 6858000"/>
              <a:gd name="connsiteX54" fmla="*/ 5949261 w 6115796"/>
              <a:gd name="connsiteY54" fmla="*/ 4449185 h 6858000"/>
              <a:gd name="connsiteX55" fmla="*/ 5968960 w 6115796"/>
              <a:gd name="connsiteY55" fmla="*/ 4482655 h 6858000"/>
              <a:gd name="connsiteX56" fmla="*/ 5998138 w 6115796"/>
              <a:gd name="connsiteY56" fmla="*/ 4697518 h 6858000"/>
              <a:gd name="connsiteX57" fmla="*/ 6007819 w 6115796"/>
              <a:gd name="connsiteY57" fmla="*/ 4858148 h 6858000"/>
              <a:gd name="connsiteX58" fmla="*/ 6007749 w 6115796"/>
              <a:gd name="connsiteY58" fmla="*/ 4964715 h 6858000"/>
              <a:gd name="connsiteX59" fmla="*/ 6005269 w 6115796"/>
              <a:gd name="connsiteY59" fmla="*/ 5150567 h 6858000"/>
              <a:gd name="connsiteX60" fmla="*/ 6001127 w 6115796"/>
              <a:gd name="connsiteY60" fmla="*/ 5164609 h 6858000"/>
              <a:gd name="connsiteX61" fmla="*/ 5998514 w 6115796"/>
              <a:gd name="connsiteY61" fmla="*/ 5189673 h 6858000"/>
              <a:gd name="connsiteX62" fmla="*/ 6018409 w 6115796"/>
              <a:gd name="connsiteY62" fmla="*/ 5227157 h 6858000"/>
              <a:gd name="connsiteX63" fmla="*/ 6036748 w 6115796"/>
              <a:gd name="connsiteY63" fmla="*/ 5322752 h 6858000"/>
              <a:gd name="connsiteX64" fmla="*/ 6037677 w 6115796"/>
              <a:gd name="connsiteY64" fmla="*/ 5354807 h 6858000"/>
              <a:gd name="connsiteX65" fmla="*/ 6053435 w 6115796"/>
              <a:gd name="connsiteY65" fmla="*/ 5387547 h 6858000"/>
              <a:gd name="connsiteX66" fmla="*/ 6068640 w 6115796"/>
              <a:gd name="connsiteY66" fmla="*/ 5474503 h 6858000"/>
              <a:gd name="connsiteX67" fmla="*/ 6080922 w 6115796"/>
              <a:gd name="connsiteY67" fmla="*/ 5561070 h 6858000"/>
              <a:gd name="connsiteX68" fmla="*/ 6096949 w 6115796"/>
              <a:gd name="connsiteY68" fmla="*/ 5648179 h 6858000"/>
              <a:gd name="connsiteX69" fmla="*/ 6115796 w 6115796"/>
              <a:gd name="connsiteY69" fmla="*/ 5862844 h 6858000"/>
              <a:gd name="connsiteX70" fmla="*/ 6045436 w 6115796"/>
              <a:gd name="connsiteY70" fmla="*/ 6124480 h 6858000"/>
              <a:gd name="connsiteX71" fmla="*/ 6030489 w 6115796"/>
              <a:gd name="connsiteY71" fmla="*/ 6317666 h 6858000"/>
              <a:gd name="connsiteX72" fmla="*/ 6007492 w 6115796"/>
              <a:gd name="connsiteY72" fmla="*/ 6440818 h 6858000"/>
              <a:gd name="connsiteX73" fmla="*/ 6009467 w 6115796"/>
              <a:gd name="connsiteY73" fmla="*/ 6487076 h 6858000"/>
              <a:gd name="connsiteX74" fmla="*/ 5995064 w 6115796"/>
              <a:gd name="connsiteY74" fmla="*/ 6540791 h 6858000"/>
              <a:gd name="connsiteX75" fmla="*/ 5986207 w 6115796"/>
              <a:gd name="connsiteY75" fmla="*/ 6695855 h 6858000"/>
              <a:gd name="connsiteX76" fmla="*/ 5979428 w 6115796"/>
              <a:gd name="connsiteY76" fmla="*/ 6754678 h 6858000"/>
              <a:gd name="connsiteX77" fmla="*/ 5984543 w 6115796"/>
              <a:gd name="connsiteY77" fmla="*/ 6811016 h 6858000"/>
              <a:gd name="connsiteX78" fmla="*/ 5979671 w 6115796"/>
              <a:gd name="connsiteY78" fmla="*/ 6858000 h 6858000"/>
              <a:gd name="connsiteX79" fmla="*/ 0 w 6115796"/>
              <a:gd name="connsiteY79" fmla="*/ 6858000 h 6858000"/>
              <a:gd name="connsiteX80" fmla="*/ 0 w 6115796"/>
              <a:gd name="connsiteY80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84061 w 6115796"/>
              <a:gd name="connsiteY34" fmla="*/ 2919216 h 6858000"/>
              <a:gd name="connsiteX35" fmla="*/ 5491940 w 6115796"/>
              <a:gd name="connsiteY35" fmla="*/ 3015985 h 6858000"/>
              <a:gd name="connsiteX36" fmla="*/ 5503944 w 6115796"/>
              <a:gd name="connsiteY36" fmla="*/ 3123335 h 6858000"/>
              <a:gd name="connsiteX37" fmla="*/ 5516007 w 6115796"/>
              <a:gd name="connsiteY37" fmla="*/ 3258473 h 6858000"/>
              <a:gd name="connsiteX38" fmla="*/ 5589758 w 6115796"/>
              <a:gd name="connsiteY38" fmla="*/ 3453699 h 6858000"/>
              <a:gd name="connsiteX39" fmla="*/ 5596144 w 6115796"/>
              <a:gd name="connsiteY39" fmla="*/ 3534624 h 6858000"/>
              <a:gd name="connsiteX40" fmla="*/ 5597750 w 6115796"/>
              <a:gd name="connsiteY40" fmla="*/ 3534129 h 6858000"/>
              <a:gd name="connsiteX41" fmla="*/ 5618377 w 6115796"/>
              <a:gd name="connsiteY41" fmla="*/ 3588431 h 6858000"/>
              <a:gd name="connsiteX42" fmla="*/ 5655472 w 6115796"/>
              <a:gd name="connsiteY42" fmla="*/ 3678877 h 6858000"/>
              <a:gd name="connsiteX43" fmla="*/ 5683015 w 6115796"/>
              <a:gd name="connsiteY43" fmla="*/ 3762025 h 6858000"/>
              <a:gd name="connsiteX44" fmla="*/ 5696643 w 6115796"/>
              <a:gd name="connsiteY44" fmla="*/ 3773888 h 6858000"/>
              <a:gd name="connsiteX45" fmla="*/ 5768491 w 6115796"/>
              <a:gd name="connsiteY45" fmla="*/ 3914399 h 6858000"/>
              <a:gd name="connsiteX46" fmla="*/ 5793123 w 6115796"/>
              <a:gd name="connsiteY46" fmla="*/ 3969952 h 6858000"/>
              <a:gd name="connsiteX47" fmla="*/ 5808321 w 6115796"/>
              <a:gd name="connsiteY47" fmla="*/ 3988153 h 6858000"/>
              <a:gd name="connsiteX48" fmla="*/ 5825621 w 6115796"/>
              <a:gd name="connsiteY48" fmla="*/ 4015525 h 6858000"/>
              <a:gd name="connsiteX49" fmla="*/ 5860672 w 6115796"/>
              <a:gd name="connsiteY49" fmla="*/ 4061579 h 6858000"/>
              <a:gd name="connsiteX50" fmla="*/ 5894095 w 6115796"/>
              <a:gd name="connsiteY50" fmla="*/ 4128857 h 6858000"/>
              <a:gd name="connsiteX51" fmla="*/ 5903513 w 6115796"/>
              <a:gd name="connsiteY51" fmla="*/ 4187661 h 6858000"/>
              <a:gd name="connsiteX52" fmla="*/ 5946705 w 6115796"/>
              <a:gd name="connsiteY52" fmla="*/ 4428051 h 6858000"/>
              <a:gd name="connsiteX53" fmla="*/ 5949261 w 6115796"/>
              <a:gd name="connsiteY53" fmla="*/ 4449185 h 6858000"/>
              <a:gd name="connsiteX54" fmla="*/ 5968960 w 6115796"/>
              <a:gd name="connsiteY54" fmla="*/ 4482655 h 6858000"/>
              <a:gd name="connsiteX55" fmla="*/ 5998138 w 6115796"/>
              <a:gd name="connsiteY55" fmla="*/ 4697518 h 6858000"/>
              <a:gd name="connsiteX56" fmla="*/ 6007819 w 6115796"/>
              <a:gd name="connsiteY56" fmla="*/ 4858148 h 6858000"/>
              <a:gd name="connsiteX57" fmla="*/ 6007749 w 6115796"/>
              <a:gd name="connsiteY57" fmla="*/ 4964715 h 6858000"/>
              <a:gd name="connsiteX58" fmla="*/ 6005269 w 6115796"/>
              <a:gd name="connsiteY58" fmla="*/ 5150567 h 6858000"/>
              <a:gd name="connsiteX59" fmla="*/ 6001127 w 6115796"/>
              <a:gd name="connsiteY59" fmla="*/ 5164609 h 6858000"/>
              <a:gd name="connsiteX60" fmla="*/ 5998514 w 6115796"/>
              <a:gd name="connsiteY60" fmla="*/ 5189673 h 6858000"/>
              <a:gd name="connsiteX61" fmla="*/ 6018409 w 6115796"/>
              <a:gd name="connsiteY61" fmla="*/ 5227157 h 6858000"/>
              <a:gd name="connsiteX62" fmla="*/ 6036748 w 6115796"/>
              <a:gd name="connsiteY62" fmla="*/ 5322752 h 6858000"/>
              <a:gd name="connsiteX63" fmla="*/ 6037677 w 6115796"/>
              <a:gd name="connsiteY63" fmla="*/ 5354807 h 6858000"/>
              <a:gd name="connsiteX64" fmla="*/ 6053435 w 6115796"/>
              <a:gd name="connsiteY64" fmla="*/ 5387547 h 6858000"/>
              <a:gd name="connsiteX65" fmla="*/ 6068640 w 6115796"/>
              <a:gd name="connsiteY65" fmla="*/ 5474503 h 6858000"/>
              <a:gd name="connsiteX66" fmla="*/ 6080922 w 6115796"/>
              <a:gd name="connsiteY66" fmla="*/ 5561070 h 6858000"/>
              <a:gd name="connsiteX67" fmla="*/ 6096949 w 6115796"/>
              <a:gd name="connsiteY67" fmla="*/ 5648179 h 6858000"/>
              <a:gd name="connsiteX68" fmla="*/ 6115796 w 6115796"/>
              <a:gd name="connsiteY68" fmla="*/ 5862844 h 6858000"/>
              <a:gd name="connsiteX69" fmla="*/ 6045436 w 6115796"/>
              <a:gd name="connsiteY69" fmla="*/ 6124480 h 6858000"/>
              <a:gd name="connsiteX70" fmla="*/ 6030489 w 6115796"/>
              <a:gd name="connsiteY70" fmla="*/ 6317666 h 6858000"/>
              <a:gd name="connsiteX71" fmla="*/ 6007492 w 6115796"/>
              <a:gd name="connsiteY71" fmla="*/ 6440818 h 6858000"/>
              <a:gd name="connsiteX72" fmla="*/ 6009467 w 6115796"/>
              <a:gd name="connsiteY72" fmla="*/ 6487076 h 6858000"/>
              <a:gd name="connsiteX73" fmla="*/ 5995064 w 6115796"/>
              <a:gd name="connsiteY73" fmla="*/ 6540791 h 6858000"/>
              <a:gd name="connsiteX74" fmla="*/ 5986207 w 6115796"/>
              <a:gd name="connsiteY74" fmla="*/ 6695855 h 6858000"/>
              <a:gd name="connsiteX75" fmla="*/ 5979428 w 6115796"/>
              <a:gd name="connsiteY75" fmla="*/ 6754678 h 6858000"/>
              <a:gd name="connsiteX76" fmla="*/ 5984543 w 6115796"/>
              <a:gd name="connsiteY76" fmla="*/ 6811016 h 6858000"/>
              <a:gd name="connsiteX77" fmla="*/ 5979671 w 6115796"/>
              <a:gd name="connsiteY77" fmla="*/ 6858000 h 6858000"/>
              <a:gd name="connsiteX78" fmla="*/ 0 w 6115796"/>
              <a:gd name="connsiteY78" fmla="*/ 6858000 h 6858000"/>
              <a:gd name="connsiteX79" fmla="*/ 0 w 6115796"/>
              <a:gd name="connsiteY79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84061 w 6115796"/>
              <a:gd name="connsiteY34" fmla="*/ 2919216 h 6858000"/>
              <a:gd name="connsiteX35" fmla="*/ 5491940 w 6115796"/>
              <a:gd name="connsiteY35" fmla="*/ 3015985 h 6858000"/>
              <a:gd name="connsiteX36" fmla="*/ 5503944 w 6115796"/>
              <a:gd name="connsiteY36" fmla="*/ 3123335 h 6858000"/>
              <a:gd name="connsiteX37" fmla="*/ 5516007 w 6115796"/>
              <a:gd name="connsiteY37" fmla="*/ 3258473 h 6858000"/>
              <a:gd name="connsiteX38" fmla="*/ 5589758 w 6115796"/>
              <a:gd name="connsiteY38" fmla="*/ 3453699 h 6858000"/>
              <a:gd name="connsiteX39" fmla="*/ 5596144 w 6115796"/>
              <a:gd name="connsiteY39" fmla="*/ 3534624 h 6858000"/>
              <a:gd name="connsiteX40" fmla="*/ 5597750 w 6115796"/>
              <a:gd name="connsiteY40" fmla="*/ 3534129 h 6858000"/>
              <a:gd name="connsiteX41" fmla="*/ 5618377 w 6115796"/>
              <a:gd name="connsiteY41" fmla="*/ 3588431 h 6858000"/>
              <a:gd name="connsiteX42" fmla="*/ 5655472 w 6115796"/>
              <a:gd name="connsiteY42" fmla="*/ 3678877 h 6858000"/>
              <a:gd name="connsiteX43" fmla="*/ 5683015 w 6115796"/>
              <a:gd name="connsiteY43" fmla="*/ 3762025 h 6858000"/>
              <a:gd name="connsiteX44" fmla="*/ 5696643 w 6115796"/>
              <a:gd name="connsiteY44" fmla="*/ 3773888 h 6858000"/>
              <a:gd name="connsiteX45" fmla="*/ 5768491 w 6115796"/>
              <a:gd name="connsiteY45" fmla="*/ 3914399 h 6858000"/>
              <a:gd name="connsiteX46" fmla="*/ 5793123 w 6115796"/>
              <a:gd name="connsiteY46" fmla="*/ 3969952 h 6858000"/>
              <a:gd name="connsiteX47" fmla="*/ 5808321 w 6115796"/>
              <a:gd name="connsiteY47" fmla="*/ 3988153 h 6858000"/>
              <a:gd name="connsiteX48" fmla="*/ 5825621 w 6115796"/>
              <a:gd name="connsiteY48" fmla="*/ 4015525 h 6858000"/>
              <a:gd name="connsiteX49" fmla="*/ 5860672 w 6115796"/>
              <a:gd name="connsiteY49" fmla="*/ 4061579 h 6858000"/>
              <a:gd name="connsiteX50" fmla="*/ 5894095 w 6115796"/>
              <a:gd name="connsiteY50" fmla="*/ 4128857 h 6858000"/>
              <a:gd name="connsiteX51" fmla="*/ 5903513 w 6115796"/>
              <a:gd name="connsiteY51" fmla="*/ 4187661 h 6858000"/>
              <a:gd name="connsiteX52" fmla="*/ 5946705 w 6115796"/>
              <a:gd name="connsiteY52" fmla="*/ 4428051 h 6858000"/>
              <a:gd name="connsiteX53" fmla="*/ 5949261 w 6115796"/>
              <a:gd name="connsiteY53" fmla="*/ 4449185 h 6858000"/>
              <a:gd name="connsiteX54" fmla="*/ 5968960 w 6115796"/>
              <a:gd name="connsiteY54" fmla="*/ 4482655 h 6858000"/>
              <a:gd name="connsiteX55" fmla="*/ 5998138 w 6115796"/>
              <a:gd name="connsiteY55" fmla="*/ 4697518 h 6858000"/>
              <a:gd name="connsiteX56" fmla="*/ 6007819 w 6115796"/>
              <a:gd name="connsiteY56" fmla="*/ 4858148 h 6858000"/>
              <a:gd name="connsiteX57" fmla="*/ 6007749 w 6115796"/>
              <a:gd name="connsiteY57" fmla="*/ 4964715 h 6858000"/>
              <a:gd name="connsiteX58" fmla="*/ 6005269 w 6115796"/>
              <a:gd name="connsiteY58" fmla="*/ 5150567 h 6858000"/>
              <a:gd name="connsiteX59" fmla="*/ 6001127 w 6115796"/>
              <a:gd name="connsiteY59" fmla="*/ 5164609 h 6858000"/>
              <a:gd name="connsiteX60" fmla="*/ 5998514 w 6115796"/>
              <a:gd name="connsiteY60" fmla="*/ 5189673 h 6858000"/>
              <a:gd name="connsiteX61" fmla="*/ 6018409 w 6115796"/>
              <a:gd name="connsiteY61" fmla="*/ 5227157 h 6858000"/>
              <a:gd name="connsiteX62" fmla="*/ 6036748 w 6115796"/>
              <a:gd name="connsiteY62" fmla="*/ 5322752 h 6858000"/>
              <a:gd name="connsiteX63" fmla="*/ 6037677 w 6115796"/>
              <a:gd name="connsiteY63" fmla="*/ 5354807 h 6858000"/>
              <a:gd name="connsiteX64" fmla="*/ 6053435 w 6115796"/>
              <a:gd name="connsiteY64" fmla="*/ 5387547 h 6858000"/>
              <a:gd name="connsiteX65" fmla="*/ 6068640 w 6115796"/>
              <a:gd name="connsiteY65" fmla="*/ 5474503 h 6858000"/>
              <a:gd name="connsiteX66" fmla="*/ 6080922 w 6115796"/>
              <a:gd name="connsiteY66" fmla="*/ 5561070 h 6858000"/>
              <a:gd name="connsiteX67" fmla="*/ 6096949 w 6115796"/>
              <a:gd name="connsiteY67" fmla="*/ 5648179 h 6858000"/>
              <a:gd name="connsiteX68" fmla="*/ 6115796 w 6115796"/>
              <a:gd name="connsiteY68" fmla="*/ 5862844 h 6858000"/>
              <a:gd name="connsiteX69" fmla="*/ 6045436 w 6115796"/>
              <a:gd name="connsiteY69" fmla="*/ 6124480 h 6858000"/>
              <a:gd name="connsiteX70" fmla="*/ 6030489 w 6115796"/>
              <a:gd name="connsiteY70" fmla="*/ 6317666 h 6858000"/>
              <a:gd name="connsiteX71" fmla="*/ 6007492 w 6115796"/>
              <a:gd name="connsiteY71" fmla="*/ 6440818 h 6858000"/>
              <a:gd name="connsiteX72" fmla="*/ 6009467 w 6115796"/>
              <a:gd name="connsiteY72" fmla="*/ 6487076 h 6858000"/>
              <a:gd name="connsiteX73" fmla="*/ 5995064 w 6115796"/>
              <a:gd name="connsiteY73" fmla="*/ 6540791 h 6858000"/>
              <a:gd name="connsiteX74" fmla="*/ 5986207 w 6115796"/>
              <a:gd name="connsiteY74" fmla="*/ 6695855 h 6858000"/>
              <a:gd name="connsiteX75" fmla="*/ 5979428 w 6115796"/>
              <a:gd name="connsiteY75" fmla="*/ 6754678 h 6858000"/>
              <a:gd name="connsiteX76" fmla="*/ 5984543 w 6115796"/>
              <a:gd name="connsiteY76" fmla="*/ 6811016 h 6858000"/>
              <a:gd name="connsiteX77" fmla="*/ 5979671 w 6115796"/>
              <a:gd name="connsiteY77" fmla="*/ 6858000 h 6858000"/>
              <a:gd name="connsiteX78" fmla="*/ 0 w 6115796"/>
              <a:gd name="connsiteY78" fmla="*/ 6858000 h 6858000"/>
              <a:gd name="connsiteX79" fmla="*/ 0 w 6115796"/>
              <a:gd name="connsiteY79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84061 w 6115796"/>
              <a:gd name="connsiteY34" fmla="*/ 2919216 h 6858000"/>
              <a:gd name="connsiteX35" fmla="*/ 5491940 w 6115796"/>
              <a:gd name="connsiteY35" fmla="*/ 3015985 h 6858000"/>
              <a:gd name="connsiteX36" fmla="*/ 5503944 w 6115796"/>
              <a:gd name="connsiteY36" fmla="*/ 3123335 h 6858000"/>
              <a:gd name="connsiteX37" fmla="*/ 5516007 w 6115796"/>
              <a:gd name="connsiteY37" fmla="*/ 3258473 h 6858000"/>
              <a:gd name="connsiteX38" fmla="*/ 5589758 w 6115796"/>
              <a:gd name="connsiteY38" fmla="*/ 3453699 h 6858000"/>
              <a:gd name="connsiteX39" fmla="*/ 5596144 w 6115796"/>
              <a:gd name="connsiteY39" fmla="*/ 3534624 h 6858000"/>
              <a:gd name="connsiteX40" fmla="*/ 5597750 w 6115796"/>
              <a:gd name="connsiteY40" fmla="*/ 3534129 h 6858000"/>
              <a:gd name="connsiteX41" fmla="*/ 5618377 w 6115796"/>
              <a:gd name="connsiteY41" fmla="*/ 3588431 h 6858000"/>
              <a:gd name="connsiteX42" fmla="*/ 5655472 w 6115796"/>
              <a:gd name="connsiteY42" fmla="*/ 3678877 h 6858000"/>
              <a:gd name="connsiteX43" fmla="*/ 5683015 w 6115796"/>
              <a:gd name="connsiteY43" fmla="*/ 3762025 h 6858000"/>
              <a:gd name="connsiteX44" fmla="*/ 5696643 w 6115796"/>
              <a:gd name="connsiteY44" fmla="*/ 3773888 h 6858000"/>
              <a:gd name="connsiteX45" fmla="*/ 5768491 w 6115796"/>
              <a:gd name="connsiteY45" fmla="*/ 3914399 h 6858000"/>
              <a:gd name="connsiteX46" fmla="*/ 5793123 w 6115796"/>
              <a:gd name="connsiteY46" fmla="*/ 3969952 h 6858000"/>
              <a:gd name="connsiteX47" fmla="*/ 5808321 w 6115796"/>
              <a:gd name="connsiteY47" fmla="*/ 3988153 h 6858000"/>
              <a:gd name="connsiteX48" fmla="*/ 5825621 w 6115796"/>
              <a:gd name="connsiteY48" fmla="*/ 4015525 h 6858000"/>
              <a:gd name="connsiteX49" fmla="*/ 5860672 w 6115796"/>
              <a:gd name="connsiteY49" fmla="*/ 4061579 h 6858000"/>
              <a:gd name="connsiteX50" fmla="*/ 5894095 w 6115796"/>
              <a:gd name="connsiteY50" fmla="*/ 4128857 h 6858000"/>
              <a:gd name="connsiteX51" fmla="*/ 5903513 w 6115796"/>
              <a:gd name="connsiteY51" fmla="*/ 4187661 h 6858000"/>
              <a:gd name="connsiteX52" fmla="*/ 5946705 w 6115796"/>
              <a:gd name="connsiteY52" fmla="*/ 4428051 h 6858000"/>
              <a:gd name="connsiteX53" fmla="*/ 5949261 w 6115796"/>
              <a:gd name="connsiteY53" fmla="*/ 4449185 h 6858000"/>
              <a:gd name="connsiteX54" fmla="*/ 5968960 w 6115796"/>
              <a:gd name="connsiteY54" fmla="*/ 4482655 h 6858000"/>
              <a:gd name="connsiteX55" fmla="*/ 5998138 w 6115796"/>
              <a:gd name="connsiteY55" fmla="*/ 4697518 h 6858000"/>
              <a:gd name="connsiteX56" fmla="*/ 6007819 w 6115796"/>
              <a:gd name="connsiteY56" fmla="*/ 4858148 h 6858000"/>
              <a:gd name="connsiteX57" fmla="*/ 6007749 w 6115796"/>
              <a:gd name="connsiteY57" fmla="*/ 4964715 h 6858000"/>
              <a:gd name="connsiteX58" fmla="*/ 6005269 w 6115796"/>
              <a:gd name="connsiteY58" fmla="*/ 5150567 h 6858000"/>
              <a:gd name="connsiteX59" fmla="*/ 6001127 w 6115796"/>
              <a:gd name="connsiteY59" fmla="*/ 5164609 h 6858000"/>
              <a:gd name="connsiteX60" fmla="*/ 5998514 w 6115796"/>
              <a:gd name="connsiteY60" fmla="*/ 5189673 h 6858000"/>
              <a:gd name="connsiteX61" fmla="*/ 6018409 w 6115796"/>
              <a:gd name="connsiteY61" fmla="*/ 5227157 h 6858000"/>
              <a:gd name="connsiteX62" fmla="*/ 6036748 w 6115796"/>
              <a:gd name="connsiteY62" fmla="*/ 5322752 h 6858000"/>
              <a:gd name="connsiteX63" fmla="*/ 6037677 w 6115796"/>
              <a:gd name="connsiteY63" fmla="*/ 5354807 h 6858000"/>
              <a:gd name="connsiteX64" fmla="*/ 6053435 w 6115796"/>
              <a:gd name="connsiteY64" fmla="*/ 5387547 h 6858000"/>
              <a:gd name="connsiteX65" fmla="*/ 6068640 w 6115796"/>
              <a:gd name="connsiteY65" fmla="*/ 5474503 h 6858000"/>
              <a:gd name="connsiteX66" fmla="*/ 6080922 w 6115796"/>
              <a:gd name="connsiteY66" fmla="*/ 5561070 h 6858000"/>
              <a:gd name="connsiteX67" fmla="*/ 6096949 w 6115796"/>
              <a:gd name="connsiteY67" fmla="*/ 5648179 h 6858000"/>
              <a:gd name="connsiteX68" fmla="*/ 6115796 w 6115796"/>
              <a:gd name="connsiteY68" fmla="*/ 5862844 h 6858000"/>
              <a:gd name="connsiteX69" fmla="*/ 6045436 w 6115796"/>
              <a:gd name="connsiteY69" fmla="*/ 6124480 h 6858000"/>
              <a:gd name="connsiteX70" fmla="*/ 6030489 w 6115796"/>
              <a:gd name="connsiteY70" fmla="*/ 6317666 h 6858000"/>
              <a:gd name="connsiteX71" fmla="*/ 6007492 w 6115796"/>
              <a:gd name="connsiteY71" fmla="*/ 6440818 h 6858000"/>
              <a:gd name="connsiteX72" fmla="*/ 6009467 w 6115796"/>
              <a:gd name="connsiteY72" fmla="*/ 6487076 h 6858000"/>
              <a:gd name="connsiteX73" fmla="*/ 5995064 w 6115796"/>
              <a:gd name="connsiteY73" fmla="*/ 6540791 h 6858000"/>
              <a:gd name="connsiteX74" fmla="*/ 5986207 w 6115796"/>
              <a:gd name="connsiteY74" fmla="*/ 6695855 h 6858000"/>
              <a:gd name="connsiteX75" fmla="*/ 5979428 w 6115796"/>
              <a:gd name="connsiteY75" fmla="*/ 6754678 h 6858000"/>
              <a:gd name="connsiteX76" fmla="*/ 5984543 w 6115796"/>
              <a:gd name="connsiteY76" fmla="*/ 6811016 h 6858000"/>
              <a:gd name="connsiteX77" fmla="*/ 5979671 w 6115796"/>
              <a:gd name="connsiteY77" fmla="*/ 6858000 h 6858000"/>
              <a:gd name="connsiteX78" fmla="*/ 0 w 6115796"/>
              <a:gd name="connsiteY78" fmla="*/ 6858000 h 6858000"/>
              <a:gd name="connsiteX79" fmla="*/ 0 w 6115796"/>
              <a:gd name="connsiteY79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84061 w 6115796"/>
              <a:gd name="connsiteY34" fmla="*/ 2919216 h 6858000"/>
              <a:gd name="connsiteX35" fmla="*/ 5491940 w 6115796"/>
              <a:gd name="connsiteY35" fmla="*/ 3015985 h 6858000"/>
              <a:gd name="connsiteX36" fmla="*/ 5503944 w 6115796"/>
              <a:gd name="connsiteY36" fmla="*/ 3123335 h 6858000"/>
              <a:gd name="connsiteX37" fmla="*/ 5516007 w 6115796"/>
              <a:gd name="connsiteY37" fmla="*/ 3258473 h 6858000"/>
              <a:gd name="connsiteX38" fmla="*/ 5589758 w 6115796"/>
              <a:gd name="connsiteY38" fmla="*/ 3453699 h 6858000"/>
              <a:gd name="connsiteX39" fmla="*/ 5596144 w 6115796"/>
              <a:gd name="connsiteY39" fmla="*/ 3534624 h 6858000"/>
              <a:gd name="connsiteX40" fmla="*/ 5597750 w 6115796"/>
              <a:gd name="connsiteY40" fmla="*/ 3534129 h 6858000"/>
              <a:gd name="connsiteX41" fmla="*/ 5618377 w 6115796"/>
              <a:gd name="connsiteY41" fmla="*/ 3588431 h 6858000"/>
              <a:gd name="connsiteX42" fmla="*/ 5655472 w 6115796"/>
              <a:gd name="connsiteY42" fmla="*/ 3678877 h 6858000"/>
              <a:gd name="connsiteX43" fmla="*/ 5683015 w 6115796"/>
              <a:gd name="connsiteY43" fmla="*/ 3762025 h 6858000"/>
              <a:gd name="connsiteX44" fmla="*/ 5696643 w 6115796"/>
              <a:gd name="connsiteY44" fmla="*/ 3773888 h 6858000"/>
              <a:gd name="connsiteX45" fmla="*/ 5768491 w 6115796"/>
              <a:gd name="connsiteY45" fmla="*/ 3914399 h 6858000"/>
              <a:gd name="connsiteX46" fmla="*/ 5793123 w 6115796"/>
              <a:gd name="connsiteY46" fmla="*/ 3969952 h 6858000"/>
              <a:gd name="connsiteX47" fmla="*/ 5808321 w 6115796"/>
              <a:gd name="connsiteY47" fmla="*/ 3988153 h 6858000"/>
              <a:gd name="connsiteX48" fmla="*/ 5825621 w 6115796"/>
              <a:gd name="connsiteY48" fmla="*/ 4015525 h 6858000"/>
              <a:gd name="connsiteX49" fmla="*/ 5860672 w 6115796"/>
              <a:gd name="connsiteY49" fmla="*/ 4061579 h 6858000"/>
              <a:gd name="connsiteX50" fmla="*/ 5894095 w 6115796"/>
              <a:gd name="connsiteY50" fmla="*/ 4128857 h 6858000"/>
              <a:gd name="connsiteX51" fmla="*/ 5903513 w 6115796"/>
              <a:gd name="connsiteY51" fmla="*/ 4187661 h 6858000"/>
              <a:gd name="connsiteX52" fmla="*/ 5946705 w 6115796"/>
              <a:gd name="connsiteY52" fmla="*/ 4428051 h 6858000"/>
              <a:gd name="connsiteX53" fmla="*/ 5949261 w 6115796"/>
              <a:gd name="connsiteY53" fmla="*/ 4449185 h 6858000"/>
              <a:gd name="connsiteX54" fmla="*/ 5968960 w 6115796"/>
              <a:gd name="connsiteY54" fmla="*/ 4482655 h 6858000"/>
              <a:gd name="connsiteX55" fmla="*/ 5998138 w 6115796"/>
              <a:gd name="connsiteY55" fmla="*/ 4697518 h 6858000"/>
              <a:gd name="connsiteX56" fmla="*/ 6007819 w 6115796"/>
              <a:gd name="connsiteY56" fmla="*/ 4858148 h 6858000"/>
              <a:gd name="connsiteX57" fmla="*/ 6007749 w 6115796"/>
              <a:gd name="connsiteY57" fmla="*/ 4964715 h 6858000"/>
              <a:gd name="connsiteX58" fmla="*/ 6005269 w 6115796"/>
              <a:gd name="connsiteY58" fmla="*/ 5150567 h 6858000"/>
              <a:gd name="connsiteX59" fmla="*/ 6001127 w 6115796"/>
              <a:gd name="connsiteY59" fmla="*/ 5164609 h 6858000"/>
              <a:gd name="connsiteX60" fmla="*/ 5998514 w 6115796"/>
              <a:gd name="connsiteY60" fmla="*/ 5189673 h 6858000"/>
              <a:gd name="connsiteX61" fmla="*/ 6018409 w 6115796"/>
              <a:gd name="connsiteY61" fmla="*/ 5227157 h 6858000"/>
              <a:gd name="connsiteX62" fmla="*/ 6036748 w 6115796"/>
              <a:gd name="connsiteY62" fmla="*/ 5322752 h 6858000"/>
              <a:gd name="connsiteX63" fmla="*/ 6037677 w 6115796"/>
              <a:gd name="connsiteY63" fmla="*/ 5354807 h 6858000"/>
              <a:gd name="connsiteX64" fmla="*/ 6053435 w 6115796"/>
              <a:gd name="connsiteY64" fmla="*/ 5387547 h 6858000"/>
              <a:gd name="connsiteX65" fmla="*/ 6068640 w 6115796"/>
              <a:gd name="connsiteY65" fmla="*/ 5474503 h 6858000"/>
              <a:gd name="connsiteX66" fmla="*/ 6080922 w 6115796"/>
              <a:gd name="connsiteY66" fmla="*/ 5561070 h 6858000"/>
              <a:gd name="connsiteX67" fmla="*/ 6096949 w 6115796"/>
              <a:gd name="connsiteY67" fmla="*/ 5648179 h 6858000"/>
              <a:gd name="connsiteX68" fmla="*/ 6115796 w 6115796"/>
              <a:gd name="connsiteY68" fmla="*/ 5862844 h 6858000"/>
              <a:gd name="connsiteX69" fmla="*/ 6045436 w 6115796"/>
              <a:gd name="connsiteY69" fmla="*/ 6124480 h 6858000"/>
              <a:gd name="connsiteX70" fmla="*/ 6030489 w 6115796"/>
              <a:gd name="connsiteY70" fmla="*/ 6317666 h 6858000"/>
              <a:gd name="connsiteX71" fmla="*/ 6007492 w 6115796"/>
              <a:gd name="connsiteY71" fmla="*/ 6440818 h 6858000"/>
              <a:gd name="connsiteX72" fmla="*/ 6009467 w 6115796"/>
              <a:gd name="connsiteY72" fmla="*/ 6487076 h 6858000"/>
              <a:gd name="connsiteX73" fmla="*/ 5995064 w 6115796"/>
              <a:gd name="connsiteY73" fmla="*/ 6540791 h 6858000"/>
              <a:gd name="connsiteX74" fmla="*/ 5986207 w 6115796"/>
              <a:gd name="connsiteY74" fmla="*/ 6695855 h 6858000"/>
              <a:gd name="connsiteX75" fmla="*/ 5979428 w 6115796"/>
              <a:gd name="connsiteY75" fmla="*/ 6754678 h 6858000"/>
              <a:gd name="connsiteX76" fmla="*/ 5984543 w 6115796"/>
              <a:gd name="connsiteY76" fmla="*/ 6811016 h 6858000"/>
              <a:gd name="connsiteX77" fmla="*/ 5979671 w 6115796"/>
              <a:gd name="connsiteY77" fmla="*/ 6858000 h 6858000"/>
              <a:gd name="connsiteX78" fmla="*/ 0 w 6115796"/>
              <a:gd name="connsiteY78" fmla="*/ 6858000 h 6858000"/>
              <a:gd name="connsiteX79" fmla="*/ 0 w 6115796"/>
              <a:gd name="connsiteY79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91940 w 6115796"/>
              <a:gd name="connsiteY34" fmla="*/ 3015985 h 6858000"/>
              <a:gd name="connsiteX35" fmla="*/ 5503944 w 6115796"/>
              <a:gd name="connsiteY35" fmla="*/ 3123335 h 6858000"/>
              <a:gd name="connsiteX36" fmla="*/ 5516007 w 6115796"/>
              <a:gd name="connsiteY36" fmla="*/ 3258473 h 6858000"/>
              <a:gd name="connsiteX37" fmla="*/ 5589758 w 6115796"/>
              <a:gd name="connsiteY37" fmla="*/ 3453699 h 6858000"/>
              <a:gd name="connsiteX38" fmla="*/ 5596144 w 6115796"/>
              <a:gd name="connsiteY38" fmla="*/ 3534624 h 6858000"/>
              <a:gd name="connsiteX39" fmla="*/ 5597750 w 6115796"/>
              <a:gd name="connsiteY39" fmla="*/ 3534129 h 6858000"/>
              <a:gd name="connsiteX40" fmla="*/ 5618377 w 6115796"/>
              <a:gd name="connsiteY40" fmla="*/ 3588431 h 6858000"/>
              <a:gd name="connsiteX41" fmla="*/ 5655472 w 6115796"/>
              <a:gd name="connsiteY41" fmla="*/ 3678877 h 6858000"/>
              <a:gd name="connsiteX42" fmla="*/ 5683015 w 6115796"/>
              <a:gd name="connsiteY42" fmla="*/ 3762025 h 6858000"/>
              <a:gd name="connsiteX43" fmla="*/ 5696643 w 6115796"/>
              <a:gd name="connsiteY43" fmla="*/ 3773888 h 6858000"/>
              <a:gd name="connsiteX44" fmla="*/ 5768491 w 6115796"/>
              <a:gd name="connsiteY44" fmla="*/ 3914399 h 6858000"/>
              <a:gd name="connsiteX45" fmla="*/ 5793123 w 6115796"/>
              <a:gd name="connsiteY45" fmla="*/ 3969952 h 6858000"/>
              <a:gd name="connsiteX46" fmla="*/ 5808321 w 6115796"/>
              <a:gd name="connsiteY46" fmla="*/ 3988153 h 6858000"/>
              <a:gd name="connsiteX47" fmla="*/ 5825621 w 6115796"/>
              <a:gd name="connsiteY47" fmla="*/ 4015525 h 6858000"/>
              <a:gd name="connsiteX48" fmla="*/ 5860672 w 6115796"/>
              <a:gd name="connsiteY48" fmla="*/ 4061579 h 6858000"/>
              <a:gd name="connsiteX49" fmla="*/ 5894095 w 6115796"/>
              <a:gd name="connsiteY49" fmla="*/ 4128857 h 6858000"/>
              <a:gd name="connsiteX50" fmla="*/ 5903513 w 6115796"/>
              <a:gd name="connsiteY50" fmla="*/ 4187661 h 6858000"/>
              <a:gd name="connsiteX51" fmla="*/ 5946705 w 6115796"/>
              <a:gd name="connsiteY51" fmla="*/ 4428051 h 6858000"/>
              <a:gd name="connsiteX52" fmla="*/ 5949261 w 6115796"/>
              <a:gd name="connsiteY52" fmla="*/ 4449185 h 6858000"/>
              <a:gd name="connsiteX53" fmla="*/ 5968960 w 6115796"/>
              <a:gd name="connsiteY53" fmla="*/ 4482655 h 6858000"/>
              <a:gd name="connsiteX54" fmla="*/ 5998138 w 6115796"/>
              <a:gd name="connsiteY54" fmla="*/ 4697518 h 6858000"/>
              <a:gd name="connsiteX55" fmla="*/ 6007819 w 6115796"/>
              <a:gd name="connsiteY55" fmla="*/ 4858148 h 6858000"/>
              <a:gd name="connsiteX56" fmla="*/ 6007749 w 6115796"/>
              <a:gd name="connsiteY56" fmla="*/ 4964715 h 6858000"/>
              <a:gd name="connsiteX57" fmla="*/ 6005269 w 6115796"/>
              <a:gd name="connsiteY57" fmla="*/ 5150567 h 6858000"/>
              <a:gd name="connsiteX58" fmla="*/ 6001127 w 6115796"/>
              <a:gd name="connsiteY58" fmla="*/ 5164609 h 6858000"/>
              <a:gd name="connsiteX59" fmla="*/ 5998514 w 6115796"/>
              <a:gd name="connsiteY59" fmla="*/ 5189673 h 6858000"/>
              <a:gd name="connsiteX60" fmla="*/ 6018409 w 6115796"/>
              <a:gd name="connsiteY60" fmla="*/ 5227157 h 6858000"/>
              <a:gd name="connsiteX61" fmla="*/ 6036748 w 6115796"/>
              <a:gd name="connsiteY61" fmla="*/ 5322752 h 6858000"/>
              <a:gd name="connsiteX62" fmla="*/ 6037677 w 6115796"/>
              <a:gd name="connsiteY62" fmla="*/ 5354807 h 6858000"/>
              <a:gd name="connsiteX63" fmla="*/ 6053435 w 6115796"/>
              <a:gd name="connsiteY63" fmla="*/ 5387547 h 6858000"/>
              <a:gd name="connsiteX64" fmla="*/ 6068640 w 6115796"/>
              <a:gd name="connsiteY64" fmla="*/ 5474503 h 6858000"/>
              <a:gd name="connsiteX65" fmla="*/ 6080922 w 6115796"/>
              <a:gd name="connsiteY65" fmla="*/ 5561070 h 6858000"/>
              <a:gd name="connsiteX66" fmla="*/ 6096949 w 6115796"/>
              <a:gd name="connsiteY66" fmla="*/ 5648179 h 6858000"/>
              <a:gd name="connsiteX67" fmla="*/ 6115796 w 6115796"/>
              <a:gd name="connsiteY67" fmla="*/ 5862844 h 6858000"/>
              <a:gd name="connsiteX68" fmla="*/ 6045436 w 6115796"/>
              <a:gd name="connsiteY68" fmla="*/ 6124480 h 6858000"/>
              <a:gd name="connsiteX69" fmla="*/ 6030489 w 6115796"/>
              <a:gd name="connsiteY69" fmla="*/ 6317666 h 6858000"/>
              <a:gd name="connsiteX70" fmla="*/ 6007492 w 6115796"/>
              <a:gd name="connsiteY70" fmla="*/ 6440818 h 6858000"/>
              <a:gd name="connsiteX71" fmla="*/ 6009467 w 6115796"/>
              <a:gd name="connsiteY71" fmla="*/ 6487076 h 6858000"/>
              <a:gd name="connsiteX72" fmla="*/ 5995064 w 6115796"/>
              <a:gd name="connsiteY72" fmla="*/ 6540791 h 6858000"/>
              <a:gd name="connsiteX73" fmla="*/ 5986207 w 6115796"/>
              <a:gd name="connsiteY73" fmla="*/ 6695855 h 6858000"/>
              <a:gd name="connsiteX74" fmla="*/ 5979428 w 6115796"/>
              <a:gd name="connsiteY74" fmla="*/ 6754678 h 6858000"/>
              <a:gd name="connsiteX75" fmla="*/ 5984543 w 6115796"/>
              <a:gd name="connsiteY75" fmla="*/ 6811016 h 6858000"/>
              <a:gd name="connsiteX76" fmla="*/ 5979671 w 6115796"/>
              <a:gd name="connsiteY76" fmla="*/ 6858000 h 6858000"/>
              <a:gd name="connsiteX77" fmla="*/ 0 w 6115796"/>
              <a:gd name="connsiteY77" fmla="*/ 6858000 h 6858000"/>
              <a:gd name="connsiteX78" fmla="*/ 0 w 6115796"/>
              <a:gd name="connsiteY78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91940 w 6115796"/>
              <a:gd name="connsiteY34" fmla="*/ 3015985 h 6858000"/>
              <a:gd name="connsiteX35" fmla="*/ 5503944 w 6115796"/>
              <a:gd name="connsiteY35" fmla="*/ 3123335 h 6858000"/>
              <a:gd name="connsiteX36" fmla="*/ 5516007 w 6115796"/>
              <a:gd name="connsiteY36" fmla="*/ 3258473 h 6858000"/>
              <a:gd name="connsiteX37" fmla="*/ 5589758 w 6115796"/>
              <a:gd name="connsiteY37" fmla="*/ 3453699 h 6858000"/>
              <a:gd name="connsiteX38" fmla="*/ 5596144 w 6115796"/>
              <a:gd name="connsiteY38" fmla="*/ 3534624 h 6858000"/>
              <a:gd name="connsiteX39" fmla="*/ 5597750 w 6115796"/>
              <a:gd name="connsiteY39" fmla="*/ 3534129 h 6858000"/>
              <a:gd name="connsiteX40" fmla="*/ 5618377 w 6115796"/>
              <a:gd name="connsiteY40" fmla="*/ 3588431 h 6858000"/>
              <a:gd name="connsiteX41" fmla="*/ 5655472 w 6115796"/>
              <a:gd name="connsiteY41" fmla="*/ 3678877 h 6858000"/>
              <a:gd name="connsiteX42" fmla="*/ 5683015 w 6115796"/>
              <a:gd name="connsiteY42" fmla="*/ 3762025 h 6858000"/>
              <a:gd name="connsiteX43" fmla="*/ 5696643 w 6115796"/>
              <a:gd name="connsiteY43" fmla="*/ 3773888 h 6858000"/>
              <a:gd name="connsiteX44" fmla="*/ 5768491 w 6115796"/>
              <a:gd name="connsiteY44" fmla="*/ 3914399 h 6858000"/>
              <a:gd name="connsiteX45" fmla="*/ 5793123 w 6115796"/>
              <a:gd name="connsiteY45" fmla="*/ 3969952 h 6858000"/>
              <a:gd name="connsiteX46" fmla="*/ 5808321 w 6115796"/>
              <a:gd name="connsiteY46" fmla="*/ 3988153 h 6858000"/>
              <a:gd name="connsiteX47" fmla="*/ 5825621 w 6115796"/>
              <a:gd name="connsiteY47" fmla="*/ 4015525 h 6858000"/>
              <a:gd name="connsiteX48" fmla="*/ 5860672 w 6115796"/>
              <a:gd name="connsiteY48" fmla="*/ 4061579 h 6858000"/>
              <a:gd name="connsiteX49" fmla="*/ 5894095 w 6115796"/>
              <a:gd name="connsiteY49" fmla="*/ 4128857 h 6858000"/>
              <a:gd name="connsiteX50" fmla="*/ 5903513 w 6115796"/>
              <a:gd name="connsiteY50" fmla="*/ 4187661 h 6858000"/>
              <a:gd name="connsiteX51" fmla="*/ 5946705 w 6115796"/>
              <a:gd name="connsiteY51" fmla="*/ 4428051 h 6858000"/>
              <a:gd name="connsiteX52" fmla="*/ 5949261 w 6115796"/>
              <a:gd name="connsiteY52" fmla="*/ 4449185 h 6858000"/>
              <a:gd name="connsiteX53" fmla="*/ 5968960 w 6115796"/>
              <a:gd name="connsiteY53" fmla="*/ 4482655 h 6858000"/>
              <a:gd name="connsiteX54" fmla="*/ 5998138 w 6115796"/>
              <a:gd name="connsiteY54" fmla="*/ 4697518 h 6858000"/>
              <a:gd name="connsiteX55" fmla="*/ 6007819 w 6115796"/>
              <a:gd name="connsiteY55" fmla="*/ 4858148 h 6858000"/>
              <a:gd name="connsiteX56" fmla="*/ 6007749 w 6115796"/>
              <a:gd name="connsiteY56" fmla="*/ 4964715 h 6858000"/>
              <a:gd name="connsiteX57" fmla="*/ 6005269 w 6115796"/>
              <a:gd name="connsiteY57" fmla="*/ 5150567 h 6858000"/>
              <a:gd name="connsiteX58" fmla="*/ 6001127 w 6115796"/>
              <a:gd name="connsiteY58" fmla="*/ 5164609 h 6858000"/>
              <a:gd name="connsiteX59" fmla="*/ 5998514 w 6115796"/>
              <a:gd name="connsiteY59" fmla="*/ 5189673 h 6858000"/>
              <a:gd name="connsiteX60" fmla="*/ 6018409 w 6115796"/>
              <a:gd name="connsiteY60" fmla="*/ 5227157 h 6858000"/>
              <a:gd name="connsiteX61" fmla="*/ 6036748 w 6115796"/>
              <a:gd name="connsiteY61" fmla="*/ 5322752 h 6858000"/>
              <a:gd name="connsiteX62" fmla="*/ 6037677 w 6115796"/>
              <a:gd name="connsiteY62" fmla="*/ 5354807 h 6858000"/>
              <a:gd name="connsiteX63" fmla="*/ 6053435 w 6115796"/>
              <a:gd name="connsiteY63" fmla="*/ 5387547 h 6858000"/>
              <a:gd name="connsiteX64" fmla="*/ 6068640 w 6115796"/>
              <a:gd name="connsiteY64" fmla="*/ 5474503 h 6858000"/>
              <a:gd name="connsiteX65" fmla="*/ 6080922 w 6115796"/>
              <a:gd name="connsiteY65" fmla="*/ 5561070 h 6858000"/>
              <a:gd name="connsiteX66" fmla="*/ 6096949 w 6115796"/>
              <a:gd name="connsiteY66" fmla="*/ 5648179 h 6858000"/>
              <a:gd name="connsiteX67" fmla="*/ 6115796 w 6115796"/>
              <a:gd name="connsiteY67" fmla="*/ 5862844 h 6858000"/>
              <a:gd name="connsiteX68" fmla="*/ 6045436 w 6115796"/>
              <a:gd name="connsiteY68" fmla="*/ 6124480 h 6858000"/>
              <a:gd name="connsiteX69" fmla="*/ 6030489 w 6115796"/>
              <a:gd name="connsiteY69" fmla="*/ 6317666 h 6858000"/>
              <a:gd name="connsiteX70" fmla="*/ 6007492 w 6115796"/>
              <a:gd name="connsiteY70" fmla="*/ 6440818 h 6858000"/>
              <a:gd name="connsiteX71" fmla="*/ 6009467 w 6115796"/>
              <a:gd name="connsiteY71" fmla="*/ 6487076 h 6858000"/>
              <a:gd name="connsiteX72" fmla="*/ 5995064 w 6115796"/>
              <a:gd name="connsiteY72" fmla="*/ 6540791 h 6858000"/>
              <a:gd name="connsiteX73" fmla="*/ 5986207 w 6115796"/>
              <a:gd name="connsiteY73" fmla="*/ 6695855 h 6858000"/>
              <a:gd name="connsiteX74" fmla="*/ 5979428 w 6115796"/>
              <a:gd name="connsiteY74" fmla="*/ 6754678 h 6858000"/>
              <a:gd name="connsiteX75" fmla="*/ 5984543 w 6115796"/>
              <a:gd name="connsiteY75" fmla="*/ 6811016 h 6858000"/>
              <a:gd name="connsiteX76" fmla="*/ 5979671 w 6115796"/>
              <a:gd name="connsiteY76" fmla="*/ 6858000 h 6858000"/>
              <a:gd name="connsiteX77" fmla="*/ 0 w 6115796"/>
              <a:gd name="connsiteY77" fmla="*/ 6858000 h 6858000"/>
              <a:gd name="connsiteX78" fmla="*/ 0 w 6115796"/>
              <a:gd name="connsiteY78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91940 w 6115796"/>
              <a:gd name="connsiteY34" fmla="*/ 3015985 h 6858000"/>
              <a:gd name="connsiteX35" fmla="*/ 5503944 w 6115796"/>
              <a:gd name="connsiteY35" fmla="*/ 3123335 h 6858000"/>
              <a:gd name="connsiteX36" fmla="*/ 5525532 w 6115796"/>
              <a:gd name="connsiteY36" fmla="*/ 3258473 h 6858000"/>
              <a:gd name="connsiteX37" fmla="*/ 5589758 w 6115796"/>
              <a:gd name="connsiteY37" fmla="*/ 3453699 h 6858000"/>
              <a:gd name="connsiteX38" fmla="*/ 5596144 w 6115796"/>
              <a:gd name="connsiteY38" fmla="*/ 3534624 h 6858000"/>
              <a:gd name="connsiteX39" fmla="*/ 5597750 w 6115796"/>
              <a:gd name="connsiteY39" fmla="*/ 3534129 h 6858000"/>
              <a:gd name="connsiteX40" fmla="*/ 5618377 w 6115796"/>
              <a:gd name="connsiteY40" fmla="*/ 3588431 h 6858000"/>
              <a:gd name="connsiteX41" fmla="*/ 5655472 w 6115796"/>
              <a:gd name="connsiteY41" fmla="*/ 3678877 h 6858000"/>
              <a:gd name="connsiteX42" fmla="*/ 5683015 w 6115796"/>
              <a:gd name="connsiteY42" fmla="*/ 3762025 h 6858000"/>
              <a:gd name="connsiteX43" fmla="*/ 5696643 w 6115796"/>
              <a:gd name="connsiteY43" fmla="*/ 3773888 h 6858000"/>
              <a:gd name="connsiteX44" fmla="*/ 5768491 w 6115796"/>
              <a:gd name="connsiteY44" fmla="*/ 3914399 h 6858000"/>
              <a:gd name="connsiteX45" fmla="*/ 5793123 w 6115796"/>
              <a:gd name="connsiteY45" fmla="*/ 3969952 h 6858000"/>
              <a:gd name="connsiteX46" fmla="*/ 5808321 w 6115796"/>
              <a:gd name="connsiteY46" fmla="*/ 3988153 h 6858000"/>
              <a:gd name="connsiteX47" fmla="*/ 5825621 w 6115796"/>
              <a:gd name="connsiteY47" fmla="*/ 4015525 h 6858000"/>
              <a:gd name="connsiteX48" fmla="*/ 5860672 w 6115796"/>
              <a:gd name="connsiteY48" fmla="*/ 4061579 h 6858000"/>
              <a:gd name="connsiteX49" fmla="*/ 5894095 w 6115796"/>
              <a:gd name="connsiteY49" fmla="*/ 4128857 h 6858000"/>
              <a:gd name="connsiteX50" fmla="*/ 5903513 w 6115796"/>
              <a:gd name="connsiteY50" fmla="*/ 4187661 h 6858000"/>
              <a:gd name="connsiteX51" fmla="*/ 5946705 w 6115796"/>
              <a:gd name="connsiteY51" fmla="*/ 4428051 h 6858000"/>
              <a:gd name="connsiteX52" fmla="*/ 5949261 w 6115796"/>
              <a:gd name="connsiteY52" fmla="*/ 4449185 h 6858000"/>
              <a:gd name="connsiteX53" fmla="*/ 5968960 w 6115796"/>
              <a:gd name="connsiteY53" fmla="*/ 4482655 h 6858000"/>
              <a:gd name="connsiteX54" fmla="*/ 5998138 w 6115796"/>
              <a:gd name="connsiteY54" fmla="*/ 4697518 h 6858000"/>
              <a:gd name="connsiteX55" fmla="*/ 6007819 w 6115796"/>
              <a:gd name="connsiteY55" fmla="*/ 4858148 h 6858000"/>
              <a:gd name="connsiteX56" fmla="*/ 6007749 w 6115796"/>
              <a:gd name="connsiteY56" fmla="*/ 4964715 h 6858000"/>
              <a:gd name="connsiteX57" fmla="*/ 6005269 w 6115796"/>
              <a:gd name="connsiteY57" fmla="*/ 5150567 h 6858000"/>
              <a:gd name="connsiteX58" fmla="*/ 6001127 w 6115796"/>
              <a:gd name="connsiteY58" fmla="*/ 5164609 h 6858000"/>
              <a:gd name="connsiteX59" fmla="*/ 5998514 w 6115796"/>
              <a:gd name="connsiteY59" fmla="*/ 5189673 h 6858000"/>
              <a:gd name="connsiteX60" fmla="*/ 6018409 w 6115796"/>
              <a:gd name="connsiteY60" fmla="*/ 5227157 h 6858000"/>
              <a:gd name="connsiteX61" fmla="*/ 6036748 w 6115796"/>
              <a:gd name="connsiteY61" fmla="*/ 5322752 h 6858000"/>
              <a:gd name="connsiteX62" fmla="*/ 6037677 w 6115796"/>
              <a:gd name="connsiteY62" fmla="*/ 5354807 h 6858000"/>
              <a:gd name="connsiteX63" fmla="*/ 6053435 w 6115796"/>
              <a:gd name="connsiteY63" fmla="*/ 5387547 h 6858000"/>
              <a:gd name="connsiteX64" fmla="*/ 6068640 w 6115796"/>
              <a:gd name="connsiteY64" fmla="*/ 5474503 h 6858000"/>
              <a:gd name="connsiteX65" fmla="*/ 6080922 w 6115796"/>
              <a:gd name="connsiteY65" fmla="*/ 5561070 h 6858000"/>
              <a:gd name="connsiteX66" fmla="*/ 6096949 w 6115796"/>
              <a:gd name="connsiteY66" fmla="*/ 5648179 h 6858000"/>
              <a:gd name="connsiteX67" fmla="*/ 6115796 w 6115796"/>
              <a:gd name="connsiteY67" fmla="*/ 5862844 h 6858000"/>
              <a:gd name="connsiteX68" fmla="*/ 6045436 w 6115796"/>
              <a:gd name="connsiteY68" fmla="*/ 6124480 h 6858000"/>
              <a:gd name="connsiteX69" fmla="*/ 6030489 w 6115796"/>
              <a:gd name="connsiteY69" fmla="*/ 6317666 h 6858000"/>
              <a:gd name="connsiteX70" fmla="*/ 6007492 w 6115796"/>
              <a:gd name="connsiteY70" fmla="*/ 6440818 h 6858000"/>
              <a:gd name="connsiteX71" fmla="*/ 6009467 w 6115796"/>
              <a:gd name="connsiteY71" fmla="*/ 6487076 h 6858000"/>
              <a:gd name="connsiteX72" fmla="*/ 5995064 w 6115796"/>
              <a:gd name="connsiteY72" fmla="*/ 6540791 h 6858000"/>
              <a:gd name="connsiteX73" fmla="*/ 5986207 w 6115796"/>
              <a:gd name="connsiteY73" fmla="*/ 6695855 h 6858000"/>
              <a:gd name="connsiteX74" fmla="*/ 5979428 w 6115796"/>
              <a:gd name="connsiteY74" fmla="*/ 6754678 h 6858000"/>
              <a:gd name="connsiteX75" fmla="*/ 5984543 w 6115796"/>
              <a:gd name="connsiteY75" fmla="*/ 6811016 h 6858000"/>
              <a:gd name="connsiteX76" fmla="*/ 5979671 w 6115796"/>
              <a:gd name="connsiteY76" fmla="*/ 6858000 h 6858000"/>
              <a:gd name="connsiteX77" fmla="*/ 0 w 6115796"/>
              <a:gd name="connsiteY77" fmla="*/ 6858000 h 6858000"/>
              <a:gd name="connsiteX78" fmla="*/ 0 w 6115796"/>
              <a:gd name="connsiteY78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91940 w 6115796"/>
              <a:gd name="connsiteY34" fmla="*/ 3015985 h 6858000"/>
              <a:gd name="connsiteX35" fmla="*/ 5503944 w 6115796"/>
              <a:gd name="connsiteY35" fmla="*/ 3123335 h 6858000"/>
              <a:gd name="connsiteX36" fmla="*/ 5525532 w 6115796"/>
              <a:gd name="connsiteY36" fmla="*/ 3258473 h 6858000"/>
              <a:gd name="connsiteX37" fmla="*/ 5589758 w 6115796"/>
              <a:gd name="connsiteY37" fmla="*/ 3453699 h 6858000"/>
              <a:gd name="connsiteX38" fmla="*/ 5596144 w 6115796"/>
              <a:gd name="connsiteY38" fmla="*/ 3534624 h 6858000"/>
              <a:gd name="connsiteX39" fmla="*/ 5597750 w 6115796"/>
              <a:gd name="connsiteY39" fmla="*/ 3534129 h 6858000"/>
              <a:gd name="connsiteX40" fmla="*/ 5618377 w 6115796"/>
              <a:gd name="connsiteY40" fmla="*/ 3588431 h 6858000"/>
              <a:gd name="connsiteX41" fmla="*/ 5655472 w 6115796"/>
              <a:gd name="connsiteY41" fmla="*/ 3678877 h 6858000"/>
              <a:gd name="connsiteX42" fmla="*/ 5683015 w 6115796"/>
              <a:gd name="connsiteY42" fmla="*/ 3762025 h 6858000"/>
              <a:gd name="connsiteX43" fmla="*/ 5696643 w 6115796"/>
              <a:gd name="connsiteY43" fmla="*/ 3773888 h 6858000"/>
              <a:gd name="connsiteX44" fmla="*/ 5768491 w 6115796"/>
              <a:gd name="connsiteY44" fmla="*/ 3914399 h 6858000"/>
              <a:gd name="connsiteX45" fmla="*/ 5793123 w 6115796"/>
              <a:gd name="connsiteY45" fmla="*/ 3969952 h 6858000"/>
              <a:gd name="connsiteX46" fmla="*/ 5808321 w 6115796"/>
              <a:gd name="connsiteY46" fmla="*/ 3988153 h 6858000"/>
              <a:gd name="connsiteX47" fmla="*/ 5825621 w 6115796"/>
              <a:gd name="connsiteY47" fmla="*/ 4015525 h 6858000"/>
              <a:gd name="connsiteX48" fmla="*/ 5860672 w 6115796"/>
              <a:gd name="connsiteY48" fmla="*/ 4061579 h 6858000"/>
              <a:gd name="connsiteX49" fmla="*/ 5894095 w 6115796"/>
              <a:gd name="connsiteY49" fmla="*/ 4128857 h 6858000"/>
              <a:gd name="connsiteX50" fmla="*/ 5903513 w 6115796"/>
              <a:gd name="connsiteY50" fmla="*/ 4187661 h 6858000"/>
              <a:gd name="connsiteX51" fmla="*/ 5946705 w 6115796"/>
              <a:gd name="connsiteY51" fmla="*/ 4428051 h 6858000"/>
              <a:gd name="connsiteX52" fmla="*/ 5949261 w 6115796"/>
              <a:gd name="connsiteY52" fmla="*/ 4449185 h 6858000"/>
              <a:gd name="connsiteX53" fmla="*/ 5961816 w 6115796"/>
              <a:gd name="connsiteY53" fmla="*/ 4494562 h 6858000"/>
              <a:gd name="connsiteX54" fmla="*/ 5998138 w 6115796"/>
              <a:gd name="connsiteY54" fmla="*/ 4697518 h 6858000"/>
              <a:gd name="connsiteX55" fmla="*/ 6007819 w 6115796"/>
              <a:gd name="connsiteY55" fmla="*/ 4858148 h 6858000"/>
              <a:gd name="connsiteX56" fmla="*/ 6007749 w 6115796"/>
              <a:gd name="connsiteY56" fmla="*/ 4964715 h 6858000"/>
              <a:gd name="connsiteX57" fmla="*/ 6005269 w 6115796"/>
              <a:gd name="connsiteY57" fmla="*/ 5150567 h 6858000"/>
              <a:gd name="connsiteX58" fmla="*/ 6001127 w 6115796"/>
              <a:gd name="connsiteY58" fmla="*/ 5164609 h 6858000"/>
              <a:gd name="connsiteX59" fmla="*/ 5998514 w 6115796"/>
              <a:gd name="connsiteY59" fmla="*/ 5189673 h 6858000"/>
              <a:gd name="connsiteX60" fmla="*/ 6018409 w 6115796"/>
              <a:gd name="connsiteY60" fmla="*/ 5227157 h 6858000"/>
              <a:gd name="connsiteX61" fmla="*/ 6036748 w 6115796"/>
              <a:gd name="connsiteY61" fmla="*/ 5322752 h 6858000"/>
              <a:gd name="connsiteX62" fmla="*/ 6037677 w 6115796"/>
              <a:gd name="connsiteY62" fmla="*/ 5354807 h 6858000"/>
              <a:gd name="connsiteX63" fmla="*/ 6053435 w 6115796"/>
              <a:gd name="connsiteY63" fmla="*/ 5387547 h 6858000"/>
              <a:gd name="connsiteX64" fmla="*/ 6068640 w 6115796"/>
              <a:gd name="connsiteY64" fmla="*/ 5474503 h 6858000"/>
              <a:gd name="connsiteX65" fmla="*/ 6080922 w 6115796"/>
              <a:gd name="connsiteY65" fmla="*/ 5561070 h 6858000"/>
              <a:gd name="connsiteX66" fmla="*/ 6096949 w 6115796"/>
              <a:gd name="connsiteY66" fmla="*/ 5648179 h 6858000"/>
              <a:gd name="connsiteX67" fmla="*/ 6115796 w 6115796"/>
              <a:gd name="connsiteY67" fmla="*/ 5862844 h 6858000"/>
              <a:gd name="connsiteX68" fmla="*/ 6045436 w 6115796"/>
              <a:gd name="connsiteY68" fmla="*/ 6124480 h 6858000"/>
              <a:gd name="connsiteX69" fmla="*/ 6030489 w 6115796"/>
              <a:gd name="connsiteY69" fmla="*/ 6317666 h 6858000"/>
              <a:gd name="connsiteX70" fmla="*/ 6007492 w 6115796"/>
              <a:gd name="connsiteY70" fmla="*/ 6440818 h 6858000"/>
              <a:gd name="connsiteX71" fmla="*/ 6009467 w 6115796"/>
              <a:gd name="connsiteY71" fmla="*/ 6487076 h 6858000"/>
              <a:gd name="connsiteX72" fmla="*/ 5995064 w 6115796"/>
              <a:gd name="connsiteY72" fmla="*/ 6540791 h 6858000"/>
              <a:gd name="connsiteX73" fmla="*/ 5986207 w 6115796"/>
              <a:gd name="connsiteY73" fmla="*/ 6695855 h 6858000"/>
              <a:gd name="connsiteX74" fmla="*/ 5979428 w 6115796"/>
              <a:gd name="connsiteY74" fmla="*/ 6754678 h 6858000"/>
              <a:gd name="connsiteX75" fmla="*/ 5984543 w 6115796"/>
              <a:gd name="connsiteY75" fmla="*/ 6811016 h 6858000"/>
              <a:gd name="connsiteX76" fmla="*/ 5979671 w 6115796"/>
              <a:gd name="connsiteY76" fmla="*/ 6858000 h 6858000"/>
              <a:gd name="connsiteX77" fmla="*/ 0 w 6115796"/>
              <a:gd name="connsiteY77" fmla="*/ 6858000 h 6858000"/>
              <a:gd name="connsiteX78" fmla="*/ 0 w 6115796"/>
              <a:gd name="connsiteY78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91940 w 6115796"/>
              <a:gd name="connsiteY34" fmla="*/ 3015985 h 6858000"/>
              <a:gd name="connsiteX35" fmla="*/ 5503944 w 6115796"/>
              <a:gd name="connsiteY35" fmla="*/ 3123335 h 6858000"/>
              <a:gd name="connsiteX36" fmla="*/ 5525532 w 6115796"/>
              <a:gd name="connsiteY36" fmla="*/ 3258473 h 6858000"/>
              <a:gd name="connsiteX37" fmla="*/ 5589758 w 6115796"/>
              <a:gd name="connsiteY37" fmla="*/ 3453699 h 6858000"/>
              <a:gd name="connsiteX38" fmla="*/ 5596144 w 6115796"/>
              <a:gd name="connsiteY38" fmla="*/ 3534624 h 6858000"/>
              <a:gd name="connsiteX39" fmla="*/ 5597750 w 6115796"/>
              <a:gd name="connsiteY39" fmla="*/ 3534129 h 6858000"/>
              <a:gd name="connsiteX40" fmla="*/ 5618377 w 6115796"/>
              <a:gd name="connsiteY40" fmla="*/ 3588431 h 6858000"/>
              <a:gd name="connsiteX41" fmla="*/ 5655472 w 6115796"/>
              <a:gd name="connsiteY41" fmla="*/ 3678877 h 6858000"/>
              <a:gd name="connsiteX42" fmla="*/ 5683015 w 6115796"/>
              <a:gd name="connsiteY42" fmla="*/ 3762025 h 6858000"/>
              <a:gd name="connsiteX43" fmla="*/ 5696643 w 6115796"/>
              <a:gd name="connsiteY43" fmla="*/ 3773888 h 6858000"/>
              <a:gd name="connsiteX44" fmla="*/ 5768491 w 6115796"/>
              <a:gd name="connsiteY44" fmla="*/ 3914399 h 6858000"/>
              <a:gd name="connsiteX45" fmla="*/ 5793123 w 6115796"/>
              <a:gd name="connsiteY45" fmla="*/ 3969952 h 6858000"/>
              <a:gd name="connsiteX46" fmla="*/ 5808321 w 6115796"/>
              <a:gd name="connsiteY46" fmla="*/ 3988153 h 6858000"/>
              <a:gd name="connsiteX47" fmla="*/ 5825621 w 6115796"/>
              <a:gd name="connsiteY47" fmla="*/ 4015525 h 6858000"/>
              <a:gd name="connsiteX48" fmla="*/ 5860672 w 6115796"/>
              <a:gd name="connsiteY48" fmla="*/ 4061579 h 6858000"/>
              <a:gd name="connsiteX49" fmla="*/ 5894095 w 6115796"/>
              <a:gd name="connsiteY49" fmla="*/ 4128857 h 6858000"/>
              <a:gd name="connsiteX50" fmla="*/ 5903513 w 6115796"/>
              <a:gd name="connsiteY50" fmla="*/ 4187661 h 6858000"/>
              <a:gd name="connsiteX51" fmla="*/ 5949086 w 6115796"/>
              <a:gd name="connsiteY51" fmla="*/ 4366139 h 6858000"/>
              <a:gd name="connsiteX52" fmla="*/ 5949261 w 6115796"/>
              <a:gd name="connsiteY52" fmla="*/ 4449185 h 6858000"/>
              <a:gd name="connsiteX53" fmla="*/ 5961816 w 6115796"/>
              <a:gd name="connsiteY53" fmla="*/ 4494562 h 6858000"/>
              <a:gd name="connsiteX54" fmla="*/ 5998138 w 6115796"/>
              <a:gd name="connsiteY54" fmla="*/ 4697518 h 6858000"/>
              <a:gd name="connsiteX55" fmla="*/ 6007819 w 6115796"/>
              <a:gd name="connsiteY55" fmla="*/ 4858148 h 6858000"/>
              <a:gd name="connsiteX56" fmla="*/ 6007749 w 6115796"/>
              <a:gd name="connsiteY56" fmla="*/ 4964715 h 6858000"/>
              <a:gd name="connsiteX57" fmla="*/ 6005269 w 6115796"/>
              <a:gd name="connsiteY57" fmla="*/ 5150567 h 6858000"/>
              <a:gd name="connsiteX58" fmla="*/ 6001127 w 6115796"/>
              <a:gd name="connsiteY58" fmla="*/ 5164609 h 6858000"/>
              <a:gd name="connsiteX59" fmla="*/ 5998514 w 6115796"/>
              <a:gd name="connsiteY59" fmla="*/ 5189673 h 6858000"/>
              <a:gd name="connsiteX60" fmla="*/ 6018409 w 6115796"/>
              <a:gd name="connsiteY60" fmla="*/ 5227157 h 6858000"/>
              <a:gd name="connsiteX61" fmla="*/ 6036748 w 6115796"/>
              <a:gd name="connsiteY61" fmla="*/ 5322752 h 6858000"/>
              <a:gd name="connsiteX62" fmla="*/ 6037677 w 6115796"/>
              <a:gd name="connsiteY62" fmla="*/ 5354807 h 6858000"/>
              <a:gd name="connsiteX63" fmla="*/ 6053435 w 6115796"/>
              <a:gd name="connsiteY63" fmla="*/ 5387547 h 6858000"/>
              <a:gd name="connsiteX64" fmla="*/ 6068640 w 6115796"/>
              <a:gd name="connsiteY64" fmla="*/ 5474503 h 6858000"/>
              <a:gd name="connsiteX65" fmla="*/ 6080922 w 6115796"/>
              <a:gd name="connsiteY65" fmla="*/ 5561070 h 6858000"/>
              <a:gd name="connsiteX66" fmla="*/ 6096949 w 6115796"/>
              <a:gd name="connsiteY66" fmla="*/ 5648179 h 6858000"/>
              <a:gd name="connsiteX67" fmla="*/ 6115796 w 6115796"/>
              <a:gd name="connsiteY67" fmla="*/ 5862844 h 6858000"/>
              <a:gd name="connsiteX68" fmla="*/ 6045436 w 6115796"/>
              <a:gd name="connsiteY68" fmla="*/ 6124480 h 6858000"/>
              <a:gd name="connsiteX69" fmla="*/ 6030489 w 6115796"/>
              <a:gd name="connsiteY69" fmla="*/ 6317666 h 6858000"/>
              <a:gd name="connsiteX70" fmla="*/ 6007492 w 6115796"/>
              <a:gd name="connsiteY70" fmla="*/ 6440818 h 6858000"/>
              <a:gd name="connsiteX71" fmla="*/ 6009467 w 6115796"/>
              <a:gd name="connsiteY71" fmla="*/ 6487076 h 6858000"/>
              <a:gd name="connsiteX72" fmla="*/ 5995064 w 6115796"/>
              <a:gd name="connsiteY72" fmla="*/ 6540791 h 6858000"/>
              <a:gd name="connsiteX73" fmla="*/ 5986207 w 6115796"/>
              <a:gd name="connsiteY73" fmla="*/ 6695855 h 6858000"/>
              <a:gd name="connsiteX74" fmla="*/ 5979428 w 6115796"/>
              <a:gd name="connsiteY74" fmla="*/ 6754678 h 6858000"/>
              <a:gd name="connsiteX75" fmla="*/ 5984543 w 6115796"/>
              <a:gd name="connsiteY75" fmla="*/ 6811016 h 6858000"/>
              <a:gd name="connsiteX76" fmla="*/ 5979671 w 6115796"/>
              <a:gd name="connsiteY76" fmla="*/ 6858000 h 6858000"/>
              <a:gd name="connsiteX77" fmla="*/ 0 w 6115796"/>
              <a:gd name="connsiteY77" fmla="*/ 6858000 h 6858000"/>
              <a:gd name="connsiteX78" fmla="*/ 0 w 6115796"/>
              <a:gd name="connsiteY78" fmla="*/ 0 h 6858000"/>
              <a:gd name="connsiteX0" fmla="*/ 0 w 6115796"/>
              <a:gd name="connsiteY0" fmla="*/ 0 h 6858000"/>
              <a:gd name="connsiteX1" fmla="*/ 4965888 w 6115796"/>
              <a:gd name="connsiteY1" fmla="*/ 0 h 6858000"/>
              <a:gd name="connsiteX2" fmla="*/ 4967767 w 6115796"/>
              <a:gd name="connsiteY2" fmla="*/ 7930 h 6858000"/>
              <a:gd name="connsiteX3" fmla="*/ 4979444 w 6115796"/>
              <a:gd name="connsiteY3" fmla="*/ 43921 h 6858000"/>
              <a:gd name="connsiteX4" fmla="*/ 5075458 w 6115796"/>
              <a:gd name="connsiteY4" fmla="*/ 264355 h 6858000"/>
              <a:gd name="connsiteX5" fmla="*/ 5081175 w 6115796"/>
              <a:gd name="connsiteY5" fmla="*/ 277448 h 6858000"/>
              <a:gd name="connsiteX6" fmla="*/ 5097011 w 6115796"/>
              <a:gd name="connsiteY6" fmla="*/ 355616 h 6858000"/>
              <a:gd name="connsiteX7" fmla="*/ 5153000 w 6115796"/>
              <a:gd name="connsiteY7" fmla="*/ 507134 h 6858000"/>
              <a:gd name="connsiteX8" fmla="*/ 5171282 w 6115796"/>
              <a:gd name="connsiteY8" fmla="*/ 602071 h 6858000"/>
              <a:gd name="connsiteX9" fmla="*/ 5176196 w 6115796"/>
              <a:gd name="connsiteY9" fmla="*/ 636822 h 6858000"/>
              <a:gd name="connsiteX10" fmla="*/ 5189051 w 6115796"/>
              <a:gd name="connsiteY10" fmla="*/ 782518 h 6858000"/>
              <a:gd name="connsiteX11" fmla="*/ 5218707 w 6115796"/>
              <a:gd name="connsiteY11" fmla="*/ 886387 h 6858000"/>
              <a:gd name="connsiteX12" fmla="*/ 5221281 w 6115796"/>
              <a:gd name="connsiteY12" fmla="*/ 920873 h 6858000"/>
              <a:gd name="connsiteX13" fmla="*/ 5201018 w 6115796"/>
              <a:gd name="connsiteY13" fmla="*/ 1095027 h 6858000"/>
              <a:gd name="connsiteX14" fmla="*/ 5189234 w 6115796"/>
              <a:gd name="connsiteY14" fmla="*/ 1217308 h 6858000"/>
              <a:gd name="connsiteX15" fmla="*/ 5202769 w 6115796"/>
              <a:gd name="connsiteY15" fmla="*/ 1269450 h 6858000"/>
              <a:gd name="connsiteX16" fmla="*/ 5225968 w 6115796"/>
              <a:gd name="connsiteY16" fmla="*/ 1357994 h 6858000"/>
              <a:gd name="connsiteX17" fmla="*/ 5226675 w 6115796"/>
              <a:gd name="connsiteY17" fmla="*/ 1385685 h 6858000"/>
              <a:gd name="connsiteX18" fmla="*/ 5237226 w 6115796"/>
              <a:gd name="connsiteY18" fmla="*/ 1441327 h 6858000"/>
              <a:gd name="connsiteX19" fmla="*/ 5255653 w 6115796"/>
              <a:gd name="connsiteY19" fmla="*/ 1524712 h 6858000"/>
              <a:gd name="connsiteX20" fmla="*/ 5263491 w 6115796"/>
              <a:gd name="connsiteY20" fmla="*/ 1642938 h 6858000"/>
              <a:gd name="connsiteX21" fmla="*/ 5256552 w 6115796"/>
              <a:gd name="connsiteY21" fmla="*/ 1672509 h 6858000"/>
              <a:gd name="connsiteX22" fmla="*/ 5264549 w 6115796"/>
              <a:gd name="connsiteY22" fmla="*/ 1837572 h 6858000"/>
              <a:gd name="connsiteX23" fmla="*/ 5255696 w 6115796"/>
              <a:gd name="connsiteY23" fmla="*/ 1953770 h 6858000"/>
              <a:gd name="connsiteX24" fmla="*/ 5252592 w 6115796"/>
              <a:gd name="connsiteY24" fmla="*/ 2092210 h 6858000"/>
              <a:gd name="connsiteX25" fmla="*/ 5257248 w 6115796"/>
              <a:gd name="connsiteY25" fmla="*/ 2203922 h 6858000"/>
              <a:gd name="connsiteX26" fmla="*/ 5262551 w 6115796"/>
              <a:gd name="connsiteY26" fmla="*/ 2288050 h 6858000"/>
              <a:gd name="connsiteX27" fmla="*/ 5293877 w 6115796"/>
              <a:gd name="connsiteY27" fmla="*/ 2368649 h 6858000"/>
              <a:gd name="connsiteX28" fmla="*/ 5311338 w 6115796"/>
              <a:gd name="connsiteY28" fmla="*/ 2404034 h 6858000"/>
              <a:gd name="connsiteX29" fmla="*/ 5338366 w 6115796"/>
              <a:gd name="connsiteY29" fmla="*/ 2465052 h 6858000"/>
              <a:gd name="connsiteX30" fmla="*/ 5371263 w 6115796"/>
              <a:gd name="connsiteY30" fmla="*/ 2586413 h 6858000"/>
              <a:gd name="connsiteX31" fmla="*/ 5407503 w 6115796"/>
              <a:gd name="connsiteY31" fmla="*/ 2786290 h 6858000"/>
              <a:gd name="connsiteX32" fmla="*/ 5407356 w 6115796"/>
              <a:gd name="connsiteY32" fmla="*/ 2787545 h 6858000"/>
              <a:gd name="connsiteX33" fmla="*/ 5457023 w 6115796"/>
              <a:gd name="connsiteY33" fmla="*/ 2858292 h 6858000"/>
              <a:gd name="connsiteX34" fmla="*/ 5491940 w 6115796"/>
              <a:gd name="connsiteY34" fmla="*/ 3015985 h 6858000"/>
              <a:gd name="connsiteX35" fmla="*/ 5503944 w 6115796"/>
              <a:gd name="connsiteY35" fmla="*/ 3123335 h 6858000"/>
              <a:gd name="connsiteX36" fmla="*/ 5525532 w 6115796"/>
              <a:gd name="connsiteY36" fmla="*/ 3258473 h 6858000"/>
              <a:gd name="connsiteX37" fmla="*/ 5589758 w 6115796"/>
              <a:gd name="connsiteY37" fmla="*/ 3453699 h 6858000"/>
              <a:gd name="connsiteX38" fmla="*/ 5596144 w 6115796"/>
              <a:gd name="connsiteY38" fmla="*/ 3534624 h 6858000"/>
              <a:gd name="connsiteX39" fmla="*/ 5597750 w 6115796"/>
              <a:gd name="connsiteY39" fmla="*/ 3534129 h 6858000"/>
              <a:gd name="connsiteX40" fmla="*/ 5618377 w 6115796"/>
              <a:gd name="connsiteY40" fmla="*/ 3588431 h 6858000"/>
              <a:gd name="connsiteX41" fmla="*/ 5655472 w 6115796"/>
              <a:gd name="connsiteY41" fmla="*/ 3678877 h 6858000"/>
              <a:gd name="connsiteX42" fmla="*/ 5683015 w 6115796"/>
              <a:gd name="connsiteY42" fmla="*/ 3762025 h 6858000"/>
              <a:gd name="connsiteX43" fmla="*/ 5696643 w 6115796"/>
              <a:gd name="connsiteY43" fmla="*/ 3773888 h 6858000"/>
              <a:gd name="connsiteX44" fmla="*/ 5768491 w 6115796"/>
              <a:gd name="connsiteY44" fmla="*/ 3914399 h 6858000"/>
              <a:gd name="connsiteX45" fmla="*/ 5793123 w 6115796"/>
              <a:gd name="connsiteY45" fmla="*/ 3969952 h 6858000"/>
              <a:gd name="connsiteX46" fmla="*/ 5808321 w 6115796"/>
              <a:gd name="connsiteY46" fmla="*/ 3988153 h 6858000"/>
              <a:gd name="connsiteX47" fmla="*/ 5825621 w 6115796"/>
              <a:gd name="connsiteY47" fmla="*/ 4015525 h 6858000"/>
              <a:gd name="connsiteX48" fmla="*/ 5860672 w 6115796"/>
              <a:gd name="connsiteY48" fmla="*/ 4061579 h 6858000"/>
              <a:gd name="connsiteX49" fmla="*/ 5894095 w 6115796"/>
              <a:gd name="connsiteY49" fmla="*/ 4128857 h 6858000"/>
              <a:gd name="connsiteX50" fmla="*/ 5903513 w 6115796"/>
              <a:gd name="connsiteY50" fmla="*/ 4187661 h 6858000"/>
              <a:gd name="connsiteX51" fmla="*/ 5949086 w 6115796"/>
              <a:gd name="connsiteY51" fmla="*/ 4366139 h 6858000"/>
              <a:gd name="connsiteX52" fmla="*/ 5949261 w 6115796"/>
              <a:gd name="connsiteY52" fmla="*/ 4449185 h 6858000"/>
              <a:gd name="connsiteX53" fmla="*/ 5961816 w 6115796"/>
              <a:gd name="connsiteY53" fmla="*/ 4494562 h 6858000"/>
              <a:gd name="connsiteX54" fmla="*/ 5998138 w 6115796"/>
              <a:gd name="connsiteY54" fmla="*/ 4697518 h 6858000"/>
              <a:gd name="connsiteX55" fmla="*/ 6007819 w 6115796"/>
              <a:gd name="connsiteY55" fmla="*/ 4858148 h 6858000"/>
              <a:gd name="connsiteX56" fmla="*/ 6007749 w 6115796"/>
              <a:gd name="connsiteY56" fmla="*/ 4964715 h 6858000"/>
              <a:gd name="connsiteX57" fmla="*/ 6005269 w 6115796"/>
              <a:gd name="connsiteY57" fmla="*/ 5150567 h 6858000"/>
              <a:gd name="connsiteX58" fmla="*/ 6001127 w 6115796"/>
              <a:gd name="connsiteY58" fmla="*/ 5164609 h 6858000"/>
              <a:gd name="connsiteX59" fmla="*/ 5998514 w 6115796"/>
              <a:gd name="connsiteY59" fmla="*/ 5189673 h 6858000"/>
              <a:gd name="connsiteX60" fmla="*/ 6018409 w 6115796"/>
              <a:gd name="connsiteY60" fmla="*/ 5227157 h 6858000"/>
              <a:gd name="connsiteX61" fmla="*/ 6036748 w 6115796"/>
              <a:gd name="connsiteY61" fmla="*/ 5322752 h 6858000"/>
              <a:gd name="connsiteX62" fmla="*/ 6037677 w 6115796"/>
              <a:gd name="connsiteY62" fmla="*/ 5354807 h 6858000"/>
              <a:gd name="connsiteX63" fmla="*/ 6053435 w 6115796"/>
              <a:gd name="connsiteY63" fmla="*/ 5387547 h 6858000"/>
              <a:gd name="connsiteX64" fmla="*/ 6068640 w 6115796"/>
              <a:gd name="connsiteY64" fmla="*/ 5474503 h 6858000"/>
              <a:gd name="connsiteX65" fmla="*/ 6080922 w 6115796"/>
              <a:gd name="connsiteY65" fmla="*/ 5561070 h 6858000"/>
              <a:gd name="connsiteX66" fmla="*/ 6096949 w 6115796"/>
              <a:gd name="connsiteY66" fmla="*/ 5648179 h 6858000"/>
              <a:gd name="connsiteX67" fmla="*/ 6115796 w 6115796"/>
              <a:gd name="connsiteY67" fmla="*/ 5862844 h 6858000"/>
              <a:gd name="connsiteX68" fmla="*/ 6045436 w 6115796"/>
              <a:gd name="connsiteY68" fmla="*/ 6124480 h 6858000"/>
              <a:gd name="connsiteX69" fmla="*/ 6030489 w 6115796"/>
              <a:gd name="connsiteY69" fmla="*/ 6317666 h 6858000"/>
              <a:gd name="connsiteX70" fmla="*/ 6007492 w 6115796"/>
              <a:gd name="connsiteY70" fmla="*/ 6440818 h 6858000"/>
              <a:gd name="connsiteX71" fmla="*/ 6009467 w 6115796"/>
              <a:gd name="connsiteY71" fmla="*/ 6487076 h 6858000"/>
              <a:gd name="connsiteX72" fmla="*/ 5995064 w 6115796"/>
              <a:gd name="connsiteY72" fmla="*/ 6540791 h 6858000"/>
              <a:gd name="connsiteX73" fmla="*/ 5986207 w 6115796"/>
              <a:gd name="connsiteY73" fmla="*/ 6695855 h 6858000"/>
              <a:gd name="connsiteX74" fmla="*/ 5979428 w 6115796"/>
              <a:gd name="connsiteY74" fmla="*/ 6754678 h 6858000"/>
              <a:gd name="connsiteX75" fmla="*/ 5984543 w 6115796"/>
              <a:gd name="connsiteY75" fmla="*/ 6811016 h 6858000"/>
              <a:gd name="connsiteX76" fmla="*/ 5979671 w 6115796"/>
              <a:gd name="connsiteY76" fmla="*/ 6858000 h 6858000"/>
              <a:gd name="connsiteX77" fmla="*/ 0 w 6115796"/>
              <a:gd name="connsiteY77" fmla="*/ 6858000 h 6858000"/>
              <a:gd name="connsiteX78" fmla="*/ 0 w 6115796"/>
              <a:gd name="connsiteY78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76196 w 6105267"/>
              <a:gd name="connsiteY9" fmla="*/ 636822 h 6858000"/>
              <a:gd name="connsiteX10" fmla="*/ 5189051 w 6105267"/>
              <a:gd name="connsiteY10" fmla="*/ 782518 h 6858000"/>
              <a:gd name="connsiteX11" fmla="*/ 5218707 w 6105267"/>
              <a:gd name="connsiteY11" fmla="*/ 886387 h 6858000"/>
              <a:gd name="connsiteX12" fmla="*/ 5221281 w 6105267"/>
              <a:gd name="connsiteY12" fmla="*/ 920873 h 6858000"/>
              <a:gd name="connsiteX13" fmla="*/ 5201018 w 6105267"/>
              <a:gd name="connsiteY13" fmla="*/ 1095027 h 6858000"/>
              <a:gd name="connsiteX14" fmla="*/ 5189234 w 6105267"/>
              <a:gd name="connsiteY14" fmla="*/ 1217308 h 6858000"/>
              <a:gd name="connsiteX15" fmla="*/ 5202769 w 6105267"/>
              <a:gd name="connsiteY15" fmla="*/ 1269450 h 6858000"/>
              <a:gd name="connsiteX16" fmla="*/ 5225968 w 6105267"/>
              <a:gd name="connsiteY16" fmla="*/ 1357994 h 6858000"/>
              <a:gd name="connsiteX17" fmla="*/ 5226675 w 6105267"/>
              <a:gd name="connsiteY17" fmla="*/ 1385685 h 6858000"/>
              <a:gd name="connsiteX18" fmla="*/ 5237226 w 6105267"/>
              <a:gd name="connsiteY18" fmla="*/ 1441327 h 6858000"/>
              <a:gd name="connsiteX19" fmla="*/ 5255653 w 6105267"/>
              <a:gd name="connsiteY19" fmla="*/ 1524712 h 6858000"/>
              <a:gd name="connsiteX20" fmla="*/ 5263491 w 6105267"/>
              <a:gd name="connsiteY20" fmla="*/ 1642938 h 6858000"/>
              <a:gd name="connsiteX21" fmla="*/ 5256552 w 6105267"/>
              <a:gd name="connsiteY21" fmla="*/ 1672509 h 6858000"/>
              <a:gd name="connsiteX22" fmla="*/ 5264549 w 6105267"/>
              <a:gd name="connsiteY22" fmla="*/ 1837572 h 6858000"/>
              <a:gd name="connsiteX23" fmla="*/ 5255696 w 6105267"/>
              <a:gd name="connsiteY23" fmla="*/ 1953770 h 6858000"/>
              <a:gd name="connsiteX24" fmla="*/ 5252592 w 6105267"/>
              <a:gd name="connsiteY24" fmla="*/ 2092210 h 6858000"/>
              <a:gd name="connsiteX25" fmla="*/ 5257248 w 6105267"/>
              <a:gd name="connsiteY25" fmla="*/ 2203922 h 6858000"/>
              <a:gd name="connsiteX26" fmla="*/ 5262551 w 6105267"/>
              <a:gd name="connsiteY26" fmla="*/ 2288050 h 6858000"/>
              <a:gd name="connsiteX27" fmla="*/ 5293877 w 6105267"/>
              <a:gd name="connsiteY27" fmla="*/ 2368649 h 6858000"/>
              <a:gd name="connsiteX28" fmla="*/ 5311338 w 6105267"/>
              <a:gd name="connsiteY28" fmla="*/ 2404034 h 6858000"/>
              <a:gd name="connsiteX29" fmla="*/ 5338366 w 6105267"/>
              <a:gd name="connsiteY29" fmla="*/ 2465052 h 6858000"/>
              <a:gd name="connsiteX30" fmla="*/ 5371263 w 6105267"/>
              <a:gd name="connsiteY30" fmla="*/ 2586413 h 6858000"/>
              <a:gd name="connsiteX31" fmla="*/ 5407503 w 6105267"/>
              <a:gd name="connsiteY31" fmla="*/ 2786290 h 6858000"/>
              <a:gd name="connsiteX32" fmla="*/ 5407356 w 6105267"/>
              <a:gd name="connsiteY32" fmla="*/ 2787545 h 6858000"/>
              <a:gd name="connsiteX33" fmla="*/ 5457023 w 6105267"/>
              <a:gd name="connsiteY33" fmla="*/ 2858292 h 6858000"/>
              <a:gd name="connsiteX34" fmla="*/ 5491940 w 6105267"/>
              <a:gd name="connsiteY34" fmla="*/ 3015985 h 6858000"/>
              <a:gd name="connsiteX35" fmla="*/ 5503944 w 6105267"/>
              <a:gd name="connsiteY35" fmla="*/ 3123335 h 6858000"/>
              <a:gd name="connsiteX36" fmla="*/ 5525532 w 6105267"/>
              <a:gd name="connsiteY36" fmla="*/ 3258473 h 6858000"/>
              <a:gd name="connsiteX37" fmla="*/ 5589758 w 6105267"/>
              <a:gd name="connsiteY37" fmla="*/ 3453699 h 6858000"/>
              <a:gd name="connsiteX38" fmla="*/ 5596144 w 6105267"/>
              <a:gd name="connsiteY38" fmla="*/ 3534624 h 6858000"/>
              <a:gd name="connsiteX39" fmla="*/ 5597750 w 6105267"/>
              <a:gd name="connsiteY39" fmla="*/ 3534129 h 6858000"/>
              <a:gd name="connsiteX40" fmla="*/ 5618377 w 6105267"/>
              <a:gd name="connsiteY40" fmla="*/ 3588431 h 6858000"/>
              <a:gd name="connsiteX41" fmla="*/ 5655472 w 6105267"/>
              <a:gd name="connsiteY41" fmla="*/ 3678877 h 6858000"/>
              <a:gd name="connsiteX42" fmla="*/ 5683015 w 6105267"/>
              <a:gd name="connsiteY42" fmla="*/ 3762025 h 6858000"/>
              <a:gd name="connsiteX43" fmla="*/ 5696643 w 6105267"/>
              <a:gd name="connsiteY43" fmla="*/ 3773888 h 6858000"/>
              <a:gd name="connsiteX44" fmla="*/ 5768491 w 6105267"/>
              <a:gd name="connsiteY44" fmla="*/ 3914399 h 6858000"/>
              <a:gd name="connsiteX45" fmla="*/ 5793123 w 6105267"/>
              <a:gd name="connsiteY45" fmla="*/ 3969952 h 6858000"/>
              <a:gd name="connsiteX46" fmla="*/ 5808321 w 6105267"/>
              <a:gd name="connsiteY46" fmla="*/ 3988153 h 6858000"/>
              <a:gd name="connsiteX47" fmla="*/ 5825621 w 6105267"/>
              <a:gd name="connsiteY47" fmla="*/ 4015525 h 6858000"/>
              <a:gd name="connsiteX48" fmla="*/ 5860672 w 6105267"/>
              <a:gd name="connsiteY48" fmla="*/ 4061579 h 6858000"/>
              <a:gd name="connsiteX49" fmla="*/ 5894095 w 6105267"/>
              <a:gd name="connsiteY49" fmla="*/ 4128857 h 6858000"/>
              <a:gd name="connsiteX50" fmla="*/ 5903513 w 6105267"/>
              <a:gd name="connsiteY50" fmla="*/ 4187661 h 6858000"/>
              <a:gd name="connsiteX51" fmla="*/ 5949086 w 6105267"/>
              <a:gd name="connsiteY51" fmla="*/ 4366139 h 6858000"/>
              <a:gd name="connsiteX52" fmla="*/ 5949261 w 6105267"/>
              <a:gd name="connsiteY52" fmla="*/ 4449185 h 6858000"/>
              <a:gd name="connsiteX53" fmla="*/ 5961816 w 6105267"/>
              <a:gd name="connsiteY53" fmla="*/ 4494562 h 6858000"/>
              <a:gd name="connsiteX54" fmla="*/ 5998138 w 6105267"/>
              <a:gd name="connsiteY54" fmla="*/ 4697518 h 6858000"/>
              <a:gd name="connsiteX55" fmla="*/ 6007819 w 6105267"/>
              <a:gd name="connsiteY55" fmla="*/ 4858148 h 6858000"/>
              <a:gd name="connsiteX56" fmla="*/ 6007749 w 6105267"/>
              <a:gd name="connsiteY56" fmla="*/ 4964715 h 6858000"/>
              <a:gd name="connsiteX57" fmla="*/ 6005269 w 6105267"/>
              <a:gd name="connsiteY57" fmla="*/ 5150567 h 6858000"/>
              <a:gd name="connsiteX58" fmla="*/ 6001127 w 6105267"/>
              <a:gd name="connsiteY58" fmla="*/ 5164609 h 6858000"/>
              <a:gd name="connsiteX59" fmla="*/ 5998514 w 6105267"/>
              <a:gd name="connsiteY59" fmla="*/ 5189673 h 6858000"/>
              <a:gd name="connsiteX60" fmla="*/ 6018409 w 6105267"/>
              <a:gd name="connsiteY60" fmla="*/ 5227157 h 6858000"/>
              <a:gd name="connsiteX61" fmla="*/ 6036748 w 6105267"/>
              <a:gd name="connsiteY61" fmla="*/ 5322752 h 6858000"/>
              <a:gd name="connsiteX62" fmla="*/ 6037677 w 6105267"/>
              <a:gd name="connsiteY62" fmla="*/ 5354807 h 6858000"/>
              <a:gd name="connsiteX63" fmla="*/ 6053435 w 6105267"/>
              <a:gd name="connsiteY63" fmla="*/ 5387547 h 6858000"/>
              <a:gd name="connsiteX64" fmla="*/ 6068640 w 6105267"/>
              <a:gd name="connsiteY64" fmla="*/ 5474503 h 6858000"/>
              <a:gd name="connsiteX65" fmla="*/ 6080922 w 6105267"/>
              <a:gd name="connsiteY65" fmla="*/ 5561070 h 6858000"/>
              <a:gd name="connsiteX66" fmla="*/ 6096949 w 6105267"/>
              <a:gd name="connsiteY66" fmla="*/ 5648179 h 6858000"/>
              <a:gd name="connsiteX67" fmla="*/ 6096746 w 6105267"/>
              <a:gd name="connsiteY67" fmla="*/ 5862844 h 6858000"/>
              <a:gd name="connsiteX68" fmla="*/ 6045436 w 6105267"/>
              <a:gd name="connsiteY68" fmla="*/ 6124480 h 6858000"/>
              <a:gd name="connsiteX69" fmla="*/ 6030489 w 6105267"/>
              <a:gd name="connsiteY69" fmla="*/ 6317666 h 6858000"/>
              <a:gd name="connsiteX70" fmla="*/ 6007492 w 6105267"/>
              <a:gd name="connsiteY70" fmla="*/ 6440818 h 6858000"/>
              <a:gd name="connsiteX71" fmla="*/ 6009467 w 6105267"/>
              <a:gd name="connsiteY71" fmla="*/ 6487076 h 6858000"/>
              <a:gd name="connsiteX72" fmla="*/ 5995064 w 6105267"/>
              <a:gd name="connsiteY72" fmla="*/ 6540791 h 6858000"/>
              <a:gd name="connsiteX73" fmla="*/ 5986207 w 6105267"/>
              <a:gd name="connsiteY73" fmla="*/ 6695855 h 6858000"/>
              <a:gd name="connsiteX74" fmla="*/ 5979428 w 6105267"/>
              <a:gd name="connsiteY74" fmla="*/ 6754678 h 6858000"/>
              <a:gd name="connsiteX75" fmla="*/ 5984543 w 6105267"/>
              <a:gd name="connsiteY75" fmla="*/ 6811016 h 6858000"/>
              <a:gd name="connsiteX76" fmla="*/ 5979671 w 6105267"/>
              <a:gd name="connsiteY76" fmla="*/ 6858000 h 6858000"/>
              <a:gd name="connsiteX77" fmla="*/ 0 w 6105267"/>
              <a:gd name="connsiteY77" fmla="*/ 6858000 h 6858000"/>
              <a:gd name="connsiteX78" fmla="*/ 0 w 6105267"/>
              <a:gd name="connsiteY78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491940 w 6105267"/>
              <a:gd name="connsiteY33" fmla="*/ 3015985 h 6858000"/>
              <a:gd name="connsiteX34" fmla="*/ 5503944 w 6105267"/>
              <a:gd name="connsiteY34" fmla="*/ 3123335 h 6858000"/>
              <a:gd name="connsiteX35" fmla="*/ 5525532 w 6105267"/>
              <a:gd name="connsiteY35" fmla="*/ 3258473 h 6858000"/>
              <a:gd name="connsiteX36" fmla="*/ 5589758 w 6105267"/>
              <a:gd name="connsiteY36" fmla="*/ 3453699 h 6858000"/>
              <a:gd name="connsiteX37" fmla="*/ 5596144 w 6105267"/>
              <a:gd name="connsiteY37" fmla="*/ 3534624 h 6858000"/>
              <a:gd name="connsiteX38" fmla="*/ 5597750 w 6105267"/>
              <a:gd name="connsiteY38" fmla="*/ 3534129 h 6858000"/>
              <a:gd name="connsiteX39" fmla="*/ 5618377 w 6105267"/>
              <a:gd name="connsiteY39" fmla="*/ 3588431 h 6858000"/>
              <a:gd name="connsiteX40" fmla="*/ 5655472 w 6105267"/>
              <a:gd name="connsiteY40" fmla="*/ 3678877 h 6858000"/>
              <a:gd name="connsiteX41" fmla="*/ 5683015 w 6105267"/>
              <a:gd name="connsiteY41" fmla="*/ 3762025 h 6858000"/>
              <a:gd name="connsiteX42" fmla="*/ 5696643 w 6105267"/>
              <a:gd name="connsiteY42" fmla="*/ 3773888 h 6858000"/>
              <a:gd name="connsiteX43" fmla="*/ 5768491 w 6105267"/>
              <a:gd name="connsiteY43" fmla="*/ 3914399 h 6858000"/>
              <a:gd name="connsiteX44" fmla="*/ 5793123 w 6105267"/>
              <a:gd name="connsiteY44" fmla="*/ 3969952 h 6858000"/>
              <a:gd name="connsiteX45" fmla="*/ 5808321 w 6105267"/>
              <a:gd name="connsiteY45" fmla="*/ 3988153 h 6858000"/>
              <a:gd name="connsiteX46" fmla="*/ 5825621 w 6105267"/>
              <a:gd name="connsiteY46" fmla="*/ 4015525 h 6858000"/>
              <a:gd name="connsiteX47" fmla="*/ 5860672 w 6105267"/>
              <a:gd name="connsiteY47" fmla="*/ 4061579 h 6858000"/>
              <a:gd name="connsiteX48" fmla="*/ 5894095 w 6105267"/>
              <a:gd name="connsiteY48" fmla="*/ 4128857 h 6858000"/>
              <a:gd name="connsiteX49" fmla="*/ 5903513 w 6105267"/>
              <a:gd name="connsiteY49" fmla="*/ 4187661 h 6858000"/>
              <a:gd name="connsiteX50" fmla="*/ 5949086 w 6105267"/>
              <a:gd name="connsiteY50" fmla="*/ 4366139 h 6858000"/>
              <a:gd name="connsiteX51" fmla="*/ 5949261 w 6105267"/>
              <a:gd name="connsiteY51" fmla="*/ 4449185 h 6858000"/>
              <a:gd name="connsiteX52" fmla="*/ 5961816 w 6105267"/>
              <a:gd name="connsiteY52" fmla="*/ 4494562 h 6858000"/>
              <a:gd name="connsiteX53" fmla="*/ 5998138 w 6105267"/>
              <a:gd name="connsiteY53" fmla="*/ 4697518 h 6858000"/>
              <a:gd name="connsiteX54" fmla="*/ 6007819 w 6105267"/>
              <a:gd name="connsiteY54" fmla="*/ 4858148 h 6858000"/>
              <a:gd name="connsiteX55" fmla="*/ 6007749 w 6105267"/>
              <a:gd name="connsiteY55" fmla="*/ 4964715 h 6858000"/>
              <a:gd name="connsiteX56" fmla="*/ 6005269 w 6105267"/>
              <a:gd name="connsiteY56" fmla="*/ 5150567 h 6858000"/>
              <a:gd name="connsiteX57" fmla="*/ 6001127 w 6105267"/>
              <a:gd name="connsiteY57" fmla="*/ 5164609 h 6858000"/>
              <a:gd name="connsiteX58" fmla="*/ 5998514 w 6105267"/>
              <a:gd name="connsiteY58" fmla="*/ 5189673 h 6858000"/>
              <a:gd name="connsiteX59" fmla="*/ 6018409 w 6105267"/>
              <a:gd name="connsiteY59" fmla="*/ 5227157 h 6858000"/>
              <a:gd name="connsiteX60" fmla="*/ 6036748 w 6105267"/>
              <a:gd name="connsiteY60" fmla="*/ 5322752 h 6858000"/>
              <a:gd name="connsiteX61" fmla="*/ 6037677 w 6105267"/>
              <a:gd name="connsiteY61" fmla="*/ 5354807 h 6858000"/>
              <a:gd name="connsiteX62" fmla="*/ 6053435 w 6105267"/>
              <a:gd name="connsiteY62" fmla="*/ 5387547 h 6858000"/>
              <a:gd name="connsiteX63" fmla="*/ 6068640 w 6105267"/>
              <a:gd name="connsiteY63" fmla="*/ 5474503 h 6858000"/>
              <a:gd name="connsiteX64" fmla="*/ 6080922 w 6105267"/>
              <a:gd name="connsiteY64" fmla="*/ 5561070 h 6858000"/>
              <a:gd name="connsiteX65" fmla="*/ 6096949 w 6105267"/>
              <a:gd name="connsiteY65" fmla="*/ 5648179 h 6858000"/>
              <a:gd name="connsiteX66" fmla="*/ 6096746 w 6105267"/>
              <a:gd name="connsiteY66" fmla="*/ 5862844 h 6858000"/>
              <a:gd name="connsiteX67" fmla="*/ 6045436 w 6105267"/>
              <a:gd name="connsiteY67" fmla="*/ 6124480 h 6858000"/>
              <a:gd name="connsiteX68" fmla="*/ 6030489 w 6105267"/>
              <a:gd name="connsiteY68" fmla="*/ 6317666 h 6858000"/>
              <a:gd name="connsiteX69" fmla="*/ 6007492 w 6105267"/>
              <a:gd name="connsiteY69" fmla="*/ 6440818 h 6858000"/>
              <a:gd name="connsiteX70" fmla="*/ 6009467 w 6105267"/>
              <a:gd name="connsiteY70" fmla="*/ 6487076 h 6858000"/>
              <a:gd name="connsiteX71" fmla="*/ 5995064 w 6105267"/>
              <a:gd name="connsiteY71" fmla="*/ 6540791 h 6858000"/>
              <a:gd name="connsiteX72" fmla="*/ 5986207 w 6105267"/>
              <a:gd name="connsiteY72" fmla="*/ 6695855 h 6858000"/>
              <a:gd name="connsiteX73" fmla="*/ 5979428 w 6105267"/>
              <a:gd name="connsiteY73" fmla="*/ 6754678 h 6858000"/>
              <a:gd name="connsiteX74" fmla="*/ 5984543 w 6105267"/>
              <a:gd name="connsiteY74" fmla="*/ 6811016 h 6858000"/>
              <a:gd name="connsiteX75" fmla="*/ 5979671 w 6105267"/>
              <a:gd name="connsiteY75" fmla="*/ 6858000 h 6858000"/>
              <a:gd name="connsiteX76" fmla="*/ 0 w 6105267"/>
              <a:gd name="connsiteY76" fmla="*/ 6858000 h 6858000"/>
              <a:gd name="connsiteX77" fmla="*/ 0 w 6105267"/>
              <a:gd name="connsiteY77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491940 w 6105267"/>
              <a:gd name="connsiteY33" fmla="*/ 3015985 h 6858000"/>
              <a:gd name="connsiteX34" fmla="*/ 5503944 w 6105267"/>
              <a:gd name="connsiteY34" fmla="*/ 3123335 h 6858000"/>
              <a:gd name="connsiteX35" fmla="*/ 5525532 w 6105267"/>
              <a:gd name="connsiteY35" fmla="*/ 3258473 h 6858000"/>
              <a:gd name="connsiteX36" fmla="*/ 5589758 w 6105267"/>
              <a:gd name="connsiteY36" fmla="*/ 3453699 h 6858000"/>
              <a:gd name="connsiteX37" fmla="*/ 5596144 w 6105267"/>
              <a:gd name="connsiteY37" fmla="*/ 3534624 h 6858000"/>
              <a:gd name="connsiteX38" fmla="*/ 5597750 w 6105267"/>
              <a:gd name="connsiteY38" fmla="*/ 3534129 h 6858000"/>
              <a:gd name="connsiteX39" fmla="*/ 5618377 w 6105267"/>
              <a:gd name="connsiteY39" fmla="*/ 3588431 h 6858000"/>
              <a:gd name="connsiteX40" fmla="*/ 5655472 w 6105267"/>
              <a:gd name="connsiteY40" fmla="*/ 3678877 h 6858000"/>
              <a:gd name="connsiteX41" fmla="*/ 5683015 w 6105267"/>
              <a:gd name="connsiteY41" fmla="*/ 3762025 h 6858000"/>
              <a:gd name="connsiteX42" fmla="*/ 5696643 w 6105267"/>
              <a:gd name="connsiteY42" fmla="*/ 3773888 h 6858000"/>
              <a:gd name="connsiteX43" fmla="*/ 5768491 w 6105267"/>
              <a:gd name="connsiteY43" fmla="*/ 3914399 h 6858000"/>
              <a:gd name="connsiteX44" fmla="*/ 5793123 w 6105267"/>
              <a:gd name="connsiteY44" fmla="*/ 3969952 h 6858000"/>
              <a:gd name="connsiteX45" fmla="*/ 5808321 w 6105267"/>
              <a:gd name="connsiteY45" fmla="*/ 3988153 h 6858000"/>
              <a:gd name="connsiteX46" fmla="*/ 5825621 w 6105267"/>
              <a:gd name="connsiteY46" fmla="*/ 4015525 h 6858000"/>
              <a:gd name="connsiteX47" fmla="*/ 5860672 w 6105267"/>
              <a:gd name="connsiteY47" fmla="*/ 4061579 h 6858000"/>
              <a:gd name="connsiteX48" fmla="*/ 5894095 w 6105267"/>
              <a:gd name="connsiteY48" fmla="*/ 4128857 h 6858000"/>
              <a:gd name="connsiteX49" fmla="*/ 5903513 w 6105267"/>
              <a:gd name="connsiteY49" fmla="*/ 4187661 h 6858000"/>
              <a:gd name="connsiteX50" fmla="*/ 5949086 w 6105267"/>
              <a:gd name="connsiteY50" fmla="*/ 4366139 h 6858000"/>
              <a:gd name="connsiteX51" fmla="*/ 5949261 w 6105267"/>
              <a:gd name="connsiteY51" fmla="*/ 4449185 h 6858000"/>
              <a:gd name="connsiteX52" fmla="*/ 5961816 w 6105267"/>
              <a:gd name="connsiteY52" fmla="*/ 4494562 h 6858000"/>
              <a:gd name="connsiteX53" fmla="*/ 5998138 w 6105267"/>
              <a:gd name="connsiteY53" fmla="*/ 4697518 h 6858000"/>
              <a:gd name="connsiteX54" fmla="*/ 6007819 w 6105267"/>
              <a:gd name="connsiteY54" fmla="*/ 4858148 h 6858000"/>
              <a:gd name="connsiteX55" fmla="*/ 6007749 w 6105267"/>
              <a:gd name="connsiteY55" fmla="*/ 4964715 h 6858000"/>
              <a:gd name="connsiteX56" fmla="*/ 6005269 w 6105267"/>
              <a:gd name="connsiteY56" fmla="*/ 5150567 h 6858000"/>
              <a:gd name="connsiteX57" fmla="*/ 6001127 w 6105267"/>
              <a:gd name="connsiteY57" fmla="*/ 5164609 h 6858000"/>
              <a:gd name="connsiteX58" fmla="*/ 5998514 w 6105267"/>
              <a:gd name="connsiteY58" fmla="*/ 5189673 h 6858000"/>
              <a:gd name="connsiteX59" fmla="*/ 6018409 w 6105267"/>
              <a:gd name="connsiteY59" fmla="*/ 5227157 h 6858000"/>
              <a:gd name="connsiteX60" fmla="*/ 6036748 w 6105267"/>
              <a:gd name="connsiteY60" fmla="*/ 5322752 h 6858000"/>
              <a:gd name="connsiteX61" fmla="*/ 6037677 w 6105267"/>
              <a:gd name="connsiteY61" fmla="*/ 5354807 h 6858000"/>
              <a:gd name="connsiteX62" fmla="*/ 6053435 w 6105267"/>
              <a:gd name="connsiteY62" fmla="*/ 5387547 h 6858000"/>
              <a:gd name="connsiteX63" fmla="*/ 6068640 w 6105267"/>
              <a:gd name="connsiteY63" fmla="*/ 5474503 h 6858000"/>
              <a:gd name="connsiteX64" fmla="*/ 6080922 w 6105267"/>
              <a:gd name="connsiteY64" fmla="*/ 5561070 h 6858000"/>
              <a:gd name="connsiteX65" fmla="*/ 6096949 w 6105267"/>
              <a:gd name="connsiteY65" fmla="*/ 5648179 h 6858000"/>
              <a:gd name="connsiteX66" fmla="*/ 6096746 w 6105267"/>
              <a:gd name="connsiteY66" fmla="*/ 5862844 h 6858000"/>
              <a:gd name="connsiteX67" fmla="*/ 6045436 w 6105267"/>
              <a:gd name="connsiteY67" fmla="*/ 6124480 h 6858000"/>
              <a:gd name="connsiteX68" fmla="*/ 6030489 w 6105267"/>
              <a:gd name="connsiteY68" fmla="*/ 6317666 h 6858000"/>
              <a:gd name="connsiteX69" fmla="*/ 6007492 w 6105267"/>
              <a:gd name="connsiteY69" fmla="*/ 6440818 h 6858000"/>
              <a:gd name="connsiteX70" fmla="*/ 6009467 w 6105267"/>
              <a:gd name="connsiteY70" fmla="*/ 6487076 h 6858000"/>
              <a:gd name="connsiteX71" fmla="*/ 5995064 w 6105267"/>
              <a:gd name="connsiteY71" fmla="*/ 6540791 h 6858000"/>
              <a:gd name="connsiteX72" fmla="*/ 5986207 w 6105267"/>
              <a:gd name="connsiteY72" fmla="*/ 6695855 h 6858000"/>
              <a:gd name="connsiteX73" fmla="*/ 5979428 w 6105267"/>
              <a:gd name="connsiteY73" fmla="*/ 6754678 h 6858000"/>
              <a:gd name="connsiteX74" fmla="*/ 5984543 w 6105267"/>
              <a:gd name="connsiteY74" fmla="*/ 6811016 h 6858000"/>
              <a:gd name="connsiteX75" fmla="*/ 5979671 w 6105267"/>
              <a:gd name="connsiteY75" fmla="*/ 6858000 h 6858000"/>
              <a:gd name="connsiteX76" fmla="*/ 0 w 6105267"/>
              <a:gd name="connsiteY76" fmla="*/ 6858000 h 6858000"/>
              <a:gd name="connsiteX77" fmla="*/ 0 w 6105267"/>
              <a:gd name="connsiteY77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25621 w 6105267"/>
              <a:gd name="connsiteY45" fmla="*/ 4015525 h 6858000"/>
              <a:gd name="connsiteX46" fmla="*/ 5860672 w 6105267"/>
              <a:gd name="connsiteY46" fmla="*/ 4061579 h 6858000"/>
              <a:gd name="connsiteX47" fmla="*/ 5894095 w 6105267"/>
              <a:gd name="connsiteY47" fmla="*/ 4128857 h 6858000"/>
              <a:gd name="connsiteX48" fmla="*/ 5903513 w 6105267"/>
              <a:gd name="connsiteY48" fmla="*/ 4187661 h 6858000"/>
              <a:gd name="connsiteX49" fmla="*/ 5949086 w 6105267"/>
              <a:gd name="connsiteY49" fmla="*/ 4366139 h 6858000"/>
              <a:gd name="connsiteX50" fmla="*/ 5949261 w 6105267"/>
              <a:gd name="connsiteY50" fmla="*/ 4449185 h 6858000"/>
              <a:gd name="connsiteX51" fmla="*/ 5961816 w 6105267"/>
              <a:gd name="connsiteY51" fmla="*/ 4494562 h 6858000"/>
              <a:gd name="connsiteX52" fmla="*/ 5998138 w 6105267"/>
              <a:gd name="connsiteY52" fmla="*/ 4697518 h 6858000"/>
              <a:gd name="connsiteX53" fmla="*/ 6007819 w 6105267"/>
              <a:gd name="connsiteY53" fmla="*/ 4858148 h 6858000"/>
              <a:gd name="connsiteX54" fmla="*/ 6007749 w 6105267"/>
              <a:gd name="connsiteY54" fmla="*/ 4964715 h 6858000"/>
              <a:gd name="connsiteX55" fmla="*/ 6005269 w 6105267"/>
              <a:gd name="connsiteY55" fmla="*/ 5150567 h 6858000"/>
              <a:gd name="connsiteX56" fmla="*/ 6001127 w 6105267"/>
              <a:gd name="connsiteY56" fmla="*/ 5164609 h 6858000"/>
              <a:gd name="connsiteX57" fmla="*/ 5998514 w 6105267"/>
              <a:gd name="connsiteY57" fmla="*/ 5189673 h 6858000"/>
              <a:gd name="connsiteX58" fmla="*/ 6018409 w 6105267"/>
              <a:gd name="connsiteY58" fmla="*/ 5227157 h 6858000"/>
              <a:gd name="connsiteX59" fmla="*/ 6036748 w 6105267"/>
              <a:gd name="connsiteY59" fmla="*/ 5322752 h 6858000"/>
              <a:gd name="connsiteX60" fmla="*/ 6037677 w 6105267"/>
              <a:gd name="connsiteY60" fmla="*/ 5354807 h 6858000"/>
              <a:gd name="connsiteX61" fmla="*/ 6053435 w 6105267"/>
              <a:gd name="connsiteY61" fmla="*/ 5387547 h 6858000"/>
              <a:gd name="connsiteX62" fmla="*/ 6068640 w 6105267"/>
              <a:gd name="connsiteY62" fmla="*/ 5474503 h 6858000"/>
              <a:gd name="connsiteX63" fmla="*/ 6080922 w 6105267"/>
              <a:gd name="connsiteY63" fmla="*/ 5561070 h 6858000"/>
              <a:gd name="connsiteX64" fmla="*/ 6096949 w 6105267"/>
              <a:gd name="connsiteY64" fmla="*/ 5648179 h 6858000"/>
              <a:gd name="connsiteX65" fmla="*/ 6096746 w 6105267"/>
              <a:gd name="connsiteY65" fmla="*/ 5862844 h 6858000"/>
              <a:gd name="connsiteX66" fmla="*/ 6045436 w 6105267"/>
              <a:gd name="connsiteY66" fmla="*/ 6124480 h 6858000"/>
              <a:gd name="connsiteX67" fmla="*/ 6030489 w 6105267"/>
              <a:gd name="connsiteY67" fmla="*/ 6317666 h 6858000"/>
              <a:gd name="connsiteX68" fmla="*/ 6007492 w 6105267"/>
              <a:gd name="connsiteY68" fmla="*/ 6440818 h 6858000"/>
              <a:gd name="connsiteX69" fmla="*/ 6009467 w 6105267"/>
              <a:gd name="connsiteY69" fmla="*/ 6487076 h 6858000"/>
              <a:gd name="connsiteX70" fmla="*/ 5995064 w 6105267"/>
              <a:gd name="connsiteY70" fmla="*/ 6540791 h 6858000"/>
              <a:gd name="connsiteX71" fmla="*/ 5986207 w 6105267"/>
              <a:gd name="connsiteY71" fmla="*/ 6695855 h 6858000"/>
              <a:gd name="connsiteX72" fmla="*/ 5979428 w 6105267"/>
              <a:gd name="connsiteY72" fmla="*/ 6754678 h 6858000"/>
              <a:gd name="connsiteX73" fmla="*/ 5984543 w 6105267"/>
              <a:gd name="connsiteY73" fmla="*/ 6811016 h 6858000"/>
              <a:gd name="connsiteX74" fmla="*/ 5979671 w 6105267"/>
              <a:gd name="connsiteY74" fmla="*/ 6858000 h 6858000"/>
              <a:gd name="connsiteX75" fmla="*/ 0 w 6105267"/>
              <a:gd name="connsiteY75" fmla="*/ 6858000 h 6858000"/>
              <a:gd name="connsiteX76" fmla="*/ 0 w 6105267"/>
              <a:gd name="connsiteY76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25621 w 6105267"/>
              <a:gd name="connsiteY45" fmla="*/ 4015525 h 6858000"/>
              <a:gd name="connsiteX46" fmla="*/ 5860672 w 6105267"/>
              <a:gd name="connsiteY46" fmla="*/ 4061579 h 6858000"/>
              <a:gd name="connsiteX47" fmla="*/ 5894095 w 6105267"/>
              <a:gd name="connsiteY47" fmla="*/ 4128857 h 6858000"/>
              <a:gd name="connsiteX48" fmla="*/ 5903513 w 6105267"/>
              <a:gd name="connsiteY48" fmla="*/ 4187661 h 6858000"/>
              <a:gd name="connsiteX49" fmla="*/ 5949086 w 6105267"/>
              <a:gd name="connsiteY49" fmla="*/ 4366139 h 6858000"/>
              <a:gd name="connsiteX50" fmla="*/ 5949261 w 6105267"/>
              <a:gd name="connsiteY50" fmla="*/ 4449185 h 6858000"/>
              <a:gd name="connsiteX51" fmla="*/ 5961816 w 6105267"/>
              <a:gd name="connsiteY51" fmla="*/ 4494562 h 6858000"/>
              <a:gd name="connsiteX52" fmla="*/ 5998138 w 6105267"/>
              <a:gd name="connsiteY52" fmla="*/ 4697518 h 6858000"/>
              <a:gd name="connsiteX53" fmla="*/ 6007819 w 6105267"/>
              <a:gd name="connsiteY53" fmla="*/ 4858148 h 6858000"/>
              <a:gd name="connsiteX54" fmla="*/ 6007749 w 6105267"/>
              <a:gd name="connsiteY54" fmla="*/ 4964715 h 6858000"/>
              <a:gd name="connsiteX55" fmla="*/ 6005269 w 6105267"/>
              <a:gd name="connsiteY55" fmla="*/ 5150567 h 6858000"/>
              <a:gd name="connsiteX56" fmla="*/ 6001127 w 6105267"/>
              <a:gd name="connsiteY56" fmla="*/ 5164609 h 6858000"/>
              <a:gd name="connsiteX57" fmla="*/ 5998514 w 6105267"/>
              <a:gd name="connsiteY57" fmla="*/ 5189673 h 6858000"/>
              <a:gd name="connsiteX58" fmla="*/ 6018409 w 6105267"/>
              <a:gd name="connsiteY58" fmla="*/ 5227157 h 6858000"/>
              <a:gd name="connsiteX59" fmla="*/ 6036748 w 6105267"/>
              <a:gd name="connsiteY59" fmla="*/ 5322752 h 6858000"/>
              <a:gd name="connsiteX60" fmla="*/ 6037677 w 6105267"/>
              <a:gd name="connsiteY60" fmla="*/ 5354807 h 6858000"/>
              <a:gd name="connsiteX61" fmla="*/ 6053435 w 6105267"/>
              <a:gd name="connsiteY61" fmla="*/ 5387547 h 6858000"/>
              <a:gd name="connsiteX62" fmla="*/ 6068640 w 6105267"/>
              <a:gd name="connsiteY62" fmla="*/ 5474503 h 6858000"/>
              <a:gd name="connsiteX63" fmla="*/ 6080922 w 6105267"/>
              <a:gd name="connsiteY63" fmla="*/ 5561070 h 6858000"/>
              <a:gd name="connsiteX64" fmla="*/ 6096949 w 6105267"/>
              <a:gd name="connsiteY64" fmla="*/ 5648179 h 6858000"/>
              <a:gd name="connsiteX65" fmla="*/ 6096746 w 6105267"/>
              <a:gd name="connsiteY65" fmla="*/ 5862844 h 6858000"/>
              <a:gd name="connsiteX66" fmla="*/ 6045436 w 6105267"/>
              <a:gd name="connsiteY66" fmla="*/ 6124480 h 6858000"/>
              <a:gd name="connsiteX67" fmla="*/ 6030489 w 6105267"/>
              <a:gd name="connsiteY67" fmla="*/ 6317666 h 6858000"/>
              <a:gd name="connsiteX68" fmla="*/ 6007492 w 6105267"/>
              <a:gd name="connsiteY68" fmla="*/ 6440818 h 6858000"/>
              <a:gd name="connsiteX69" fmla="*/ 6009467 w 6105267"/>
              <a:gd name="connsiteY69" fmla="*/ 6487076 h 6858000"/>
              <a:gd name="connsiteX70" fmla="*/ 5995064 w 6105267"/>
              <a:gd name="connsiteY70" fmla="*/ 6540791 h 6858000"/>
              <a:gd name="connsiteX71" fmla="*/ 5986207 w 6105267"/>
              <a:gd name="connsiteY71" fmla="*/ 6695855 h 6858000"/>
              <a:gd name="connsiteX72" fmla="*/ 5979428 w 6105267"/>
              <a:gd name="connsiteY72" fmla="*/ 6754678 h 6858000"/>
              <a:gd name="connsiteX73" fmla="*/ 5984543 w 6105267"/>
              <a:gd name="connsiteY73" fmla="*/ 6811016 h 6858000"/>
              <a:gd name="connsiteX74" fmla="*/ 5979671 w 6105267"/>
              <a:gd name="connsiteY74" fmla="*/ 6858000 h 6858000"/>
              <a:gd name="connsiteX75" fmla="*/ 0 w 6105267"/>
              <a:gd name="connsiteY75" fmla="*/ 6858000 h 6858000"/>
              <a:gd name="connsiteX76" fmla="*/ 0 w 6105267"/>
              <a:gd name="connsiteY76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18409 w 6105267"/>
              <a:gd name="connsiteY57" fmla="*/ 5227157 h 6858000"/>
              <a:gd name="connsiteX58" fmla="*/ 6036748 w 6105267"/>
              <a:gd name="connsiteY58" fmla="*/ 5322752 h 6858000"/>
              <a:gd name="connsiteX59" fmla="*/ 6037677 w 6105267"/>
              <a:gd name="connsiteY59" fmla="*/ 5354807 h 6858000"/>
              <a:gd name="connsiteX60" fmla="*/ 6053435 w 6105267"/>
              <a:gd name="connsiteY60" fmla="*/ 5387547 h 6858000"/>
              <a:gd name="connsiteX61" fmla="*/ 6068640 w 6105267"/>
              <a:gd name="connsiteY61" fmla="*/ 5474503 h 6858000"/>
              <a:gd name="connsiteX62" fmla="*/ 6080922 w 6105267"/>
              <a:gd name="connsiteY62" fmla="*/ 5561070 h 6858000"/>
              <a:gd name="connsiteX63" fmla="*/ 6096949 w 6105267"/>
              <a:gd name="connsiteY63" fmla="*/ 5648179 h 6858000"/>
              <a:gd name="connsiteX64" fmla="*/ 6096746 w 6105267"/>
              <a:gd name="connsiteY64" fmla="*/ 5862844 h 6858000"/>
              <a:gd name="connsiteX65" fmla="*/ 6045436 w 6105267"/>
              <a:gd name="connsiteY65" fmla="*/ 6124480 h 6858000"/>
              <a:gd name="connsiteX66" fmla="*/ 6030489 w 6105267"/>
              <a:gd name="connsiteY66" fmla="*/ 6317666 h 6858000"/>
              <a:gd name="connsiteX67" fmla="*/ 6007492 w 6105267"/>
              <a:gd name="connsiteY67" fmla="*/ 6440818 h 6858000"/>
              <a:gd name="connsiteX68" fmla="*/ 6009467 w 6105267"/>
              <a:gd name="connsiteY68" fmla="*/ 6487076 h 6858000"/>
              <a:gd name="connsiteX69" fmla="*/ 5995064 w 6105267"/>
              <a:gd name="connsiteY69" fmla="*/ 6540791 h 6858000"/>
              <a:gd name="connsiteX70" fmla="*/ 5986207 w 6105267"/>
              <a:gd name="connsiteY70" fmla="*/ 6695855 h 6858000"/>
              <a:gd name="connsiteX71" fmla="*/ 5979428 w 6105267"/>
              <a:gd name="connsiteY71" fmla="*/ 6754678 h 6858000"/>
              <a:gd name="connsiteX72" fmla="*/ 5984543 w 6105267"/>
              <a:gd name="connsiteY72" fmla="*/ 6811016 h 6858000"/>
              <a:gd name="connsiteX73" fmla="*/ 5979671 w 6105267"/>
              <a:gd name="connsiteY73" fmla="*/ 6858000 h 6858000"/>
              <a:gd name="connsiteX74" fmla="*/ 0 w 6105267"/>
              <a:gd name="connsiteY74" fmla="*/ 6858000 h 6858000"/>
              <a:gd name="connsiteX75" fmla="*/ 0 w 6105267"/>
              <a:gd name="connsiteY75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18409 w 6105267"/>
              <a:gd name="connsiteY57" fmla="*/ 5227157 h 6858000"/>
              <a:gd name="connsiteX58" fmla="*/ 6036748 w 6105267"/>
              <a:gd name="connsiteY58" fmla="*/ 5322752 h 6858000"/>
              <a:gd name="connsiteX59" fmla="*/ 6037677 w 6105267"/>
              <a:gd name="connsiteY59" fmla="*/ 5354807 h 6858000"/>
              <a:gd name="connsiteX60" fmla="*/ 6053435 w 6105267"/>
              <a:gd name="connsiteY60" fmla="*/ 5387547 h 6858000"/>
              <a:gd name="connsiteX61" fmla="*/ 6068640 w 6105267"/>
              <a:gd name="connsiteY61" fmla="*/ 5474503 h 6858000"/>
              <a:gd name="connsiteX62" fmla="*/ 6080922 w 6105267"/>
              <a:gd name="connsiteY62" fmla="*/ 5561070 h 6858000"/>
              <a:gd name="connsiteX63" fmla="*/ 6096949 w 6105267"/>
              <a:gd name="connsiteY63" fmla="*/ 5648179 h 6858000"/>
              <a:gd name="connsiteX64" fmla="*/ 6096746 w 6105267"/>
              <a:gd name="connsiteY64" fmla="*/ 5862844 h 6858000"/>
              <a:gd name="connsiteX65" fmla="*/ 6045436 w 6105267"/>
              <a:gd name="connsiteY65" fmla="*/ 6124480 h 6858000"/>
              <a:gd name="connsiteX66" fmla="*/ 6030489 w 6105267"/>
              <a:gd name="connsiteY66" fmla="*/ 6317666 h 6858000"/>
              <a:gd name="connsiteX67" fmla="*/ 6007492 w 6105267"/>
              <a:gd name="connsiteY67" fmla="*/ 6440818 h 6858000"/>
              <a:gd name="connsiteX68" fmla="*/ 6009467 w 6105267"/>
              <a:gd name="connsiteY68" fmla="*/ 6487076 h 6858000"/>
              <a:gd name="connsiteX69" fmla="*/ 5995064 w 6105267"/>
              <a:gd name="connsiteY69" fmla="*/ 6540791 h 6858000"/>
              <a:gd name="connsiteX70" fmla="*/ 5986207 w 6105267"/>
              <a:gd name="connsiteY70" fmla="*/ 6695855 h 6858000"/>
              <a:gd name="connsiteX71" fmla="*/ 5979428 w 6105267"/>
              <a:gd name="connsiteY71" fmla="*/ 6754678 h 6858000"/>
              <a:gd name="connsiteX72" fmla="*/ 5984543 w 6105267"/>
              <a:gd name="connsiteY72" fmla="*/ 6811016 h 6858000"/>
              <a:gd name="connsiteX73" fmla="*/ 5979671 w 6105267"/>
              <a:gd name="connsiteY73" fmla="*/ 6858000 h 6858000"/>
              <a:gd name="connsiteX74" fmla="*/ 0 w 6105267"/>
              <a:gd name="connsiteY74" fmla="*/ 6858000 h 6858000"/>
              <a:gd name="connsiteX75" fmla="*/ 0 w 6105267"/>
              <a:gd name="connsiteY75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217308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186352 h 6858000"/>
              <a:gd name="connsiteX14" fmla="*/ 5202769 w 6105267"/>
              <a:gd name="connsiteY14" fmla="*/ 1269450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189234 w 6105267"/>
              <a:gd name="connsiteY13" fmla="*/ 1186352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696643 w 6105267"/>
              <a:gd name="connsiteY41" fmla="*/ 3773888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706168 w 6105267"/>
              <a:gd name="connsiteY41" fmla="*/ 3797701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57023 w 6105267"/>
              <a:gd name="connsiteY32" fmla="*/ 2858292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722836 w 6105267"/>
              <a:gd name="connsiteY41" fmla="*/ 3814370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18377 w 6105267"/>
              <a:gd name="connsiteY38" fmla="*/ 3588431 h 6858000"/>
              <a:gd name="connsiteX39" fmla="*/ 5655472 w 6105267"/>
              <a:gd name="connsiteY39" fmla="*/ 3678877 h 6858000"/>
              <a:gd name="connsiteX40" fmla="*/ 5683015 w 6105267"/>
              <a:gd name="connsiteY40" fmla="*/ 3762025 h 6858000"/>
              <a:gd name="connsiteX41" fmla="*/ 5722836 w 6105267"/>
              <a:gd name="connsiteY41" fmla="*/ 3814370 h 6858000"/>
              <a:gd name="connsiteX42" fmla="*/ 5768491 w 6105267"/>
              <a:gd name="connsiteY42" fmla="*/ 3914399 h 6858000"/>
              <a:gd name="connsiteX43" fmla="*/ 5793123 w 6105267"/>
              <a:gd name="connsiteY43" fmla="*/ 3969952 h 6858000"/>
              <a:gd name="connsiteX44" fmla="*/ 5808321 w 6105267"/>
              <a:gd name="connsiteY44" fmla="*/ 3988153 h 6858000"/>
              <a:gd name="connsiteX45" fmla="*/ 5860672 w 6105267"/>
              <a:gd name="connsiteY45" fmla="*/ 4061579 h 6858000"/>
              <a:gd name="connsiteX46" fmla="*/ 5894095 w 6105267"/>
              <a:gd name="connsiteY46" fmla="*/ 4128857 h 6858000"/>
              <a:gd name="connsiteX47" fmla="*/ 5903513 w 6105267"/>
              <a:gd name="connsiteY47" fmla="*/ 4187661 h 6858000"/>
              <a:gd name="connsiteX48" fmla="*/ 5949086 w 6105267"/>
              <a:gd name="connsiteY48" fmla="*/ 4366139 h 6858000"/>
              <a:gd name="connsiteX49" fmla="*/ 5949261 w 6105267"/>
              <a:gd name="connsiteY49" fmla="*/ 4449185 h 6858000"/>
              <a:gd name="connsiteX50" fmla="*/ 5961816 w 6105267"/>
              <a:gd name="connsiteY50" fmla="*/ 4494562 h 6858000"/>
              <a:gd name="connsiteX51" fmla="*/ 5998138 w 6105267"/>
              <a:gd name="connsiteY51" fmla="*/ 4697518 h 6858000"/>
              <a:gd name="connsiteX52" fmla="*/ 6007819 w 6105267"/>
              <a:gd name="connsiteY52" fmla="*/ 4858148 h 6858000"/>
              <a:gd name="connsiteX53" fmla="*/ 6007749 w 6105267"/>
              <a:gd name="connsiteY53" fmla="*/ 4964715 h 6858000"/>
              <a:gd name="connsiteX54" fmla="*/ 6005269 w 6105267"/>
              <a:gd name="connsiteY54" fmla="*/ 5150567 h 6858000"/>
              <a:gd name="connsiteX55" fmla="*/ 6001127 w 6105267"/>
              <a:gd name="connsiteY55" fmla="*/ 5164609 h 6858000"/>
              <a:gd name="connsiteX56" fmla="*/ 5998514 w 6105267"/>
              <a:gd name="connsiteY56" fmla="*/ 5189673 h 6858000"/>
              <a:gd name="connsiteX57" fmla="*/ 6036748 w 6105267"/>
              <a:gd name="connsiteY57" fmla="*/ 5322752 h 6858000"/>
              <a:gd name="connsiteX58" fmla="*/ 6037677 w 6105267"/>
              <a:gd name="connsiteY58" fmla="*/ 5354807 h 6858000"/>
              <a:gd name="connsiteX59" fmla="*/ 6053435 w 6105267"/>
              <a:gd name="connsiteY59" fmla="*/ 5387547 h 6858000"/>
              <a:gd name="connsiteX60" fmla="*/ 6068640 w 6105267"/>
              <a:gd name="connsiteY60" fmla="*/ 5474503 h 6858000"/>
              <a:gd name="connsiteX61" fmla="*/ 6080922 w 6105267"/>
              <a:gd name="connsiteY61" fmla="*/ 5561070 h 6858000"/>
              <a:gd name="connsiteX62" fmla="*/ 6096949 w 6105267"/>
              <a:gd name="connsiteY62" fmla="*/ 5648179 h 6858000"/>
              <a:gd name="connsiteX63" fmla="*/ 6096746 w 6105267"/>
              <a:gd name="connsiteY63" fmla="*/ 5862844 h 6858000"/>
              <a:gd name="connsiteX64" fmla="*/ 6045436 w 6105267"/>
              <a:gd name="connsiteY64" fmla="*/ 6124480 h 6858000"/>
              <a:gd name="connsiteX65" fmla="*/ 6030489 w 6105267"/>
              <a:gd name="connsiteY65" fmla="*/ 6317666 h 6858000"/>
              <a:gd name="connsiteX66" fmla="*/ 6007492 w 6105267"/>
              <a:gd name="connsiteY66" fmla="*/ 6440818 h 6858000"/>
              <a:gd name="connsiteX67" fmla="*/ 6009467 w 6105267"/>
              <a:gd name="connsiteY67" fmla="*/ 6487076 h 6858000"/>
              <a:gd name="connsiteX68" fmla="*/ 5995064 w 6105267"/>
              <a:gd name="connsiteY68" fmla="*/ 6540791 h 6858000"/>
              <a:gd name="connsiteX69" fmla="*/ 5986207 w 6105267"/>
              <a:gd name="connsiteY69" fmla="*/ 6695855 h 6858000"/>
              <a:gd name="connsiteX70" fmla="*/ 5979428 w 6105267"/>
              <a:gd name="connsiteY70" fmla="*/ 6754678 h 6858000"/>
              <a:gd name="connsiteX71" fmla="*/ 5984543 w 6105267"/>
              <a:gd name="connsiteY71" fmla="*/ 6811016 h 6858000"/>
              <a:gd name="connsiteX72" fmla="*/ 5979671 w 6105267"/>
              <a:gd name="connsiteY72" fmla="*/ 6858000 h 6858000"/>
              <a:gd name="connsiteX73" fmla="*/ 0 w 6105267"/>
              <a:gd name="connsiteY73" fmla="*/ 6858000 h 6858000"/>
              <a:gd name="connsiteX74" fmla="*/ 0 w 6105267"/>
              <a:gd name="connsiteY74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55472 w 6105267"/>
              <a:gd name="connsiteY38" fmla="*/ 3678877 h 6858000"/>
              <a:gd name="connsiteX39" fmla="*/ 5683015 w 6105267"/>
              <a:gd name="connsiteY39" fmla="*/ 3762025 h 6858000"/>
              <a:gd name="connsiteX40" fmla="*/ 5722836 w 6105267"/>
              <a:gd name="connsiteY40" fmla="*/ 3814370 h 6858000"/>
              <a:gd name="connsiteX41" fmla="*/ 5768491 w 6105267"/>
              <a:gd name="connsiteY41" fmla="*/ 3914399 h 6858000"/>
              <a:gd name="connsiteX42" fmla="*/ 5793123 w 6105267"/>
              <a:gd name="connsiteY42" fmla="*/ 3969952 h 6858000"/>
              <a:gd name="connsiteX43" fmla="*/ 5808321 w 6105267"/>
              <a:gd name="connsiteY43" fmla="*/ 3988153 h 6858000"/>
              <a:gd name="connsiteX44" fmla="*/ 5860672 w 6105267"/>
              <a:gd name="connsiteY44" fmla="*/ 4061579 h 6858000"/>
              <a:gd name="connsiteX45" fmla="*/ 5894095 w 6105267"/>
              <a:gd name="connsiteY45" fmla="*/ 4128857 h 6858000"/>
              <a:gd name="connsiteX46" fmla="*/ 5903513 w 6105267"/>
              <a:gd name="connsiteY46" fmla="*/ 4187661 h 6858000"/>
              <a:gd name="connsiteX47" fmla="*/ 5949086 w 6105267"/>
              <a:gd name="connsiteY47" fmla="*/ 4366139 h 6858000"/>
              <a:gd name="connsiteX48" fmla="*/ 5949261 w 6105267"/>
              <a:gd name="connsiteY48" fmla="*/ 4449185 h 6858000"/>
              <a:gd name="connsiteX49" fmla="*/ 5961816 w 6105267"/>
              <a:gd name="connsiteY49" fmla="*/ 4494562 h 6858000"/>
              <a:gd name="connsiteX50" fmla="*/ 5998138 w 6105267"/>
              <a:gd name="connsiteY50" fmla="*/ 4697518 h 6858000"/>
              <a:gd name="connsiteX51" fmla="*/ 6007819 w 6105267"/>
              <a:gd name="connsiteY51" fmla="*/ 4858148 h 6858000"/>
              <a:gd name="connsiteX52" fmla="*/ 6007749 w 6105267"/>
              <a:gd name="connsiteY52" fmla="*/ 4964715 h 6858000"/>
              <a:gd name="connsiteX53" fmla="*/ 6005269 w 6105267"/>
              <a:gd name="connsiteY53" fmla="*/ 5150567 h 6858000"/>
              <a:gd name="connsiteX54" fmla="*/ 6001127 w 6105267"/>
              <a:gd name="connsiteY54" fmla="*/ 5164609 h 6858000"/>
              <a:gd name="connsiteX55" fmla="*/ 5998514 w 6105267"/>
              <a:gd name="connsiteY55" fmla="*/ 5189673 h 6858000"/>
              <a:gd name="connsiteX56" fmla="*/ 6036748 w 6105267"/>
              <a:gd name="connsiteY56" fmla="*/ 5322752 h 6858000"/>
              <a:gd name="connsiteX57" fmla="*/ 6037677 w 6105267"/>
              <a:gd name="connsiteY57" fmla="*/ 5354807 h 6858000"/>
              <a:gd name="connsiteX58" fmla="*/ 6053435 w 6105267"/>
              <a:gd name="connsiteY58" fmla="*/ 5387547 h 6858000"/>
              <a:gd name="connsiteX59" fmla="*/ 6068640 w 6105267"/>
              <a:gd name="connsiteY59" fmla="*/ 5474503 h 6858000"/>
              <a:gd name="connsiteX60" fmla="*/ 6080922 w 6105267"/>
              <a:gd name="connsiteY60" fmla="*/ 5561070 h 6858000"/>
              <a:gd name="connsiteX61" fmla="*/ 6096949 w 6105267"/>
              <a:gd name="connsiteY61" fmla="*/ 5648179 h 6858000"/>
              <a:gd name="connsiteX62" fmla="*/ 6096746 w 6105267"/>
              <a:gd name="connsiteY62" fmla="*/ 5862844 h 6858000"/>
              <a:gd name="connsiteX63" fmla="*/ 6045436 w 6105267"/>
              <a:gd name="connsiteY63" fmla="*/ 6124480 h 6858000"/>
              <a:gd name="connsiteX64" fmla="*/ 6030489 w 6105267"/>
              <a:gd name="connsiteY64" fmla="*/ 6317666 h 6858000"/>
              <a:gd name="connsiteX65" fmla="*/ 6007492 w 6105267"/>
              <a:gd name="connsiteY65" fmla="*/ 6440818 h 6858000"/>
              <a:gd name="connsiteX66" fmla="*/ 6009467 w 6105267"/>
              <a:gd name="connsiteY66" fmla="*/ 6487076 h 6858000"/>
              <a:gd name="connsiteX67" fmla="*/ 5995064 w 6105267"/>
              <a:gd name="connsiteY67" fmla="*/ 6540791 h 6858000"/>
              <a:gd name="connsiteX68" fmla="*/ 5986207 w 6105267"/>
              <a:gd name="connsiteY68" fmla="*/ 6695855 h 6858000"/>
              <a:gd name="connsiteX69" fmla="*/ 5979428 w 6105267"/>
              <a:gd name="connsiteY69" fmla="*/ 6754678 h 6858000"/>
              <a:gd name="connsiteX70" fmla="*/ 5984543 w 6105267"/>
              <a:gd name="connsiteY70" fmla="*/ 6811016 h 6858000"/>
              <a:gd name="connsiteX71" fmla="*/ 5979671 w 6105267"/>
              <a:gd name="connsiteY71" fmla="*/ 6858000 h 6858000"/>
              <a:gd name="connsiteX72" fmla="*/ 0 w 6105267"/>
              <a:gd name="connsiteY72" fmla="*/ 6858000 h 6858000"/>
              <a:gd name="connsiteX73" fmla="*/ 0 w 6105267"/>
              <a:gd name="connsiteY73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34129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6144 w 6105267"/>
              <a:gd name="connsiteY36" fmla="*/ 3534624 h 6858000"/>
              <a:gd name="connsiteX37" fmla="*/ 5597750 w 6105267"/>
              <a:gd name="connsiteY37" fmla="*/ 3520805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30926 w 6105267"/>
              <a:gd name="connsiteY36" fmla="*/ 3564605 h 6858000"/>
              <a:gd name="connsiteX37" fmla="*/ 5597750 w 6105267"/>
              <a:gd name="connsiteY37" fmla="*/ 3520805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30926 w 6105267"/>
              <a:gd name="connsiteY36" fmla="*/ 3564605 h 6858000"/>
              <a:gd name="connsiteX37" fmla="*/ 5614055 w 6105267"/>
              <a:gd name="connsiteY37" fmla="*/ 3560779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30926 w 6105267"/>
              <a:gd name="connsiteY36" fmla="*/ 3564605 h 6858000"/>
              <a:gd name="connsiteX37" fmla="*/ 5614055 w 6105267"/>
              <a:gd name="connsiteY37" fmla="*/ 3560779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  <a:gd name="connsiteX0" fmla="*/ 0 w 6105267"/>
              <a:gd name="connsiteY0" fmla="*/ 0 h 6858000"/>
              <a:gd name="connsiteX1" fmla="*/ 4965888 w 6105267"/>
              <a:gd name="connsiteY1" fmla="*/ 0 h 6858000"/>
              <a:gd name="connsiteX2" fmla="*/ 4967767 w 6105267"/>
              <a:gd name="connsiteY2" fmla="*/ 7930 h 6858000"/>
              <a:gd name="connsiteX3" fmla="*/ 4979444 w 6105267"/>
              <a:gd name="connsiteY3" fmla="*/ 43921 h 6858000"/>
              <a:gd name="connsiteX4" fmla="*/ 5075458 w 6105267"/>
              <a:gd name="connsiteY4" fmla="*/ 264355 h 6858000"/>
              <a:gd name="connsiteX5" fmla="*/ 5081175 w 6105267"/>
              <a:gd name="connsiteY5" fmla="*/ 277448 h 6858000"/>
              <a:gd name="connsiteX6" fmla="*/ 5097011 w 6105267"/>
              <a:gd name="connsiteY6" fmla="*/ 355616 h 6858000"/>
              <a:gd name="connsiteX7" fmla="*/ 5153000 w 6105267"/>
              <a:gd name="connsiteY7" fmla="*/ 507134 h 6858000"/>
              <a:gd name="connsiteX8" fmla="*/ 5171282 w 6105267"/>
              <a:gd name="connsiteY8" fmla="*/ 602071 h 6858000"/>
              <a:gd name="connsiteX9" fmla="*/ 5189051 w 6105267"/>
              <a:gd name="connsiteY9" fmla="*/ 782518 h 6858000"/>
              <a:gd name="connsiteX10" fmla="*/ 5218707 w 6105267"/>
              <a:gd name="connsiteY10" fmla="*/ 886387 h 6858000"/>
              <a:gd name="connsiteX11" fmla="*/ 5221281 w 6105267"/>
              <a:gd name="connsiteY11" fmla="*/ 920873 h 6858000"/>
              <a:gd name="connsiteX12" fmla="*/ 5201018 w 6105267"/>
              <a:gd name="connsiteY12" fmla="*/ 1095027 h 6858000"/>
              <a:gd name="connsiteX13" fmla="*/ 5205902 w 6105267"/>
              <a:gd name="connsiteY13" fmla="*/ 1203021 h 6858000"/>
              <a:gd name="connsiteX14" fmla="*/ 5207532 w 6105267"/>
              <a:gd name="connsiteY14" fmla="*/ 1278975 h 6858000"/>
              <a:gd name="connsiteX15" fmla="*/ 5225968 w 6105267"/>
              <a:gd name="connsiteY15" fmla="*/ 1357994 h 6858000"/>
              <a:gd name="connsiteX16" fmla="*/ 5226675 w 6105267"/>
              <a:gd name="connsiteY16" fmla="*/ 1385685 h 6858000"/>
              <a:gd name="connsiteX17" fmla="*/ 5237226 w 6105267"/>
              <a:gd name="connsiteY17" fmla="*/ 1441327 h 6858000"/>
              <a:gd name="connsiteX18" fmla="*/ 5255653 w 6105267"/>
              <a:gd name="connsiteY18" fmla="*/ 1524712 h 6858000"/>
              <a:gd name="connsiteX19" fmla="*/ 5263491 w 6105267"/>
              <a:gd name="connsiteY19" fmla="*/ 1642938 h 6858000"/>
              <a:gd name="connsiteX20" fmla="*/ 5256552 w 6105267"/>
              <a:gd name="connsiteY20" fmla="*/ 1672509 h 6858000"/>
              <a:gd name="connsiteX21" fmla="*/ 5264549 w 6105267"/>
              <a:gd name="connsiteY21" fmla="*/ 1837572 h 6858000"/>
              <a:gd name="connsiteX22" fmla="*/ 5255696 w 6105267"/>
              <a:gd name="connsiteY22" fmla="*/ 1953770 h 6858000"/>
              <a:gd name="connsiteX23" fmla="*/ 5252592 w 6105267"/>
              <a:gd name="connsiteY23" fmla="*/ 2092210 h 6858000"/>
              <a:gd name="connsiteX24" fmla="*/ 5257248 w 6105267"/>
              <a:gd name="connsiteY24" fmla="*/ 2203922 h 6858000"/>
              <a:gd name="connsiteX25" fmla="*/ 5262551 w 6105267"/>
              <a:gd name="connsiteY25" fmla="*/ 2288050 h 6858000"/>
              <a:gd name="connsiteX26" fmla="*/ 5293877 w 6105267"/>
              <a:gd name="connsiteY26" fmla="*/ 2368649 h 6858000"/>
              <a:gd name="connsiteX27" fmla="*/ 5311338 w 6105267"/>
              <a:gd name="connsiteY27" fmla="*/ 2404034 h 6858000"/>
              <a:gd name="connsiteX28" fmla="*/ 5338366 w 6105267"/>
              <a:gd name="connsiteY28" fmla="*/ 2465052 h 6858000"/>
              <a:gd name="connsiteX29" fmla="*/ 5371263 w 6105267"/>
              <a:gd name="connsiteY29" fmla="*/ 2586413 h 6858000"/>
              <a:gd name="connsiteX30" fmla="*/ 5407503 w 6105267"/>
              <a:gd name="connsiteY30" fmla="*/ 2786290 h 6858000"/>
              <a:gd name="connsiteX31" fmla="*/ 5407356 w 6105267"/>
              <a:gd name="connsiteY31" fmla="*/ 2787545 h 6858000"/>
              <a:gd name="connsiteX32" fmla="*/ 5448870 w 6105267"/>
              <a:gd name="connsiteY32" fmla="*/ 2838305 h 6858000"/>
              <a:gd name="connsiteX33" fmla="*/ 5503944 w 6105267"/>
              <a:gd name="connsiteY33" fmla="*/ 3123335 h 6858000"/>
              <a:gd name="connsiteX34" fmla="*/ 5525532 w 6105267"/>
              <a:gd name="connsiteY34" fmla="*/ 3258473 h 6858000"/>
              <a:gd name="connsiteX35" fmla="*/ 5589758 w 6105267"/>
              <a:gd name="connsiteY35" fmla="*/ 3453699 h 6858000"/>
              <a:gd name="connsiteX36" fmla="*/ 5592069 w 6105267"/>
              <a:gd name="connsiteY36" fmla="*/ 3514638 h 6858000"/>
              <a:gd name="connsiteX37" fmla="*/ 5614055 w 6105267"/>
              <a:gd name="connsiteY37" fmla="*/ 3560779 h 6858000"/>
              <a:gd name="connsiteX38" fmla="*/ 5683015 w 6105267"/>
              <a:gd name="connsiteY38" fmla="*/ 3762025 h 6858000"/>
              <a:gd name="connsiteX39" fmla="*/ 5722836 w 6105267"/>
              <a:gd name="connsiteY39" fmla="*/ 3814370 h 6858000"/>
              <a:gd name="connsiteX40" fmla="*/ 5768491 w 6105267"/>
              <a:gd name="connsiteY40" fmla="*/ 3914399 h 6858000"/>
              <a:gd name="connsiteX41" fmla="*/ 5793123 w 6105267"/>
              <a:gd name="connsiteY41" fmla="*/ 3969952 h 6858000"/>
              <a:gd name="connsiteX42" fmla="*/ 5808321 w 6105267"/>
              <a:gd name="connsiteY42" fmla="*/ 3988153 h 6858000"/>
              <a:gd name="connsiteX43" fmla="*/ 5860672 w 6105267"/>
              <a:gd name="connsiteY43" fmla="*/ 4061579 h 6858000"/>
              <a:gd name="connsiteX44" fmla="*/ 5894095 w 6105267"/>
              <a:gd name="connsiteY44" fmla="*/ 4128857 h 6858000"/>
              <a:gd name="connsiteX45" fmla="*/ 5903513 w 6105267"/>
              <a:gd name="connsiteY45" fmla="*/ 4187661 h 6858000"/>
              <a:gd name="connsiteX46" fmla="*/ 5949086 w 6105267"/>
              <a:gd name="connsiteY46" fmla="*/ 4366139 h 6858000"/>
              <a:gd name="connsiteX47" fmla="*/ 5949261 w 6105267"/>
              <a:gd name="connsiteY47" fmla="*/ 4449185 h 6858000"/>
              <a:gd name="connsiteX48" fmla="*/ 5961816 w 6105267"/>
              <a:gd name="connsiteY48" fmla="*/ 4494562 h 6858000"/>
              <a:gd name="connsiteX49" fmla="*/ 5998138 w 6105267"/>
              <a:gd name="connsiteY49" fmla="*/ 4697518 h 6858000"/>
              <a:gd name="connsiteX50" fmla="*/ 6007819 w 6105267"/>
              <a:gd name="connsiteY50" fmla="*/ 4858148 h 6858000"/>
              <a:gd name="connsiteX51" fmla="*/ 6007749 w 6105267"/>
              <a:gd name="connsiteY51" fmla="*/ 4964715 h 6858000"/>
              <a:gd name="connsiteX52" fmla="*/ 6005269 w 6105267"/>
              <a:gd name="connsiteY52" fmla="*/ 5150567 h 6858000"/>
              <a:gd name="connsiteX53" fmla="*/ 6001127 w 6105267"/>
              <a:gd name="connsiteY53" fmla="*/ 5164609 h 6858000"/>
              <a:gd name="connsiteX54" fmla="*/ 5998514 w 6105267"/>
              <a:gd name="connsiteY54" fmla="*/ 5189673 h 6858000"/>
              <a:gd name="connsiteX55" fmla="*/ 6036748 w 6105267"/>
              <a:gd name="connsiteY55" fmla="*/ 5322752 h 6858000"/>
              <a:gd name="connsiteX56" fmla="*/ 6037677 w 6105267"/>
              <a:gd name="connsiteY56" fmla="*/ 5354807 h 6858000"/>
              <a:gd name="connsiteX57" fmla="*/ 6053435 w 6105267"/>
              <a:gd name="connsiteY57" fmla="*/ 5387547 h 6858000"/>
              <a:gd name="connsiteX58" fmla="*/ 6068640 w 6105267"/>
              <a:gd name="connsiteY58" fmla="*/ 5474503 h 6858000"/>
              <a:gd name="connsiteX59" fmla="*/ 6080922 w 6105267"/>
              <a:gd name="connsiteY59" fmla="*/ 5561070 h 6858000"/>
              <a:gd name="connsiteX60" fmla="*/ 6096949 w 6105267"/>
              <a:gd name="connsiteY60" fmla="*/ 5648179 h 6858000"/>
              <a:gd name="connsiteX61" fmla="*/ 6096746 w 6105267"/>
              <a:gd name="connsiteY61" fmla="*/ 5862844 h 6858000"/>
              <a:gd name="connsiteX62" fmla="*/ 6045436 w 6105267"/>
              <a:gd name="connsiteY62" fmla="*/ 6124480 h 6858000"/>
              <a:gd name="connsiteX63" fmla="*/ 6030489 w 6105267"/>
              <a:gd name="connsiteY63" fmla="*/ 6317666 h 6858000"/>
              <a:gd name="connsiteX64" fmla="*/ 6007492 w 6105267"/>
              <a:gd name="connsiteY64" fmla="*/ 6440818 h 6858000"/>
              <a:gd name="connsiteX65" fmla="*/ 6009467 w 6105267"/>
              <a:gd name="connsiteY65" fmla="*/ 6487076 h 6858000"/>
              <a:gd name="connsiteX66" fmla="*/ 5995064 w 6105267"/>
              <a:gd name="connsiteY66" fmla="*/ 6540791 h 6858000"/>
              <a:gd name="connsiteX67" fmla="*/ 5986207 w 6105267"/>
              <a:gd name="connsiteY67" fmla="*/ 6695855 h 6858000"/>
              <a:gd name="connsiteX68" fmla="*/ 5979428 w 6105267"/>
              <a:gd name="connsiteY68" fmla="*/ 6754678 h 6858000"/>
              <a:gd name="connsiteX69" fmla="*/ 5984543 w 6105267"/>
              <a:gd name="connsiteY69" fmla="*/ 6811016 h 6858000"/>
              <a:gd name="connsiteX70" fmla="*/ 5979671 w 6105267"/>
              <a:gd name="connsiteY70" fmla="*/ 6858000 h 6858000"/>
              <a:gd name="connsiteX71" fmla="*/ 0 w 6105267"/>
              <a:gd name="connsiteY71" fmla="*/ 6858000 h 6858000"/>
              <a:gd name="connsiteX72" fmla="*/ 0 w 6105267"/>
              <a:gd name="connsiteY7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05267" h="6858000">
                <a:moveTo>
                  <a:pt x="0" y="0"/>
                </a:moveTo>
                <a:lnTo>
                  <a:pt x="4965888" y="0"/>
                </a:lnTo>
                <a:lnTo>
                  <a:pt x="4967767" y="7930"/>
                </a:lnTo>
                <a:cubicBezTo>
                  <a:pt x="4971201" y="21562"/>
                  <a:pt x="4974810" y="33728"/>
                  <a:pt x="4979444" y="43921"/>
                </a:cubicBezTo>
                <a:cubicBezTo>
                  <a:pt x="5002155" y="108089"/>
                  <a:pt x="5039453" y="125421"/>
                  <a:pt x="5075458" y="264355"/>
                </a:cubicBezTo>
                <a:cubicBezTo>
                  <a:pt x="5080172" y="263373"/>
                  <a:pt x="5084375" y="273006"/>
                  <a:pt x="5081175" y="277448"/>
                </a:cubicBezTo>
                <a:cubicBezTo>
                  <a:pt x="5078869" y="356637"/>
                  <a:pt x="5109899" y="337879"/>
                  <a:pt x="5097011" y="355616"/>
                </a:cubicBezTo>
                <a:cubicBezTo>
                  <a:pt x="5108982" y="393897"/>
                  <a:pt x="5123954" y="442245"/>
                  <a:pt x="5153000" y="507134"/>
                </a:cubicBezTo>
                <a:cubicBezTo>
                  <a:pt x="5159130" y="542272"/>
                  <a:pt x="5172528" y="570912"/>
                  <a:pt x="5171282" y="602071"/>
                </a:cubicBezTo>
                <a:cubicBezTo>
                  <a:pt x="5177290" y="647968"/>
                  <a:pt x="5183528" y="639882"/>
                  <a:pt x="5189051" y="782518"/>
                </a:cubicBezTo>
                <a:cubicBezTo>
                  <a:pt x="5196533" y="819747"/>
                  <a:pt x="5211748" y="856581"/>
                  <a:pt x="5218707" y="886387"/>
                </a:cubicBezTo>
                <a:cubicBezTo>
                  <a:pt x="5222103" y="910651"/>
                  <a:pt x="5224626" y="881734"/>
                  <a:pt x="5221281" y="920873"/>
                </a:cubicBezTo>
                <a:cubicBezTo>
                  <a:pt x="5216226" y="962348"/>
                  <a:pt x="5227328" y="1047212"/>
                  <a:pt x="5201018" y="1095027"/>
                </a:cubicBezTo>
                <a:cubicBezTo>
                  <a:pt x="5195677" y="1140464"/>
                  <a:pt x="5205610" y="1173951"/>
                  <a:pt x="5205902" y="1203021"/>
                </a:cubicBezTo>
                <a:cubicBezTo>
                  <a:pt x="5207939" y="1240877"/>
                  <a:pt x="5220231" y="1264849"/>
                  <a:pt x="5207532" y="1278975"/>
                </a:cubicBezTo>
                <a:cubicBezTo>
                  <a:pt x="5213654" y="1306391"/>
                  <a:pt x="5220794" y="1339415"/>
                  <a:pt x="5225968" y="1357994"/>
                </a:cubicBezTo>
                <a:cubicBezTo>
                  <a:pt x="5235560" y="1363307"/>
                  <a:pt x="5224941" y="1377158"/>
                  <a:pt x="5226675" y="1385685"/>
                </a:cubicBezTo>
                <a:cubicBezTo>
                  <a:pt x="5235522" y="1394562"/>
                  <a:pt x="5242140" y="1429309"/>
                  <a:pt x="5237226" y="1441327"/>
                </a:cubicBezTo>
                <a:lnTo>
                  <a:pt x="5255653" y="1524712"/>
                </a:lnTo>
                <a:lnTo>
                  <a:pt x="5263491" y="1642938"/>
                </a:lnTo>
                <a:cubicBezTo>
                  <a:pt x="5233312" y="1645260"/>
                  <a:pt x="5283758" y="1680689"/>
                  <a:pt x="5256552" y="1672509"/>
                </a:cubicBezTo>
                <a:cubicBezTo>
                  <a:pt x="5263439" y="1704194"/>
                  <a:pt x="5241186" y="1762238"/>
                  <a:pt x="5264549" y="1837572"/>
                </a:cubicBezTo>
                <a:cubicBezTo>
                  <a:pt x="5255047" y="1894025"/>
                  <a:pt x="5279958" y="1903508"/>
                  <a:pt x="5255696" y="1953770"/>
                </a:cubicBezTo>
                <a:cubicBezTo>
                  <a:pt x="5254497" y="2018939"/>
                  <a:pt x="5251158" y="2034824"/>
                  <a:pt x="5252592" y="2092210"/>
                </a:cubicBezTo>
                <a:cubicBezTo>
                  <a:pt x="5251660" y="2141443"/>
                  <a:pt x="5257478" y="2177466"/>
                  <a:pt x="5257248" y="2203922"/>
                </a:cubicBezTo>
                <a:lnTo>
                  <a:pt x="5262551" y="2288050"/>
                </a:lnTo>
                <a:cubicBezTo>
                  <a:pt x="5267437" y="2336348"/>
                  <a:pt x="5279466" y="2334639"/>
                  <a:pt x="5293877" y="2368649"/>
                </a:cubicBezTo>
                <a:lnTo>
                  <a:pt x="5311338" y="2404034"/>
                </a:lnTo>
                <a:cubicBezTo>
                  <a:pt x="5310997" y="2405674"/>
                  <a:pt x="5338704" y="2463412"/>
                  <a:pt x="5338366" y="2465052"/>
                </a:cubicBezTo>
                <a:cubicBezTo>
                  <a:pt x="5342744" y="2497318"/>
                  <a:pt x="5359740" y="2532873"/>
                  <a:pt x="5371263" y="2586413"/>
                </a:cubicBezTo>
                <a:cubicBezTo>
                  <a:pt x="5361911" y="2605414"/>
                  <a:pt x="5395423" y="2719664"/>
                  <a:pt x="5407503" y="2786290"/>
                </a:cubicBezTo>
                <a:cubicBezTo>
                  <a:pt x="5407454" y="2786708"/>
                  <a:pt x="5407404" y="2787125"/>
                  <a:pt x="5407356" y="2787545"/>
                </a:cubicBezTo>
                <a:cubicBezTo>
                  <a:pt x="5433437" y="2813691"/>
                  <a:pt x="5432314" y="2814723"/>
                  <a:pt x="5448870" y="2838305"/>
                </a:cubicBezTo>
                <a:cubicBezTo>
                  <a:pt x="5464968" y="2894270"/>
                  <a:pt x="5454425" y="2918525"/>
                  <a:pt x="5503944" y="3123335"/>
                </a:cubicBezTo>
                <a:cubicBezTo>
                  <a:pt x="5512347" y="3181628"/>
                  <a:pt x="5512245" y="3208390"/>
                  <a:pt x="5525532" y="3258473"/>
                </a:cubicBezTo>
                <a:cubicBezTo>
                  <a:pt x="5539834" y="3322326"/>
                  <a:pt x="5576402" y="3407674"/>
                  <a:pt x="5589758" y="3453699"/>
                </a:cubicBezTo>
                <a:cubicBezTo>
                  <a:pt x="5570147" y="3490668"/>
                  <a:pt x="5591299" y="3454351"/>
                  <a:pt x="5592069" y="3514638"/>
                </a:cubicBezTo>
                <a:lnTo>
                  <a:pt x="5614055" y="3560779"/>
                </a:lnTo>
                <a:cubicBezTo>
                  <a:pt x="5642477" y="3636744"/>
                  <a:pt x="5634212" y="3552814"/>
                  <a:pt x="5683015" y="3762025"/>
                </a:cubicBezTo>
                <a:cubicBezTo>
                  <a:pt x="5687021" y="3766429"/>
                  <a:pt x="5717920" y="3810691"/>
                  <a:pt x="5722836" y="3814370"/>
                </a:cubicBezTo>
                <a:lnTo>
                  <a:pt x="5768491" y="3914399"/>
                </a:lnTo>
                <a:cubicBezTo>
                  <a:pt x="5768399" y="3927909"/>
                  <a:pt x="5782052" y="3965459"/>
                  <a:pt x="5793123" y="3969952"/>
                </a:cubicBezTo>
                <a:cubicBezTo>
                  <a:pt x="5797717" y="3977244"/>
                  <a:pt x="5797864" y="3987352"/>
                  <a:pt x="5808321" y="3988153"/>
                </a:cubicBezTo>
                <a:cubicBezTo>
                  <a:pt x="5819579" y="4003424"/>
                  <a:pt x="5841613" y="4014315"/>
                  <a:pt x="5860672" y="4061579"/>
                </a:cubicBezTo>
                <a:cubicBezTo>
                  <a:pt x="5872084" y="4080468"/>
                  <a:pt x="5865523" y="4095937"/>
                  <a:pt x="5894095" y="4128857"/>
                </a:cubicBezTo>
                <a:lnTo>
                  <a:pt x="5903513" y="4187661"/>
                </a:lnTo>
                <a:cubicBezTo>
                  <a:pt x="5912281" y="4237527"/>
                  <a:pt x="5929555" y="4191583"/>
                  <a:pt x="5949086" y="4366139"/>
                </a:cubicBezTo>
                <a:cubicBezTo>
                  <a:pt x="5948498" y="4373973"/>
                  <a:pt x="5947179" y="4442831"/>
                  <a:pt x="5949261" y="4449185"/>
                </a:cubicBezTo>
                <a:lnTo>
                  <a:pt x="5961816" y="4494562"/>
                </a:lnTo>
                <a:cubicBezTo>
                  <a:pt x="5969962" y="4535951"/>
                  <a:pt x="5978352" y="4666880"/>
                  <a:pt x="5998138" y="4697518"/>
                </a:cubicBezTo>
                <a:cubicBezTo>
                  <a:pt x="6005688" y="4743028"/>
                  <a:pt x="6006217" y="4813615"/>
                  <a:pt x="6007819" y="4858148"/>
                </a:cubicBezTo>
                <a:cubicBezTo>
                  <a:pt x="6006852" y="4913684"/>
                  <a:pt x="6011369" y="4918877"/>
                  <a:pt x="6007749" y="4964715"/>
                </a:cubicBezTo>
                <a:cubicBezTo>
                  <a:pt x="6006922" y="5026666"/>
                  <a:pt x="6006096" y="5088616"/>
                  <a:pt x="6005269" y="5150567"/>
                </a:cubicBezTo>
                <a:lnTo>
                  <a:pt x="6001127" y="5164609"/>
                </a:lnTo>
                <a:lnTo>
                  <a:pt x="5998514" y="5189673"/>
                </a:lnTo>
                <a:lnTo>
                  <a:pt x="6036748" y="5322752"/>
                </a:lnTo>
                <a:cubicBezTo>
                  <a:pt x="6037058" y="5333437"/>
                  <a:pt x="6037367" y="5344122"/>
                  <a:pt x="6037677" y="5354807"/>
                </a:cubicBezTo>
                <a:lnTo>
                  <a:pt x="6053435" y="5387547"/>
                </a:lnTo>
                <a:cubicBezTo>
                  <a:pt x="6058595" y="5407496"/>
                  <a:pt x="6064059" y="5445583"/>
                  <a:pt x="6068640" y="5474503"/>
                </a:cubicBezTo>
                <a:cubicBezTo>
                  <a:pt x="6065387" y="5502156"/>
                  <a:pt x="6077015" y="5529097"/>
                  <a:pt x="6080922" y="5561070"/>
                </a:cubicBezTo>
                <a:cubicBezTo>
                  <a:pt x="6069952" y="5593856"/>
                  <a:pt x="6092872" y="5614018"/>
                  <a:pt x="6096949" y="5648179"/>
                </a:cubicBezTo>
                <a:cubicBezTo>
                  <a:pt x="6121811" y="5715144"/>
                  <a:pt x="6081535" y="5799438"/>
                  <a:pt x="6096746" y="5862844"/>
                </a:cubicBezTo>
                <a:cubicBezTo>
                  <a:pt x="6088161" y="5942227"/>
                  <a:pt x="6066798" y="6084395"/>
                  <a:pt x="6045436" y="6124480"/>
                </a:cubicBezTo>
                <a:cubicBezTo>
                  <a:pt x="6035300" y="6187952"/>
                  <a:pt x="6042671" y="6255420"/>
                  <a:pt x="6030489" y="6317666"/>
                </a:cubicBezTo>
                <a:cubicBezTo>
                  <a:pt x="5997800" y="6359855"/>
                  <a:pt x="6026490" y="6389009"/>
                  <a:pt x="6007492" y="6440818"/>
                </a:cubicBezTo>
                <a:cubicBezTo>
                  <a:pt x="6032870" y="6477306"/>
                  <a:pt x="6007936" y="6454949"/>
                  <a:pt x="6009467" y="6487076"/>
                </a:cubicBezTo>
                <a:cubicBezTo>
                  <a:pt x="6007396" y="6503737"/>
                  <a:pt x="5997257" y="6531311"/>
                  <a:pt x="5995064" y="6540791"/>
                </a:cubicBezTo>
                <a:lnTo>
                  <a:pt x="5986207" y="6695855"/>
                </a:lnTo>
                <a:cubicBezTo>
                  <a:pt x="5979276" y="6706164"/>
                  <a:pt x="5972094" y="6743953"/>
                  <a:pt x="5979428" y="6754678"/>
                </a:cubicBezTo>
                <a:cubicBezTo>
                  <a:pt x="5979151" y="6773871"/>
                  <a:pt x="5984503" y="6793796"/>
                  <a:pt x="5984543" y="6811016"/>
                </a:cubicBezTo>
                <a:cubicBezTo>
                  <a:pt x="5983922" y="6824242"/>
                  <a:pt x="6007010" y="6838446"/>
                  <a:pt x="5979671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tile tx="0" ty="0" sx="70000" sy="7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6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8BD30-06B5-E941-9AEA-9B3B9C4A2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017" y="1783080"/>
            <a:ext cx="2940577" cy="1466306"/>
          </a:xfrm>
        </p:spPr>
        <p:txBody>
          <a:bodyPr anchor="t">
            <a:normAutofit/>
          </a:bodyPr>
          <a:lstStyle/>
          <a:p>
            <a:pPr algn="ctr"/>
            <a: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Cheryl Marr</a:t>
            </a:r>
            <a:b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Bryant &amp; Stratton College</a:t>
            </a:r>
            <a:b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J-SOSC102</a:t>
            </a:r>
            <a:b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Lambert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0BB76-A802-F348-AF56-CE7826C9A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610" y="3564496"/>
            <a:ext cx="1748790" cy="4065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Sociology Portfolio.</a:t>
            </a:r>
          </a:p>
        </p:txBody>
      </p:sp>
      <p:pic>
        <p:nvPicPr>
          <p:cNvPr id="6" name="Picture 5" descr="A picture containing birthday, cake, indoor, candle&#10;&#10;Description automatically generated">
            <a:extLst>
              <a:ext uri="{FF2B5EF4-FFF2-40B4-BE49-F238E27FC236}">
                <a16:creationId xmlns:a16="http://schemas.microsoft.com/office/drawing/2014/main" id="{1D62F6F2-508A-1248-B6ED-C19C91FBC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12490" y="2601157"/>
            <a:ext cx="2051252" cy="168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5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1283-3DA0-6744-AFBF-55CDA6AC7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D5690-0350-CA4B-A7F7-7C36D55E3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This presentation is about Sociology and how it affects business employees as well as their customers internal and external influences. 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EE709A1D-F3E5-1E49-9207-0C366E689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921095" y="292099"/>
            <a:ext cx="1899507" cy="1262381"/>
          </a:xfrm>
          <a:prstGeom prst="rect">
            <a:avLst/>
          </a:prstGeom>
        </p:spPr>
      </p:pic>
      <p:pic>
        <p:nvPicPr>
          <p:cNvPr id="7" name="Audio Recording Nov 30, 2021 at 6:33:08 PM" descr="Audio Recording Nov 30, 2021 at 6:33:08 PM">
            <a:hlinkClick r:id="" action="ppaction://media"/>
            <a:extLst>
              <a:ext uri="{FF2B5EF4-FFF2-40B4-BE49-F238E27FC236}">
                <a16:creationId xmlns:a16="http://schemas.microsoft.com/office/drawing/2014/main" id="{5566758D-068C-4344-ADD3-BBA55314D3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24114" y="42380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6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5AD9-125D-684F-B992-26BE7939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C46E7-E945-C844-9776-740F08C43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Parents and siblings can affect the way another’s social skills.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Specific individual’s beliefs.</a:t>
            </a:r>
          </a:p>
        </p:txBody>
      </p:sp>
      <p:pic>
        <p:nvPicPr>
          <p:cNvPr id="6" name="Picture 5" descr="A picture containing silhouette, sunset&#10;&#10;Description automatically generated">
            <a:extLst>
              <a:ext uri="{FF2B5EF4-FFF2-40B4-BE49-F238E27FC236}">
                <a16:creationId xmlns:a16="http://schemas.microsoft.com/office/drawing/2014/main" id="{60F5397B-3A38-444F-99C2-AEB28E052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293643" y="105074"/>
            <a:ext cx="2052256" cy="1449406"/>
          </a:xfrm>
          <a:prstGeom prst="rect">
            <a:avLst/>
          </a:prstGeom>
        </p:spPr>
      </p:pic>
      <p:pic>
        <p:nvPicPr>
          <p:cNvPr id="7" name="Audio Recording Nov 30, 2021 at 6:43:15 PM" descr="Audio Recording Nov 30, 2021 at 6:43:15 PM">
            <a:hlinkClick r:id="" action="ppaction://media"/>
            <a:extLst>
              <a:ext uri="{FF2B5EF4-FFF2-40B4-BE49-F238E27FC236}">
                <a16:creationId xmlns:a16="http://schemas.microsoft.com/office/drawing/2014/main" id="{0B77EFBA-06A1-CF44-A91B-BDEB44148C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19771" y="411233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F65B-B641-A94F-9FAB-9D60A9AD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BD480-B384-344E-8F2C-7FA8E649B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Schooling is a major part of a person's sociology. 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What the teachers might teach.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Different student's beliefs about a topic.</a:t>
            </a:r>
          </a:p>
        </p:txBody>
      </p:sp>
      <p:pic>
        <p:nvPicPr>
          <p:cNvPr id="11" name="Picture 10" descr="A room full of blue chairs&#10;&#10;Description automatically generated with low confidence">
            <a:extLst>
              <a:ext uri="{FF2B5EF4-FFF2-40B4-BE49-F238E27FC236}">
                <a16:creationId xmlns:a16="http://schemas.microsoft.com/office/drawing/2014/main" id="{876CF7D3-CE94-EB40-B089-7771A007C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89912" y="52587"/>
            <a:ext cx="2089658" cy="10216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00A68B-6CC5-AC44-9D52-1478D8C884AE}"/>
              </a:ext>
            </a:extLst>
          </p:cNvPr>
          <p:cNvSpPr txBox="1"/>
          <p:nvPr/>
        </p:nvSpPr>
        <p:spPr>
          <a:xfrm>
            <a:off x="2654422" y="1511048"/>
            <a:ext cx="21306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347C9679-3D29-9048-B257-A9C9F1E053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968779" y="715378"/>
            <a:ext cx="2180269" cy="951648"/>
          </a:xfrm>
          <a:prstGeom prst="rect">
            <a:avLst/>
          </a:prstGeom>
        </p:spPr>
      </p:pic>
      <p:pic>
        <p:nvPicPr>
          <p:cNvPr id="26" name="Audio Recording Nov 30, 2021 at 6:44:30 PM" descr="Audio Recording Nov 30, 2021 at 6:44:30 PM">
            <a:hlinkClick r:id="" action="ppaction://media"/>
            <a:extLst>
              <a:ext uri="{FF2B5EF4-FFF2-40B4-BE49-F238E27FC236}">
                <a16:creationId xmlns:a16="http://schemas.microsoft.com/office/drawing/2014/main" id="{2950A395-20FB-3B47-9AB5-2771F228DE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31360" y="33310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6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38131-EF07-B842-AE10-40B2AC67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DAF46-0149-FE4E-9DC2-CE4170886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The media can destroy anything in its path if given to the wrong hands.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The media always has their own opinion on everything.</a:t>
            </a:r>
          </a:p>
        </p:txBody>
      </p:sp>
      <p:pic>
        <p:nvPicPr>
          <p:cNvPr id="5" name="Picture 4" descr="A close-up of several street signs&#10;&#10;Description automatically generated with medium confidence">
            <a:extLst>
              <a:ext uri="{FF2B5EF4-FFF2-40B4-BE49-F238E27FC236}">
                <a16:creationId xmlns:a16="http://schemas.microsoft.com/office/drawing/2014/main" id="{3FE474A4-5200-A04D-A253-D887B8962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85923" y="270820"/>
            <a:ext cx="1607188" cy="11851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A1C30D-967E-A14D-B9A5-C5622EEC6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693111" y="895783"/>
            <a:ext cx="1486109" cy="958643"/>
          </a:xfrm>
          <a:prstGeom prst="rect">
            <a:avLst/>
          </a:prstGeom>
        </p:spPr>
      </p:pic>
      <p:pic>
        <p:nvPicPr>
          <p:cNvPr id="10" name="Audio Recording Nov 30, 2021 at 6:45:18 PM" descr="Audio Recording Nov 30, 2021 at 6:45:18 PM">
            <a:hlinkClick r:id="" action="ppaction://media"/>
            <a:extLst>
              <a:ext uri="{FF2B5EF4-FFF2-40B4-BE49-F238E27FC236}">
                <a16:creationId xmlns:a16="http://schemas.microsoft.com/office/drawing/2014/main" id="{A95F8A02-2B9A-6A4D-A472-6999D96EEC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31360" y="44674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B3020-E5AF-B74B-AE26-B483BAD0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Groups: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C3D06-96CB-C942-91A8-703EBC0E0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Who you associate with is a big part in sociology.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With others' beliefs and different thoughts on things can tend to stick with them; in their heads on that’s the correct way of thinking. </a:t>
            </a:r>
          </a:p>
        </p:txBody>
      </p:sp>
      <p:pic>
        <p:nvPicPr>
          <p:cNvPr id="11" name="Picture 10" descr="Shape, arrow&#10;&#10;Description automatically generated">
            <a:extLst>
              <a:ext uri="{FF2B5EF4-FFF2-40B4-BE49-F238E27FC236}">
                <a16:creationId xmlns:a16="http://schemas.microsoft.com/office/drawing/2014/main" id="{AAD3FDFA-2E9A-DA42-AECB-48DB9CE2B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296601" y="307537"/>
            <a:ext cx="1941223" cy="1455917"/>
          </a:xfrm>
          <a:prstGeom prst="rect">
            <a:avLst/>
          </a:prstGeom>
        </p:spPr>
      </p:pic>
      <p:pic>
        <p:nvPicPr>
          <p:cNvPr id="13" name="Audio Recording Nov 30, 2021 at 6:46:50 PM" descr="Audio Recording Nov 30, 2021 at 6:46:50 PM">
            <a:hlinkClick r:id="" action="ppaction://media"/>
            <a:extLst>
              <a:ext uri="{FF2B5EF4-FFF2-40B4-BE49-F238E27FC236}">
                <a16:creationId xmlns:a16="http://schemas.microsoft.com/office/drawing/2014/main" id="{587F4BF3-C2DD-EA42-817F-16830824AA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8640" y="203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5B9F-5E89-184C-AE82-5C3F2A775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128D-675D-3D4D-93E9-6D8DDDEA5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The workplace is where you should believe in what your company is standing for.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E7A94AE-78B3-EA4C-9278-F79095FE4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573044" y="257146"/>
            <a:ext cx="1981200" cy="1111250"/>
          </a:xfrm>
          <a:prstGeom prst="rect">
            <a:avLst/>
          </a:prstGeom>
        </p:spPr>
      </p:pic>
      <p:pic>
        <p:nvPicPr>
          <p:cNvPr id="8" name="Picture 7" descr="A picture containing text, indoor, writing implement, stationary&#10;&#10;Description automatically generated">
            <a:extLst>
              <a:ext uri="{FF2B5EF4-FFF2-40B4-BE49-F238E27FC236}">
                <a16:creationId xmlns:a16="http://schemas.microsoft.com/office/drawing/2014/main" id="{5DFC8A2D-C261-FD4C-A1F5-62ED0B7842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324643" y="3558202"/>
            <a:ext cx="2613117" cy="1373753"/>
          </a:xfrm>
          <a:prstGeom prst="rect">
            <a:avLst/>
          </a:prstGeom>
        </p:spPr>
      </p:pic>
      <p:pic>
        <p:nvPicPr>
          <p:cNvPr id="10" name="Audio Recording Nov 30, 2021 at 6:47:19 PM" descr="Audio Recording Nov 30, 2021 at 6:47:19 PM">
            <a:hlinkClick r:id="" action="ppaction://media"/>
            <a:extLst>
              <a:ext uri="{FF2B5EF4-FFF2-40B4-BE49-F238E27FC236}">
                <a16:creationId xmlns:a16="http://schemas.microsoft.com/office/drawing/2014/main" id="{9BD3E6BB-49BB-A945-BFFC-52F824443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3842" y="38386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3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F4DB4-0BAA-F248-B337-A5E24F28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87AEE-BE24-EC45-830D-14564ACAD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Each person has their own religious preferences and there is nothing a company can be reprimanded for. 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D1CDCE4-F2B3-9A4A-87E0-F7F2D5B18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456672" y="0"/>
            <a:ext cx="3025121" cy="18808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51A72-E969-9E48-91F2-2DF33D70CE7A}"/>
              </a:ext>
            </a:extLst>
          </p:cNvPr>
          <p:cNvSpPr txBox="1"/>
          <p:nvPr/>
        </p:nvSpPr>
        <p:spPr>
          <a:xfrm>
            <a:off x="3116062" y="5509284"/>
            <a:ext cx="237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commons.wikimedia.org/wiki/File:Wikipedia_Wordle_-_Religion.pn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0" name="Audio Recording Nov 30, 2021 at 6:47:51 PM" descr="Audio Recording Nov 30, 2021 at 6:47:51 PM">
            <a:hlinkClick r:id="" action="ppaction://media"/>
            <a:extLst>
              <a:ext uri="{FF2B5EF4-FFF2-40B4-BE49-F238E27FC236}">
                <a16:creationId xmlns:a16="http://schemas.microsoft.com/office/drawing/2014/main" id="{64C7CA92-594E-D949-B0ED-F94B95BC4D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24960" y="38104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7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74061-6FCC-AD46-9D61-FF1F2E206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Deviance: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F992D-BE76-3E4C-944B-1BA43429C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Deviance has both pros and cons.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When in a workplace who has strict rules and regulations.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Personal life.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F96D3CC0-C261-0048-94BE-A0B1DE4C4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441359" y="41387"/>
            <a:ext cx="3045041" cy="1948447"/>
          </a:xfrm>
          <a:prstGeom prst="rect">
            <a:avLst/>
          </a:prstGeom>
        </p:spPr>
      </p:pic>
      <p:pic>
        <p:nvPicPr>
          <p:cNvPr id="10" name="Audio Recording Nov 30, 2021 at 6:48:55 PM" descr="Audio Recording Nov 30, 2021 at 6:48:55 PM">
            <a:hlinkClick r:id="" action="ppaction://media"/>
            <a:extLst>
              <a:ext uri="{FF2B5EF4-FFF2-40B4-BE49-F238E27FC236}">
                <a16:creationId xmlns:a16="http://schemas.microsoft.com/office/drawing/2014/main" id="{7114C639-5DC4-E84B-8F5B-BE93C624B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5798" y="1104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4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89252-F84B-4544-AFDD-413B2D60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Inequalities: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12B1D-79E9-CB47-BE89-E06E4009B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Income gaps. (poor-rich)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Gender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Racial discrimination</a:t>
            </a: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As a community not only as a company we need to show that everyone should be treated as an equal. </a:t>
            </a:r>
          </a:p>
        </p:txBody>
      </p:sp>
      <p:pic>
        <p:nvPicPr>
          <p:cNvPr id="5" name="Picture 4" descr="A close-up of a dollar bill&#10;&#10;Description automatically generated with low confidence">
            <a:extLst>
              <a:ext uri="{FF2B5EF4-FFF2-40B4-BE49-F238E27FC236}">
                <a16:creationId xmlns:a16="http://schemas.microsoft.com/office/drawing/2014/main" id="{42E36700-A8A9-5842-AA62-B3BF3938C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80047" y="0"/>
            <a:ext cx="2077374" cy="114965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8A9D676C-E550-0D47-A90F-6E417890A2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852909" y="1149659"/>
            <a:ext cx="1633492" cy="1744461"/>
          </a:xfrm>
          <a:prstGeom prst="rect">
            <a:avLst/>
          </a:prstGeom>
        </p:spPr>
      </p:pic>
      <p:pic>
        <p:nvPicPr>
          <p:cNvPr id="10" name="Audio Recording Nov 30, 2021 at 6:52:01 PM" descr="Audio Recording Nov 30, 2021 at 6:52:01 PM">
            <a:hlinkClick r:id="" action="ppaction://media"/>
            <a:extLst>
              <a:ext uri="{FF2B5EF4-FFF2-40B4-BE49-F238E27FC236}">
                <a16:creationId xmlns:a16="http://schemas.microsoft.com/office/drawing/2014/main" id="{1A8B9118-E0B8-D04A-8466-6686B92114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6646" y="1104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5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5E590-D881-DC4B-84A0-F5AA4CE95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At the end of the day socialization is everywhere, it influences everyone and everything in either a positive or negative way.</a:t>
            </a:r>
          </a:p>
          <a:p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With that being said, we all need to learn to respect each others' beliefs and make this company thrive.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FFDF03-CD7E-5340-9F45-CD84BBA7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</a:p>
        </p:txBody>
      </p:sp>
      <p:pic>
        <p:nvPicPr>
          <p:cNvPr id="6" name="Audio Recording Nov 30, 2021 at 6:52:47 PM" descr="Audio Recording Nov 30, 2021 at 6:52:47 PM">
            <a:hlinkClick r:id="" action="ppaction://media"/>
            <a:extLst>
              <a:ext uri="{FF2B5EF4-FFF2-40B4-BE49-F238E27FC236}">
                <a16:creationId xmlns:a16="http://schemas.microsoft.com/office/drawing/2014/main" id="{B91552AF-1389-1044-A1A6-3DB236F644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82019" y="5038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1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4CBBA-439B-2548-8119-1DB77495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08503-05A0-9747-8881-4D7C38560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Department of sociology. UNC. 2021. </a:t>
            </a:r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  <a:hlinkClick r:id="rId2"/>
              </a:rPr>
              <a:t>https://sociology.unc.edu/undergraduate-program/sociology-major/what-is-sociology/</a:t>
            </a:r>
            <a:endParaRPr lang="en-US" sz="28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Crossman, Ashley. "The Sociology of Social Inequality." ThoughtCo, Feb. 16, 2021. </a:t>
            </a:r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  <a:hlinkClick r:id="rId3"/>
              </a:rPr>
              <a:t>https://www.thoughtco.com/sociology-of-social-inequality-3026287</a:t>
            </a:r>
            <a:endParaRPr lang="en-US" sz="28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Boundless </a:t>
            </a:r>
            <a:r>
              <a:rPr lang="en-US" sz="28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Sociolgy</a:t>
            </a:r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. Lumen Learning. </a:t>
            </a:r>
            <a:r>
              <a:rPr lang="en-US" sz="2800" dirty="0">
                <a:latin typeface="Arial Narrow" panose="020B0604020202020204" pitchFamily="34" charset="0"/>
                <a:cs typeface="Arial Narrow" panose="020B0604020202020204" pitchFamily="34" charset="0"/>
                <a:hlinkClick r:id="rId4"/>
              </a:rPr>
              <a:t>https://courses.lumenlearning.com/boundless-sociology/chapter/deviance/</a:t>
            </a:r>
            <a:endParaRPr lang="en-US" sz="28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en-US" sz="28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090710"/>
      </p:ext>
    </p:extLst>
  </p:cSld>
  <p:clrMapOvr>
    <a:masterClrMapping/>
  </p:clrMapOvr>
</p:sld>
</file>

<file path=ppt/theme/theme1.xml><?xml version="1.0" encoding="utf-8"?>
<a:theme xmlns:a="http://schemas.openxmlformats.org/drawingml/2006/main" name="AfterhoursVTI">
  <a:themeElements>
    <a:clrScheme name="AnalogousFromRegularSeedRightStep">
      <a:dk1>
        <a:srgbClr val="000000"/>
      </a:dk1>
      <a:lt1>
        <a:srgbClr val="FFFFFF"/>
      </a:lt1>
      <a:dk2>
        <a:srgbClr val="3B3521"/>
      </a:dk2>
      <a:lt2>
        <a:srgbClr val="E2E6E8"/>
      </a:lt2>
      <a:accent1>
        <a:srgbClr val="E16D2F"/>
      </a:accent1>
      <a:accent2>
        <a:srgbClr val="C39C1B"/>
      </a:accent2>
      <a:accent3>
        <a:srgbClr val="94AD24"/>
      </a:accent3>
      <a:accent4>
        <a:srgbClr val="59B819"/>
      </a:accent4>
      <a:accent5>
        <a:srgbClr val="27BB29"/>
      </a:accent5>
      <a:accent6>
        <a:srgbClr val="1AB95F"/>
      </a:accent6>
      <a:hlink>
        <a:srgbClr val="3C8AB4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hoursVTI" id="{90A150B1-9C08-42C7-B4E0-C1D732064FA1}" vid="{A6104589-8A83-4A64-B7F1-AAF946A405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371</Words>
  <Application>Microsoft Macintosh PowerPoint</Application>
  <PresentationFormat>Custom</PresentationFormat>
  <Paragraphs>38</Paragraphs>
  <Slides>12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Consolas</vt:lpstr>
      <vt:lpstr>Franklin Gothic Heavy</vt:lpstr>
      <vt:lpstr>Times New Roman</vt:lpstr>
      <vt:lpstr>AfterhoursVTI</vt:lpstr>
      <vt:lpstr>Cheryl Marr Bryant &amp; Stratton College J-SOSC102 V. Lambert</vt:lpstr>
      <vt:lpstr>Intro:</vt:lpstr>
      <vt:lpstr>Family:</vt:lpstr>
      <vt:lpstr>School:</vt:lpstr>
      <vt:lpstr>Media:</vt:lpstr>
      <vt:lpstr>Peer Groups:</vt:lpstr>
      <vt:lpstr>Workplace:</vt:lpstr>
      <vt:lpstr>Religion:</vt:lpstr>
      <vt:lpstr>Deviance:</vt:lpstr>
      <vt:lpstr>Social Inequalities:</vt:lpstr>
      <vt:lpstr>Conclusion: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cheryl marr</dc:creator>
  <cp:lastModifiedBy>cheryl marr</cp:lastModifiedBy>
  <cp:revision>1</cp:revision>
  <dcterms:created xsi:type="dcterms:W3CDTF">2021-11-30T21:32:13Z</dcterms:created>
  <dcterms:modified xsi:type="dcterms:W3CDTF">2021-12-14T18:06:18Z</dcterms:modified>
</cp:coreProperties>
</file>