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9" r:id="rId4"/>
    <p:sldId id="260" r:id="rId5"/>
    <p:sldId id="258" r:id="rId6"/>
    <p:sldId id="262" r:id="rId7"/>
    <p:sldId id="263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18C32B-836F-404C-B881-CDD69FB31F9A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24CD913-9AA3-4CFD-B335-2626866A18BE}">
      <dgm:prSet/>
      <dgm:spPr/>
      <dgm:t>
        <a:bodyPr/>
        <a:lstStyle/>
        <a:p>
          <a:r>
            <a:rPr lang="en-US"/>
            <a:t>No medical records were kept</a:t>
          </a:r>
        </a:p>
      </dgm:t>
    </dgm:pt>
    <dgm:pt modelId="{E4279F37-C990-4510-9D2A-F855EE768F58}" type="parTrans" cxnId="{DFD46456-83F3-44A2-864C-934B44E02517}">
      <dgm:prSet/>
      <dgm:spPr/>
      <dgm:t>
        <a:bodyPr/>
        <a:lstStyle/>
        <a:p>
          <a:endParaRPr lang="en-US"/>
        </a:p>
      </dgm:t>
    </dgm:pt>
    <dgm:pt modelId="{DB4A0F75-58E1-429A-B485-9971F4ACDF7D}" type="sibTrans" cxnId="{DFD46456-83F3-44A2-864C-934B44E02517}">
      <dgm:prSet/>
      <dgm:spPr/>
      <dgm:t>
        <a:bodyPr/>
        <a:lstStyle/>
        <a:p>
          <a:endParaRPr lang="en-US"/>
        </a:p>
      </dgm:t>
    </dgm:pt>
    <dgm:pt modelId="{3CF32B20-5FA6-449E-9144-A390ACDACB78}">
      <dgm:prSet/>
      <dgm:spPr/>
      <dgm:t>
        <a:bodyPr/>
        <a:lstStyle/>
        <a:p>
          <a:r>
            <a:rPr lang="en-US"/>
            <a:t>Patients would get treatment for the symptoms</a:t>
          </a:r>
        </a:p>
      </dgm:t>
    </dgm:pt>
    <dgm:pt modelId="{AE49C6D3-9FD3-4815-A365-AB228D5F51C5}" type="parTrans" cxnId="{8747855D-BA01-4DAE-A223-5F7F50DD563A}">
      <dgm:prSet/>
      <dgm:spPr/>
      <dgm:t>
        <a:bodyPr/>
        <a:lstStyle/>
        <a:p>
          <a:endParaRPr lang="en-US"/>
        </a:p>
      </dgm:t>
    </dgm:pt>
    <dgm:pt modelId="{0E42CB67-23A7-499E-B01E-0E848C9C8162}" type="sibTrans" cxnId="{8747855D-BA01-4DAE-A223-5F7F50DD563A}">
      <dgm:prSet/>
      <dgm:spPr/>
      <dgm:t>
        <a:bodyPr/>
        <a:lstStyle/>
        <a:p>
          <a:endParaRPr lang="en-US"/>
        </a:p>
      </dgm:t>
    </dgm:pt>
    <dgm:pt modelId="{21354210-BE4D-4C3B-8227-87C70F7FEFDE}">
      <dgm:prSet/>
      <dgm:spPr/>
      <dgm:t>
        <a:bodyPr/>
        <a:lstStyle/>
        <a:p>
          <a:r>
            <a:rPr lang="en-US"/>
            <a:t>(Brooks, 2015)  “the American College of Surgeons (ACOS) sought to improve the standards of records being created in clinical settings.“</a:t>
          </a:r>
        </a:p>
      </dgm:t>
    </dgm:pt>
    <dgm:pt modelId="{6D55925C-836A-411E-9867-3BFC2E513A96}" type="parTrans" cxnId="{965B7421-92EA-47B7-97CD-04E4AB7D920D}">
      <dgm:prSet/>
      <dgm:spPr/>
      <dgm:t>
        <a:bodyPr/>
        <a:lstStyle/>
        <a:p>
          <a:endParaRPr lang="en-US"/>
        </a:p>
      </dgm:t>
    </dgm:pt>
    <dgm:pt modelId="{18B60FD3-36AF-4011-879E-BA21D30E2496}" type="sibTrans" cxnId="{965B7421-92EA-47B7-97CD-04E4AB7D920D}">
      <dgm:prSet/>
      <dgm:spPr/>
      <dgm:t>
        <a:bodyPr/>
        <a:lstStyle/>
        <a:p>
          <a:endParaRPr lang="en-US"/>
        </a:p>
      </dgm:t>
    </dgm:pt>
    <dgm:pt modelId="{C8324689-DF4F-4072-9646-EBCD321B1077}">
      <dgm:prSet/>
      <dgm:spPr/>
      <dgm:t>
        <a:bodyPr/>
        <a:lstStyle/>
        <a:p>
          <a:r>
            <a:rPr lang="en-US"/>
            <a:t>Health information begin in 1928 with the development of paper records.</a:t>
          </a:r>
        </a:p>
      </dgm:t>
    </dgm:pt>
    <dgm:pt modelId="{88298DB7-48C6-417A-8F69-5FE2CBEE3F43}" type="parTrans" cxnId="{E5EB274F-3070-4A85-9D36-4E8F4EDFE833}">
      <dgm:prSet/>
      <dgm:spPr/>
      <dgm:t>
        <a:bodyPr/>
        <a:lstStyle/>
        <a:p>
          <a:endParaRPr lang="en-US"/>
        </a:p>
      </dgm:t>
    </dgm:pt>
    <dgm:pt modelId="{42CE7E02-0464-44AA-91BC-9D682DA61D54}" type="sibTrans" cxnId="{E5EB274F-3070-4A85-9D36-4E8F4EDFE833}">
      <dgm:prSet/>
      <dgm:spPr/>
      <dgm:t>
        <a:bodyPr/>
        <a:lstStyle/>
        <a:p>
          <a:endParaRPr lang="en-US"/>
        </a:p>
      </dgm:t>
    </dgm:pt>
    <dgm:pt modelId="{59149B8E-1211-4AEB-80A5-14EE0662D1AA}" type="pres">
      <dgm:prSet presAssocID="{8618C32B-836F-404C-B881-CDD69FB31F9A}" presName="vert0" presStyleCnt="0">
        <dgm:presLayoutVars>
          <dgm:dir/>
          <dgm:animOne val="branch"/>
          <dgm:animLvl val="lvl"/>
        </dgm:presLayoutVars>
      </dgm:prSet>
      <dgm:spPr/>
    </dgm:pt>
    <dgm:pt modelId="{B15263E9-846A-421B-80DA-0D7557C06023}" type="pres">
      <dgm:prSet presAssocID="{724CD913-9AA3-4CFD-B335-2626866A18BE}" presName="thickLine" presStyleLbl="alignNode1" presStyleIdx="0" presStyleCnt="4"/>
      <dgm:spPr/>
    </dgm:pt>
    <dgm:pt modelId="{058C1F04-F90F-42EC-A838-92768C2C727A}" type="pres">
      <dgm:prSet presAssocID="{724CD913-9AA3-4CFD-B335-2626866A18BE}" presName="horz1" presStyleCnt="0"/>
      <dgm:spPr/>
    </dgm:pt>
    <dgm:pt modelId="{F14B0283-4E5D-4499-A5DA-9548046E5626}" type="pres">
      <dgm:prSet presAssocID="{724CD913-9AA3-4CFD-B335-2626866A18BE}" presName="tx1" presStyleLbl="revTx" presStyleIdx="0" presStyleCnt="4"/>
      <dgm:spPr/>
    </dgm:pt>
    <dgm:pt modelId="{61A8AD59-A9BA-46AA-8220-6EE2848B3C24}" type="pres">
      <dgm:prSet presAssocID="{724CD913-9AA3-4CFD-B335-2626866A18BE}" presName="vert1" presStyleCnt="0"/>
      <dgm:spPr/>
    </dgm:pt>
    <dgm:pt modelId="{B3719A5E-A469-42E5-BB2A-C8E9B2402ED9}" type="pres">
      <dgm:prSet presAssocID="{3CF32B20-5FA6-449E-9144-A390ACDACB78}" presName="thickLine" presStyleLbl="alignNode1" presStyleIdx="1" presStyleCnt="4"/>
      <dgm:spPr/>
    </dgm:pt>
    <dgm:pt modelId="{8704E85C-9C71-479D-9365-5E58EF7A8FC5}" type="pres">
      <dgm:prSet presAssocID="{3CF32B20-5FA6-449E-9144-A390ACDACB78}" presName="horz1" presStyleCnt="0"/>
      <dgm:spPr/>
    </dgm:pt>
    <dgm:pt modelId="{B4090A64-E2A1-42BF-BEEF-1826658A9FAC}" type="pres">
      <dgm:prSet presAssocID="{3CF32B20-5FA6-449E-9144-A390ACDACB78}" presName="tx1" presStyleLbl="revTx" presStyleIdx="1" presStyleCnt="4"/>
      <dgm:spPr/>
    </dgm:pt>
    <dgm:pt modelId="{F065715C-CE62-42F7-AAED-C757CCCF242E}" type="pres">
      <dgm:prSet presAssocID="{3CF32B20-5FA6-449E-9144-A390ACDACB78}" presName="vert1" presStyleCnt="0"/>
      <dgm:spPr/>
    </dgm:pt>
    <dgm:pt modelId="{5AE20E6D-3DDF-48DA-957B-B723236E3438}" type="pres">
      <dgm:prSet presAssocID="{21354210-BE4D-4C3B-8227-87C70F7FEFDE}" presName="thickLine" presStyleLbl="alignNode1" presStyleIdx="2" presStyleCnt="4"/>
      <dgm:spPr/>
    </dgm:pt>
    <dgm:pt modelId="{4282307D-87C9-4F17-A43C-1DBDABD1C9E1}" type="pres">
      <dgm:prSet presAssocID="{21354210-BE4D-4C3B-8227-87C70F7FEFDE}" presName="horz1" presStyleCnt="0"/>
      <dgm:spPr/>
    </dgm:pt>
    <dgm:pt modelId="{B1F900C1-2D98-4528-9E7F-0EF1220AB068}" type="pres">
      <dgm:prSet presAssocID="{21354210-BE4D-4C3B-8227-87C70F7FEFDE}" presName="tx1" presStyleLbl="revTx" presStyleIdx="2" presStyleCnt="4"/>
      <dgm:spPr/>
    </dgm:pt>
    <dgm:pt modelId="{97F55E7B-D1DD-466F-8031-AC7309CAFEA5}" type="pres">
      <dgm:prSet presAssocID="{21354210-BE4D-4C3B-8227-87C70F7FEFDE}" presName="vert1" presStyleCnt="0"/>
      <dgm:spPr/>
    </dgm:pt>
    <dgm:pt modelId="{41716E8B-B1A7-464A-A68A-B4E56597F330}" type="pres">
      <dgm:prSet presAssocID="{C8324689-DF4F-4072-9646-EBCD321B1077}" presName="thickLine" presStyleLbl="alignNode1" presStyleIdx="3" presStyleCnt="4"/>
      <dgm:spPr/>
    </dgm:pt>
    <dgm:pt modelId="{DFC13443-041C-45D6-8869-D1001B10B23D}" type="pres">
      <dgm:prSet presAssocID="{C8324689-DF4F-4072-9646-EBCD321B1077}" presName="horz1" presStyleCnt="0"/>
      <dgm:spPr/>
    </dgm:pt>
    <dgm:pt modelId="{737CF2B9-83B1-4B81-8807-5F30CB4A4CC6}" type="pres">
      <dgm:prSet presAssocID="{C8324689-DF4F-4072-9646-EBCD321B1077}" presName="tx1" presStyleLbl="revTx" presStyleIdx="3" presStyleCnt="4"/>
      <dgm:spPr/>
    </dgm:pt>
    <dgm:pt modelId="{EA62642A-C76B-45C0-A2E6-73140077865E}" type="pres">
      <dgm:prSet presAssocID="{C8324689-DF4F-4072-9646-EBCD321B1077}" presName="vert1" presStyleCnt="0"/>
      <dgm:spPr/>
    </dgm:pt>
  </dgm:ptLst>
  <dgm:cxnLst>
    <dgm:cxn modelId="{DFA7F304-F727-4309-ABD3-BBA40D2A5619}" type="presOf" srcId="{21354210-BE4D-4C3B-8227-87C70F7FEFDE}" destId="{B1F900C1-2D98-4528-9E7F-0EF1220AB068}" srcOrd="0" destOrd="0" presId="urn:microsoft.com/office/officeart/2008/layout/LinedList"/>
    <dgm:cxn modelId="{965B7421-92EA-47B7-97CD-04E4AB7D920D}" srcId="{8618C32B-836F-404C-B881-CDD69FB31F9A}" destId="{21354210-BE4D-4C3B-8227-87C70F7FEFDE}" srcOrd="2" destOrd="0" parTransId="{6D55925C-836A-411E-9867-3BFC2E513A96}" sibTransId="{18B60FD3-36AF-4011-879E-BA21D30E2496}"/>
    <dgm:cxn modelId="{E1429B33-3D4E-4972-B093-C697CEA5E0BD}" type="presOf" srcId="{724CD913-9AA3-4CFD-B335-2626866A18BE}" destId="{F14B0283-4E5D-4499-A5DA-9548046E5626}" srcOrd="0" destOrd="0" presId="urn:microsoft.com/office/officeart/2008/layout/LinedList"/>
    <dgm:cxn modelId="{8747855D-BA01-4DAE-A223-5F7F50DD563A}" srcId="{8618C32B-836F-404C-B881-CDD69FB31F9A}" destId="{3CF32B20-5FA6-449E-9144-A390ACDACB78}" srcOrd="1" destOrd="0" parTransId="{AE49C6D3-9FD3-4815-A365-AB228D5F51C5}" sibTransId="{0E42CB67-23A7-499E-B01E-0E848C9C8162}"/>
    <dgm:cxn modelId="{E5EB274F-3070-4A85-9D36-4E8F4EDFE833}" srcId="{8618C32B-836F-404C-B881-CDD69FB31F9A}" destId="{C8324689-DF4F-4072-9646-EBCD321B1077}" srcOrd="3" destOrd="0" parTransId="{88298DB7-48C6-417A-8F69-5FE2CBEE3F43}" sibTransId="{42CE7E02-0464-44AA-91BC-9D682DA61D54}"/>
    <dgm:cxn modelId="{DFD46456-83F3-44A2-864C-934B44E02517}" srcId="{8618C32B-836F-404C-B881-CDD69FB31F9A}" destId="{724CD913-9AA3-4CFD-B335-2626866A18BE}" srcOrd="0" destOrd="0" parTransId="{E4279F37-C990-4510-9D2A-F855EE768F58}" sibTransId="{DB4A0F75-58E1-429A-B485-9971F4ACDF7D}"/>
    <dgm:cxn modelId="{77CA567B-7FAA-4864-B45E-049B17A6EDDF}" type="presOf" srcId="{3CF32B20-5FA6-449E-9144-A390ACDACB78}" destId="{B4090A64-E2A1-42BF-BEEF-1826658A9FAC}" srcOrd="0" destOrd="0" presId="urn:microsoft.com/office/officeart/2008/layout/LinedList"/>
    <dgm:cxn modelId="{45080EBC-690D-4930-9C9B-ECAD45B56C5E}" type="presOf" srcId="{C8324689-DF4F-4072-9646-EBCD321B1077}" destId="{737CF2B9-83B1-4B81-8807-5F30CB4A4CC6}" srcOrd="0" destOrd="0" presId="urn:microsoft.com/office/officeart/2008/layout/LinedList"/>
    <dgm:cxn modelId="{E519D0CD-8936-4BFD-8C97-2806E751FEC0}" type="presOf" srcId="{8618C32B-836F-404C-B881-CDD69FB31F9A}" destId="{59149B8E-1211-4AEB-80A5-14EE0662D1AA}" srcOrd="0" destOrd="0" presId="urn:microsoft.com/office/officeart/2008/layout/LinedList"/>
    <dgm:cxn modelId="{B1C1636A-5ED6-40D8-91E4-16286849AA05}" type="presParOf" srcId="{59149B8E-1211-4AEB-80A5-14EE0662D1AA}" destId="{B15263E9-846A-421B-80DA-0D7557C06023}" srcOrd="0" destOrd="0" presId="urn:microsoft.com/office/officeart/2008/layout/LinedList"/>
    <dgm:cxn modelId="{1DC0E05C-E26E-4505-B7A1-719C94385B58}" type="presParOf" srcId="{59149B8E-1211-4AEB-80A5-14EE0662D1AA}" destId="{058C1F04-F90F-42EC-A838-92768C2C727A}" srcOrd="1" destOrd="0" presId="urn:microsoft.com/office/officeart/2008/layout/LinedList"/>
    <dgm:cxn modelId="{595219D4-554E-47EF-90C1-05DA584F0775}" type="presParOf" srcId="{058C1F04-F90F-42EC-A838-92768C2C727A}" destId="{F14B0283-4E5D-4499-A5DA-9548046E5626}" srcOrd="0" destOrd="0" presId="urn:microsoft.com/office/officeart/2008/layout/LinedList"/>
    <dgm:cxn modelId="{C6D9D06E-2CD2-4267-B127-1C3A15E48AF1}" type="presParOf" srcId="{058C1F04-F90F-42EC-A838-92768C2C727A}" destId="{61A8AD59-A9BA-46AA-8220-6EE2848B3C24}" srcOrd="1" destOrd="0" presId="urn:microsoft.com/office/officeart/2008/layout/LinedList"/>
    <dgm:cxn modelId="{85ED367B-6651-4300-84AB-CA2DDD39709C}" type="presParOf" srcId="{59149B8E-1211-4AEB-80A5-14EE0662D1AA}" destId="{B3719A5E-A469-42E5-BB2A-C8E9B2402ED9}" srcOrd="2" destOrd="0" presId="urn:microsoft.com/office/officeart/2008/layout/LinedList"/>
    <dgm:cxn modelId="{C2503088-F71C-48C6-B174-79146302F894}" type="presParOf" srcId="{59149B8E-1211-4AEB-80A5-14EE0662D1AA}" destId="{8704E85C-9C71-479D-9365-5E58EF7A8FC5}" srcOrd="3" destOrd="0" presId="urn:microsoft.com/office/officeart/2008/layout/LinedList"/>
    <dgm:cxn modelId="{314D23E1-F05F-4E9B-AF97-F2FE0FAD844A}" type="presParOf" srcId="{8704E85C-9C71-479D-9365-5E58EF7A8FC5}" destId="{B4090A64-E2A1-42BF-BEEF-1826658A9FAC}" srcOrd="0" destOrd="0" presId="urn:microsoft.com/office/officeart/2008/layout/LinedList"/>
    <dgm:cxn modelId="{841DB4F3-302B-4312-84CF-B44494F5252F}" type="presParOf" srcId="{8704E85C-9C71-479D-9365-5E58EF7A8FC5}" destId="{F065715C-CE62-42F7-AAED-C757CCCF242E}" srcOrd="1" destOrd="0" presId="urn:microsoft.com/office/officeart/2008/layout/LinedList"/>
    <dgm:cxn modelId="{0BE19387-BEC1-486A-A04A-0501DB7A36EB}" type="presParOf" srcId="{59149B8E-1211-4AEB-80A5-14EE0662D1AA}" destId="{5AE20E6D-3DDF-48DA-957B-B723236E3438}" srcOrd="4" destOrd="0" presId="urn:microsoft.com/office/officeart/2008/layout/LinedList"/>
    <dgm:cxn modelId="{A6471B53-3046-4DA1-86CF-8D366051E696}" type="presParOf" srcId="{59149B8E-1211-4AEB-80A5-14EE0662D1AA}" destId="{4282307D-87C9-4F17-A43C-1DBDABD1C9E1}" srcOrd="5" destOrd="0" presId="urn:microsoft.com/office/officeart/2008/layout/LinedList"/>
    <dgm:cxn modelId="{B89D5C2D-D7C4-4DBF-8FD1-19E24E1AC29C}" type="presParOf" srcId="{4282307D-87C9-4F17-A43C-1DBDABD1C9E1}" destId="{B1F900C1-2D98-4528-9E7F-0EF1220AB068}" srcOrd="0" destOrd="0" presId="urn:microsoft.com/office/officeart/2008/layout/LinedList"/>
    <dgm:cxn modelId="{FE5DD70D-252F-4316-A3EC-80B1AB990674}" type="presParOf" srcId="{4282307D-87C9-4F17-A43C-1DBDABD1C9E1}" destId="{97F55E7B-D1DD-466F-8031-AC7309CAFEA5}" srcOrd="1" destOrd="0" presId="urn:microsoft.com/office/officeart/2008/layout/LinedList"/>
    <dgm:cxn modelId="{73EEF255-218A-4732-978D-3B4A5F6E4632}" type="presParOf" srcId="{59149B8E-1211-4AEB-80A5-14EE0662D1AA}" destId="{41716E8B-B1A7-464A-A68A-B4E56597F330}" srcOrd="6" destOrd="0" presId="urn:microsoft.com/office/officeart/2008/layout/LinedList"/>
    <dgm:cxn modelId="{04FAAEE3-A23E-478C-9EC5-F13F3D862586}" type="presParOf" srcId="{59149B8E-1211-4AEB-80A5-14EE0662D1AA}" destId="{DFC13443-041C-45D6-8869-D1001B10B23D}" srcOrd="7" destOrd="0" presId="urn:microsoft.com/office/officeart/2008/layout/LinedList"/>
    <dgm:cxn modelId="{AB54B5F1-CAE0-4C64-998C-922879DFE97B}" type="presParOf" srcId="{DFC13443-041C-45D6-8869-D1001B10B23D}" destId="{737CF2B9-83B1-4B81-8807-5F30CB4A4CC6}" srcOrd="0" destOrd="0" presId="urn:microsoft.com/office/officeart/2008/layout/LinedList"/>
    <dgm:cxn modelId="{E234C6DE-67F9-4F41-8419-2242F6CE388F}" type="presParOf" srcId="{DFC13443-041C-45D6-8869-D1001B10B23D}" destId="{EA62642A-C76B-45C0-A2E6-73140077865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E8307D-501A-4F43-A826-EB50265F102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EE578A4-1FCF-43B2-BB14-3176907B50E0}">
      <dgm:prSet/>
      <dgm:spPr/>
      <dgm:t>
        <a:bodyPr/>
        <a:lstStyle/>
        <a:p>
          <a:r>
            <a:rPr lang="en-US"/>
            <a:t>Warner V. Slack</a:t>
          </a:r>
          <a:r>
            <a:rPr lang="en-US" b="1"/>
            <a:t> </a:t>
          </a:r>
          <a:r>
            <a:rPr lang="en-US"/>
            <a:t>and Howard L. Bleich started to realize that paper records were not enough</a:t>
          </a:r>
        </a:p>
      </dgm:t>
    </dgm:pt>
    <dgm:pt modelId="{A386DC5D-6087-4865-BEF8-5CFDC1675C94}" type="parTrans" cxnId="{9628D58C-4A74-41F4-9FB7-8DCE75D61E4C}">
      <dgm:prSet/>
      <dgm:spPr/>
      <dgm:t>
        <a:bodyPr/>
        <a:lstStyle/>
        <a:p>
          <a:endParaRPr lang="en-US"/>
        </a:p>
      </dgm:t>
    </dgm:pt>
    <dgm:pt modelId="{438CD266-307A-4D74-8C57-75C79D9F1EBC}" type="sibTrans" cxnId="{9628D58C-4A74-41F4-9FB7-8DCE75D61E4C}">
      <dgm:prSet/>
      <dgm:spPr/>
      <dgm:t>
        <a:bodyPr/>
        <a:lstStyle/>
        <a:p>
          <a:endParaRPr lang="en-US"/>
        </a:p>
      </dgm:t>
    </dgm:pt>
    <dgm:pt modelId="{C9A56154-6251-4172-8330-428CA478A116}">
      <dgm:prSet/>
      <dgm:spPr/>
      <dgm:t>
        <a:bodyPr/>
        <a:lstStyle/>
        <a:p>
          <a:r>
            <a:rPr lang="en-US" dirty="0"/>
            <a:t>Researchers began to develop a better way to keep medical records.</a:t>
          </a:r>
        </a:p>
      </dgm:t>
    </dgm:pt>
    <dgm:pt modelId="{9F72C838-B7FF-4126-95CE-563AEAE9459E}" type="parTrans" cxnId="{65F9C08C-C0F7-494C-B12C-82DC6A568B8E}">
      <dgm:prSet/>
      <dgm:spPr/>
      <dgm:t>
        <a:bodyPr/>
        <a:lstStyle/>
        <a:p>
          <a:endParaRPr lang="en-US"/>
        </a:p>
      </dgm:t>
    </dgm:pt>
    <dgm:pt modelId="{D19DD1EF-EFD3-4B15-A669-ED54722E9E87}" type="sibTrans" cxnId="{65F9C08C-C0F7-494C-B12C-82DC6A568B8E}">
      <dgm:prSet/>
      <dgm:spPr/>
      <dgm:t>
        <a:bodyPr/>
        <a:lstStyle/>
        <a:p>
          <a:endParaRPr lang="en-US"/>
        </a:p>
      </dgm:t>
    </dgm:pt>
    <dgm:pt modelId="{8EDAF587-E157-4DDE-99F0-BC8D1FC01AD2}" type="pres">
      <dgm:prSet presAssocID="{8AE8307D-501A-4F43-A826-EB50265F1026}" presName="linear" presStyleCnt="0">
        <dgm:presLayoutVars>
          <dgm:animLvl val="lvl"/>
          <dgm:resizeHandles val="exact"/>
        </dgm:presLayoutVars>
      </dgm:prSet>
      <dgm:spPr/>
    </dgm:pt>
    <dgm:pt modelId="{5BA3775C-F033-4112-9C19-0F8D8A745FB7}" type="pres">
      <dgm:prSet presAssocID="{0EE578A4-1FCF-43B2-BB14-3176907B50E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5DF7151-921E-40BF-AFAF-8230D8F8D0B1}" type="pres">
      <dgm:prSet presAssocID="{438CD266-307A-4D74-8C57-75C79D9F1EBC}" presName="spacer" presStyleCnt="0"/>
      <dgm:spPr/>
    </dgm:pt>
    <dgm:pt modelId="{E07FC461-B8D1-4710-B0C9-EF8757D06B3D}" type="pres">
      <dgm:prSet presAssocID="{C9A56154-6251-4172-8330-428CA478A116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E650C038-341C-441B-AD43-85AF41DA5266}" type="presOf" srcId="{8AE8307D-501A-4F43-A826-EB50265F1026}" destId="{8EDAF587-E157-4DDE-99F0-BC8D1FC01AD2}" srcOrd="0" destOrd="0" presId="urn:microsoft.com/office/officeart/2005/8/layout/vList2"/>
    <dgm:cxn modelId="{8DA53644-1BC8-4BBC-A836-79FB482C7C19}" type="presOf" srcId="{C9A56154-6251-4172-8330-428CA478A116}" destId="{E07FC461-B8D1-4710-B0C9-EF8757D06B3D}" srcOrd="0" destOrd="0" presId="urn:microsoft.com/office/officeart/2005/8/layout/vList2"/>
    <dgm:cxn modelId="{1FE59674-E87B-453C-B846-74176AB1B1C9}" type="presOf" srcId="{0EE578A4-1FCF-43B2-BB14-3176907B50E0}" destId="{5BA3775C-F033-4112-9C19-0F8D8A745FB7}" srcOrd="0" destOrd="0" presId="urn:microsoft.com/office/officeart/2005/8/layout/vList2"/>
    <dgm:cxn modelId="{65F9C08C-C0F7-494C-B12C-82DC6A568B8E}" srcId="{8AE8307D-501A-4F43-A826-EB50265F1026}" destId="{C9A56154-6251-4172-8330-428CA478A116}" srcOrd="1" destOrd="0" parTransId="{9F72C838-B7FF-4126-95CE-563AEAE9459E}" sibTransId="{D19DD1EF-EFD3-4B15-A669-ED54722E9E87}"/>
    <dgm:cxn modelId="{9628D58C-4A74-41F4-9FB7-8DCE75D61E4C}" srcId="{8AE8307D-501A-4F43-A826-EB50265F1026}" destId="{0EE578A4-1FCF-43B2-BB14-3176907B50E0}" srcOrd="0" destOrd="0" parTransId="{A386DC5D-6087-4865-BEF8-5CFDC1675C94}" sibTransId="{438CD266-307A-4D74-8C57-75C79D9F1EBC}"/>
    <dgm:cxn modelId="{71E556F5-A91B-4A81-9D00-DF09156A887A}" type="presParOf" srcId="{8EDAF587-E157-4DDE-99F0-BC8D1FC01AD2}" destId="{5BA3775C-F033-4112-9C19-0F8D8A745FB7}" srcOrd="0" destOrd="0" presId="urn:microsoft.com/office/officeart/2005/8/layout/vList2"/>
    <dgm:cxn modelId="{7F05580C-C20D-4B97-870E-81D0415EB017}" type="presParOf" srcId="{8EDAF587-E157-4DDE-99F0-BC8D1FC01AD2}" destId="{F5DF7151-921E-40BF-AFAF-8230D8F8D0B1}" srcOrd="1" destOrd="0" presId="urn:microsoft.com/office/officeart/2005/8/layout/vList2"/>
    <dgm:cxn modelId="{D5B0309F-B83A-4D22-AD5D-2CB57EE39083}" type="presParOf" srcId="{8EDAF587-E157-4DDE-99F0-BC8D1FC01AD2}" destId="{E07FC461-B8D1-4710-B0C9-EF8757D06B3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D90E91-6449-450B-BBFD-9549FFDDE349}" type="doc">
      <dgm:prSet loTypeId="urn:microsoft.com/office/officeart/2016/7/layout/VerticalSolidAction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2BA8AD7-540E-4B4C-8E75-993A482F1E18}">
      <dgm:prSet/>
      <dgm:spPr/>
      <dgm:t>
        <a:bodyPr/>
        <a:lstStyle/>
        <a:p>
          <a:r>
            <a:rPr lang="en-US"/>
            <a:t>Develop</a:t>
          </a:r>
        </a:p>
      </dgm:t>
    </dgm:pt>
    <dgm:pt modelId="{13671A43-3CB1-400F-88F7-43C7CAFE190C}" type="parTrans" cxnId="{91F331A4-A1DA-4522-BE20-103B7F648648}">
      <dgm:prSet/>
      <dgm:spPr/>
      <dgm:t>
        <a:bodyPr/>
        <a:lstStyle/>
        <a:p>
          <a:endParaRPr lang="en-US"/>
        </a:p>
      </dgm:t>
    </dgm:pt>
    <dgm:pt modelId="{C0D31211-A1FF-481D-84D1-E9FCFECF22C5}" type="sibTrans" cxnId="{91F331A4-A1DA-4522-BE20-103B7F648648}">
      <dgm:prSet/>
      <dgm:spPr/>
      <dgm:t>
        <a:bodyPr/>
        <a:lstStyle/>
        <a:p>
          <a:endParaRPr lang="en-US"/>
        </a:p>
      </dgm:t>
    </dgm:pt>
    <dgm:pt modelId="{13F6D1D5-30C6-4EFE-8AAD-95C56F18B1BF}">
      <dgm:prSet/>
      <dgm:spPr/>
      <dgm:t>
        <a:bodyPr/>
        <a:lstStyle/>
        <a:p>
          <a:r>
            <a:rPr lang="en-US"/>
            <a:t>Develop growth</a:t>
          </a:r>
        </a:p>
      </dgm:t>
    </dgm:pt>
    <dgm:pt modelId="{9D7D11B6-ED86-4176-B181-B0519BD55318}" type="parTrans" cxnId="{E853BA32-0F12-4D91-94C1-C3E4BBF116D9}">
      <dgm:prSet/>
      <dgm:spPr/>
      <dgm:t>
        <a:bodyPr/>
        <a:lstStyle/>
        <a:p>
          <a:endParaRPr lang="en-US"/>
        </a:p>
      </dgm:t>
    </dgm:pt>
    <dgm:pt modelId="{371F5CCF-CEAA-4E3B-A2C4-E796AED386FA}" type="sibTrans" cxnId="{E853BA32-0F12-4D91-94C1-C3E4BBF116D9}">
      <dgm:prSet/>
      <dgm:spPr/>
      <dgm:t>
        <a:bodyPr/>
        <a:lstStyle/>
        <a:p>
          <a:endParaRPr lang="en-US"/>
        </a:p>
      </dgm:t>
    </dgm:pt>
    <dgm:pt modelId="{B9EA7E72-679D-4247-8F05-74CAA0F1BF0C}">
      <dgm:prSet/>
      <dgm:spPr/>
      <dgm:t>
        <a:bodyPr/>
        <a:lstStyle/>
        <a:p>
          <a:r>
            <a:rPr lang="en-US"/>
            <a:t>Decrease</a:t>
          </a:r>
        </a:p>
      </dgm:t>
    </dgm:pt>
    <dgm:pt modelId="{0BE05318-9668-42A8-9E74-604A464B32A3}" type="parTrans" cxnId="{7090F4BC-24A9-4DD7-83F6-9CEBA96BCCB0}">
      <dgm:prSet/>
      <dgm:spPr/>
      <dgm:t>
        <a:bodyPr/>
        <a:lstStyle/>
        <a:p>
          <a:endParaRPr lang="en-US"/>
        </a:p>
      </dgm:t>
    </dgm:pt>
    <dgm:pt modelId="{B1248E20-D381-4650-B618-E5BF811E90CE}" type="sibTrans" cxnId="{7090F4BC-24A9-4DD7-83F6-9CEBA96BCCB0}">
      <dgm:prSet/>
      <dgm:spPr/>
      <dgm:t>
        <a:bodyPr/>
        <a:lstStyle/>
        <a:p>
          <a:endParaRPr lang="en-US"/>
        </a:p>
      </dgm:t>
    </dgm:pt>
    <dgm:pt modelId="{6281A2EB-C800-4F3E-B5BA-1F8293746EA3}">
      <dgm:prSet/>
      <dgm:spPr/>
      <dgm:t>
        <a:bodyPr/>
        <a:lstStyle/>
        <a:p>
          <a:r>
            <a:rPr lang="en-US"/>
            <a:t>Decrease medical errors</a:t>
          </a:r>
        </a:p>
      </dgm:t>
    </dgm:pt>
    <dgm:pt modelId="{D8B9EEDA-7C1B-469F-B30D-00CDC03250DC}" type="parTrans" cxnId="{7FE0B8EA-B400-42B5-BB8B-48900A304BD8}">
      <dgm:prSet/>
      <dgm:spPr/>
      <dgm:t>
        <a:bodyPr/>
        <a:lstStyle/>
        <a:p>
          <a:endParaRPr lang="en-US"/>
        </a:p>
      </dgm:t>
    </dgm:pt>
    <dgm:pt modelId="{4D853A1F-D22C-46CB-9598-7082196585C6}" type="sibTrans" cxnId="{7FE0B8EA-B400-42B5-BB8B-48900A304BD8}">
      <dgm:prSet/>
      <dgm:spPr/>
      <dgm:t>
        <a:bodyPr/>
        <a:lstStyle/>
        <a:p>
          <a:endParaRPr lang="en-US"/>
        </a:p>
      </dgm:t>
    </dgm:pt>
    <dgm:pt modelId="{AA439016-7DC2-42C5-A799-9130423DEFCB}">
      <dgm:prSet/>
      <dgm:spPr/>
      <dgm:t>
        <a:bodyPr/>
        <a:lstStyle/>
        <a:p>
          <a:r>
            <a:rPr lang="en-US"/>
            <a:t>Decrease</a:t>
          </a:r>
        </a:p>
      </dgm:t>
    </dgm:pt>
    <dgm:pt modelId="{72507A94-85D6-406C-8308-A8B04CE388B0}" type="parTrans" cxnId="{A9CE5067-9E67-4FB8-9D40-602A3590D5EC}">
      <dgm:prSet/>
      <dgm:spPr/>
      <dgm:t>
        <a:bodyPr/>
        <a:lstStyle/>
        <a:p>
          <a:endParaRPr lang="en-US"/>
        </a:p>
      </dgm:t>
    </dgm:pt>
    <dgm:pt modelId="{29A453EA-EF5F-4B90-AFF2-2AE77EA3A03E}" type="sibTrans" cxnId="{A9CE5067-9E67-4FB8-9D40-602A3590D5EC}">
      <dgm:prSet/>
      <dgm:spPr/>
      <dgm:t>
        <a:bodyPr/>
        <a:lstStyle/>
        <a:p>
          <a:endParaRPr lang="en-US"/>
        </a:p>
      </dgm:t>
    </dgm:pt>
    <dgm:pt modelId="{3CA0E662-C5A2-43C6-88E2-3FA2E34C64FD}">
      <dgm:prSet/>
      <dgm:spPr/>
      <dgm:t>
        <a:bodyPr/>
        <a:lstStyle/>
        <a:p>
          <a:r>
            <a:rPr lang="en-US"/>
            <a:t>Decrease cost</a:t>
          </a:r>
        </a:p>
      </dgm:t>
    </dgm:pt>
    <dgm:pt modelId="{1901091E-CC9C-45E9-BD52-0E39611486A7}" type="parTrans" cxnId="{B84E3534-4857-4EA1-94CA-D589A343484A}">
      <dgm:prSet/>
      <dgm:spPr/>
      <dgm:t>
        <a:bodyPr/>
        <a:lstStyle/>
        <a:p>
          <a:endParaRPr lang="en-US"/>
        </a:p>
      </dgm:t>
    </dgm:pt>
    <dgm:pt modelId="{7159F2CA-D34D-4CEC-A48A-A048C8EAC8AC}" type="sibTrans" cxnId="{B84E3534-4857-4EA1-94CA-D589A343484A}">
      <dgm:prSet/>
      <dgm:spPr/>
      <dgm:t>
        <a:bodyPr/>
        <a:lstStyle/>
        <a:p>
          <a:endParaRPr lang="en-US"/>
        </a:p>
      </dgm:t>
    </dgm:pt>
    <dgm:pt modelId="{C6ABC166-8D35-431F-B1E9-7AF1FB6832D5}" type="pres">
      <dgm:prSet presAssocID="{E9D90E91-6449-450B-BBFD-9549FFDDE349}" presName="Name0" presStyleCnt="0">
        <dgm:presLayoutVars>
          <dgm:dir/>
          <dgm:animLvl val="lvl"/>
          <dgm:resizeHandles val="exact"/>
        </dgm:presLayoutVars>
      </dgm:prSet>
      <dgm:spPr/>
    </dgm:pt>
    <dgm:pt modelId="{086544CD-738F-49BD-8FFA-9058881817CC}" type="pres">
      <dgm:prSet presAssocID="{42BA8AD7-540E-4B4C-8E75-993A482F1E18}" presName="linNode" presStyleCnt="0"/>
      <dgm:spPr/>
    </dgm:pt>
    <dgm:pt modelId="{E869EEBF-5E59-43DF-8748-A55AF6590C38}" type="pres">
      <dgm:prSet presAssocID="{42BA8AD7-540E-4B4C-8E75-993A482F1E18}" presName="parentText" presStyleLbl="alignNode1" presStyleIdx="0" presStyleCnt="3">
        <dgm:presLayoutVars>
          <dgm:chMax val="1"/>
          <dgm:bulletEnabled/>
        </dgm:presLayoutVars>
      </dgm:prSet>
      <dgm:spPr/>
    </dgm:pt>
    <dgm:pt modelId="{FA3B26BD-FB02-4A0C-9829-98D44361CC7C}" type="pres">
      <dgm:prSet presAssocID="{42BA8AD7-540E-4B4C-8E75-993A482F1E18}" presName="descendantText" presStyleLbl="alignAccFollowNode1" presStyleIdx="0" presStyleCnt="3">
        <dgm:presLayoutVars>
          <dgm:bulletEnabled/>
        </dgm:presLayoutVars>
      </dgm:prSet>
      <dgm:spPr/>
    </dgm:pt>
    <dgm:pt modelId="{2B8CC49E-0AF3-4A8E-BD1F-A4D0A25E4AAE}" type="pres">
      <dgm:prSet presAssocID="{C0D31211-A1FF-481D-84D1-E9FCFECF22C5}" presName="sp" presStyleCnt="0"/>
      <dgm:spPr/>
    </dgm:pt>
    <dgm:pt modelId="{F104091D-3BCD-4714-9646-064196B2B1E3}" type="pres">
      <dgm:prSet presAssocID="{B9EA7E72-679D-4247-8F05-74CAA0F1BF0C}" presName="linNode" presStyleCnt="0"/>
      <dgm:spPr/>
    </dgm:pt>
    <dgm:pt modelId="{397C4716-33EC-4C5D-AEC1-70C99D81D67C}" type="pres">
      <dgm:prSet presAssocID="{B9EA7E72-679D-4247-8F05-74CAA0F1BF0C}" presName="parentText" presStyleLbl="alignNode1" presStyleIdx="1" presStyleCnt="3">
        <dgm:presLayoutVars>
          <dgm:chMax val="1"/>
          <dgm:bulletEnabled/>
        </dgm:presLayoutVars>
      </dgm:prSet>
      <dgm:spPr/>
    </dgm:pt>
    <dgm:pt modelId="{255A0E50-D776-4DB0-B41B-5A51F52DA48F}" type="pres">
      <dgm:prSet presAssocID="{B9EA7E72-679D-4247-8F05-74CAA0F1BF0C}" presName="descendantText" presStyleLbl="alignAccFollowNode1" presStyleIdx="1" presStyleCnt="3">
        <dgm:presLayoutVars>
          <dgm:bulletEnabled/>
        </dgm:presLayoutVars>
      </dgm:prSet>
      <dgm:spPr/>
    </dgm:pt>
    <dgm:pt modelId="{561D4166-14D1-48DA-9766-683CF7FB1569}" type="pres">
      <dgm:prSet presAssocID="{B1248E20-D381-4650-B618-E5BF811E90CE}" presName="sp" presStyleCnt="0"/>
      <dgm:spPr/>
    </dgm:pt>
    <dgm:pt modelId="{2DFF3B44-35D5-45A3-A928-8862BCCF2096}" type="pres">
      <dgm:prSet presAssocID="{AA439016-7DC2-42C5-A799-9130423DEFCB}" presName="linNode" presStyleCnt="0"/>
      <dgm:spPr/>
    </dgm:pt>
    <dgm:pt modelId="{F105DDEE-648E-42B9-9F1B-3B17016AF45C}" type="pres">
      <dgm:prSet presAssocID="{AA439016-7DC2-42C5-A799-9130423DEFCB}" presName="parentText" presStyleLbl="alignNode1" presStyleIdx="2" presStyleCnt="3">
        <dgm:presLayoutVars>
          <dgm:chMax val="1"/>
          <dgm:bulletEnabled/>
        </dgm:presLayoutVars>
      </dgm:prSet>
      <dgm:spPr/>
    </dgm:pt>
    <dgm:pt modelId="{5FA6B288-5A59-4858-964D-6AF1ADD2510E}" type="pres">
      <dgm:prSet presAssocID="{AA439016-7DC2-42C5-A799-9130423DEFCB}" presName="descendantText" presStyleLbl="alignAccFollowNode1" presStyleIdx="2" presStyleCnt="3">
        <dgm:presLayoutVars>
          <dgm:bulletEnabled/>
        </dgm:presLayoutVars>
      </dgm:prSet>
      <dgm:spPr/>
    </dgm:pt>
  </dgm:ptLst>
  <dgm:cxnLst>
    <dgm:cxn modelId="{E853BA32-0F12-4D91-94C1-C3E4BBF116D9}" srcId="{42BA8AD7-540E-4B4C-8E75-993A482F1E18}" destId="{13F6D1D5-30C6-4EFE-8AAD-95C56F18B1BF}" srcOrd="0" destOrd="0" parTransId="{9D7D11B6-ED86-4176-B181-B0519BD55318}" sibTransId="{371F5CCF-CEAA-4E3B-A2C4-E796AED386FA}"/>
    <dgm:cxn modelId="{B84E3534-4857-4EA1-94CA-D589A343484A}" srcId="{AA439016-7DC2-42C5-A799-9130423DEFCB}" destId="{3CA0E662-C5A2-43C6-88E2-3FA2E34C64FD}" srcOrd="0" destOrd="0" parTransId="{1901091E-CC9C-45E9-BD52-0E39611486A7}" sibTransId="{7159F2CA-D34D-4CEC-A48A-A048C8EAC8AC}"/>
    <dgm:cxn modelId="{F56D7F64-12B2-4918-A304-DBF70AE014BB}" type="presOf" srcId="{AA439016-7DC2-42C5-A799-9130423DEFCB}" destId="{F105DDEE-648E-42B9-9F1B-3B17016AF45C}" srcOrd="0" destOrd="0" presId="urn:microsoft.com/office/officeart/2016/7/layout/VerticalSolidActionList"/>
    <dgm:cxn modelId="{A9CE5067-9E67-4FB8-9D40-602A3590D5EC}" srcId="{E9D90E91-6449-450B-BBFD-9549FFDDE349}" destId="{AA439016-7DC2-42C5-A799-9130423DEFCB}" srcOrd="2" destOrd="0" parTransId="{72507A94-85D6-406C-8308-A8B04CE388B0}" sibTransId="{29A453EA-EF5F-4B90-AFF2-2AE77EA3A03E}"/>
    <dgm:cxn modelId="{AC072278-5FBC-4844-BD70-7FBBB981899E}" type="presOf" srcId="{42BA8AD7-540E-4B4C-8E75-993A482F1E18}" destId="{E869EEBF-5E59-43DF-8748-A55AF6590C38}" srcOrd="0" destOrd="0" presId="urn:microsoft.com/office/officeart/2016/7/layout/VerticalSolidActionList"/>
    <dgm:cxn modelId="{39E18191-B2FE-448A-A576-57BFA570847A}" type="presOf" srcId="{13F6D1D5-30C6-4EFE-8AAD-95C56F18B1BF}" destId="{FA3B26BD-FB02-4A0C-9829-98D44361CC7C}" srcOrd="0" destOrd="0" presId="urn:microsoft.com/office/officeart/2016/7/layout/VerticalSolidActionList"/>
    <dgm:cxn modelId="{91F331A4-A1DA-4522-BE20-103B7F648648}" srcId="{E9D90E91-6449-450B-BBFD-9549FFDDE349}" destId="{42BA8AD7-540E-4B4C-8E75-993A482F1E18}" srcOrd="0" destOrd="0" parTransId="{13671A43-3CB1-400F-88F7-43C7CAFE190C}" sibTransId="{C0D31211-A1FF-481D-84D1-E9FCFECF22C5}"/>
    <dgm:cxn modelId="{EA7BA5B0-5C14-445F-8CA0-A726F48E9D04}" type="presOf" srcId="{B9EA7E72-679D-4247-8F05-74CAA0F1BF0C}" destId="{397C4716-33EC-4C5D-AEC1-70C99D81D67C}" srcOrd="0" destOrd="0" presId="urn:microsoft.com/office/officeart/2016/7/layout/VerticalSolidActionList"/>
    <dgm:cxn modelId="{4664B2B8-920F-4746-ACB0-DC360B746838}" type="presOf" srcId="{3CA0E662-C5A2-43C6-88E2-3FA2E34C64FD}" destId="{5FA6B288-5A59-4858-964D-6AF1ADD2510E}" srcOrd="0" destOrd="0" presId="urn:microsoft.com/office/officeart/2016/7/layout/VerticalSolidActionList"/>
    <dgm:cxn modelId="{173200BB-59FD-4510-9DFB-79E80B41ACB1}" type="presOf" srcId="{E9D90E91-6449-450B-BBFD-9549FFDDE349}" destId="{C6ABC166-8D35-431F-B1E9-7AF1FB6832D5}" srcOrd="0" destOrd="0" presId="urn:microsoft.com/office/officeart/2016/7/layout/VerticalSolidActionList"/>
    <dgm:cxn modelId="{0F961EBB-8662-476F-AB37-B5D6E136D7C7}" type="presOf" srcId="{6281A2EB-C800-4F3E-B5BA-1F8293746EA3}" destId="{255A0E50-D776-4DB0-B41B-5A51F52DA48F}" srcOrd="0" destOrd="0" presId="urn:microsoft.com/office/officeart/2016/7/layout/VerticalSolidActionList"/>
    <dgm:cxn modelId="{7090F4BC-24A9-4DD7-83F6-9CEBA96BCCB0}" srcId="{E9D90E91-6449-450B-BBFD-9549FFDDE349}" destId="{B9EA7E72-679D-4247-8F05-74CAA0F1BF0C}" srcOrd="1" destOrd="0" parTransId="{0BE05318-9668-42A8-9E74-604A464B32A3}" sibTransId="{B1248E20-D381-4650-B618-E5BF811E90CE}"/>
    <dgm:cxn modelId="{7FE0B8EA-B400-42B5-BB8B-48900A304BD8}" srcId="{B9EA7E72-679D-4247-8F05-74CAA0F1BF0C}" destId="{6281A2EB-C800-4F3E-B5BA-1F8293746EA3}" srcOrd="0" destOrd="0" parTransId="{D8B9EEDA-7C1B-469F-B30D-00CDC03250DC}" sibTransId="{4D853A1F-D22C-46CB-9598-7082196585C6}"/>
    <dgm:cxn modelId="{9D5E8743-8CF2-49B5-9787-FB043A34FE62}" type="presParOf" srcId="{C6ABC166-8D35-431F-B1E9-7AF1FB6832D5}" destId="{086544CD-738F-49BD-8FFA-9058881817CC}" srcOrd="0" destOrd="0" presId="urn:microsoft.com/office/officeart/2016/7/layout/VerticalSolidActionList"/>
    <dgm:cxn modelId="{AC8BDCA9-CF71-49C8-95C9-12087DEAC07F}" type="presParOf" srcId="{086544CD-738F-49BD-8FFA-9058881817CC}" destId="{E869EEBF-5E59-43DF-8748-A55AF6590C38}" srcOrd="0" destOrd="0" presId="urn:microsoft.com/office/officeart/2016/7/layout/VerticalSolidActionList"/>
    <dgm:cxn modelId="{E9AA875B-7AAB-4F4C-997A-9B2584628082}" type="presParOf" srcId="{086544CD-738F-49BD-8FFA-9058881817CC}" destId="{FA3B26BD-FB02-4A0C-9829-98D44361CC7C}" srcOrd="1" destOrd="0" presId="urn:microsoft.com/office/officeart/2016/7/layout/VerticalSolidActionList"/>
    <dgm:cxn modelId="{8C6633BB-77FA-4659-A722-9C0C21BF5F93}" type="presParOf" srcId="{C6ABC166-8D35-431F-B1E9-7AF1FB6832D5}" destId="{2B8CC49E-0AF3-4A8E-BD1F-A4D0A25E4AAE}" srcOrd="1" destOrd="0" presId="urn:microsoft.com/office/officeart/2016/7/layout/VerticalSolidActionList"/>
    <dgm:cxn modelId="{81ABA138-8726-4CE0-9469-95434FAA76F6}" type="presParOf" srcId="{C6ABC166-8D35-431F-B1E9-7AF1FB6832D5}" destId="{F104091D-3BCD-4714-9646-064196B2B1E3}" srcOrd="2" destOrd="0" presId="urn:microsoft.com/office/officeart/2016/7/layout/VerticalSolidActionList"/>
    <dgm:cxn modelId="{62B1374D-89AD-4186-A6DB-AAEE2DDF4BB2}" type="presParOf" srcId="{F104091D-3BCD-4714-9646-064196B2B1E3}" destId="{397C4716-33EC-4C5D-AEC1-70C99D81D67C}" srcOrd="0" destOrd="0" presId="urn:microsoft.com/office/officeart/2016/7/layout/VerticalSolidActionList"/>
    <dgm:cxn modelId="{5A22FF6B-06E2-41AC-9966-3766E51CDAD7}" type="presParOf" srcId="{F104091D-3BCD-4714-9646-064196B2B1E3}" destId="{255A0E50-D776-4DB0-B41B-5A51F52DA48F}" srcOrd="1" destOrd="0" presId="urn:microsoft.com/office/officeart/2016/7/layout/VerticalSolidActionList"/>
    <dgm:cxn modelId="{ED1266D2-7C0D-4A8F-81BB-ABF6C4E29403}" type="presParOf" srcId="{C6ABC166-8D35-431F-B1E9-7AF1FB6832D5}" destId="{561D4166-14D1-48DA-9766-683CF7FB1569}" srcOrd="3" destOrd="0" presId="urn:microsoft.com/office/officeart/2016/7/layout/VerticalSolidActionList"/>
    <dgm:cxn modelId="{162B9FE5-4931-4892-838C-606B20E15D58}" type="presParOf" srcId="{C6ABC166-8D35-431F-B1E9-7AF1FB6832D5}" destId="{2DFF3B44-35D5-45A3-A928-8862BCCF2096}" srcOrd="4" destOrd="0" presId="urn:microsoft.com/office/officeart/2016/7/layout/VerticalSolidActionList"/>
    <dgm:cxn modelId="{CED199F7-7F74-4F5E-BB24-C9961A41CFA9}" type="presParOf" srcId="{2DFF3B44-35D5-45A3-A928-8862BCCF2096}" destId="{F105DDEE-648E-42B9-9F1B-3B17016AF45C}" srcOrd="0" destOrd="0" presId="urn:microsoft.com/office/officeart/2016/7/layout/VerticalSolidActionList"/>
    <dgm:cxn modelId="{071A1024-6A96-4DCA-A141-C1E9740AB2F2}" type="presParOf" srcId="{2DFF3B44-35D5-45A3-A928-8862BCCF2096}" destId="{5FA6B288-5A59-4858-964D-6AF1ADD2510E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66AD799-F9B5-4B11-93E8-92826887A7A8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F6DA93-E932-4EAD-8E17-E1761297A37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Decrease time </a:t>
          </a:r>
        </a:p>
      </dgm:t>
    </dgm:pt>
    <dgm:pt modelId="{F1D35817-BF4E-4CFF-8420-ABCDFD3CA020}" type="parTrans" cxnId="{A698986C-5F46-46DB-9155-BBEA39927596}">
      <dgm:prSet/>
      <dgm:spPr/>
      <dgm:t>
        <a:bodyPr/>
        <a:lstStyle/>
        <a:p>
          <a:endParaRPr lang="en-US"/>
        </a:p>
      </dgm:t>
    </dgm:pt>
    <dgm:pt modelId="{96AD699B-256C-46CF-BB49-9FBC42E1C383}" type="sibTrans" cxnId="{A698986C-5F46-46DB-9155-BBEA39927596}">
      <dgm:prSet/>
      <dgm:spPr/>
      <dgm:t>
        <a:bodyPr/>
        <a:lstStyle/>
        <a:p>
          <a:endParaRPr lang="en-US"/>
        </a:p>
      </dgm:t>
    </dgm:pt>
    <dgm:pt modelId="{7C511C23-C2B4-4EBD-B99B-DAA53D21C7E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Increase effectiveness</a:t>
          </a:r>
        </a:p>
      </dgm:t>
    </dgm:pt>
    <dgm:pt modelId="{B0978CA5-C2B0-4131-9959-42A6BCF5D93B}" type="parTrans" cxnId="{0901A0C8-52C3-4484-9521-763CD2C9CDA4}">
      <dgm:prSet/>
      <dgm:spPr/>
      <dgm:t>
        <a:bodyPr/>
        <a:lstStyle/>
        <a:p>
          <a:endParaRPr lang="en-US"/>
        </a:p>
      </dgm:t>
    </dgm:pt>
    <dgm:pt modelId="{7F45404C-7D4F-4ABE-ABD3-0D99E0A0C78C}" type="sibTrans" cxnId="{0901A0C8-52C3-4484-9521-763CD2C9CDA4}">
      <dgm:prSet/>
      <dgm:spPr/>
      <dgm:t>
        <a:bodyPr/>
        <a:lstStyle/>
        <a:p>
          <a:endParaRPr lang="en-US"/>
        </a:p>
      </dgm:t>
    </dgm:pt>
    <dgm:pt modelId="{F4327367-4EFD-47B3-9F2B-CF72D3ADD9C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Decrease cost</a:t>
          </a:r>
        </a:p>
      </dgm:t>
    </dgm:pt>
    <dgm:pt modelId="{2F254351-06AD-48FF-87BA-3B5C73322685}" type="parTrans" cxnId="{B5AC9164-AEA3-4256-962E-CB1481E0E296}">
      <dgm:prSet/>
      <dgm:spPr/>
      <dgm:t>
        <a:bodyPr/>
        <a:lstStyle/>
        <a:p>
          <a:endParaRPr lang="en-US"/>
        </a:p>
      </dgm:t>
    </dgm:pt>
    <dgm:pt modelId="{2D722201-003A-4480-A9D8-760F55A14001}" type="sibTrans" cxnId="{B5AC9164-AEA3-4256-962E-CB1481E0E296}">
      <dgm:prSet/>
      <dgm:spPr/>
      <dgm:t>
        <a:bodyPr/>
        <a:lstStyle/>
        <a:p>
          <a:endParaRPr lang="en-US"/>
        </a:p>
      </dgm:t>
    </dgm:pt>
    <dgm:pt modelId="{DE736679-F541-46E2-B6D6-83EEEDA6F8F3}" type="pres">
      <dgm:prSet presAssocID="{766AD799-F9B5-4B11-93E8-92826887A7A8}" presName="root" presStyleCnt="0">
        <dgm:presLayoutVars>
          <dgm:dir/>
          <dgm:resizeHandles val="exact"/>
        </dgm:presLayoutVars>
      </dgm:prSet>
      <dgm:spPr/>
    </dgm:pt>
    <dgm:pt modelId="{FE54331D-A2CC-4C60-86EC-CC7015565080}" type="pres">
      <dgm:prSet presAssocID="{72F6DA93-E932-4EAD-8E17-E1761297A37C}" presName="compNode" presStyleCnt="0"/>
      <dgm:spPr/>
    </dgm:pt>
    <dgm:pt modelId="{9C94B86C-C36F-4764-93C2-2A2E1AA0DBFD}" type="pres">
      <dgm:prSet presAssocID="{72F6DA93-E932-4EAD-8E17-E1761297A37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81CA8ECA-8824-41EA-AD03-572D0C6AE3F1}" type="pres">
      <dgm:prSet presAssocID="{72F6DA93-E932-4EAD-8E17-E1761297A37C}" presName="spaceRect" presStyleCnt="0"/>
      <dgm:spPr/>
    </dgm:pt>
    <dgm:pt modelId="{B4C94F64-9C65-4A66-BF3A-A946EA2D864E}" type="pres">
      <dgm:prSet presAssocID="{72F6DA93-E932-4EAD-8E17-E1761297A37C}" presName="textRect" presStyleLbl="revTx" presStyleIdx="0" presStyleCnt="3">
        <dgm:presLayoutVars>
          <dgm:chMax val="1"/>
          <dgm:chPref val="1"/>
        </dgm:presLayoutVars>
      </dgm:prSet>
      <dgm:spPr/>
    </dgm:pt>
    <dgm:pt modelId="{718B9B07-637A-4035-A0A4-8A9C3FFD6EBE}" type="pres">
      <dgm:prSet presAssocID="{96AD699B-256C-46CF-BB49-9FBC42E1C383}" presName="sibTrans" presStyleCnt="0"/>
      <dgm:spPr/>
    </dgm:pt>
    <dgm:pt modelId="{3F3CA845-67DF-4928-946E-399751F797AE}" type="pres">
      <dgm:prSet presAssocID="{7C511C23-C2B4-4EBD-B99B-DAA53D21C7E8}" presName="compNode" presStyleCnt="0"/>
      <dgm:spPr/>
    </dgm:pt>
    <dgm:pt modelId="{480945DB-D03B-4E28-A502-925A77F11160}" type="pres">
      <dgm:prSet presAssocID="{7C511C23-C2B4-4EBD-B99B-DAA53D21C7E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43FEBAFF-F073-47C5-974D-4BCA49E9B9CF}" type="pres">
      <dgm:prSet presAssocID="{7C511C23-C2B4-4EBD-B99B-DAA53D21C7E8}" presName="spaceRect" presStyleCnt="0"/>
      <dgm:spPr/>
    </dgm:pt>
    <dgm:pt modelId="{ADF9F013-E25F-405C-A993-56A87415B1B7}" type="pres">
      <dgm:prSet presAssocID="{7C511C23-C2B4-4EBD-B99B-DAA53D21C7E8}" presName="textRect" presStyleLbl="revTx" presStyleIdx="1" presStyleCnt="3">
        <dgm:presLayoutVars>
          <dgm:chMax val="1"/>
          <dgm:chPref val="1"/>
        </dgm:presLayoutVars>
      </dgm:prSet>
      <dgm:spPr/>
    </dgm:pt>
    <dgm:pt modelId="{2E51D8FC-3BAD-421E-AC84-4C5F2BBC295C}" type="pres">
      <dgm:prSet presAssocID="{7F45404C-7D4F-4ABE-ABD3-0D99E0A0C78C}" presName="sibTrans" presStyleCnt="0"/>
      <dgm:spPr/>
    </dgm:pt>
    <dgm:pt modelId="{900C90A5-4200-4A5D-A560-EAC905FDDCC2}" type="pres">
      <dgm:prSet presAssocID="{F4327367-4EFD-47B3-9F2B-CF72D3ADD9C1}" presName="compNode" presStyleCnt="0"/>
      <dgm:spPr/>
    </dgm:pt>
    <dgm:pt modelId="{5FA4126F-742E-48B6-AA55-DF248DF5F637}" type="pres">
      <dgm:prSet presAssocID="{F4327367-4EFD-47B3-9F2B-CF72D3ADD9C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wnward trend"/>
        </a:ext>
      </dgm:extLst>
    </dgm:pt>
    <dgm:pt modelId="{8C5527E4-3893-4928-9BFF-BC3ABF2F5831}" type="pres">
      <dgm:prSet presAssocID="{F4327367-4EFD-47B3-9F2B-CF72D3ADD9C1}" presName="spaceRect" presStyleCnt="0"/>
      <dgm:spPr/>
    </dgm:pt>
    <dgm:pt modelId="{584C9BC0-3C04-4DA6-8E7B-8D8BB766DA7C}" type="pres">
      <dgm:prSet presAssocID="{F4327367-4EFD-47B3-9F2B-CF72D3ADD9C1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B5AC9164-AEA3-4256-962E-CB1481E0E296}" srcId="{766AD799-F9B5-4B11-93E8-92826887A7A8}" destId="{F4327367-4EFD-47B3-9F2B-CF72D3ADD9C1}" srcOrd="2" destOrd="0" parTransId="{2F254351-06AD-48FF-87BA-3B5C73322685}" sibTransId="{2D722201-003A-4480-A9D8-760F55A14001}"/>
    <dgm:cxn modelId="{A698986C-5F46-46DB-9155-BBEA39927596}" srcId="{766AD799-F9B5-4B11-93E8-92826887A7A8}" destId="{72F6DA93-E932-4EAD-8E17-E1761297A37C}" srcOrd="0" destOrd="0" parTransId="{F1D35817-BF4E-4CFF-8420-ABCDFD3CA020}" sibTransId="{96AD699B-256C-46CF-BB49-9FBC42E1C383}"/>
    <dgm:cxn modelId="{A83233B5-C609-4D4D-8B34-F3B62F1987C8}" type="presOf" srcId="{F4327367-4EFD-47B3-9F2B-CF72D3ADD9C1}" destId="{584C9BC0-3C04-4DA6-8E7B-8D8BB766DA7C}" srcOrd="0" destOrd="0" presId="urn:microsoft.com/office/officeart/2018/2/layout/IconLabelList"/>
    <dgm:cxn modelId="{9536CEC5-DC80-42DF-B700-EB08A288CC33}" type="presOf" srcId="{766AD799-F9B5-4B11-93E8-92826887A7A8}" destId="{DE736679-F541-46E2-B6D6-83EEEDA6F8F3}" srcOrd="0" destOrd="0" presId="urn:microsoft.com/office/officeart/2018/2/layout/IconLabelList"/>
    <dgm:cxn modelId="{0901A0C8-52C3-4484-9521-763CD2C9CDA4}" srcId="{766AD799-F9B5-4B11-93E8-92826887A7A8}" destId="{7C511C23-C2B4-4EBD-B99B-DAA53D21C7E8}" srcOrd="1" destOrd="0" parTransId="{B0978CA5-C2B0-4131-9959-42A6BCF5D93B}" sibTransId="{7F45404C-7D4F-4ABE-ABD3-0D99E0A0C78C}"/>
    <dgm:cxn modelId="{E8ED1DDE-90B7-4FD9-9FA6-9352E20600AB}" type="presOf" srcId="{7C511C23-C2B4-4EBD-B99B-DAA53D21C7E8}" destId="{ADF9F013-E25F-405C-A993-56A87415B1B7}" srcOrd="0" destOrd="0" presId="urn:microsoft.com/office/officeart/2018/2/layout/IconLabelList"/>
    <dgm:cxn modelId="{7D22E2F5-E99B-4723-9859-BE98F2AA2D9F}" type="presOf" srcId="{72F6DA93-E932-4EAD-8E17-E1761297A37C}" destId="{B4C94F64-9C65-4A66-BF3A-A946EA2D864E}" srcOrd="0" destOrd="0" presId="urn:microsoft.com/office/officeart/2018/2/layout/IconLabelList"/>
    <dgm:cxn modelId="{182632BB-3765-4EA1-8D14-A97A5F500431}" type="presParOf" srcId="{DE736679-F541-46E2-B6D6-83EEEDA6F8F3}" destId="{FE54331D-A2CC-4C60-86EC-CC7015565080}" srcOrd="0" destOrd="0" presId="urn:microsoft.com/office/officeart/2018/2/layout/IconLabelList"/>
    <dgm:cxn modelId="{681C1E6C-6EF2-4199-97EE-8537D1D62908}" type="presParOf" srcId="{FE54331D-A2CC-4C60-86EC-CC7015565080}" destId="{9C94B86C-C36F-4764-93C2-2A2E1AA0DBFD}" srcOrd="0" destOrd="0" presId="urn:microsoft.com/office/officeart/2018/2/layout/IconLabelList"/>
    <dgm:cxn modelId="{B787FFA6-64E4-4C7E-B87A-666F66851A64}" type="presParOf" srcId="{FE54331D-A2CC-4C60-86EC-CC7015565080}" destId="{81CA8ECA-8824-41EA-AD03-572D0C6AE3F1}" srcOrd="1" destOrd="0" presId="urn:microsoft.com/office/officeart/2018/2/layout/IconLabelList"/>
    <dgm:cxn modelId="{16270A71-CA4A-4817-A30D-A3E6527ADE13}" type="presParOf" srcId="{FE54331D-A2CC-4C60-86EC-CC7015565080}" destId="{B4C94F64-9C65-4A66-BF3A-A946EA2D864E}" srcOrd="2" destOrd="0" presId="urn:microsoft.com/office/officeart/2018/2/layout/IconLabelList"/>
    <dgm:cxn modelId="{C3F48041-5EBC-4853-8C3F-0E0BF26DE198}" type="presParOf" srcId="{DE736679-F541-46E2-B6D6-83EEEDA6F8F3}" destId="{718B9B07-637A-4035-A0A4-8A9C3FFD6EBE}" srcOrd="1" destOrd="0" presId="urn:microsoft.com/office/officeart/2018/2/layout/IconLabelList"/>
    <dgm:cxn modelId="{3214A1CC-1455-4E5D-9D16-21140B4A4B76}" type="presParOf" srcId="{DE736679-F541-46E2-B6D6-83EEEDA6F8F3}" destId="{3F3CA845-67DF-4928-946E-399751F797AE}" srcOrd="2" destOrd="0" presId="urn:microsoft.com/office/officeart/2018/2/layout/IconLabelList"/>
    <dgm:cxn modelId="{268F6502-B60B-4257-AE47-FC9FB6F754C4}" type="presParOf" srcId="{3F3CA845-67DF-4928-946E-399751F797AE}" destId="{480945DB-D03B-4E28-A502-925A77F11160}" srcOrd="0" destOrd="0" presId="urn:microsoft.com/office/officeart/2018/2/layout/IconLabelList"/>
    <dgm:cxn modelId="{0B889352-6F6C-4A62-BCFA-ED5312AC1AC0}" type="presParOf" srcId="{3F3CA845-67DF-4928-946E-399751F797AE}" destId="{43FEBAFF-F073-47C5-974D-4BCA49E9B9CF}" srcOrd="1" destOrd="0" presId="urn:microsoft.com/office/officeart/2018/2/layout/IconLabelList"/>
    <dgm:cxn modelId="{F684C2CA-FD8A-4488-96E7-B6A24286D429}" type="presParOf" srcId="{3F3CA845-67DF-4928-946E-399751F797AE}" destId="{ADF9F013-E25F-405C-A993-56A87415B1B7}" srcOrd="2" destOrd="0" presId="urn:microsoft.com/office/officeart/2018/2/layout/IconLabelList"/>
    <dgm:cxn modelId="{0D437A7E-B1F9-42A6-A0A8-C5A129B68C21}" type="presParOf" srcId="{DE736679-F541-46E2-B6D6-83EEEDA6F8F3}" destId="{2E51D8FC-3BAD-421E-AC84-4C5F2BBC295C}" srcOrd="3" destOrd="0" presId="urn:microsoft.com/office/officeart/2018/2/layout/IconLabelList"/>
    <dgm:cxn modelId="{F0D01DD1-50AD-487C-98F2-8E4E1EA2B8EA}" type="presParOf" srcId="{DE736679-F541-46E2-B6D6-83EEEDA6F8F3}" destId="{900C90A5-4200-4A5D-A560-EAC905FDDCC2}" srcOrd="4" destOrd="0" presId="urn:microsoft.com/office/officeart/2018/2/layout/IconLabelList"/>
    <dgm:cxn modelId="{8DFA51F9-BC7D-4594-8C43-9BDBD20D0BA1}" type="presParOf" srcId="{900C90A5-4200-4A5D-A560-EAC905FDDCC2}" destId="{5FA4126F-742E-48B6-AA55-DF248DF5F637}" srcOrd="0" destOrd="0" presId="urn:microsoft.com/office/officeart/2018/2/layout/IconLabelList"/>
    <dgm:cxn modelId="{2E69F1AF-B804-4CD2-8CFB-21DAF00BE1E2}" type="presParOf" srcId="{900C90A5-4200-4A5D-A560-EAC905FDDCC2}" destId="{8C5527E4-3893-4928-9BFF-BC3ABF2F5831}" srcOrd="1" destOrd="0" presId="urn:microsoft.com/office/officeart/2018/2/layout/IconLabelList"/>
    <dgm:cxn modelId="{1DD5C8E4-579C-4A69-BF5D-8D9AF28F6731}" type="presParOf" srcId="{900C90A5-4200-4A5D-A560-EAC905FDDCC2}" destId="{584C9BC0-3C04-4DA6-8E7B-8D8BB766DA7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5263E9-846A-421B-80DA-0D7557C06023}">
      <dsp:nvSpPr>
        <dsp:cNvPr id="0" name=""/>
        <dsp:cNvSpPr/>
      </dsp:nvSpPr>
      <dsp:spPr>
        <a:xfrm>
          <a:off x="0" y="0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4B0283-4E5D-4499-A5DA-9548046E5626}">
      <dsp:nvSpPr>
        <dsp:cNvPr id="0" name=""/>
        <dsp:cNvSpPr/>
      </dsp:nvSpPr>
      <dsp:spPr>
        <a:xfrm>
          <a:off x="0" y="0"/>
          <a:ext cx="679767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No medical records were kept</a:t>
          </a:r>
        </a:p>
      </dsp:txBody>
      <dsp:txXfrm>
        <a:off x="0" y="0"/>
        <a:ext cx="6797675" cy="1412477"/>
      </dsp:txXfrm>
    </dsp:sp>
    <dsp:sp modelId="{B3719A5E-A469-42E5-BB2A-C8E9B2402ED9}">
      <dsp:nvSpPr>
        <dsp:cNvPr id="0" name=""/>
        <dsp:cNvSpPr/>
      </dsp:nvSpPr>
      <dsp:spPr>
        <a:xfrm>
          <a:off x="0" y="1412478"/>
          <a:ext cx="67976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090A64-E2A1-42BF-BEEF-1826658A9FAC}">
      <dsp:nvSpPr>
        <dsp:cNvPr id="0" name=""/>
        <dsp:cNvSpPr/>
      </dsp:nvSpPr>
      <dsp:spPr>
        <a:xfrm>
          <a:off x="0" y="1412477"/>
          <a:ext cx="679767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Patients would get treatment for the symptoms</a:t>
          </a:r>
        </a:p>
      </dsp:txBody>
      <dsp:txXfrm>
        <a:off x="0" y="1412477"/>
        <a:ext cx="6797675" cy="1412477"/>
      </dsp:txXfrm>
    </dsp:sp>
    <dsp:sp modelId="{5AE20E6D-3DDF-48DA-957B-B723236E3438}">
      <dsp:nvSpPr>
        <dsp:cNvPr id="0" name=""/>
        <dsp:cNvSpPr/>
      </dsp:nvSpPr>
      <dsp:spPr>
        <a:xfrm>
          <a:off x="0" y="2824956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F900C1-2D98-4528-9E7F-0EF1220AB068}">
      <dsp:nvSpPr>
        <dsp:cNvPr id="0" name=""/>
        <dsp:cNvSpPr/>
      </dsp:nvSpPr>
      <dsp:spPr>
        <a:xfrm>
          <a:off x="0" y="2824955"/>
          <a:ext cx="679767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(Brooks, 2015)  “the American College of Surgeons (ACOS) sought to improve the standards of records being created in clinical settings.“</a:t>
          </a:r>
        </a:p>
      </dsp:txBody>
      <dsp:txXfrm>
        <a:off x="0" y="2824955"/>
        <a:ext cx="6797675" cy="1412477"/>
      </dsp:txXfrm>
    </dsp:sp>
    <dsp:sp modelId="{41716E8B-B1A7-464A-A68A-B4E56597F330}">
      <dsp:nvSpPr>
        <dsp:cNvPr id="0" name=""/>
        <dsp:cNvSpPr/>
      </dsp:nvSpPr>
      <dsp:spPr>
        <a:xfrm>
          <a:off x="0" y="4237434"/>
          <a:ext cx="679767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7CF2B9-83B1-4B81-8807-5F30CB4A4CC6}">
      <dsp:nvSpPr>
        <dsp:cNvPr id="0" name=""/>
        <dsp:cNvSpPr/>
      </dsp:nvSpPr>
      <dsp:spPr>
        <a:xfrm>
          <a:off x="0" y="4237433"/>
          <a:ext cx="679767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Health information begin in 1928 with the development of paper records.</a:t>
          </a:r>
        </a:p>
      </dsp:txBody>
      <dsp:txXfrm>
        <a:off x="0" y="4237433"/>
        <a:ext cx="6797675" cy="14124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A3775C-F033-4112-9C19-0F8D8A745FB7}">
      <dsp:nvSpPr>
        <dsp:cNvPr id="0" name=""/>
        <dsp:cNvSpPr/>
      </dsp:nvSpPr>
      <dsp:spPr>
        <a:xfrm>
          <a:off x="0" y="680616"/>
          <a:ext cx="6797675" cy="20896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Warner V. Slack</a:t>
          </a:r>
          <a:r>
            <a:rPr lang="en-US" sz="3800" b="1" kern="1200"/>
            <a:t> </a:t>
          </a:r>
          <a:r>
            <a:rPr lang="en-US" sz="3800" kern="1200"/>
            <a:t>and Howard L. Bleich started to realize that paper records were not enough</a:t>
          </a:r>
        </a:p>
      </dsp:txBody>
      <dsp:txXfrm>
        <a:off x="102007" y="782623"/>
        <a:ext cx="6593661" cy="1885605"/>
      </dsp:txXfrm>
    </dsp:sp>
    <dsp:sp modelId="{E07FC461-B8D1-4710-B0C9-EF8757D06B3D}">
      <dsp:nvSpPr>
        <dsp:cNvPr id="0" name=""/>
        <dsp:cNvSpPr/>
      </dsp:nvSpPr>
      <dsp:spPr>
        <a:xfrm>
          <a:off x="0" y="2879676"/>
          <a:ext cx="6797675" cy="2089619"/>
        </a:xfrm>
        <a:prstGeom prst="roundRect">
          <a:avLst/>
        </a:prstGeom>
        <a:solidFill>
          <a:schemeClr val="accent2">
            <a:hueOff val="-1491784"/>
            <a:satOff val="9804"/>
            <a:lumOff val="274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Researchers began to develop a better way to keep medical records.</a:t>
          </a:r>
        </a:p>
      </dsp:txBody>
      <dsp:txXfrm>
        <a:off x="102007" y="2981683"/>
        <a:ext cx="6593661" cy="18856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3B26BD-FB02-4A0C-9829-98D44361CC7C}">
      <dsp:nvSpPr>
        <dsp:cNvPr id="0" name=""/>
        <dsp:cNvSpPr/>
      </dsp:nvSpPr>
      <dsp:spPr>
        <a:xfrm>
          <a:off x="1359535" y="1765"/>
          <a:ext cx="5438140" cy="180973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515" tIns="459673" rIns="105515" bIns="459673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Develop growth</a:t>
          </a:r>
        </a:p>
      </dsp:txBody>
      <dsp:txXfrm>
        <a:off x="1359535" y="1765"/>
        <a:ext cx="5438140" cy="1809737"/>
      </dsp:txXfrm>
    </dsp:sp>
    <dsp:sp modelId="{E869EEBF-5E59-43DF-8748-A55AF6590C38}">
      <dsp:nvSpPr>
        <dsp:cNvPr id="0" name=""/>
        <dsp:cNvSpPr/>
      </dsp:nvSpPr>
      <dsp:spPr>
        <a:xfrm>
          <a:off x="0" y="1765"/>
          <a:ext cx="1359535" cy="180973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942" tIns="178762" rIns="71942" bIns="178762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Develop</a:t>
          </a:r>
        </a:p>
      </dsp:txBody>
      <dsp:txXfrm>
        <a:off x="0" y="1765"/>
        <a:ext cx="1359535" cy="1809737"/>
      </dsp:txXfrm>
    </dsp:sp>
    <dsp:sp modelId="{255A0E50-D776-4DB0-B41B-5A51F52DA48F}">
      <dsp:nvSpPr>
        <dsp:cNvPr id="0" name=""/>
        <dsp:cNvSpPr/>
      </dsp:nvSpPr>
      <dsp:spPr>
        <a:xfrm>
          <a:off x="1359535" y="1920087"/>
          <a:ext cx="5438140" cy="180973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515" tIns="459673" rIns="105515" bIns="459673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Decrease medical errors</a:t>
          </a:r>
        </a:p>
      </dsp:txBody>
      <dsp:txXfrm>
        <a:off x="1359535" y="1920087"/>
        <a:ext cx="5438140" cy="1809737"/>
      </dsp:txXfrm>
    </dsp:sp>
    <dsp:sp modelId="{397C4716-33EC-4C5D-AEC1-70C99D81D67C}">
      <dsp:nvSpPr>
        <dsp:cNvPr id="0" name=""/>
        <dsp:cNvSpPr/>
      </dsp:nvSpPr>
      <dsp:spPr>
        <a:xfrm>
          <a:off x="0" y="1920087"/>
          <a:ext cx="1359535" cy="180973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942" tIns="178762" rIns="71942" bIns="178762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Decrease</a:t>
          </a:r>
        </a:p>
      </dsp:txBody>
      <dsp:txXfrm>
        <a:off x="0" y="1920087"/>
        <a:ext cx="1359535" cy="1809737"/>
      </dsp:txXfrm>
    </dsp:sp>
    <dsp:sp modelId="{5FA6B288-5A59-4858-964D-6AF1ADD2510E}">
      <dsp:nvSpPr>
        <dsp:cNvPr id="0" name=""/>
        <dsp:cNvSpPr/>
      </dsp:nvSpPr>
      <dsp:spPr>
        <a:xfrm>
          <a:off x="1359535" y="3838408"/>
          <a:ext cx="5438140" cy="1809737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515" tIns="459673" rIns="105515" bIns="459673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Decrease cost</a:t>
          </a:r>
        </a:p>
      </dsp:txBody>
      <dsp:txXfrm>
        <a:off x="1359535" y="3838408"/>
        <a:ext cx="5438140" cy="1809737"/>
      </dsp:txXfrm>
    </dsp:sp>
    <dsp:sp modelId="{F105DDEE-648E-42B9-9F1B-3B17016AF45C}">
      <dsp:nvSpPr>
        <dsp:cNvPr id="0" name=""/>
        <dsp:cNvSpPr/>
      </dsp:nvSpPr>
      <dsp:spPr>
        <a:xfrm>
          <a:off x="0" y="3838408"/>
          <a:ext cx="1359535" cy="180973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942" tIns="178762" rIns="71942" bIns="178762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Decrease</a:t>
          </a:r>
        </a:p>
      </dsp:txBody>
      <dsp:txXfrm>
        <a:off x="0" y="3838408"/>
        <a:ext cx="1359535" cy="18097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94B86C-C36F-4764-93C2-2A2E1AA0DBFD}">
      <dsp:nvSpPr>
        <dsp:cNvPr id="0" name=""/>
        <dsp:cNvSpPr/>
      </dsp:nvSpPr>
      <dsp:spPr>
        <a:xfrm>
          <a:off x="1063980" y="707106"/>
          <a:ext cx="1274535" cy="12745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94F64-9C65-4A66-BF3A-A946EA2D864E}">
      <dsp:nvSpPr>
        <dsp:cNvPr id="0" name=""/>
        <dsp:cNvSpPr/>
      </dsp:nvSpPr>
      <dsp:spPr>
        <a:xfrm>
          <a:off x="285097" y="2333784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Decrease time </a:t>
          </a:r>
        </a:p>
      </dsp:txBody>
      <dsp:txXfrm>
        <a:off x="285097" y="2333784"/>
        <a:ext cx="2832300" cy="720000"/>
      </dsp:txXfrm>
    </dsp:sp>
    <dsp:sp modelId="{480945DB-D03B-4E28-A502-925A77F11160}">
      <dsp:nvSpPr>
        <dsp:cNvPr id="0" name=""/>
        <dsp:cNvSpPr/>
      </dsp:nvSpPr>
      <dsp:spPr>
        <a:xfrm>
          <a:off x="4391932" y="707106"/>
          <a:ext cx="1274535" cy="12745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F9F013-E25F-405C-A993-56A87415B1B7}">
      <dsp:nvSpPr>
        <dsp:cNvPr id="0" name=""/>
        <dsp:cNvSpPr/>
      </dsp:nvSpPr>
      <dsp:spPr>
        <a:xfrm>
          <a:off x="3613050" y="2333784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Increase effectiveness</a:t>
          </a:r>
        </a:p>
      </dsp:txBody>
      <dsp:txXfrm>
        <a:off x="3613050" y="2333784"/>
        <a:ext cx="2832300" cy="720000"/>
      </dsp:txXfrm>
    </dsp:sp>
    <dsp:sp modelId="{5FA4126F-742E-48B6-AA55-DF248DF5F637}">
      <dsp:nvSpPr>
        <dsp:cNvPr id="0" name=""/>
        <dsp:cNvSpPr/>
      </dsp:nvSpPr>
      <dsp:spPr>
        <a:xfrm>
          <a:off x="7719885" y="707106"/>
          <a:ext cx="1274535" cy="12745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4C9BC0-3C04-4DA6-8E7B-8D8BB766DA7C}">
      <dsp:nvSpPr>
        <dsp:cNvPr id="0" name=""/>
        <dsp:cNvSpPr/>
      </dsp:nvSpPr>
      <dsp:spPr>
        <a:xfrm>
          <a:off x="6941002" y="2333784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Decrease cost</a:t>
          </a:r>
        </a:p>
      </dsp:txBody>
      <dsp:txXfrm>
        <a:off x="6941002" y="2333784"/>
        <a:ext cx="28323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8/14/2021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81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8/14/2021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241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8/14/2021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844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8/14/2021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324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8/14/2021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673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8/14/2021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015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8/14/2021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719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8/14/2021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304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8/14/2021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367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8/14/2021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136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8/14/2021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92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8/14/2021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95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8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2" name="Straight Connector 10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12">
            <a:extLst>
              <a:ext uri="{FF2B5EF4-FFF2-40B4-BE49-F238E27FC236}">
                <a16:creationId xmlns:a16="http://schemas.microsoft.com/office/drawing/2014/main" id="{B0E58038-8ACE-4AD9-B404-25C603550D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3" descr="Programming data on computer monitor">
            <a:extLst>
              <a:ext uri="{FF2B5EF4-FFF2-40B4-BE49-F238E27FC236}">
                <a16:creationId xmlns:a16="http://schemas.microsoft.com/office/drawing/2014/main" id="{DBCF9738-C378-460D-A3BD-23DE45666E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</a:blip>
          <a:srcRect t="12054" b="367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54CDF9-70F9-42ED-BBEE-703881DC8E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2866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Health Information 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5" name="Straight Connector 14">
            <a:extLst>
              <a:ext uri="{FF2B5EF4-FFF2-40B4-BE49-F238E27FC236}">
                <a16:creationId xmlns:a16="http://schemas.microsoft.com/office/drawing/2014/main" id="{38A34772-9011-42B5-AA63-FD6DEC92E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910746"/>
            <a:ext cx="99669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D93C9D8A-188B-4B22-883F-A8C5B3A8F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280" y="2108201"/>
            <a:ext cx="10058400" cy="3760891"/>
          </a:xfrm>
        </p:spPr>
        <p:txBody>
          <a:bodyPr vert="horz" lIns="0" tIns="45720" rIns="0" bIns="45720" rtlCol="0">
            <a:norm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Himani Sharma</a:t>
            </a:r>
          </a:p>
          <a:p>
            <a:pPr marL="0" marR="0" algn="ctr">
              <a:spcBef>
                <a:spcPts val="1200"/>
              </a:spcBef>
              <a:spcAft>
                <a:spcPts val="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Healthcare Information Systems   </a:t>
            </a:r>
          </a:p>
          <a:p>
            <a:pPr marL="0" marR="0" algn="ctr">
              <a:spcBef>
                <a:spcPts val="200"/>
              </a:spcBef>
              <a:spcAft>
                <a:spcPts val="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Portfolio Project </a:t>
            </a:r>
          </a:p>
          <a:p>
            <a:pPr marL="0" marR="0" algn="ctr">
              <a:spcBef>
                <a:spcPts val="200"/>
              </a:spcBef>
              <a:spcAft>
                <a:spcPts val="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 Nix</a:t>
            </a:r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82BCDE19-2810-4337-9C49-8589C42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63A0C8F-6FF0-4B94-A675-A622123012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133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0BB8F5-248B-414A-AEA9-83F3DA474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Medical Records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05A46FB5-FA51-40E1-B40E-4B7610B0FE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4367293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F04C5EC-3784-4CFF-B837-DEEFB68E7D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822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D5417A-E7EA-48D2-826C-5E67AA02D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1960s and the 1970s</a:t>
            </a:r>
            <a:endParaRPr lang="en-US" sz="360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1BFA787-8802-4164-824C-EA0C249E21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6373318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94AA38D-8EF0-4949-A16D-A0BAC8AB98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389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9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7B74F2B-9534-4540-96B0-5C8E958B9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FD6691-FB9E-468D-978F-046E8AD8D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2074" y="286603"/>
            <a:ext cx="5983605" cy="1450757"/>
          </a:xfrm>
        </p:spPr>
        <p:txBody>
          <a:bodyPr>
            <a:normAutofit/>
          </a:bodyPr>
          <a:lstStyle/>
          <a:p>
            <a:r>
              <a:rPr lang="en-US">
                <a:latin typeface="Calibri" panose="020F0502020204030204" pitchFamily="34" charset="0"/>
                <a:cs typeface="Times New Roman" panose="02020603050405020304" pitchFamily="18" charset="0"/>
              </a:rPr>
              <a:t>The Era of the computer</a:t>
            </a:r>
            <a:endParaRPr lang="en-US" dirty="0"/>
          </a:p>
        </p:txBody>
      </p:sp>
      <p:pic>
        <p:nvPicPr>
          <p:cNvPr id="5" name="Picture 4" descr="Desk with stethoscope and computer keyboard">
            <a:extLst>
              <a:ext uri="{FF2B5EF4-FFF2-40B4-BE49-F238E27FC236}">
                <a16:creationId xmlns:a16="http://schemas.microsoft.com/office/drawing/2014/main" id="{8FE94589-7C0B-46AF-9ECD-3420ABD403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186" r="234" b="-1"/>
          <a:stretch/>
        </p:blipFill>
        <p:spPr>
          <a:xfrm>
            <a:off x="20" y="10"/>
            <a:ext cx="4580077" cy="685799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BECB2B-2CFA-412C-880F-C4B609749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42903" y="1917852"/>
            <a:ext cx="5943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C5879-71C8-4B08-ADE3-EC15E686A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2074" y="2108201"/>
            <a:ext cx="5983606" cy="3760891"/>
          </a:xfrm>
        </p:spPr>
        <p:txBody>
          <a:bodyPr>
            <a:normAutofit lnSpcReduction="10000"/>
          </a:bodyPr>
          <a:lstStyle/>
          <a:p>
            <a:pPr marL="201168" lvl="1" indent="0">
              <a:buNone/>
            </a:pP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</a:t>
            </a:r>
            <a:r>
              <a:rPr lang="en-US" sz="4000" dirty="0">
                <a:latin typeface="Calibri" panose="020F0502020204030204" pitchFamily="34" charset="0"/>
                <a:cs typeface="Times New Roman" panose="02020603050405020304" pitchFamily="18" charset="0"/>
              </a:rPr>
              <a:t> 1980s and 1990s</a:t>
            </a:r>
            <a:br>
              <a:rPr lang="en-US" sz="4000" dirty="0"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 Patient Index was created</a:t>
            </a:r>
          </a:p>
          <a:p>
            <a:pPr marL="201168" lvl="1" indent="0"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lectric check-ins and carrying over the patient's information. </a:t>
            </a: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1168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9AB3ACD-B781-4CBF-9AF9-032FE84B47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7695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648593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8E6DB4-4E09-4F4C-8BBD-086E01A8F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69" y="605896"/>
            <a:ext cx="3642309" cy="5646208"/>
          </a:xfrm>
        </p:spPr>
        <p:txBody>
          <a:bodyPr anchor="ctr"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2000s</a:t>
            </a:r>
            <a:endParaRPr lang="en-US" sz="4400" dirty="0">
              <a:solidFill>
                <a:srgbClr val="FFFFFF"/>
              </a:solidFill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59EBEFF6-C0E9-4584-9E74-0ACD2E04E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1958" y="605896"/>
            <a:ext cx="5923721" cy="5646208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(Brooks, 2015) "requires the adoption of Electronic Medical Records by 2014 for seventy percent of the primary care provider population.“</a:t>
            </a: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Demographics</a:t>
            </a: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progress notes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problems</a:t>
            </a: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medications</a:t>
            </a: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vital signs</a:t>
            </a: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past medical history</a:t>
            </a: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immunizations </a:t>
            </a: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laboratory data</a:t>
            </a: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radiology reports</a:t>
            </a:r>
            <a:endParaRPr lang="en-US" sz="2400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7B14B63-9ADF-4E97-955E-B50A060FE2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80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59A8BE-C88F-4F96-976C-70F62643A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Health Information</a:t>
            </a: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459EEAC8-4BAE-4BEB-A7EC-B415DBF9BE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0432384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08601ED-2998-4DE6-A6D0-DAE9331A4C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6467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9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47229-9D93-416D-862E-08302FF2E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Does This Help Us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89014A5-5E03-4A26-8D4E-C8B866AE56B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7280" y="2108201"/>
          <a:ext cx="10058400" cy="3760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EA10918-779A-40D9-90F8-B3478E74D7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220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3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AE7C5-A06B-42D9-A8DA-F03718E65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>
                <a:solidFill>
                  <a:srgbClr val="0E101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Reference</a:t>
            </a:r>
            <a:b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54A7F-421D-4C3E-86DD-902D7188D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0E101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1800" dirty="0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GAHIZI NONE EMMANUEL. Strategic Information Systems Planning (SISP) Practices in Health Care Sectors of Rwanda. </a:t>
            </a:r>
            <a:r>
              <a:rPr lang="en-US" sz="1800" b="1" dirty="0" err="1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JITeCS</a:t>
            </a:r>
            <a:r>
              <a:rPr lang="en-US" sz="1800" b="1" dirty="0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(Journal of Information Technology and Computer Science)</a:t>
            </a:r>
            <a:r>
              <a:rPr lang="en-US" sz="1800" dirty="0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en-US" sz="1800" i="1" dirty="0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[s. l.]</a:t>
            </a:r>
            <a:r>
              <a:rPr lang="en-US" sz="1800" dirty="0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v. 4, n. 3, p. 299–307, 2019. DOI 10.25126/jitecs.201943121. </a:t>
            </a:r>
            <a:r>
              <a:rPr lang="en-US" sz="1800" dirty="0" err="1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Disponível</a:t>
            </a:r>
            <a:r>
              <a:rPr lang="en-US" sz="1800" dirty="0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</a:t>
            </a:r>
            <a:r>
              <a:rPr lang="en-US" sz="1800" dirty="0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https://search.ebscohost.com/login.aspx?direct=true&amp;AuthType=ip,sso&amp;db=edsdoj&amp;AN=edsdoj.129cda5e60fc4584ae109fda0f14baff&amp;site=eds-live. </a:t>
            </a:r>
            <a:r>
              <a:rPr lang="en-US" sz="1800" dirty="0" err="1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Acesso</a:t>
            </a:r>
            <a:r>
              <a:rPr lang="en-US" sz="1800" dirty="0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</a:t>
            </a:r>
            <a:r>
              <a:rPr lang="en-US" sz="1800" dirty="0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19 </a:t>
            </a:r>
            <a:r>
              <a:rPr lang="en-US" sz="1800" dirty="0" err="1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jul.</a:t>
            </a:r>
            <a:r>
              <a:rPr lang="en-US" sz="1800" dirty="0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2021.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60045" marR="0" indent="-360045">
              <a:lnSpc>
                <a:spcPct val="200000"/>
              </a:lnSpc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Brooks, A. (2015, March 23).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Health Information Management History: Past, Present &amp; Future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Health Information Management History: Past, Present &amp; Future | Rasmussen University. https://www.rasmussen.edu/degrees/health-sciences/blog/health-information-management-history/. </a:t>
            </a:r>
          </a:p>
          <a:p>
            <a:pPr marL="360045" marR="0" indent="-360045">
              <a:lnSpc>
                <a:spcPct val="200000"/>
              </a:lnSpc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C, F. (2005).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Patient Safety. Implementing a PATIENT SAFETY ALERT SYSTEM.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23(1): -42–45. (4p). </a:t>
            </a:r>
          </a:p>
          <a:p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Electronic Health Records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CMS. (n.d.). https://www.cms.gov/medicare/e-health/ehealthrecords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16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RetrospectVTI">
  <a:themeElements>
    <a:clrScheme name="AnalogousFromDarkSeedLeftStep">
      <a:dk1>
        <a:srgbClr val="000000"/>
      </a:dk1>
      <a:lt1>
        <a:srgbClr val="FFFFFF"/>
      </a:lt1>
      <a:dk2>
        <a:srgbClr val="1C2431"/>
      </a:dk2>
      <a:lt2>
        <a:srgbClr val="F1F3F0"/>
      </a:lt2>
      <a:accent1>
        <a:srgbClr val="A62DE3"/>
      </a:accent1>
      <a:accent2>
        <a:srgbClr val="562DD5"/>
      </a:accent2>
      <a:accent3>
        <a:srgbClr val="2D4CE3"/>
      </a:accent3>
      <a:accent4>
        <a:srgbClr val="1B86D1"/>
      </a:accent4>
      <a:accent5>
        <a:srgbClr val="25BEBE"/>
      </a:accent5>
      <a:accent6>
        <a:srgbClr val="19C57D"/>
      </a:accent6>
      <a:hlink>
        <a:srgbClr val="3897AA"/>
      </a:hlink>
      <a:folHlink>
        <a:srgbClr val="7F7F7F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398</Words>
  <Application>Microsoft Office PowerPoint</Application>
  <PresentationFormat>Widescreen</PresentationFormat>
  <Paragraphs>44</Paragraphs>
  <Slides>8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Calibri Light</vt:lpstr>
      <vt:lpstr>Times New Roman</vt:lpstr>
      <vt:lpstr>RetrospectVTI</vt:lpstr>
      <vt:lpstr>Health Information </vt:lpstr>
      <vt:lpstr>Medical Records</vt:lpstr>
      <vt:lpstr>The 1960s and the 1970s</vt:lpstr>
      <vt:lpstr>The Era of the computer</vt:lpstr>
      <vt:lpstr>2000s</vt:lpstr>
      <vt:lpstr>Health Information</vt:lpstr>
      <vt:lpstr>How Does This Help Us</vt:lpstr>
      <vt:lpstr>Reference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Information </dc:title>
  <dc:creator>himani sharma</dc:creator>
  <cp:lastModifiedBy>himani sharma</cp:lastModifiedBy>
  <cp:revision>2</cp:revision>
  <dcterms:created xsi:type="dcterms:W3CDTF">2021-07-29T02:11:18Z</dcterms:created>
  <dcterms:modified xsi:type="dcterms:W3CDTF">2021-08-14T13:26:09Z</dcterms:modified>
</cp:coreProperties>
</file>