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66" r:id="rId4"/>
    <p:sldId id="259" r:id="rId5"/>
    <p:sldId id="261" r:id="rId6"/>
    <p:sldId id="260" r:id="rId7"/>
    <p:sldId id="263" r:id="rId8"/>
    <p:sldId id="265" r:id="rId9"/>
    <p:sldId id="267" r:id="rId10"/>
    <p:sldId id="264"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6D95FD-4E1C-48EF-84D2-27A94069F087}" v="34" dt="2021-02-21T12:14:46.6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3" d="100"/>
          <a:sy n="83" d="100"/>
        </p:scale>
        <p:origin x="677"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2b751a6055106a21" providerId="LiveId" clId="{E22BA127-DEED-436A-9F57-1A912ACF6115}"/>
    <pc:docChg chg="undo custSel addSld modSld sldOrd">
      <pc:chgData name="" userId="2b751a6055106a21" providerId="LiveId" clId="{E22BA127-DEED-436A-9F57-1A912ACF6115}" dt="2021-02-19T17:58:05.214" v="1010" actId="20577"/>
      <pc:docMkLst>
        <pc:docMk/>
      </pc:docMkLst>
      <pc:sldChg chg="modSp">
        <pc:chgData name="" userId="2b751a6055106a21" providerId="LiveId" clId="{E22BA127-DEED-436A-9F57-1A912ACF6115}" dt="2021-02-19T17:57:34.444" v="1006" actId="255"/>
        <pc:sldMkLst>
          <pc:docMk/>
          <pc:sldMk cId="2309952798" sldId="257"/>
        </pc:sldMkLst>
        <pc:spChg chg="mod">
          <ac:chgData name="" userId="2b751a6055106a21" providerId="LiveId" clId="{E22BA127-DEED-436A-9F57-1A912ACF6115}" dt="2021-02-19T17:57:34.444" v="1006" actId="255"/>
          <ac:spMkLst>
            <pc:docMk/>
            <pc:sldMk cId="2309952798" sldId="257"/>
            <ac:spMk id="2" creationId="{B50085B2-11AC-45E1-992A-453AC7AE6B71}"/>
          </ac:spMkLst>
        </pc:spChg>
      </pc:sldChg>
      <pc:sldChg chg="addSp modSp">
        <pc:chgData name="" userId="2b751a6055106a21" providerId="LiveId" clId="{E22BA127-DEED-436A-9F57-1A912ACF6115}" dt="2021-02-18T14:10:20.912" v="190" actId="120"/>
        <pc:sldMkLst>
          <pc:docMk/>
          <pc:sldMk cId="935363075" sldId="259"/>
        </pc:sldMkLst>
        <pc:spChg chg="mod">
          <ac:chgData name="" userId="2b751a6055106a21" providerId="LiveId" clId="{E22BA127-DEED-436A-9F57-1A912ACF6115}" dt="2021-02-18T14:05:38.693" v="142" actId="2711"/>
          <ac:spMkLst>
            <pc:docMk/>
            <pc:sldMk cId="935363075" sldId="259"/>
            <ac:spMk id="2" creationId="{99FD7A34-DDE6-4ECB-94C3-79420EE598A6}"/>
          </ac:spMkLst>
        </pc:spChg>
        <pc:spChg chg="add mod">
          <ac:chgData name="" userId="2b751a6055106a21" providerId="LiveId" clId="{E22BA127-DEED-436A-9F57-1A912ACF6115}" dt="2021-02-18T14:10:07.632" v="185" actId="20577"/>
          <ac:spMkLst>
            <pc:docMk/>
            <pc:sldMk cId="935363075" sldId="259"/>
            <ac:spMk id="3" creationId="{0B11EBD7-B0CB-429E-9F98-855B0EFA12A1}"/>
          </ac:spMkLst>
        </pc:spChg>
        <pc:spChg chg="add mod">
          <ac:chgData name="" userId="2b751a6055106a21" providerId="LiveId" clId="{E22BA127-DEED-436A-9F57-1A912ACF6115}" dt="2021-02-18T14:05:55.663" v="144" actId="20577"/>
          <ac:spMkLst>
            <pc:docMk/>
            <pc:sldMk cId="935363075" sldId="259"/>
            <ac:spMk id="4" creationId="{CC268651-92F0-464A-8CB5-BA1F4DE42D6D}"/>
          </ac:spMkLst>
        </pc:spChg>
        <pc:spChg chg="add mod">
          <ac:chgData name="" userId="2b751a6055106a21" providerId="LiveId" clId="{E22BA127-DEED-436A-9F57-1A912ACF6115}" dt="2021-02-18T14:10:20.912" v="190" actId="120"/>
          <ac:spMkLst>
            <pc:docMk/>
            <pc:sldMk cId="935363075" sldId="259"/>
            <ac:spMk id="5" creationId="{51017387-CDAE-417A-A198-6FA1CE4D8970}"/>
          </ac:spMkLst>
        </pc:spChg>
      </pc:sldChg>
      <pc:sldChg chg="addSp delSp modSp">
        <pc:chgData name="" userId="2b751a6055106a21" providerId="LiveId" clId="{E22BA127-DEED-436A-9F57-1A912ACF6115}" dt="2021-02-18T21:05:30.983" v="438"/>
        <pc:sldMkLst>
          <pc:docMk/>
          <pc:sldMk cId="3292918042" sldId="260"/>
        </pc:sldMkLst>
        <pc:spChg chg="add del mod">
          <ac:chgData name="" userId="2b751a6055106a21" providerId="LiveId" clId="{E22BA127-DEED-436A-9F57-1A912ACF6115}" dt="2021-02-18T14:04:11.996" v="139" actId="11529"/>
          <ac:spMkLst>
            <pc:docMk/>
            <pc:sldMk cId="3292918042" sldId="260"/>
            <ac:spMk id="2" creationId="{07AC1A59-9AFD-4A54-9179-93143F222A2F}"/>
          </ac:spMkLst>
        </pc:spChg>
        <pc:spChg chg="mod">
          <ac:chgData name="" userId="2b751a6055106a21" providerId="LiveId" clId="{E22BA127-DEED-436A-9F57-1A912ACF6115}" dt="2021-02-18T21:03:15.815" v="399" actId="20577"/>
          <ac:spMkLst>
            <pc:docMk/>
            <pc:sldMk cId="3292918042" sldId="260"/>
            <ac:spMk id="8" creationId="{A60AC23C-0438-4392-8EDA-77AB593AAA36}"/>
          </ac:spMkLst>
        </pc:spChg>
        <pc:spChg chg="mod">
          <ac:chgData name="" userId="2b751a6055106a21" providerId="LiveId" clId="{E22BA127-DEED-436A-9F57-1A912ACF6115}" dt="2021-02-18T21:05:30.983" v="438"/>
          <ac:spMkLst>
            <pc:docMk/>
            <pc:sldMk cId="3292918042" sldId="260"/>
            <ac:spMk id="9" creationId="{13B73926-DE1D-4017-A290-5C00560015A9}"/>
          </ac:spMkLst>
        </pc:spChg>
      </pc:sldChg>
      <pc:sldChg chg="addSp delSp modSp add">
        <pc:chgData name="" userId="2b751a6055106a21" providerId="LiveId" clId="{E22BA127-DEED-436A-9F57-1A912ACF6115}" dt="2021-02-18T19:31:34.963" v="337" actId="122"/>
        <pc:sldMkLst>
          <pc:docMk/>
          <pc:sldMk cId="927371196" sldId="261"/>
        </pc:sldMkLst>
        <pc:spChg chg="add mod">
          <ac:chgData name="" userId="2b751a6055106a21" providerId="LiveId" clId="{E22BA127-DEED-436A-9F57-1A912ACF6115}" dt="2021-02-18T19:30:14.894" v="328" actId="14100"/>
          <ac:spMkLst>
            <pc:docMk/>
            <pc:sldMk cId="927371196" sldId="261"/>
            <ac:spMk id="2" creationId="{232791E1-C9AB-47F4-B1C7-E9C616D40FED}"/>
          </ac:spMkLst>
        </pc:spChg>
        <pc:spChg chg="add mod">
          <ac:chgData name="" userId="2b751a6055106a21" providerId="LiveId" clId="{E22BA127-DEED-436A-9F57-1A912ACF6115}" dt="2021-02-18T19:31:34.963" v="337" actId="122"/>
          <ac:spMkLst>
            <pc:docMk/>
            <pc:sldMk cId="927371196" sldId="261"/>
            <ac:spMk id="3" creationId="{1AE7F586-AF7F-4880-B1B1-CB39B2371DE8}"/>
          </ac:spMkLst>
        </pc:spChg>
        <pc:spChg chg="add del mod">
          <ac:chgData name="" userId="2b751a6055106a21" providerId="LiveId" clId="{E22BA127-DEED-436A-9F57-1A912ACF6115}" dt="2021-02-18T19:31:21.044" v="334" actId="1076"/>
          <ac:spMkLst>
            <pc:docMk/>
            <pc:sldMk cId="927371196" sldId="261"/>
            <ac:spMk id="4" creationId="{9ED6449B-DC31-4F9F-A024-B99F49FF4C82}"/>
          </ac:spMkLst>
        </pc:spChg>
      </pc:sldChg>
      <pc:sldChg chg="modSp">
        <pc:chgData name="" userId="2b751a6055106a21" providerId="LiveId" clId="{E22BA127-DEED-436A-9F57-1A912ACF6115}" dt="2021-02-19T17:58:05.214" v="1010" actId="20577"/>
        <pc:sldMkLst>
          <pc:docMk/>
          <pc:sldMk cId="2783275494" sldId="262"/>
        </pc:sldMkLst>
        <pc:spChg chg="mod">
          <ac:chgData name="" userId="2b751a6055106a21" providerId="LiveId" clId="{E22BA127-DEED-436A-9F57-1A912ACF6115}" dt="2021-02-19T17:58:05.214" v="1010" actId="20577"/>
          <ac:spMkLst>
            <pc:docMk/>
            <pc:sldMk cId="2783275494" sldId="262"/>
            <ac:spMk id="19" creationId="{0AC05764-DF2F-48B0-8889-5CA7224F488C}"/>
          </ac:spMkLst>
        </pc:spChg>
      </pc:sldChg>
      <pc:sldChg chg="ord">
        <pc:chgData name="" userId="2b751a6055106a21" providerId="LiveId" clId="{E22BA127-DEED-436A-9F57-1A912ACF6115}" dt="2021-02-19T15:41:30.026" v="440"/>
        <pc:sldMkLst>
          <pc:docMk/>
          <pc:sldMk cId="1526798537" sldId="263"/>
        </pc:sldMkLst>
      </pc:sldChg>
      <pc:sldChg chg="modSp ord">
        <pc:chgData name="" userId="2b751a6055106a21" providerId="LiveId" clId="{E22BA127-DEED-436A-9F57-1A912ACF6115}" dt="2021-02-19T17:50:10.096" v="628" actId="5793"/>
        <pc:sldMkLst>
          <pc:docMk/>
          <pc:sldMk cId="940939398" sldId="264"/>
        </pc:sldMkLst>
        <pc:spChg chg="mod">
          <ac:chgData name="" userId="2b751a6055106a21" providerId="LiveId" clId="{E22BA127-DEED-436A-9F57-1A912ACF6115}" dt="2021-02-19T17:50:10.096" v="628" actId="5793"/>
          <ac:spMkLst>
            <pc:docMk/>
            <pc:sldMk cId="940939398" sldId="264"/>
            <ac:spMk id="2" creationId="{AF507B14-C068-49A1-B178-03A79B4DE4A0}"/>
          </ac:spMkLst>
        </pc:spChg>
      </pc:sldChg>
      <pc:sldChg chg="addSp delSp modSp">
        <pc:chgData name="" userId="2b751a6055106a21" providerId="LiveId" clId="{E22BA127-DEED-436A-9F57-1A912ACF6115}" dt="2021-02-19T17:55:33.372" v="1004" actId="123"/>
        <pc:sldMkLst>
          <pc:docMk/>
          <pc:sldMk cId="1990168578" sldId="265"/>
        </pc:sldMkLst>
        <pc:spChg chg="add del">
          <ac:chgData name="" userId="2b751a6055106a21" providerId="LiveId" clId="{E22BA127-DEED-436A-9F57-1A912ACF6115}" dt="2021-02-19T16:34:14.261" v="469"/>
          <ac:spMkLst>
            <pc:docMk/>
            <pc:sldMk cId="1990168578" sldId="265"/>
            <ac:spMk id="2" creationId="{1825F128-C893-4753-9EEB-C7F569F81909}"/>
          </ac:spMkLst>
        </pc:spChg>
        <pc:spChg chg="add del mod">
          <ac:chgData name="" userId="2b751a6055106a21" providerId="LiveId" clId="{E22BA127-DEED-436A-9F57-1A912ACF6115}" dt="2021-02-19T16:34:13.677" v="468" actId="11529"/>
          <ac:spMkLst>
            <pc:docMk/>
            <pc:sldMk cId="1990168578" sldId="265"/>
            <ac:spMk id="3" creationId="{2ED12F24-55DE-485F-9E77-6DA1AF8235DD}"/>
          </ac:spMkLst>
        </pc:spChg>
        <pc:spChg chg="add del">
          <ac:chgData name="" userId="2b751a6055106a21" providerId="LiveId" clId="{E22BA127-DEED-436A-9F57-1A912ACF6115}" dt="2021-02-19T16:34:19.105" v="471"/>
          <ac:spMkLst>
            <pc:docMk/>
            <pc:sldMk cId="1990168578" sldId="265"/>
            <ac:spMk id="4" creationId="{F3A947CD-885A-4CF8-888D-0C4B83CFB466}"/>
          </ac:spMkLst>
        </pc:spChg>
        <pc:spChg chg="add del mod">
          <ac:chgData name="" userId="2b751a6055106a21" providerId="LiveId" clId="{E22BA127-DEED-436A-9F57-1A912ACF6115}" dt="2021-02-19T16:52:33.513" v="520"/>
          <ac:spMkLst>
            <pc:docMk/>
            <pc:sldMk cId="1990168578" sldId="265"/>
            <ac:spMk id="5" creationId="{5602E8FE-4F3D-4E93-8BB0-B217F3BF500A}"/>
          </ac:spMkLst>
        </pc:spChg>
        <pc:spChg chg="add mod">
          <ac:chgData name="" userId="2b751a6055106a21" providerId="LiveId" clId="{E22BA127-DEED-436A-9F57-1A912ACF6115}" dt="2021-02-19T17:55:33.372" v="1004" actId="123"/>
          <ac:spMkLst>
            <pc:docMk/>
            <pc:sldMk cId="1990168578" sldId="265"/>
            <ac:spMk id="6" creationId="{A386AAFD-8CEE-4D54-95C9-190D5D457181}"/>
          </ac:spMkLst>
        </pc:spChg>
        <pc:spChg chg="add del mod">
          <ac:chgData name="" userId="2b751a6055106a21" providerId="LiveId" clId="{E22BA127-DEED-436A-9F57-1A912ACF6115}" dt="2021-02-19T17:52:24.127" v="725" actId="478"/>
          <ac:spMkLst>
            <pc:docMk/>
            <pc:sldMk cId="1990168578" sldId="265"/>
            <ac:spMk id="11" creationId="{81FCA519-9602-4E55-B9EB-009B69A2CA25}"/>
          </ac:spMkLst>
        </pc:spChg>
        <pc:cxnChg chg="add del mod">
          <ac:chgData name="" userId="2b751a6055106a21" providerId="LiveId" clId="{E22BA127-DEED-436A-9F57-1A912ACF6115}" dt="2021-02-19T16:55:11.990" v="542" actId="11529"/>
          <ac:cxnSpMkLst>
            <pc:docMk/>
            <pc:sldMk cId="1990168578" sldId="265"/>
            <ac:cxnSpMk id="8" creationId="{13087D43-06E1-4A09-B580-1588601D61B5}"/>
          </ac:cxnSpMkLst>
        </pc:cxnChg>
      </pc:sldChg>
      <pc:sldChg chg="addSp modSp add">
        <pc:chgData name="" userId="2b751a6055106a21" providerId="LiveId" clId="{E22BA127-DEED-436A-9F57-1A912ACF6115}" dt="2021-02-19T17:52:08.364" v="724" actId="20577"/>
        <pc:sldMkLst>
          <pc:docMk/>
          <pc:sldMk cId="4201176040" sldId="267"/>
        </pc:sldMkLst>
        <pc:spChg chg="add mod">
          <ac:chgData name="" userId="2b751a6055106a21" providerId="LiveId" clId="{E22BA127-DEED-436A-9F57-1A912ACF6115}" dt="2021-02-19T17:52:08.364" v="724" actId="20577"/>
          <ac:spMkLst>
            <pc:docMk/>
            <pc:sldMk cId="4201176040" sldId="267"/>
            <ac:spMk id="2" creationId="{F3810E47-DB9A-4B86-B6CA-0DB7A7581C1A}"/>
          </ac:spMkLst>
        </pc:spChg>
      </pc:sldChg>
    </pc:docChg>
  </pc:docChgLst>
  <pc:docChgLst>
    <pc:chgData name="Tawanda Bryant" userId="2b751a6055106a21" providerId="LiveId" clId="{356D95FD-4E1C-48EF-84D2-27A94069F087}"/>
    <pc:docChg chg="undo redo custSel addSld delSld modSld">
      <pc:chgData name="Tawanda Bryant" userId="2b751a6055106a21" providerId="LiveId" clId="{356D95FD-4E1C-48EF-84D2-27A94069F087}" dt="2021-02-21T12:14:48.917" v="1161" actId="1076"/>
      <pc:docMkLst>
        <pc:docMk/>
      </pc:docMkLst>
      <pc:sldChg chg="addSp delSp modSp mod setBg">
        <pc:chgData name="Tawanda Bryant" userId="2b751a6055106a21" providerId="LiveId" clId="{356D95FD-4E1C-48EF-84D2-27A94069F087}" dt="2021-02-21T11:37:05.447" v="909" actId="1076"/>
        <pc:sldMkLst>
          <pc:docMk/>
          <pc:sldMk cId="1816783228" sldId="256"/>
        </pc:sldMkLst>
        <pc:spChg chg="mod ord">
          <ac:chgData name="Tawanda Bryant" userId="2b751a6055106a21" providerId="LiveId" clId="{356D95FD-4E1C-48EF-84D2-27A94069F087}" dt="2021-02-20T01:57:14.310" v="898" actId="26606"/>
          <ac:spMkLst>
            <pc:docMk/>
            <pc:sldMk cId="1816783228" sldId="256"/>
            <ac:spMk id="2" creationId="{0EBB24E3-B0B5-4FCE-B3FB-722278E07031}"/>
          </ac:spMkLst>
        </pc:spChg>
        <pc:spChg chg="mod">
          <ac:chgData name="Tawanda Bryant" userId="2b751a6055106a21" providerId="LiveId" clId="{356D95FD-4E1C-48EF-84D2-27A94069F087}" dt="2021-02-20T01:57:14.310" v="898" actId="26606"/>
          <ac:spMkLst>
            <pc:docMk/>
            <pc:sldMk cId="1816783228" sldId="256"/>
            <ac:spMk id="3" creationId="{1FA1B85B-FECA-4640-A64D-88483ADAF247}"/>
          </ac:spMkLst>
        </pc:spChg>
        <pc:spChg chg="add del">
          <ac:chgData name="Tawanda Bryant" userId="2b751a6055106a21" providerId="LiveId" clId="{356D95FD-4E1C-48EF-84D2-27A94069F087}" dt="2021-02-20T01:54:04.946" v="830" actId="26606"/>
          <ac:spMkLst>
            <pc:docMk/>
            <pc:sldMk cId="1816783228" sldId="256"/>
            <ac:spMk id="6" creationId="{8C8D824E-2FE2-436D-BA86-C0386D8FA9CB}"/>
          </ac:spMkLst>
        </pc:spChg>
        <pc:spChg chg="add del">
          <ac:chgData name="Tawanda Bryant" userId="2b751a6055106a21" providerId="LiveId" clId="{356D95FD-4E1C-48EF-84D2-27A94069F087}" dt="2021-02-20T01:54:04.946" v="830" actId="26606"/>
          <ac:spMkLst>
            <pc:docMk/>
            <pc:sldMk cId="1816783228" sldId="256"/>
            <ac:spMk id="7" creationId="{D4E62E99-E55A-4404-B79D-9C8CC852344A}"/>
          </ac:spMkLst>
        </pc:spChg>
        <pc:spChg chg="add del">
          <ac:chgData name="Tawanda Bryant" userId="2b751a6055106a21" providerId="LiveId" clId="{356D95FD-4E1C-48EF-84D2-27A94069F087}" dt="2021-02-20T01:54:04.946" v="830" actId="26606"/>
          <ac:spMkLst>
            <pc:docMk/>
            <pc:sldMk cId="1816783228" sldId="256"/>
            <ac:spMk id="8" creationId="{6F2B71E6-6516-4BB6-B895-35E8F289212C}"/>
          </ac:spMkLst>
        </pc:spChg>
        <pc:spChg chg="add del">
          <ac:chgData name="Tawanda Bryant" userId="2b751a6055106a21" providerId="LiveId" clId="{356D95FD-4E1C-48EF-84D2-27A94069F087}" dt="2021-02-20T01:47:30.589" v="826" actId="26606"/>
          <ac:spMkLst>
            <pc:docMk/>
            <pc:sldMk cId="1816783228" sldId="256"/>
            <ac:spMk id="9" creationId="{8C8D824E-2FE2-436D-BA86-C0386D8FA9CB}"/>
          </ac:spMkLst>
        </pc:spChg>
        <pc:spChg chg="add del">
          <ac:chgData name="Tawanda Bryant" userId="2b751a6055106a21" providerId="LiveId" clId="{356D95FD-4E1C-48EF-84D2-27A94069F087}" dt="2021-02-20T01:54:04.946" v="830" actId="26606"/>
          <ac:spMkLst>
            <pc:docMk/>
            <pc:sldMk cId="1816783228" sldId="256"/>
            <ac:spMk id="10" creationId="{7BB39608-D59B-4A40-BD24-A3B510F02838}"/>
          </ac:spMkLst>
        </pc:spChg>
        <pc:spChg chg="add del">
          <ac:chgData name="Tawanda Bryant" userId="2b751a6055106a21" providerId="LiveId" clId="{356D95FD-4E1C-48EF-84D2-27A94069F087}" dt="2021-02-20T01:47:30.589" v="826" actId="26606"/>
          <ac:spMkLst>
            <pc:docMk/>
            <pc:sldMk cId="1816783228" sldId="256"/>
            <ac:spMk id="11" creationId="{D4E62E99-E55A-4404-B79D-9C8CC852344A}"/>
          </ac:spMkLst>
        </pc:spChg>
        <pc:spChg chg="add del">
          <ac:chgData name="Tawanda Bryant" userId="2b751a6055106a21" providerId="LiveId" clId="{356D95FD-4E1C-48EF-84D2-27A94069F087}" dt="2021-02-20T01:47:30.589" v="826" actId="26606"/>
          <ac:spMkLst>
            <pc:docMk/>
            <pc:sldMk cId="1816783228" sldId="256"/>
            <ac:spMk id="13" creationId="{6F2B71E6-6516-4BB6-B895-35E8F289212C}"/>
          </ac:spMkLst>
        </pc:spChg>
        <pc:spChg chg="add del">
          <ac:chgData name="Tawanda Bryant" userId="2b751a6055106a21" providerId="LiveId" clId="{356D95FD-4E1C-48EF-84D2-27A94069F087}" dt="2021-02-20T01:47:30.589" v="826" actId="26606"/>
          <ac:spMkLst>
            <pc:docMk/>
            <pc:sldMk cId="1816783228" sldId="256"/>
            <ac:spMk id="15" creationId="{7BB39608-D59B-4A40-BD24-A3B510F02838}"/>
          </ac:spMkLst>
        </pc:spChg>
        <pc:spChg chg="add del">
          <ac:chgData name="Tawanda Bryant" userId="2b751a6055106a21" providerId="LiveId" clId="{356D95FD-4E1C-48EF-84D2-27A94069F087}" dt="2021-02-20T01:54:09.905" v="832" actId="26606"/>
          <ac:spMkLst>
            <pc:docMk/>
            <pc:sldMk cId="1816783228" sldId="256"/>
            <ac:spMk id="17" creationId="{52CE1431-75FA-49CE-A7AC-42816EFBC5DB}"/>
          </ac:spMkLst>
        </pc:spChg>
        <pc:spChg chg="add del">
          <ac:chgData name="Tawanda Bryant" userId="2b751a6055106a21" providerId="LiveId" clId="{356D95FD-4E1C-48EF-84D2-27A94069F087}" dt="2021-02-20T01:54:09.905" v="832" actId="26606"/>
          <ac:spMkLst>
            <pc:docMk/>
            <pc:sldMk cId="1816783228" sldId="256"/>
            <ac:spMk id="18" creationId="{6B19486B-DD4C-4473-9FF8-3E3FB1542EE7}"/>
          </ac:spMkLst>
        </pc:spChg>
        <pc:spChg chg="add del">
          <ac:chgData name="Tawanda Bryant" userId="2b751a6055106a21" providerId="LiveId" clId="{356D95FD-4E1C-48EF-84D2-27A94069F087}" dt="2021-02-20T01:54:09.905" v="832" actId="26606"/>
          <ac:spMkLst>
            <pc:docMk/>
            <pc:sldMk cId="1816783228" sldId="256"/>
            <ac:spMk id="23" creationId="{0917D5C4-7346-4128-A893-88F9031A327B}"/>
          </ac:spMkLst>
        </pc:spChg>
        <pc:spChg chg="add del">
          <ac:chgData name="Tawanda Bryant" userId="2b751a6055106a21" providerId="LiveId" clId="{356D95FD-4E1C-48EF-84D2-27A94069F087}" dt="2021-02-20T01:54:15.954" v="834" actId="26606"/>
          <ac:spMkLst>
            <pc:docMk/>
            <pc:sldMk cId="1816783228" sldId="256"/>
            <ac:spMk id="30" creationId="{6B19486B-DD4C-4473-9FF8-3E3FB1542EE7}"/>
          </ac:spMkLst>
        </pc:spChg>
        <pc:spChg chg="add del">
          <ac:chgData name="Tawanda Bryant" userId="2b751a6055106a21" providerId="LiveId" clId="{356D95FD-4E1C-48EF-84D2-27A94069F087}" dt="2021-02-20T01:54:15.954" v="834" actId="26606"/>
          <ac:spMkLst>
            <pc:docMk/>
            <pc:sldMk cId="1816783228" sldId="256"/>
            <ac:spMk id="31" creationId="{52CE1431-75FA-49CE-A7AC-42816EFBC5DB}"/>
          </ac:spMkLst>
        </pc:spChg>
        <pc:spChg chg="add del">
          <ac:chgData name="Tawanda Bryant" userId="2b751a6055106a21" providerId="LiveId" clId="{356D95FD-4E1C-48EF-84D2-27A94069F087}" dt="2021-02-20T01:54:15.954" v="834" actId="26606"/>
          <ac:spMkLst>
            <pc:docMk/>
            <pc:sldMk cId="1816783228" sldId="256"/>
            <ac:spMk id="34" creationId="{B8D0330D-F534-4131-9807-B71B9EF12BAA}"/>
          </ac:spMkLst>
        </pc:spChg>
        <pc:spChg chg="add del">
          <ac:chgData name="Tawanda Bryant" userId="2b751a6055106a21" providerId="LiveId" clId="{356D95FD-4E1C-48EF-84D2-27A94069F087}" dt="2021-02-20T01:54:16.986" v="836" actId="26606"/>
          <ac:spMkLst>
            <pc:docMk/>
            <pc:sldMk cId="1816783228" sldId="256"/>
            <ac:spMk id="40" creationId="{6B19486B-DD4C-4473-9FF8-3E3FB1542EE7}"/>
          </ac:spMkLst>
        </pc:spChg>
        <pc:spChg chg="add del">
          <ac:chgData name="Tawanda Bryant" userId="2b751a6055106a21" providerId="LiveId" clId="{356D95FD-4E1C-48EF-84D2-27A94069F087}" dt="2021-02-20T01:54:16.986" v="836" actId="26606"/>
          <ac:spMkLst>
            <pc:docMk/>
            <pc:sldMk cId="1816783228" sldId="256"/>
            <ac:spMk id="41" creationId="{52CE1431-75FA-49CE-A7AC-42816EFBC5DB}"/>
          </ac:spMkLst>
        </pc:spChg>
        <pc:spChg chg="add del">
          <ac:chgData name="Tawanda Bryant" userId="2b751a6055106a21" providerId="LiveId" clId="{356D95FD-4E1C-48EF-84D2-27A94069F087}" dt="2021-02-20T01:54:16.986" v="836" actId="26606"/>
          <ac:spMkLst>
            <pc:docMk/>
            <pc:sldMk cId="1816783228" sldId="256"/>
            <ac:spMk id="43" creationId="{C2E52CAC-158C-4DC7-AA1C-F582FFF73C60}"/>
          </ac:spMkLst>
        </pc:spChg>
        <pc:spChg chg="add del">
          <ac:chgData name="Tawanda Bryant" userId="2b751a6055106a21" providerId="LiveId" clId="{356D95FD-4E1C-48EF-84D2-27A94069F087}" dt="2021-02-20T01:54:22.124" v="838" actId="26606"/>
          <ac:spMkLst>
            <pc:docMk/>
            <pc:sldMk cId="1816783228" sldId="256"/>
            <ac:spMk id="47" creationId="{236AC274-BE9A-45C1-B759-EA13659D0735}"/>
          </ac:spMkLst>
        </pc:spChg>
        <pc:spChg chg="add del">
          <ac:chgData name="Tawanda Bryant" userId="2b751a6055106a21" providerId="LiveId" clId="{356D95FD-4E1C-48EF-84D2-27A94069F087}" dt="2021-02-20T01:54:28.154" v="840" actId="26606"/>
          <ac:spMkLst>
            <pc:docMk/>
            <pc:sldMk cId="1816783228" sldId="256"/>
            <ac:spMk id="49" creationId="{D77D54DE-D35C-41CF-B0BE-209030A71DB1}"/>
          </ac:spMkLst>
        </pc:spChg>
        <pc:spChg chg="add del">
          <ac:chgData name="Tawanda Bryant" userId="2b751a6055106a21" providerId="LiveId" clId="{356D95FD-4E1C-48EF-84D2-27A94069F087}" dt="2021-02-20T01:54:28.154" v="840" actId="26606"/>
          <ac:spMkLst>
            <pc:docMk/>
            <pc:sldMk cId="1816783228" sldId="256"/>
            <ac:spMk id="51" creationId="{7F1DCE60-EE3E-40AD-A094-D46BBD7D912A}"/>
          </ac:spMkLst>
        </pc:spChg>
        <pc:spChg chg="add del">
          <ac:chgData name="Tawanda Bryant" userId="2b751a6055106a21" providerId="LiveId" clId="{356D95FD-4E1C-48EF-84D2-27A94069F087}" dt="2021-02-20T01:54:28.154" v="840" actId="26606"/>
          <ac:spMkLst>
            <pc:docMk/>
            <pc:sldMk cId="1816783228" sldId="256"/>
            <ac:spMk id="53" creationId="{85AB53B8-E9E6-4D13-AEB2-716CF5D06CDC}"/>
          </ac:spMkLst>
        </pc:spChg>
        <pc:spChg chg="add del">
          <ac:chgData name="Tawanda Bryant" userId="2b751a6055106a21" providerId="LiveId" clId="{356D95FD-4E1C-48EF-84D2-27A94069F087}" dt="2021-02-20T01:55:02.707" v="852" actId="26606"/>
          <ac:spMkLst>
            <pc:docMk/>
            <pc:sldMk cId="1816783228" sldId="256"/>
            <ac:spMk id="58" creationId="{6B19486B-DD4C-4473-9FF8-3E3FB1542EE7}"/>
          </ac:spMkLst>
        </pc:spChg>
        <pc:spChg chg="add del">
          <ac:chgData name="Tawanda Bryant" userId="2b751a6055106a21" providerId="LiveId" clId="{356D95FD-4E1C-48EF-84D2-27A94069F087}" dt="2021-02-20T01:55:02.707" v="852" actId="26606"/>
          <ac:spMkLst>
            <pc:docMk/>
            <pc:sldMk cId="1816783228" sldId="256"/>
            <ac:spMk id="59" creationId="{52CE1431-75FA-49CE-A7AC-42816EFBC5DB}"/>
          </ac:spMkLst>
        </pc:spChg>
        <pc:spChg chg="add del">
          <ac:chgData name="Tawanda Bryant" userId="2b751a6055106a21" providerId="LiveId" clId="{356D95FD-4E1C-48EF-84D2-27A94069F087}" dt="2021-02-20T01:57:14.310" v="898" actId="26606"/>
          <ac:spMkLst>
            <pc:docMk/>
            <pc:sldMk cId="1816783228" sldId="256"/>
            <ac:spMk id="60" creationId="{7D905BBE-9F8D-4A73-B5F1-BAF812A33593}"/>
          </ac:spMkLst>
        </pc:spChg>
        <pc:spChg chg="add del">
          <ac:chgData name="Tawanda Bryant" userId="2b751a6055106a21" providerId="LiveId" clId="{356D95FD-4E1C-48EF-84D2-27A94069F087}" dt="2021-02-20T01:57:14.310" v="898" actId="26606"/>
          <ac:spMkLst>
            <pc:docMk/>
            <pc:sldMk cId="1816783228" sldId="256"/>
            <ac:spMk id="63" creationId="{C9658688-9BC1-45C6-BEBA-1753861A524D}"/>
          </ac:spMkLst>
        </pc:spChg>
        <pc:spChg chg="add del">
          <ac:chgData name="Tawanda Bryant" userId="2b751a6055106a21" providerId="LiveId" clId="{356D95FD-4E1C-48EF-84D2-27A94069F087}" dt="2021-02-20T01:57:14.310" v="898" actId="26606"/>
          <ac:spMkLst>
            <pc:docMk/>
            <pc:sldMk cId="1816783228" sldId="256"/>
            <ac:spMk id="67" creationId="{A9EE5B3E-496C-497B-9BD6-2A98CBD55798}"/>
          </ac:spMkLst>
        </pc:spChg>
        <pc:grpChg chg="add del">
          <ac:chgData name="Tawanda Bryant" userId="2b751a6055106a21" providerId="LiveId" clId="{356D95FD-4E1C-48EF-84D2-27A94069F087}" dt="2021-02-20T01:54:09.905" v="832" actId="26606"/>
          <ac:grpSpMkLst>
            <pc:docMk/>
            <pc:sldMk cId="1816783228" sldId="256"/>
            <ac:grpSpMk id="19" creationId="{F6BCB397-4790-4766-82B8-F6ED3BAAB00F}"/>
          </ac:grpSpMkLst>
        </pc:grpChg>
        <pc:grpChg chg="add del">
          <ac:chgData name="Tawanda Bryant" userId="2b751a6055106a21" providerId="LiveId" clId="{356D95FD-4E1C-48EF-84D2-27A94069F087}" dt="2021-02-20T01:54:15.954" v="834" actId="26606"/>
          <ac:grpSpMkLst>
            <pc:docMk/>
            <pc:sldMk cId="1816783228" sldId="256"/>
            <ac:grpSpMk id="32" creationId="{D252EB36-EB2C-4AFE-B09B-0DF8AC871E5C}"/>
          </ac:grpSpMkLst>
        </pc:grpChg>
        <pc:grpChg chg="add del">
          <ac:chgData name="Tawanda Bryant" userId="2b751a6055106a21" providerId="LiveId" clId="{356D95FD-4E1C-48EF-84D2-27A94069F087}" dt="2021-02-20T01:54:16.986" v="836" actId="26606"/>
          <ac:grpSpMkLst>
            <pc:docMk/>
            <pc:sldMk cId="1816783228" sldId="256"/>
            <ac:grpSpMk id="42" creationId="{E7E11A8B-D353-4867-842B-40B7BABC9EED}"/>
          </ac:grpSpMkLst>
        </pc:grpChg>
        <pc:picChg chg="add del mod ord">
          <ac:chgData name="Tawanda Bryant" userId="2b751a6055106a21" providerId="LiveId" clId="{356D95FD-4E1C-48EF-84D2-27A94069F087}" dt="2021-02-20T01:55:03.393" v="853"/>
          <ac:picMkLst>
            <pc:docMk/>
            <pc:sldMk cId="1816783228" sldId="256"/>
            <ac:picMk id="4" creationId="{85E90CC5-CE4A-449D-9C9D-F88989F73C84}"/>
          </ac:picMkLst>
        </pc:picChg>
        <pc:picChg chg="mod">
          <ac:chgData name="Tawanda Bryant" userId="2b751a6055106a21" providerId="LiveId" clId="{356D95FD-4E1C-48EF-84D2-27A94069F087}" dt="2021-02-21T11:37:05.447" v="909" actId="1076"/>
          <ac:picMkLst>
            <pc:docMk/>
            <pc:sldMk cId="1816783228" sldId="256"/>
            <ac:picMk id="4" creationId="{D0A36E3F-D79A-47E9-984C-EC3FF99915BA}"/>
          </ac:picMkLst>
        </pc:picChg>
        <pc:picChg chg="add del">
          <ac:chgData name="Tawanda Bryant" userId="2b751a6055106a21" providerId="LiveId" clId="{356D95FD-4E1C-48EF-84D2-27A94069F087}" dt="2021-02-20T01:47:30.589" v="826" actId="26606"/>
          <ac:picMkLst>
            <pc:docMk/>
            <pc:sldMk cId="1816783228" sldId="256"/>
            <ac:picMk id="5" creationId="{58E943E2-7710-4EFA-9968-F61EAA35F400}"/>
          </ac:picMkLst>
        </pc:picChg>
        <pc:picChg chg="add del">
          <ac:chgData name="Tawanda Bryant" userId="2b751a6055106a21" providerId="LiveId" clId="{356D95FD-4E1C-48EF-84D2-27A94069F087}" dt="2021-02-20T01:54:09.905" v="832" actId="26606"/>
          <ac:picMkLst>
            <pc:docMk/>
            <pc:sldMk cId="1816783228" sldId="256"/>
            <ac:picMk id="12" creationId="{A97529DD-0019-4F2B-AAE6-A82A2FADB61C}"/>
          </ac:picMkLst>
        </pc:picChg>
        <pc:picChg chg="add del">
          <ac:chgData name="Tawanda Bryant" userId="2b751a6055106a21" providerId="LiveId" clId="{356D95FD-4E1C-48EF-84D2-27A94069F087}" dt="2021-02-20T01:54:09.905" v="832" actId="26606"/>
          <ac:picMkLst>
            <pc:docMk/>
            <pc:sldMk cId="1816783228" sldId="256"/>
            <ac:picMk id="14" creationId="{4A476453-89B8-4D0E-BDE0-0446B97F5FD2}"/>
          </ac:picMkLst>
        </pc:picChg>
        <pc:picChg chg="add del">
          <ac:chgData name="Tawanda Bryant" userId="2b751a6055106a21" providerId="LiveId" clId="{356D95FD-4E1C-48EF-84D2-27A94069F087}" dt="2021-02-20T01:54:09.905" v="832" actId="26606"/>
          <ac:picMkLst>
            <pc:docMk/>
            <pc:sldMk cId="1816783228" sldId="256"/>
            <ac:picMk id="16" creationId="{02B7E5A1-5C08-4455-A219-804981D6B260}"/>
          </ac:picMkLst>
        </pc:picChg>
        <pc:picChg chg="add del mod">
          <ac:chgData name="Tawanda Bryant" userId="2b751a6055106a21" providerId="LiveId" clId="{356D95FD-4E1C-48EF-84D2-27A94069F087}" dt="2021-02-20T01:59:19.672" v="908" actId="21"/>
          <ac:picMkLst>
            <pc:docMk/>
            <pc:sldMk cId="1816783228" sldId="256"/>
            <ac:picMk id="22" creationId="{BA6ECC31-9D13-4C37-A89C-250270480AB9}"/>
          </ac:picMkLst>
        </pc:picChg>
        <pc:picChg chg="add del">
          <ac:chgData name="Tawanda Bryant" userId="2b751a6055106a21" providerId="LiveId" clId="{356D95FD-4E1C-48EF-84D2-27A94069F087}" dt="2021-02-20T01:54:09.905" v="832" actId="26606"/>
          <ac:picMkLst>
            <pc:docMk/>
            <pc:sldMk cId="1816783228" sldId="256"/>
            <ac:picMk id="25" creationId="{4EC06EAC-4D4E-4BEC-A580-543F5E0EDE94}"/>
          </ac:picMkLst>
        </pc:picChg>
        <pc:picChg chg="add del">
          <ac:chgData name="Tawanda Bryant" userId="2b751a6055106a21" providerId="LiveId" clId="{356D95FD-4E1C-48EF-84D2-27A94069F087}" dt="2021-02-20T01:54:15.954" v="834" actId="26606"/>
          <ac:picMkLst>
            <pc:docMk/>
            <pc:sldMk cId="1816783228" sldId="256"/>
            <ac:picMk id="27" creationId="{A97529DD-0019-4F2B-AAE6-A82A2FADB61C}"/>
          </ac:picMkLst>
        </pc:picChg>
        <pc:picChg chg="add del">
          <ac:chgData name="Tawanda Bryant" userId="2b751a6055106a21" providerId="LiveId" clId="{356D95FD-4E1C-48EF-84D2-27A94069F087}" dt="2021-02-20T01:54:15.954" v="834" actId="26606"/>
          <ac:picMkLst>
            <pc:docMk/>
            <pc:sldMk cId="1816783228" sldId="256"/>
            <ac:picMk id="28" creationId="{4A476453-89B8-4D0E-BDE0-0446B97F5FD2}"/>
          </ac:picMkLst>
        </pc:picChg>
        <pc:picChg chg="add del">
          <ac:chgData name="Tawanda Bryant" userId="2b751a6055106a21" providerId="LiveId" clId="{356D95FD-4E1C-48EF-84D2-27A94069F087}" dt="2021-02-20T01:54:15.954" v="834" actId="26606"/>
          <ac:picMkLst>
            <pc:docMk/>
            <pc:sldMk cId="1816783228" sldId="256"/>
            <ac:picMk id="29" creationId="{02B7E5A1-5C08-4455-A219-804981D6B260}"/>
          </ac:picMkLst>
        </pc:picChg>
        <pc:picChg chg="add del">
          <ac:chgData name="Tawanda Bryant" userId="2b751a6055106a21" providerId="LiveId" clId="{356D95FD-4E1C-48EF-84D2-27A94069F087}" dt="2021-02-20T01:54:15.954" v="834" actId="26606"/>
          <ac:picMkLst>
            <pc:docMk/>
            <pc:sldMk cId="1816783228" sldId="256"/>
            <ac:picMk id="35" creationId="{18B7ED37-7ABB-42DD-AB26-3F9028261B99}"/>
          </ac:picMkLst>
        </pc:picChg>
        <pc:picChg chg="add del">
          <ac:chgData name="Tawanda Bryant" userId="2b751a6055106a21" providerId="LiveId" clId="{356D95FD-4E1C-48EF-84D2-27A94069F087}" dt="2021-02-20T01:54:16.986" v="836" actId="26606"/>
          <ac:picMkLst>
            <pc:docMk/>
            <pc:sldMk cId="1816783228" sldId="256"/>
            <ac:picMk id="37" creationId="{A97529DD-0019-4F2B-AAE6-A82A2FADB61C}"/>
          </ac:picMkLst>
        </pc:picChg>
        <pc:picChg chg="add del">
          <ac:chgData name="Tawanda Bryant" userId="2b751a6055106a21" providerId="LiveId" clId="{356D95FD-4E1C-48EF-84D2-27A94069F087}" dt="2021-02-20T01:54:16.986" v="836" actId="26606"/>
          <ac:picMkLst>
            <pc:docMk/>
            <pc:sldMk cId="1816783228" sldId="256"/>
            <ac:picMk id="38" creationId="{4A476453-89B8-4D0E-BDE0-0446B97F5FD2}"/>
          </ac:picMkLst>
        </pc:picChg>
        <pc:picChg chg="add del">
          <ac:chgData name="Tawanda Bryant" userId="2b751a6055106a21" providerId="LiveId" clId="{356D95FD-4E1C-48EF-84D2-27A94069F087}" dt="2021-02-20T01:54:16.986" v="836" actId="26606"/>
          <ac:picMkLst>
            <pc:docMk/>
            <pc:sldMk cId="1816783228" sldId="256"/>
            <ac:picMk id="39" creationId="{02B7E5A1-5C08-4455-A219-804981D6B260}"/>
          </ac:picMkLst>
        </pc:picChg>
        <pc:picChg chg="add del">
          <ac:chgData name="Tawanda Bryant" userId="2b751a6055106a21" providerId="LiveId" clId="{356D95FD-4E1C-48EF-84D2-27A94069F087}" dt="2021-02-20T01:54:16.986" v="836" actId="26606"/>
          <ac:picMkLst>
            <pc:docMk/>
            <pc:sldMk cId="1816783228" sldId="256"/>
            <ac:picMk id="44" creationId="{83211ECD-2CC2-43D9-A32B-E8669250EF55}"/>
          </ac:picMkLst>
        </pc:picChg>
        <pc:picChg chg="add del">
          <ac:chgData name="Tawanda Bryant" userId="2b751a6055106a21" providerId="LiveId" clId="{356D95FD-4E1C-48EF-84D2-27A94069F087}" dt="2021-02-20T01:54:22.124" v="838" actId="26606"/>
          <ac:picMkLst>
            <pc:docMk/>
            <pc:sldMk cId="1816783228" sldId="256"/>
            <ac:picMk id="46" creationId="{743009EE-325B-406F-9F0A-55946080EE0B}"/>
          </ac:picMkLst>
        </pc:picChg>
        <pc:picChg chg="add del">
          <ac:chgData name="Tawanda Bryant" userId="2b751a6055106a21" providerId="LiveId" clId="{356D95FD-4E1C-48EF-84D2-27A94069F087}" dt="2021-02-20T01:54:28.154" v="840" actId="26606"/>
          <ac:picMkLst>
            <pc:docMk/>
            <pc:sldMk cId="1816783228" sldId="256"/>
            <ac:picMk id="50" creationId="{C1BE412D-E43A-40F7-9D40-9A608E43CD4A}"/>
          </ac:picMkLst>
        </pc:picChg>
        <pc:picChg chg="add del">
          <ac:chgData name="Tawanda Bryant" userId="2b751a6055106a21" providerId="LiveId" clId="{356D95FD-4E1C-48EF-84D2-27A94069F087}" dt="2021-02-20T01:54:28.154" v="840" actId="26606"/>
          <ac:picMkLst>
            <pc:docMk/>
            <pc:sldMk cId="1816783228" sldId="256"/>
            <ac:picMk id="52" creationId="{0FD92A14-1D99-4216-ACAD-12048C4DF9B0}"/>
          </ac:picMkLst>
        </pc:picChg>
        <pc:picChg chg="add del mod">
          <ac:chgData name="Tawanda Bryant" userId="2b751a6055106a21" providerId="LiveId" clId="{356D95FD-4E1C-48EF-84D2-27A94069F087}" dt="2021-02-20T01:57:20.628" v="899" actId="21"/>
          <ac:picMkLst>
            <pc:docMk/>
            <pc:sldMk cId="1816783228" sldId="256"/>
            <ac:picMk id="54" creationId="{54C29C40-7304-4713-B71C-FDA0502971C1}"/>
          </ac:picMkLst>
        </pc:picChg>
        <pc:picChg chg="add del">
          <ac:chgData name="Tawanda Bryant" userId="2b751a6055106a21" providerId="LiveId" clId="{356D95FD-4E1C-48EF-84D2-27A94069F087}" dt="2021-02-20T01:55:02.707" v="852" actId="26606"/>
          <ac:picMkLst>
            <pc:docMk/>
            <pc:sldMk cId="1816783228" sldId="256"/>
            <ac:picMk id="55" creationId="{A97529DD-0019-4F2B-AAE6-A82A2FADB61C}"/>
          </ac:picMkLst>
        </pc:picChg>
        <pc:picChg chg="add del">
          <ac:chgData name="Tawanda Bryant" userId="2b751a6055106a21" providerId="LiveId" clId="{356D95FD-4E1C-48EF-84D2-27A94069F087}" dt="2021-02-20T01:55:02.707" v="852" actId="26606"/>
          <ac:picMkLst>
            <pc:docMk/>
            <pc:sldMk cId="1816783228" sldId="256"/>
            <ac:picMk id="56" creationId="{4A476453-89B8-4D0E-BDE0-0446B97F5FD2}"/>
          </ac:picMkLst>
        </pc:picChg>
        <pc:picChg chg="add del">
          <ac:chgData name="Tawanda Bryant" userId="2b751a6055106a21" providerId="LiveId" clId="{356D95FD-4E1C-48EF-84D2-27A94069F087}" dt="2021-02-20T01:55:02.707" v="852" actId="26606"/>
          <ac:picMkLst>
            <pc:docMk/>
            <pc:sldMk cId="1816783228" sldId="256"/>
            <ac:picMk id="57" creationId="{02B7E5A1-5C08-4455-A219-804981D6B260}"/>
          </ac:picMkLst>
        </pc:picChg>
        <pc:picChg chg="add del">
          <ac:chgData name="Tawanda Bryant" userId="2b751a6055106a21" providerId="LiveId" clId="{356D95FD-4E1C-48EF-84D2-27A94069F087}" dt="2021-02-20T01:57:14.310" v="898" actId="26606"/>
          <ac:picMkLst>
            <pc:docMk/>
            <pc:sldMk cId="1816783228" sldId="256"/>
            <ac:picMk id="61" creationId="{0FAC86CD-FCB8-459B-A58A-C461E1B9EC2F}"/>
          </ac:picMkLst>
        </pc:picChg>
        <pc:picChg chg="add del">
          <ac:chgData name="Tawanda Bryant" userId="2b751a6055106a21" providerId="LiveId" clId="{356D95FD-4E1C-48EF-84D2-27A94069F087}" dt="2021-02-20T01:57:14.310" v="898" actId="26606"/>
          <ac:picMkLst>
            <pc:docMk/>
            <pc:sldMk cId="1816783228" sldId="256"/>
            <ac:picMk id="65" creationId="{187BD969-077D-471D-AED5-0DA80819AE82}"/>
          </ac:picMkLst>
        </pc:picChg>
      </pc:sldChg>
      <pc:sldChg chg="modSp mod">
        <pc:chgData name="Tawanda Bryant" userId="2b751a6055106a21" providerId="LiveId" clId="{356D95FD-4E1C-48EF-84D2-27A94069F087}" dt="2021-02-21T11:38:39.617" v="910" actId="1076"/>
        <pc:sldMkLst>
          <pc:docMk/>
          <pc:sldMk cId="2309952798" sldId="257"/>
        </pc:sldMkLst>
        <pc:picChg chg="mod">
          <ac:chgData name="Tawanda Bryant" userId="2b751a6055106a21" providerId="LiveId" clId="{356D95FD-4E1C-48EF-84D2-27A94069F087}" dt="2021-02-21T11:38:39.617" v="910" actId="1076"/>
          <ac:picMkLst>
            <pc:docMk/>
            <pc:sldMk cId="2309952798" sldId="257"/>
            <ac:picMk id="3" creationId="{2F7E4020-4098-451C-93B3-70BC65F8D8BE}"/>
          </ac:picMkLst>
        </pc:picChg>
      </pc:sldChg>
      <pc:sldChg chg="addSp delSp modSp del mod setBg">
        <pc:chgData name="Tawanda Bryant" userId="2b751a6055106a21" providerId="LiveId" clId="{356D95FD-4E1C-48EF-84D2-27A94069F087}" dt="2021-02-19T11:21:17.791" v="800" actId="2696"/>
        <pc:sldMkLst>
          <pc:docMk/>
          <pc:sldMk cId="2260332904" sldId="258"/>
        </pc:sldMkLst>
        <pc:spChg chg="mod">
          <ac:chgData name="Tawanda Bryant" userId="2b751a6055106a21" providerId="LiveId" clId="{356D95FD-4E1C-48EF-84D2-27A94069F087}" dt="2021-02-19T11:19:02.518" v="785" actId="27636"/>
          <ac:spMkLst>
            <pc:docMk/>
            <pc:sldMk cId="2260332904" sldId="258"/>
            <ac:spMk id="3" creationId="{959ACDF3-8E33-4985-857C-FDB95C21E34D}"/>
          </ac:spMkLst>
        </pc:spChg>
        <pc:spChg chg="add del">
          <ac:chgData name="Tawanda Bryant" userId="2b751a6055106a21" providerId="LiveId" clId="{356D95FD-4E1C-48EF-84D2-27A94069F087}" dt="2021-02-19T11:18:11.063" v="782" actId="26606"/>
          <ac:spMkLst>
            <pc:docMk/>
            <pc:sldMk cId="2260332904" sldId="258"/>
            <ac:spMk id="14" creationId="{7EF5ECB8-D49C-48FB-A93E-88EB2FFDFD42}"/>
          </ac:spMkLst>
        </pc:spChg>
        <pc:spChg chg="add del">
          <ac:chgData name="Tawanda Bryant" userId="2b751a6055106a21" providerId="LiveId" clId="{356D95FD-4E1C-48EF-84D2-27A94069F087}" dt="2021-02-19T11:18:11.063" v="782" actId="26606"/>
          <ac:spMkLst>
            <pc:docMk/>
            <pc:sldMk cId="2260332904" sldId="258"/>
            <ac:spMk id="16" creationId="{411B77A2-BD5C-432D-B52E-C12612C74C17}"/>
          </ac:spMkLst>
        </pc:spChg>
        <pc:spChg chg="add del">
          <ac:chgData name="Tawanda Bryant" userId="2b751a6055106a21" providerId="LiveId" clId="{356D95FD-4E1C-48EF-84D2-27A94069F087}" dt="2021-02-19T11:18:11.063" v="782" actId="26606"/>
          <ac:spMkLst>
            <pc:docMk/>
            <pc:sldMk cId="2260332904" sldId="258"/>
            <ac:spMk id="18" creationId="{B5C18694-F55B-41C0-ABF3-C1D971F99ADB}"/>
          </ac:spMkLst>
        </pc:spChg>
        <pc:spChg chg="add del">
          <ac:chgData name="Tawanda Bryant" userId="2b751a6055106a21" providerId="LiveId" clId="{356D95FD-4E1C-48EF-84D2-27A94069F087}" dt="2021-02-19T11:18:11.063" v="782" actId="26606"/>
          <ac:spMkLst>
            <pc:docMk/>
            <pc:sldMk cId="2260332904" sldId="258"/>
            <ac:spMk id="29" creationId="{DC0D803F-BF83-4194-8691-90B027BDF578}"/>
          </ac:spMkLst>
        </pc:spChg>
        <pc:spChg chg="add del">
          <ac:chgData name="Tawanda Bryant" userId="2b751a6055106a21" providerId="LiveId" clId="{356D95FD-4E1C-48EF-84D2-27A94069F087}" dt="2021-02-19T11:18:11.063" v="782" actId="26606"/>
          <ac:spMkLst>
            <pc:docMk/>
            <pc:sldMk cId="2260332904" sldId="258"/>
            <ac:spMk id="31" creationId="{4316132F-CC4B-4C96-9C75-95DC7CD4896E}"/>
          </ac:spMkLst>
        </pc:spChg>
        <pc:spChg chg="add del">
          <ac:chgData name="Tawanda Bryant" userId="2b751a6055106a21" providerId="LiveId" clId="{356D95FD-4E1C-48EF-84D2-27A94069F087}" dt="2021-02-19T11:18:11.063" v="782" actId="26606"/>
          <ac:spMkLst>
            <pc:docMk/>
            <pc:sldMk cId="2260332904" sldId="258"/>
            <ac:spMk id="33" creationId="{0B0BBD46-E160-4D02-9D82-3934E3970C6C}"/>
          </ac:spMkLst>
        </pc:spChg>
        <pc:spChg chg="add del">
          <ac:chgData name="Tawanda Bryant" userId="2b751a6055106a21" providerId="LiveId" clId="{356D95FD-4E1C-48EF-84D2-27A94069F087}" dt="2021-02-19T11:18:11.063" v="782" actId="26606"/>
          <ac:spMkLst>
            <pc:docMk/>
            <pc:sldMk cId="2260332904" sldId="258"/>
            <ac:spMk id="37" creationId="{77A64E61-6D37-4CB3-8F42-66B0DACBCB0F}"/>
          </ac:spMkLst>
        </pc:spChg>
        <pc:picChg chg="add del">
          <ac:chgData name="Tawanda Bryant" userId="2b751a6055106a21" providerId="LiveId" clId="{356D95FD-4E1C-48EF-84D2-27A94069F087}" dt="2021-02-19T11:18:11.063" v="782" actId="26606"/>
          <ac:picMkLst>
            <pc:docMk/>
            <pc:sldMk cId="2260332904" sldId="258"/>
            <ac:picMk id="5" creationId="{E3E46CA8-7278-4BA3-AACE-235B5B3B53E0}"/>
          </ac:picMkLst>
        </pc:picChg>
        <pc:picChg chg="add del">
          <ac:chgData name="Tawanda Bryant" userId="2b751a6055106a21" providerId="LiveId" clId="{356D95FD-4E1C-48EF-84D2-27A94069F087}" dt="2021-02-19T11:18:11.063" v="782" actId="26606"/>
          <ac:picMkLst>
            <pc:docMk/>
            <pc:sldMk cId="2260332904" sldId="258"/>
            <ac:picMk id="8" creationId="{AC3E6C53-102E-4ACA-BCBB-3CC973B99486}"/>
          </ac:picMkLst>
        </pc:picChg>
        <pc:picChg chg="add del">
          <ac:chgData name="Tawanda Bryant" userId="2b751a6055106a21" providerId="LiveId" clId="{356D95FD-4E1C-48EF-84D2-27A94069F087}" dt="2021-02-19T11:18:11.063" v="782" actId="26606"/>
          <ac:picMkLst>
            <pc:docMk/>
            <pc:sldMk cId="2260332904" sldId="258"/>
            <ac:picMk id="10" creationId="{17B2B42C-0777-4D6E-9432-535281803A88}"/>
          </ac:picMkLst>
        </pc:picChg>
        <pc:picChg chg="add del">
          <ac:chgData name="Tawanda Bryant" userId="2b751a6055106a21" providerId="LiveId" clId="{356D95FD-4E1C-48EF-84D2-27A94069F087}" dt="2021-02-19T11:18:11.063" v="782" actId="26606"/>
          <ac:picMkLst>
            <pc:docMk/>
            <pc:sldMk cId="2260332904" sldId="258"/>
            <ac:picMk id="12" creationId="{EFEAAB60-93E2-4DC6-99AC-939637BCE864}"/>
          </ac:picMkLst>
        </pc:picChg>
        <pc:picChg chg="add del">
          <ac:chgData name="Tawanda Bryant" userId="2b751a6055106a21" providerId="LiveId" clId="{356D95FD-4E1C-48EF-84D2-27A94069F087}" dt="2021-02-19T11:18:11.063" v="782" actId="26606"/>
          <ac:picMkLst>
            <pc:docMk/>
            <pc:sldMk cId="2260332904" sldId="258"/>
            <ac:picMk id="23" creationId="{AC3E6C53-102E-4ACA-BCBB-3CC973B99486}"/>
          </ac:picMkLst>
        </pc:picChg>
        <pc:picChg chg="add del">
          <ac:chgData name="Tawanda Bryant" userId="2b751a6055106a21" providerId="LiveId" clId="{356D95FD-4E1C-48EF-84D2-27A94069F087}" dt="2021-02-19T11:18:11.063" v="782" actId="26606"/>
          <ac:picMkLst>
            <pc:docMk/>
            <pc:sldMk cId="2260332904" sldId="258"/>
            <ac:picMk id="25" creationId="{E4655D52-F2FA-4137-8A31-499A4FE62913}"/>
          </ac:picMkLst>
        </pc:picChg>
        <pc:picChg chg="add del">
          <ac:chgData name="Tawanda Bryant" userId="2b751a6055106a21" providerId="LiveId" clId="{356D95FD-4E1C-48EF-84D2-27A94069F087}" dt="2021-02-19T11:18:11.063" v="782" actId="26606"/>
          <ac:picMkLst>
            <pc:docMk/>
            <pc:sldMk cId="2260332904" sldId="258"/>
            <ac:picMk id="27" creationId="{8519FA1D-01C2-425F-B9AA-D69B4DD0A1EA}"/>
          </ac:picMkLst>
        </pc:picChg>
        <pc:picChg chg="add del">
          <ac:chgData name="Tawanda Bryant" userId="2b751a6055106a21" providerId="LiveId" clId="{356D95FD-4E1C-48EF-84D2-27A94069F087}" dt="2021-02-19T11:18:11.063" v="782" actId="26606"/>
          <ac:picMkLst>
            <pc:docMk/>
            <pc:sldMk cId="2260332904" sldId="258"/>
            <ac:picMk id="35" creationId="{3114C8A4-DCE7-4155-98CA-D8826574B702}"/>
          </ac:picMkLst>
        </pc:picChg>
      </pc:sldChg>
      <pc:sldChg chg="addSp delSp modSp mod">
        <pc:chgData name="Tawanda Bryant" userId="2b751a6055106a21" providerId="LiveId" clId="{356D95FD-4E1C-48EF-84D2-27A94069F087}" dt="2021-02-21T11:50:47.773" v="912" actId="1076"/>
        <pc:sldMkLst>
          <pc:docMk/>
          <pc:sldMk cId="3292918042" sldId="260"/>
        </pc:sldMkLst>
        <pc:spChg chg="add del">
          <ac:chgData name="Tawanda Bryant" userId="2b751a6055106a21" providerId="LiveId" clId="{356D95FD-4E1C-48EF-84D2-27A94069F087}" dt="2021-02-19T01:22:55.960" v="13"/>
          <ac:spMkLst>
            <pc:docMk/>
            <pc:sldMk cId="3292918042" sldId="260"/>
            <ac:spMk id="2" creationId="{49117957-1A52-4E84-B067-A32D0ADA7274}"/>
          </ac:spMkLst>
        </pc:spChg>
        <pc:spChg chg="mod">
          <ac:chgData name="Tawanda Bryant" userId="2b751a6055106a21" providerId="LiveId" clId="{356D95FD-4E1C-48EF-84D2-27A94069F087}" dt="2021-02-19T10:06:19.661" v="624" actId="20577"/>
          <ac:spMkLst>
            <pc:docMk/>
            <pc:sldMk cId="3292918042" sldId="260"/>
            <ac:spMk id="8" creationId="{A60AC23C-0438-4392-8EDA-77AB593AAA36}"/>
          </ac:spMkLst>
        </pc:spChg>
        <pc:spChg chg="mod">
          <ac:chgData name="Tawanda Bryant" userId="2b751a6055106a21" providerId="LiveId" clId="{356D95FD-4E1C-48EF-84D2-27A94069F087}" dt="2021-02-19T11:03:30.583" v="720" actId="20577"/>
          <ac:spMkLst>
            <pc:docMk/>
            <pc:sldMk cId="3292918042" sldId="260"/>
            <ac:spMk id="9" creationId="{13B73926-DE1D-4017-A290-5C00560015A9}"/>
          </ac:spMkLst>
        </pc:spChg>
        <pc:picChg chg="mod">
          <ac:chgData name="Tawanda Bryant" userId="2b751a6055106a21" providerId="LiveId" clId="{356D95FD-4E1C-48EF-84D2-27A94069F087}" dt="2021-02-21T11:50:47.773" v="912" actId="1076"/>
          <ac:picMkLst>
            <pc:docMk/>
            <pc:sldMk cId="3292918042" sldId="260"/>
            <ac:picMk id="2" creationId="{E90AF92A-6634-481E-BE30-AE5717BDC84F}"/>
          </ac:picMkLst>
        </pc:picChg>
      </pc:sldChg>
      <pc:sldChg chg="modSp mod">
        <pc:chgData name="Tawanda Bryant" userId="2b751a6055106a21" providerId="LiveId" clId="{356D95FD-4E1C-48EF-84D2-27A94069F087}" dt="2021-02-21T11:48:01.302" v="911" actId="1076"/>
        <pc:sldMkLst>
          <pc:docMk/>
          <pc:sldMk cId="927371196" sldId="261"/>
        </pc:sldMkLst>
        <pc:picChg chg="mod">
          <ac:chgData name="Tawanda Bryant" userId="2b751a6055106a21" providerId="LiveId" clId="{356D95FD-4E1C-48EF-84D2-27A94069F087}" dt="2021-02-21T11:48:01.302" v="911" actId="1076"/>
          <ac:picMkLst>
            <pc:docMk/>
            <pc:sldMk cId="927371196" sldId="261"/>
            <ac:picMk id="5" creationId="{3FAD4F29-D312-44BD-A333-A3D4794881CC}"/>
          </ac:picMkLst>
        </pc:picChg>
      </pc:sldChg>
      <pc:sldChg chg="addSp delSp modSp new mod setBg">
        <pc:chgData name="Tawanda Bryant" userId="2b751a6055106a21" providerId="LiveId" clId="{356D95FD-4E1C-48EF-84D2-27A94069F087}" dt="2021-02-21T12:14:48.917" v="1161" actId="1076"/>
        <pc:sldMkLst>
          <pc:docMk/>
          <pc:sldMk cId="2783275494" sldId="262"/>
        </pc:sldMkLst>
        <pc:spChg chg="mod">
          <ac:chgData name="Tawanda Bryant" userId="2b751a6055106a21" providerId="LiveId" clId="{356D95FD-4E1C-48EF-84D2-27A94069F087}" dt="2021-02-19T01:35:20.112" v="135" actId="14100"/>
          <ac:spMkLst>
            <pc:docMk/>
            <pc:sldMk cId="2783275494" sldId="262"/>
            <ac:spMk id="2" creationId="{F9B1BB68-8C09-42E1-8902-C4F2D7EC386F}"/>
          </ac:spMkLst>
        </pc:spChg>
        <pc:spChg chg="add del mod">
          <ac:chgData name="Tawanda Bryant" userId="2b751a6055106a21" providerId="LiveId" clId="{356D95FD-4E1C-48EF-84D2-27A94069F087}" dt="2021-02-19T01:25:42.597" v="62" actId="11529"/>
          <ac:spMkLst>
            <pc:docMk/>
            <pc:sldMk cId="2783275494" sldId="262"/>
            <ac:spMk id="3" creationId="{422A8BA1-20EE-41B2-8854-EBB80A8A609C}"/>
          </ac:spMkLst>
        </pc:spChg>
        <pc:spChg chg="add del mod">
          <ac:chgData name="Tawanda Bryant" userId="2b751a6055106a21" providerId="LiveId" clId="{356D95FD-4E1C-48EF-84D2-27A94069F087}" dt="2021-02-19T01:32:28.071" v="123" actId="21"/>
          <ac:spMkLst>
            <pc:docMk/>
            <pc:sldMk cId="2783275494" sldId="262"/>
            <ac:spMk id="4" creationId="{3963A430-3A56-4F98-927D-4880F57A4B45}"/>
          </ac:spMkLst>
        </pc:spChg>
        <pc:spChg chg="add del">
          <ac:chgData name="Tawanda Bryant" userId="2b751a6055106a21" providerId="LiveId" clId="{356D95FD-4E1C-48EF-84D2-27A94069F087}" dt="2021-02-19T01:27:02.463" v="72"/>
          <ac:spMkLst>
            <pc:docMk/>
            <pc:sldMk cId="2783275494" sldId="262"/>
            <ac:spMk id="5" creationId="{16F48504-A336-46E7-80D8-2BA5A8FBD89E}"/>
          </ac:spMkLst>
        </pc:spChg>
        <pc:spChg chg="add">
          <ac:chgData name="Tawanda Bryant" userId="2b751a6055106a21" providerId="LiveId" clId="{356D95FD-4E1C-48EF-84D2-27A94069F087}" dt="2021-02-19T01:29:04.033" v="95" actId="26606"/>
          <ac:spMkLst>
            <pc:docMk/>
            <pc:sldMk cId="2783275494" sldId="262"/>
            <ac:spMk id="16" creationId="{6B19486B-DD4C-4473-9FF8-3E3FB1542EE7}"/>
          </ac:spMkLst>
        </pc:spChg>
        <pc:spChg chg="add">
          <ac:chgData name="Tawanda Bryant" userId="2b751a6055106a21" providerId="LiveId" clId="{356D95FD-4E1C-48EF-84D2-27A94069F087}" dt="2021-02-19T01:29:04.033" v="95" actId="26606"/>
          <ac:spMkLst>
            <pc:docMk/>
            <pc:sldMk cId="2783275494" sldId="262"/>
            <ac:spMk id="18" creationId="{52CE1431-75FA-49CE-A7AC-42816EFBC5DB}"/>
          </ac:spMkLst>
        </pc:spChg>
        <pc:spChg chg="add mod">
          <ac:chgData name="Tawanda Bryant" userId="2b751a6055106a21" providerId="LiveId" clId="{356D95FD-4E1C-48EF-84D2-27A94069F087}" dt="2021-02-20T01:39:53.940" v="805" actId="5793"/>
          <ac:spMkLst>
            <pc:docMk/>
            <pc:sldMk cId="2783275494" sldId="262"/>
            <ac:spMk id="19" creationId="{0AC05764-DF2F-48B0-8889-5CA7224F488C}"/>
          </ac:spMkLst>
        </pc:spChg>
        <pc:spChg chg="add">
          <ac:chgData name="Tawanda Bryant" userId="2b751a6055106a21" providerId="LiveId" clId="{356D95FD-4E1C-48EF-84D2-27A94069F087}" dt="2021-02-19T01:29:04.033" v="95" actId="26606"/>
          <ac:spMkLst>
            <pc:docMk/>
            <pc:sldMk cId="2783275494" sldId="262"/>
            <ac:spMk id="24" creationId="{C2E52CAC-158C-4DC7-AA1C-F582FFF73C60}"/>
          </ac:spMkLst>
        </pc:spChg>
        <pc:grpChg chg="add">
          <ac:chgData name="Tawanda Bryant" userId="2b751a6055106a21" providerId="LiveId" clId="{356D95FD-4E1C-48EF-84D2-27A94069F087}" dt="2021-02-19T01:29:04.033" v="95" actId="26606"/>
          <ac:grpSpMkLst>
            <pc:docMk/>
            <pc:sldMk cId="2783275494" sldId="262"/>
            <ac:grpSpMk id="20" creationId="{E7E11A8B-D353-4867-842B-40B7BABC9EED}"/>
          </ac:grpSpMkLst>
        </pc:grpChg>
        <pc:picChg chg="mod">
          <ac:chgData name="Tawanda Bryant" userId="2b751a6055106a21" providerId="LiveId" clId="{356D95FD-4E1C-48EF-84D2-27A94069F087}" dt="2021-02-21T12:14:48.917" v="1161" actId="1076"/>
          <ac:picMkLst>
            <pc:docMk/>
            <pc:sldMk cId="2783275494" sldId="262"/>
            <ac:picMk id="3" creationId="{27BA6D43-AC19-4713-B049-0E9C96D2ECD2}"/>
          </ac:picMkLst>
        </pc:picChg>
        <pc:picChg chg="add mod">
          <ac:chgData name="Tawanda Bryant" userId="2b751a6055106a21" providerId="LiveId" clId="{356D95FD-4E1C-48EF-84D2-27A94069F087}" dt="2021-02-19T01:36:04.347" v="137" actId="1076"/>
          <ac:picMkLst>
            <pc:docMk/>
            <pc:sldMk cId="2783275494" sldId="262"/>
            <ac:picMk id="6" creationId="{9B910F21-0AF1-4B9A-837F-469B3AD7CED4}"/>
          </ac:picMkLst>
        </pc:picChg>
        <pc:picChg chg="add">
          <ac:chgData name="Tawanda Bryant" userId="2b751a6055106a21" providerId="LiveId" clId="{356D95FD-4E1C-48EF-84D2-27A94069F087}" dt="2021-02-19T01:29:04.033" v="95" actId="26606"/>
          <ac:picMkLst>
            <pc:docMk/>
            <pc:sldMk cId="2783275494" sldId="262"/>
            <ac:picMk id="10" creationId="{A97529DD-0019-4F2B-AAE6-A82A2FADB61C}"/>
          </ac:picMkLst>
        </pc:picChg>
        <pc:picChg chg="add">
          <ac:chgData name="Tawanda Bryant" userId="2b751a6055106a21" providerId="LiveId" clId="{356D95FD-4E1C-48EF-84D2-27A94069F087}" dt="2021-02-19T01:29:04.033" v="95" actId="26606"/>
          <ac:picMkLst>
            <pc:docMk/>
            <pc:sldMk cId="2783275494" sldId="262"/>
            <ac:picMk id="12" creationId="{4A476453-89B8-4D0E-BDE0-0446B97F5FD2}"/>
          </ac:picMkLst>
        </pc:picChg>
        <pc:picChg chg="add">
          <ac:chgData name="Tawanda Bryant" userId="2b751a6055106a21" providerId="LiveId" clId="{356D95FD-4E1C-48EF-84D2-27A94069F087}" dt="2021-02-19T01:29:04.033" v="95" actId="26606"/>
          <ac:picMkLst>
            <pc:docMk/>
            <pc:sldMk cId="2783275494" sldId="262"/>
            <ac:picMk id="14" creationId="{02B7E5A1-5C08-4455-A219-804981D6B260}"/>
          </ac:picMkLst>
        </pc:picChg>
        <pc:picChg chg="add">
          <ac:chgData name="Tawanda Bryant" userId="2b751a6055106a21" providerId="LiveId" clId="{356D95FD-4E1C-48EF-84D2-27A94069F087}" dt="2021-02-19T01:29:04.033" v="95" actId="26606"/>
          <ac:picMkLst>
            <pc:docMk/>
            <pc:sldMk cId="2783275494" sldId="262"/>
            <ac:picMk id="26" creationId="{83211ECD-2CC2-43D9-A32B-E8669250EF55}"/>
          </ac:picMkLst>
        </pc:picChg>
      </pc:sldChg>
      <pc:sldChg chg="addSp delSp modSp new mod">
        <pc:chgData name="Tawanda Bryant" userId="2b751a6055106a21" providerId="LiveId" clId="{356D95FD-4E1C-48EF-84D2-27A94069F087}" dt="2021-02-21T11:51:55.327" v="913" actId="1076"/>
        <pc:sldMkLst>
          <pc:docMk/>
          <pc:sldMk cId="1526798537" sldId="263"/>
        </pc:sldMkLst>
        <pc:spChg chg="mod">
          <ac:chgData name="Tawanda Bryant" userId="2b751a6055106a21" providerId="LiveId" clId="{356D95FD-4E1C-48EF-84D2-27A94069F087}" dt="2021-02-19T11:07:34.362" v="730" actId="255"/>
          <ac:spMkLst>
            <pc:docMk/>
            <pc:sldMk cId="1526798537" sldId="263"/>
            <ac:spMk id="2" creationId="{F4B449BD-FE07-4952-A9A1-4E103D5A9A35}"/>
          </ac:spMkLst>
        </pc:spChg>
        <pc:spChg chg="mod">
          <ac:chgData name="Tawanda Bryant" userId="2b751a6055106a21" providerId="LiveId" clId="{356D95FD-4E1C-48EF-84D2-27A94069F087}" dt="2021-02-19T11:12:55.734" v="767" actId="255"/>
          <ac:spMkLst>
            <pc:docMk/>
            <pc:sldMk cId="1526798537" sldId="263"/>
            <ac:spMk id="3" creationId="{91FFFC43-D60B-41E6-AB4D-322C19787178}"/>
          </ac:spMkLst>
        </pc:spChg>
        <pc:spChg chg="add del mod">
          <ac:chgData name="Tawanda Bryant" userId="2b751a6055106a21" providerId="LiveId" clId="{356D95FD-4E1C-48EF-84D2-27A94069F087}" dt="2021-02-19T11:09:22.534" v="748" actId="20577"/>
          <ac:spMkLst>
            <pc:docMk/>
            <pc:sldMk cId="1526798537" sldId="263"/>
            <ac:spMk id="4" creationId="{8E99DC8E-1F99-47C3-9878-5B780152DEED}"/>
          </ac:spMkLst>
        </pc:spChg>
        <pc:spChg chg="mod">
          <ac:chgData name="Tawanda Bryant" userId="2b751a6055106a21" providerId="LiveId" clId="{356D95FD-4E1C-48EF-84D2-27A94069F087}" dt="2021-02-19T11:12:48.582" v="766" actId="255"/>
          <ac:spMkLst>
            <pc:docMk/>
            <pc:sldMk cId="1526798537" sldId="263"/>
            <ac:spMk id="5" creationId="{59E67EA6-15AA-4103-A510-DE49C839144E}"/>
          </ac:spMkLst>
        </pc:spChg>
        <pc:spChg chg="mod">
          <ac:chgData name="Tawanda Bryant" userId="2b751a6055106a21" providerId="LiveId" clId="{356D95FD-4E1C-48EF-84D2-27A94069F087}" dt="2021-02-19T11:10:19.935" v="753" actId="20577"/>
          <ac:spMkLst>
            <pc:docMk/>
            <pc:sldMk cId="1526798537" sldId="263"/>
            <ac:spMk id="6" creationId="{ABAA61B3-55CA-45FA-BA6F-571393DE24A9}"/>
          </ac:spMkLst>
        </pc:spChg>
        <pc:spChg chg="mod">
          <ac:chgData name="Tawanda Bryant" userId="2b751a6055106a21" providerId="LiveId" clId="{356D95FD-4E1C-48EF-84D2-27A94069F087}" dt="2021-02-19T11:12:40.172" v="765" actId="255"/>
          <ac:spMkLst>
            <pc:docMk/>
            <pc:sldMk cId="1526798537" sldId="263"/>
            <ac:spMk id="7" creationId="{6B3FD1BE-6EAC-4B53-9DBB-1B648B1342A1}"/>
          </ac:spMkLst>
        </pc:spChg>
        <pc:spChg chg="mod">
          <ac:chgData name="Tawanda Bryant" userId="2b751a6055106a21" providerId="LiveId" clId="{356D95FD-4E1C-48EF-84D2-27A94069F087}" dt="2021-02-19T11:14:24.431" v="778" actId="20577"/>
          <ac:spMkLst>
            <pc:docMk/>
            <pc:sldMk cId="1526798537" sldId="263"/>
            <ac:spMk id="8" creationId="{52DD2011-7BAB-447D-8E9B-709D3582E26A}"/>
          </ac:spMkLst>
        </pc:spChg>
        <pc:spChg chg="add del mod">
          <ac:chgData name="Tawanda Bryant" userId="2b751a6055106a21" providerId="LiveId" clId="{356D95FD-4E1C-48EF-84D2-27A94069F087}" dt="2021-02-19T01:42:58.839" v="145"/>
          <ac:spMkLst>
            <pc:docMk/>
            <pc:sldMk cId="1526798537" sldId="263"/>
            <ac:spMk id="9" creationId="{8EC27494-6ED1-491E-94D6-F8C150165A92}"/>
          </ac:spMkLst>
        </pc:spChg>
        <pc:picChg chg="mod">
          <ac:chgData name="Tawanda Bryant" userId="2b751a6055106a21" providerId="LiveId" clId="{356D95FD-4E1C-48EF-84D2-27A94069F087}" dt="2021-02-21T11:51:55.327" v="913" actId="1076"/>
          <ac:picMkLst>
            <pc:docMk/>
            <pc:sldMk cId="1526798537" sldId="263"/>
            <ac:picMk id="9" creationId="{E3550FDF-5339-4DFF-8101-4C169D6F5B5E}"/>
          </ac:picMkLst>
        </pc:picChg>
      </pc:sldChg>
      <pc:sldChg chg="addSp delSp modSp new mod setBg">
        <pc:chgData name="Tawanda Bryant" userId="2b751a6055106a21" providerId="LiveId" clId="{356D95FD-4E1C-48EF-84D2-27A94069F087}" dt="2021-02-21T12:13:33.690" v="1160" actId="1076"/>
        <pc:sldMkLst>
          <pc:docMk/>
          <pc:sldMk cId="940939398" sldId="264"/>
        </pc:sldMkLst>
        <pc:spChg chg="mod">
          <ac:chgData name="Tawanda Bryant" userId="2b751a6055106a21" providerId="LiveId" clId="{356D95FD-4E1C-48EF-84D2-27A94069F087}" dt="2021-02-20T01:43:00.507" v="812" actId="26606"/>
          <ac:spMkLst>
            <pc:docMk/>
            <pc:sldMk cId="940939398" sldId="264"/>
            <ac:spMk id="2" creationId="{AF507B14-C068-49A1-B178-03A79B4DE4A0}"/>
          </ac:spMkLst>
        </pc:spChg>
        <pc:spChg chg="add mod">
          <ac:chgData name="Tawanda Bryant" userId="2b751a6055106a21" providerId="LiveId" clId="{356D95FD-4E1C-48EF-84D2-27A94069F087}" dt="2021-02-21T12:13:29.548" v="1159" actId="5793"/>
          <ac:spMkLst>
            <pc:docMk/>
            <pc:sldMk cId="940939398" sldId="264"/>
            <ac:spMk id="3" creationId="{C5F8F697-B819-46D1-8E93-D65693E1D398}"/>
          </ac:spMkLst>
        </pc:spChg>
        <pc:spChg chg="add del">
          <ac:chgData name="Tawanda Bryant" userId="2b751a6055106a21" providerId="LiveId" clId="{356D95FD-4E1C-48EF-84D2-27A94069F087}" dt="2021-02-20T01:43:00.507" v="812" actId="26606"/>
          <ac:spMkLst>
            <pc:docMk/>
            <pc:sldMk cId="940939398" sldId="264"/>
            <ac:spMk id="16" creationId="{6B19486B-DD4C-4473-9FF8-3E3FB1542EE7}"/>
          </ac:spMkLst>
        </pc:spChg>
        <pc:spChg chg="add del">
          <ac:chgData name="Tawanda Bryant" userId="2b751a6055106a21" providerId="LiveId" clId="{356D95FD-4E1C-48EF-84D2-27A94069F087}" dt="2021-02-20T01:43:00.507" v="812" actId="26606"/>
          <ac:spMkLst>
            <pc:docMk/>
            <pc:sldMk cId="940939398" sldId="264"/>
            <ac:spMk id="18" creationId="{52CE1431-75FA-49CE-A7AC-42816EFBC5DB}"/>
          </ac:spMkLst>
        </pc:spChg>
        <pc:picChg chg="mod">
          <ac:chgData name="Tawanda Bryant" userId="2b751a6055106a21" providerId="LiveId" clId="{356D95FD-4E1C-48EF-84D2-27A94069F087}" dt="2021-02-21T12:13:33.690" v="1160" actId="1076"/>
          <ac:picMkLst>
            <pc:docMk/>
            <pc:sldMk cId="940939398" sldId="264"/>
            <ac:picMk id="4" creationId="{015402E8-A330-467A-AC72-A553D0E6F33A}"/>
          </ac:picMkLst>
        </pc:picChg>
        <pc:picChg chg="add mod">
          <ac:chgData name="Tawanda Bryant" userId="2b751a6055106a21" providerId="LiveId" clId="{356D95FD-4E1C-48EF-84D2-27A94069F087}" dt="2021-02-21T12:09:08.326" v="1093" actId="1076"/>
          <ac:picMkLst>
            <pc:docMk/>
            <pc:sldMk cId="940939398" sldId="264"/>
            <ac:picMk id="5" creationId="{85E39636-173C-4801-9833-EAEADFC2CB7C}"/>
          </ac:picMkLst>
        </pc:picChg>
        <pc:picChg chg="add del">
          <ac:chgData name="Tawanda Bryant" userId="2b751a6055106a21" providerId="LiveId" clId="{356D95FD-4E1C-48EF-84D2-27A94069F087}" dt="2021-02-20T01:43:00.507" v="812" actId="26606"/>
          <ac:picMkLst>
            <pc:docMk/>
            <pc:sldMk cId="940939398" sldId="264"/>
            <ac:picMk id="10" creationId="{A97529DD-0019-4F2B-AAE6-A82A2FADB61C}"/>
          </ac:picMkLst>
        </pc:picChg>
        <pc:picChg chg="add del">
          <ac:chgData name="Tawanda Bryant" userId="2b751a6055106a21" providerId="LiveId" clId="{356D95FD-4E1C-48EF-84D2-27A94069F087}" dt="2021-02-20T01:43:00.507" v="812" actId="26606"/>
          <ac:picMkLst>
            <pc:docMk/>
            <pc:sldMk cId="940939398" sldId="264"/>
            <ac:picMk id="12" creationId="{4A476453-89B8-4D0E-BDE0-0446B97F5FD2}"/>
          </ac:picMkLst>
        </pc:picChg>
        <pc:picChg chg="add del">
          <ac:chgData name="Tawanda Bryant" userId="2b751a6055106a21" providerId="LiveId" clId="{356D95FD-4E1C-48EF-84D2-27A94069F087}" dt="2021-02-20T01:43:00.507" v="812" actId="26606"/>
          <ac:picMkLst>
            <pc:docMk/>
            <pc:sldMk cId="940939398" sldId="264"/>
            <ac:picMk id="14" creationId="{02B7E5A1-5C08-4455-A219-804981D6B260}"/>
          </ac:picMkLst>
        </pc:picChg>
      </pc:sldChg>
      <pc:sldChg chg="new">
        <pc:chgData name="Tawanda Bryant" userId="2b751a6055106a21" providerId="LiveId" clId="{356D95FD-4E1C-48EF-84D2-27A94069F087}" dt="2021-02-19T11:15:41.761" v="779" actId="680"/>
        <pc:sldMkLst>
          <pc:docMk/>
          <pc:sldMk cId="1990168578" sldId="265"/>
        </pc:sldMkLst>
      </pc:sldChg>
      <pc:sldChg chg="addSp modSp new mod">
        <pc:chgData name="Tawanda Bryant" userId="2b751a6055106a21" providerId="LiveId" clId="{356D95FD-4E1C-48EF-84D2-27A94069F087}" dt="2021-02-19T11:22:03.039" v="802" actId="255"/>
        <pc:sldMkLst>
          <pc:docMk/>
          <pc:sldMk cId="2163999596" sldId="266"/>
        </pc:sldMkLst>
        <pc:spChg chg="add mod">
          <ac:chgData name="Tawanda Bryant" userId="2b751a6055106a21" providerId="LiveId" clId="{356D95FD-4E1C-48EF-84D2-27A94069F087}" dt="2021-02-19T11:22:03.039" v="802" actId="255"/>
          <ac:spMkLst>
            <pc:docMk/>
            <pc:sldMk cId="2163999596" sldId="266"/>
            <ac:spMk id="3" creationId="{D147C1F3-89E2-483F-B684-AA8DC4B4CD0C}"/>
          </ac:spMkLst>
        </pc:spChg>
      </pc:sldChg>
      <pc:sldChg chg="modSp mod">
        <pc:chgData name="Tawanda Bryant" userId="2b751a6055106a21" providerId="LiveId" clId="{356D95FD-4E1C-48EF-84D2-27A94069F087}" dt="2021-02-21T11:58:13.327" v="916" actId="5793"/>
        <pc:sldMkLst>
          <pc:docMk/>
          <pc:sldMk cId="4201176040" sldId="267"/>
        </pc:sldMkLst>
        <pc:spChg chg="mod">
          <ac:chgData name="Tawanda Bryant" userId="2b751a6055106a21" providerId="LiveId" clId="{356D95FD-4E1C-48EF-84D2-27A94069F087}" dt="2021-02-21T11:58:13.327" v="916" actId="5793"/>
          <ac:spMkLst>
            <pc:docMk/>
            <pc:sldMk cId="4201176040" sldId="267"/>
            <ac:spMk id="2" creationId="{F3810E47-DB9A-4B86-B6CA-0DB7A7581C1A}"/>
          </ac:spMkLst>
        </pc:spChg>
        <pc:picChg chg="mod">
          <ac:chgData name="Tawanda Bryant" userId="2b751a6055106a21" providerId="LiveId" clId="{356D95FD-4E1C-48EF-84D2-27A94069F087}" dt="2021-02-21T11:58:07.669" v="914" actId="1076"/>
          <ac:picMkLst>
            <pc:docMk/>
            <pc:sldMk cId="4201176040" sldId="267"/>
            <ac:picMk id="3" creationId="{E27E3191-20C3-4EE1-AB29-696DF987B21A}"/>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76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0330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14964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1312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2/21/2021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11984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2/21/2021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53041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2/21/2021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521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61904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34765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6616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4543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112086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2/21/2021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2855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2/21/2021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616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2/21/2021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86601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2/21/2021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47004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2/21/2021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98828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2/21/2021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17121053"/>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5.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www.transunion.com/" TargetMode="External"/><Relationship Id="rId5" Type="http://schemas.openxmlformats.org/officeDocument/2006/relationships/hyperlink" Target="https://www.experian.com/" TargetMode="External"/><Relationship Id="rId4" Type="http://schemas.openxmlformats.org/officeDocument/2006/relationships/hyperlink" Target="http://www.equifax.com/"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hyperlink" Target="http://www.ncsl.org/research/telecommunications-and-information-technology/security-breach-notification-laws.aspx"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hyperlink" Target="https://www.thehartford.com/data-breach-insurance?Tcode=TH040060" TargetMode="External"/><Relationship Id="rId4" Type="http://schemas.openxmlformats.org/officeDocument/2006/relationships/hyperlink" Target="http://www.ncsl.org/research/telecommunications-and-information-technology/security-breach-notification-laws.aspx"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8" Type="http://schemas.openxmlformats.org/officeDocument/2006/relationships/hyperlink" Target="https://www.dataprotectionreport.com/2019/10/new-yorks-breach-law-amendments-and-new-security-requirements/" TargetMode="External"/><Relationship Id="rId3" Type="http://schemas.openxmlformats.org/officeDocument/2006/relationships/slideLayout" Target="../slideLayouts/slideLayout6.xml"/><Relationship Id="rId7" Type="http://schemas.openxmlformats.org/officeDocument/2006/relationships/image" Target="../media/image7.jpeg"/><Relationship Id="rId12"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11" Type="http://schemas.openxmlformats.org/officeDocument/2006/relationships/hyperlink" Target="https://oag.ca.gov/privacy/databreach/reporting" TargetMode="External"/><Relationship Id="rId5" Type="http://schemas.openxmlformats.org/officeDocument/2006/relationships/image" Target="../media/image2.png"/><Relationship Id="rId10" Type="http://schemas.openxmlformats.org/officeDocument/2006/relationships/hyperlink" Target="https://ag.ny.gov/internet/data-breach" TargetMode="External"/><Relationship Id="rId4" Type="http://schemas.openxmlformats.org/officeDocument/2006/relationships/image" Target="../media/image1.png"/><Relationship Id="rId9" Type="http://schemas.openxmlformats.org/officeDocument/2006/relationships/hyperlink" Target="https://www.jdsupra.com/legalnews/new-privacy-laws-in-california-and-new-2081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24E3-B0B5-4FCE-B3FB-722278E07031}"/>
              </a:ext>
            </a:extLst>
          </p:cNvPr>
          <p:cNvSpPr>
            <a:spLocks noGrp="1"/>
          </p:cNvSpPr>
          <p:nvPr>
            <p:ph type="ctrTitle"/>
          </p:nvPr>
        </p:nvSpPr>
        <p:spPr/>
        <p:txBody>
          <a:bodyPr/>
          <a:lstStyle/>
          <a:p>
            <a:r>
              <a:rPr lang="en-US">
                <a:latin typeface="Lucida Calligraphy" panose="03010101010101010101" pitchFamily="66" charset="0"/>
              </a:rPr>
              <a:t>Laguna Productions </a:t>
            </a:r>
            <a:endParaRPr lang="en-US" dirty="0">
              <a:latin typeface="Lucida Calligraphy" panose="03010101010101010101" pitchFamily="66" charset="0"/>
            </a:endParaRPr>
          </a:p>
        </p:txBody>
      </p:sp>
      <p:sp>
        <p:nvSpPr>
          <p:cNvPr id="3" name="Subtitle 2">
            <a:extLst>
              <a:ext uri="{FF2B5EF4-FFF2-40B4-BE49-F238E27FC236}">
                <a16:creationId xmlns:a16="http://schemas.microsoft.com/office/drawing/2014/main" id="{1FA1B85B-FECA-4640-A64D-88483ADAF247}"/>
              </a:ext>
            </a:extLst>
          </p:cNvPr>
          <p:cNvSpPr>
            <a:spLocks noGrp="1"/>
          </p:cNvSpPr>
          <p:nvPr>
            <p:ph type="subTitle" idx="1"/>
          </p:nvPr>
        </p:nvSpPr>
        <p:spPr>
          <a:xfrm>
            <a:off x="680322" y="4281855"/>
            <a:ext cx="8144134" cy="1613388"/>
          </a:xfrm>
        </p:spPr>
        <p:txBody>
          <a:bodyPr>
            <a:normAutofit lnSpcReduction="10000"/>
          </a:bodyPr>
          <a:lstStyle/>
          <a:p>
            <a:pPr algn="ctr"/>
            <a:r>
              <a:rPr lang="en-US" sz="2800">
                <a:latin typeface="Lucida Calligraphy" panose="03010101010101010101" pitchFamily="66" charset="0"/>
              </a:rPr>
              <a:t>Cyber Security Loaded</a:t>
            </a:r>
          </a:p>
          <a:p>
            <a:pPr algn="ctr"/>
            <a:r>
              <a:rPr lang="en-US">
                <a:latin typeface="Lucida Calligraphy" panose="03010101010101010101" pitchFamily="66" charset="0"/>
              </a:rPr>
              <a:t> Tawanda D. Bryant</a:t>
            </a:r>
          </a:p>
          <a:p>
            <a:pPr algn="ctr"/>
            <a:r>
              <a:rPr lang="en-US">
                <a:latin typeface="Lucida Calligraphy" panose="03010101010101010101" pitchFamily="66" charset="0"/>
              </a:rPr>
              <a:t>BUSS213: Business Law &amp; Ethics</a:t>
            </a:r>
          </a:p>
          <a:p>
            <a:pPr algn="ctr"/>
            <a:r>
              <a:rPr lang="en-US">
                <a:latin typeface="Lucida Calligraphy" panose="03010101010101010101" pitchFamily="66" charset="0"/>
              </a:rPr>
              <a:t> </a:t>
            </a:r>
            <a:endParaRPr lang="en-US" dirty="0">
              <a:latin typeface="Lucida Calligraphy" panose="03010101010101010101" pitchFamily="66" charset="0"/>
            </a:endParaRPr>
          </a:p>
        </p:txBody>
      </p:sp>
      <p:pic>
        <p:nvPicPr>
          <p:cNvPr id="4" name="Recorded Sound">
            <a:hlinkClick r:id="" action="ppaction://media"/>
            <a:extLst>
              <a:ext uri="{FF2B5EF4-FFF2-40B4-BE49-F238E27FC236}">
                <a16:creationId xmlns:a16="http://schemas.microsoft.com/office/drawing/2014/main" id="{D0A36E3F-D79A-47E9-984C-EC3FF99915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09232" y="5088549"/>
            <a:ext cx="244475" cy="244475"/>
          </a:xfrm>
          <a:prstGeom prst="rect">
            <a:avLst/>
          </a:prstGeom>
        </p:spPr>
      </p:pic>
    </p:spTree>
    <p:extLst>
      <p:ext uri="{BB962C8B-B14F-4D97-AF65-F5344CB8AC3E}">
        <p14:creationId xmlns:p14="http://schemas.microsoft.com/office/powerpoint/2010/main" val="181678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97529DD-0019-4F2B-AAE6-A82A2FADB6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4A476453-89B8-4D0E-BDE0-0446B97F5FD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a:extLst>
              <a:ext uri="{FF2B5EF4-FFF2-40B4-BE49-F238E27FC236}">
                <a16:creationId xmlns:a16="http://schemas.microsoft.com/office/drawing/2014/main" id="{02B7E5A1-5C08-4455-A219-804981D6B2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a:extLst>
              <a:ext uri="{FF2B5EF4-FFF2-40B4-BE49-F238E27FC236}">
                <a16:creationId xmlns:a16="http://schemas.microsoft.com/office/drawing/2014/main" id="{6B19486B-DD4C-4473-9FF8-3E3FB1542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52CE1431-75FA-49CE-A7AC-42816EFBC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84F2EC7C-E163-43C8-95E1-D68C83433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bstract background of data">
            <a:extLst>
              <a:ext uri="{FF2B5EF4-FFF2-40B4-BE49-F238E27FC236}">
                <a16:creationId xmlns:a16="http://schemas.microsoft.com/office/drawing/2014/main" id="{27274BC4-637E-40B1-8A2C-73B5D4E5DCF2}"/>
              </a:ext>
            </a:extLst>
          </p:cNvPr>
          <p:cNvPicPr>
            <a:picLocks noChangeAspect="1"/>
          </p:cNvPicPr>
          <p:nvPr/>
        </p:nvPicPr>
        <p:blipFill rotWithShape="1">
          <a:blip r:embed="rId7">
            <a:alphaModFix amt="15000"/>
            <a:grayscl/>
          </a:blip>
          <a:srcRect t="6907" r="9091" b="2184"/>
          <a:stretch/>
        </p:blipFill>
        <p:spPr>
          <a:xfrm>
            <a:off x="-608750" y="753227"/>
            <a:ext cx="12245969" cy="6888359"/>
          </a:xfrm>
          <a:prstGeom prst="rect">
            <a:avLst/>
          </a:prstGeom>
        </p:spPr>
      </p:pic>
      <p:pic>
        <p:nvPicPr>
          <p:cNvPr id="22" name="Picture 21">
            <a:extLst>
              <a:ext uri="{FF2B5EF4-FFF2-40B4-BE49-F238E27FC236}">
                <a16:creationId xmlns:a16="http://schemas.microsoft.com/office/drawing/2014/main" id="{57E9ED38-2B6B-4DE5-852E-9C04BC33F7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sp>
        <p:nvSpPr>
          <p:cNvPr id="24" name="Rectangle 23">
            <a:extLst>
              <a:ext uri="{FF2B5EF4-FFF2-40B4-BE49-F238E27FC236}">
                <a16:creationId xmlns:a16="http://schemas.microsoft.com/office/drawing/2014/main" id="{B7708FB3-3153-4642-9643-178CEC5EC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10437812" cy="1368198"/>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6" name="Picture 25">
            <a:extLst>
              <a:ext uri="{FF2B5EF4-FFF2-40B4-BE49-F238E27FC236}">
                <a16:creationId xmlns:a16="http://schemas.microsoft.com/office/drawing/2014/main" id="{FEDB5B53-2430-4E88-8159-E988DB380D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28" name="Rectangle 27">
            <a:extLst>
              <a:ext uri="{FF2B5EF4-FFF2-40B4-BE49-F238E27FC236}">
                <a16:creationId xmlns:a16="http://schemas.microsoft.com/office/drawing/2014/main" id="{660614B3-AE58-4129-BD79-6512D61E3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Box 1">
            <a:extLst>
              <a:ext uri="{FF2B5EF4-FFF2-40B4-BE49-F238E27FC236}">
                <a16:creationId xmlns:a16="http://schemas.microsoft.com/office/drawing/2014/main" id="{B50085B2-11AC-45E1-992A-453AC7AE6B71}"/>
              </a:ext>
            </a:extLst>
          </p:cNvPr>
          <p:cNvSpPr txBox="1"/>
          <p:nvPr/>
        </p:nvSpPr>
        <p:spPr>
          <a:xfrm>
            <a:off x="680321" y="289450"/>
            <a:ext cx="9660951" cy="6712177"/>
          </a:xfrm>
          <a:prstGeom prst="rect">
            <a:avLst/>
          </a:prstGeom>
        </p:spPr>
        <p:txBody>
          <a:bodyPr vert="horz" lIns="91440" tIns="45720" rIns="91440" bIns="45720" rtlCol="0" anchor="ctr">
            <a:normAutofit fontScale="25000" lnSpcReduction="20000"/>
          </a:bodyPr>
          <a:lstStyle/>
          <a:p>
            <a:pPr indent="-228600" defTabSz="914400">
              <a:lnSpc>
                <a:spcPct val="90000"/>
              </a:lnSpc>
              <a:spcAft>
                <a:spcPts val="600"/>
              </a:spcAft>
              <a:buFont typeface="Arial" panose="020B0604020202020204" pitchFamily="34" charset="0"/>
              <a:buChar char="•"/>
            </a:pPr>
            <a:endParaRPr lang="en-US" sz="2000" u="sng" dirty="0"/>
          </a:p>
          <a:p>
            <a:pPr indent="-228600" defTabSz="914400">
              <a:lnSpc>
                <a:spcPct val="90000"/>
              </a:lnSpc>
              <a:spcAft>
                <a:spcPts val="600"/>
              </a:spcAft>
              <a:buFont typeface="Arial" panose="020B0604020202020204" pitchFamily="34" charset="0"/>
              <a:buChar char="•"/>
            </a:pPr>
            <a:endParaRPr lang="en-US" sz="2000" u="sng" dirty="0"/>
          </a:p>
          <a:p>
            <a:pPr indent="-228600" defTabSz="914400">
              <a:lnSpc>
                <a:spcPct val="90000"/>
              </a:lnSpc>
              <a:spcAft>
                <a:spcPts val="600"/>
              </a:spcAft>
              <a:buFont typeface="Arial" panose="020B0604020202020204" pitchFamily="34" charset="0"/>
              <a:buChar char="•"/>
            </a:pPr>
            <a:endParaRPr lang="en-US" sz="2000" u="sng" dirty="0"/>
          </a:p>
          <a:p>
            <a:pPr indent="-228600" defTabSz="914400">
              <a:lnSpc>
                <a:spcPct val="90000"/>
              </a:lnSpc>
              <a:spcAft>
                <a:spcPts val="600"/>
              </a:spcAft>
              <a:buFont typeface="Arial" panose="020B0604020202020204" pitchFamily="34" charset="0"/>
              <a:buChar char="•"/>
            </a:pPr>
            <a:endParaRPr lang="en-US" sz="2000" u="sng" dirty="0"/>
          </a:p>
          <a:p>
            <a:pPr indent="-228600" defTabSz="914400">
              <a:lnSpc>
                <a:spcPct val="90000"/>
              </a:lnSpc>
              <a:spcAft>
                <a:spcPts val="600"/>
              </a:spcAft>
              <a:buFont typeface="Arial" panose="020B0604020202020204" pitchFamily="34" charset="0"/>
              <a:buChar char="•"/>
            </a:pPr>
            <a:endParaRPr lang="en-US" sz="2000" u="sng" dirty="0"/>
          </a:p>
          <a:p>
            <a:pPr indent="-228600" defTabSz="914400">
              <a:lnSpc>
                <a:spcPct val="90000"/>
              </a:lnSpc>
              <a:spcAft>
                <a:spcPts val="600"/>
              </a:spcAft>
              <a:buFont typeface="Arial" panose="020B0604020202020204" pitchFamily="34" charset="0"/>
              <a:buChar char="•"/>
            </a:pPr>
            <a:endParaRPr lang="en-US" sz="2000" u="sng" dirty="0"/>
          </a:p>
          <a:p>
            <a:pPr indent="-228600" defTabSz="914400">
              <a:lnSpc>
                <a:spcPct val="90000"/>
              </a:lnSpc>
              <a:spcAft>
                <a:spcPts val="600"/>
              </a:spcAft>
              <a:buFont typeface="Arial" panose="020B0604020202020204" pitchFamily="34" charset="0"/>
              <a:buChar char="•"/>
            </a:pPr>
            <a:endParaRPr lang="en-US" sz="2000" u="sng" dirty="0"/>
          </a:p>
          <a:p>
            <a:pPr indent="-228600" defTabSz="914400">
              <a:lnSpc>
                <a:spcPct val="90000"/>
              </a:lnSpc>
              <a:spcAft>
                <a:spcPts val="600"/>
              </a:spcAft>
              <a:buFont typeface="Arial" panose="020B0604020202020204" pitchFamily="34" charset="0"/>
              <a:buChar char="•"/>
            </a:pPr>
            <a:endParaRPr lang="en-US" sz="2000" u="sng" dirty="0"/>
          </a:p>
          <a:p>
            <a:pPr defTabSz="914400">
              <a:lnSpc>
                <a:spcPct val="90000"/>
              </a:lnSpc>
              <a:spcAft>
                <a:spcPts val="600"/>
              </a:spcAft>
            </a:pPr>
            <a:endParaRPr lang="en-US" sz="2000" u="sng" dirty="0"/>
          </a:p>
          <a:p>
            <a:pPr defTabSz="914400">
              <a:lnSpc>
                <a:spcPct val="90000"/>
              </a:lnSpc>
              <a:spcAft>
                <a:spcPts val="600"/>
              </a:spcAft>
            </a:pPr>
            <a:endParaRPr lang="en-US" sz="2000" u="sng" dirty="0"/>
          </a:p>
          <a:p>
            <a:pPr defTabSz="914400">
              <a:lnSpc>
                <a:spcPct val="90000"/>
              </a:lnSpc>
              <a:spcAft>
                <a:spcPts val="600"/>
              </a:spcAft>
            </a:pPr>
            <a:endParaRPr lang="en-US" sz="2000" u="sng" dirty="0"/>
          </a:p>
          <a:p>
            <a:pPr defTabSz="914400">
              <a:lnSpc>
                <a:spcPct val="90000"/>
              </a:lnSpc>
              <a:spcAft>
                <a:spcPts val="600"/>
              </a:spcAft>
            </a:pPr>
            <a:endParaRPr lang="en-US" sz="2000" u="sng" dirty="0"/>
          </a:p>
          <a:p>
            <a:pPr defTabSz="914400">
              <a:lnSpc>
                <a:spcPct val="90000"/>
              </a:lnSpc>
              <a:spcAft>
                <a:spcPts val="600"/>
              </a:spcAft>
            </a:pPr>
            <a:endParaRPr lang="en-US" sz="2000" u="sng" dirty="0"/>
          </a:p>
          <a:p>
            <a:pPr defTabSz="914400">
              <a:lnSpc>
                <a:spcPct val="90000"/>
              </a:lnSpc>
              <a:spcAft>
                <a:spcPts val="600"/>
              </a:spcAft>
            </a:pPr>
            <a:endParaRPr lang="en-US" sz="2000" u="sng" dirty="0"/>
          </a:p>
          <a:p>
            <a:pPr defTabSz="914400">
              <a:lnSpc>
                <a:spcPct val="90000"/>
              </a:lnSpc>
              <a:spcAft>
                <a:spcPts val="600"/>
              </a:spcAft>
            </a:pPr>
            <a:endParaRPr lang="en-US" sz="2000" u="sng" dirty="0"/>
          </a:p>
          <a:p>
            <a:pPr defTabSz="914400">
              <a:lnSpc>
                <a:spcPct val="90000"/>
              </a:lnSpc>
              <a:spcAft>
                <a:spcPts val="600"/>
              </a:spcAft>
            </a:pPr>
            <a:endParaRPr lang="en-US" sz="5100" u="sng" dirty="0"/>
          </a:p>
          <a:p>
            <a:pPr defTabSz="914400">
              <a:lnSpc>
                <a:spcPct val="90000"/>
              </a:lnSpc>
              <a:spcAft>
                <a:spcPts val="600"/>
              </a:spcAft>
            </a:pPr>
            <a:endParaRPr lang="en-US" sz="5100" u="sng" dirty="0"/>
          </a:p>
          <a:p>
            <a:pPr defTabSz="914400">
              <a:lnSpc>
                <a:spcPct val="90000"/>
              </a:lnSpc>
              <a:spcAft>
                <a:spcPts val="600"/>
              </a:spcAft>
            </a:pPr>
            <a:endParaRPr lang="en-US" sz="5100" u="sng" dirty="0"/>
          </a:p>
          <a:p>
            <a:pPr defTabSz="914400">
              <a:lnSpc>
                <a:spcPct val="90000"/>
              </a:lnSpc>
              <a:spcAft>
                <a:spcPts val="600"/>
              </a:spcAft>
            </a:pPr>
            <a:endParaRPr lang="en-US" sz="5100" u="sng" dirty="0"/>
          </a:p>
          <a:p>
            <a:pPr defTabSz="914400">
              <a:lnSpc>
                <a:spcPct val="90000"/>
              </a:lnSpc>
              <a:spcAft>
                <a:spcPts val="600"/>
              </a:spcAft>
            </a:pPr>
            <a:endParaRPr lang="en-US" sz="14400" u="sng" dirty="0">
              <a:latin typeface="Lucida Calligraphy" panose="03010101010101010101" pitchFamily="66" charset="0"/>
            </a:endParaRPr>
          </a:p>
          <a:p>
            <a:pPr defTabSz="914400">
              <a:lnSpc>
                <a:spcPct val="90000"/>
              </a:lnSpc>
              <a:spcAft>
                <a:spcPts val="600"/>
              </a:spcAft>
            </a:pPr>
            <a:endParaRPr lang="en-US" sz="14400" u="sng" dirty="0">
              <a:latin typeface="Lucida Calligraphy" panose="03010101010101010101" pitchFamily="66" charset="0"/>
            </a:endParaRPr>
          </a:p>
          <a:p>
            <a:pPr defTabSz="914400">
              <a:lnSpc>
                <a:spcPct val="90000"/>
              </a:lnSpc>
              <a:spcAft>
                <a:spcPts val="600"/>
              </a:spcAft>
            </a:pPr>
            <a:r>
              <a:rPr lang="en-US" sz="14400" b="1" u="sng" dirty="0">
                <a:latin typeface="Lucida Calligraphy" panose="03010101010101010101" pitchFamily="66" charset="0"/>
              </a:rPr>
              <a:t>Laguna Production Issues at Hand</a:t>
            </a:r>
          </a:p>
          <a:p>
            <a:pPr defTabSz="914400">
              <a:lnSpc>
                <a:spcPct val="90000"/>
              </a:lnSpc>
              <a:spcAft>
                <a:spcPts val="600"/>
              </a:spcAft>
            </a:pPr>
            <a:endParaRPr lang="en-US" sz="14400" u="sng" dirty="0">
              <a:latin typeface="Lucida Calligraphy" panose="03010101010101010101" pitchFamily="66" charset="0"/>
            </a:endParaRPr>
          </a:p>
          <a:p>
            <a:pPr marL="514350" indent="-228600" defTabSz="914400">
              <a:lnSpc>
                <a:spcPct val="90000"/>
              </a:lnSpc>
              <a:spcAft>
                <a:spcPts val="600"/>
              </a:spcAft>
              <a:buFont typeface="Arial" panose="020B0604020202020204" pitchFamily="34" charset="0"/>
              <a:buChar char="•"/>
            </a:pPr>
            <a:r>
              <a:rPr lang="en-US" sz="9600" dirty="0">
                <a:latin typeface="Lucida Calligraphy" panose="03010101010101010101" pitchFamily="66" charset="0"/>
              </a:rPr>
              <a:t>Hacked by NY Rebels</a:t>
            </a:r>
          </a:p>
          <a:p>
            <a:pPr indent="-228600" defTabSz="914400">
              <a:lnSpc>
                <a:spcPct val="90000"/>
              </a:lnSpc>
              <a:spcAft>
                <a:spcPts val="600"/>
              </a:spcAft>
              <a:buFont typeface="Arial" panose="020B0604020202020204" pitchFamily="34" charset="0"/>
              <a:buChar char="•"/>
            </a:pPr>
            <a:endParaRPr lang="en-US" sz="9600" dirty="0">
              <a:latin typeface="Lucida Calligraphy" panose="03010101010101010101" pitchFamily="66" charset="0"/>
            </a:endParaRPr>
          </a:p>
          <a:p>
            <a:pPr marL="514350" indent="-228600" defTabSz="914400">
              <a:lnSpc>
                <a:spcPct val="90000"/>
              </a:lnSpc>
              <a:spcAft>
                <a:spcPts val="600"/>
              </a:spcAft>
              <a:buFont typeface="Arial" panose="020B0604020202020204" pitchFamily="34" charset="0"/>
              <a:buChar char="•"/>
            </a:pPr>
            <a:r>
              <a:rPr lang="en-US" sz="9600" dirty="0">
                <a:latin typeface="Lucida Calligraphy" panose="03010101010101010101" pitchFamily="66" charset="0"/>
              </a:rPr>
              <a:t>Laguna’s Network System Taken Over.</a:t>
            </a:r>
          </a:p>
          <a:p>
            <a:pPr marL="514350" indent="-228600" defTabSz="914400">
              <a:lnSpc>
                <a:spcPct val="90000"/>
              </a:lnSpc>
              <a:spcAft>
                <a:spcPts val="600"/>
              </a:spcAft>
              <a:buFont typeface="Arial" panose="020B0604020202020204" pitchFamily="34" charset="0"/>
              <a:buChar char="•"/>
            </a:pPr>
            <a:endParaRPr lang="en-US" sz="9600" dirty="0">
              <a:latin typeface="Lucida Calligraphy" panose="03010101010101010101" pitchFamily="66" charset="0"/>
            </a:endParaRPr>
          </a:p>
          <a:p>
            <a:pPr marL="514350" indent="-228600" defTabSz="914400">
              <a:lnSpc>
                <a:spcPct val="90000"/>
              </a:lnSpc>
              <a:spcAft>
                <a:spcPts val="600"/>
              </a:spcAft>
              <a:buFont typeface="Arial" panose="020B0604020202020204" pitchFamily="34" charset="0"/>
              <a:buChar char="•"/>
            </a:pPr>
            <a:r>
              <a:rPr lang="en-US" sz="9600" dirty="0">
                <a:latin typeface="Lucida Calligraphy" panose="03010101010101010101" pitchFamily="66" charset="0"/>
              </a:rPr>
              <a:t>Personal Identifying Information compromised (PII).</a:t>
            </a:r>
          </a:p>
          <a:p>
            <a:pPr marL="514350" indent="-228600" defTabSz="914400">
              <a:lnSpc>
                <a:spcPct val="90000"/>
              </a:lnSpc>
              <a:spcAft>
                <a:spcPts val="600"/>
              </a:spcAft>
              <a:buFont typeface="Arial" panose="020B0604020202020204" pitchFamily="34" charset="0"/>
              <a:buChar char="•"/>
            </a:pPr>
            <a:endParaRPr lang="en-US" sz="9600" dirty="0">
              <a:latin typeface="Lucida Calligraphy" panose="03010101010101010101" pitchFamily="66" charset="0"/>
            </a:endParaRPr>
          </a:p>
          <a:p>
            <a:pPr marL="514350" indent="-228600" defTabSz="914400">
              <a:lnSpc>
                <a:spcPct val="90000"/>
              </a:lnSpc>
              <a:spcAft>
                <a:spcPts val="600"/>
              </a:spcAft>
              <a:buFont typeface="Arial" panose="020B0604020202020204" pitchFamily="34" charset="0"/>
              <a:buChar char="•"/>
            </a:pPr>
            <a:r>
              <a:rPr lang="en-US" sz="9600" dirty="0">
                <a:latin typeface="Lucida Calligraphy" panose="03010101010101010101" pitchFamily="66" charset="0"/>
              </a:rPr>
              <a:t>All employee, customers, and financial investors PII stolen and posted online.</a:t>
            </a:r>
          </a:p>
          <a:p>
            <a:pPr marL="514350" indent="-228600" defTabSz="914400">
              <a:lnSpc>
                <a:spcPct val="90000"/>
              </a:lnSpc>
              <a:spcAft>
                <a:spcPts val="600"/>
              </a:spcAft>
              <a:buFont typeface="Arial" panose="020B0604020202020204" pitchFamily="34" charset="0"/>
              <a:buChar char="•"/>
            </a:pPr>
            <a:endParaRPr lang="en-US" sz="14400" dirty="0">
              <a:latin typeface="Lucida Calligraphy" panose="03010101010101010101" pitchFamily="66" charset="0"/>
            </a:endParaRPr>
          </a:p>
          <a:p>
            <a:pPr marL="514350" indent="-228600" defTabSz="914400">
              <a:lnSpc>
                <a:spcPct val="90000"/>
              </a:lnSpc>
              <a:spcAft>
                <a:spcPts val="600"/>
              </a:spcAft>
              <a:buFont typeface="Arial" panose="020B0604020202020204" pitchFamily="34" charset="0"/>
              <a:buChar char="•"/>
            </a:pPr>
            <a:endParaRPr lang="en-US" sz="5100" dirty="0"/>
          </a:p>
          <a:p>
            <a:pPr marL="514350"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marL="514350" indent="-228600" defTabSz="914400">
              <a:lnSpc>
                <a:spcPct val="90000"/>
              </a:lnSpc>
              <a:spcAft>
                <a:spcPts val="600"/>
              </a:spcAft>
              <a:buFont typeface="Arial" panose="020B0604020202020204" pitchFamily="34" charset="0"/>
              <a:buChar char="•"/>
            </a:pPr>
            <a:endParaRPr lang="en-US" sz="2000" dirty="0"/>
          </a:p>
          <a:p>
            <a:pPr marL="514350" indent="-228600" defTabSz="914400">
              <a:lnSpc>
                <a:spcPct val="90000"/>
              </a:lnSpc>
              <a:spcAft>
                <a:spcPts val="600"/>
              </a:spcAft>
              <a:buFont typeface="Arial" panose="020B0604020202020204" pitchFamily="34" charset="0"/>
              <a:buChar char="•"/>
            </a:pPr>
            <a:endParaRPr lang="en-US" sz="2000" dirty="0"/>
          </a:p>
          <a:p>
            <a:pPr marL="457200"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endParaRPr lang="en-US" sz="2000" dirty="0"/>
          </a:p>
        </p:txBody>
      </p:sp>
      <p:pic>
        <p:nvPicPr>
          <p:cNvPr id="3" name="Recorded Sound">
            <a:hlinkClick r:id="" action="ppaction://media"/>
            <a:extLst>
              <a:ext uri="{FF2B5EF4-FFF2-40B4-BE49-F238E27FC236}">
                <a16:creationId xmlns:a16="http://schemas.microsoft.com/office/drawing/2014/main" id="{2F7E4020-4098-451C-93B3-70BC65F8D8B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12617" y="3592513"/>
            <a:ext cx="244475" cy="244475"/>
          </a:xfrm>
          <a:prstGeom prst="rect">
            <a:avLst/>
          </a:prstGeom>
        </p:spPr>
      </p:pic>
    </p:spTree>
    <p:extLst>
      <p:ext uri="{BB962C8B-B14F-4D97-AF65-F5344CB8AC3E}">
        <p14:creationId xmlns:p14="http://schemas.microsoft.com/office/powerpoint/2010/main" val="230995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47C1F3-89E2-483F-B684-AA8DC4B4CD0C}"/>
              </a:ext>
            </a:extLst>
          </p:cNvPr>
          <p:cNvSpPr txBox="1"/>
          <p:nvPr/>
        </p:nvSpPr>
        <p:spPr>
          <a:xfrm>
            <a:off x="435219" y="-3014302"/>
            <a:ext cx="9812216" cy="10172015"/>
          </a:xfrm>
          <a:prstGeom prst="rect">
            <a:avLst/>
          </a:prstGeom>
          <a:noFill/>
        </p:spPr>
        <p:txBody>
          <a:bodyPr wrap="square">
            <a:spAutoFit/>
          </a:bodyPr>
          <a:lstStyle/>
          <a:p>
            <a:pPr algn="ctr" defTabSz="914400">
              <a:lnSpc>
                <a:spcPct val="90000"/>
              </a:lnSpc>
              <a:spcBef>
                <a:spcPct val="0"/>
              </a:spcBef>
              <a:spcAft>
                <a:spcPts val="600"/>
              </a:spcAft>
            </a:pPr>
            <a:endParaRPr lang="en-US" sz="9600" u="sng" dirty="0">
              <a:latin typeface="+mj-lt"/>
              <a:ea typeface="+mj-ea"/>
              <a:cs typeface="+mj-cs"/>
            </a:endParaRPr>
          </a:p>
          <a:p>
            <a:pPr algn="ctr" defTabSz="914400">
              <a:lnSpc>
                <a:spcPct val="90000"/>
              </a:lnSpc>
              <a:spcBef>
                <a:spcPct val="0"/>
              </a:spcBef>
              <a:spcAft>
                <a:spcPts val="600"/>
              </a:spcAft>
            </a:pPr>
            <a:endParaRPr lang="en-US" b="1" u="sng"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b="1" u="sng"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b="1" u="sng"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b="1" u="sng"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b="1" u="sng"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b="1" u="sng"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b="1" u="sng"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b="1" u="sng"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sz="2400" b="1" u="sng" dirty="0">
              <a:latin typeface="Lucida Calligraphy" panose="03010101010101010101" pitchFamily="66" charset="0"/>
              <a:ea typeface="+mj-ea"/>
              <a:cs typeface="+mj-cs"/>
            </a:endParaRPr>
          </a:p>
          <a:p>
            <a:pPr algn="ctr" defTabSz="914400">
              <a:lnSpc>
                <a:spcPct val="90000"/>
              </a:lnSpc>
              <a:spcBef>
                <a:spcPct val="0"/>
              </a:spcBef>
              <a:spcAft>
                <a:spcPts val="600"/>
              </a:spcAft>
            </a:pPr>
            <a:r>
              <a:rPr lang="en-US" sz="2400" b="1" u="sng" dirty="0">
                <a:latin typeface="Lucida Calligraphy" panose="03010101010101010101" pitchFamily="66" charset="0"/>
                <a:ea typeface="+mj-ea"/>
                <a:cs typeface="+mj-cs"/>
              </a:rPr>
              <a:t>Impact Of Hack Since The Attack</a:t>
            </a:r>
          </a:p>
          <a:p>
            <a:pPr algn="ctr" defTabSz="914400">
              <a:lnSpc>
                <a:spcPct val="90000"/>
              </a:lnSpc>
              <a:spcBef>
                <a:spcPct val="0"/>
              </a:spcBef>
              <a:spcAft>
                <a:spcPts val="600"/>
              </a:spcAft>
            </a:pPr>
            <a:endParaRPr lang="en-US" sz="2400" u="sng" dirty="0">
              <a:latin typeface="+mj-lt"/>
              <a:ea typeface="+mj-ea"/>
              <a:cs typeface="+mj-cs"/>
            </a:endParaRPr>
          </a:p>
          <a:p>
            <a:pPr marL="571500" indent="-571500" algn="ctr" defTabSz="914400">
              <a:lnSpc>
                <a:spcPct val="90000"/>
              </a:lnSpc>
              <a:spcBef>
                <a:spcPct val="0"/>
              </a:spcBef>
              <a:spcAft>
                <a:spcPts val="600"/>
              </a:spcAft>
              <a:buFont typeface="Arial" panose="020B0604020202020204" pitchFamily="34" charset="0"/>
              <a:buChar char="•"/>
            </a:pPr>
            <a:endParaRPr lang="en-US" sz="2400" dirty="0">
              <a:latin typeface="+mj-lt"/>
              <a:ea typeface="+mj-ea"/>
              <a:cs typeface="+mj-cs"/>
            </a:endParaRPr>
          </a:p>
          <a:p>
            <a:pPr marL="571500" indent="-571500" algn="ctr" defTabSz="914400">
              <a:lnSpc>
                <a:spcPct val="90000"/>
              </a:lnSpc>
              <a:spcBef>
                <a:spcPct val="0"/>
              </a:spcBef>
              <a:spcAft>
                <a:spcPts val="600"/>
              </a:spcAft>
              <a:buFont typeface="Arial" panose="020B0604020202020204" pitchFamily="34" charset="0"/>
              <a:buChar char="•"/>
            </a:pPr>
            <a:r>
              <a:rPr lang="en-US" sz="2400" dirty="0">
                <a:latin typeface="Lucida Calligraphy" panose="03010101010101010101" pitchFamily="66" charset="0"/>
                <a:ea typeface="+mj-ea"/>
                <a:cs typeface="+mj-cs"/>
              </a:rPr>
              <a:t>PII Stolen Transferred Over 1 Million Times on Dark Web Within 24hrs</a:t>
            </a:r>
          </a:p>
          <a:p>
            <a:pPr algn="ctr" defTabSz="914400">
              <a:lnSpc>
                <a:spcPct val="90000"/>
              </a:lnSpc>
              <a:spcBef>
                <a:spcPct val="0"/>
              </a:spcBef>
              <a:spcAft>
                <a:spcPts val="600"/>
              </a:spcAft>
            </a:pPr>
            <a:endParaRPr lang="en-US" sz="2400" dirty="0">
              <a:latin typeface="Lucida Calligraphy" panose="03010101010101010101" pitchFamily="66" charset="0"/>
              <a:ea typeface="+mj-ea"/>
              <a:cs typeface="+mj-cs"/>
            </a:endParaRPr>
          </a:p>
          <a:p>
            <a:pPr marL="571500" indent="-571500" algn="ctr" defTabSz="914400">
              <a:lnSpc>
                <a:spcPct val="90000"/>
              </a:lnSpc>
              <a:spcBef>
                <a:spcPct val="0"/>
              </a:spcBef>
              <a:spcAft>
                <a:spcPts val="600"/>
              </a:spcAft>
              <a:buFont typeface="Arial" panose="020B0604020202020204" pitchFamily="34" charset="0"/>
              <a:buChar char="•"/>
            </a:pPr>
            <a:r>
              <a:rPr lang="en-US" sz="2400" dirty="0">
                <a:latin typeface="Lucida Calligraphy" panose="03010101010101010101" pitchFamily="66" charset="0"/>
                <a:ea typeface="+mj-ea"/>
                <a:cs typeface="+mj-cs"/>
              </a:rPr>
              <a:t>Estimated 10,000 Individuals Directly Effected</a:t>
            </a:r>
          </a:p>
          <a:p>
            <a:pPr algn="ctr" defTabSz="914400">
              <a:lnSpc>
                <a:spcPct val="90000"/>
              </a:lnSpc>
              <a:spcBef>
                <a:spcPct val="0"/>
              </a:spcBef>
              <a:spcAft>
                <a:spcPts val="600"/>
              </a:spcAft>
            </a:pPr>
            <a:endParaRPr lang="en-US" sz="2400" dirty="0">
              <a:latin typeface="Lucida Calligraphy" panose="03010101010101010101" pitchFamily="66" charset="0"/>
              <a:ea typeface="+mj-ea"/>
              <a:cs typeface="+mj-cs"/>
            </a:endParaRPr>
          </a:p>
          <a:p>
            <a:pPr marL="571500" indent="-571500" algn="ctr" defTabSz="914400">
              <a:lnSpc>
                <a:spcPct val="90000"/>
              </a:lnSpc>
              <a:spcBef>
                <a:spcPct val="0"/>
              </a:spcBef>
              <a:spcAft>
                <a:spcPts val="600"/>
              </a:spcAft>
              <a:buFont typeface="Arial" panose="020B0604020202020204" pitchFamily="34" charset="0"/>
              <a:buChar char="•"/>
            </a:pPr>
            <a:r>
              <a:rPr lang="en-US" sz="2400" dirty="0">
                <a:latin typeface="Lucida Calligraphy" panose="03010101010101010101" pitchFamily="66" charset="0"/>
                <a:ea typeface="+mj-ea"/>
                <a:cs typeface="+mj-cs"/>
              </a:rPr>
              <a:t>State of Panic for CEO &amp; Board Members </a:t>
            </a:r>
          </a:p>
          <a:p>
            <a:pPr marL="571500" indent="-571500" algn="ctr" defTabSz="914400">
              <a:lnSpc>
                <a:spcPct val="90000"/>
              </a:lnSpc>
              <a:spcBef>
                <a:spcPct val="0"/>
              </a:spcBef>
              <a:spcAft>
                <a:spcPts val="600"/>
              </a:spcAft>
              <a:buFont typeface="Arial" panose="020B0604020202020204" pitchFamily="34" charset="0"/>
              <a:buChar char="•"/>
            </a:pPr>
            <a:endParaRPr lang="en-US" sz="2400" dirty="0">
              <a:latin typeface="Lucida Calligraphy" panose="03010101010101010101" pitchFamily="66" charset="0"/>
              <a:ea typeface="+mj-ea"/>
              <a:cs typeface="+mj-cs"/>
            </a:endParaRPr>
          </a:p>
          <a:p>
            <a:pPr marL="571500" indent="-571500" algn="ctr" defTabSz="914400">
              <a:lnSpc>
                <a:spcPct val="90000"/>
              </a:lnSpc>
              <a:spcBef>
                <a:spcPct val="0"/>
              </a:spcBef>
              <a:spcAft>
                <a:spcPts val="600"/>
              </a:spcAft>
              <a:buFont typeface="Arial" panose="020B0604020202020204" pitchFamily="34" charset="0"/>
              <a:buChar char="•"/>
            </a:pPr>
            <a:r>
              <a:rPr lang="en-US" sz="2400" dirty="0">
                <a:latin typeface="Lucida Calligraphy" panose="03010101010101010101" pitchFamily="66" charset="0"/>
                <a:ea typeface="+mj-ea"/>
                <a:cs typeface="+mj-cs"/>
              </a:rPr>
              <a:t>Potential Company Liabilities</a:t>
            </a:r>
          </a:p>
          <a:p>
            <a:pPr algn="ctr" defTabSz="914400">
              <a:lnSpc>
                <a:spcPct val="90000"/>
              </a:lnSpc>
              <a:spcBef>
                <a:spcPct val="0"/>
              </a:spcBef>
              <a:spcAft>
                <a:spcPts val="600"/>
              </a:spcAft>
            </a:pPr>
            <a:endParaRPr lang="en-US"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dirty="0">
              <a:latin typeface="Lucida Calligraphy" panose="03010101010101010101" pitchFamily="66" charset="0"/>
              <a:ea typeface="+mj-ea"/>
              <a:cs typeface="+mj-cs"/>
            </a:endParaRPr>
          </a:p>
          <a:p>
            <a:pPr algn="ctr" defTabSz="914400">
              <a:lnSpc>
                <a:spcPct val="90000"/>
              </a:lnSpc>
              <a:spcBef>
                <a:spcPct val="0"/>
              </a:spcBef>
              <a:spcAft>
                <a:spcPts val="600"/>
              </a:spcAft>
            </a:pPr>
            <a:endParaRPr lang="en-US" dirty="0">
              <a:latin typeface="+mj-lt"/>
              <a:ea typeface="+mj-ea"/>
              <a:cs typeface="+mj-cs"/>
            </a:endParaRPr>
          </a:p>
          <a:p>
            <a:pPr algn="ctr" defTabSz="914400">
              <a:lnSpc>
                <a:spcPct val="90000"/>
              </a:lnSpc>
              <a:spcBef>
                <a:spcPct val="0"/>
              </a:spcBef>
              <a:spcAft>
                <a:spcPts val="600"/>
              </a:spcAft>
            </a:pPr>
            <a:endParaRPr lang="en-US" sz="1800" dirty="0">
              <a:latin typeface="+mj-lt"/>
              <a:ea typeface="+mj-ea"/>
              <a:cs typeface="+mj-cs"/>
            </a:endParaRPr>
          </a:p>
        </p:txBody>
      </p:sp>
      <p:pic>
        <p:nvPicPr>
          <p:cNvPr id="2" name="Recorded Sound">
            <a:hlinkClick r:id="" action="ppaction://media"/>
            <a:extLst>
              <a:ext uri="{FF2B5EF4-FFF2-40B4-BE49-F238E27FC236}">
                <a16:creationId xmlns:a16="http://schemas.microsoft.com/office/drawing/2014/main" id="{D0314873-99B5-417A-B0DF-D479AF95261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73763" y="3306763"/>
            <a:ext cx="244475" cy="244475"/>
          </a:xfrm>
          <a:prstGeom prst="rect">
            <a:avLst/>
          </a:prstGeom>
        </p:spPr>
      </p:pic>
    </p:spTree>
    <p:extLst>
      <p:ext uri="{BB962C8B-B14F-4D97-AF65-F5344CB8AC3E}">
        <p14:creationId xmlns:p14="http://schemas.microsoft.com/office/powerpoint/2010/main" val="216399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D7A34-DDE6-4ECB-94C3-79420EE598A6}"/>
              </a:ext>
            </a:extLst>
          </p:cNvPr>
          <p:cNvSpPr txBox="1"/>
          <p:nvPr/>
        </p:nvSpPr>
        <p:spPr>
          <a:xfrm>
            <a:off x="910004" y="1068265"/>
            <a:ext cx="7640515" cy="369332"/>
          </a:xfrm>
          <a:prstGeom prst="rect">
            <a:avLst/>
          </a:prstGeom>
          <a:noFill/>
        </p:spPr>
        <p:txBody>
          <a:bodyPr wrap="square" rtlCol="0">
            <a:spAutoFit/>
          </a:bodyPr>
          <a:lstStyle/>
          <a:p>
            <a:r>
              <a:rPr lang="en-US" b="1" dirty="0">
                <a:latin typeface="Lucida Calligraphy" panose="03010101010101010101" pitchFamily="66" charset="0"/>
              </a:rPr>
              <a:t>Common Law Theories of Laguna’s Possible Victim Liabilities </a:t>
            </a:r>
          </a:p>
        </p:txBody>
      </p:sp>
      <p:sp>
        <p:nvSpPr>
          <p:cNvPr id="3" name="Thought Bubble: Cloud 2">
            <a:extLst>
              <a:ext uri="{FF2B5EF4-FFF2-40B4-BE49-F238E27FC236}">
                <a16:creationId xmlns:a16="http://schemas.microsoft.com/office/drawing/2014/main" id="{0B11EBD7-B0CB-429E-9F98-855B0EFA12A1}"/>
              </a:ext>
            </a:extLst>
          </p:cNvPr>
          <p:cNvSpPr/>
          <p:nvPr/>
        </p:nvSpPr>
        <p:spPr>
          <a:xfrm rot="10800000" flipV="1">
            <a:off x="1140740" y="1434542"/>
            <a:ext cx="4388389" cy="4355191"/>
          </a:xfrm>
          <a:prstGeom prst="cloudCallout">
            <a:avLst>
              <a:gd name="adj1" fmla="val 3740717"/>
              <a:gd name="adj2" fmla="val -3595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u="sng" dirty="0">
                <a:latin typeface="Lucida Calligraphy" panose="03010101010101010101" pitchFamily="66" charset="0"/>
              </a:rPr>
              <a:t>Statutory Liabilities Law Under California</a:t>
            </a:r>
          </a:p>
          <a:p>
            <a:pPr algn="ctr"/>
            <a:endParaRPr lang="en-US" dirty="0">
              <a:latin typeface="Lucida Calligraphy" panose="03010101010101010101" pitchFamily="66" charset="0"/>
            </a:endParaRPr>
          </a:p>
          <a:p>
            <a:pPr marL="285750" indent="-285750">
              <a:buFont typeface="Arial" panose="020B0604020202020204" pitchFamily="34" charset="0"/>
              <a:buChar char="•"/>
            </a:pPr>
            <a:r>
              <a:rPr lang="en-US" dirty="0">
                <a:latin typeface="Lucida Calligraphy" panose="03010101010101010101" pitchFamily="66" charset="0"/>
              </a:rPr>
              <a:t>California Consumer Privacy Act (CCPA), a privacy law in America.</a:t>
            </a:r>
          </a:p>
          <a:p>
            <a:r>
              <a:rPr lang="en-US" dirty="0">
                <a:latin typeface="Lucida Calligraphy" panose="03010101010101010101" pitchFamily="66" charset="0"/>
              </a:rPr>
              <a:t> </a:t>
            </a:r>
          </a:p>
        </p:txBody>
      </p:sp>
      <p:sp>
        <p:nvSpPr>
          <p:cNvPr id="4" name="Thought Bubble: Cloud 3">
            <a:extLst>
              <a:ext uri="{FF2B5EF4-FFF2-40B4-BE49-F238E27FC236}">
                <a16:creationId xmlns:a16="http://schemas.microsoft.com/office/drawing/2014/main" id="{CC268651-92F0-464A-8CB5-BA1F4DE42D6D}"/>
              </a:ext>
            </a:extLst>
          </p:cNvPr>
          <p:cNvSpPr/>
          <p:nvPr/>
        </p:nvSpPr>
        <p:spPr>
          <a:xfrm>
            <a:off x="5759865" y="1437596"/>
            <a:ext cx="4554908" cy="4352137"/>
          </a:xfrm>
          <a:prstGeom prst="cloudCallout">
            <a:avLst>
              <a:gd name="adj1" fmla="val 47272"/>
              <a:gd name="adj2" fmla="val 449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hought Bubble: Cloud 4">
            <a:extLst>
              <a:ext uri="{FF2B5EF4-FFF2-40B4-BE49-F238E27FC236}">
                <a16:creationId xmlns:a16="http://schemas.microsoft.com/office/drawing/2014/main" id="{51017387-CDAE-417A-A198-6FA1CE4D8970}"/>
              </a:ext>
            </a:extLst>
          </p:cNvPr>
          <p:cNvSpPr/>
          <p:nvPr/>
        </p:nvSpPr>
        <p:spPr>
          <a:xfrm>
            <a:off x="5759865" y="1437597"/>
            <a:ext cx="4554908" cy="4352137"/>
          </a:xfrm>
          <a:prstGeom prst="cloudCallout">
            <a:avLst>
              <a:gd name="adj1" fmla="val 47272"/>
              <a:gd name="adj2" fmla="val 449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latin typeface="Lucida Calligraphy" panose="03010101010101010101" pitchFamily="66" charset="0"/>
              </a:rPr>
              <a:t>General</a:t>
            </a:r>
          </a:p>
          <a:p>
            <a:pPr algn="ctr"/>
            <a:endParaRPr lang="en-US" dirty="0">
              <a:latin typeface="Lucida Calligraphy" panose="03010101010101010101" pitchFamily="66" charset="0"/>
            </a:endParaRPr>
          </a:p>
          <a:p>
            <a:pPr marL="285750" indent="-285750">
              <a:buFont typeface="Arial" panose="020B0604020202020204" pitchFamily="34" charset="0"/>
              <a:buChar char="•"/>
            </a:pPr>
            <a:r>
              <a:rPr lang="en-US" dirty="0">
                <a:latin typeface="Lucida Calligraphy" panose="03010101010101010101" pitchFamily="66" charset="0"/>
              </a:rPr>
              <a:t>Bring a civil action to recover penalties.</a:t>
            </a:r>
          </a:p>
          <a:p>
            <a:pPr algn="ctr"/>
            <a:endParaRPr lang="en-US" dirty="0">
              <a:latin typeface="Lucida Calligraphy" panose="03010101010101010101" pitchFamily="66" charset="0"/>
            </a:endParaRPr>
          </a:p>
          <a:p>
            <a:pPr marL="285750" indent="-285750">
              <a:buFont typeface="Arial" panose="020B0604020202020204" pitchFamily="34" charset="0"/>
              <a:buChar char="•"/>
            </a:pPr>
            <a:r>
              <a:rPr lang="en-US" dirty="0">
                <a:latin typeface="Lucida Calligraphy" panose="03010101010101010101" pitchFamily="66" charset="0"/>
              </a:rPr>
              <a:t>Violations of the CCPA if businesses fail to cure such violations.</a:t>
            </a:r>
          </a:p>
          <a:p>
            <a:pPr algn="ctr"/>
            <a:r>
              <a:rPr lang="en-US" dirty="0">
                <a:latin typeface="Lucida Calligraphy" panose="03010101010101010101" pitchFamily="66" charset="0"/>
              </a:rPr>
              <a:t> </a:t>
            </a:r>
          </a:p>
          <a:p>
            <a:pPr marL="285750" indent="-285750">
              <a:buFont typeface="Arial" panose="020B0604020202020204" pitchFamily="34" charset="0"/>
              <a:buChar char="•"/>
            </a:pPr>
            <a:r>
              <a:rPr lang="en-US" dirty="0">
                <a:latin typeface="Lucida Calligraphy" panose="03010101010101010101" pitchFamily="66" charset="0"/>
              </a:rPr>
              <a:t>Within 30 days of notification of noncompliance.</a:t>
            </a:r>
          </a:p>
        </p:txBody>
      </p:sp>
      <p:pic>
        <p:nvPicPr>
          <p:cNvPr id="6" name="Recorded Sound">
            <a:hlinkClick r:id="" action="ppaction://media"/>
            <a:extLst>
              <a:ext uri="{FF2B5EF4-FFF2-40B4-BE49-F238E27FC236}">
                <a16:creationId xmlns:a16="http://schemas.microsoft.com/office/drawing/2014/main" id="{A5EE3EF7-8D73-44A1-ADA7-2A2C2B088F9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73763" y="3306763"/>
            <a:ext cx="244475" cy="244475"/>
          </a:xfrm>
          <a:prstGeom prst="rect">
            <a:avLst/>
          </a:prstGeom>
        </p:spPr>
      </p:pic>
    </p:spTree>
    <p:extLst>
      <p:ext uri="{BB962C8B-B14F-4D97-AF65-F5344CB8AC3E}">
        <p14:creationId xmlns:p14="http://schemas.microsoft.com/office/powerpoint/2010/main" val="93536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8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232791E1-C9AB-47F4-B1C7-E9C616D40FED}"/>
              </a:ext>
            </a:extLst>
          </p:cNvPr>
          <p:cNvSpPr/>
          <p:nvPr/>
        </p:nvSpPr>
        <p:spPr>
          <a:xfrm rot="10800000" flipV="1">
            <a:off x="544080" y="1251404"/>
            <a:ext cx="4848315" cy="4355191"/>
          </a:xfrm>
          <a:prstGeom prst="cloudCallout">
            <a:avLst>
              <a:gd name="adj1" fmla="val 3740717"/>
              <a:gd name="adj2" fmla="val -3595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r>
              <a:rPr lang="en-US" sz="1100" dirty="0">
                <a:latin typeface="Lucida Calligraphy" panose="03010101010101010101" pitchFamily="66" charset="0"/>
              </a:rPr>
              <a:t>statute authorizes civil penalties of up to $2,500 for each violation and up to $7,500 </a:t>
            </a:r>
          </a:p>
          <a:p>
            <a:pPr marL="285750" indent="-285750">
              <a:buFont typeface="Arial" panose="020B0604020202020204" pitchFamily="34" charset="0"/>
              <a:buChar char="•"/>
            </a:pPr>
            <a:endParaRPr lang="en-US" sz="1100" dirty="0">
              <a:latin typeface="Lucida Calligraphy" panose="03010101010101010101" pitchFamily="66" charset="0"/>
            </a:endParaRPr>
          </a:p>
          <a:p>
            <a:pPr marL="285750" indent="-285750">
              <a:buFont typeface="Arial" panose="020B0604020202020204" pitchFamily="34" charset="0"/>
              <a:buChar char="•"/>
            </a:pPr>
            <a:r>
              <a:rPr lang="en-US" sz="1100" dirty="0">
                <a:latin typeface="Lucida Calligraphy" panose="03010101010101010101" pitchFamily="66" charset="0"/>
              </a:rPr>
              <a:t>each intentional violation, as well as injunctive relief</a:t>
            </a:r>
          </a:p>
          <a:p>
            <a:pPr marL="285750" indent="-285750">
              <a:buFont typeface="Arial" panose="020B0604020202020204" pitchFamily="34" charset="0"/>
              <a:buChar char="•"/>
            </a:pPr>
            <a:endParaRPr lang="en-US" sz="1100" dirty="0">
              <a:latin typeface="Lucida Calligraphy" panose="03010101010101010101" pitchFamily="66" charset="0"/>
            </a:endParaRPr>
          </a:p>
          <a:p>
            <a:pPr marL="285750" indent="-285750">
              <a:buFont typeface="Arial" panose="020B0604020202020204" pitchFamily="34" charset="0"/>
              <a:buChar char="•"/>
            </a:pPr>
            <a:r>
              <a:rPr lang="en-US" sz="1100" dirty="0">
                <a:latin typeface="Lucida Calligraphy" panose="03010101010101010101" pitchFamily="66" charset="0"/>
              </a:rPr>
              <a:t>Sensitive personal information (SPI). SPI would specifically include information germane to COVID-19 mitigation efforts.</a:t>
            </a:r>
          </a:p>
          <a:p>
            <a:pPr marL="285750" indent="-285750">
              <a:buFont typeface="Arial" panose="020B0604020202020204" pitchFamily="34" charset="0"/>
              <a:buChar char="•"/>
            </a:pPr>
            <a:endParaRPr lang="en-US" sz="1100" dirty="0">
              <a:latin typeface="Lucida Calligraphy" panose="03010101010101010101" pitchFamily="66" charset="0"/>
            </a:endParaRPr>
          </a:p>
          <a:p>
            <a:pPr marL="285750" indent="-285750">
              <a:buFont typeface="Arial" panose="020B0604020202020204" pitchFamily="34" charset="0"/>
              <a:buChar char="•"/>
            </a:pPr>
            <a:r>
              <a:rPr lang="en-US" sz="1100" dirty="0">
                <a:latin typeface="Lucida Calligraphy" panose="03010101010101010101" pitchFamily="66" charset="0"/>
              </a:rPr>
              <a:t>Precise geolocation and biometric and health information—as well as other sensitive data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lgn="ctr">
              <a:buFont typeface="Arial" panose="020B0604020202020204" pitchFamily="34" charset="0"/>
              <a:buChar char="•"/>
            </a:pPr>
            <a:endParaRPr lang="en-US" dirty="0">
              <a:latin typeface="Lucida Calligraphy" panose="03010101010101010101" pitchFamily="66" charset="0"/>
            </a:endParaRPr>
          </a:p>
        </p:txBody>
      </p:sp>
      <p:sp>
        <p:nvSpPr>
          <p:cNvPr id="3" name="Rectangle 2">
            <a:extLst>
              <a:ext uri="{FF2B5EF4-FFF2-40B4-BE49-F238E27FC236}">
                <a16:creationId xmlns:a16="http://schemas.microsoft.com/office/drawing/2014/main" id="{1AE7F586-AF7F-4880-B1B1-CB39B2371DE8}"/>
              </a:ext>
            </a:extLst>
          </p:cNvPr>
          <p:cNvSpPr/>
          <p:nvPr/>
        </p:nvSpPr>
        <p:spPr>
          <a:xfrm>
            <a:off x="356074" y="242994"/>
            <a:ext cx="6096000" cy="646331"/>
          </a:xfrm>
          <a:prstGeom prst="rect">
            <a:avLst/>
          </a:prstGeom>
        </p:spPr>
        <p:txBody>
          <a:bodyPr>
            <a:spAutoFit/>
          </a:bodyPr>
          <a:lstStyle/>
          <a:p>
            <a:pPr algn="ctr"/>
            <a:r>
              <a:rPr lang="en-US" b="1" u="sng" dirty="0">
                <a:latin typeface="Lucida Calligraphy" panose="03010101010101010101" pitchFamily="66" charset="0"/>
              </a:rPr>
              <a:t>Common Law Theories of Laguna’s Possible Victim Liabilities  Continued…………</a:t>
            </a:r>
          </a:p>
        </p:txBody>
      </p:sp>
      <p:sp>
        <p:nvSpPr>
          <p:cNvPr id="4" name="Thought Bubble: Cloud 3">
            <a:extLst>
              <a:ext uri="{FF2B5EF4-FFF2-40B4-BE49-F238E27FC236}">
                <a16:creationId xmlns:a16="http://schemas.microsoft.com/office/drawing/2014/main" id="{9ED6449B-DC31-4F9F-A024-B99F49FF4C82}"/>
              </a:ext>
            </a:extLst>
          </p:cNvPr>
          <p:cNvSpPr/>
          <p:nvPr/>
        </p:nvSpPr>
        <p:spPr>
          <a:xfrm rot="10800000" flipV="1">
            <a:off x="5611736" y="1174491"/>
            <a:ext cx="4848316" cy="4355191"/>
          </a:xfrm>
          <a:prstGeom prst="cloudCallout">
            <a:avLst>
              <a:gd name="adj1" fmla="val 3740717"/>
              <a:gd name="adj2" fmla="val -3595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latin typeface="Lucida Calligraphy" panose="03010101010101010101" pitchFamily="66" charset="0"/>
            </a:endParaRPr>
          </a:p>
          <a:p>
            <a:pPr marL="171450" indent="-171450">
              <a:buFont typeface="Arial" panose="020B0604020202020204" pitchFamily="34" charset="0"/>
              <a:buChar char="•"/>
            </a:pPr>
            <a:r>
              <a:rPr lang="en-US" sz="1100" dirty="0">
                <a:latin typeface="Lucida Calligraphy" panose="03010101010101010101" pitchFamily="66" charset="0"/>
              </a:rPr>
              <a:t>Social Security, </a:t>
            </a:r>
          </a:p>
          <a:p>
            <a:pPr marL="171450" indent="-171450">
              <a:buFont typeface="Arial" panose="020B0604020202020204" pitchFamily="34" charset="0"/>
              <a:buChar char="•"/>
            </a:pPr>
            <a:r>
              <a:rPr lang="en-US" sz="1100" dirty="0">
                <a:latin typeface="Lucida Calligraphy" panose="03010101010101010101" pitchFamily="66" charset="0"/>
              </a:rPr>
              <a:t>driver’s license, and </a:t>
            </a:r>
          </a:p>
          <a:p>
            <a:pPr marL="171450" indent="-171450">
              <a:buFont typeface="Arial" panose="020B0604020202020204" pitchFamily="34" charset="0"/>
              <a:buChar char="•"/>
            </a:pPr>
            <a:r>
              <a:rPr lang="en-US" sz="1100" dirty="0">
                <a:latin typeface="Lucida Calligraphy" panose="03010101010101010101" pitchFamily="66" charset="0"/>
              </a:rPr>
              <a:t>passport numbers, and</a:t>
            </a:r>
          </a:p>
          <a:p>
            <a:pPr marL="171450" indent="-171450">
              <a:buFont typeface="Arial" panose="020B0604020202020204" pitchFamily="34" charset="0"/>
              <a:buChar char="•"/>
            </a:pPr>
            <a:r>
              <a:rPr lang="en-US" sz="1100" dirty="0">
                <a:latin typeface="Lucida Calligraphy" panose="03010101010101010101" pitchFamily="66" charset="0"/>
              </a:rPr>
              <a:t>financial accounts, </a:t>
            </a:r>
          </a:p>
          <a:p>
            <a:pPr marL="171450" indent="-171450">
              <a:buFont typeface="Arial" panose="020B0604020202020204" pitchFamily="34" charset="0"/>
              <a:buChar char="•"/>
            </a:pPr>
            <a:r>
              <a:rPr lang="en-US" sz="1100" dirty="0">
                <a:latin typeface="Lucida Calligraphy" panose="03010101010101010101" pitchFamily="66" charset="0"/>
              </a:rPr>
              <a:t>race, </a:t>
            </a:r>
          </a:p>
          <a:p>
            <a:pPr marL="171450" indent="-171450">
              <a:buFont typeface="Arial" panose="020B0604020202020204" pitchFamily="34" charset="0"/>
              <a:buChar char="•"/>
            </a:pPr>
            <a:r>
              <a:rPr lang="en-US" sz="1100" dirty="0">
                <a:latin typeface="Lucida Calligraphy" panose="03010101010101010101" pitchFamily="66" charset="0"/>
              </a:rPr>
              <a:t>ethnicity, </a:t>
            </a:r>
          </a:p>
          <a:p>
            <a:pPr marL="171450" indent="-171450">
              <a:buFont typeface="Arial" panose="020B0604020202020204" pitchFamily="34" charset="0"/>
              <a:buChar char="•"/>
            </a:pPr>
            <a:r>
              <a:rPr lang="en-US" sz="1100" dirty="0">
                <a:latin typeface="Lucida Calligraphy" panose="03010101010101010101" pitchFamily="66" charset="0"/>
              </a:rPr>
              <a:t>religion,</a:t>
            </a:r>
          </a:p>
          <a:p>
            <a:pPr marL="171450" indent="-171450">
              <a:buFont typeface="Arial" panose="020B0604020202020204" pitchFamily="34" charset="0"/>
              <a:buChar char="•"/>
            </a:pPr>
            <a:r>
              <a:rPr lang="en-US" sz="1100" dirty="0">
                <a:latin typeface="Lucida Calligraphy" panose="03010101010101010101" pitchFamily="66" charset="0"/>
              </a:rPr>
              <a:t> union membership, </a:t>
            </a:r>
          </a:p>
          <a:p>
            <a:pPr marL="171450" indent="-171450">
              <a:buFont typeface="Arial" panose="020B0604020202020204" pitchFamily="34" charset="0"/>
              <a:buChar char="•"/>
            </a:pPr>
            <a:r>
              <a:rPr lang="en-US" sz="1100" dirty="0">
                <a:latin typeface="Lucida Calligraphy" panose="03010101010101010101" pitchFamily="66" charset="0"/>
              </a:rPr>
              <a:t>personal communications, </a:t>
            </a:r>
          </a:p>
          <a:p>
            <a:pPr marL="171450" indent="-171450">
              <a:buFont typeface="Arial" panose="020B0604020202020204" pitchFamily="34" charset="0"/>
              <a:buChar char="•"/>
            </a:pPr>
            <a:r>
              <a:rPr lang="en-US" sz="1100" dirty="0">
                <a:latin typeface="Lucida Calligraphy" panose="03010101010101010101" pitchFamily="66" charset="0"/>
              </a:rPr>
              <a:t>genetics, </a:t>
            </a:r>
          </a:p>
          <a:p>
            <a:pPr marL="171450" indent="-171450">
              <a:buFont typeface="Arial" panose="020B0604020202020204" pitchFamily="34" charset="0"/>
              <a:buChar char="•"/>
            </a:pPr>
            <a:r>
              <a:rPr lang="en-US" sz="1100" dirty="0">
                <a:latin typeface="Lucida Calligraphy" panose="03010101010101010101" pitchFamily="66" charset="0"/>
              </a:rPr>
              <a:t>sex life, </a:t>
            </a:r>
          </a:p>
          <a:p>
            <a:pPr marL="171450" indent="-171450">
              <a:buFont typeface="Arial" panose="020B0604020202020204" pitchFamily="34" charset="0"/>
              <a:buChar char="•"/>
            </a:pPr>
            <a:r>
              <a:rPr lang="en-US" sz="1100" dirty="0">
                <a:latin typeface="Lucida Calligraphy" panose="03010101010101010101" pitchFamily="66" charset="0"/>
              </a:rPr>
              <a:t>sexual orientation.</a:t>
            </a:r>
          </a:p>
        </p:txBody>
      </p:sp>
      <p:pic>
        <p:nvPicPr>
          <p:cNvPr id="5" name="Recorded Sound">
            <a:hlinkClick r:id="" action="ppaction://media"/>
            <a:extLst>
              <a:ext uri="{FF2B5EF4-FFF2-40B4-BE49-F238E27FC236}">
                <a16:creationId xmlns:a16="http://schemas.microsoft.com/office/drawing/2014/main" id="{3FAD4F29-D312-44BD-A333-A3D4794881C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561387" y="4718705"/>
            <a:ext cx="244475" cy="244475"/>
          </a:xfrm>
          <a:prstGeom prst="rect">
            <a:avLst/>
          </a:prstGeom>
        </p:spPr>
      </p:pic>
    </p:spTree>
    <p:extLst>
      <p:ext uri="{BB962C8B-B14F-4D97-AF65-F5344CB8AC3E}">
        <p14:creationId xmlns:p14="http://schemas.microsoft.com/office/powerpoint/2010/main" val="927371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5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60AC23C-0438-4392-8EDA-77AB593AAA36}"/>
              </a:ext>
            </a:extLst>
          </p:cNvPr>
          <p:cNvSpPr/>
          <p:nvPr/>
        </p:nvSpPr>
        <p:spPr>
          <a:xfrm rot="10800000" flipV="1">
            <a:off x="561270" y="469375"/>
            <a:ext cx="4519444" cy="6019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latin typeface="Lucida Calligraphy" panose="03010101010101010101" pitchFamily="66" charset="0"/>
              </a:rPr>
              <a:t>Statutory Liabilities Law Under New York State</a:t>
            </a:r>
          </a:p>
          <a:p>
            <a:pPr algn="ctr"/>
            <a:endParaRPr lang="en-US" b="1" u="sng" dirty="0">
              <a:latin typeface="Lucida Calligraphy" panose="03010101010101010101" pitchFamily="66" charset="0"/>
            </a:endParaRPr>
          </a:p>
          <a:p>
            <a:pPr algn="just"/>
            <a:endParaRPr lang="en-US" sz="1200" dirty="0">
              <a:latin typeface="Lucida Calligraphy" panose="03010101010101010101" pitchFamily="66" charset="0"/>
            </a:endParaRPr>
          </a:p>
          <a:p>
            <a:pPr marL="285750" indent="-285750">
              <a:buFont typeface="Arial" panose="020B0604020202020204" pitchFamily="34" charset="0"/>
              <a:buChar char="•"/>
            </a:pPr>
            <a:r>
              <a:rPr lang="en-US" sz="1200" dirty="0">
                <a:latin typeface="Lucida Calligraphy" panose="03010101010101010101" pitchFamily="66" charset="0"/>
              </a:rPr>
              <a:t>July 25, 2019, the SHIELD Act (S.5575B/A.5635).</a:t>
            </a: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r>
              <a:rPr lang="en-US" sz="1200" dirty="0">
                <a:latin typeface="Lucida Calligraphy" panose="03010101010101010101" pitchFamily="66" charset="0"/>
              </a:rPr>
              <a:t>Broadening the scope of existing New York data breach notification and data protection laws.</a:t>
            </a: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r>
              <a:rPr lang="en-US" sz="1200" dirty="0">
                <a:latin typeface="Lucida Calligraphy" panose="03010101010101010101" pitchFamily="66" charset="0"/>
              </a:rPr>
              <a:t>The breach notification requirements took effect on October 23, 2019, </a:t>
            </a: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r>
              <a:rPr lang="en-US" sz="1200" dirty="0">
                <a:latin typeface="Lucida Calligraphy" panose="03010101010101010101" pitchFamily="66" charset="0"/>
              </a:rPr>
              <a:t>The cybersecurity requirements took effect on March 21, 2020. </a:t>
            </a:r>
          </a:p>
          <a:p>
            <a:pPr marL="285750" indent="-285750">
              <a:buFont typeface="Arial" panose="020B0604020202020204" pitchFamily="34" charset="0"/>
              <a:buChar char="•"/>
            </a:pPr>
            <a:endParaRPr lang="en-US" sz="1200" dirty="0">
              <a:latin typeface="Lucida Calligraphy" panose="03010101010101010101" pitchFamily="66" charset="0"/>
            </a:endParaRPr>
          </a:p>
          <a:p>
            <a:pPr marL="171450" indent="-171450">
              <a:buFont typeface="Arial" panose="020B0604020202020204" pitchFamily="34" charset="0"/>
              <a:buChar char="•"/>
            </a:pPr>
            <a:r>
              <a:rPr lang="en-US" sz="1200" dirty="0">
                <a:latin typeface="Lucida Calligraphy" panose="03010101010101010101" pitchFamily="66" charset="0"/>
              </a:rPr>
              <a:t>Shield Act does not create a private right of action.</a:t>
            </a:r>
          </a:p>
          <a:p>
            <a:endParaRPr lang="en-US" sz="1200" dirty="0">
              <a:latin typeface="Lucida Calligraphy" panose="03010101010101010101" pitchFamily="66" charset="0"/>
            </a:endParaRPr>
          </a:p>
          <a:p>
            <a:pPr marL="171450" indent="-171450">
              <a:buFont typeface="Arial" panose="020B0604020202020204" pitchFamily="34" charset="0"/>
              <a:buChar char="•"/>
            </a:pPr>
            <a:r>
              <a:rPr lang="en-US" sz="1200" dirty="0">
                <a:latin typeface="Lucida Calligraphy" panose="03010101010101010101" pitchFamily="66" charset="0"/>
              </a:rPr>
              <a:t>Shield Act charges the New York Attorney General with enforcement.</a:t>
            </a: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r>
              <a:rPr lang="en-US" sz="1200" dirty="0">
                <a:solidFill>
                  <a:schemeClr val="tx1"/>
                </a:solidFill>
                <a:latin typeface="Lucida Calligraphy" panose="03010101010101010101" pitchFamily="66" charset="0"/>
              </a:rPr>
              <a:t>The</a:t>
            </a:r>
            <a:r>
              <a:rPr lang="en-US" sz="1200" b="0" i="0" dirty="0">
                <a:solidFill>
                  <a:schemeClr val="tx1"/>
                </a:solidFill>
                <a:effectLst/>
                <a:latin typeface="Lucida Calligraphy" panose="03010101010101010101" pitchFamily="66" charset="0"/>
              </a:rPr>
              <a:t> law requires that the person or business “develop, implement, and maintain reasonable safeguards to protect the security, confidentiality and integrity of private information including, but not limited to, disposal of data.</a:t>
            </a: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endParaRPr lang="en-US" sz="1200" dirty="0">
              <a:latin typeface="Lucida Calligraphy" panose="03010101010101010101" pitchFamily="66" charset="0"/>
            </a:endParaRPr>
          </a:p>
          <a:p>
            <a:pPr marL="285750" indent="-285750">
              <a:buFont typeface="Arial" panose="020B0604020202020204" pitchFamily="34" charset="0"/>
              <a:buChar char="•"/>
            </a:pPr>
            <a:endParaRPr lang="en-US" sz="1200" dirty="0">
              <a:latin typeface="Lucida Calligraphy" panose="03010101010101010101" pitchFamily="66" charset="0"/>
            </a:endParaRPr>
          </a:p>
        </p:txBody>
      </p:sp>
      <p:sp>
        <p:nvSpPr>
          <p:cNvPr id="9" name="Rectangle 8">
            <a:extLst>
              <a:ext uri="{FF2B5EF4-FFF2-40B4-BE49-F238E27FC236}">
                <a16:creationId xmlns:a16="http://schemas.microsoft.com/office/drawing/2014/main" id="{13B73926-DE1D-4017-A290-5C00560015A9}"/>
              </a:ext>
            </a:extLst>
          </p:cNvPr>
          <p:cNvSpPr/>
          <p:nvPr/>
        </p:nvSpPr>
        <p:spPr>
          <a:xfrm rot="10800000" flipV="1">
            <a:off x="5616772" y="469375"/>
            <a:ext cx="4727543" cy="6019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en-US" sz="1200" dirty="0">
              <a:latin typeface="Lucida Calligraphy" panose="03010101010101010101" pitchFamily="66" charset="0"/>
            </a:endParaRPr>
          </a:p>
          <a:p>
            <a:pPr marL="171450" indent="-171450">
              <a:buFont typeface="Arial" panose="020B0604020202020204" pitchFamily="34" charset="0"/>
              <a:buChar char="•"/>
            </a:pPr>
            <a:endParaRPr lang="en-US" sz="1200" dirty="0">
              <a:solidFill>
                <a:schemeClr val="tx1"/>
              </a:solidFill>
              <a:latin typeface="Lucida Calligraphy" panose="03010101010101010101" pitchFamily="66" charset="0"/>
            </a:endParaRPr>
          </a:p>
          <a:p>
            <a:pPr marL="285750" indent="-285750">
              <a:buFont typeface="Arial" panose="020B0604020202020204" pitchFamily="34" charset="0"/>
              <a:buChar char="•"/>
            </a:pPr>
            <a:endParaRPr lang="en-US" b="1" dirty="0">
              <a:latin typeface="Lucida Calligraphy" panose="03010101010101010101" pitchFamily="66" charset="0"/>
            </a:endParaRPr>
          </a:p>
          <a:p>
            <a:pPr algn="ctr"/>
            <a:r>
              <a:rPr lang="en-US" b="1" u="sng" dirty="0">
                <a:latin typeface="Lucida Calligraphy" panose="03010101010101010101" pitchFamily="66" charset="0"/>
              </a:rPr>
              <a:t>Two components</a:t>
            </a:r>
            <a:r>
              <a:rPr lang="en-US" b="1" dirty="0">
                <a:latin typeface="Lucida Calligraphy" panose="03010101010101010101" pitchFamily="66" charset="0"/>
              </a:rPr>
              <a:t> </a:t>
            </a:r>
          </a:p>
          <a:p>
            <a:pPr algn="ctr"/>
            <a:endParaRPr lang="en-US" b="1" dirty="0">
              <a:latin typeface="Lucida Calligraphy" panose="03010101010101010101" pitchFamily="66" charset="0"/>
            </a:endParaRPr>
          </a:p>
          <a:p>
            <a:pPr algn="ctr"/>
            <a:endParaRPr lang="en-US" sz="1200" dirty="0">
              <a:latin typeface="Lucida Calligraphy" panose="03010101010101010101" pitchFamily="66" charset="0"/>
            </a:endParaRPr>
          </a:p>
          <a:p>
            <a:r>
              <a:rPr lang="en-US" sz="1200" dirty="0">
                <a:latin typeface="Lucida Calligraphy" panose="03010101010101010101" pitchFamily="66" charset="0"/>
              </a:rPr>
              <a:t>(1) covered entities must adopt a comprehensive cybersecurity data protection program to safeguard “private information,” now defined to include biometric data.</a:t>
            </a:r>
          </a:p>
          <a:p>
            <a:pPr marL="171450" indent="-171450">
              <a:buFont typeface="Arial" panose="020B0604020202020204" pitchFamily="34" charset="0"/>
              <a:buChar char="•"/>
            </a:pPr>
            <a:endParaRPr lang="en-US" sz="1200" dirty="0">
              <a:latin typeface="Lucida Calligraphy" panose="03010101010101010101" pitchFamily="66" charset="0"/>
            </a:endParaRPr>
          </a:p>
          <a:p>
            <a:r>
              <a:rPr lang="en-US" sz="1200" dirty="0">
                <a:latin typeface="Lucida Calligraphy" panose="03010101010101010101" pitchFamily="66" charset="0"/>
              </a:rPr>
              <a:t> (2) covered entities must comply with data breach notification requirements when there is unauthorized “access” to “private information</a:t>
            </a:r>
            <a:r>
              <a:rPr lang="en-US" sz="1200" dirty="0"/>
              <a:t>.</a:t>
            </a:r>
          </a:p>
          <a:p>
            <a:endParaRPr lang="en-US" sz="1200" dirty="0"/>
          </a:p>
          <a:p>
            <a:pPr marL="171450" indent="-171450">
              <a:buFont typeface="Arial" panose="020B0604020202020204" pitchFamily="34" charset="0"/>
              <a:buChar char="•"/>
            </a:pPr>
            <a:r>
              <a:rPr lang="en-US" sz="1200" b="0" i="0" dirty="0">
                <a:solidFill>
                  <a:schemeClr val="tx1"/>
                </a:solidFill>
                <a:effectLst/>
                <a:latin typeface="Lucida Calligraphy" panose="03010101010101010101" pitchFamily="66" charset="0"/>
              </a:rPr>
              <a:t>New York does not place specific requirements on these persons or companies, but instead provides examples of the elements of a data security program.</a:t>
            </a:r>
          </a:p>
          <a:p>
            <a:pPr marL="171450" indent="-171450">
              <a:buFont typeface="Arial" panose="020B0604020202020204" pitchFamily="34" charset="0"/>
              <a:buChar char="•"/>
            </a:pPr>
            <a:endParaRPr lang="en-US" sz="1200" dirty="0">
              <a:solidFill>
                <a:schemeClr val="tx1"/>
              </a:solidFill>
              <a:latin typeface="Lucida Calligraphy" panose="03010101010101010101" pitchFamily="66" charset="0"/>
            </a:endParaRPr>
          </a:p>
          <a:p>
            <a:pPr marL="171450" indent="-171450">
              <a:buFont typeface="Arial" panose="020B0604020202020204" pitchFamily="34" charset="0"/>
              <a:buChar char="•"/>
            </a:pPr>
            <a:r>
              <a:rPr lang="en-US" sz="1200" b="0" i="0" dirty="0">
                <a:solidFill>
                  <a:schemeClr val="tx1"/>
                </a:solidFill>
                <a:effectLst/>
                <a:latin typeface="Lucida Calligraphy" panose="03010101010101010101" pitchFamily="66" charset="0"/>
              </a:rPr>
              <a:t>In determining whether information has been accessed, or is reasonably believed to have been accessed, by an unauthorized person or a person without valid authorization, such business may consider, among other factors, indications that the information was: </a:t>
            </a:r>
          </a:p>
          <a:p>
            <a:endParaRPr lang="en-US" sz="1200" b="0" i="0" dirty="0">
              <a:solidFill>
                <a:schemeClr val="tx1"/>
              </a:solidFill>
              <a:effectLst/>
              <a:latin typeface="Lucida Calligraphy" panose="03010101010101010101" pitchFamily="66" charset="0"/>
            </a:endParaRPr>
          </a:p>
          <a:p>
            <a:pPr marL="171450" indent="-171450">
              <a:buFont typeface="Arial" panose="020B0604020202020204" pitchFamily="34" charset="0"/>
              <a:buChar char="•"/>
            </a:pPr>
            <a:r>
              <a:rPr lang="en-US" sz="1200" b="0" i="0" dirty="0">
                <a:solidFill>
                  <a:schemeClr val="tx1"/>
                </a:solidFill>
                <a:effectLst/>
                <a:latin typeface="Lucida Calligraphy" panose="03010101010101010101" pitchFamily="66" charset="0"/>
              </a:rPr>
              <a:t>(1) viewed;</a:t>
            </a:r>
          </a:p>
          <a:p>
            <a:pPr marL="171450" indent="-171450">
              <a:buFont typeface="Arial" panose="020B0604020202020204" pitchFamily="34" charset="0"/>
              <a:buChar char="•"/>
            </a:pPr>
            <a:r>
              <a:rPr lang="en-US" sz="1200" b="0" i="0" dirty="0">
                <a:solidFill>
                  <a:schemeClr val="tx1"/>
                </a:solidFill>
                <a:effectLst/>
                <a:latin typeface="Lucida Calligraphy" panose="03010101010101010101" pitchFamily="66" charset="0"/>
              </a:rPr>
              <a:t>(2) communicated with</a:t>
            </a:r>
          </a:p>
          <a:p>
            <a:pPr marL="171450" indent="-171450">
              <a:buFont typeface="Arial" panose="020B0604020202020204" pitchFamily="34" charset="0"/>
              <a:buChar char="•"/>
            </a:pPr>
            <a:r>
              <a:rPr lang="en-US" sz="1200" b="0" i="0" dirty="0">
                <a:solidFill>
                  <a:schemeClr val="tx1"/>
                </a:solidFill>
                <a:effectLst/>
                <a:latin typeface="Lucida Calligraphy" panose="03010101010101010101" pitchFamily="66" charset="0"/>
              </a:rPr>
              <a:t>(3) used </a:t>
            </a:r>
          </a:p>
          <a:p>
            <a:pPr marL="171450" indent="-171450">
              <a:buFont typeface="Arial" panose="020B0604020202020204" pitchFamily="34" charset="0"/>
              <a:buChar char="•"/>
            </a:pPr>
            <a:r>
              <a:rPr lang="en-US" sz="1200" b="0" i="0" dirty="0">
                <a:solidFill>
                  <a:schemeClr val="tx1"/>
                </a:solidFill>
                <a:effectLst/>
                <a:latin typeface="Lucida Calligraphy" panose="03010101010101010101" pitchFamily="66" charset="0"/>
              </a:rPr>
              <a:t>(4) altered</a:t>
            </a:r>
          </a:p>
          <a:p>
            <a:endParaRPr lang="en-US" sz="1200" b="0" i="0" dirty="0">
              <a:solidFill>
                <a:schemeClr val="tx1"/>
              </a:solidFill>
              <a:effectLst/>
              <a:latin typeface="Lucida Calligraphy" panose="03010101010101010101" pitchFamily="66" charset="0"/>
            </a:endParaRPr>
          </a:p>
          <a:p>
            <a:r>
              <a:rPr lang="en-US" sz="1200" b="0" i="0" dirty="0">
                <a:solidFill>
                  <a:schemeClr val="tx1"/>
                </a:solidFill>
                <a:effectLst/>
                <a:latin typeface="Lucida Calligraphy" panose="03010101010101010101" pitchFamily="66" charset="0"/>
              </a:rPr>
              <a:t>FYI: By a person without valid authorization or by an    unauthorized person.</a:t>
            </a:r>
          </a:p>
          <a:p>
            <a:pPr marL="171450" indent="-171450">
              <a:buFont typeface="Arial" panose="020B0604020202020204" pitchFamily="34" charset="0"/>
              <a:buChar char="•"/>
            </a:pPr>
            <a:endParaRPr lang="en-US" sz="1200" dirty="0">
              <a:solidFill>
                <a:schemeClr val="tx1"/>
              </a:solidFill>
              <a:latin typeface="Lucida Calligraphy" panose="03010101010101010101" pitchFamily="66" charset="0"/>
            </a:endParaRPr>
          </a:p>
          <a:p>
            <a:pPr marL="171450" indent="-171450">
              <a:buFont typeface="Arial" panose="020B0604020202020204" pitchFamily="34" charset="0"/>
              <a:buChar char="•"/>
            </a:pPr>
            <a:endParaRPr lang="en-US" sz="1200" dirty="0">
              <a:solidFill>
                <a:schemeClr val="tx1"/>
              </a:solidFill>
              <a:latin typeface="Lucida Calligraphy" panose="03010101010101010101" pitchFamily="66" charset="0"/>
            </a:endParaRPr>
          </a:p>
          <a:p>
            <a:pPr marL="171450" indent="-171450">
              <a:buFont typeface="Arial" panose="020B0604020202020204" pitchFamily="34" charset="0"/>
              <a:buChar char="•"/>
            </a:pPr>
            <a:endParaRPr lang="en-US" sz="1200" dirty="0">
              <a:solidFill>
                <a:schemeClr val="tx1"/>
              </a:solidFill>
              <a:latin typeface="Lucida Calligraphy" panose="03010101010101010101" pitchFamily="66" charset="0"/>
            </a:endParaRPr>
          </a:p>
          <a:p>
            <a:pPr marL="171450" indent="-171450">
              <a:buFont typeface="Arial" panose="020B0604020202020204" pitchFamily="34" charset="0"/>
              <a:buChar char="•"/>
            </a:pPr>
            <a:endParaRPr lang="en-US" sz="1200" dirty="0">
              <a:solidFill>
                <a:schemeClr val="tx1"/>
              </a:solidFill>
              <a:latin typeface="Lucida Calligraphy" panose="03010101010101010101" pitchFamily="66" charset="0"/>
            </a:endParaRPr>
          </a:p>
        </p:txBody>
      </p:sp>
      <p:pic>
        <p:nvPicPr>
          <p:cNvPr id="2" name="Recorded Sound">
            <a:hlinkClick r:id="" action="ppaction://media"/>
            <a:extLst>
              <a:ext uri="{FF2B5EF4-FFF2-40B4-BE49-F238E27FC236}">
                <a16:creationId xmlns:a16="http://schemas.microsoft.com/office/drawing/2014/main" id="{E90AF92A-6634-481E-BE30-AE5717BDC8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226505" y="3479049"/>
            <a:ext cx="244475" cy="244475"/>
          </a:xfrm>
          <a:prstGeom prst="rect">
            <a:avLst/>
          </a:prstGeom>
        </p:spPr>
      </p:pic>
    </p:spTree>
    <p:extLst>
      <p:ext uri="{BB962C8B-B14F-4D97-AF65-F5344CB8AC3E}">
        <p14:creationId xmlns:p14="http://schemas.microsoft.com/office/powerpoint/2010/main" val="329291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8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49BD-FE07-4952-A9A1-4E103D5A9A35}"/>
              </a:ext>
            </a:extLst>
          </p:cNvPr>
          <p:cNvSpPr>
            <a:spLocks noGrp="1"/>
          </p:cNvSpPr>
          <p:nvPr>
            <p:ph type="title"/>
          </p:nvPr>
        </p:nvSpPr>
        <p:spPr>
          <a:xfrm>
            <a:off x="669222" y="753228"/>
            <a:ext cx="9624960" cy="1080938"/>
          </a:xfrm>
        </p:spPr>
        <p:txBody>
          <a:bodyPr>
            <a:normAutofit fontScale="90000"/>
          </a:bodyPr>
          <a:lstStyle/>
          <a:p>
            <a:br>
              <a:rPr lang="en-US" sz="2000" b="0" i="0" dirty="0">
                <a:solidFill>
                  <a:srgbClr val="05182A"/>
                </a:solidFill>
                <a:effectLst/>
                <a:latin typeface="Lucida Calligraphy" panose="03010101010101010101" pitchFamily="66" charset="0"/>
              </a:rPr>
            </a:br>
            <a:br>
              <a:rPr lang="en-US" sz="2000" b="0" i="0" dirty="0">
                <a:solidFill>
                  <a:srgbClr val="05182A"/>
                </a:solidFill>
                <a:effectLst/>
                <a:latin typeface="Lucida Calligraphy" panose="03010101010101010101" pitchFamily="66" charset="0"/>
              </a:rPr>
            </a:br>
            <a:br>
              <a:rPr lang="en-US" sz="2000" b="0" i="0" dirty="0">
                <a:solidFill>
                  <a:srgbClr val="05182A"/>
                </a:solidFill>
                <a:effectLst/>
                <a:latin typeface="Lucida Calligraphy" panose="03010101010101010101" pitchFamily="66" charset="0"/>
              </a:rPr>
            </a:br>
            <a:br>
              <a:rPr lang="en-US" sz="2000" b="0" i="0" dirty="0">
                <a:solidFill>
                  <a:srgbClr val="05182A"/>
                </a:solidFill>
                <a:effectLst/>
                <a:latin typeface="Lucida Calligraphy" panose="03010101010101010101" pitchFamily="66" charset="0"/>
              </a:rPr>
            </a:br>
            <a:r>
              <a:rPr lang="en-US" sz="2700" b="0" i="0" dirty="0">
                <a:effectLst/>
                <a:latin typeface="Lucida Calligraphy" panose="03010101010101010101" pitchFamily="66" charset="0"/>
              </a:rPr>
              <a:t>The person or business must also notify consumer reporting agencies if more than 5,000 New York residents are to be notified</a:t>
            </a:r>
            <a:r>
              <a:rPr lang="en-US" sz="2700" b="0" i="0" dirty="0">
                <a:effectLst/>
                <a:latin typeface="Arial" panose="020B0604020202020204" pitchFamily="34" charset="0"/>
              </a:rPr>
              <a:t>.</a:t>
            </a:r>
            <a:br>
              <a:rPr lang="en-US" sz="2700" b="1" u="sng" dirty="0">
                <a:latin typeface="Lucida Calligraphy" panose="03010101010101010101" pitchFamily="66" charset="0"/>
              </a:rPr>
            </a:br>
            <a:br>
              <a:rPr lang="en-US" b="1" u="sng" dirty="0">
                <a:latin typeface="Lucida Calligraphy" panose="03010101010101010101" pitchFamily="66" charset="0"/>
              </a:rPr>
            </a:br>
            <a:endParaRPr lang="en-US" dirty="0"/>
          </a:p>
        </p:txBody>
      </p:sp>
      <p:sp>
        <p:nvSpPr>
          <p:cNvPr id="3" name="Text Placeholder 2">
            <a:extLst>
              <a:ext uri="{FF2B5EF4-FFF2-40B4-BE49-F238E27FC236}">
                <a16:creationId xmlns:a16="http://schemas.microsoft.com/office/drawing/2014/main" id="{91FFFC43-D60B-41E6-AB4D-322C19787178}"/>
              </a:ext>
            </a:extLst>
          </p:cNvPr>
          <p:cNvSpPr>
            <a:spLocks noGrp="1"/>
          </p:cNvSpPr>
          <p:nvPr>
            <p:ph type="body" idx="1"/>
          </p:nvPr>
        </p:nvSpPr>
        <p:spPr/>
        <p:txBody>
          <a:bodyPr/>
          <a:lstStyle/>
          <a:p>
            <a:r>
              <a:rPr lang="en-US" sz="1800" b="1" i="0" u="none" strike="noStrike" dirty="0">
                <a:solidFill>
                  <a:srgbClr val="095091"/>
                </a:solidFill>
                <a:effectLst/>
                <a:latin typeface="Lucida Calligraphy" panose="03010101010101010101" pitchFamily="66" charset="0"/>
                <a:hlinkClick r:id="rId4"/>
              </a:rPr>
              <a:t>www.equifax.com</a:t>
            </a:r>
            <a:endParaRPr lang="en-US" sz="1800" dirty="0"/>
          </a:p>
        </p:txBody>
      </p:sp>
      <p:sp>
        <p:nvSpPr>
          <p:cNvPr id="4" name="Text Placeholder 3">
            <a:extLst>
              <a:ext uri="{FF2B5EF4-FFF2-40B4-BE49-F238E27FC236}">
                <a16:creationId xmlns:a16="http://schemas.microsoft.com/office/drawing/2014/main" id="{8E99DC8E-1F99-47C3-9878-5B780152DEED}"/>
              </a:ext>
            </a:extLst>
          </p:cNvPr>
          <p:cNvSpPr>
            <a:spLocks noGrp="1"/>
          </p:cNvSpPr>
          <p:nvPr>
            <p:ph type="body" sz="half" idx="15"/>
          </p:nvPr>
        </p:nvSpPr>
        <p:spPr/>
        <p:txBody>
          <a:bodyPr>
            <a:normAutofit/>
          </a:bodyPr>
          <a:lstStyle/>
          <a:p>
            <a:pPr algn="ctr"/>
            <a:endParaRPr lang="en-US" sz="2000" b="1" i="0" dirty="0">
              <a:solidFill>
                <a:srgbClr val="05182A"/>
              </a:solidFill>
              <a:effectLst/>
              <a:latin typeface="Lucida Calligraphy" panose="03010101010101010101" pitchFamily="66" charset="0"/>
            </a:endParaRPr>
          </a:p>
          <a:p>
            <a:pPr algn="ctr"/>
            <a:r>
              <a:rPr lang="en-US" sz="2000" b="1" i="0" dirty="0">
                <a:solidFill>
                  <a:srgbClr val="05182A"/>
                </a:solidFill>
                <a:effectLst/>
                <a:latin typeface="Lucida Calligraphy" panose="03010101010101010101" pitchFamily="66" charset="0"/>
              </a:rPr>
              <a:t>EQUIFAX</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P.O. Box 105788</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Atlanta, GA 30348</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1-800-349-9960</a:t>
            </a:r>
            <a:br>
              <a:rPr lang="en-US" sz="2000" dirty="0">
                <a:latin typeface="Lucida Calligraphy" panose="03010101010101010101" pitchFamily="66" charset="0"/>
              </a:rPr>
            </a:br>
            <a:endParaRPr lang="en-US" sz="2000" dirty="0">
              <a:latin typeface="Lucida Calligraphy" panose="03010101010101010101" pitchFamily="66" charset="0"/>
            </a:endParaRPr>
          </a:p>
        </p:txBody>
      </p:sp>
      <p:sp>
        <p:nvSpPr>
          <p:cNvPr id="5" name="Text Placeholder 4">
            <a:extLst>
              <a:ext uri="{FF2B5EF4-FFF2-40B4-BE49-F238E27FC236}">
                <a16:creationId xmlns:a16="http://schemas.microsoft.com/office/drawing/2014/main" id="{59E67EA6-15AA-4103-A510-DE49C839144E}"/>
              </a:ext>
            </a:extLst>
          </p:cNvPr>
          <p:cNvSpPr>
            <a:spLocks noGrp="1"/>
          </p:cNvSpPr>
          <p:nvPr>
            <p:ph type="body" sz="quarter" idx="3"/>
          </p:nvPr>
        </p:nvSpPr>
        <p:spPr/>
        <p:txBody>
          <a:bodyPr/>
          <a:lstStyle/>
          <a:p>
            <a:br>
              <a:rPr lang="en-US" dirty="0"/>
            </a:br>
            <a:r>
              <a:rPr lang="en-US" sz="1800" b="1" i="0" u="none" strike="noStrike" dirty="0">
                <a:solidFill>
                  <a:srgbClr val="095091"/>
                </a:solidFill>
                <a:effectLst/>
                <a:latin typeface="Lucida Calligraphy" panose="03010101010101010101" pitchFamily="66" charset="0"/>
                <a:hlinkClick r:id="rId5"/>
              </a:rPr>
              <a:t>www.experian.com</a:t>
            </a:r>
            <a:endParaRPr lang="en-US" sz="1800" dirty="0">
              <a:latin typeface="Lucida Calligraphy" panose="03010101010101010101" pitchFamily="66" charset="0"/>
            </a:endParaRPr>
          </a:p>
        </p:txBody>
      </p:sp>
      <p:sp>
        <p:nvSpPr>
          <p:cNvPr id="6" name="Text Placeholder 5">
            <a:extLst>
              <a:ext uri="{FF2B5EF4-FFF2-40B4-BE49-F238E27FC236}">
                <a16:creationId xmlns:a16="http://schemas.microsoft.com/office/drawing/2014/main" id="{ABAA61B3-55CA-45FA-BA6F-571393DE24A9}"/>
              </a:ext>
            </a:extLst>
          </p:cNvPr>
          <p:cNvSpPr>
            <a:spLocks noGrp="1"/>
          </p:cNvSpPr>
          <p:nvPr>
            <p:ph type="body" sz="half" idx="16"/>
          </p:nvPr>
        </p:nvSpPr>
        <p:spPr/>
        <p:txBody>
          <a:bodyPr>
            <a:normAutofit/>
          </a:bodyPr>
          <a:lstStyle/>
          <a:p>
            <a:pPr algn="ctr"/>
            <a:endParaRPr lang="en-US" sz="2000" b="1" i="0" dirty="0">
              <a:solidFill>
                <a:srgbClr val="05182A"/>
              </a:solidFill>
              <a:effectLst/>
              <a:latin typeface="Lucida Calligraphy" panose="03010101010101010101" pitchFamily="66" charset="0"/>
            </a:endParaRPr>
          </a:p>
          <a:p>
            <a:pPr algn="ctr"/>
            <a:r>
              <a:rPr lang="en-US" sz="2000" b="1" i="0" dirty="0">
                <a:solidFill>
                  <a:srgbClr val="05182A"/>
                </a:solidFill>
                <a:effectLst/>
                <a:latin typeface="Lucida Calligraphy" panose="03010101010101010101" pitchFamily="66" charset="0"/>
              </a:rPr>
              <a:t>EXPERIAN</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Consumer Fraud Assistance</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P.O. Box 9554</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Allen, TX 75013</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888-397-3742</a:t>
            </a:r>
            <a:endParaRPr lang="en-US" sz="2000" dirty="0">
              <a:latin typeface="Lucida Calligraphy" panose="03010101010101010101" pitchFamily="66" charset="0"/>
            </a:endParaRPr>
          </a:p>
        </p:txBody>
      </p:sp>
      <p:sp>
        <p:nvSpPr>
          <p:cNvPr id="7" name="Text Placeholder 6">
            <a:extLst>
              <a:ext uri="{FF2B5EF4-FFF2-40B4-BE49-F238E27FC236}">
                <a16:creationId xmlns:a16="http://schemas.microsoft.com/office/drawing/2014/main" id="{6B3FD1BE-6EAC-4B53-9DBB-1B648B1342A1}"/>
              </a:ext>
            </a:extLst>
          </p:cNvPr>
          <p:cNvSpPr>
            <a:spLocks noGrp="1"/>
          </p:cNvSpPr>
          <p:nvPr>
            <p:ph type="body" sz="quarter" idx="13"/>
          </p:nvPr>
        </p:nvSpPr>
        <p:spPr/>
        <p:txBody>
          <a:bodyPr/>
          <a:lstStyle/>
          <a:p>
            <a:r>
              <a:rPr lang="en-US" sz="1800" b="1" i="0" u="none" strike="noStrike" dirty="0">
                <a:solidFill>
                  <a:srgbClr val="095091"/>
                </a:solidFill>
                <a:effectLst/>
                <a:latin typeface="Lucida Calligraphy" panose="03010101010101010101" pitchFamily="66" charset="0"/>
                <a:hlinkClick r:id="rId6"/>
              </a:rPr>
              <a:t>www.transunion.com</a:t>
            </a:r>
            <a:endParaRPr lang="en-US" sz="1800" dirty="0"/>
          </a:p>
        </p:txBody>
      </p:sp>
      <p:sp>
        <p:nvSpPr>
          <p:cNvPr id="8" name="Text Placeholder 7">
            <a:extLst>
              <a:ext uri="{FF2B5EF4-FFF2-40B4-BE49-F238E27FC236}">
                <a16:creationId xmlns:a16="http://schemas.microsoft.com/office/drawing/2014/main" id="{52DD2011-7BAB-447D-8E9B-709D3582E26A}"/>
              </a:ext>
            </a:extLst>
          </p:cNvPr>
          <p:cNvSpPr>
            <a:spLocks noGrp="1"/>
          </p:cNvSpPr>
          <p:nvPr>
            <p:ph type="body" sz="half" idx="17"/>
          </p:nvPr>
        </p:nvSpPr>
        <p:spPr/>
        <p:txBody>
          <a:bodyPr>
            <a:normAutofit/>
          </a:bodyPr>
          <a:lstStyle/>
          <a:p>
            <a:endParaRPr lang="en-US" sz="2000" b="1" i="0" dirty="0">
              <a:solidFill>
                <a:srgbClr val="05182A"/>
              </a:solidFill>
              <a:effectLst/>
              <a:latin typeface="Lucida Calligraphy" panose="03010101010101010101" pitchFamily="66" charset="0"/>
            </a:endParaRPr>
          </a:p>
          <a:p>
            <a:pPr algn="ctr"/>
            <a:r>
              <a:rPr lang="en-US" sz="2000" b="1" i="0" dirty="0">
                <a:solidFill>
                  <a:srgbClr val="05182A"/>
                </a:solidFill>
                <a:effectLst/>
                <a:latin typeface="Lucida Calligraphy" panose="03010101010101010101" pitchFamily="66" charset="0"/>
              </a:rPr>
              <a:t>TRANSUNION</a:t>
            </a:r>
          </a:p>
          <a:p>
            <a:pPr algn="ctr"/>
            <a:r>
              <a:rPr lang="en-US" sz="2000" b="0" i="0" dirty="0">
                <a:solidFill>
                  <a:srgbClr val="05182A"/>
                </a:solidFill>
                <a:effectLst/>
                <a:latin typeface="Lucida Calligraphy" panose="03010101010101010101" pitchFamily="66" charset="0"/>
              </a:rPr>
              <a:t>P.O. Box 2000</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Chester, PA 19016</a:t>
            </a:r>
            <a:br>
              <a:rPr lang="en-US" sz="2000" dirty="0">
                <a:latin typeface="Lucida Calligraphy" panose="03010101010101010101" pitchFamily="66" charset="0"/>
              </a:rPr>
            </a:br>
            <a:r>
              <a:rPr lang="en-US" sz="2000" b="0" i="0" dirty="0">
                <a:solidFill>
                  <a:srgbClr val="05182A"/>
                </a:solidFill>
                <a:effectLst/>
                <a:latin typeface="Lucida Calligraphy" panose="03010101010101010101" pitchFamily="66" charset="0"/>
              </a:rPr>
              <a:t>Phone: 800-909-8872</a:t>
            </a:r>
            <a:br>
              <a:rPr lang="en-US" sz="2000" dirty="0">
                <a:latin typeface="Lucida Calligraphy" panose="03010101010101010101" pitchFamily="66" charset="0"/>
              </a:rPr>
            </a:br>
            <a:endParaRPr lang="en-US" sz="2000" dirty="0">
              <a:latin typeface="Lucida Calligraphy" panose="03010101010101010101" pitchFamily="66" charset="0"/>
            </a:endParaRPr>
          </a:p>
        </p:txBody>
      </p:sp>
      <p:pic>
        <p:nvPicPr>
          <p:cNvPr id="9" name="Recorded Sound">
            <a:hlinkClick r:id="" action="ppaction://media"/>
            <a:extLst>
              <a:ext uri="{FF2B5EF4-FFF2-40B4-BE49-F238E27FC236}">
                <a16:creationId xmlns:a16="http://schemas.microsoft.com/office/drawing/2014/main" id="{E3550FDF-5339-4DFF-8101-4C169D6F5B5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254893" y="5645517"/>
            <a:ext cx="244475" cy="244475"/>
          </a:xfrm>
          <a:prstGeom prst="rect">
            <a:avLst/>
          </a:prstGeom>
        </p:spPr>
      </p:pic>
    </p:spTree>
    <p:extLst>
      <p:ext uri="{BB962C8B-B14F-4D97-AF65-F5344CB8AC3E}">
        <p14:creationId xmlns:p14="http://schemas.microsoft.com/office/powerpoint/2010/main" val="152679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2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386AAFD-8CEE-4D54-95C9-190D5D457181}"/>
              </a:ext>
            </a:extLst>
          </p:cNvPr>
          <p:cNvSpPr/>
          <p:nvPr/>
        </p:nvSpPr>
        <p:spPr>
          <a:xfrm>
            <a:off x="1199626" y="1028343"/>
            <a:ext cx="9076888" cy="4801314"/>
          </a:xfrm>
          <a:prstGeom prst="rect">
            <a:avLst/>
          </a:prstGeom>
        </p:spPr>
        <p:txBody>
          <a:bodyPr wrap="square">
            <a:spAutoFit/>
          </a:bodyPr>
          <a:lstStyle/>
          <a:p>
            <a:r>
              <a:rPr lang="en-US" sz="2000" b="1" u="sng" dirty="0">
                <a:latin typeface="Lucida Calligraphy" panose="03010101010101010101" pitchFamily="66" charset="0"/>
              </a:rPr>
              <a:t>How should you respond to a data breach?</a:t>
            </a:r>
          </a:p>
          <a:p>
            <a:pPr algn="just"/>
            <a:endParaRPr lang="en-US" b="1" u="sng" dirty="0">
              <a:latin typeface="Lucida Calligraphy" panose="03010101010101010101" pitchFamily="66" charset="0"/>
            </a:endParaRPr>
          </a:p>
          <a:p>
            <a:pPr marL="285750" indent="-285750" algn="just">
              <a:buFont typeface="Arial" panose="020B0604020202020204" pitchFamily="34" charset="0"/>
              <a:buChar char="•"/>
            </a:pPr>
            <a:r>
              <a:rPr lang="en-US" dirty="0">
                <a:latin typeface="Lucida Calligraphy" panose="03010101010101010101" pitchFamily="66" charset="0"/>
              </a:rPr>
              <a:t>Stay calm and take the time to investigate thoroughly. </a:t>
            </a:r>
          </a:p>
          <a:p>
            <a:pPr algn="just"/>
            <a:endParaRPr lang="en-US" dirty="0">
              <a:latin typeface="Lucida Calligraphy" panose="03010101010101010101" pitchFamily="66" charset="0"/>
            </a:endParaRPr>
          </a:p>
          <a:p>
            <a:pPr marL="285750" indent="-285750" algn="just">
              <a:buFont typeface="Arial" panose="020B0604020202020204" pitchFamily="34" charset="0"/>
              <a:buChar char="•"/>
            </a:pPr>
            <a:r>
              <a:rPr lang="en-US" dirty="0">
                <a:latin typeface="Lucida Calligraphy" panose="03010101010101010101" pitchFamily="66" charset="0"/>
              </a:rPr>
              <a:t>You might be tempted to quickly patch a hole so you can get your business back up and running, but this could leave you vulnerable to another breach.</a:t>
            </a:r>
          </a:p>
          <a:p>
            <a:pPr algn="just"/>
            <a:endParaRPr lang="en-US" dirty="0">
              <a:latin typeface="Lucida Calligraphy" panose="03010101010101010101" pitchFamily="66" charset="0"/>
            </a:endParaRPr>
          </a:p>
          <a:p>
            <a:pPr marL="285750" indent="-285750" algn="just">
              <a:buFont typeface="Arial" panose="020B0604020202020204" pitchFamily="34" charset="0"/>
              <a:buChar char="•"/>
            </a:pPr>
            <a:r>
              <a:rPr lang="en-US" dirty="0">
                <a:latin typeface="Lucida Calligraphy" panose="03010101010101010101" pitchFamily="66" charset="0"/>
              </a:rPr>
              <a:t>Get a response plan in place before you turn the business switch back on.</a:t>
            </a:r>
          </a:p>
          <a:p>
            <a:pPr algn="just"/>
            <a:endParaRPr lang="en-US" dirty="0">
              <a:latin typeface="Lucida Calligraphy" panose="03010101010101010101" pitchFamily="66" charset="0"/>
            </a:endParaRPr>
          </a:p>
          <a:p>
            <a:pPr marL="285750" indent="-285750" algn="just">
              <a:buFont typeface="Arial" panose="020B0604020202020204" pitchFamily="34" charset="0"/>
              <a:buChar char="•"/>
            </a:pPr>
            <a:r>
              <a:rPr lang="en-US" dirty="0">
                <a:latin typeface="Lucida Calligraphy" panose="03010101010101010101" pitchFamily="66" charset="0"/>
              </a:rPr>
              <a:t>Notify your customers and follow your </a:t>
            </a:r>
            <a:r>
              <a:rPr lang="en-US" dirty="0">
                <a:latin typeface="Lucida Calligraphy" panose="03010101010101010101" pitchFamily="66" charset="0"/>
                <a:hlinkClick r:id="rId4"/>
              </a:rPr>
              <a:t>state’s reporting laws</a:t>
            </a:r>
            <a:r>
              <a:rPr lang="en-US" dirty="0">
                <a:latin typeface="Lucida Calligraphy" panose="03010101010101010101" pitchFamily="66" charset="0"/>
              </a:rPr>
              <a:t>. Not following through on this could subject you to penalties and further legal troubles.</a:t>
            </a:r>
          </a:p>
          <a:p>
            <a:pPr algn="just"/>
            <a:endParaRPr lang="en-US" dirty="0">
              <a:latin typeface="Lucida Calligraphy" panose="03010101010101010101" pitchFamily="66" charset="0"/>
            </a:endParaRPr>
          </a:p>
          <a:p>
            <a:pPr marL="285750" indent="-285750" algn="just">
              <a:buFont typeface="Arial" panose="020B0604020202020204" pitchFamily="34" charset="0"/>
              <a:buChar char="•"/>
            </a:pPr>
            <a:r>
              <a:rPr lang="en-US" dirty="0">
                <a:latin typeface="Lucida Calligraphy" panose="03010101010101010101" pitchFamily="66" charset="0"/>
              </a:rPr>
              <a:t>Call in your security and forensic experts to identify and fix the problem.</a:t>
            </a:r>
          </a:p>
        </p:txBody>
      </p:sp>
      <p:pic>
        <p:nvPicPr>
          <p:cNvPr id="2" name="Recorded Sound">
            <a:hlinkClick r:id="" action="ppaction://media"/>
            <a:extLst>
              <a:ext uri="{FF2B5EF4-FFF2-40B4-BE49-F238E27FC236}">
                <a16:creationId xmlns:a16="http://schemas.microsoft.com/office/drawing/2014/main" id="{DFF2C863-7567-4C9E-B4D9-9E7BFBCF49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73763" y="3306763"/>
            <a:ext cx="244475" cy="244475"/>
          </a:xfrm>
          <a:prstGeom prst="rect">
            <a:avLst/>
          </a:prstGeom>
        </p:spPr>
      </p:pic>
    </p:spTree>
    <p:extLst>
      <p:ext uri="{BB962C8B-B14F-4D97-AF65-F5344CB8AC3E}">
        <p14:creationId xmlns:p14="http://schemas.microsoft.com/office/powerpoint/2010/main" val="199016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3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810E47-DB9A-4B86-B6CA-0DB7A7581C1A}"/>
              </a:ext>
            </a:extLst>
          </p:cNvPr>
          <p:cNvSpPr/>
          <p:nvPr/>
        </p:nvSpPr>
        <p:spPr>
          <a:xfrm>
            <a:off x="1216403" y="810392"/>
            <a:ext cx="9085278" cy="6186309"/>
          </a:xfrm>
          <a:prstGeom prst="rect">
            <a:avLst/>
          </a:prstGeom>
        </p:spPr>
        <p:txBody>
          <a:bodyPr wrap="square">
            <a:spAutoFit/>
          </a:bodyPr>
          <a:lstStyle/>
          <a:p>
            <a:pPr algn="ctr"/>
            <a:r>
              <a:rPr lang="en-US" b="1" u="sng" dirty="0">
                <a:latin typeface="Lucida Calligraphy" panose="03010101010101010101" pitchFamily="66" charset="0"/>
              </a:rPr>
              <a:t>Responding To A Data Breach &amp; Being Pro-Active</a:t>
            </a:r>
          </a:p>
          <a:p>
            <a:endParaRPr lang="en-US" dirty="0">
              <a:latin typeface="Lucida Calligraphy" panose="03010101010101010101" pitchFamily="66" charset="0"/>
            </a:endParaRPr>
          </a:p>
          <a:p>
            <a:pPr>
              <a:buFont typeface="Arial" panose="020B0604020202020204" pitchFamily="34" charset="0"/>
              <a:buChar char="•"/>
            </a:pPr>
            <a:r>
              <a:rPr lang="en-US" dirty="0">
                <a:latin typeface="Lucida Calligraphy" panose="03010101010101010101" pitchFamily="66" charset="0"/>
              </a:rPr>
              <a:t>Read more about what each state </a:t>
            </a:r>
            <a:r>
              <a:rPr lang="en-US" dirty="0">
                <a:latin typeface="Lucida Calligraphy" panose="03010101010101010101" pitchFamily="66" charset="0"/>
                <a:hlinkClick r:id="rId4"/>
              </a:rPr>
              <a:t>requires for security breach notification</a:t>
            </a:r>
            <a:r>
              <a:rPr lang="en-US" dirty="0"/>
              <a:t>. </a:t>
            </a:r>
          </a:p>
          <a:p>
            <a:endParaRPr lang="en-US" dirty="0">
              <a:latin typeface="Lucida Calligraphy" panose="03010101010101010101" pitchFamily="66" charset="0"/>
            </a:endParaRPr>
          </a:p>
          <a:p>
            <a:pPr>
              <a:buFont typeface="Arial" panose="020B0604020202020204" pitchFamily="34" charset="0"/>
              <a:buChar char="•"/>
            </a:pPr>
            <a:r>
              <a:rPr lang="en-US" dirty="0">
                <a:latin typeface="Lucida Calligraphy" panose="03010101010101010101" pitchFamily="66" charset="0"/>
              </a:rPr>
              <a:t>Develop a data breach response plan before you have a problem and test it periodically with some “what-if?” scenarios.</a:t>
            </a:r>
          </a:p>
          <a:p>
            <a:endParaRPr lang="en-US" b="1" dirty="0">
              <a:latin typeface="Lucida Calligraphy" panose="03010101010101010101" pitchFamily="66" charset="0"/>
            </a:endParaRPr>
          </a:p>
          <a:p>
            <a:pPr algn="ctr"/>
            <a:r>
              <a:rPr lang="en-US" b="1" dirty="0">
                <a:latin typeface="Lucida Calligraphy" panose="03010101010101010101" pitchFamily="66" charset="0"/>
              </a:rPr>
              <a:t>Consider buying </a:t>
            </a:r>
            <a:r>
              <a:rPr lang="en-US" b="1" dirty="0">
                <a:latin typeface="Lucida Calligraphy" panose="03010101010101010101" pitchFamily="66" charset="0"/>
                <a:hlinkClick r:id="rId5"/>
              </a:rPr>
              <a:t>Data Breach Insurance</a:t>
            </a:r>
            <a:r>
              <a:rPr lang="en-US" b="1" dirty="0">
                <a:latin typeface="Lucida Calligraphy" panose="03010101010101010101" pitchFamily="66" charset="0"/>
              </a:rPr>
              <a:t>. </a:t>
            </a:r>
          </a:p>
          <a:p>
            <a:pPr algn="ctr"/>
            <a:r>
              <a:rPr lang="en-US" b="1" dirty="0">
                <a:latin typeface="Lucida Calligraphy" panose="03010101010101010101" pitchFamily="66" charset="0"/>
              </a:rPr>
              <a:t>Your policy should cover costs for: </a:t>
            </a:r>
          </a:p>
          <a:p>
            <a:r>
              <a:rPr lang="en-US" dirty="0">
                <a:latin typeface="Lucida Calligraphy" panose="03010101010101010101" pitchFamily="66" charset="0"/>
              </a:rPr>
              <a:t> </a:t>
            </a:r>
          </a:p>
          <a:p>
            <a:pPr marL="742950" lvl="1" indent="-285750">
              <a:buFont typeface="Arial" panose="020B0604020202020204" pitchFamily="34" charset="0"/>
              <a:buChar char="•"/>
            </a:pPr>
            <a:r>
              <a:rPr lang="en-US" dirty="0">
                <a:latin typeface="Lucida Calligraphy" panose="03010101010101010101" pitchFamily="66" charset="0"/>
              </a:rPr>
              <a:t>Responding to a data breach, including forensic investigations.</a:t>
            </a:r>
          </a:p>
          <a:p>
            <a:pPr lvl="1"/>
            <a:endParaRPr lang="en-US" dirty="0">
              <a:latin typeface="Lucida Calligraphy" panose="03010101010101010101" pitchFamily="66" charset="0"/>
            </a:endParaRPr>
          </a:p>
          <a:p>
            <a:pPr marL="742950" lvl="1" indent="-285750">
              <a:buFont typeface="Arial" panose="020B0604020202020204" pitchFamily="34" charset="0"/>
              <a:buChar char="•"/>
            </a:pPr>
            <a:r>
              <a:rPr lang="en-US" dirty="0">
                <a:latin typeface="Lucida Calligraphy" panose="03010101010101010101" pitchFamily="66" charset="0"/>
              </a:rPr>
              <a:t>Notifying affected customers.</a:t>
            </a:r>
          </a:p>
          <a:p>
            <a:pPr lvl="1"/>
            <a:endParaRPr lang="en-US" dirty="0">
              <a:latin typeface="Lucida Calligraphy" panose="03010101010101010101" pitchFamily="66" charset="0"/>
            </a:endParaRPr>
          </a:p>
          <a:p>
            <a:pPr marL="742950" lvl="1" indent="-285750">
              <a:buFont typeface="Arial" panose="020B0604020202020204" pitchFamily="34" charset="0"/>
              <a:buChar char="•"/>
            </a:pPr>
            <a:r>
              <a:rPr lang="en-US" dirty="0">
                <a:latin typeface="Lucida Calligraphy" panose="03010101010101010101" pitchFamily="66" charset="0"/>
              </a:rPr>
              <a:t>Developing crisis management plans, along with PR and advertising campaigns to repair your image.</a:t>
            </a:r>
          </a:p>
          <a:p>
            <a:pPr lvl="1"/>
            <a:endParaRPr lang="en-US" dirty="0">
              <a:latin typeface="Lucida Calligraphy" panose="03010101010101010101" pitchFamily="66" charset="0"/>
            </a:endParaRPr>
          </a:p>
          <a:p>
            <a:pPr marL="742950" lvl="1" indent="-285750">
              <a:buFont typeface="Arial" panose="020B0604020202020204" pitchFamily="34" charset="0"/>
              <a:buChar char="•"/>
            </a:pPr>
            <a:r>
              <a:rPr lang="en-US" dirty="0">
                <a:latin typeface="Lucida Calligraphy" panose="03010101010101010101" pitchFamily="66" charset="0"/>
              </a:rPr>
              <a:t>Legal defense and liability requirements, such as civic awards, settlements and judgments.</a:t>
            </a:r>
          </a:p>
          <a:p>
            <a:pPr lvl="1"/>
            <a:endParaRPr lang="en-US" dirty="0">
              <a:latin typeface="Lucida Calligraphy" panose="03010101010101010101" pitchFamily="66" charset="0"/>
            </a:endParaRPr>
          </a:p>
          <a:p>
            <a:endParaRPr lang="en-US" dirty="0"/>
          </a:p>
        </p:txBody>
      </p:sp>
      <p:pic>
        <p:nvPicPr>
          <p:cNvPr id="3" name="Recorded Sound">
            <a:hlinkClick r:id="" action="ppaction://media"/>
            <a:extLst>
              <a:ext uri="{FF2B5EF4-FFF2-40B4-BE49-F238E27FC236}">
                <a16:creationId xmlns:a16="http://schemas.microsoft.com/office/drawing/2014/main" id="{E27E3191-20C3-4EE1-AB29-696DF987B2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75324" y="2902316"/>
            <a:ext cx="244475" cy="244475"/>
          </a:xfrm>
          <a:prstGeom prst="rect">
            <a:avLst/>
          </a:prstGeom>
        </p:spPr>
      </p:pic>
    </p:spTree>
    <p:extLst>
      <p:ext uri="{BB962C8B-B14F-4D97-AF65-F5344CB8AC3E}">
        <p14:creationId xmlns:p14="http://schemas.microsoft.com/office/powerpoint/2010/main" val="420117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5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07B14-C068-49A1-B178-03A79B4DE4A0}"/>
              </a:ext>
            </a:extLst>
          </p:cNvPr>
          <p:cNvSpPr>
            <a:spLocks noGrp="1"/>
          </p:cNvSpPr>
          <p:nvPr>
            <p:ph type="title"/>
          </p:nvPr>
        </p:nvSpPr>
        <p:spPr/>
        <p:txBody>
          <a:bodyPr/>
          <a:lstStyle/>
          <a:p>
            <a:r>
              <a:rPr lang="en-US">
                <a:latin typeface="Lucida Calligraphy" panose="03010101010101010101" pitchFamily="66" charset="0"/>
              </a:rPr>
              <a:t>Recommendations…………… </a:t>
            </a:r>
            <a:endParaRPr lang="en-US" dirty="0">
              <a:latin typeface="Lucida Calligraphy" panose="03010101010101010101" pitchFamily="66" charset="0"/>
            </a:endParaRPr>
          </a:p>
        </p:txBody>
      </p:sp>
      <p:sp>
        <p:nvSpPr>
          <p:cNvPr id="3" name="TextBox 2">
            <a:extLst>
              <a:ext uri="{FF2B5EF4-FFF2-40B4-BE49-F238E27FC236}">
                <a16:creationId xmlns:a16="http://schemas.microsoft.com/office/drawing/2014/main" id="{C5F8F697-B819-46D1-8E93-D65693E1D398}"/>
              </a:ext>
            </a:extLst>
          </p:cNvPr>
          <p:cNvSpPr txBox="1"/>
          <p:nvPr/>
        </p:nvSpPr>
        <p:spPr>
          <a:xfrm>
            <a:off x="347296" y="2044211"/>
            <a:ext cx="10700239" cy="5232202"/>
          </a:xfrm>
          <a:prstGeom prst="rect">
            <a:avLst/>
          </a:prstGeom>
          <a:noFill/>
        </p:spPr>
        <p:txBody>
          <a:bodyPr wrap="square" rtlCol="0">
            <a:spAutoFit/>
          </a:bodyPr>
          <a:lstStyle/>
          <a:p>
            <a:pPr marL="285750" indent="-285750">
              <a:buFont typeface="Arial" panose="020B0604020202020204" pitchFamily="34" charset="0"/>
              <a:buChar char="•"/>
            </a:pPr>
            <a:r>
              <a:rPr lang="en-US" sz="1400" dirty="0">
                <a:effectLst/>
                <a:latin typeface="Lucida Calligraphy" panose="03010101010101010101" pitchFamily="66" charset="0"/>
              </a:rPr>
              <a:t>Designation and training of employees to coordinate cybersecurity compliance.</a:t>
            </a:r>
          </a:p>
          <a:p>
            <a:endParaRPr lang="en-US" sz="1400" dirty="0">
              <a:effectLst/>
              <a:latin typeface="Lucida Calligraphy" panose="03010101010101010101" pitchFamily="66" charset="0"/>
            </a:endParaRPr>
          </a:p>
          <a:p>
            <a:pPr marL="285750" indent="-285750">
              <a:buFont typeface="Arial" panose="020B0604020202020204" pitchFamily="34" charset="0"/>
              <a:buChar char="•"/>
            </a:pPr>
            <a:r>
              <a:rPr lang="en-US" sz="1400" dirty="0">
                <a:latin typeface="Lucida Calligraphy" panose="03010101010101010101" pitchFamily="66" charset="0"/>
              </a:rPr>
              <a:t>Use</a:t>
            </a:r>
            <a:r>
              <a:rPr lang="en-US" sz="1400" dirty="0">
                <a:effectLst/>
                <a:latin typeface="Lucida Calligraphy" panose="03010101010101010101" pitchFamily="66" charset="0"/>
              </a:rPr>
              <a:t> of third-party service providers for maintaining appropriate cybersecurity practices.</a:t>
            </a:r>
          </a:p>
          <a:p>
            <a:pPr marL="285750" indent="-285750">
              <a:buFont typeface="Arial" panose="020B0604020202020204" pitchFamily="34" charset="0"/>
              <a:buChar char="•"/>
            </a:pPr>
            <a:endParaRPr lang="en-US" sz="1400" dirty="0">
              <a:effectLst/>
              <a:latin typeface="Lucida Calligraphy" panose="03010101010101010101" pitchFamily="66" charset="0"/>
            </a:endParaRPr>
          </a:p>
          <a:p>
            <a:pPr marL="285750" indent="-285750">
              <a:buFont typeface="Arial" panose="020B0604020202020204" pitchFamily="34" charset="0"/>
              <a:buChar char="•"/>
            </a:pPr>
            <a:r>
              <a:rPr lang="en-US" sz="1400" dirty="0">
                <a:latin typeface="Lucida Calligraphy" panose="03010101010101010101" pitchFamily="66" charset="0"/>
              </a:rPr>
              <a:t>Safeguard'</a:t>
            </a:r>
            <a:r>
              <a:rPr lang="en-US" sz="1400" dirty="0">
                <a:effectLst/>
                <a:latin typeface="Lucida Calligraphy" panose="03010101010101010101" pitchFamily="66" charset="0"/>
              </a:rPr>
              <a:t> contracts should be a requirement.</a:t>
            </a:r>
          </a:p>
          <a:p>
            <a:endParaRPr lang="en-US" sz="1400" dirty="0">
              <a:effectLst/>
              <a:latin typeface="Lucida Calligraphy" panose="03010101010101010101" pitchFamily="66" charset="0"/>
            </a:endParaRPr>
          </a:p>
          <a:p>
            <a:pPr marL="285750" indent="-285750">
              <a:buFont typeface="Arial" panose="020B0604020202020204" pitchFamily="34" charset="0"/>
              <a:buChar char="•"/>
            </a:pPr>
            <a:r>
              <a:rPr lang="en-US" sz="1400" dirty="0">
                <a:latin typeface="Lucida Calligraphy" panose="03010101010101010101" pitchFamily="66" charset="0"/>
              </a:rPr>
              <a:t>R</a:t>
            </a:r>
            <a:r>
              <a:rPr lang="en-US" sz="1400" dirty="0">
                <a:effectLst/>
                <a:latin typeface="Lucida Calligraphy" panose="03010101010101010101" pitchFamily="66" charset="0"/>
              </a:rPr>
              <a:t>isk assessment of the company’s cybersecurity program.</a:t>
            </a:r>
          </a:p>
          <a:p>
            <a:endParaRPr lang="en-US" sz="1400" dirty="0">
              <a:effectLst/>
              <a:latin typeface="Lucida Calligraphy" panose="03010101010101010101" pitchFamily="66" charset="0"/>
            </a:endParaRPr>
          </a:p>
          <a:p>
            <a:pPr marL="285750" indent="-285750">
              <a:buFont typeface="Arial" panose="020B0604020202020204" pitchFamily="34" charset="0"/>
              <a:buChar char="•"/>
            </a:pPr>
            <a:r>
              <a:rPr lang="en-US" sz="1400" dirty="0">
                <a:latin typeface="Lucida Calligraphy" panose="03010101010101010101" pitchFamily="66" charset="0"/>
              </a:rPr>
              <a:t>Risk assessment of t</a:t>
            </a:r>
            <a:r>
              <a:rPr lang="en-US" sz="1400" dirty="0">
                <a:effectLst/>
                <a:latin typeface="Lucida Calligraphy" panose="03010101010101010101" pitchFamily="66" charset="0"/>
              </a:rPr>
              <a:t>he network &amp; software design. </a:t>
            </a:r>
          </a:p>
          <a:p>
            <a:endParaRPr lang="en-US" sz="1400" dirty="0">
              <a:effectLst/>
              <a:latin typeface="Lucida Calligraphy" panose="03010101010101010101" pitchFamily="66" charset="0"/>
            </a:endParaRPr>
          </a:p>
          <a:p>
            <a:pPr marL="285750" indent="-285750">
              <a:buFont typeface="Arial" panose="020B0604020202020204" pitchFamily="34" charset="0"/>
              <a:buChar char="•"/>
            </a:pPr>
            <a:r>
              <a:rPr lang="en-US" sz="1400" dirty="0">
                <a:effectLst/>
                <a:latin typeface="Lucida Calligraphy" panose="03010101010101010101" pitchFamily="66" charset="0"/>
              </a:rPr>
              <a:t>Risk Assessment of information processing. </a:t>
            </a:r>
          </a:p>
          <a:p>
            <a:pPr marL="285750" indent="-285750">
              <a:buFont typeface="Arial" panose="020B0604020202020204" pitchFamily="34" charset="0"/>
              <a:buChar char="•"/>
            </a:pPr>
            <a:endParaRPr lang="en-US" sz="1400" dirty="0">
              <a:latin typeface="Lucida Calligraphy" panose="03010101010101010101" pitchFamily="66" charset="0"/>
            </a:endParaRPr>
          </a:p>
          <a:p>
            <a:pPr marL="285750" indent="-285750">
              <a:buFont typeface="Arial" panose="020B0604020202020204" pitchFamily="34" charset="0"/>
              <a:buChar char="•"/>
            </a:pPr>
            <a:r>
              <a:rPr lang="en-US" sz="1400" dirty="0">
                <a:effectLst/>
                <a:latin typeface="Lucida Calligraphy" panose="03010101010101010101" pitchFamily="66" charset="0"/>
              </a:rPr>
              <a:t>Risk Assessment of  transmission and storage.</a:t>
            </a:r>
          </a:p>
          <a:p>
            <a:pPr marL="285750" indent="-285750">
              <a:buFont typeface="Arial" panose="020B0604020202020204" pitchFamily="34" charset="0"/>
              <a:buChar char="•"/>
            </a:pPr>
            <a:endParaRPr lang="en-US" sz="1400" dirty="0">
              <a:effectLst/>
              <a:latin typeface="Lucida Calligraphy" panose="03010101010101010101" pitchFamily="66" charset="0"/>
            </a:endParaRPr>
          </a:p>
          <a:p>
            <a:pPr marL="171450" indent="-171450">
              <a:buFont typeface="Arial" panose="020B0604020202020204" pitchFamily="34" charset="0"/>
              <a:buChar char="•"/>
            </a:pPr>
            <a:r>
              <a:rPr lang="en-US" sz="1400" dirty="0">
                <a:latin typeface="Lucida Calligraphy" panose="03010101010101010101" pitchFamily="66" charset="0"/>
              </a:rPr>
              <a:t>M</a:t>
            </a:r>
            <a:r>
              <a:rPr lang="en-US" sz="1400" dirty="0">
                <a:effectLst/>
                <a:latin typeface="Lucida Calligraphy" panose="03010101010101010101" pitchFamily="66" charset="0"/>
              </a:rPr>
              <a:t>onitor and test the effectiveness of the cybersecurity program.</a:t>
            </a:r>
          </a:p>
          <a:p>
            <a:endParaRPr lang="en-US" sz="1400" dirty="0">
              <a:effectLst/>
              <a:latin typeface="Lucida Calligraphy" panose="03010101010101010101" pitchFamily="66" charset="0"/>
            </a:endParaRPr>
          </a:p>
          <a:p>
            <a:pPr marL="171450" indent="-171450">
              <a:buFont typeface="Arial" panose="020B0604020202020204" pitchFamily="34" charset="0"/>
              <a:buChar char="•"/>
            </a:pPr>
            <a:r>
              <a:rPr lang="en-US" sz="1400" dirty="0">
                <a:effectLst/>
                <a:latin typeface="Lucida Calligraphy" panose="03010101010101010101" pitchFamily="66" charset="0"/>
              </a:rPr>
              <a:t>Regularly make updates to the program periodically to address </a:t>
            </a:r>
          </a:p>
          <a:p>
            <a:r>
              <a:rPr lang="en-US" sz="1400" dirty="0">
                <a:latin typeface="Lucida Calligraphy" panose="03010101010101010101" pitchFamily="66" charset="0"/>
              </a:rPr>
              <a:t>   </a:t>
            </a:r>
            <a:r>
              <a:rPr lang="en-US" sz="1400" dirty="0">
                <a:effectLst/>
                <a:latin typeface="Lucida Calligraphy" panose="03010101010101010101" pitchFamily="66" charset="0"/>
              </a:rPr>
              <a:t>changes in the business.</a:t>
            </a:r>
          </a:p>
          <a:p>
            <a:endParaRPr lang="en-US" sz="1400" dirty="0">
              <a:latin typeface="Lucida Calligraphy" panose="03010101010101010101" pitchFamily="66" charset="0"/>
            </a:endParaRPr>
          </a:p>
          <a:p>
            <a:pPr marL="285750" indent="-285750">
              <a:buFont typeface="Arial" panose="020B0604020202020204" pitchFamily="34" charset="0"/>
              <a:buChar char="•"/>
            </a:pPr>
            <a:r>
              <a:rPr lang="en-US" sz="1400" dirty="0">
                <a:latin typeface="Lucida Calligraphy" panose="03010101010101010101" pitchFamily="66" charset="0"/>
              </a:rPr>
              <a:t>Lastly, understand that p</a:t>
            </a:r>
            <a:r>
              <a:rPr lang="en-US" sz="1400" dirty="0">
                <a:effectLst/>
                <a:latin typeface="Lucida Calligraphy" panose="03010101010101010101" pitchFamily="66" charset="0"/>
              </a:rPr>
              <a:t>rocesses and physical safeguards are there to</a:t>
            </a:r>
            <a:r>
              <a:rPr lang="en-US" sz="1400" dirty="0">
                <a:latin typeface="Lucida Calligraphy" panose="03010101010101010101" pitchFamily="66" charset="0"/>
              </a:rPr>
              <a:t> d</a:t>
            </a:r>
            <a:r>
              <a:rPr lang="en-US" sz="1400" dirty="0">
                <a:effectLst/>
                <a:latin typeface="Lucida Calligraphy" panose="03010101010101010101" pitchFamily="66" charset="0"/>
              </a:rPr>
              <a:t>etect</a:t>
            </a:r>
            <a:r>
              <a:rPr lang="en-US" sz="1400" dirty="0">
                <a:latin typeface="Lucida Calligraphy" panose="03010101010101010101" pitchFamily="66" charset="0"/>
              </a:rPr>
              <a:t>, </a:t>
            </a:r>
            <a:r>
              <a:rPr lang="en-US" sz="1400" dirty="0">
                <a:effectLst/>
                <a:latin typeface="Lucida Calligraphy" panose="03010101010101010101" pitchFamily="66" charset="0"/>
              </a:rPr>
              <a:t>prevent, and respond to any      attacks or  system failures.</a:t>
            </a:r>
          </a:p>
          <a:p>
            <a:endParaRPr lang="en-US" sz="1400" dirty="0">
              <a:effectLst/>
              <a:latin typeface="Lucida Calligraphy" panose="03010101010101010101" pitchFamily="66" charset="0"/>
            </a:endParaRPr>
          </a:p>
          <a:p>
            <a:pPr>
              <a:buFont typeface="Arial" panose="020B0604020202020204" pitchFamily="34" charset="0"/>
              <a:buChar char="•"/>
            </a:pPr>
            <a:endParaRPr lang="en-US" sz="1400" dirty="0">
              <a:latin typeface="Lucida Calligraphy" panose="03010101010101010101" pitchFamily="66" charset="0"/>
            </a:endParaRPr>
          </a:p>
          <a:p>
            <a:endParaRPr lang="en-US" sz="1200" dirty="0">
              <a:effectLst/>
            </a:endParaRPr>
          </a:p>
        </p:txBody>
      </p:sp>
      <p:pic>
        <p:nvPicPr>
          <p:cNvPr id="5" name="Picture 4" descr="Two colleagues planning on board with sticky notes">
            <a:extLst>
              <a:ext uri="{FF2B5EF4-FFF2-40B4-BE49-F238E27FC236}">
                <a16:creationId xmlns:a16="http://schemas.microsoft.com/office/drawing/2014/main" id="{85E39636-173C-4801-9833-EAEADFC2CB7C}"/>
              </a:ext>
            </a:extLst>
          </p:cNvPr>
          <p:cNvPicPr>
            <a:picLocks noChangeAspect="1"/>
          </p:cNvPicPr>
          <p:nvPr/>
        </p:nvPicPr>
        <p:blipFill>
          <a:blip r:embed="rId4"/>
          <a:stretch>
            <a:fillRect/>
          </a:stretch>
        </p:blipFill>
        <p:spPr>
          <a:xfrm flipH="1">
            <a:off x="8342088" y="2955893"/>
            <a:ext cx="3685880" cy="2795048"/>
          </a:xfrm>
          <a:prstGeom prst="rect">
            <a:avLst/>
          </a:prstGeom>
        </p:spPr>
      </p:pic>
      <p:pic>
        <p:nvPicPr>
          <p:cNvPr id="4" name="Recorded Sound">
            <a:hlinkClick r:id="" action="ppaction://media"/>
            <a:extLst>
              <a:ext uri="{FF2B5EF4-FFF2-40B4-BE49-F238E27FC236}">
                <a16:creationId xmlns:a16="http://schemas.microsoft.com/office/drawing/2014/main" id="{015402E8-A330-467A-AC72-A553D0E6F3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38694" y="4054109"/>
            <a:ext cx="244475" cy="244475"/>
          </a:xfrm>
          <a:prstGeom prst="rect">
            <a:avLst/>
          </a:prstGeom>
        </p:spPr>
      </p:pic>
    </p:spTree>
    <p:extLst>
      <p:ext uri="{BB962C8B-B14F-4D97-AF65-F5344CB8AC3E}">
        <p14:creationId xmlns:p14="http://schemas.microsoft.com/office/powerpoint/2010/main" val="94093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2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97529DD-0019-4F2B-AAE6-A82A2FADB6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4A476453-89B8-4D0E-BDE0-0446B97F5FD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a:extLst>
              <a:ext uri="{FF2B5EF4-FFF2-40B4-BE49-F238E27FC236}">
                <a16:creationId xmlns:a16="http://schemas.microsoft.com/office/drawing/2014/main" id="{02B7E5A1-5C08-4455-A219-804981D6B2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a:extLst>
              <a:ext uri="{FF2B5EF4-FFF2-40B4-BE49-F238E27FC236}">
                <a16:creationId xmlns:a16="http://schemas.microsoft.com/office/drawing/2014/main" id="{6B19486B-DD4C-4473-9FF8-3E3FB1542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52CE1431-75FA-49CE-A7AC-42816EFBC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0" name="Group 19">
            <a:extLst>
              <a:ext uri="{FF2B5EF4-FFF2-40B4-BE49-F238E27FC236}">
                <a16:creationId xmlns:a16="http://schemas.microsoft.com/office/drawing/2014/main" id="{E7E11A8B-D353-4867-842B-40B7BABC9E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1" name="Rectangle 20">
              <a:extLst>
                <a:ext uri="{FF2B5EF4-FFF2-40B4-BE49-F238E27FC236}">
                  <a16:creationId xmlns:a16="http://schemas.microsoft.com/office/drawing/2014/main" id="{F0C50D17-020B-418B-BE67-DC7DEA17D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3E9D5520-887C-4E25-9F91-49EBA2FB3F6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6" name="Picture 5" descr="Glasses on top of a book">
            <a:extLst>
              <a:ext uri="{FF2B5EF4-FFF2-40B4-BE49-F238E27FC236}">
                <a16:creationId xmlns:a16="http://schemas.microsoft.com/office/drawing/2014/main" id="{9B910F21-0AF1-4B9A-837F-469B3AD7CED4}"/>
              </a:ext>
            </a:extLst>
          </p:cNvPr>
          <p:cNvPicPr>
            <a:picLocks noChangeAspect="1"/>
          </p:cNvPicPr>
          <p:nvPr/>
        </p:nvPicPr>
        <p:blipFill rotWithShape="1">
          <a:blip r:embed="rId7"/>
          <a:srcRect l="7897" r="33230" b="1"/>
          <a:stretch/>
        </p:blipFill>
        <p:spPr>
          <a:xfrm>
            <a:off x="6096000" y="0"/>
            <a:ext cx="6092823" cy="6856310"/>
          </a:xfrm>
          <a:prstGeom prst="rect">
            <a:avLst/>
          </a:prstGeom>
          <a:ln>
            <a:noFill/>
          </a:ln>
          <a:effectLst/>
        </p:spPr>
      </p:pic>
      <p:sp>
        <p:nvSpPr>
          <p:cNvPr id="24" name="Rectangle 23">
            <a:extLst>
              <a:ext uri="{FF2B5EF4-FFF2-40B4-BE49-F238E27FC236}">
                <a16:creationId xmlns:a16="http://schemas.microsoft.com/office/drawing/2014/main" id="{C2E52CAC-158C-4DC7-AA1C-F582FFF73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649975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9B1BB68-8C09-42E1-8902-C4F2D7EC386F}"/>
              </a:ext>
            </a:extLst>
          </p:cNvPr>
          <p:cNvSpPr>
            <a:spLocks noGrp="1"/>
          </p:cNvSpPr>
          <p:nvPr>
            <p:ph type="title"/>
          </p:nvPr>
        </p:nvSpPr>
        <p:spPr>
          <a:xfrm>
            <a:off x="54991" y="753228"/>
            <a:ext cx="3782851" cy="1080938"/>
          </a:xfrm>
        </p:spPr>
        <p:txBody>
          <a:bodyPr vert="horz" lIns="91440" tIns="45720" rIns="91440" bIns="45720" rtlCol="0" anchor="ctr">
            <a:normAutofit/>
          </a:bodyPr>
          <a:lstStyle/>
          <a:p>
            <a:r>
              <a:rPr lang="en-US" sz="4800" b="1" dirty="0">
                <a:latin typeface="Lucida Calligraphy" panose="03010101010101010101" pitchFamily="66" charset="0"/>
              </a:rPr>
              <a:t>References</a:t>
            </a:r>
          </a:p>
        </p:txBody>
      </p:sp>
      <p:pic>
        <p:nvPicPr>
          <p:cNvPr id="26" name="Picture 25">
            <a:extLst>
              <a:ext uri="{FF2B5EF4-FFF2-40B4-BE49-F238E27FC236}">
                <a16:creationId xmlns:a16="http://schemas.microsoft.com/office/drawing/2014/main" id="{83211ECD-2CC2-43D9-A32B-E8669250EF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 y="1970240"/>
            <a:ext cx="6492240" cy="261714"/>
          </a:xfrm>
          <a:prstGeom prst="rect">
            <a:avLst/>
          </a:prstGeom>
        </p:spPr>
      </p:pic>
      <p:sp>
        <p:nvSpPr>
          <p:cNvPr id="19" name="TextBox 18">
            <a:extLst>
              <a:ext uri="{FF2B5EF4-FFF2-40B4-BE49-F238E27FC236}">
                <a16:creationId xmlns:a16="http://schemas.microsoft.com/office/drawing/2014/main" id="{0AC05764-DF2F-48B0-8889-5CA7224F488C}"/>
              </a:ext>
            </a:extLst>
          </p:cNvPr>
          <p:cNvSpPr txBox="1"/>
          <p:nvPr/>
        </p:nvSpPr>
        <p:spPr>
          <a:xfrm>
            <a:off x="54990" y="1977794"/>
            <a:ext cx="5986021" cy="4912114"/>
          </a:xfrm>
          <a:prstGeom prst="rect">
            <a:avLst/>
          </a:prstGeom>
          <a:noFill/>
        </p:spPr>
        <p:txBody>
          <a:bodyPr wrap="square">
            <a:spAutoFit/>
          </a:bodyPr>
          <a:lstStyle/>
          <a:p>
            <a:pPr defTabSz="914400">
              <a:lnSpc>
                <a:spcPct val="90000"/>
              </a:lnSpc>
              <a:spcAft>
                <a:spcPts val="600"/>
              </a:spcAft>
            </a:pPr>
            <a:endParaRPr lang="en-US" sz="1400" dirty="0">
              <a:solidFill>
                <a:schemeClr val="tx1"/>
              </a:solidFill>
            </a:endParaRPr>
          </a:p>
          <a:p>
            <a:pPr indent="-228600" defTabSz="914400">
              <a:lnSpc>
                <a:spcPct val="90000"/>
              </a:lnSpc>
              <a:spcAft>
                <a:spcPts val="600"/>
              </a:spcAft>
              <a:buFont typeface="Arial" panose="020B0604020202020204" pitchFamily="34" charset="0"/>
              <a:buChar char="•"/>
            </a:pPr>
            <a:r>
              <a:rPr lang="en-US" sz="1400" dirty="0">
                <a:solidFill>
                  <a:schemeClr val="tx1"/>
                </a:solidFill>
                <a:latin typeface="Lucida Calligraphy" panose="03010101010101010101" pitchFamily="66" charset="0"/>
              </a:rPr>
              <a:t>David Kessler (US), S. R. (2019, October 1). Norton Rose Fulbright . Retrieved from Norton Rose Fulbright LLP: </a:t>
            </a:r>
            <a:r>
              <a:rPr lang="en-US" sz="1400" dirty="0">
                <a:solidFill>
                  <a:schemeClr val="tx1"/>
                </a:solidFill>
                <a:latin typeface="Lucida Calligraphy" panose="03010101010101010101" pitchFamily="66" charset="0"/>
                <a:hlinkClick r:id="rId8"/>
              </a:rPr>
              <a:t>https://www.dataprotectionreport.com/2019/10/new-yorks-breach-law-amendments-and-new-security-requirements/</a:t>
            </a:r>
            <a:endParaRPr lang="en-US" sz="1400" dirty="0">
              <a:latin typeface="Lucida Calligraphy" panose="03010101010101010101" pitchFamily="66" charset="0"/>
            </a:endParaRPr>
          </a:p>
          <a:p>
            <a:pPr defTabSz="914400">
              <a:lnSpc>
                <a:spcPct val="90000"/>
              </a:lnSpc>
              <a:spcAft>
                <a:spcPts val="600"/>
              </a:spcAft>
            </a:pPr>
            <a:endParaRPr lang="en-US" sz="1400" dirty="0">
              <a:solidFill>
                <a:schemeClr val="tx1"/>
              </a:solidFill>
              <a:latin typeface="Lucida Calligraphy" panose="03010101010101010101" pitchFamily="66" charset="0"/>
            </a:endParaRPr>
          </a:p>
          <a:p>
            <a:pPr indent="-228600" defTabSz="914400">
              <a:lnSpc>
                <a:spcPct val="90000"/>
              </a:lnSpc>
              <a:spcAft>
                <a:spcPts val="600"/>
              </a:spcAft>
              <a:buFont typeface="Arial" panose="020B0604020202020204" pitchFamily="34" charset="0"/>
              <a:buChar char="•"/>
            </a:pPr>
            <a:r>
              <a:rPr lang="en-US" sz="1400" dirty="0">
                <a:solidFill>
                  <a:schemeClr val="tx1"/>
                </a:solidFill>
                <a:latin typeface="Lucida Calligraphy" panose="03010101010101010101" pitchFamily="66" charset="0"/>
              </a:rPr>
              <a:t>LLP, P. W. (2020, July 16). JDSUPRA. Retrieved from JD Supra, LLC: </a:t>
            </a:r>
            <a:r>
              <a:rPr lang="en-US" sz="1400" dirty="0">
                <a:solidFill>
                  <a:schemeClr val="tx1"/>
                </a:solidFill>
                <a:latin typeface="Lucida Calligraphy" panose="03010101010101010101" pitchFamily="66" charset="0"/>
                <a:hlinkClick r:id="rId9"/>
              </a:rPr>
              <a:t>https://www.jdsupra.com/legalnews/new-privacy-laws-in-california-and-new-20819/</a:t>
            </a:r>
            <a:endParaRPr lang="en-US" sz="1400" dirty="0">
              <a:solidFill>
                <a:schemeClr val="tx1"/>
              </a:solidFill>
              <a:latin typeface="Lucida Calligraphy" panose="03010101010101010101" pitchFamily="66" charset="0"/>
            </a:endParaRPr>
          </a:p>
          <a:p>
            <a:pPr defTabSz="914400">
              <a:lnSpc>
                <a:spcPct val="90000"/>
              </a:lnSpc>
              <a:spcAft>
                <a:spcPts val="600"/>
              </a:spcAft>
            </a:pPr>
            <a:endParaRPr lang="en-US" sz="1400" dirty="0">
              <a:solidFill>
                <a:schemeClr val="tx1"/>
              </a:solidFill>
              <a:latin typeface="Lucida Calligraphy" panose="03010101010101010101" pitchFamily="66" charset="0"/>
            </a:endParaRPr>
          </a:p>
          <a:p>
            <a:pPr indent="-228600" defTabSz="914400">
              <a:lnSpc>
                <a:spcPct val="90000"/>
              </a:lnSpc>
              <a:spcAft>
                <a:spcPts val="600"/>
              </a:spcAft>
              <a:buFont typeface="Arial" panose="020B0604020202020204" pitchFamily="34" charset="0"/>
              <a:buChar char="•"/>
            </a:pPr>
            <a:r>
              <a:rPr lang="en-US" sz="1400" dirty="0">
                <a:solidFill>
                  <a:schemeClr val="tx1"/>
                </a:solidFill>
                <a:latin typeface="Lucida Calligraphy" panose="03010101010101010101" pitchFamily="66" charset="0"/>
              </a:rPr>
              <a:t>NEW YORK STATE ATTORNEY GENERAL. (2021, 1 30). Leticia James New York State Attorney General. Retrieved from New York Attorney General: </a:t>
            </a:r>
            <a:r>
              <a:rPr lang="en-US" sz="1400" dirty="0">
                <a:solidFill>
                  <a:schemeClr val="tx1"/>
                </a:solidFill>
                <a:latin typeface="Lucida Calligraphy" panose="03010101010101010101" pitchFamily="66" charset="0"/>
                <a:hlinkClick r:id="rId10"/>
              </a:rPr>
              <a:t>https://ag.ny.gov/internet/data-breach</a:t>
            </a:r>
            <a:endParaRPr lang="en-US" sz="1400" dirty="0">
              <a:solidFill>
                <a:schemeClr val="tx1"/>
              </a:solidFill>
              <a:latin typeface="Lucida Calligraphy" panose="03010101010101010101" pitchFamily="66" charset="0"/>
            </a:endParaRPr>
          </a:p>
          <a:p>
            <a:pPr indent="-228600" defTabSz="914400">
              <a:lnSpc>
                <a:spcPct val="90000"/>
              </a:lnSpc>
              <a:spcAft>
                <a:spcPts val="600"/>
              </a:spcAft>
              <a:buFont typeface="Arial" panose="020B0604020202020204" pitchFamily="34" charset="0"/>
              <a:buChar char="•"/>
            </a:pPr>
            <a:endParaRPr lang="en-US" sz="1400" dirty="0">
              <a:solidFill>
                <a:schemeClr val="tx1"/>
              </a:solidFill>
              <a:latin typeface="Lucida Calligraphy" panose="03010101010101010101" pitchFamily="66" charset="0"/>
            </a:endParaRPr>
          </a:p>
          <a:p>
            <a:pPr indent="-228600" defTabSz="914400">
              <a:lnSpc>
                <a:spcPct val="90000"/>
              </a:lnSpc>
              <a:spcAft>
                <a:spcPts val="600"/>
              </a:spcAft>
              <a:buFont typeface="Arial" panose="020B0604020202020204" pitchFamily="34" charset="0"/>
              <a:buChar char="•"/>
            </a:pPr>
            <a:r>
              <a:rPr lang="en-US" sz="1400" dirty="0">
                <a:solidFill>
                  <a:schemeClr val="tx1"/>
                </a:solidFill>
                <a:latin typeface="Lucida Calligraphy" panose="03010101010101010101" pitchFamily="66" charset="0"/>
              </a:rPr>
              <a:t>State of California Department of Justice Office of the Attorney General. (2021, 1 30). Xavier Baccera Attorney General. Retrieved from DOJ: </a:t>
            </a:r>
            <a:r>
              <a:rPr lang="en-US" sz="1400" dirty="0">
                <a:solidFill>
                  <a:schemeClr val="tx1"/>
                </a:solidFill>
                <a:latin typeface="Lucida Calligraphy" panose="03010101010101010101" pitchFamily="66" charset="0"/>
                <a:hlinkClick r:id="rId11"/>
              </a:rPr>
              <a:t>https://oag.ca.gov/privacy/databreach/reporting</a:t>
            </a:r>
            <a:endParaRPr lang="en-US" sz="1400" dirty="0">
              <a:solidFill>
                <a:schemeClr val="tx1"/>
              </a:solidFill>
              <a:latin typeface="Lucida Calligraphy" panose="03010101010101010101" pitchFamily="66" charset="0"/>
            </a:endParaRPr>
          </a:p>
          <a:p>
            <a:pPr defTabSz="914400">
              <a:lnSpc>
                <a:spcPct val="90000"/>
              </a:lnSpc>
              <a:spcAft>
                <a:spcPts val="600"/>
              </a:spcAft>
            </a:pPr>
            <a:endParaRPr lang="en-US" sz="1400" dirty="0">
              <a:solidFill>
                <a:schemeClr val="tx1"/>
              </a:solidFill>
              <a:latin typeface="Lucida Calligraphy" panose="03010101010101010101" pitchFamily="66" charset="0"/>
            </a:endParaRPr>
          </a:p>
          <a:p>
            <a:pPr indent="-228600" defTabSz="914400">
              <a:lnSpc>
                <a:spcPct val="90000"/>
              </a:lnSpc>
              <a:spcAft>
                <a:spcPts val="600"/>
              </a:spcAft>
              <a:buFont typeface="Arial" panose="020B0604020202020204" pitchFamily="34" charset="0"/>
              <a:buChar char="•"/>
            </a:pPr>
            <a:endParaRPr lang="en-US" sz="1800" dirty="0">
              <a:solidFill>
                <a:schemeClr val="tx1"/>
              </a:solidFill>
            </a:endParaRPr>
          </a:p>
        </p:txBody>
      </p:sp>
      <p:pic>
        <p:nvPicPr>
          <p:cNvPr id="3" name="Recorded Sound">
            <a:hlinkClick r:id="" action="ppaction://media"/>
            <a:extLst>
              <a:ext uri="{FF2B5EF4-FFF2-40B4-BE49-F238E27FC236}">
                <a16:creationId xmlns:a16="http://schemas.microsoft.com/office/drawing/2014/main" id="{27BA6D43-AC19-4713-B049-0E9C96D2ECD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050820" y="2845167"/>
            <a:ext cx="244475" cy="244475"/>
          </a:xfrm>
          <a:prstGeom prst="rect">
            <a:avLst/>
          </a:prstGeom>
        </p:spPr>
      </p:pic>
    </p:spTree>
    <p:extLst>
      <p:ext uri="{BB962C8B-B14F-4D97-AF65-F5344CB8AC3E}">
        <p14:creationId xmlns:p14="http://schemas.microsoft.com/office/powerpoint/2010/main" val="278327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875" row="2">
    <wetp:webextensionref xmlns:r="http://schemas.openxmlformats.org/officeDocument/2006/relationships" r:id="rId1"/>
  </wetp:taskpane>
  <wetp:taskpane dockstate="right" visibility="0" width="875" row="3">
    <wetp:webextensionref xmlns:r="http://schemas.openxmlformats.org/officeDocument/2006/relationships" r:id="rId2"/>
  </wetp:taskpane>
  <wetp:taskpane dockstate="right" visibility="0" width="875" row="5">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5A2C84D8-01EA-44DC-BE4F-85FDE379C628}">
  <we:reference id="wa104380907" version="3.0.0.0" store="en-US" storeType="OMEX"/>
  <we:alternateReferences>
    <we:reference id="wa104380907" version="3.0.0.0" store="WA104380907"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FCF0B56A-4DC1-4E63-9F86-D3D85273C198}">
  <we:reference id="wa104380510" version="1.0.0.3" store="en-US" storeType="OMEX"/>
  <we:alternateReferences>
    <we:reference id="wa104380510" version="1.0.0.3" store="WA104380510"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8682EF6D-E3CD-4E01-8FFC-862F3932D945}">
  <we:reference id="wa104379997" version="2.0.0.0" store="en-US" storeType="OMEX"/>
  <we:alternateReferences>
    <we:reference id="wa104379997" version="2.0.0.0" store="WA10437999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TM04033917[[fn=Berlin]]</Template>
  <TotalTime>1724</TotalTime>
  <Words>1083</Words>
  <Application>Microsoft Office PowerPoint</Application>
  <PresentationFormat>Widescreen</PresentationFormat>
  <Paragraphs>223</Paragraphs>
  <Slides>11</Slides>
  <Notes>0</Notes>
  <HiddenSlides>0</HiddenSlides>
  <MMClips>11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Lucida Calligraphy</vt:lpstr>
      <vt:lpstr>Trebuchet MS</vt:lpstr>
      <vt:lpstr>Berlin</vt:lpstr>
      <vt:lpstr>Laguna Productions </vt:lpstr>
      <vt:lpstr>PowerPoint Presentation</vt:lpstr>
      <vt:lpstr>PowerPoint Presentation</vt:lpstr>
      <vt:lpstr>PowerPoint Presentation</vt:lpstr>
      <vt:lpstr>PowerPoint Presentation</vt:lpstr>
      <vt:lpstr>PowerPoint Presentation</vt:lpstr>
      <vt:lpstr>    The person or business must also notify consumer reporting agencies if more than 5,000 New York residents are to be notified.  </vt:lpstr>
      <vt:lpstr>PowerPoint Presentation</vt:lpstr>
      <vt:lpstr>PowerPoint Presentation</vt:lpstr>
      <vt:lpstr>Recommendations……………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Laguna Productions </dc:title>
  <dc:creator>Tawanda Bryant</dc:creator>
  <cp:lastModifiedBy>Tawanda Bryant</cp:lastModifiedBy>
  <cp:revision>28</cp:revision>
  <dcterms:created xsi:type="dcterms:W3CDTF">2021-02-18T08:39:58Z</dcterms:created>
  <dcterms:modified xsi:type="dcterms:W3CDTF">2021-02-21T12:15:13Z</dcterms:modified>
</cp:coreProperties>
</file>