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9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4" r:id="rId8"/>
    <p:sldId id="265" r:id="rId9"/>
    <p:sldId id="266" r:id="rId10"/>
    <p:sldId id="259" r:id="rId11"/>
    <p:sldId id="263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279"/>
    <p:restoredTop sz="94632"/>
  </p:normalViewPr>
  <p:slideViewPr>
    <p:cSldViewPr snapToGrid="0" snapToObjects="1">
      <p:cViewPr>
        <p:scale>
          <a:sx n="49" d="100"/>
          <a:sy n="49" d="100"/>
        </p:scale>
        <p:origin x="144" y="14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10/23/22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10/23/22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10/23/22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10/23/22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10/23/22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10/23/22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10/23/22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10/23/22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10/23/22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10/23/22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10/23/22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10/23/22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10/23/22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10/23/22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10/23/22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10/23/22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4509A250-FF31-4206-8172-F9D3106AACB1}" type="datetimeFigureOut">
              <a:rPr lang="en-US" smtClean="0"/>
              <a:t>10/23/22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10/23/22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841692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  <p:sldLayoutId id="2147483705" r:id="rId16"/>
    <p:sldLayoutId id="2147483706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sciencedirect.com/science/article/pii/B9780127016306500071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Chinese Culture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Lily Kluth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48134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 choose to study the Chinese culture. I choose this because I have always been fascinated with the culture the beautiful and colorful traditions along with the unique cuisine.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1308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Primary Source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026508"/>
            <a:ext cx="9613861" cy="4831491"/>
          </a:xfrm>
        </p:spPr>
        <p:txBody>
          <a:bodyPr/>
          <a:lstStyle/>
          <a:p>
            <a:r>
              <a:rPr lang="en-US" dirty="0"/>
              <a:t>I have found and intend to use a Book called </a:t>
            </a:r>
            <a:r>
              <a:rPr lang="en-US" i="1" dirty="0"/>
              <a:t>Chinese Culture and Mental Health</a:t>
            </a:r>
            <a:r>
              <a:rPr lang="en-US" dirty="0"/>
              <a:t>. I think this book has a lot of good information on Chinese culture and how their traditions are different than American traditions </a:t>
            </a:r>
            <a:endParaRPr lang="en-US" dirty="0" smtClean="0"/>
          </a:p>
          <a:p>
            <a:endParaRPr lang="en-US" dirty="0" smtClean="0"/>
          </a:p>
          <a:p>
            <a:pPr marL="228600" lvl="1">
              <a:spcBef>
                <a:spcPts val="1000"/>
              </a:spcBef>
            </a:pPr>
            <a:r>
              <a:rPr lang="en-US" sz="2400" dirty="0"/>
              <a:t>This Source Will give me a good background on Chinese culture to be able to get more updated </a:t>
            </a:r>
            <a:r>
              <a:rPr lang="en-US" sz="2400" dirty="0" err="1"/>
              <a:t>informaition</a:t>
            </a:r>
            <a:r>
              <a:rPr lang="en-US" sz="2400" dirty="0"/>
              <a:t> on China with my secondary sources</a:t>
            </a:r>
          </a:p>
          <a:p>
            <a:endParaRPr lang="en-US" dirty="0"/>
          </a:p>
          <a:p>
            <a:r>
              <a:rPr lang="en-US" dirty="0"/>
              <a:t>This primary source will lead me to my secondary sources to see what traditions are still </a:t>
            </a:r>
            <a:r>
              <a:rPr lang="en-US" dirty="0" err="1"/>
              <a:t>procticed</a:t>
            </a:r>
            <a:r>
              <a:rPr lang="en-US" dirty="0"/>
              <a:t> today and how the social structure has changed. 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7234155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Primary source Findings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Chinese culture is centered around holistic health( Mind, Bod, and spirit) and natural remedies. </a:t>
            </a:r>
          </a:p>
          <a:p>
            <a:r>
              <a:rPr lang="en-US" dirty="0" smtClean="0"/>
              <a:t>In the Chinese culture relationships are centered around the physical environment and their values, religious beliefs , and environment. </a:t>
            </a:r>
          </a:p>
          <a:p>
            <a:r>
              <a:rPr lang="en-US" dirty="0" smtClean="0"/>
              <a:t>The Chinese culture is a religiously focused group with unique traditions, customs and practices.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15637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Secondary Source 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The two sources I have chosen for my secondary sources give me further background into the Chinese culture and some of their traditions, documented ones and personal traditions and food. \</a:t>
            </a:r>
          </a:p>
          <a:p>
            <a:endParaRPr lang="en-US" dirty="0"/>
          </a:p>
          <a:p>
            <a:r>
              <a:rPr lang="en-US" dirty="0" smtClean="0"/>
              <a:t>My two Secondary sources are: </a:t>
            </a:r>
            <a:endParaRPr lang="en-US" dirty="0" smtClean="0"/>
          </a:p>
          <a:p>
            <a:pPr lvl="1"/>
            <a:r>
              <a:rPr lang="en-US" dirty="0" smtClean="0"/>
              <a:t>An article rom </a:t>
            </a:r>
            <a:r>
              <a:rPr lang="en-US" dirty="0" err="1" smtClean="0"/>
              <a:t>salem</a:t>
            </a:r>
            <a:r>
              <a:rPr lang="en-US" dirty="0" smtClean="0"/>
              <a:t> press Encyclopedia. </a:t>
            </a:r>
          </a:p>
          <a:p>
            <a:pPr lvl="1"/>
            <a:r>
              <a:rPr lang="en-US" dirty="0" smtClean="0"/>
              <a:t>An article from a writer who wrote about her family’s traditions during Chinese new year. 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7888637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Secondary Source </a:t>
            </a:r>
            <a:r>
              <a:rPr lang="en-US" dirty="0" smtClean="0"/>
              <a:t>Research findings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2"/>
            <a:ext cx="9613861" cy="4521127"/>
          </a:xfrm>
        </p:spPr>
        <p:txBody>
          <a:bodyPr/>
          <a:lstStyle/>
          <a:p>
            <a:r>
              <a:rPr lang="en-US" dirty="0" smtClean="0"/>
              <a:t>My first secondary source is the encyclopedia which writes about the Population of china and the capital along with different factual information like their: </a:t>
            </a:r>
          </a:p>
          <a:p>
            <a:r>
              <a:rPr lang="en-US" dirty="0" smtClean="0"/>
              <a:t>Government is communist. </a:t>
            </a:r>
          </a:p>
          <a:p>
            <a:r>
              <a:rPr lang="en-US" dirty="0" smtClean="0"/>
              <a:t>Chinas independence day is October 1.</a:t>
            </a:r>
          </a:p>
          <a:p>
            <a:r>
              <a:rPr lang="en-US" dirty="0" smtClean="0"/>
              <a:t>Healthcare is based on location for example there are village, township and county hospital doctors who all much complete different amounts of schooling. </a:t>
            </a:r>
          </a:p>
          <a:p>
            <a:r>
              <a:rPr lang="en-US" dirty="0" smtClean="0"/>
              <a:t>In 2015 families were only allowed to have two children per couple.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9053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Secondary Source Findings Cont.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The cuisine in China is very divers depending on the region and traditions. </a:t>
            </a:r>
          </a:p>
          <a:p>
            <a:r>
              <a:rPr lang="en-US" dirty="0" smtClean="0"/>
              <a:t>The have very </a:t>
            </a:r>
            <a:r>
              <a:rPr lang="en-US" dirty="0" err="1" smtClean="0"/>
              <a:t>uniqque</a:t>
            </a:r>
            <a:r>
              <a:rPr lang="en-US" dirty="0" smtClean="0"/>
              <a:t> holidays including: </a:t>
            </a:r>
          </a:p>
          <a:p>
            <a:pPr lvl="1"/>
            <a:r>
              <a:rPr lang="en-US" dirty="0" smtClean="0"/>
              <a:t>Spring festival </a:t>
            </a:r>
          </a:p>
          <a:p>
            <a:pPr lvl="1"/>
            <a:r>
              <a:rPr lang="en-US" dirty="0" smtClean="0"/>
              <a:t>Chinese New year </a:t>
            </a:r>
          </a:p>
          <a:p>
            <a:pPr lvl="1"/>
            <a:r>
              <a:rPr lang="en-US" dirty="0" smtClean="0"/>
              <a:t>Buddha's Birthday </a:t>
            </a:r>
          </a:p>
          <a:p>
            <a:pPr lvl="1"/>
            <a:r>
              <a:rPr lang="en-US" dirty="0" smtClean="0"/>
              <a:t>Dragon Boat Festival </a:t>
            </a:r>
          </a:p>
          <a:p>
            <a:pPr lvl="1"/>
            <a:r>
              <a:rPr lang="en-US" dirty="0" smtClean="0"/>
              <a:t>Various traditions and foods are prepared for each. 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r>
              <a:rPr lang="en-US" dirty="0"/>
              <a:t>Pearson, J. (2021). China. Salem Press Encyclopedia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91541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Secondary Source Findings Cont.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2"/>
            <a:ext cx="10632113" cy="4272933"/>
          </a:xfrm>
        </p:spPr>
        <p:txBody>
          <a:bodyPr>
            <a:normAutofit/>
          </a:bodyPr>
          <a:lstStyle/>
          <a:p>
            <a:r>
              <a:rPr lang="en-US" dirty="0" smtClean="0"/>
              <a:t>My Second Secondary source is a journal written by an author who talks about her own experiences. </a:t>
            </a:r>
          </a:p>
          <a:p>
            <a:r>
              <a:rPr lang="en-US" dirty="0" smtClean="0"/>
              <a:t>Chinese New year takes place in </a:t>
            </a:r>
            <a:r>
              <a:rPr lang="en-US" dirty="0" err="1" smtClean="0"/>
              <a:t>Feburary</a:t>
            </a:r>
            <a:r>
              <a:rPr lang="en-US" dirty="0" smtClean="0"/>
              <a:t> . </a:t>
            </a:r>
          </a:p>
          <a:p>
            <a:r>
              <a:rPr lang="en-US" dirty="0" smtClean="0"/>
              <a:t>Every year she </a:t>
            </a:r>
            <a:r>
              <a:rPr lang="en-US" dirty="0" err="1" smtClean="0"/>
              <a:t>recieves</a:t>
            </a:r>
            <a:r>
              <a:rPr lang="en-US" dirty="0" smtClean="0"/>
              <a:t> these red enveloped fro her parents or other family called “ </a:t>
            </a:r>
            <a:r>
              <a:rPr lang="en-US" dirty="0" err="1" smtClean="0"/>
              <a:t>hong</a:t>
            </a:r>
            <a:r>
              <a:rPr lang="en-US" dirty="0" smtClean="0"/>
              <a:t> </a:t>
            </a:r>
            <a:r>
              <a:rPr lang="en-US" dirty="0" err="1" smtClean="0"/>
              <a:t>bao</a:t>
            </a:r>
            <a:r>
              <a:rPr lang="en-US" dirty="0" smtClean="0"/>
              <a:t>” which includes money which is “Lucky” as a sign of prosperity. </a:t>
            </a:r>
          </a:p>
          <a:p>
            <a:r>
              <a:rPr lang="en-US" dirty="0" smtClean="0"/>
              <a:t>Different storied are told of a beast who terrorized villages so the </a:t>
            </a:r>
            <a:r>
              <a:rPr lang="en-US" dirty="0" err="1" smtClean="0"/>
              <a:t>peole</a:t>
            </a:r>
            <a:r>
              <a:rPr lang="en-US" dirty="0" smtClean="0"/>
              <a:t> of the village decorated the </a:t>
            </a:r>
            <a:r>
              <a:rPr lang="en-US" dirty="0" err="1" smtClean="0"/>
              <a:t>toen</a:t>
            </a:r>
            <a:r>
              <a:rPr lang="en-US" dirty="0" smtClean="0"/>
              <a:t> with red and firecrackers to scare the beast off so every year they hang red colors and decorations to scare the beast.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9650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Secondary Source Findings Cont.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food during this time that is famous in her family is dumplings, her mother makes them every year. </a:t>
            </a:r>
          </a:p>
          <a:p>
            <a:r>
              <a:rPr lang="en-US" dirty="0" smtClean="0"/>
              <a:t>Their family tradition is that the food is cooked </a:t>
            </a:r>
            <a:r>
              <a:rPr lang="en-US" dirty="0" err="1" smtClean="0"/>
              <a:t>infront</a:t>
            </a:r>
            <a:r>
              <a:rPr lang="en-US" dirty="0" smtClean="0"/>
              <a:t> of them at the same time they are eating and the food making seems to never stop.</a:t>
            </a:r>
          </a:p>
          <a:p>
            <a:r>
              <a:rPr lang="en-US" dirty="0" smtClean="0"/>
              <a:t>Her mom makes dessert which is a symbol of good luck.</a:t>
            </a:r>
            <a:endParaRPr lang="en-US" dirty="0"/>
          </a:p>
          <a:p>
            <a:r>
              <a:rPr lang="en-US" dirty="0" smtClean="0"/>
              <a:t>A lot of these traditions come from old stories and traditions that are passed down through families.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86158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Career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194560"/>
            <a:ext cx="10736616" cy="4127863"/>
          </a:xfrm>
        </p:spPr>
        <p:txBody>
          <a:bodyPr>
            <a:normAutofit/>
          </a:bodyPr>
          <a:lstStyle/>
          <a:p>
            <a:r>
              <a:rPr lang="en-US" dirty="0" smtClean="0"/>
              <a:t>I believe these findings will affect my career in many ways.</a:t>
            </a:r>
            <a:endParaRPr lang="en-US" dirty="0"/>
          </a:p>
          <a:p>
            <a:r>
              <a:rPr lang="en-US" dirty="0" smtClean="0"/>
              <a:t>I think next time after this research I will have a better understanding of their culture, traditions, and their outlook on health and what is means for them. </a:t>
            </a:r>
          </a:p>
          <a:p>
            <a:r>
              <a:rPr lang="en-US" dirty="0" smtClean="0"/>
              <a:t>I think this will help us care for more people of this culture and help accommodate them, I will think of this culture in a different way but in a better way because I will know what may be  important for them.</a:t>
            </a:r>
          </a:p>
          <a:p>
            <a:r>
              <a:rPr lang="en-US" dirty="0" smtClean="0"/>
              <a:t>I think this will influence me in different ways as well other than just researching the </a:t>
            </a:r>
            <a:r>
              <a:rPr lang="en-US" dirty="0" err="1" smtClean="0"/>
              <a:t>chinese</a:t>
            </a:r>
            <a:r>
              <a:rPr lang="en-US" dirty="0" smtClean="0"/>
              <a:t> culture. I think I will look at different cultures differently and take the time to understand them and what their beliefs and needs are while caring for them.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02676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 Cited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1233005" cy="4116178"/>
          </a:xfrm>
        </p:spPr>
        <p:txBody>
          <a:bodyPr>
            <a:normAutofit/>
          </a:bodyPr>
          <a:lstStyle/>
          <a:p>
            <a:r>
              <a:rPr lang="en-US" dirty="0" smtClean="0"/>
              <a:t>Pearson</a:t>
            </a:r>
            <a:r>
              <a:rPr lang="en-US" dirty="0"/>
              <a:t>, J. (2021). China. Salem Press </a:t>
            </a:r>
            <a:r>
              <a:rPr lang="en-US" dirty="0" smtClean="0"/>
              <a:t>Encyclopedia</a:t>
            </a:r>
          </a:p>
          <a:p>
            <a:endParaRPr lang="en-US" dirty="0" smtClean="0"/>
          </a:p>
          <a:p>
            <a:r>
              <a:rPr lang="en-US" dirty="0"/>
              <a:t>Shiang, E. (2001). Chinese New Year. Teen Ink, 12(6), 16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dirty="0" smtClean="0"/>
              <a:t>Wu, D. Y. H., &amp; Tseng, W.-S. (2013, October 21). Introduction: The characteristics of Chinese culture. Chinese Culture and Mental Health. Retrieved October 9, 2022, from </a:t>
            </a:r>
            <a:r>
              <a:rPr lang="en-US" dirty="0" smtClean="0">
                <a:hlinkClick r:id="rId2"/>
              </a:rPr>
              <a:t>https://www.sciencedirect.com/science/article/pii/B9780127016306500071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41368886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Berlin</Template>
  <TotalTime>134</TotalTime>
  <Words>788</Words>
  <Application>Microsoft Macintosh PowerPoint</Application>
  <PresentationFormat>Widescreen</PresentationFormat>
  <Paragraphs>59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Trebuchet MS</vt:lpstr>
      <vt:lpstr>Arial</vt:lpstr>
      <vt:lpstr>Berlin</vt:lpstr>
      <vt:lpstr>Chinese Culture </vt:lpstr>
      <vt:lpstr>Introduction </vt:lpstr>
      <vt:lpstr>Primary Source</vt:lpstr>
      <vt:lpstr>Primary source Findings</vt:lpstr>
      <vt:lpstr>Secondary Source  </vt:lpstr>
      <vt:lpstr>Secondary Source Research findings </vt:lpstr>
      <vt:lpstr>Secondary Source Findings Cont. </vt:lpstr>
      <vt:lpstr>Secondary Source Findings Cont. </vt:lpstr>
      <vt:lpstr>Secondary Source Findings Cont. </vt:lpstr>
      <vt:lpstr>Career </vt:lpstr>
      <vt:lpstr>Work Cited </vt:lpstr>
    </vt:vector>
  </TitlesOfParts>
  <Company/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Chinese Culture </dc:title>
  <dc:creator>Liliana Kluth</dc:creator>
  <cp:lastModifiedBy>Liliana Kluth</cp:lastModifiedBy>
  <cp:revision>10</cp:revision>
  <dcterms:created xsi:type="dcterms:W3CDTF">2022-09-14T18:50:53Z</dcterms:created>
  <dcterms:modified xsi:type="dcterms:W3CDTF">2022-10-24T01:08:28Z</dcterms:modified>
</cp:coreProperties>
</file>