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4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21818-E75A-458F-AC5B-0E9A2C76B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448056"/>
            <a:ext cx="11292840" cy="3401568"/>
          </a:xfr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EE64DE-978B-4F95-BB3C-D027D8008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4471416"/>
            <a:ext cx="11292840" cy="1481328"/>
          </a:xfrm>
        </p:spPr>
        <p:txBody>
          <a:bodyPr/>
          <a:lstStyle>
            <a:lvl1pPr marL="0" indent="0" algn="l">
              <a:lnSpc>
                <a:spcPct val="120000"/>
              </a:lnSpc>
              <a:buNone/>
              <a:defRPr sz="2400">
                <a:solidFill>
                  <a:schemeClr val="tx2">
                    <a:alpha val="5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6CC717-08C5-4F3E-B8AA-BA93C8755982}"/>
              </a:ext>
            </a:extLst>
          </p:cNvPr>
          <p:cNvCxnSpPr>
            <a:cxnSpLocks/>
          </p:cNvCxnSpPr>
          <p:nvPr/>
        </p:nvCxnSpPr>
        <p:spPr>
          <a:xfrm>
            <a:off x="449400" y="4122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96B5700-AA45-4E20-8BE5-276204113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 spc="200" dirty="0"/>
              <a:t>Sample Footer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5B7199-CC00-4D38-8B48-F8A539112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6BC76EC-3453-4CE0-A71D-BD21940757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fld id="{8256C2ED-54A4-480D-B5C8-65C0D62359B9}" type="datetime2">
              <a:rPr lang="en-US" smtClean="0"/>
              <a:pPr/>
              <a:t>Saturday, June 12,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001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B7685-BDD9-488F-B082-33592E0F1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CB5FF-7FB5-4B8A-BF1C-48765D40B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735200"/>
            <a:ext cx="11293200" cy="3783013"/>
          </a:xfrm>
        </p:spPr>
        <p:txBody>
          <a:bodyPr wrap="square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DA03860-F8F0-4186-B5D0-72C935B2C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 spc="200" dirty="0"/>
              <a:t>Sample Footer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0B9D802-9E36-42DA-B6CA-6C937CBE8A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227B5A7-BF66-4C50-9DAD-A24070310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fld id="{8256C2ED-54A4-480D-B5C8-65C0D62359B9}" type="datetime2">
              <a:rPr lang="en-US" smtClean="0"/>
              <a:pPr/>
              <a:t>Saturday, June 12,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565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E2B8D-DB20-44D1-84BC-F7668591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448056"/>
            <a:ext cx="11311128" cy="3401568"/>
          </a:xfrm>
        </p:spPr>
        <p:txBody>
          <a:bodyPr anchor="b">
            <a:norm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4C298-618E-4642-8F2B-8DD253ED5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4471416"/>
            <a:ext cx="11292840" cy="148132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2">
                    <a:alpha val="5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3ECD5-2EEA-457B-9C93-36F8AF36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10EDCA73-0A86-4195-A787-75037827079D}" type="datetime2">
              <a:rPr lang="en-US" smtClean="0"/>
              <a:t>Saturday, June 12,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A15D4-F172-4025-9290-C8F5D4197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6CD73-9984-4E1D-BD74-37115C1F4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99FAD47-5E44-4EE5-A422-A77593F8F3A3}"/>
              </a:ext>
            </a:extLst>
          </p:cNvPr>
          <p:cNvCxnSpPr>
            <a:cxnSpLocks/>
          </p:cNvCxnSpPr>
          <p:nvPr/>
        </p:nvCxnSpPr>
        <p:spPr>
          <a:xfrm>
            <a:off x="449400" y="4122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1235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74E41-AB27-418C-AA9E-8F863DDE3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9E10A-E18D-4122-A71B-0A22F695E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8056" y="1735200"/>
            <a:ext cx="5431536" cy="4214750"/>
          </a:xfrm>
        </p:spPr>
        <p:txBody>
          <a:bodyPr/>
          <a:lstStyle>
            <a:lvl1pPr marL="450000">
              <a:defRPr/>
            </a:lvl1pPr>
            <a:lvl2pPr marL="900000">
              <a:defRPr/>
            </a:lvl2pPr>
            <a:lvl3pPr marL="1350000">
              <a:defRPr/>
            </a:lvl3pPr>
            <a:lvl4pPr marL="1800000">
              <a:defRPr/>
            </a:lvl4pPr>
            <a:lvl5pPr marL="225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CB980D-2720-431B-88C8-4D837023B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1735200"/>
            <a:ext cx="5431536" cy="4214750"/>
          </a:xfrm>
        </p:spPr>
        <p:txBody>
          <a:bodyPr/>
          <a:lstStyle>
            <a:lvl2pPr marL="900000">
              <a:defRPr/>
            </a:lvl2pPr>
            <a:lvl3pPr marL="1350000">
              <a:defRPr/>
            </a:lvl3pPr>
            <a:lvl4pPr marL="1800000">
              <a:defRPr/>
            </a:lvl4pPr>
            <a:lvl5pPr marL="243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EB211-F6F7-4C53-B25F-F1EBF7A8BF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83C75374-B296-498E-A935-80631EA9020D}" type="datetime2">
              <a:rPr lang="en-US" smtClean="0"/>
              <a:t>Saturday, June 12,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A830D-482E-415E-B855-D561B94BD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FB2AC-9F49-4D35-8C5E-ECECC6B13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25D59-DC0A-4295-8714-902B54B98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11128" cy="114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A33E2-E7AE-4E37-9DF1-69697E45D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1774952"/>
            <a:ext cx="5431536" cy="61264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000" b="0" i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E79D5-E651-4B82-AFAA-DE6E16AC3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056" y="2752344"/>
            <a:ext cx="5431536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A91196-F771-42C3-A726-A4ECF561F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1774952"/>
            <a:ext cx="5431536" cy="61264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000" b="0" i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76BA18-D373-4B5F-B812-5D5E4C2378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9360" y="2752344"/>
            <a:ext cx="5431536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5D0EB-9F99-4C95-ADA6-AC6B493C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B098B728-214A-4ABC-8432-5B3A5A66A987}" type="datetime2">
              <a:rPr lang="en-US" smtClean="0"/>
              <a:t>Saturday, June 12, 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EB69A9-1E48-4683-8873-D888C39E6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7E419C-3010-4562-BA4B-ECBC2DBE6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56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58066-A255-4886-A4B0-2AC829A76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11128" cy="5559552"/>
          </a:xfrm>
        </p:spPr>
        <p:txBody>
          <a:bodyPr wrap="square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8D80A-6560-46E3-AF30-9CEC54EA74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015F02D0-6806-43AF-9888-2359BF40C204}" type="datetime2">
              <a:rPr lang="en-US" smtClean="0"/>
              <a:t>Saturday, June 12,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B673C2-FB1E-46F5-8CFB-93B9DB807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1E2120-410F-4382-81AB-37F161F72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249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802222-E41B-48E7-BF06-5C5509D621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8EE14D2D-B1AF-4197-82D6-FC1F8BD05681}" type="datetime2">
              <a:rPr lang="en-US" smtClean="0"/>
              <a:t>Saturday, June 12,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A636E3-B721-46E8-882F-C123530F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1178-3E0E-449A-B799-009C04C06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6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23392-4FF4-4922-A14E-8AA23A9BD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47288" cy="1069848"/>
          </a:xfrm>
        </p:spPr>
        <p:txBody>
          <a:bodyPr wrap="square"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FB38E-5055-4C9B-9A3B-A7B3A4887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0832" y="393192"/>
            <a:ext cx="7379208" cy="555955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EC2DB-2ED3-408C-BFF2-F413C9D8F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1733550"/>
            <a:ext cx="3447288" cy="421919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374FDF-3000-4B2C-AC88-8CE34D6805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98771CEB-9838-4245-91B8-EFBAFE2D8B44}" type="datetime2">
              <a:rPr lang="en-US" smtClean="0"/>
              <a:t>Saturday, June 12,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A0B7F4-5B8C-49BD-9BDA-FCBD13E2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02BC00-0803-4A53-8657-91CE0DB80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08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C2A98-C272-40D9-B75A-77A3D5867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47288" cy="1069848"/>
          </a:xfrm>
        </p:spPr>
        <p:txBody>
          <a:bodyPr wrap="square"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D50DAC-9AC3-4A9A-91B7-6C95E43625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70832" y="441324"/>
            <a:ext cx="7373112" cy="55114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21B04-C243-49A9-B5D3-483379290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1735200"/>
            <a:ext cx="3447288" cy="421475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8E949C-DD35-44F6-B45A-35134D7E12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51D3F6BF-A585-41F8-88DF-7E5D069F892A}" type="datetime2">
              <a:rPr lang="en-US" smtClean="0"/>
              <a:t>Saturday, June 12,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C70102-4B8E-4FEC-9BB7-97FDC1EA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693AF-08A9-4388-A9B8-174D53955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5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33FC-38A1-463C-BF3D-0D99784E0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FD076A-A004-4560-A43B-028624E20D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48056" y="1956816"/>
            <a:ext cx="11301984" cy="3995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FBA60-9309-4F2A-9FA9-305C4AFBEC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53CF612A-4CB0-4F57-9A87-F049CECB184D}" type="datetime2">
              <a:rPr lang="en-US" smtClean="0"/>
              <a:t>Saturday, June 12,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BF451-928F-4E55-8A76-111D0E211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EC161-BA80-4E93-AEB1-B61E38C09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0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44E3E-5EFE-4FCB-86A2-5E20CC652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232136" y="448056"/>
            <a:ext cx="1581912" cy="55046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5005E-2E0C-4200-BF29-1135A35EE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8912" y="438912"/>
            <a:ext cx="9436608" cy="55046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BBBED-3B21-4271-BC0F-BBA258B59D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8F397F40-C8F7-4897-A6B8-241042F913A9}" type="datetime2">
              <a:rPr lang="en-US" smtClean="0"/>
              <a:t>Saturday, June 12,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9CED5-56F3-4943-8143-918F7A860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87180-7248-4741-8E3B-9AAFB414D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42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DDBCE8-F60C-4E3A-83C0-BDE8DD2DE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01984" cy="11412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BC57F-72F2-48BC-B1EE-1F2C6155D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1733550"/>
            <a:ext cx="11293200" cy="3783013"/>
          </a:xfrm>
          <a:prstGeom prst="rect">
            <a:avLst/>
          </a:prstGeom>
        </p:spPr>
        <p:txBody>
          <a:bodyPr vert="horz" lIns="0" tIns="0" rIns="9144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FBC45-A4BC-4EE5-82B1-8BC791225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 spc="200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E1300-1995-409E-B058-59180872B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39030E9-7F3B-403F-96B2-7C2C627C3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fld id="{8256C2ED-54A4-480D-B5C8-65C0D62359B9}" type="datetime2">
              <a:rPr lang="en-US" smtClean="0"/>
              <a:pPr/>
              <a:t>Saturday, June 12,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1267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33" r:id="rId6"/>
    <p:sldLayoutId id="2147483828" r:id="rId7"/>
    <p:sldLayoutId id="2147483829" r:id="rId8"/>
    <p:sldLayoutId id="2147483830" r:id="rId9"/>
    <p:sldLayoutId id="2147483832" r:id="rId10"/>
    <p:sldLayoutId id="21474838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i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50000" indent="-448056" algn="l" defTabSz="914400" rtl="0" eaLnBrk="1" latinLnBrk="0" hangingPunct="1">
        <a:lnSpc>
          <a:spcPct val="120000"/>
        </a:lnSpc>
        <a:spcBef>
          <a:spcPts val="10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1pPr>
      <a:lvl2pPr marL="900000" indent="-448056" algn="l" defTabSz="914400" rtl="0" eaLnBrk="1" latinLnBrk="0" hangingPunct="1">
        <a:lnSpc>
          <a:spcPct val="120000"/>
        </a:lnSpc>
        <a:spcBef>
          <a:spcPts val="5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2pPr>
      <a:lvl3pPr marL="1350000" indent="-448056" algn="l" defTabSz="914400" rtl="0" eaLnBrk="1" latinLnBrk="0" hangingPunct="1">
        <a:lnSpc>
          <a:spcPct val="120000"/>
        </a:lnSpc>
        <a:spcBef>
          <a:spcPts val="5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3pPr>
      <a:lvl4pPr marL="1800000" indent="-448056" algn="l" defTabSz="914400" rtl="0" eaLnBrk="1" latinLnBrk="0" hangingPunct="1">
        <a:lnSpc>
          <a:spcPct val="120000"/>
        </a:lnSpc>
        <a:spcBef>
          <a:spcPts val="5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4pPr>
      <a:lvl5pPr marL="2250000" indent="-448056" algn="l" defTabSz="914400" rtl="0" eaLnBrk="1" latinLnBrk="0" hangingPunct="1">
        <a:lnSpc>
          <a:spcPct val="120000"/>
        </a:lnSpc>
        <a:spcBef>
          <a:spcPts val="5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s://youtu.be/gD0BLVb9Aww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39">
            <a:extLst>
              <a:ext uri="{FF2B5EF4-FFF2-40B4-BE49-F238E27FC236}">
                <a16:creationId xmlns:a16="http://schemas.microsoft.com/office/drawing/2014/main" id="{F2E5B6AE-5EFE-45F0-A2AE-ED771CA3D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2EB75D-D1BA-C042-8295-343AC32EE7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5" y="655200"/>
            <a:ext cx="5432045" cy="1969200"/>
          </a:xfrm>
        </p:spPr>
        <p:txBody>
          <a:bodyPr anchor="b">
            <a:normAutofit/>
          </a:bodyPr>
          <a:lstStyle/>
          <a:p>
            <a:r>
              <a:rPr lang="en-US"/>
              <a:t>Elevator Pitch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AAC85A-9A40-9049-8BE1-6CBD073F9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5" y="2624400"/>
            <a:ext cx="5432045" cy="332645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Hello, my name is Margaret Barrios, I am currently pursuing an Associate degree in Criminal Justice. Prior to enrolling in criminal justice, I have already received a diploma in the same field. What makes me unique is that I am passionate about criminal justice reform, and plan to develop the skills I need to improve. I’m creative with non-stop ideas, from brainstorming to research. I’m a team player, skillful and reliable. So, lets get to work because I am ready for it.</a:t>
            </a:r>
          </a:p>
          <a:p>
            <a:pPr>
              <a:lnSpc>
                <a:spcPct val="110000"/>
              </a:lnSpc>
            </a:pPr>
            <a:endParaRPr lang="en-US" sz="1600" dirty="0"/>
          </a:p>
        </p:txBody>
      </p:sp>
      <p:cxnSp>
        <p:nvCxnSpPr>
          <p:cNvPr id="51" name="Straight Connector 41">
            <a:extLst>
              <a:ext uri="{FF2B5EF4-FFF2-40B4-BE49-F238E27FC236}">
                <a16:creationId xmlns:a16="http://schemas.microsoft.com/office/drawing/2014/main" id="{D255B435-D9F3-4A31-B89E-36741390D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450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sign on a wall&#10;&#10;Description automatically generated with low confidence">
            <a:extLst>
              <a:ext uri="{FF2B5EF4-FFF2-40B4-BE49-F238E27FC236}">
                <a16:creationId xmlns:a16="http://schemas.microsoft.com/office/drawing/2014/main" id="{4C2DD764-A1EE-3B40-8B62-250B7836C7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262" r="15925"/>
          <a:stretch/>
        </p:blipFill>
        <p:spPr>
          <a:xfrm>
            <a:off x="6311900" y="900001"/>
            <a:ext cx="5436688" cy="5050856"/>
          </a:xfrm>
          <a:prstGeom prst="rect">
            <a:avLst/>
          </a:prstGeom>
        </p:spPr>
      </p:pic>
      <p:pic>
        <p:nvPicPr>
          <p:cNvPr id="4" name="809c8492-e348-4251-a411-8cdfdfcb0a77.mp3" descr="809c8492-e348-4251-a411-8cdfdfcb0a77.mp3">
            <a:hlinkClick r:id="" action="ppaction://media"/>
            <a:extLst>
              <a:ext uri="{FF2B5EF4-FFF2-40B4-BE49-F238E27FC236}">
                <a16:creationId xmlns:a16="http://schemas.microsoft.com/office/drawing/2014/main" id="{80806FAC-E4A7-9241-92F2-2ADAB47135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5521" y="5390000"/>
            <a:ext cx="812800" cy="812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B56C0B-228F-E840-AD2B-5E5D878D09E8}"/>
              </a:ext>
            </a:extLst>
          </p:cNvPr>
          <p:cNvSpPr txBox="1"/>
          <p:nvPr/>
        </p:nvSpPr>
        <p:spPr>
          <a:xfrm>
            <a:off x="957944" y="1001486"/>
            <a:ext cx="4825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6"/>
              </a:rPr>
              <a:t>https://youtu.be/gD0BLVb9Aww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6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27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9144F9C-6F12-451D-9954-9A30E8436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0791EA-494C-D148-AEB5-D924A74D3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52432" cy="860400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US" sz="1600" i="0" dirty="0">
                <a:latin typeface="Times" pitchFamily="2" charset="0"/>
              </a:rPr>
              <a:t>                    Knowledge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3454116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2E7ED66-D741-469E-9A54-9B1580F42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638000"/>
            <a:ext cx="3452432" cy="4831200"/>
          </a:xfrm>
        </p:spPr>
        <p:txBody>
          <a:bodyPr>
            <a:normAutofit fontScale="92500"/>
          </a:bodyPr>
          <a:lstStyle/>
          <a:p>
            <a:pPr marL="1944" indent="0">
              <a:buNone/>
            </a:pPr>
            <a:endParaRPr lang="en-US" dirty="0"/>
          </a:p>
          <a:p>
            <a:r>
              <a:rPr lang="en-US" dirty="0"/>
              <a:t>The theoretical framework is to support the theory of a research. It plays an important role in the process of the research study. It explains the events, behavior, and relationship. In the theoretical framework, researchers observe and collect data.</a:t>
            </a:r>
          </a:p>
          <a:p>
            <a:endParaRPr lang="en-US" dirty="0"/>
          </a:p>
        </p:txBody>
      </p:sp>
      <p:pic>
        <p:nvPicPr>
          <p:cNvPr id="5" name="Content Placeholder 4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B44A6B46-BCD9-8D4E-8615-9896301773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214" r="-2" b="16401"/>
          <a:stretch/>
        </p:blipFill>
        <p:spPr>
          <a:xfrm>
            <a:off x="4367213" y="450000"/>
            <a:ext cx="7381375" cy="5508000"/>
          </a:xfrm>
          <a:prstGeom prst="rect">
            <a:avLst/>
          </a:prstGeom>
        </p:spPr>
      </p:pic>
      <p:pic>
        <p:nvPicPr>
          <p:cNvPr id="3" name="ttsMP3.com_VoiceText_2021-6-12_21_11_18.mp3" descr="ttsMP3.com_VoiceText_2021-6-12_21_11_18.mp3">
            <a:hlinkClick r:id="" action="ppaction://media"/>
            <a:extLst>
              <a:ext uri="{FF2B5EF4-FFF2-40B4-BE49-F238E27FC236}">
                <a16:creationId xmlns:a16="http://schemas.microsoft.com/office/drawing/2014/main" id="{4A0DA346-B452-3348-A8C4-92356F48A9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71737" y="5314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6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3E905E4-EF0C-4890-85FA-2CF6EEF55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3CFB6A-663B-1541-A6C3-24EF3034D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52432" cy="860400"/>
          </a:xfrm>
        </p:spPr>
        <p:txBody>
          <a:bodyPr anchor="b">
            <a:normAutofit/>
          </a:bodyPr>
          <a:lstStyle/>
          <a:p>
            <a:r>
              <a:rPr lang="en-US" sz="3000" i="0">
                <a:latin typeface="Times" pitchFamily="2" charset="0"/>
              </a:rPr>
              <a:t>                                                                                                   Skills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3454116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5604E-1BB3-A94D-9586-0FA46FB3D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944000"/>
            <a:ext cx="3452432" cy="4006800"/>
          </a:xfrm>
        </p:spPr>
        <p:txBody>
          <a:bodyPr>
            <a:normAutofit/>
          </a:bodyPr>
          <a:lstStyle/>
          <a:p>
            <a:r>
              <a:rPr lang="en-US" dirty="0"/>
              <a:t>Skills are your practical, real-world application of knowledge.  These are the things you are able to do.</a:t>
            </a:r>
          </a:p>
          <a:p>
            <a:endParaRPr lang="en-US" dirty="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B12DFC5-B735-174E-9F54-B87092B54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900" y="450000"/>
            <a:ext cx="5508000" cy="5508000"/>
          </a:xfrm>
          <a:prstGeom prst="rect">
            <a:avLst/>
          </a:prstGeom>
        </p:spPr>
      </p:pic>
      <p:pic>
        <p:nvPicPr>
          <p:cNvPr id="4" name="ttsMP3.com_VoiceText_2021-6-12_21_14_59.mp3" descr="ttsMP3.com_VoiceText_2021-6-12_21_14_59.mp3">
            <a:hlinkClick r:id="" action="ppaction://media"/>
            <a:extLst>
              <a:ext uri="{FF2B5EF4-FFF2-40B4-BE49-F238E27FC236}">
                <a16:creationId xmlns:a16="http://schemas.microsoft.com/office/drawing/2014/main" id="{17B27D2E-A41A-344A-B23A-CD188F3B08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45550" y="44360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5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66CC717-08C5-4F3E-B8AA-BA93C8755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9400" y="4122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C448D53-ACA1-4CA4-B08A-09FB0780C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C2E20F-617C-7F4E-B7DD-0B3561072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859" y="549217"/>
            <a:ext cx="5428996" cy="3401568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US" sz="3000" dirty="0"/>
              <a:t>                                                                                                    Behavior</a:t>
            </a:r>
            <a:br>
              <a:rPr lang="en-US" sz="3000" dirty="0"/>
            </a:br>
            <a:r>
              <a:rPr lang="en-US" sz="3000" dirty="0"/>
              <a:t>A subject of research which consists of people’s attitude &amp; opinions and its relation to the behavior &amp; actions. </a:t>
            </a:r>
            <a:br>
              <a:rPr lang="en-US" sz="3000" dirty="0"/>
            </a:br>
            <a:br>
              <a:rPr lang="en-US" sz="3000" dirty="0"/>
            </a:br>
            <a:endParaRPr lang="en-US" sz="3000" dirty="0"/>
          </a:p>
        </p:txBody>
      </p:sp>
      <p:pic>
        <p:nvPicPr>
          <p:cNvPr id="5" name="Content Placeholder 4" descr="Diagram, bubble chart&#10;&#10;Description automatically generated">
            <a:extLst>
              <a:ext uri="{FF2B5EF4-FFF2-40B4-BE49-F238E27FC236}">
                <a16:creationId xmlns:a16="http://schemas.microsoft.com/office/drawing/2014/main" id="{529D0A2C-36D6-9F40-8257-4D53181AE2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6012" y="450000"/>
            <a:ext cx="5072760" cy="55440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B5719CE-F76F-4313-9A48-ADF79E67B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318321" y="4122000"/>
            <a:ext cx="544709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ttsMP3.com_VoiceText_2021-6-12_21_16_54.mp3" descr="ttsMP3.com_VoiceText_2021-6-12_21_16_54.mp3">
            <a:hlinkClick r:id="" action="ppaction://media"/>
            <a:extLst>
              <a:ext uri="{FF2B5EF4-FFF2-40B4-BE49-F238E27FC236}">
                <a16:creationId xmlns:a16="http://schemas.microsoft.com/office/drawing/2014/main" id="{1EA817A9-9087-C44D-8A68-A8D2482BA6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09543" y="4677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19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inLineVTI">
  <a:themeElements>
    <a:clrScheme name="ThinLines Color Schem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AC8"/>
      </a:accent1>
      <a:accent2>
        <a:srgbClr val="794DFF"/>
      </a:accent2>
      <a:accent3>
        <a:srgbClr val="00D17D"/>
      </a:accent3>
      <a:accent4>
        <a:srgbClr val="404040"/>
      </a:accent4>
      <a:accent5>
        <a:srgbClr val="FE5D21"/>
      </a:accent5>
      <a:accent6>
        <a:srgbClr val="B3B3B3"/>
      </a:accent6>
      <a:hlink>
        <a:srgbClr val="3E8FF1"/>
      </a:hlink>
      <a:folHlink>
        <a:srgbClr val="939393"/>
      </a:folHlink>
    </a:clrScheme>
    <a:fontScheme name="Custom 3">
      <a:majorFont>
        <a:latin typeface="Bell MT"/>
        <a:ea typeface=""/>
        <a:cs typeface=""/>
      </a:majorFont>
      <a:minorFont>
        <a:latin typeface="Bell M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inLineVTI" id="{DA2A884B-D36C-4F63-9FE8-3C89F2B99A40}" vid="{62C1F77B-42AE-47B9-869B-5CE48C8ED8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199</Words>
  <Application>Microsoft Macintosh PowerPoint</Application>
  <PresentationFormat>Widescreen</PresentationFormat>
  <Paragraphs>9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Bell MT</vt:lpstr>
      <vt:lpstr>Calibri Light</vt:lpstr>
      <vt:lpstr>Times</vt:lpstr>
      <vt:lpstr>ThinLineVTI</vt:lpstr>
      <vt:lpstr>Elevator Pitch</vt:lpstr>
      <vt:lpstr>                    Knowledge</vt:lpstr>
      <vt:lpstr>                                                                                                   Skills </vt:lpstr>
      <vt:lpstr>                                                                                                    Behavior A subject of research which consists of people’s attitude &amp; opinions and its relation to the behavior &amp; actions.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Elevator Pitch</dc:title>
  <dc:creator>Microsoft Office User</dc:creator>
  <cp:lastModifiedBy>Microsoft Office User</cp:lastModifiedBy>
  <cp:revision>3</cp:revision>
  <dcterms:created xsi:type="dcterms:W3CDTF">2021-06-13T00:47:47Z</dcterms:created>
  <dcterms:modified xsi:type="dcterms:W3CDTF">2021-06-13T01:50:30Z</dcterms:modified>
</cp:coreProperties>
</file>