
<file path=[Content_Types].xml><?xml version="1.0" encoding="utf-8"?>
<Types xmlns="http://schemas.openxmlformats.org/package/2006/content-types">
  <Default Extension="gif" ContentType="image/gif"/>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C15621-0A70-4C7B-8FB5-0A56FAC92A80}" v="344" dt="2022-04-22T07:58:06.3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n.bruce.cheryl.a" userId="c48f65da-2691-4240-a32d-61375f5a1342" providerId="ADAL" clId="{8AC15621-0A70-4C7B-8FB5-0A56FAC92A80}"/>
    <pc:docChg chg="undo custSel addSld modSld">
      <pc:chgData name="on.bruce.cheryl.a" userId="c48f65da-2691-4240-a32d-61375f5a1342" providerId="ADAL" clId="{8AC15621-0A70-4C7B-8FB5-0A56FAC92A80}" dt="2022-04-22T07:58:06.325" v="10341"/>
      <pc:docMkLst>
        <pc:docMk/>
      </pc:docMkLst>
      <pc:sldChg chg="addSp delSp modSp mod modTransition modAnim setClrOvrMap delDesignElem">
        <pc:chgData name="on.bruce.cheryl.a" userId="c48f65da-2691-4240-a32d-61375f5a1342" providerId="ADAL" clId="{8AC15621-0A70-4C7B-8FB5-0A56FAC92A80}" dt="2022-04-22T07:35:26.151" v="10339"/>
        <pc:sldMkLst>
          <pc:docMk/>
          <pc:sldMk cId="3039578942" sldId="256"/>
        </pc:sldMkLst>
        <pc:spChg chg="mod">
          <ac:chgData name="on.bruce.cheryl.a" userId="c48f65da-2691-4240-a32d-61375f5a1342" providerId="ADAL" clId="{8AC15621-0A70-4C7B-8FB5-0A56FAC92A80}" dt="2022-04-06T04:23:33.988" v="1840" actId="20577"/>
          <ac:spMkLst>
            <pc:docMk/>
            <pc:sldMk cId="3039578942" sldId="256"/>
            <ac:spMk id="2" creationId="{8915F5C7-4D3A-4D75-8E37-C1F2BBC43590}"/>
          </ac:spMkLst>
        </pc:spChg>
        <pc:spChg chg="mod ord">
          <ac:chgData name="on.bruce.cheryl.a" userId="c48f65da-2691-4240-a32d-61375f5a1342" providerId="ADAL" clId="{8AC15621-0A70-4C7B-8FB5-0A56FAC92A80}" dt="2022-04-06T04:23:13.298" v="1827" actId="688"/>
          <ac:spMkLst>
            <pc:docMk/>
            <pc:sldMk cId="3039578942" sldId="256"/>
            <ac:spMk id="3" creationId="{3FF7A413-D3CA-46D4-9FB8-6C53A85FFA4F}"/>
          </ac:spMkLst>
        </pc:spChg>
        <pc:spChg chg="add del mod">
          <ac:chgData name="on.bruce.cheryl.a" userId="c48f65da-2691-4240-a32d-61375f5a1342" providerId="ADAL" clId="{8AC15621-0A70-4C7B-8FB5-0A56FAC92A80}" dt="2022-04-06T04:01:26.156" v="1404"/>
          <ac:spMkLst>
            <pc:docMk/>
            <pc:sldMk cId="3039578942" sldId="256"/>
            <ac:spMk id="7" creationId="{C509BABD-2075-4FDE-90A0-73EE37468E9E}"/>
          </ac:spMkLst>
        </pc:spChg>
        <pc:spChg chg="del">
          <ac:chgData name="on.bruce.cheryl.a" userId="c48f65da-2691-4240-a32d-61375f5a1342" providerId="ADAL" clId="{8AC15621-0A70-4C7B-8FB5-0A56FAC92A80}" dt="2022-04-05T20:50:07.059" v="815"/>
          <ac:spMkLst>
            <pc:docMk/>
            <pc:sldMk cId="3039578942" sldId="256"/>
            <ac:spMk id="9" creationId="{2293296F-4C3A-4530-98F5-F83646ACE913}"/>
          </ac:spMkLst>
        </pc:spChg>
        <pc:spChg chg="add del">
          <ac:chgData name="on.bruce.cheryl.a" userId="c48f65da-2691-4240-a32d-61375f5a1342" providerId="ADAL" clId="{8AC15621-0A70-4C7B-8FB5-0A56FAC92A80}" dt="2022-04-06T04:18:12.136" v="1785" actId="26606"/>
          <ac:spMkLst>
            <pc:docMk/>
            <pc:sldMk cId="3039578942" sldId="256"/>
            <ac:spMk id="14" creationId="{167BD9E7-32CE-4916-872D-A97F742ACA80}"/>
          </ac:spMkLst>
        </pc:spChg>
        <pc:spChg chg="add del">
          <ac:chgData name="on.bruce.cheryl.a" userId="c48f65da-2691-4240-a32d-61375f5a1342" providerId="ADAL" clId="{8AC15621-0A70-4C7B-8FB5-0A56FAC92A80}" dt="2022-04-06T04:18:12.136" v="1785" actId="26606"/>
          <ac:spMkLst>
            <pc:docMk/>
            <pc:sldMk cId="3039578942" sldId="256"/>
            <ac:spMk id="18" creationId="{FED64260-D4C4-4F43-8CA1-E44969AB1466}"/>
          </ac:spMkLst>
        </pc:spChg>
        <pc:spChg chg="del">
          <ac:chgData name="on.bruce.cheryl.a" userId="c48f65da-2691-4240-a32d-61375f5a1342" providerId="ADAL" clId="{8AC15621-0A70-4C7B-8FB5-0A56FAC92A80}" dt="2022-04-05T20:50:07.059" v="815"/>
          <ac:spMkLst>
            <pc:docMk/>
            <pc:sldMk cId="3039578942" sldId="256"/>
            <ac:spMk id="19" creationId="{AE6FDE22-1F54-452D-A9BA-1BE9FDB53450}"/>
          </ac:spMkLst>
        </pc:spChg>
        <pc:spChg chg="add del">
          <ac:chgData name="on.bruce.cheryl.a" userId="c48f65da-2691-4240-a32d-61375f5a1342" providerId="ADAL" clId="{8AC15621-0A70-4C7B-8FB5-0A56FAC92A80}" dt="2022-04-06T04:18:12.136" v="1785" actId="26606"/>
          <ac:spMkLst>
            <pc:docMk/>
            <pc:sldMk cId="3039578942" sldId="256"/>
            <ac:spMk id="20" creationId="{19B1BE63-6CC5-4AD8-91BA-76BCFBAEF237}"/>
          </ac:spMkLst>
        </pc:spChg>
        <pc:spChg chg="del">
          <ac:chgData name="on.bruce.cheryl.a" userId="c48f65da-2691-4240-a32d-61375f5a1342" providerId="ADAL" clId="{8AC15621-0A70-4C7B-8FB5-0A56FAC92A80}" dt="2022-04-05T20:50:07.059" v="815"/>
          <ac:spMkLst>
            <pc:docMk/>
            <pc:sldMk cId="3039578942" sldId="256"/>
            <ac:spMk id="21" creationId="{E24727BA-2777-4823-88E1-1B4B61968504}"/>
          </ac:spMkLst>
        </pc:spChg>
        <pc:spChg chg="add del">
          <ac:chgData name="on.bruce.cheryl.a" userId="c48f65da-2691-4240-a32d-61375f5a1342" providerId="ADAL" clId="{8AC15621-0A70-4C7B-8FB5-0A56FAC92A80}" dt="2022-04-06T04:18:12.136" v="1785" actId="26606"/>
          <ac:spMkLst>
            <pc:docMk/>
            <pc:sldMk cId="3039578942" sldId="256"/>
            <ac:spMk id="22" creationId="{D1D9A202-E433-4031-AEDB-59364C8D934E}"/>
          </ac:spMkLst>
        </pc:spChg>
        <pc:spChg chg="del">
          <ac:chgData name="on.bruce.cheryl.a" userId="c48f65da-2691-4240-a32d-61375f5a1342" providerId="ADAL" clId="{8AC15621-0A70-4C7B-8FB5-0A56FAC92A80}" dt="2022-04-05T20:50:07.059" v="815"/>
          <ac:spMkLst>
            <pc:docMk/>
            <pc:sldMk cId="3039578942" sldId="256"/>
            <ac:spMk id="23" creationId="{2AB0E0E5-A956-4B80-A317-E670B96CB03B}"/>
          </ac:spMkLst>
        </pc:spChg>
        <pc:spChg chg="add del">
          <ac:chgData name="on.bruce.cheryl.a" userId="c48f65da-2691-4240-a32d-61375f5a1342" providerId="ADAL" clId="{8AC15621-0A70-4C7B-8FB5-0A56FAC92A80}" dt="2022-04-06T04:18:12.089" v="1784" actId="26606"/>
          <ac:spMkLst>
            <pc:docMk/>
            <pc:sldMk cId="3039578942" sldId="256"/>
            <ac:spMk id="27" creationId="{308CD060-4510-494F-85CA-49C9A8C44550}"/>
          </ac:spMkLst>
        </pc:spChg>
        <pc:spChg chg="add del">
          <ac:chgData name="on.bruce.cheryl.a" userId="c48f65da-2691-4240-a32d-61375f5a1342" providerId="ADAL" clId="{8AC15621-0A70-4C7B-8FB5-0A56FAC92A80}" dt="2022-04-06T04:18:12.089" v="1784" actId="26606"/>
          <ac:spMkLst>
            <pc:docMk/>
            <pc:sldMk cId="3039578942" sldId="256"/>
            <ac:spMk id="29" creationId="{DE227DC9-EF65-4276-8288-DDCB062449A4}"/>
          </ac:spMkLst>
        </pc:spChg>
        <pc:spChg chg="add del">
          <ac:chgData name="on.bruce.cheryl.a" userId="c48f65da-2691-4240-a32d-61375f5a1342" providerId="ADAL" clId="{8AC15621-0A70-4C7B-8FB5-0A56FAC92A80}" dt="2022-04-06T04:21:52.544" v="1814" actId="26606"/>
          <ac:spMkLst>
            <pc:docMk/>
            <pc:sldMk cId="3039578942" sldId="256"/>
            <ac:spMk id="33" creationId="{1465367A-3BE6-49E1-BB55-DE77882A8218}"/>
          </ac:spMkLst>
        </pc:spChg>
        <pc:spChg chg="add del">
          <ac:chgData name="on.bruce.cheryl.a" userId="c48f65da-2691-4240-a32d-61375f5a1342" providerId="ADAL" clId="{8AC15621-0A70-4C7B-8FB5-0A56FAC92A80}" dt="2022-04-06T04:21:52.544" v="1814" actId="26606"/>
          <ac:spMkLst>
            <pc:docMk/>
            <pc:sldMk cId="3039578942" sldId="256"/>
            <ac:spMk id="34" creationId="{CE979426-77A0-4997-98FA-7D542399A31D}"/>
          </ac:spMkLst>
        </pc:spChg>
        <pc:spChg chg="add del">
          <ac:chgData name="on.bruce.cheryl.a" userId="c48f65da-2691-4240-a32d-61375f5a1342" providerId="ADAL" clId="{8AC15621-0A70-4C7B-8FB5-0A56FAC92A80}" dt="2022-04-06T04:21:52.544" v="1814" actId="26606"/>
          <ac:spMkLst>
            <pc:docMk/>
            <pc:sldMk cId="3039578942" sldId="256"/>
            <ac:spMk id="35" creationId="{C2971F5F-EAED-4442-B3CD-CE0A3361627F}"/>
          </ac:spMkLst>
        </pc:spChg>
        <pc:spChg chg="add del">
          <ac:chgData name="on.bruce.cheryl.a" userId="c48f65da-2691-4240-a32d-61375f5a1342" providerId="ADAL" clId="{8AC15621-0A70-4C7B-8FB5-0A56FAC92A80}" dt="2022-04-06T04:21:52.544" v="1814" actId="26606"/>
          <ac:spMkLst>
            <pc:docMk/>
            <pc:sldMk cId="3039578942" sldId="256"/>
            <ac:spMk id="37" creationId="{6589BA79-4387-4C9B-B7C7-F3481620C97F}"/>
          </ac:spMkLst>
        </pc:spChg>
        <pc:spChg chg="add">
          <ac:chgData name="on.bruce.cheryl.a" userId="c48f65da-2691-4240-a32d-61375f5a1342" providerId="ADAL" clId="{8AC15621-0A70-4C7B-8FB5-0A56FAC92A80}" dt="2022-04-06T04:21:52.544" v="1814" actId="26606"/>
          <ac:spMkLst>
            <pc:docMk/>
            <pc:sldMk cId="3039578942" sldId="256"/>
            <ac:spMk id="42" creationId="{91533D02-5B19-4099-B40C-FC34B267F72C}"/>
          </ac:spMkLst>
        </pc:spChg>
        <pc:spChg chg="add">
          <ac:chgData name="on.bruce.cheryl.a" userId="c48f65da-2691-4240-a32d-61375f5a1342" providerId="ADAL" clId="{8AC15621-0A70-4C7B-8FB5-0A56FAC92A80}" dt="2022-04-06T04:21:52.544" v="1814" actId="26606"/>
          <ac:spMkLst>
            <pc:docMk/>
            <pc:sldMk cId="3039578942" sldId="256"/>
            <ac:spMk id="44" creationId="{4DA7774E-70DC-4AFA-90A7-568C64A15884}"/>
          </ac:spMkLst>
        </pc:spChg>
        <pc:spChg chg="add">
          <ac:chgData name="on.bruce.cheryl.a" userId="c48f65da-2691-4240-a32d-61375f5a1342" providerId="ADAL" clId="{8AC15621-0A70-4C7B-8FB5-0A56FAC92A80}" dt="2022-04-06T04:21:52.544" v="1814" actId="26606"/>
          <ac:spMkLst>
            <pc:docMk/>
            <pc:sldMk cId="3039578942" sldId="256"/>
            <ac:spMk id="46" creationId="{D6491A7C-54CA-4F46-B991-1654BA2D2CAF}"/>
          </ac:spMkLst>
        </pc:spChg>
        <pc:spChg chg="add">
          <ac:chgData name="on.bruce.cheryl.a" userId="c48f65da-2691-4240-a32d-61375f5a1342" providerId="ADAL" clId="{8AC15621-0A70-4C7B-8FB5-0A56FAC92A80}" dt="2022-04-06T04:21:52.544" v="1814" actId="26606"/>
          <ac:spMkLst>
            <pc:docMk/>
            <pc:sldMk cId="3039578942" sldId="256"/>
            <ac:spMk id="48" creationId="{00C86B63-AEF5-40F3-916D-16A57C687854}"/>
          </ac:spMkLst>
        </pc:spChg>
        <pc:spChg chg="add">
          <ac:chgData name="on.bruce.cheryl.a" userId="c48f65da-2691-4240-a32d-61375f5a1342" providerId="ADAL" clId="{8AC15621-0A70-4C7B-8FB5-0A56FAC92A80}" dt="2022-04-06T04:21:52.544" v="1814" actId="26606"/>
          <ac:spMkLst>
            <pc:docMk/>
            <pc:sldMk cId="3039578942" sldId="256"/>
            <ac:spMk id="50" creationId="{D8133EA2-8404-4341-9240-E94313B9CCBC}"/>
          </ac:spMkLst>
        </pc:spChg>
        <pc:spChg chg="add">
          <ac:chgData name="on.bruce.cheryl.a" userId="c48f65da-2691-4240-a32d-61375f5a1342" providerId="ADAL" clId="{8AC15621-0A70-4C7B-8FB5-0A56FAC92A80}" dt="2022-04-06T04:21:52.544" v="1814" actId="26606"/>
          <ac:spMkLst>
            <pc:docMk/>
            <pc:sldMk cId="3039578942" sldId="256"/>
            <ac:spMk id="52" creationId="{28BDBD72-44D2-4668-8677-6849504ED272}"/>
          </ac:spMkLst>
        </pc:spChg>
        <pc:grpChg chg="del">
          <ac:chgData name="on.bruce.cheryl.a" userId="c48f65da-2691-4240-a32d-61375f5a1342" providerId="ADAL" clId="{8AC15621-0A70-4C7B-8FB5-0A56FAC92A80}" dt="2022-04-05T20:50:07.059" v="815"/>
          <ac:grpSpMkLst>
            <pc:docMk/>
            <pc:sldMk cId="3039578942" sldId="256"/>
            <ac:grpSpMk id="11" creationId="{3914D2BD-3C47-433D-81FE-DC6C39595F0E}"/>
          </ac:grpSpMkLst>
        </pc:grpChg>
        <pc:grpChg chg="del">
          <ac:chgData name="on.bruce.cheryl.a" userId="c48f65da-2691-4240-a32d-61375f5a1342" providerId="ADAL" clId="{8AC15621-0A70-4C7B-8FB5-0A56FAC92A80}" dt="2022-04-05T20:50:07.059" v="815"/>
          <ac:grpSpMkLst>
            <pc:docMk/>
            <pc:sldMk cId="3039578942" sldId="256"/>
            <ac:grpSpMk id="25" creationId="{B42A1F82-CCEE-4C0C-A877-4479E6E697D6}"/>
          </ac:grpSpMkLst>
        </pc:grpChg>
        <pc:picChg chg="add mod">
          <ac:chgData name="on.bruce.cheryl.a" userId="c48f65da-2691-4240-a32d-61375f5a1342" providerId="ADAL" clId="{8AC15621-0A70-4C7B-8FB5-0A56FAC92A80}" dt="2022-04-22T07:35:26.151" v="10339"/>
          <ac:picMkLst>
            <pc:docMk/>
            <pc:sldMk cId="3039578942" sldId="256"/>
            <ac:picMk id="4" creationId="{88B93D03-B396-48BE-A101-F5F9E7768331}"/>
          </ac:picMkLst>
        </pc:picChg>
        <pc:picChg chg="add del mod">
          <ac:chgData name="on.bruce.cheryl.a" userId="c48f65da-2691-4240-a32d-61375f5a1342" providerId="ADAL" clId="{8AC15621-0A70-4C7B-8FB5-0A56FAC92A80}" dt="2022-04-09T10:37:58.215" v="8039"/>
          <ac:picMkLst>
            <pc:docMk/>
            <pc:sldMk cId="3039578942" sldId="256"/>
            <ac:picMk id="4" creationId="{A0CBA1CD-C6CD-4F96-A182-44DB046A2652}"/>
          </ac:picMkLst>
        </pc:picChg>
        <pc:picChg chg="del mod ord">
          <ac:chgData name="on.bruce.cheryl.a" userId="c48f65da-2691-4240-a32d-61375f5a1342" providerId="ADAL" clId="{8AC15621-0A70-4C7B-8FB5-0A56FAC92A80}" dt="2022-04-06T04:18:18.531" v="1786" actId="478"/>
          <ac:picMkLst>
            <pc:docMk/>
            <pc:sldMk cId="3039578942" sldId="256"/>
            <ac:picMk id="4" creationId="{D22BA492-978A-8086-2B1F-28C6A2C54AC7}"/>
          </ac:picMkLst>
        </pc:picChg>
        <pc:picChg chg="add del mod">
          <ac:chgData name="on.bruce.cheryl.a" userId="c48f65da-2691-4240-a32d-61375f5a1342" providerId="ADAL" clId="{8AC15621-0A70-4C7B-8FB5-0A56FAC92A80}" dt="2022-04-09T10:38:26.205" v="8041"/>
          <ac:picMkLst>
            <pc:docMk/>
            <pc:sldMk cId="3039578942" sldId="256"/>
            <ac:picMk id="5" creationId="{DB36E630-B30D-429A-9C1E-1C78CAFA37E1}"/>
          </ac:picMkLst>
        </pc:picChg>
        <pc:picChg chg="add mod ord">
          <ac:chgData name="on.bruce.cheryl.a" userId="c48f65da-2691-4240-a32d-61375f5a1342" providerId="ADAL" clId="{8AC15621-0A70-4C7B-8FB5-0A56FAC92A80}" dt="2022-04-06T04:21:52.544" v="1814" actId="26606"/>
          <ac:picMkLst>
            <pc:docMk/>
            <pc:sldMk cId="3039578942" sldId="256"/>
            <ac:picMk id="6" creationId="{1591BD66-856B-446E-9E62-07B48D544D8C}"/>
          </ac:picMkLst>
        </pc:picChg>
        <pc:picChg chg="add del mod">
          <ac:chgData name="on.bruce.cheryl.a" userId="c48f65da-2691-4240-a32d-61375f5a1342" providerId="ADAL" clId="{8AC15621-0A70-4C7B-8FB5-0A56FAC92A80}" dt="2022-04-09T10:39:31.729" v="8043"/>
          <ac:picMkLst>
            <pc:docMk/>
            <pc:sldMk cId="3039578942" sldId="256"/>
            <ac:picMk id="7" creationId="{58FDD0B5-8169-4E50-9D29-4624389343F5}"/>
          </ac:picMkLst>
        </pc:picChg>
        <pc:picChg chg="add del mod">
          <ac:chgData name="on.bruce.cheryl.a" userId="c48f65da-2691-4240-a32d-61375f5a1342" providerId="ADAL" clId="{8AC15621-0A70-4C7B-8FB5-0A56FAC92A80}" dt="2022-04-09T10:41:56.408" v="8045"/>
          <ac:picMkLst>
            <pc:docMk/>
            <pc:sldMk cId="3039578942" sldId="256"/>
            <ac:picMk id="8" creationId="{B8A36D4D-FD6A-4E3B-9FD3-F0830735EF6A}"/>
          </ac:picMkLst>
        </pc:picChg>
        <pc:picChg chg="add mod">
          <ac:chgData name="on.bruce.cheryl.a" userId="c48f65da-2691-4240-a32d-61375f5a1342" providerId="ADAL" clId="{8AC15621-0A70-4C7B-8FB5-0A56FAC92A80}" dt="2022-04-06T04:21:52.544" v="1814" actId="26606"/>
          <ac:picMkLst>
            <pc:docMk/>
            <pc:sldMk cId="3039578942" sldId="256"/>
            <ac:picMk id="9" creationId="{F9FE1BFD-B7B2-431B-B61E-2AA197DB4F4F}"/>
          </ac:picMkLst>
        </pc:picChg>
        <pc:picChg chg="add del mod">
          <ac:chgData name="on.bruce.cheryl.a" userId="c48f65da-2691-4240-a32d-61375f5a1342" providerId="ADAL" clId="{8AC15621-0A70-4C7B-8FB5-0A56FAC92A80}" dt="2022-04-09T10:42:54.531" v="8047"/>
          <ac:picMkLst>
            <pc:docMk/>
            <pc:sldMk cId="3039578942" sldId="256"/>
            <ac:picMk id="10" creationId="{6E6F5FDB-2AFA-4684-9C61-5C13B4BA2862}"/>
          </ac:picMkLst>
        </pc:picChg>
        <pc:picChg chg="add del mod">
          <ac:chgData name="on.bruce.cheryl.a" userId="c48f65da-2691-4240-a32d-61375f5a1342" providerId="ADAL" clId="{8AC15621-0A70-4C7B-8FB5-0A56FAC92A80}" dt="2022-04-22T07:31:18.282" v="10338"/>
          <ac:picMkLst>
            <pc:docMk/>
            <pc:sldMk cId="3039578942" sldId="256"/>
            <ac:picMk id="11" creationId="{49ACE2E7-2FB3-49F0-AF5B-877A82136E05}"/>
          </ac:picMkLst>
        </pc:picChg>
        <pc:picChg chg="add del">
          <ac:chgData name="on.bruce.cheryl.a" userId="c48f65da-2691-4240-a32d-61375f5a1342" providerId="ADAL" clId="{8AC15621-0A70-4C7B-8FB5-0A56FAC92A80}" dt="2022-04-06T04:18:12.136" v="1785" actId="26606"/>
          <ac:picMkLst>
            <pc:docMk/>
            <pc:sldMk cId="3039578942" sldId="256"/>
            <ac:picMk id="16" creationId="{CA7E9013-458D-4C59-9615-C421ED6AA47F}"/>
          </ac:picMkLst>
        </pc:picChg>
        <pc:picChg chg="add del">
          <ac:chgData name="on.bruce.cheryl.a" userId="c48f65da-2691-4240-a32d-61375f5a1342" providerId="ADAL" clId="{8AC15621-0A70-4C7B-8FB5-0A56FAC92A80}" dt="2022-04-06T04:18:12.089" v="1784" actId="26606"/>
          <ac:picMkLst>
            <pc:docMk/>
            <pc:sldMk cId="3039578942" sldId="256"/>
            <ac:picMk id="31" creationId="{DC8660FB-9CF7-4CE5-8F14-F8F74DAEC800}"/>
          </ac:picMkLst>
        </pc:picChg>
        <pc:picChg chg="add del">
          <ac:chgData name="on.bruce.cheryl.a" userId="c48f65da-2691-4240-a32d-61375f5a1342" providerId="ADAL" clId="{8AC15621-0A70-4C7B-8FB5-0A56FAC92A80}" dt="2022-04-06T04:21:52.544" v="1814" actId="26606"/>
          <ac:picMkLst>
            <pc:docMk/>
            <pc:sldMk cId="3039578942" sldId="256"/>
            <ac:picMk id="36" creationId="{1567AE20-0A82-47F5-ACA5-5D532D0EAC4E}"/>
          </ac:picMkLst>
        </pc:picChg>
      </pc:sldChg>
      <pc:sldChg chg="addSp delSp modSp new mod modTransition setBg modAnim">
        <pc:chgData name="on.bruce.cheryl.a" userId="c48f65da-2691-4240-a32d-61375f5a1342" providerId="ADAL" clId="{8AC15621-0A70-4C7B-8FB5-0A56FAC92A80}" dt="2022-04-22T07:35:26.151" v="10339"/>
        <pc:sldMkLst>
          <pc:docMk/>
          <pc:sldMk cId="56779208" sldId="257"/>
        </pc:sldMkLst>
        <pc:spChg chg="mod">
          <ac:chgData name="on.bruce.cheryl.a" userId="c48f65da-2691-4240-a32d-61375f5a1342" providerId="ADAL" clId="{8AC15621-0A70-4C7B-8FB5-0A56FAC92A80}" dt="2022-04-06T04:34:25.061" v="2031" actId="1076"/>
          <ac:spMkLst>
            <pc:docMk/>
            <pc:sldMk cId="56779208" sldId="257"/>
            <ac:spMk id="2" creationId="{82D22D26-3A6B-4516-B0BA-59E02636D367}"/>
          </ac:spMkLst>
        </pc:spChg>
        <pc:spChg chg="del mod">
          <ac:chgData name="on.bruce.cheryl.a" userId="c48f65da-2691-4240-a32d-61375f5a1342" providerId="ADAL" clId="{8AC15621-0A70-4C7B-8FB5-0A56FAC92A80}" dt="2022-04-05T20:51:22.788" v="818" actId="26606"/>
          <ac:spMkLst>
            <pc:docMk/>
            <pc:sldMk cId="56779208" sldId="257"/>
            <ac:spMk id="3" creationId="{D72F80D1-18AE-4715-95C9-342D20B63FF1}"/>
          </ac:spMkLst>
        </pc:spChg>
        <pc:graphicFrameChg chg="add mod modGraphic">
          <ac:chgData name="on.bruce.cheryl.a" userId="c48f65da-2691-4240-a32d-61375f5a1342" providerId="ADAL" clId="{8AC15621-0A70-4C7B-8FB5-0A56FAC92A80}" dt="2022-04-07T06:00:33.878" v="5251" actId="20577"/>
          <ac:graphicFrameMkLst>
            <pc:docMk/>
            <pc:sldMk cId="56779208" sldId="257"/>
            <ac:graphicFrameMk id="5" creationId="{E1323869-60F3-F759-B8CD-14EF70D78C4F}"/>
          </ac:graphicFrameMkLst>
        </pc:graphicFrameChg>
        <pc:picChg chg="add del mod">
          <ac:chgData name="on.bruce.cheryl.a" userId="c48f65da-2691-4240-a32d-61375f5a1342" providerId="ADAL" clId="{8AC15621-0A70-4C7B-8FB5-0A56FAC92A80}" dt="2022-04-09T10:39:31.729" v="8043"/>
          <ac:picMkLst>
            <pc:docMk/>
            <pc:sldMk cId="56779208" sldId="257"/>
            <ac:picMk id="3" creationId="{571DD5C0-C0CC-4536-932E-B454F432708D}"/>
          </ac:picMkLst>
        </pc:picChg>
        <pc:picChg chg="add mod">
          <ac:chgData name="on.bruce.cheryl.a" userId="c48f65da-2691-4240-a32d-61375f5a1342" providerId="ADAL" clId="{8AC15621-0A70-4C7B-8FB5-0A56FAC92A80}" dt="2022-04-22T07:35:26.151" v="10339"/>
          <ac:picMkLst>
            <pc:docMk/>
            <pc:sldMk cId="56779208" sldId="257"/>
            <ac:picMk id="3" creationId="{FE778CBA-659B-4648-8BCB-A2CFF6AFA961}"/>
          </ac:picMkLst>
        </pc:picChg>
        <pc:picChg chg="add del mod">
          <ac:chgData name="on.bruce.cheryl.a" userId="c48f65da-2691-4240-a32d-61375f5a1342" providerId="ADAL" clId="{8AC15621-0A70-4C7B-8FB5-0A56FAC92A80}" dt="2022-04-09T10:41:56.408" v="8045"/>
          <ac:picMkLst>
            <pc:docMk/>
            <pc:sldMk cId="56779208" sldId="257"/>
            <ac:picMk id="4" creationId="{FAFE765D-E393-43CA-97B7-F621709C48FF}"/>
          </ac:picMkLst>
        </pc:picChg>
        <pc:picChg chg="add del mod">
          <ac:chgData name="on.bruce.cheryl.a" userId="c48f65da-2691-4240-a32d-61375f5a1342" providerId="ADAL" clId="{8AC15621-0A70-4C7B-8FB5-0A56FAC92A80}" dt="2022-04-22T07:31:18.282" v="10338"/>
          <ac:picMkLst>
            <pc:docMk/>
            <pc:sldMk cId="56779208" sldId="257"/>
            <ac:picMk id="6" creationId="{419237CE-EC57-4013-9B20-3D986EC7E217}"/>
          </ac:picMkLst>
        </pc:picChg>
      </pc:sldChg>
      <pc:sldChg chg="addSp delSp modSp new mod modTransition setBg modAnim setClrOvrMap delDesignElem chgLayout">
        <pc:chgData name="on.bruce.cheryl.a" userId="c48f65da-2691-4240-a32d-61375f5a1342" providerId="ADAL" clId="{8AC15621-0A70-4C7B-8FB5-0A56FAC92A80}" dt="2022-04-22T07:35:26.151" v="10339"/>
        <pc:sldMkLst>
          <pc:docMk/>
          <pc:sldMk cId="2791049695" sldId="258"/>
        </pc:sldMkLst>
        <pc:spChg chg="mod ord">
          <ac:chgData name="on.bruce.cheryl.a" userId="c48f65da-2691-4240-a32d-61375f5a1342" providerId="ADAL" clId="{8AC15621-0A70-4C7B-8FB5-0A56FAC92A80}" dt="2022-04-08T08:51:26.494" v="6912" actId="26606"/>
          <ac:spMkLst>
            <pc:docMk/>
            <pc:sldMk cId="2791049695" sldId="258"/>
            <ac:spMk id="2" creationId="{C7AB039A-AFCC-47FD-90D6-38B886EBDF6B}"/>
          </ac:spMkLst>
        </pc:spChg>
        <pc:spChg chg="add del mod">
          <ac:chgData name="on.bruce.cheryl.a" userId="c48f65da-2691-4240-a32d-61375f5a1342" providerId="ADAL" clId="{8AC15621-0A70-4C7B-8FB5-0A56FAC92A80}" dt="2022-04-05T20:34:16.168" v="41"/>
          <ac:spMkLst>
            <pc:docMk/>
            <pc:sldMk cId="2791049695" sldId="258"/>
            <ac:spMk id="3" creationId="{86B86709-25E6-49E1-9B74-1778E4EC60BA}"/>
          </ac:spMkLst>
        </pc:spChg>
        <pc:spChg chg="add del">
          <ac:chgData name="on.bruce.cheryl.a" userId="c48f65da-2691-4240-a32d-61375f5a1342" providerId="ADAL" clId="{8AC15621-0A70-4C7B-8FB5-0A56FAC92A80}" dt="2022-04-05T03:55:18.825" v="33" actId="26606"/>
          <ac:spMkLst>
            <pc:docMk/>
            <pc:sldMk cId="2791049695" sldId="258"/>
            <ac:spMk id="3" creationId="{BF4088BD-4AB6-481D-A5FB-1D28BC6FD9A7}"/>
          </ac:spMkLst>
        </pc:spChg>
        <pc:spChg chg="add mod ord">
          <ac:chgData name="on.bruce.cheryl.a" userId="c48f65da-2691-4240-a32d-61375f5a1342" providerId="ADAL" clId="{8AC15621-0A70-4C7B-8FB5-0A56FAC92A80}" dt="2022-04-08T08:51:31.741" v="6913" actId="20577"/>
          <ac:spMkLst>
            <pc:docMk/>
            <pc:sldMk cId="2791049695" sldId="258"/>
            <ac:spMk id="4" creationId="{948FBD55-4334-4FA9-99F4-A2B5AD2936F2}"/>
          </ac:spMkLst>
        </pc:spChg>
        <pc:spChg chg="add del">
          <ac:chgData name="on.bruce.cheryl.a" userId="c48f65da-2691-4240-a32d-61375f5a1342" providerId="ADAL" clId="{8AC15621-0A70-4C7B-8FB5-0A56FAC92A80}" dt="2022-04-08T08:51:26.494" v="6912" actId="26606"/>
          <ac:spMkLst>
            <pc:docMk/>
            <pc:sldMk cId="2791049695" sldId="258"/>
            <ac:spMk id="6" creationId="{637BD688-14A6-4B96-B8A2-3CD81C054FCE}"/>
          </ac:spMkLst>
        </pc:spChg>
        <pc:spChg chg="add del">
          <ac:chgData name="on.bruce.cheryl.a" userId="c48f65da-2691-4240-a32d-61375f5a1342" providerId="ADAL" clId="{8AC15621-0A70-4C7B-8FB5-0A56FAC92A80}" dt="2022-04-08T08:51:26.494" v="6912" actId="26606"/>
          <ac:spMkLst>
            <pc:docMk/>
            <pc:sldMk cId="2791049695" sldId="258"/>
            <ac:spMk id="7" creationId="{B7B2544F-CA5E-40F6-9525-716A90C83FC5}"/>
          </ac:spMkLst>
        </pc:spChg>
        <pc:spChg chg="add del">
          <ac:chgData name="on.bruce.cheryl.a" userId="c48f65da-2691-4240-a32d-61375f5a1342" providerId="ADAL" clId="{8AC15621-0A70-4C7B-8FB5-0A56FAC92A80}" dt="2022-04-05T03:55:18.809" v="32" actId="26606"/>
          <ac:spMkLst>
            <pc:docMk/>
            <pc:sldMk cId="2791049695" sldId="258"/>
            <ac:spMk id="9" creationId="{2293296F-4C3A-4530-98F5-F83646ACE913}"/>
          </ac:spMkLst>
        </pc:spChg>
        <pc:spChg chg="add">
          <ac:chgData name="on.bruce.cheryl.a" userId="c48f65da-2691-4240-a32d-61375f5a1342" providerId="ADAL" clId="{8AC15621-0A70-4C7B-8FB5-0A56FAC92A80}" dt="2022-04-08T08:51:26.494" v="6912" actId="26606"/>
          <ac:spMkLst>
            <pc:docMk/>
            <pc:sldMk cId="2791049695" sldId="258"/>
            <ac:spMk id="18" creationId="{26A3F16E-CC60-4737-8CBB-9568A351D30B}"/>
          </ac:spMkLst>
        </pc:spChg>
        <pc:spChg chg="add del">
          <ac:chgData name="on.bruce.cheryl.a" userId="c48f65da-2691-4240-a32d-61375f5a1342" providerId="ADAL" clId="{8AC15621-0A70-4C7B-8FB5-0A56FAC92A80}" dt="2022-04-05T03:55:18.809" v="32" actId="26606"/>
          <ac:spMkLst>
            <pc:docMk/>
            <pc:sldMk cId="2791049695" sldId="258"/>
            <ac:spMk id="19" creationId="{E2748806-3AF5-4078-830A-C1F26BF1B200}"/>
          </ac:spMkLst>
        </pc:spChg>
        <pc:spChg chg="add">
          <ac:chgData name="on.bruce.cheryl.a" userId="c48f65da-2691-4240-a32d-61375f5a1342" providerId="ADAL" clId="{8AC15621-0A70-4C7B-8FB5-0A56FAC92A80}" dt="2022-04-08T08:51:26.494" v="6912" actId="26606"/>
          <ac:spMkLst>
            <pc:docMk/>
            <pc:sldMk cId="2791049695" sldId="258"/>
            <ac:spMk id="20" creationId="{C0DABE73-66EA-42B0-AB0A-9FB1C0AD7AEB}"/>
          </ac:spMkLst>
        </pc:spChg>
        <pc:spChg chg="add del">
          <ac:chgData name="on.bruce.cheryl.a" userId="c48f65da-2691-4240-a32d-61375f5a1342" providerId="ADAL" clId="{8AC15621-0A70-4C7B-8FB5-0A56FAC92A80}" dt="2022-04-05T03:55:18.809" v="32" actId="26606"/>
          <ac:spMkLst>
            <pc:docMk/>
            <pc:sldMk cId="2791049695" sldId="258"/>
            <ac:spMk id="21" creationId="{34FBEBF3-C941-4CB0-8AC2-3B50E1371BBF}"/>
          </ac:spMkLst>
        </pc:spChg>
        <pc:spChg chg="add del">
          <ac:chgData name="on.bruce.cheryl.a" userId="c48f65da-2691-4240-a32d-61375f5a1342" providerId="ADAL" clId="{8AC15621-0A70-4C7B-8FB5-0A56FAC92A80}" dt="2022-04-05T20:50:07.059" v="815"/>
          <ac:spMkLst>
            <pc:docMk/>
            <pc:sldMk cId="2791049695" sldId="258"/>
            <ac:spMk id="23" creationId="{2293296F-4C3A-4530-98F5-F83646ACE913}"/>
          </ac:spMkLst>
        </pc:spChg>
        <pc:spChg chg="add del">
          <ac:chgData name="on.bruce.cheryl.a" userId="c48f65da-2691-4240-a32d-61375f5a1342" providerId="ADAL" clId="{8AC15621-0A70-4C7B-8FB5-0A56FAC92A80}" dt="2022-04-05T20:50:07.059" v="815"/>
          <ac:spMkLst>
            <pc:docMk/>
            <pc:sldMk cId="2791049695" sldId="258"/>
            <ac:spMk id="27" creationId="{E2748806-3AF5-4078-830A-C1F26BF1B200}"/>
          </ac:spMkLst>
        </pc:spChg>
        <pc:spChg chg="add del">
          <ac:chgData name="on.bruce.cheryl.a" userId="c48f65da-2691-4240-a32d-61375f5a1342" providerId="ADAL" clId="{8AC15621-0A70-4C7B-8FB5-0A56FAC92A80}" dt="2022-04-05T20:50:07.059" v="815"/>
          <ac:spMkLst>
            <pc:docMk/>
            <pc:sldMk cId="2791049695" sldId="258"/>
            <ac:spMk id="29" creationId="{34FBEBF3-C941-4CB0-8AC2-3B50E1371BBF}"/>
          </ac:spMkLst>
        </pc:spChg>
        <pc:grpChg chg="add del">
          <ac:chgData name="on.bruce.cheryl.a" userId="c48f65da-2691-4240-a32d-61375f5a1342" providerId="ADAL" clId="{8AC15621-0A70-4C7B-8FB5-0A56FAC92A80}" dt="2022-04-05T03:55:18.809" v="32" actId="26606"/>
          <ac:grpSpMkLst>
            <pc:docMk/>
            <pc:sldMk cId="2791049695" sldId="258"/>
            <ac:grpSpMk id="11" creationId="{3914D2BD-3C47-433D-81FE-DC6C39595F0E}"/>
          </ac:grpSpMkLst>
        </pc:grpChg>
        <pc:grpChg chg="add del">
          <ac:chgData name="on.bruce.cheryl.a" userId="c48f65da-2691-4240-a32d-61375f5a1342" providerId="ADAL" clId="{8AC15621-0A70-4C7B-8FB5-0A56FAC92A80}" dt="2022-04-05T20:50:07.059" v="815"/>
          <ac:grpSpMkLst>
            <pc:docMk/>
            <pc:sldMk cId="2791049695" sldId="258"/>
            <ac:grpSpMk id="24" creationId="{3914D2BD-3C47-433D-81FE-DC6C39595F0E}"/>
          </ac:grpSpMkLst>
        </pc:grpChg>
        <pc:picChg chg="add del mod">
          <ac:chgData name="on.bruce.cheryl.a" userId="c48f65da-2691-4240-a32d-61375f5a1342" providerId="ADAL" clId="{8AC15621-0A70-4C7B-8FB5-0A56FAC92A80}" dt="2022-04-22T07:31:18.282" v="10338"/>
          <ac:picMkLst>
            <pc:docMk/>
            <pc:sldMk cId="2791049695" sldId="258"/>
            <ac:picMk id="3" creationId="{C016813B-F115-4CC4-8D13-366C83ADE618}"/>
          </ac:picMkLst>
        </pc:picChg>
        <pc:picChg chg="add del">
          <ac:chgData name="on.bruce.cheryl.a" userId="c48f65da-2691-4240-a32d-61375f5a1342" providerId="ADAL" clId="{8AC15621-0A70-4C7B-8FB5-0A56FAC92A80}" dt="2022-04-05T03:55:18.809" v="32" actId="26606"/>
          <ac:picMkLst>
            <pc:docMk/>
            <pc:sldMk cId="2791049695" sldId="258"/>
            <ac:picMk id="5" creationId="{1F785658-F655-068E-C670-FA7C288F7530}"/>
          </ac:picMkLst>
        </pc:picChg>
        <pc:picChg chg="add mod">
          <ac:chgData name="on.bruce.cheryl.a" userId="c48f65da-2691-4240-a32d-61375f5a1342" providerId="ADAL" clId="{8AC15621-0A70-4C7B-8FB5-0A56FAC92A80}" dt="2022-04-22T07:35:26.151" v="10339"/>
          <ac:picMkLst>
            <pc:docMk/>
            <pc:sldMk cId="2791049695" sldId="258"/>
            <ac:picMk id="5" creationId="{B91780C7-EEF8-480C-B5CC-61B998C40E1F}"/>
          </ac:picMkLst>
        </pc:picChg>
        <pc:picChg chg="add del">
          <ac:chgData name="on.bruce.cheryl.a" userId="c48f65da-2691-4240-a32d-61375f5a1342" providerId="ADAL" clId="{8AC15621-0A70-4C7B-8FB5-0A56FAC92A80}" dt="2022-04-08T08:51:26.494" v="6912" actId="26606"/>
          <ac:picMkLst>
            <pc:docMk/>
            <pc:sldMk cId="2791049695" sldId="258"/>
            <ac:picMk id="13" creationId="{757AB653-403A-4C29-A765-2D5A9A91CA46}"/>
          </ac:picMkLst>
        </pc:picChg>
        <pc:picChg chg="add">
          <ac:chgData name="on.bruce.cheryl.a" userId="c48f65da-2691-4240-a32d-61375f5a1342" providerId="ADAL" clId="{8AC15621-0A70-4C7B-8FB5-0A56FAC92A80}" dt="2022-04-08T08:51:26.494" v="6912" actId="26606"/>
          <ac:picMkLst>
            <pc:docMk/>
            <pc:sldMk cId="2791049695" sldId="258"/>
            <ac:picMk id="22" creationId="{E9149531-1AF5-4EA1-8D06-DDF13515EDD1}"/>
          </ac:picMkLst>
        </pc:picChg>
        <pc:picChg chg="add del mod ord">
          <ac:chgData name="on.bruce.cheryl.a" userId="c48f65da-2691-4240-a32d-61375f5a1342" providerId="ADAL" clId="{8AC15621-0A70-4C7B-8FB5-0A56FAC92A80}" dt="2022-04-05T20:52:21.706" v="821" actId="478"/>
          <ac:picMkLst>
            <pc:docMk/>
            <pc:sldMk cId="2791049695" sldId="258"/>
            <ac:picMk id="28" creationId="{BCA5339E-7F75-2386-1776-012A53227A78}"/>
          </ac:picMkLst>
        </pc:picChg>
        <pc:picChg chg="add del">
          <ac:chgData name="on.bruce.cheryl.a" userId="c48f65da-2691-4240-a32d-61375f5a1342" providerId="ADAL" clId="{8AC15621-0A70-4C7B-8FB5-0A56FAC92A80}" dt="2022-04-05T21:24:30.137" v="852" actId="700"/>
          <ac:picMkLst>
            <pc:docMk/>
            <pc:sldMk cId="2791049695" sldId="258"/>
            <ac:picMk id="33" creationId="{75577CC7-6B96-4908-84E4-0D2AC01834E3}"/>
          </ac:picMkLst>
        </pc:picChg>
        <pc:picChg chg="add del">
          <ac:chgData name="on.bruce.cheryl.a" userId="c48f65da-2691-4240-a32d-61375f5a1342" providerId="ADAL" clId="{8AC15621-0A70-4C7B-8FB5-0A56FAC92A80}" dt="2022-04-05T21:24:30.137" v="852" actId="700"/>
          <ac:picMkLst>
            <pc:docMk/>
            <pc:sldMk cId="2791049695" sldId="258"/>
            <ac:picMk id="35" creationId="{3094519A-B61A-4BE2-9E40-30E744081BB3}"/>
          </ac:picMkLst>
        </pc:picChg>
      </pc:sldChg>
      <pc:sldChg chg="addSp delSp modSp new mod modTransition modAnim">
        <pc:chgData name="on.bruce.cheryl.a" userId="c48f65da-2691-4240-a32d-61375f5a1342" providerId="ADAL" clId="{8AC15621-0A70-4C7B-8FB5-0A56FAC92A80}" dt="2022-04-22T07:58:06.325" v="10341"/>
        <pc:sldMkLst>
          <pc:docMk/>
          <pc:sldMk cId="1952329358" sldId="259"/>
        </pc:sldMkLst>
        <pc:spChg chg="mod">
          <ac:chgData name="on.bruce.cheryl.a" userId="c48f65da-2691-4240-a32d-61375f5a1342" providerId="ADAL" clId="{8AC15621-0A70-4C7B-8FB5-0A56FAC92A80}" dt="2022-04-07T05:59:43.501" v="5227" actId="14100"/>
          <ac:spMkLst>
            <pc:docMk/>
            <pc:sldMk cId="1952329358" sldId="259"/>
            <ac:spMk id="2" creationId="{C9B2C58B-681C-430B-A57A-22F923F456C0}"/>
          </ac:spMkLst>
        </pc:spChg>
        <pc:spChg chg="del mod">
          <ac:chgData name="on.bruce.cheryl.a" userId="c48f65da-2691-4240-a32d-61375f5a1342" providerId="ADAL" clId="{8AC15621-0A70-4C7B-8FB5-0A56FAC92A80}" dt="2022-04-07T01:29:05.894" v="2049" actId="931"/>
          <ac:spMkLst>
            <pc:docMk/>
            <pc:sldMk cId="1952329358" sldId="259"/>
            <ac:spMk id="3" creationId="{8D258CB1-9DB5-4F53-B642-1B5441CF50F3}"/>
          </ac:spMkLst>
        </pc:spChg>
        <pc:spChg chg="add del mod">
          <ac:chgData name="on.bruce.cheryl.a" userId="c48f65da-2691-4240-a32d-61375f5a1342" providerId="ADAL" clId="{8AC15621-0A70-4C7B-8FB5-0A56FAC92A80}" dt="2022-04-16T18:23:21.730" v="8075" actId="478"/>
          <ac:spMkLst>
            <pc:docMk/>
            <pc:sldMk cId="1952329358" sldId="259"/>
            <ac:spMk id="12" creationId="{6CF99A4A-2B72-4DEB-9BE5-871B71BA09DA}"/>
          </ac:spMkLst>
        </pc:spChg>
        <pc:spChg chg="add mod">
          <ac:chgData name="on.bruce.cheryl.a" userId="c48f65da-2691-4240-a32d-61375f5a1342" providerId="ADAL" clId="{8AC15621-0A70-4C7B-8FB5-0A56FAC92A80}" dt="2022-04-16T18:23:48.031" v="8077" actId="20577"/>
          <ac:spMkLst>
            <pc:docMk/>
            <pc:sldMk cId="1952329358" sldId="259"/>
            <ac:spMk id="13" creationId="{CFB7CCA3-E18A-4A96-BF20-92960A5AD4FE}"/>
          </ac:spMkLst>
        </pc:spChg>
        <pc:spChg chg="add del mod">
          <ac:chgData name="on.bruce.cheryl.a" userId="c48f65da-2691-4240-a32d-61375f5a1342" providerId="ADAL" clId="{8AC15621-0A70-4C7B-8FB5-0A56FAC92A80}" dt="2022-04-07T01:47:07.949" v="2256"/>
          <ac:spMkLst>
            <pc:docMk/>
            <pc:sldMk cId="1952329358" sldId="259"/>
            <ac:spMk id="14" creationId="{24ADE9FC-4700-4212-8B6B-A526961891CA}"/>
          </ac:spMkLst>
        </pc:spChg>
        <pc:spChg chg="add mod">
          <ac:chgData name="on.bruce.cheryl.a" userId="c48f65da-2691-4240-a32d-61375f5a1342" providerId="ADAL" clId="{8AC15621-0A70-4C7B-8FB5-0A56FAC92A80}" dt="2022-04-16T18:30:15.485" v="8277" actId="5793"/>
          <ac:spMkLst>
            <pc:docMk/>
            <pc:sldMk cId="1952329358" sldId="259"/>
            <ac:spMk id="15" creationId="{691135C3-7D79-4E5B-8FE2-66510E3D610C}"/>
          </ac:spMkLst>
        </pc:spChg>
        <pc:spChg chg="add mod">
          <ac:chgData name="on.bruce.cheryl.a" userId="c48f65da-2691-4240-a32d-61375f5a1342" providerId="ADAL" clId="{8AC15621-0A70-4C7B-8FB5-0A56FAC92A80}" dt="2022-04-16T18:30:51.789" v="8301" actId="20577"/>
          <ac:spMkLst>
            <pc:docMk/>
            <pc:sldMk cId="1952329358" sldId="259"/>
            <ac:spMk id="16" creationId="{CD3B3376-5833-4108-ADFF-02F6FAC638F2}"/>
          </ac:spMkLst>
        </pc:spChg>
        <pc:spChg chg="add mod">
          <ac:chgData name="on.bruce.cheryl.a" userId="c48f65da-2691-4240-a32d-61375f5a1342" providerId="ADAL" clId="{8AC15621-0A70-4C7B-8FB5-0A56FAC92A80}" dt="2022-04-16T18:32:36.647" v="8392" actId="20577"/>
          <ac:spMkLst>
            <pc:docMk/>
            <pc:sldMk cId="1952329358" sldId="259"/>
            <ac:spMk id="17" creationId="{011DC24A-E49D-404B-8711-F7E1E804811D}"/>
          </ac:spMkLst>
        </pc:spChg>
        <pc:picChg chg="add del mod">
          <ac:chgData name="on.bruce.cheryl.a" userId="c48f65da-2691-4240-a32d-61375f5a1342" providerId="ADAL" clId="{8AC15621-0A70-4C7B-8FB5-0A56FAC92A80}" dt="2022-04-22T07:35:40.299" v="10340"/>
          <ac:picMkLst>
            <pc:docMk/>
            <pc:sldMk cId="1952329358" sldId="259"/>
            <ac:picMk id="3" creationId="{837DA655-0F00-4BB8-97EE-62805D8525BA}"/>
          </ac:picMkLst>
        </pc:picChg>
        <pc:picChg chg="add del mod">
          <ac:chgData name="on.bruce.cheryl.a" userId="c48f65da-2691-4240-a32d-61375f5a1342" providerId="ADAL" clId="{8AC15621-0A70-4C7B-8FB5-0A56FAC92A80}" dt="2022-04-09T10:45:37.469" v="8049"/>
          <ac:picMkLst>
            <pc:docMk/>
            <pc:sldMk cId="1952329358" sldId="259"/>
            <ac:picMk id="3" creationId="{9402D3F0-529E-45E2-94E3-3DF9A267156E}"/>
          </ac:picMkLst>
        </pc:picChg>
        <pc:picChg chg="add mod">
          <ac:chgData name="on.bruce.cheryl.a" userId="c48f65da-2691-4240-a32d-61375f5a1342" providerId="ADAL" clId="{8AC15621-0A70-4C7B-8FB5-0A56FAC92A80}" dt="2022-04-22T07:58:06.325" v="10341"/>
          <ac:picMkLst>
            <pc:docMk/>
            <pc:sldMk cId="1952329358" sldId="259"/>
            <ac:picMk id="4" creationId="{0A05418F-B51F-4038-B0FC-08CAAEC34738}"/>
          </ac:picMkLst>
        </pc:picChg>
        <pc:picChg chg="add del mod">
          <ac:chgData name="on.bruce.cheryl.a" userId="c48f65da-2691-4240-a32d-61375f5a1342" providerId="ADAL" clId="{8AC15621-0A70-4C7B-8FB5-0A56FAC92A80}" dt="2022-04-09T10:46:42.669" v="8051"/>
          <ac:picMkLst>
            <pc:docMk/>
            <pc:sldMk cId="1952329358" sldId="259"/>
            <ac:picMk id="4" creationId="{7D1216F2-1059-41EE-BA14-90C92A58C6B3}"/>
          </ac:picMkLst>
        </pc:picChg>
        <pc:picChg chg="add mod">
          <ac:chgData name="on.bruce.cheryl.a" userId="c48f65da-2691-4240-a32d-61375f5a1342" providerId="ADAL" clId="{8AC15621-0A70-4C7B-8FB5-0A56FAC92A80}" dt="2022-04-07T02:40:09.999" v="3609" actId="14100"/>
          <ac:picMkLst>
            <pc:docMk/>
            <pc:sldMk cId="1952329358" sldId="259"/>
            <ac:picMk id="5" creationId="{6DF4DAF6-7CCF-41FA-870B-BF6767E7E45D}"/>
          </ac:picMkLst>
        </pc:picChg>
        <pc:picChg chg="add del mod">
          <ac:chgData name="on.bruce.cheryl.a" userId="c48f65da-2691-4240-a32d-61375f5a1342" providerId="ADAL" clId="{8AC15621-0A70-4C7B-8FB5-0A56FAC92A80}" dt="2022-04-09T10:47:28.725" v="8053"/>
          <ac:picMkLst>
            <pc:docMk/>
            <pc:sldMk cId="1952329358" sldId="259"/>
            <ac:picMk id="6" creationId="{79D6598B-2808-42D1-BB13-22C17BB88117}"/>
          </ac:picMkLst>
        </pc:picChg>
        <pc:picChg chg="add mod">
          <ac:chgData name="on.bruce.cheryl.a" userId="c48f65da-2691-4240-a32d-61375f5a1342" providerId="ADAL" clId="{8AC15621-0A70-4C7B-8FB5-0A56FAC92A80}" dt="2022-04-07T02:38:34.754" v="3592" actId="1076"/>
          <ac:picMkLst>
            <pc:docMk/>
            <pc:sldMk cId="1952329358" sldId="259"/>
            <ac:picMk id="7" creationId="{FA8464AD-0366-4EA9-BF58-D64D5A8219A7}"/>
          </ac:picMkLst>
        </pc:picChg>
        <pc:picChg chg="add del mod">
          <ac:chgData name="on.bruce.cheryl.a" userId="c48f65da-2691-4240-a32d-61375f5a1342" providerId="ADAL" clId="{8AC15621-0A70-4C7B-8FB5-0A56FAC92A80}" dt="2022-04-09T10:48:37.808" v="8055"/>
          <ac:picMkLst>
            <pc:docMk/>
            <pc:sldMk cId="1952329358" sldId="259"/>
            <ac:picMk id="8" creationId="{59C1772B-14FB-48DB-93D7-F3710E22149A}"/>
          </ac:picMkLst>
        </pc:picChg>
        <pc:picChg chg="add mod">
          <ac:chgData name="on.bruce.cheryl.a" userId="c48f65da-2691-4240-a32d-61375f5a1342" providerId="ADAL" clId="{8AC15621-0A70-4C7B-8FB5-0A56FAC92A80}" dt="2022-04-07T02:40:15.077" v="3610" actId="14100"/>
          <ac:picMkLst>
            <pc:docMk/>
            <pc:sldMk cId="1952329358" sldId="259"/>
            <ac:picMk id="9" creationId="{241B5B0E-A79C-4520-814F-B1A6C797A329}"/>
          </ac:picMkLst>
        </pc:picChg>
        <pc:picChg chg="add del mod">
          <ac:chgData name="on.bruce.cheryl.a" userId="c48f65da-2691-4240-a32d-61375f5a1342" providerId="ADAL" clId="{8AC15621-0A70-4C7B-8FB5-0A56FAC92A80}" dt="2022-04-09T10:50:25.661" v="8057"/>
          <ac:picMkLst>
            <pc:docMk/>
            <pc:sldMk cId="1952329358" sldId="259"/>
            <ac:picMk id="10" creationId="{D43741A7-3BF2-4921-B8CA-1B90073190A2}"/>
          </ac:picMkLst>
        </pc:picChg>
        <pc:picChg chg="add mod">
          <ac:chgData name="on.bruce.cheryl.a" userId="c48f65da-2691-4240-a32d-61375f5a1342" providerId="ADAL" clId="{8AC15621-0A70-4C7B-8FB5-0A56FAC92A80}" dt="2022-04-07T02:38:50.915" v="3594" actId="14100"/>
          <ac:picMkLst>
            <pc:docMk/>
            <pc:sldMk cId="1952329358" sldId="259"/>
            <ac:picMk id="11" creationId="{CBC445B3-3E37-4046-952B-2F725EFEFC5F}"/>
          </ac:picMkLst>
        </pc:picChg>
        <pc:picChg chg="add del mod">
          <ac:chgData name="on.bruce.cheryl.a" userId="c48f65da-2691-4240-a32d-61375f5a1342" providerId="ADAL" clId="{8AC15621-0A70-4C7B-8FB5-0A56FAC92A80}" dt="2022-04-09T10:52:13.169" v="8059"/>
          <ac:picMkLst>
            <pc:docMk/>
            <pc:sldMk cId="1952329358" sldId="259"/>
            <ac:picMk id="14" creationId="{4FD2C803-B78B-43E2-B88F-4C71946382A9}"/>
          </ac:picMkLst>
        </pc:picChg>
        <pc:picChg chg="add del mod">
          <ac:chgData name="on.bruce.cheryl.a" userId="c48f65da-2691-4240-a32d-61375f5a1342" providerId="ADAL" clId="{8AC15621-0A70-4C7B-8FB5-0A56FAC92A80}" dt="2022-04-22T07:31:18.282" v="10338"/>
          <ac:picMkLst>
            <pc:docMk/>
            <pc:sldMk cId="1952329358" sldId="259"/>
            <ac:picMk id="18" creationId="{832C87F2-1877-4314-BFD0-7E50CE4822BB}"/>
          </ac:picMkLst>
        </pc:picChg>
      </pc:sldChg>
      <pc:sldChg chg="addSp delSp modSp new mod modTransition modClrScheme modAnim chgLayout">
        <pc:chgData name="on.bruce.cheryl.a" userId="c48f65da-2691-4240-a32d-61375f5a1342" providerId="ADAL" clId="{8AC15621-0A70-4C7B-8FB5-0A56FAC92A80}" dt="2022-04-22T07:58:06.325" v="10341"/>
        <pc:sldMkLst>
          <pc:docMk/>
          <pc:sldMk cId="1824180820" sldId="260"/>
        </pc:sldMkLst>
        <pc:spChg chg="mod ord">
          <ac:chgData name="on.bruce.cheryl.a" userId="c48f65da-2691-4240-a32d-61375f5a1342" providerId="ADAL" clId="{8AC15621-0A70-4C7B-8FB5-0A56FAC92A80}" dt="2022-04-07T05:59:22.569" v="5225" actId="27636"/>
          <ac:spMkLst>
            <pc:docMk/>
            <pc:sldMk cId="1824180820" sldId="260"/>
            <ac:spMk id="2" creationId="{578F9D7C-D5B3-4ADE-8F37-986B78C031C6}"/>
          </ac:spMkLst>
        </pc:spChg>
        <pc:spChg chg="del mod ord">
          <ac:chgData name="on.bruce.cheryl.a" userId="c48f65da-2691-4240-a32d-61375f5a1342" providerId="ADAL" clId="{8AC15621-0A70-4C7B-8FB5-0A56FAC92A80}" dt="2022-04-07T02:11:57.440" v="3448" actId="700"/>
          <ac:spMkLst>
            <pc:docMk/>
            <pc:sldMk cId="1824180820" sldId="260"/>
            <ac:spMk id="3" creationId="{EB74FB57-0F72-46FB-9DC2-E56DE9E6C51F}"/>
          </ac:spMkLst>
        </pc:spChg>
        <pc:spChg chg="add mod ord">
          <ac:chgData name="on.bruce.cheryl.a" userId="c48f65da-2691-4240-a32d-61375f5a1342" providerId="ADAL" clId="{8AC15621-0A70-4C7B-8FB5-0A56FAC92A80}" dt="2022-04-16T18:44:18.966" v="8857" actId="14100"/>
          <ac:spMkLst>
            <pc:docMk/>
            <pc:sldMk cId="1824180820" sldId="260"/>
            <ac:spMk id="4" creationId="{F7DCD3C8-CD9B-4DCE-A0D8-C1F02D9BB6DD}"/>
          </ac:spMkLst>
        </pc:spChg>
        <pc:spChg chg="add mod ord">
          <ac:chgData name="on.bruce.cheryl.a" userId="c48f65da-2691-4240-a32d-61375f5a1342" providerId="ADAL" clId="{8AC15621-0A70-4C7B-8FB5-0A56FAC92A80}" dt="2022-04-16T18:44:38.945" v="8866" actId="20577"/>
          <ac:spMkLst>
            <pc:docMk/>
            <pc:sldMk cId="1824180820" sldId="260"/>
            <ac:spMk id="5" creationId="{14DD6F31-037E-40CB-80B3-1EF7A017D1B0}"/>
          </ac:spMkLst>
        </pc:spChg>
        <pc:spChg chg="add mod ord">
          <ac:chgData name="on.bruce.cheryl.a" userId="c48f65da-2691-4240-a32d-61375f5a1342" providerId="ADAL" clId="{8AC15621-0A70-4C7B-8FB5-0A56FAC92A80}" dt="2022-04-16T18:44:55.464" v="8867" actId="255"/>
          <ac:spMkLst>
            <pc:docMk/>
            <pc:sldMk cId="1824180820" sldId="260"/>
            <ac:spMk id="6" creationId="{ED35737A-EDDD-48C4-A87C-E8760C9F987F}"/>
          </ac:spMkLst>
        </pc:spChg>
        <pc:spChg chg="add mod ord">
          <ac:chgData name="on.bruce.cheryl.a" userId="c48f65da-2691-4240-a32d-61375f5a1342" providerId="ADAL" clId="{8AC15621-0A70-4C7B-8FB5-0A56FAC92A80}" dt="2022-04-07T02:11:57.440" v="3448" actId="700"/>
          <ac:spMkLst>
            <pc:docMk/>
            <pc:sldMk cId="1824180820" sldId="260"/>
            <ac:spMk id="7" creationId="{28307D03-68E5-4B22-AF0F-D78D45DF5B45}"/>
          </ac:spMkLst>
        </pc:spChg>
        <pc:spChg chg="add mod ord">
          <ac:chgData name="on.bruce.cheryl.a" userId="c48f65da-2691-4240-a32d-61375f5a1342" providerId="ADAL" clId="{8AC15621-0A70-4C7B-8FB5-0A56FAC92A80}" dt="2022-04-07T02:11:57.440" v="3448" actId="700"/>
          <ac:spMkLst>
            <pc:docMk/>
            <pc:sldMk cId="1824180820" sldId="260"/>
            <ac:spMk id="8" creationId="{B140DEE8-42AE-42DD-9F39-4732E4CB6909}"/>
          </ac:spMkLst>
        </pc:spChg>
        <pc:spChg chg="add mod ord">
          <ac:chgData name="on.bruce.cheryl.a" userId="c48f65da-2691-4240-a32d-61375f5a1342" providerId="ADAL" clId="{8AC15621-0A70-4C7B-8FB5-0A56FAC92A80}" dt="2022-04-07T02:11:57.440" v="3448" actId="700"/>
          <ac:spMkLst>
            <pc:docMk/>
            <pc:sldMk cId="1824180820" sldId="260"/>
            <ac:spMk id="9" creationId="{27F703EB-6CF7-45A0-BECB-A2F86CE13D0D}"/>
          </ac:spMkLst>
        </pc:spChg>
        <pc:picChg chg="add del mod">
          <ac:chgData name="on.bruce.cheryl.a" userId="c48f65da-2691-4240-a32d-61375f5a1342" providerId="ADAL" clId="{8AC15621-0A70-4C7B-8FB5-0A56FAC92A80}" dt="2022-04-22T07:31:18.282" v="10338"/>
          <ac:picMkLst>
            <pc:docMk/>
            <pc:sldMk cId="1824180820" sldId="260"/>
            <ac:picMk id="3" creationId="{146B1825-9FE1-44E2-9CB4-DE9095BA1A31}"/>
          </ac:picMkLst>
        </pc:picChg>
        <pc:picChg chg="add mod">
          <ac:chgData name="on.bruce.cheryl.a" userId="c48f65da-2691-4240-a32d-61375f5a1342" providerId="ADAL" clId="{8AC15621-0A70-4C7B-8FB5-0A56FAC92A80}" dt="2022-04-22T07:58:06.325" v="10341"/>
          <ac:picMkLst>
            <pc:docMk/>
            <pc:sldMk cId="1824180820" sldId="260"/>
            <ac:picMk id="10" creationId="{CAFEBDB4-D5C1-4132-86F0-7937267286DB}"/>
          </ac:picMkLst>
        </pc:picChg>
        <pc:picChg chg="add mod">
          <ac:chgData name="on.bruce.cheryl.a" userId="c48f65da-2691-4240-a32d-61375f5a1342" providerId="ADAL" clId="{8AC15621-0A70-4C7B-8FB5-0A56FAC92A80}" dt="2022-04-07T02:20:07.517" v="3475" actId="14100"/>
          <ac:picMkLst>
            <pc:docMk/>
            <pc:sldMk cId="1824180820" sldId="260"/>
            <ac:picMk id="11" creationId="{6B83C1B4-15DE-4F95-89BB-17093CC9733A}"/>
          </ac:picMkLst>
        </pc:picChg>
        <pc:picChg chg="add mod">
          <ac:chgData name="on.bruce.cheryl.a" userId="c48f65da-2691-4240-a32d-61375f5a1342" providerId="ADAL" clId="{8AC15621-0A70-4C7B-8FB5-0A56FAC92A80}" dt="2022-04-07T02:19:14.591" v="3468" actId="14100"/>
          <ac:picMkLst>
            <pc:docMk/>
            <pc:sldMk cId="1824180820" sldId="260"/>
            <ac:picMk id="13" creationId="{9B1C3A57-F420-4440-AA1B-7C5B50B0CDE4}"/>
          </ac:picMkLst>
        </pc:picChg>
        <pc:picChg chg="add mod">
          <ac:chgData name="on.bruce.cheryl.a" userId="c48f65da-2691-4240-a32d-61375f5a1342" providerId="ADAL" clId="{8AC15621-0A70-4C7B-8FB5-0A56FAC92A80}" dt="2022-04-07T02:30:49.058" v="3512" actId="14100"/>
          <ac:picMkLst>
            <pc:docMk/>
            <pc:sldMk cId="1824180820" sldId="260"/>
            <ac:picMk id="15" creationId="{38BC6971-1ED3-4091-BC38-3CF898DDC241}"/>
          </ac:picMkLst>
        </pc:picChg>
      </pc:sldChg>
      <pc:sldChg chg="addSp delSp modSp new mod modTransition modClrScheme modAnim chgLayout">
        <pc:chgData name="on.bruce.cheryl.a" userId="c48f65da-2691-4240-a32d-61375f5a1342" providerId="ADAL" clId="{8AC15621-0A70-4C7B-8FB5-0A56FAC92A80}" dt="2022-04-22T07:58:06.325" v="10341"/>
        <pc:sldMkLst>
          <pc:docMk/>
          <pc:sldMk cId="2140651337" sldId="261"/>
        </pc:sldMkLst>
        <pc:spChg chg="mod ord">
          <ac:chgData name="on.bruce.cheryl.a" userId="c48f65da-2691-4240-a32d-61375f5a1342" providerId="ADAL" clId="{8AC15621-0A70-4C7B-8FB5-0A56FAC92A80}" dt="2022-04-07T05:58:07.636" v="5221" actId="14100"/>
          <ac:spMkLst>
            <pc:docMk/>
            <pc:sldMk cId="2140651337" sldId="261"/>
            <ac:spMk id="2" creationId="{4C5F9164-3458-40AD-AAF3-A9D77FAF3ED0}"/>
          </ac:spMkLst>
        </pc:spChg>
        <pc:spChg chg="del mod ord">
          <ac:chgData name="on.bruce.cheryl.a" userId="c48f65da-2691-4240-a32d-61375f5a1342" providerId="ADAL" clId="{8AC15621-0A70-4C7B-8FB5-0A56FAC92A80}" dt="2022-04-07T02:46:28.659" v="3615" actId="700"/>
          <ac:spMkLst>
            <pc:docMk/>
            <pc:sldMk cId="2140651337" sldId="261"/>
            <ac:spMk id="3" creationId="{1C62DB50-CC67-4F36-9F78-B5F178B13C1F}"/>
          </ac:spMkLst>
        </pc:spChg>
        <pc:spChg chg="add del mod ord">
          <ac:chgData name="on.bruce.cheryl.a" userId="c48f65da-2691-4240-a32d-61375f5a1342" providerId="ADAL" clId="{8AC15621-0A70-4C7B-8FB5-0A56FAC92A80}" dt="2022-04-07T02:55:47.198" v="3641" actId="478"/>
          <ac:spMkLst>
            <pc:docMk/>
            <pc:sldMk cId="2140651337" sldId="261"/>
            <ac:spMk id="4" creationId="{9EC6DCC7-C5BC-422B-ABA9-473377E71578}"/>
          </ac:spMkLst>
        </pc:spChg>
        <pc:spChg chg="add del mod ord">
          <ac:chgData name="on.bruce.cheryl.a" userId="c48f65da-2691-4240-a32d-61375f5a1342" providerId="ADAL" clId="{8AC15621-0A70-4C7B-8FB5-0A56FAC92A80}" dt="2022-04-07T02:56:07.277" v="3642" actId="478"/>
          <ac:spMkLst>
            <pc:docMk/>
            <pc:sldMk cId="2140651337" sldId="261"/>
            <ac:spMk id="5" creationId="{D510965E-AE9F-41BD-A8F4-26B16950BEB8}"/>
          </ac:spMkLst>
        </pc:spChg>
        <pc:spChg chg="add del mod ord">
          <ac:chgData name="on.bruce.cheryl.a" userId="c48f65da-2691-4240-a32d-61375f5a1342" providerId="ADAL" clId="{8AC15621-0A70-4C7B-8FB5-0A56FAC92A80}" dt="2022-04-07T02:56:16.551" v="3643" actId="478"/>
          <ac:spMkLst>
            <pc:docMk/>
            <pc:sldMk cId="2140651337" sldId="261"/>
            <ac:spMk id="6" creationId="{4D2E7665-89D5-4255-A996-B5C6DCBB6FB2}"/>
          </ac:spMkLst>
        </pc:spChg>
        <pc:spChg chg="add del mod ord">
          <ac:chgData name="on.bruce.cheryl.a" userId="c48f65da-2691-4240-a32d-61375f5a1342" providerId="ADAL" clId="{8AC15621-0A70-4C7B-8FB5-0A56FAC92A80}" dt="2022-04-07T02:47:17.193" v="3616" actId="931"/>
          <ac:spMkLst>
            <pc:docMk/>
            <pc:sldMk cId="2140651337" sldId="261"/>
            <ac:spMk id="7" creationId="{39C361B2-A5C4-4FC3-BAEF-BF8E351773D9}"/>
          </ac:spMkLst>
        </pc:spChg>
        <pc:spChg chg="add mod ord">
          <ac:chgData name="on.bruce.cheryl.a" userId="c48f65da-2691-4240-a32d-61375f5a1342" providerId="ADAL" clId="{8AC15621-0A70-4C7B-8FB5-0A56FAC92A80}" dt="2022-04-16T18:48:49.970" v="9093" actId="20577"/>
          <ac:spMkLst>
            <pc:docMk/>
            <pc:sldMk cId="2140651337" sldId="261"/>
            <ac:spMk id="8" creationId="{E2CC08E3-2DA9-4715-A17D-D6A6A2D0CC63}"/>
          </ac:spMkLst>
        </pc:spChg>
        <pc:spChg chg="add mod ord">
          <ac:chgData name="on.bruce.cheryl.a" userId="c48f65da-2691-4240-a32d-61375f5a1342" providerId="ADAL" clId="{8AC15621-0A70-4C7B-8FB5-0A56FAC92A80}" dt="2022-04-16T18:51:27.584" v="9151" actId="20577"/>
          <ac:spMkLst>
            <pc:docMk/>
            <pc:sldMk cId="2140651337" sldId="261"/>
            <ac:spMk id="9" creationId="{8A37A37F-2A7F-4D46-8F0E-D7B55C313575}"/>
          </ac:spMkLst>
        </pc:spChg>
        <pc:spChg chg="add del mod ord">
          <ac:chgData name="on.bruce.cheryl.a" userId="c48f65da-2691-4240-a32d-61375f5a1342" providerId="ADAL" clId="{8AC15621-0A70-4C7B-8FB5-0A56FAC92A80}" dt="2022-04-07T03:07:40.758" v="3691" actId="478"/>
          <ac:spMkLst>
            <pc:docMk/>
            <pc:sldMk cId="2140651337" sldId="261"/>
            <ac:spMk id="10" creationId="{2EC549F9-1635-42F6-90AB-E4E0A945D194}"/>
          </ac:spMkLst>
        </pc:spChg>
        <pc:spChg chg="add del mod ord">
          <ac:chgData name="on.bruce.cheryl.a" userId="c48f65da-2691-4240-a32d-61375f5a1342" providerId="ADAL" clId="{8AC15621-0A70-4C7B-8FB5-0A56FAC92A80}" dt="2022-04-07T02:47:34.904" v="3619" actId="931"/>
          <ac:spMkLst>
            <pc:docMk/>
            <pc:sldMk cId="2140651337" sldId="261"/>
            <ac:spMk id="11" creationId="{0BD39886-D35E-4447-9841-149454D9C961}"/>
          </ac:spMkLst>
        </pc:spChg>
        <pc:spChg chg="add del mod ord">
          <ac:chgData name="on.bruce.cheryl.a" userId="c48f65da-2691-4240-a32d-61375f5a1342" providerId="ADAL" clId="{8AC15621-0A70-4C7B-8FB5-0A56FAC92A80}" dt="2022-04-07T02:48:06.184" v="3622" actId="931"/>
          <ac:spMkLst>
            <pc:docMk/>
            <pc:sldMk cId="2140651337" sldId="261"/>
            <ac:spMk id="12" creationId="{C22BD6E9-8F8C-46A6-AD79-47FE2986A2ED}"/>
          </ac:spMkLst>
        </pc:spChg>
        <pc:spChg chg="add del mod">
          <ac:chgData name="on.bruce.cheryl.a" userId="c48f65da-2691-4240-a32d-61375f5a1342" providerId="ADAL" clId="{8AC15621-0A70-4C7B-8FB5-0A56FAC92A80}" dt="2022-04-07T03:00:03.003" v="3665" actId="931"/>
          <ac:spMkLst>
            <pc:docMk/>
            <pc:sldMk cId="2140651337" sldId="261"/>
            <ac:spMk id="22" creationId="{898638C8-D099-4118-9480-4EC6FC5E8055}"/>
          </ac:spMkLst>
        </pc:spChg>
        <pc:spChg chg="add del mod">
          <ac:chgData name="on.bruce.cheryl.a" userId="c48f65da-2691-4240-a32d-61375f5a1342" providerId="ADAL" clId="{8AC15621-0A70-4C7B-8FB5-0A56FAC92A80}" dt="2022-04-07T03:00:28.790" v="3669" actId="931"/>
          <ac:spMkLst>
            <pc:docMk/>
            <pc:sldMk cId="2140651337" sldId="261"/>
            <ac:spMk id="26" creationId="{4296CBBA-191E-4E35-B46E-714CD342942A}"/>
          </ac:spMkLst>
        </pc:spChg>
        <pc:spChg chg="add del mod">
          <ac:chgData name="on.bruce.cheryl.a" userId="c48f65da-2691-4240-a32d-61375f5a1342" providerId="ADAL" clId="{8AC15621-0A70-4C7B-8FB5-0A56FAC92A80}" dt="2022-04-07T03:00:42.387" v="3673" actId="478"/>
          <ac:spMkLst>
            <pc:docMk/>
            <pc:sldMk cId="2140651337" sldId="261"/>
            <ac:spMk id="30" creationId="{02B8FF15-C20E-48B8-9908-F61A883495DA}"/>
          </ac:spMkLst>
        </pc:spChg>
        <pc:spChg chg="add del mod">
          <ac:chgData name="on.bruce.cheryl.a" userId="c48f65da-2691-4240-a32d-61375f5a1342" providerId="ADAL" clId="{8AC15621-0A70-4C7B-8FB5-0A56FAC92A80}" dt="2022-04-07T03:07:15.313" v="3688" actId="931"/>
          <ac:spMkLst>
            <pc:docMk/>
            <pc:sldMk cId="2140651337" sldId="261"/>
            <ac:spMk id="34" creationId="{3157729E-5AC4-4E3E-847C-764B142F1324}"/>
          </ac:spMkLst>
        </pc:spChg>
        <pc:picChg chg="add mod">
          <ac:chgData name="on.bruce.cheryl.a" userId="c48f65da-2691-4240-a32d-61375f5a1342" providerId="ADAL" clId="{8AC15621-0A70-4C7B-8FB5-0A56FAC92A80}" dt="2022-04-22T07:58:06.325" v="10341"/>
          <ac:picMkLst>
            <pc:docMk/>
            <pc:sldMk cId="2140651337" sldId="261"/>
            <ac:picMk id="3" creationId="{75EEAADA-A869-4CF3-B58B-D5FBD5D1D6CF}"/>
          </ac:picMkLst>
        </pc:picChg>
        <pc:picChg chg="add del mod">
          <ac:chgData name="on.bruce.cheryl.a" userId="c48f65da-2691-4240-a32d-61375f5a1342" providerId="ADAL" clId="{8AC15621-0A70-4C7B-8FB5-0A56FAC92A80}" dt="2022-04-09T10:59:04.133" v="8061"/>
          <ac:picMkLst>
            <pc:docMk/>
            <pc:sldMk cId="2140651337" sldId="261"/>
            <ac:picMk id="3" creationId="{D463ACA4-FD4B-4A17-9FAA-4CD80A36346F}"/>
          </ac:picMkLst>
        </pc:picChg>
        <pc:picChg chg="add del mod">
          <ac:chgData name="on.bruce.cheryl.a" userId="c48f65da-2691-4240-a32d-61375f5a1342" providerId="ADAL" clId="{8AC15621-0A70-4C7B-8FB5-0A56FAC92A80}" dt="2022-04-09T10:59:31.325" v="8063"/>
          <ac:picMkLst>
            <pc:docMk/>
            <pc:sldMk cId="2140651337" sldId="261"/>
            <ac:picMk id="4" creationId="{1D98A7FE-4B9A-4FAB-B2C7-1E9A8046B779}"/>
          </ac:picMkLst>
        </pc:picChg>
        <pc:picChg chg="add del mod">
          <ac:chgData name="on.bruce.cheryl.a" userId="c48f65da-2691-4240-a32d-61375f5a1342" providerId="ADAL" clId="{8AC15621-0A70-4C7B-8FB5-0A56FAC92A80}" dt="2022-04-22T07:31:18.282" v="10338"/>
          <ac:picMkLst>
            <pc:docMk/>
            <pc:sldMk cId="2140651337" sldId="261"/>
            <ac:picMk id="5" creationId="{CDA21DC4-4270-41C0-BA6A-AA3AE012C966}"/>
          </ac:picMkLst>
        </pc:picChg>
        <pc:picChg chg="add del mod">
          <ac:chgData name="on.bruce.cheryl.a" userId="c48f65da-2691-4240-a32d-61375f5a1342" providerId="ADAL" clId="{8AC15621-0A70-4C7B-8FB5-0A56FAC92A80}" dt="2022-04-07T03:00:13.586" v="3668" actId="478"/>
          <ac:picMkLst>
            <pc:docMk/>
            <pc:sldMk cId="2140651337" sldId="261"/>
            <ac:picMk id="14" creationId="{EB31C151-A46B-4108-A01C-B84E86618C10}"/>
          </ac:picMkLst>
        </pc:picChg>
        <pc:picChg chg="add del mod">
          <ac:chgData name="on.bruce.cheryl.a" userId="c48f65da-2691-4240-a32d-61375f5a1342" providerId="ADAL" clId="{8AC15621-0A70-4C7B-8FB5-0A56FAC92A80}" dt="2022-04-07T02:57:56.257" v="3649" actId="478"/>
          <ac:picMkLst>
            <pc:docMk/>
            <pc:sldMk cId="2140651337" sldId="261"/>
            <ac:picMk id="16" creationId="{24FD93C8-BEEA-4A0C-87EC-ABAEA14AB94F}"/>
          </ac:picMkLst>
        </pc:picChg>
        <pc:picChg chg="add del mod">
          <ac:chgData name="on.bruce.cheryl.a" userId="c48f65da-2691-4240-a32d-61375f5a1342" providerId="ADAL" clId="{8AC15621-0A70-4C7B-8FB5-0A56FAC92A80}" dt="2022-04-07T03:06:58.974" v="3686" actId="478"/>
          <ac:picMkLst>
            <pc:docMk/>
            <pc:sldMk cId="2140651337" sldId="261"/>
            <ac:picMk id="18" creationId="{180F85FE-EDE7-4CCE-890C-BF16E33D011C}"/>
          </ac:picMkLst>
        </pc:picChg>
        <pc:picChg chg="add mod">
          <ac:chgData name="on.bruce.cheryl.a" userId="c48f65da-2691-4240-a32d-61375f5a1342" providerId="ADAL" clId="{8AC15621-0A70-4C7B-8FB5-0A56FAC92A80}" dt="2022-04-07T03:09:57.398" v="3716" actId="1076"/>
          <ac:picMkLst>
            <pc:docMk/>
            <pc:sldMk cId="2140651337" sldId="261"/>
            <ac:picMk id="20" creationId="{BB4AF4D2-F50A-416E-890C-21A1ADA3B82F}"/>
          </ac:picMkLst>
        </pc:picChg>
        <pc:picChg chg="add mod">
          <ac:chgData name="on.bruce.cheryl.a" userId="c48f65da-2691-4240-a32d-61375f5a1342" providerId="ADAL" clId="{8AC15621-0A70-4C7B-8FB5-0A56FAC92A80}" dt="2022-04-07T03:00:05.300" v="3667" actId="962"/>
          <ac:picMkLst>
            <pc:docMk/>
            <pc:sldMk cId="2140651337" sldId="261"/>
            <ac:picMk id="24" creationId="{04E60CFB-E45C-40C1-98AA-50E9E56814E1}"/>
          </ac:picMkLst>
        </pc:picChg>
        <pc:picChg chg="add del mod">
          <ac:chgData name="on.bruce.cheryl.a" userId="c48f65da-2691-4240-a32d-61375f5a1342" providerId="ADAL" clId="{8AC15621-0A70-4C7B-8FB5-0A56FAC92A80}" dt="2022-04-07T03:00:38" v="3672" actId="478"/>
          <ac:picMkLst>
            <pc:docMk/>
            <pc:sldMk cId="2140651337" sldId="261"/>
            <ac:picMk id="28" creationId="{EB41A513-902C-4473-BEF4-8B43E23436E8}"/>
          </ac:picMkLst>
        </pc:picChg>
        <pc:picChg chg="add del mod">
          <ac:chgData name="on.bruce.cheryl.a" userId="c48f65da-2691-4240-a32d-61375f5a1342" providerId="ADAL" clId="{8AC15621-0A70-4C7B-8FB5-0A56FAC92A80}" dt="2022-04-07T03:07:04.385" v="3687" actId="478"/>
          <ac:picMkLst>
            <pc:docMk/>
            <pc:sldMk cId="2140651337" sldId="261"/>
            <ac:picMk id="32" creationId="{59BB7188-5B8B-4DB1-A054-35864C8383AC}"/>
          </ac:picMkLst>
        </pc:picChg>
        <pc:picChg chg="add mod">
          <ac:chgData name="on.bruce.cheryl.a" userId="c48f65da-2691-4240-a32d-61375f5a1342" providerId="ADAL" clId="{8AC15621-0A70-4C7B-8FB5-0A56FAC92A80}" dt="2022-04-07T03:07:16.396" v="3690" actId="962"/>
          <ac:picMkLst>
            <pc:docMk/>
            <pc:sldMk cId="2140651337" sldId="261"/>
            <ac:picMk id="36" creationId="{A126A382-7100-4C60-A159-A71D3D1E7804}"/>
          </ac:picMkLst>
        </pc:picChg>
      </pc:sldChg>
      <pc:sldChg chg="addSp delSp modSp new mod modTransition modClrScheme modAnim chgLayout">
        <pc:chgData name="on.bruce.cheryl.a" userId="c48f65da-2691-4240-a32d-61375f5a1342" providerId="ADAL" clId="{8AC15621-0A70-4C7B-8FB5-0A56FAC92A80}" dt="2022-04-22T07:58:06.325" v="10341"/>
        <pc:sldMkLst>
          <pc:docMk/>
          <pc:sldMk cId="3818603520" sldId="262"/>
        </pc:sldMkLst>
        <pc:spChg chg="mod ord">
          <ac:chgData name="on.bruce.cheryl.a" userId="c48f65da-2691-4240-a32d-61375f5a1342" providerId="ADAL" clId="{8AC15621-0A70-4C7B-8FB5-0A56FAC92A80}" dt="2022-04-07T05:55:24.957" v="5201" actId="14100"/>
          <ac:spMkLst>
            <pc:docMk/>
            <pc:sldMk cId="3818603520" sldId="262"/>
            <ac:spMk id="2" creationId="{1751DA9B-818C-4B68-BFF5-F06873F6BC1A}"/>
          </ac:spMkLst>
        </pc:spChg>
        <pc:spChg chg="del mod ord">
          <ac:chgData name="on.bruce.cheryl.a" userId="c48f65da-2691-4240-a32d-61375f5a1342" providerId="ADAL" clId="{8AC15621-0A70-4C7B-8FB5-0A56FAC92A80}" dt="2022-04-07T03:15:47.599" v="3717" actId="700"/>
          <ac:spMkLst>
            <pc:docMk/>
            <pc:sldMk cId="3818603520" sldId="262"/>
            <ac:spMk id="3" creationId="{C0E4B738-2E91-4137-B6B5-66A2286C56C5}"/>
          </ac:spMkLst>
        </pc:spChg>
        <pc:spChg chg="add del mod ord">
          <ac:chgData name="on.bruce.cheryl.a" userId="c48f65da-2691-4240-a32d-61375f5a1342" providerId="ADAL" clId="{8AC15621-0A70-4C7B-8FB5-0A56FAC92A80}" dt="2022-04-07T03:22:26.516" v="3727" actId="478"/>
          <ac:spMkLst>
            <pc:docMk/>
            <pc:sldMk cId="3818603520" sldId="262"/>
            <ac:spMk id="4" creationId="{679D4CCC-B260-425F-9DFE-C14E31BC81DC}"/>
          </ac:spMkLst>
        </pc:spChg>
        <pc:spChg chg="add del mod ord">
          <ac:chgData name="on.bruce.cheryl.a" userId="c48f65da-2691-4240-a32d-61375f5a1342" providerId="ADAL" clId="{8AC15621-0A70-4C7B-8FB5-0A56FAC92A80}" dt="2022-04-07T03:27:08.162" v="3744" actId="478"/>
          <ac:spMkLst>
            <pc:docMk/>
            <pc:sldMk cId="3818603520" sldId="262"/>
            <ac:spMk id="5" creationId="{E7B4D829-0141-488A-B27E-274476701AC5}"/>
          </ac:spMkLst>
        </pc:spChg>
        <pc:spChg chg="add del mod ord">
          <ac:chgData name="on.bruce.cheryl.a" userId="c48f65da-2691-4240-a32d-61375f5a1342" providerId="ADAL" clId="{8AC15621-0A70-4C7B-8FB5-0A56FAC92A80}" dt="2022-04-07T03:27:01.110" v="3743" actId="478"/>
          <ac:spMkLst>
            <pc:docMk/>
            <pc:sldMk cId="3818603520" sldId="262"/>
            <ac:spMk id="6" creationId="{E5B6F162-2EEB-4DED-92A5-43AAFE8265C4}"/>
          </ac:spMkLst>
        </pc:spChg>
        <pc:spChg chg="add del mod ord">
          <ac:chgData name="on.bruce.cheryl.a" userId="c48f65da-2691-4240-a32d-61375f5a1342" providerId="ADAL" clId="{8AC15621-0A70-4C7B-8FB5-0A56FAC92A80}" dt="2022-04-07T03:16:11.027" v="3718" actId="931"/>
          <ac:spMkLst>
            <pc:docMk/>
            <pc:sldMk cId="3818603520" sldId="262"/>
            <ac:spMk id="7" creationId="{12FC33DC-B1C4-420A-80D2-B3E7EB2E5FF4}"/>
          </ac:spMkLst>
        </pc:spChg>
        <pc:spChg chg="add mod ord">
          <ac:chgData name="on.bruce.cheryl.a" userId="c48f65da-2691-4240-a32d-61375f5a1342" providerId="ADAL" clId="{8AC15621-0A70-4C7B-8FB5-0A56FAC92A80}" dt="2022-04-07T06:01:01.610" v="5252" actId="207"/>
          <ac:spMkLst>
            <pc:docMk/>
            <pc:sldMk cId="3818603520" sldId="262"/>
            <ac:spMk id="8" creationId="{4B6A221A-AFEC-4E0A-B0EB-E2A54C417A40}"/>
          </ac:spMkLst>
        </pc:spChg>
        <pc:spChg chg="add mod ord">
          <ac:chgData name="on.bruce.cheryl.a" userId="c48f65da-2691-4240-a32d-61375f5a1342" providerId="ADAL" clId="{8AC15621-0A70-4C7B-8FB5-0A56FAC92A80}" dt="2022-04-16T18:54:00.142" v="9315" actId="313"/>
          <ac:spMkLst>
            <pc:docMk/>
            <pc:sldMk cId="3818603520" sldId="262"/>
            <ac:spMk id="9" creationId="{0F850196-E5C2-47C5-9B91-01F06E1D214D}"/>
          </ac:spMkLst>
        </pc:spChg>
        <pc:spChg chg="add mod ord">
          <ac:chgData name="on.bruce.cheryl.a" userId="c48f65da-2691-4240-a32d-61375f5a1342" providerId="ADAL" clId="{8AC15621-0A70-4C7B-8FB5-0A56FAC92A80}" dt="2022-04-07T06:01:09.971" v="5254" actId="207"/>
          <ac:spMkLst>
            <pc:docMk/>
            <pc:sldMk cId="3818603520" sldId="262"/>
            <ac:spMk id="10" creationId="{AC92D73D-B67D-498E-B03D-C38CFF4E189F}"/>
          </ac:spMkLst>
        </pc:spChg>
        <pc:spChg chg="add del mod ord">
          <ac:chgData name="on.bruce.cheryl.a" userId="c48f65da-2691-4240-a32d-61375f5a1342" providerId="ADAL" clId="{8AC15621-0A70-4C7B-8FB5-0A56FAC92A80}" dt="2022-04-07T03:16:27.595" v="3721" actId="931"/>
          <ac:spMkLst>
            <pc:docMk/>
            <pc:sldMk cId="3818603520" sldId="262"/>
            <ac:spMk id="11" creationId="{256B3C25-7A5C-48CF-BE53-245A8654B318}"/>
          </ac:spMkLst>
        </pc:spChg>
        <pc:spChg chg="add del mod ord">
          <ac:chgData name="on.bruce.cheryl.a" userId="c48f65da-2691-4240-a32d-61375f5a1342" providerId="ADAL" clId="{8AC15621-0A70-4C7B-8FB5-0A56FAC92A80}" dt="2022-04-07T03:20:01.786" v="3724" actId="931"/>
          <ac:spMkLst>
            <pc:docMk/>
            <pc:sldMk cId="3818603520" sldId="262"/>
            <ac:spMk id="12" creationId="{E71F1B70-F398-4BC5-82C4-B2E73DCC8CB9}"/>
          </ac:spMkLst>
        </pc:spChg>
        <pc:spChg chg="add del mod">
          <ac:chgData name="on.bruce.cheryl.a" userId="c48f65da-2691-4240-a32d-61375f5a1342" providerId="ADAL" clId="{8AC15621-0A70-4C7B-8FB5-0A56FAC92A80}" dt="2022-04-07T03:26:27.305" v="3741" actId="931"/>
          <ac:spMkLst>
            <pc:docMk/>
            <pc:sldMk cId="3818603520" sldId="262"/>
            <ac:spMk id="20" creationId="{D58D4AED-0B38-41E7-BB4F-452D45B0F763}"/>
          </ac:spMkLst>
        </pc:spChg>
        <pc:picChg chg="add del mod">
          <ac:chgData name="on.bruce.cheryl.a" userId="c48f65da-2691-4240-a32d-61375f5a1342" providerId="ADAL" clId="{8AC15621-0A70-4C7B-8FB5-0A56FAC92A80}" dt="2022-04-09T11:03:12.113" v="8065"/>
          <ac:picMkLst>
            <pc:docMk/>
            <pc:sldMk cId="3818603520" sldId="262"/>
            <ac:picMk id="3" creationId="{CD81031B-5DC2-46EF-BAC1-3B21AF69D6C5}"/>
          </ac:picMkLst>
        </pc:picChg>
        <pc:picChg chg="add mod">
          <ac:chgData name="on.bruce.cheryl.a" userId="c48f65da-2691-4240-a32d-61375f5a1342" providerId="ADAL" clId="{8AC15621-0A70-4C7B-8FB5-0A56FAC92A80}" dt="2022-04-22T07:58:06.325" v="10341"/>
          <ac:picMkLst>
            <pc:docMk/>
            <pc:sldMk cId="3818603520" sldId="262"/>
            <ac:picMk id="3" creationId="{F0C077A5-2598-4117-80FF-C2AA5404CD2E}"/>
          </ac:picMkLst>
        </pc:picChg>
        <pc:picChg chg="add del mod">
          <ac:chgData name="on.bruce.cheryl.a" userId="c48f65da-2691-4240-a32d-61375f5a1342" providerId="ADAL" clId="{8AC15621-0A70-4C7B-8FB5-0A56FAC92A80}" dt="2022-04-22T07:31:18.282" v="10338"/>
          <ac:picMkLst>
            <pc:docMk/>
            <pc:sldMk cId="3818603520" sldId="262"/>
            <ac:picMk id="4" creationId="{7262A4B0-151D-4E5D-AD20-DF61C33387AE}"/>
          </ac:picMkLst>
        </pc:picChg>
        <pc:picChg chg="add mod">
          <ac:chgData name="on.bruce.cheryl.a" userId="c48f65da-2691-4240-a32d-61375f5a1342" providerId="ADAL" clId="{8AC15621-0A70-4C7B-8FB5-0A56FAC92A80}" dt="2022-04-07T03:16:12.127" v="3720" actId="962"/>
          <ac:picMkLst>
            <pc:docMk/>
            <pc:sldMk cId="3818603520" sldId="262"/>
            <ac:picMk id="14" creationId="{A2BDBF1C-D9D7-4B1A-A779-1F6A13B032C6}"/>
          </ac:picMkLst>
        </pc:picChg>
        <pc:picChg chg="add mod">
          <ac:chgData name="on.bruce.cheryl.a" userId="c48f65da-2691-4240-a32d-61375f5a1342" providerId="ADAL" clId="{8AC15621-0A70-4C7B-8FB5-0A56FAC92A80}" dt="2022-04-07T03:16:28.687" v="3723" actId="962"/>
          <ac:picMkLst>
            <pc:docMk/>
            <pc:sldMk cId="3818603520" sldId="262"/>
            <ac:picMk id="16" creationId="{122673DB-015B-49E9-9515-19D9E5FA2F06}"/>
          </ac:picMkLst>
        </pc:picChg>
        <pc:picChg chg="add del mod">
          <ac:chgData name="on.bruce.cheryl.a" userId="c48f65da-2691-4240-a32d-61375f5a1342" providerId="ADAL" clId="{8AC15621-0A70-4C7B-8FB5-0A56FAC92A80}" dt="2022-04-07T03:26:12.443" v="3740" actId="478"/>
          <ac:picMkLst>
            <pc:docMk/>
            <pc:sldMk cId="3818603520" sldId="262"/>
            <ac:picMk id="18" creationId="{5BF35040-5D6E-4ECB-9F15-B37ABF18E35D}"/>
          </ac:picMkLst>
        </pc:picChg>
        <pc:picChg chg="add mod">
          <ac:chgData name="on.bruce.cheryl.a" userId="c48f65da-2691-4240-a32d-61375f5a1342" providerId="ADAL" clId="{8AC15621-0A70-4C7B-8FB5-0A56FAC92A80}" dt="2022-04-07T03:26:27.305" v="3741" actId="931"/>
          <ac:picMkLst>
            <pc:docMk/>
            <pc:sldMk cId="3818603520" sldId="262"/>
            <ac:picMk id="22" creationId="{B64DF7A3-DE03-4A7D-8ACF-000B430D0183}"/>
          </ac:picMkLst>
        </pc:picChg>
      </pc:sldChg>
      <pc:sldChg chg="addSp delSp modSp new mod modTransition modClrScheme modAnim chgLayout">
        <pc:chgData name="on.bruce.cheryl.a" userId="c48f65da-2691-4240-a32d-61375f5a1342" providerId="ADAL" clId="{8AC15621-0A70-4C7B-8FB5-0A56FAC92A80}" dt="2022-04-22T07:58:06.325" v="10341"/>
        <pc:sldMkLst>
          <pc:docMk/>
          <pc:sldMk cId="3728002755" sldId="263"/>
        </pc:sldMkLst>
        <pc:spChg chg="mod ord">
          <ac:chgData name="on.bruce.cheryl.a" userId="c48f65da-2691-4240-a32d-61375f5a1342" providerId="ADAL" clId="{8AC15621-0A70-4C7B-8FB5-0A56FAC92A80}" dt="2022-04-07T05:56:16.349" v="5207" actId="14100"/>
          <ac:spMkLst>
            <pc:docMk/>
            <pc:sldMk cId="3728002755" sldId="263"/>
            <ac:spMk id="2" creationId="{44F9C185-4FA6-4A36-99BA-EA69FC9861F4}"/>
          </ac:spMkLst>
        </pc:spChg>
        <pc:spChg chg="del mod ord">
          <ac:chgData name="on.bruce.cheryl.a" userId="c48f65da-2691-4240-a32d-61375f5a1342" providerId="ADAL" clId="{8AC15621-0A70-4C7B-8FB5-0A56FAC92A80}" dt="2022-04-07T03:27:23.754" v="3745" actId="700"/>
          <ac:spMkLst>
            <pc:docMk/>
            <pc:sldMk cId="3728002755" sldId="263"/>
            <ac:spMk id="3" creationId="{2E01AF6E-E026-4950-BE26-7485606EBBB7}"/>
          </ac:spMkLst>
        </pc:spChg>
        <pc:spChg chg="add del mod ord">
          <ac:chgData name="on.bruce.cheryl.a" userId="c48f65da-2691-4240-a32d-61375f5a1342" providerId="ADAL" clId="{8AC15621-0A70-4C7B-8FB5-0A56FAC92A80}" dt="2022-04-07T03:44:08.508" v="3999" actId="478"/>
          <ac:spMkLst>
            <pc:docMk/>
            <pc:sldMk cId="3728002755" sldId="263"/>
            <ac:spMk id="4" creationId="{84ACBC25-1EB2-4DB2-9048-5408F6CFD5BF}"/>
          </ac:spMkLst>
        </pc:spChg>
        <pc:spChg chg="add del mod ord">
          <ac:chgData name="on.bruce.cheryl.a" userId="c48f65da-2691-4240-a32d-61375f5a1342" providerId="ADAL" clId="{8AC15621-0A70-4C7B-8FB5-0A56FAC92A80}" dt="2022-04-07T03:44:13.324" v="4000" actId="478"/>
          <ac:spMkLst>
            <pc:docMk/>
            <pc:sldMk cId="3728002755" sldId="263"/>
            <ac:spMk id="5" creationId="{031FA70A-FBD1-40A6-8B73-BE9779BD8F32}"/>
          </ac:spMkLst>
        </pc:spChg>
        <pc:spChg chg="add del mod ord">
          <ac:chgData name="on.bruce.cheryl.a" userId="c48f65da-2691-4240-a32d-61375f5a1342" providerId="ADAL" clId="{8AC15621-0A70-4C7B-8FB5-0A56FAC92A80}" dt="2022-04-07T03:44:17.679" v="4001" actId="478"/>
          <ac:spMkLst>
            <pc:docMk/>
            <pc:sldMk cId="3728002755" sldId="263"/>
            <ac:spMk id="6" creationId="{ABAC81EC-A3F4-461D-80A1-F3D8E86BBD7A}"/>
          </ac:spMkLst>
        </pc:spChg>
        <pc:spChg chg="add del mod ord">
          <ac:chgData name="on.bruce.cheryl.a" userId="c48f65da-2691-4240-a32d-61375f5a1342" providerId="ADAL" clId="{8AC15621-0A70-4C7B-8FB5-0A56FAC92A80}" dt="2022-04-07T03:28:09.742" v="3746" actId="931"/>
          <ac:spMkLst>
            <pc:docMk/>
            <pc:sldMk cId="3728002755" sldId="263"/>
            <ac:spMk id="7" creationId="{CC23830F-9C5C-4272-B31F-1398A07D0917}"/>
          </ac:spMkLst>
        </pc:spChg>
        <pc:spChg chg="add mod ord">
          <ac:chgData name="on.bruce.cheryl.a" userId="c48f65da-2691-4240-a32d-61375f5a1342" providerId="ADAL" clId="{8AC15621-0A70-4C7B-8FB5-0A56FAC92A80}" dt="2022-04-16T18:54:46.776" v="9366" actId="20577"/>
          <ac:spMkLst>
            <pc:docMk/>
            <pc:sldMk cId="3728002755" sldId="263"/>
            <ac:spMk id="8" creationId="{14864A62-3816-47AB-9A42-76118DF275AD}"/>
          </ac:spMkLst>
        </pc:spChg>
        <pc:spChg chg="add mod ord">
          <ac:chgData name="on.bruce.cheryl.a" userId="c48f65da-2691-4240-a32d-61375f5a1342" providerId="ADAL" clId="{8AC15621-0A70-4C7B-8FB5-0A56FAC92A80}" dt="2022-04-16T18:58:45.771" v="9536" actId="313"/>
          <ac:spMkLst>
            <pc:docMk/>
            <pc:sldMk cId="3728002755" sldId="263"/>
            <ac:spMk id="9" creationId="{62B3CFD4-4337-4324-A93B-370F564AF9E4}"/>
          </ac:spMkLst>
        </pc:spChg>
        <pc:spChg chg="add mod ord">
          <ac:chgData name="on.bruce.cheryl.a" userId="c48f65da-2691-4240-a32d-61375f5a1342" providerId="ADAL" clId="{8AC15621-0A70-4C7B-8FB5-0A56FAC92A80}" dt="2022-04-16T18:58:39.350" v="9535" actId="14100"/>
          <ac:spMkLst>
            <pc:docMk/>
            <pc:sldMk cId="3728002755" sldId="263"/>
            <ac:spMk id="10" creationId="{55D9BABF-4A36-44E5-9981-5A283CA6702E}"/>
          </ac:spMkLst>
        </pc:spChg>
        <pc:spChg chg="add del mod ord">
          <ac:chgData name="on.bruce.cheryl.a" userId="c48f65da-2691-4240-a32d-61375f5a1342" providerId="ADAL" clId="{8AC15621-0A70-4C7B-8FB5-0A56FAC92A80}" dt="2022-04-07T03:28:50.045" v="3749" actId="931"/>
          <ac:spMkLst>
            <pc:docMk/>
            <pc:sldMk cId="3728002755" sldId="263"/>
            <ac:spMk id="11" creationId="{8852EB6A-5440-4F0C-8DA6-4CC26FEB7116}"/>
          </ac:spMkLst>
        </pc:spChg>
        <pc:spChg chg="add del mod ord">
          <ac:chgData name="on.bruce.cheryl.a" userId="c48f65da-2691-4240-a32d-61375f5a1342" providerId="ADAL" clId="{8AC15621-0A70-4C7B-8FB5-0A56FAC92A80}" dt="2022-04-07T03:30:07.806" v="3752" actId="931"/>
          <ac:spMkLst>
            <pc:docMk/>
            <pc:sldMk cId="3728002755" sldId="263"/>
            <ac:spMk id="12" creationId="{F881E580-A940-49DD-AE5D-FA4BE5DDA5BF}"/>
          </ac:spMkLst>
        </pc:spChg>
        <pc:picChg chg="add del mod">
          <ac:chgData name="on.bruce.cheryl.a" userId="c48f65da-2691-4240-a32d-61375f5a1342" providerId="ADAL" clId="{8AC15621-0A70-4C7B-8FB5-0A56FAC92A80}" dt="2022-04-22T07:31:18.282" v="10338"/>
          <ac:picMkLst>
            <pc:docMk/>
            <pc:sldMk cId="3728002755" sldId="263"/>
            <ac:picMk id="3" creationId="{424DF601-F8A9-47F1-AD4D-685C9320BD1B}"/>
          </ac:picMkLst>
        </pc:picChg>
        <pc:picChg chg="add mod">
          <ac:chgData name="on.bruce.cheryl.a" userId="c48f65da-2691-4240-a32d-61375f5a1342" providerId="ADAL" clId="{8AC15621-0A70-4C7B-8FB5-0A56FAC92A80}" dt="2022-04-22T07:58:06.325" v="10341"/>
          <ac:picMkLst>
            <pc:docMk/>
            <pc:sldMk cId="3728002755" sldId="263"/>
            <ac:picMk id="4" creationId="{C3F7DCBA-D90F-462E-BEDF-BCD2032A706B}"/>
          </ac:picMkLst>
        </pc:picChg>
        <pc:picChg chg="add mod">
          <ac:chgData name="on.bruce.cheryl.a" userId="c48f65da-2691-4240-a32d-61375f5a1342" providerId="ADAL" clId="{8AC15621-0A70-4C7B-8FB5-0A56FAC92A80}" dt="2022-04-07T03:28:10.622" v="3748" actId="962"/>
          <ac:picMkLst>
            <pc:docMk/>
            <pc:sldMk cId="3728002755" sldId="263"/>
            <ac:picMk id="14" creationId="{F618951C-9B84-4079-BEE9-7463AC857677}"/>
          </ac:picMkLst>
        </pc:picChg>
        <pc:picChg chg="add mod">
          <ac:chgData name="on.bruce.cheryl.a" userId="c48f65da-2691-4240-a32d-61375f5a1342" providerId="ADAL" clId="{8AC15621-0A70-4C7B-8FB5-0A56FAC92A80}" dt="2022-04-07T03:28:52.339" v="3751" actId="962"/>
          <ac:picMkLst>
            <pc:docMk/>
            <pc:sldMk cId="3728002755" sldId="263"/>
            <ac:picMk id="16" creationId="{3A8A1170-E855-4A03-A487-93B6EBE8AA50}"/>
          </ac:picMkLst>
        </pc:picChg>
        <pc:picChg chg="add mod">
          <ac:chgData name="on.bruce.cheryl.a" userId="c48f65da-2691-4240-a32d-61375f5a1342" providerId="ADAL" clId="{8AC15621-0A70-4C7B-8FB5-0A56FAC92A80}" dt="2022-04-07T03:30:10.611" v="3754" actId="962"/>
          <ac:picMkLst>
            <pc:docMk/>
            <pc:sldMk cId="3728002755" sldId="263"/>
            <ac:picMk id="18" creationId="{26DCA0DF-4B4B-447E-9CCF-D358D4DD06F5}"/>
          </ac:picMkLst>
        </pc:picChg>
      </pc:sldChg>
      <pc:sldChg chg="addSp delSp modSp new mod modTransition modClrScheme modAnim chgLayout">
        <pc:chgData name="on.bruce.cheryl.a" userId="c48f65da-2691-4240-a32d-61375f5a1342" providerId="ADAL" clId="{8AC15621-0A70-4C7B-8FB5-0A56FAC92A80}" dt="2022-04-22T07:58:06.325" v="10341"/>
        <pc:sldMkLst>
          <pc:docMk/>
          <pc:sldMk cId="215159726" sldId="264"/>
        </pc:sldMkLst>
        <pc:spChg chg="mod ord">
          <ac:chgData name="on.bruce.cheryl.a" userId="c48f65da-2691-4240-a32d-61375f5a1342" providerId="ADAL" clId="{8AC15621-0A70-4C7B-8FB5-0A56FAC92A80}" dt="2022-04-07T05:06:34.379" v="5007" actId="1076"/>
          <ac:spMkLst>
            <pc:docMk/>
            <pc:sldMk cId="215159726" sldId="264"/>
            <ac:spMk id="2" creationId="{DC3386D4-366E-4EA7-B57C-526A598B9446}"/>
          </ac:spMkLst>
        </pc:spChg>
        <pc:spChg chg="del mod ord">
          <ac:chgData name="on.bruce.cheryl.a" userId="c48f65da-2691-4240-a32d-61375f5a1342" providerId="ADAL" clId="{8AC15621-0A70-4C7B-8FB5-0A56FAC92A80}" dt="2022-04-07T03:50:49.320" v="4013" actId="700"/>
          <ac:spMkLst>
            <pc:docMk/>
            <pc:sldMk cId="215159726" sldId="264"/>
            <ac:spMk id="3" creationId="{2E7144F9-7D91-47DB-A6C5-6F3BCAE3E0A4}"/>
          </ac:spMkLst>
        </pc:spChg>
        <pc:spChg chg="add del mod ord">
          <ac:chgData name="on.bruce.cheryl.a" userId="c48f65da-2691-4240-a32d-61375f5a1342" providerId="ADAL" clId="{8AC15621-0A70-4C7B-8FB5-0A56FAC92A80}" dt="2022-04-07T04:03:38.517" v="4043" actId="478"/>
          <ac:spMkLst>
            <pc:docMk/>
            <pc:sldMk cId="215159726" sldId="264"/>
            <ac:spMk id="4" creationId="{82761AC9-EC2C-4AD9-90C4-3215DCC59790}"/>
          </ac:spMkLst>
        </pc:spChg>
        <pc:spChg chg="add del mod ord">
          <ac:chgData name="on.bruce.cheryl.a" userId="c48f65da-2691-4240-a32d-61375f5a1342" providerId="ADAL" clId="{8AC15621-0A70-4C7B-8FB5-0A56FAC92A80}" dt="2022-04-07T04:04:39.458" v="4051" actId="478"/>
          <ac:spMkLst>
            <pc:docMk/>
            <pc:sldMk cId="215159726" sldId="264"/>
            <ac:spMk id="5" creationId="{F8037907-128D-4164-A7CC-1893AF93D3DB}"/>
          </ac:spMkLst>
        </pc:spChg>
        <pc:spChg chg="add del mod ord">
          <ac:chgData name="on.bruce.cheryl.a" userId="c48f65da-2691-4240-a32d-61375f5a1342" providerId="ADAL" clId="{8AC15621-0A70-4C7B-8FB5-0A56FAC92A80}" dt="2022-04-07T04:16:54.935" v="4617" actId="478"/>
          <ac:spMkLst>
            <pc:docMk/>
            <pc:sldMk cId="215159726" sldId="264"/>
            <ac:spMk id="6" creationId="{D16C01E8-A419-40BC-9447-01954C4CC108}"/>
          </ac:spMkLst>
        </pc:spChg>
        <pc:spChg chg="add del mod ord">
          <ac:chgData name="on.bruce.cheryl.a" userId="c48f65da-2691-4240-a32d-61375f5a1342" providerId="ADAL" clId="{8AC15621-0A70-4C7B-8FB5-0A56FAC92A80}" dt="2022-04-07T03:51:17.241" v="4014" actId="931"/>
          <ac:spMkLst>
            <pc:docMk/>
            <pc:sldMk cId="215159726" sldId="264"/>
            <ac:spMk id="7" creationId="{51D13874-CAD2-4D3B-A640-CF88CCFD3E0D}"/>
          </ac:spMkLst>
        </pc:spChg>
        <pc:spChg chg="add del mod ord">
          <ac:chgData name="on.bruce.cheryl.a" userId="c48f65da-2691-4240-a32d-61375f5a1342" providerId="ADAL" clId="{8AC15621-0A70-4C7B-8FB5-0A56FAC92A80}" dt="2022-04-07T04:33:38.103" v="4870" actId="478"/>
          <ac:spMkLst>
            <pc:docMk/>
            <pc:sldMk cId="215159726" sldId="264"/>
            <ac:spMk id="8" creationId="{640387A0-EEEC-4C6D-A6B3-CED2915A28AB}"/>
          </ac:spMkLst>
        </pc:spChg>
        <pc:spChg chg="add del mod ord">
          <ac:chgData name="on.bruce.cheryl.a" userId="c48f65da-2691-4240-a32d-61375f5a1342" providerId="ADAL" clId="{8AC15621-0A70-4C7B-8FB5-0A56FAC92A80}" dt="2022-04-07T05:01:22.656" v="4969" actId="478"/>
          <ac:spMkLst>
            <pc:docMk/>
            <pc:sldMk cId="215159726" sldId="264"/>
            <ac:spMk id="9" creationId="{A87A81AE-9FD2-440A-8A8B-A8D288B1A39C}"/>
          </ac:spMkLst>
        </pc:spChg>
        <pc:spChg chg="add del mod ord">
          <ac:chgData name="on.bruce.cheryl.a" userId="c48f65da-2691-4240-a32d-61375f5a1342" providerId="ADAL" clId="{8AC15621-0A70-4C7B-8FB5-0A56FAC92A80}" dt="2022-04-07T04:54:27.986" v="4920" actId="478"/>
          <ac:spMkLst>
            <pc:docMk/>
            <pc:sldMk cId="215159726" sldId="264"/>
            <ac:spMk id="10" creationId="{D8D79223-E963-4E8C-B704-3C14B6171805}"/>
          </ac:spMkLst>
        </pc:spChg>
        <pc:spChg chg="add del mod ord">
          <ac:chgData name="on.bruce.cheryl.a" userId="c48f65da-2691-4240-a32d-61375f5a1342" providerId="ADAL" clId="{8AC15621-0A70-4C7B-8FB5-0A56FAC92A80}" dt="2022-04-07T03:51:49.330" v="4017" actId="931"/>
          <ac:spMkLst>
            <pc:docMk/>
            <pc:sldMk cId="215159726" sldId="264"/>
            <ac:spMk id="11" creationId="{F1F900F3-1B7A-4D6B-9061-83AAED143E08}"/>
          </ac:spMkLst>
        </pc:spChg>
        <pc:spChg chg="add del mod ord">
          <ac:chgData name="on.bruce.cheryl.a" userId="c48f65da-2691-4240-a32d-61375f5a1342" providerId="ADAL" clId="{8AC15621-0A70-4C7B-8FB5-0A56FAC92A80}" dt="2022-04-07T03:52:20.393" v="4020" actId="931"/>
          <ac:spMkLst>
            <pc:docMk/>
            <pc:sldMk cId="215159726" sldId="264"/>
            <ac:spMk id="12" creationId="{5627A23A-3A2D-4880-88D5-025C0115C6F3}"/>
          </ac:spMkLst>
        </pc:spChg>
        <pc:spChg chg="add del mod">
          <ac:chgData name="on.bruce.cheryl.a" userId="c48f65da-2691-4240-a32d-61375f5a1342" providerId="ADAL" clId="{8AC15621-0A70-4C7B-8FB5-0A56FAC92A80}" dt="2022-04-07T03:54:05.149" v="4028" actId="931"/>
          <ac:spMkLst>
            <pc:docMk/>
            <pc:sldMk cId="215159726" sldId="264"/>
            <ac:spMk id="22" creationId="{E27AE619-BF75-4273-9FB6-78DCC896823C}"/>
          </ac:spMkLst>
        </pc:spChg>
        <pc:spChg chg="add del mod">
          <ac:chgData name="on.bruce.cheryl.a" userId="c48f65da-2691-4240-a32d-61375f5a1342" providerId="ADAL" clId="{8AC15621-0A70-4C7B-8FB5-0A56FAC92A80}" dt="2022-04-07T04:35:01.255" v="4881" actId="478"/>
          <ac:spMkLst>
            <pc:docMk/>
            <pc:sldMk cId="215159726" sldId="264"/>
            <ac:spMk id="29" creationId="{394E1374-B7AF-45B5-8CAF-6679A8170F62}"/>
          </ac:spMkLst>
        </pc:spChg>
        <pc:spChg chg="add del mod">
          <ac:chgData name="on.bruce.cheryl.a" userId="c48f65da-2691-4240-a32d-61375f5a1342" providerId="ADAL" clId="{8AC15621-0A70-4C7B-8FB5-0A56FAC92A80}" dt="2022-04-07T04:52:10.198" v="4902" actId="478"/>
          <ac:spMkLst>
            <pc:docMk/>
            <pc:sldMk cId="215159726" sldId="264"/>
            <ac:spMk id="30" creationId="{CC435BCB-CF3F-40D1-9CE5-662990CFF1A2}"/>
          </ac:spMkLst>
        </pc:spChg>
        <pc:spChg chg="add del mod">
          <ac:chgData name="on.bruce.cheryl.a" userId="c48f65da-2691-4240-a32d-61375f5a1342" providerId="ADAL" clId="{8AC15621-0A70-4C7B-8FB5-0A56FAC92A80}" dt="2022-04-07T05:04:43.160" v="4995" actId="478"/>
          <ac:spMkLst>
            <pc:docMk/>
            <pc:sldMk cId="215159726" sldId="264"/>
            <ac:spMk id="31" creationId="{5E9DAAA7-6D37-4295-B346-E927BB4034B1}"/>
          </ac:spMkLst>
        </pc:spChg>
        <pc:spChg chg="add mod">
          <ac:chgData name="on.bruce.cheryl.a" userId="c48f65da-2691-4240-a32d-61375f5a1342" providerId="ADAL" clId="{8AC15621-0A70-4C7B-8FB5-0A56FAC92A80}" dt="2022-04-16T19:06:40.869" v="9863" actId="12"/>
          <ac:spMkLst>
            <pc:docMk/>
            <pc:sldMk cId="215159726" sldId="264"/>
            <ac:spMk id="32" creationId="{FEE7C2DE-75BC-4DA9-953F-00B5FD9E1EAA}"/>
          </ac:spMkLst>
        </pc:spChg>
        <pc:spChg chg="add mod">
          <ac:chgData name="on.bruce.cheryl.a" userId="c48f65da-2691-4240-a32d-61375f5a1342" providerId="ADAL" clId="{8AC15621-0A70-4C7B-8FB5-0A56FAC92A80}" dt="2022-04-16T19:06:04.784" v="9861" actId="12"/>
          <ac:spMkLst>
            <pc:docMk/>
            <pc:sldMk cId="215159726" sldId="264"/>
            <ac:spMk id="33" creationId="{311F7B3A-5CCB-4349-9FD1-3F959D6F0DF5}"/>
          </ac:spMkLst>
        </pc:spChg>
        <pc:spChg chg="add del">
          <ac:chgData name="on.bruce.cheryl.a" userId="c48f65da-2691-4240-a32d-61375f5a1342" providerId="ADAL" clId="{8AC15621-0A70-4C7B-8FB5-0A56FAC92A80}" dt="2022-04-07T04:54:46.786" v="4923" actId="478"/>
          <ac:spMkLst>
            <pc:docMk/>
            <pc:sldMk cId="215159726" sldId="264"/>
            <ac:spMk id="34" creationId="{635C3D23-BFA0-46BD-A107-6FC4A39C5580}"/>
          </ac:spMkLst>
        </pc:spChg>
        <pc:spChg chg="add mod">
          <ac:chgData name="on.bruce.cheryl.a" userId="c48f65da-2691-4240-a32d-61375f5a1342" providerId="ADAL" clId="{8AC15621-0A70-4C7B-8FB5-0A56FAC92A80}" dt="2022-04-16T19:05:53.138" v="9860" actId="255"/>
          <ac:spMkLst>
            <pc:docMk/>
            <pc:sldMk cId="215159726" sldId="264"/>
            <ac:spMk id="35" creationId="{8828047D-8FD9-4443-AFEB-4035ACF0EC75}"/>
          </ac:spMkLst>
        </pc:spChg>
        <pc:spChg chg="add mod">
          <ac:chgData name="on.bruce.cheryl.a" userId="c48f65da-2691-4240-a32d-61375f5a1342" providerId="ADAL" clId="{8AC15621-0A70-4C7B-8FB5-0A56FAC92A80}" dt="2022-04-16T19:05:31.897" v="9858" actId="12"/>
          <ac:spMkLst>
            <pc:docMk/>
            <pc:sldMk cId="215159726" sldId="264"/>
            <ac:spMk id="36" creationId="{FBD6FC7A-3269-4207-9BC0-FBCF5F514DD5}"/>
          </ac:spMkLst>
        </pc:spChg>
        <pc:spChg chg="add mod">
          <ac:chgData name="on.bruce.cheryl.a" userId="c48f65da-2691-4240-a32d-61375f5a1342" providerId="ADAL" clId="{8AC15621-0A70-4C7B-8FB5-0A56FAC92A80}" dt="2022-04-16T19:00:47.451" v="9647" actId="12"/>
          <ac:spMkLst>
            <pc:docMk/>
            <pc:sldMk cId="215159726" sldId="264"/>
            <ac:spMk id="37" creationId="{91FB0F0E-8ED4-493F-A312-7E0C9D0E6659}"/>
          </ac:spMkLst>
        </pc:spChg>
        <pc:picChg chg="add mod">
          <ac:chgData name="on.bruce.cheryl.a" userId="c48f65da-2691-4240-a32d-61375f5a1342" providerId="ADAL" clId="{8AC15621-0A70-4C7B-8FB5-0A56FAC92A80}" dt="2022-04-22T07:58:06.325" v="10341"/>
          <ac:picMkLst>
            <pc:docMk/>
            <pc:sldMk cId="215159726" sldId="264"/>
            <ac:picMk id="3" creationId="{3499B246-B8DA-4B42-9D84-9D6D4AD99631}"/>
          </ac:picMkLst>
        </pc:picChg>
        <pc:picChg chg="add del mod">
          <ac:chgData name="on.bruce.cheryl.a" userId="c48f65da-2691-4240-a32d-61375f5a1342" providerId="ADAL" clId="{8AC15621-0A70-4C7B-8FB5-0A56FAC92A80}" dt="2022-04-09T11:11:50.904" v="8067"/>
          <ac:picMkLst>
            <pc:docMk/>
            <pc:sldMk cId="215159726" sldId="264"/>
            <ac:picMk id="3" creationId="{511BA8F2-E1F4-45C6-B27B-33368DE05C51}"/>
          </ac:picMkLst>
        </pc:picChg>
        <pc:picChg chg="add del mod">
          <ac:chgData name="on.bruce.cheryl.a" userId="c48f65da-2691-4240-a32d-61375f5a1342" providerId="ADAL" clId="{8AC15621-0A70-4C7B-8FB5-0A56FAC92A80}" dt="2022-04-22T07:31:18.282" v="10338"/>
          <ac:picMkLst>
            <pc:docMk/>
            <pc:sldMk cId="215159726" sldId="264"/>
            <ac:picMk id="4" creationId="{6AB63C83-3CEC-49AE-88D1-9213FFDFE10A}"/>
          </ac:picMkLst>
        </pc:picChg>
        <pc:picChg chg="add mod">
          <ac:chgData name="on.bruce.cheryl.a" userId="c48f65da-2691-4240-a32d-61375f5a1342" providerId="ADAL" clId="{8AC15621-0A70-4C7B-8FB5-0A56FAC92A80}" dt="2022-04-07T05:03:40.240" v="4987" actId="1076"/>
          <ac:picMkLst>
            <pc:docMk/>
            <pc:sldMk cId="215159726" sldId="264"/>
            <ac:picMk id="14" creationId="{9A6A7831-2B68-4318-B54F-F4D07524773F}"/>
          </ac:picMkLst>
        </pc:picChg>
        <pc:picChg chg="add mod">
          <ac:chgData name="on.bruce.cheryl.a" userId="c48f65da-2691-4240-a32d-61375f5a1342" providerId="ADAL" clId="{8AC15621-0A70-4C7B-8FB5-0A56FAC92A80}" dt="2022-04-07T05:07:05.275" v="5010" actId="1076"/>
          <ac:picMkLst>
            <pc:docMk/>
            <pc:sldMk cId="215159726" sldId="264"/>
            <ac:picMk id="16" creationId="{1BE8F888-FF76-4241-8A22-A58E6A8F0A95}"/>
          </ac:picMkLst>
        </pc:picChg>
        <pc:picChg chg="add del mod">
          <ac:chgData name="on.bruce.cheryl.a" userId="c48f65da-2691-4240-a32d-61375f5a1342" providerId="ADAL" clId="{8AC15621-0A70-4C7B-8FB5-0A56FAC92A80}" dt="2022-04-07T03:53:50.535" v="4027" actId="478"/>
          <ac:picMkLst>
            <pc:docMk/>
            <pc:sldMk cId="215159726" sldId="264"/>
            <ac:picMk id="18" creationId="{98EC99AE-F9C6-4840-8039-69A4E2A6D508}"/>
          </ac:picMkLst>
        </pc:picChg>
        <pc:picChg chg="add del mod">
          <ac:chgData name="on.bruce.cheryl.a" userId="c48f65da-2691-4240-a32d-61375f5a1342" providerId="ADAL" clId="{8AC15621-0A70-4C7B-8FB5-0A56FAC92A80}" dt="2022-04-07T03:54:08.886" v="4031" actId="478"/>
          <ac:picMkLst>
            <pc:docMk/>
            <pc:sldMk cId="215159726" sldId="264"/>
            <ac:picMk id="20" creationId="{24E4956B-D9ED-49D3-ABB7-EA03730906CA}"/>
          </ac:picMkLst>
        </pc:picChg>
        <pc:picChg chg="add mod">
          <ac:chgData name="on.bruce.cheryl.a" userId="c48f65da-2691-4240-a32d-61375f5a1342" providerId="ADAL" clId="{8AC15621-0A70-4C7B-8FB5-0A56FAC92A80}" dt="2022-04-07T05:06:38.074" v="5008" actId="1076"/>
          <ac:picMkLst>
            <pc:docMk/>
            <pc:sldMk cId="215159726" sldId="264"/>
            <ac:picMk id="24" creationId="{70853806-579C-4847-A3A0-3848557D9169}"/>
          </ac:picMkLst>
        </pc:picChg>
        <pc:picChg chg="add mod">
          <ac:chgData name="on.bruce.cheryl.a" userId="c48f65da-2691-4240-a32d-61375f5a1342" providerId="ADAL" clId="{8AC15621-0A70-4C7B-8FB5-0A56FAC92A80}" dt="2022-04-07T05:02:04.848" v="4975" actId="1076"/>
          <ac:picMkLst>
            <pc:docMk/>
            <pc:sldMk cId="215159726" sldId="264"/>
            <ac:picMk id="26" creationId="{2EF97958-C117-4155-9C18-2248008434F1}"/>
          </ac:picMkLst>
        </pc:picChg>
        <pc:picChg chg="add mod">
          <ac:chgData name="on.bruce.cheryl.a" userId="c48f65da-2691-4240-a32d-61375f5a1342" providerId="ADAL" clId="{8AC15621-0A70-4C7B-8FB5-0A56FAC92A80}" dt="2022-04-07T05:02:17.712" v="4977" actId="1076"/>
          <ac:picMkLst>
            <pc:docMk/>
            <pc:sldMk cId="215159726" sldId="264"/>
            <ac:picMk id="28" creationId="{DC494E4A-6E46-4096-A23A-DD1952E2B7E8}"/>
          </ac:picMkLst>
        </pc:picChg>
      </pc:sldChg>
      <pc:sldChg chg="addSp delSp modSp new mod modTransition modClrScheme modAnim chgLayout">
        <pc:chgData name="on.bruce.cheryl.a" userId="c48f65da-2691-4240-a32d-61375f5a1342" providerId="ADAL" clId="{8AC15621-0A70-4C7B-8FB5-0A56FAC92A80}" dt="2022-04-22T07:58:06.325" v="10341"/>
        <pc:sldMkLst>
          <pc:docMk/>
          <pc:sldMk cId="2780647796" sldId="265"/>
        </pc:sldMkLst>
        <pc:spChg chg="mod ord">
          <ac:chgData name="on.bruce.cheryl.a" userId="c48f65da-2691-4240-a32d-61375f5a1342" providerId="ADAL" clId="{8AC15621-0A70-4C7B-8FB5-0A56FAC92A80}" dt="2022-04-07T05:29:43.045" v="5086" actId="1076"/>
          <ac:spMkLst>
            <pc:docMk/>
            <pc:sldMk cId="2780647796" sldId="265"/>
            <ac:spMk id="2" creationId="{A3B9016D-9FEB-4860-BD48-CB65CEC68ED3}"/>
          </ac:spMkLst>
        </pc:spChg>
        <pc:spChg chg="del mod ord">
          <ac:chgData name="on.bruce.cheryl.a" userId="c48f65da-2691-4240-a32d-61375f5a1342" providerId="ADAL" clId="{8AC15621-0A70-4C7B-8FB5-0A56FAC92A80}" dt="2022-04-07T05:08:03.282" v="5014" actId="700"/>
          <ac:spMkLst>
            <pc:docMk/>
            <pc:sldMk cId="2780647796" sldId="265"/>
            <ac:spMk id="3" creationId="{DDE4D3D8-B334-4B35-9C13-4CB47026E88D}"/>
          </ac:spMkLst>
        </pc:spChg>
        <pc:spChg chg="add del mod ord">
          <ac:chgData name="on.bruce.cheryl.a" userId="c48f65da-2691-4240-a32d-61375f5a1342" providerId="ADAL" clId="{8AC15621-0A70-4C7B-8FB5-0A56FAC92A80}" dt="2022-04-07T05:25:45.747" v="5053" actId="478"/>
          <ac:spMkLst>
            <pc:docMk/>
            <pc:sldMk cId="2780647796" sldId="265"/>
            <ac:spMk id="4" creationId="{BA44125B-CA21-454D-BDD2-AE82DBD31FC3}"/>
          </ac:spMkLst>
        </pc:spChg>
        <pc:spChg chg="add del mod ord">
          <ac:chgData name="on.bruce.cheryl.a" userId="c48f65da-2691-4240-a32d-61375f5a1342" providerId="ADAL" clId="{8AC15621-0A70-4C7B-8FB5-0A56FAC92A80}" dt="2022-04-07T05:26:02.271" v="5056" actId="478"/>
          <ac:spMkLst>
            <pc:docMk/>
            <pc:sldMk cId="2780647796" sldId="265"/>
            <ac:spMk id="5" creationId="{0DB24209-5386-43A7-8D08-FE2A9B9042B1}"/>
          </ac:spMkLst>
        </pc:spChg>
        <pc:spChg chg="add del mod ord">
          <ac:chgData name="on.bruce.cheryl.a" userId="c48f65da-2691-4240-a32d-61375f5a1342" providerId="ADAL" clId="{8AC15621-0A70-4C7B-8FB5-0A56FAC92A80}" dt="2022-04-07T05:26:08.962" v="5057" actId="478"/>
          <ac:spMkLst>
            <pc:docMk/>
            <pc:sldMk cId="2780647796" sldId="265"/>
            <ac:spMk id="6" creationId="{74919454-9C34-42CD-B7A6-A290102A2150}"/>
          </ac:spMkLst>
        </pc:spChg>
        <pc:spChg chg="add del mod ord">
          <ac:chgData name="on.bruce.cheryl.a" userId="c48f65da-2691-4240-a32d-61375f5a1342" providerId="ADAL" clId="{8AC15621-0A70-4C7B-8FB5-0A56FAC92A80}" dt="2022-04-07T05:08:38.410" v="5015" actId="931"/>
          <ac:spMkLst>
            <pc:docMk/>
            <pc:sldMk cId="2780647796" sldId="265"/>
            <ac:spMk id="7" creationId="{FAA4CB1B-6250-4E4D-8980-11637B0175E0}"/>
          </ac:spMkLst>
        </pc:spChg>
        <pc:spChg chg="add del mod ord">
          <ac:chgData name="on.bruce.cheryl.a" userId="c48f65da-2691-4240-a32d-61375f5a1342" providerId="ADAL" clId="{8AC15621-0A70-4C7B-8FB5-0A56FAC92A80}" dt="2022-04-07T05:25:51.520" v="5054" actId="478"/>
          <ac:spMkLst>
            <pc:docMk/>
            <pc:sldMk cId="2780647796" sldId="265"/>
            <ac:spMk id="8" creationId="{18B5BA57-4D1F-4CA4-BE5E-7CE1FABC9661}"/>
          </ac:spMkLst>
        </pc:spChg>
        <pc:spChg chg="add del mod ord">
          <ac:chgData name="on.bruce.cheryl.a" userId="c48f65da-2691-4240-a32d-61375f5a1342" providerId="ADAL" clId="{8AC15621-0A70-4C7B-8FB5-0A56FAC92A80}" dt="2022-04-07T05:25:57.534" v="5055" actId="478"/>
          <ac:spMkLst>
            <pc:docMk/>
            <pc:sldMk cId="2780647796" sldId="265"/>
            <ac:spMk id="9" creationId="{FE6271C1-F50A-45B7-989D-A8F0160AF1A0}"/>
          </ac:spMkLst>
        </pc:spChg>
        <pc:spChg chg="add del mod ord">
          <ac:chgData name="on.bruce.cheryl.a" userId="c48f65da-2691-4240-a32d-61375f5a1342" providerId="ADAL" clId="{8AC15621-0A70-4C7B-8FB5-0A56FAC92A80}" dt="2022-04-07T05:26:13.474" v="5058" actId="478"/>
          <ac:spMkLst>
            <pc:docMk/>
            <pc:sldMk cId="2780647796" sldId="265"/>
            <ac:spMk id="10" creationId="{AFA6C761-BA57-4D9D-B882-EC59CDFDA661}"/>
          </ac:spMkLst>
        </pc:spChg>
        <pc:spChg chg="add del mod ord">
          <ac:chgData name="on.bruce.cheryl.a" userId="c48f65da-2691-4240-a32d-61375f5a1342" providerId="ADAL" clId="{8AC15621-0A70-4C7B-8FB5-0A56FAC92A80}" dt="2022-04-07T05:09:01.664" v="5018" actId="931"/>
          <ac:spMkLst>
            <pc:docMk/>
            <pc:sldMk cId="2780647796" sldId="265"/>
            <ac:spMk id="11" creationId="{1527A62B-0AE6-41DB-838A-7EEB36703FDA}"/>
          </ac:spMkLst>
        </pc:spChg>
        <pc:spChg chg="add del mod ord">
          <ac:chgData name="on.bruce.cheryl.a" userId="c48f65da-2691-4240-a32d-61375f5a1342" providerId="ADAL" clId="{8AC15621-0A70-4C7B-8FB5-0A56FAC92A80}" dt="2022-04-07T05:10:05.032" v="5021" actId="931"/>
          <ac:spMkLst>
            <pc:docMk/>
            <pc:sldMk cId="2780647796" sldId="265"/>
            <ac:spMk id="12" creationId="{3E39E693-D398-4EDA-8639-A2A0AD543888}"/>
          </ac:spMkLst>
        </pc:spChg>
        <pc:spChg chg="add del mod">
          <ac:chgData name="on.bruce.cheryl.a" userId="c48f65da-2691-4240-a32d-61375f5a1342" providerId="ADAL" clId="{8AC15621-0A70-4C7B-8FB5-0A56FAC92A80}" dt="2022-04-07T05:15:01.212" v="5028" actId="931"/>
          <ac:spMkLst>
            <pc:docMk/>
            <pc:sldMk cId="2780647796" sldId="265"/>
            <ac:spMk id="22" creationId="{2066EB72-39BE-434D-B8D4-61636994DBB7}"/>
          </ac:spMkLst>
        </pc:spChg>
        <pc:spChg chg="add del mod">
          <ac:chgData name="on.bruce.cheryl.a" userId="c48f65da-2691-4240-a32d-61375f5a1342" providerId="ADAL" clId="{8AC15621-0A70-4C7B-8FB5-0A56FAC92A80}" dt="2022-04-07T05:24:52.339" v="5044" actId="478"/>
          <ac:spMkLst>
            <pc:docMk/>
            <pc:sldMk cId="2780647796" sldId="265"/>
            <ac:spMk id="30" creationId="{4D490C5E-DE76-4A4B-AAFB-133CFDFB4A4E}"/>
          </ac:spMkLst>
        </pc:spChg>
        <pc:spChg chg="add mod">
          <ac:chgData name="on.bruce.cheryl.a" userId="c48f65da-2691-4240-a32d-61375f5a1342" providerId="ADAL" clId="{8AC15621-0A70-4C7B-8FB5-0A56FAC92A80}" dt="2022-04-16T19:14:41.111" v="10173" actId="12"/>
          <ac:spMkLst>
            <pc:docMk/>
            <pc:sldMk cId="2780647796" sldId="265"/>
            <ac:spMk id="33" creationId="{CA29FC36-3D2E-4B82-8ADB-29E20F0077CE}"/>
          </ac:spMkLst>
        </pc:spChg>
        <pc:spChg chg="add mod">
          <ac:chgData name="on.bruce.cheryl.a" userId="c48f65da-2691-4240-a32d-61375f5a1342" providerId="ADAL" clId="{8AC15621-0A70-4C7B-8FB5-0A56FAC92A80}" dt="2022-04-16T19:17:41.605" v="10337" actId="20577"/>
          <ac:spMkLst>
            <pc:docMk/>
            <pc:sldMk cId="2780647796" sldId="265"/>
            <ac:spMk id="34" creationId="{2A165D57-0E5A-4D46-9D54-361350DAE3BE}"/>
          </ac:spMkLst>
        </pc:spChg>
        <pc:spChg chg="add mod">
          <ac:chgData name="on.bruce.cheryl.a" userId="c48f65da-2691-4240-a32d-61375f5a1342" providerId="ADAL" clId="{8AC15621-0A70-4C7B-8FB5-0A56FAC92A80}" dt="2022-04-16T19:13:12.600" v="10165" actId="12"/>
          <ac:spMkLst>
            <pc:docMk/>
            <pc:sldMk cId="2780647796" sldId="265"/>
            <ac:spMk id="35" creationId="{D0E76B8E-83C4-4849-973F-077193F1B766}"/>
          </ac:spMkLst>
        </pc:spChg>
        <pc:spChg chg="add del mod">
          <ac:chgData name="on.bruce.cheryl.a" userId="c48f65da-2691-4240-a32d-61375f5a1342" providerId="ADAL" clId="{8AC15621-0A70-4C7B-8FB5-0A56FAC92A80}" dt="2022-04-07T05:49:24.432" v="5161" actId="478"/>
          <ac:spMkLst>
            <pc:docMk/>
            <pc:sldMk cId="2780647796" sldId="265"/>
            <ac:spMk id="36" creationId="{A828C675-66A1-4FC4-8C42-EDD6461B69B7}"/>
          </ac:spMkLst>
        </pc:spChg>
        <pc:picChg chg="add del mod">
          <ac:chgData name="on.bruce.cheryl.a" userId="c48f65da-2691-4240-a32d-61375f5a1342" providerId="ADAL" clId="{8AC15621-0A70-4C7B-8FB5-0A56FAC92A80}" dt="2022-04-22T07:31:18.282" v="10338"/>
          <ac:picMkLst>
            <pc:docMk/>
            <pc:sldMk cId="2780647796" sldId="265"/>
            <ac:picMk id="3" creationId="{33C72956-A754-4F5D-A2D6-F8F48B45AABC}"/>
          </ac:picMkLst>
        </pc:picChg>
        <pc:picChg chg="add mod">
          <ac:chgData name="on.bruce.cheryl.a" userId="c48f65da-2691-4240-a32d-61375f5a1342" providerId="ADAL" clId="{8AC15621-0A70-4C7B-8FB5-0A56FAC92A80}" dt="2022-04-22T07:58:06.325" v="10341"/>
          <ac:picMkLst>
            <pc:docMk/>
            <pc:sldMk cId="2780647796" sldId="265"/>
            <ac:picMk id="4" creationId="{E47DC652-7CEA-4DCF-AB58-03640002883D}"/>
          </ac:picMkLst>
        </pc:picChg>
        <pc:picChg chg="add del mod">
          <ac:chgData name="on.bruce.cheryl.a" userId="c48f65da-2691-4240-a32d-61375f5a1342" providerId="ADAL" clId="{8AC15621-0A70-4C7B-8FB5-0A56FAC92A80}" dt="2022-04-07T05:10:47.256" v="5027" actId="478"/>
          <ac:picMkLst>
            <pc:docMk/>
            <pc:sldMk cId="2780647796" sldId="265"/>
            <ac:picMk id="14" creationId="{6C7DA8A1-F617-4D5D-BCB0-AF61C2800C28}"/>
          </ac:picMkLst>
        </pc:picChg>
        <pc:picChg chg="add mod">
          <ac:chgData name="on.bruce.cheryl.a" userId="c48f65da-2691-4240-a32d-61375f5a1342" providerId="ADAL" clId="{8AC15621-0A70-4C7B-8FB5-0A56FAC92A80}" dt="2022-04-07T05:50:33.413" v="5171" actId="1076"/>
          <ac:picMkLst>
            <pc:docMk/>
            <pc:sldMk cId="2780647796" sldId="265"/>
            <ac:picMk id="16" creationId="{5129F6C6-F4BB-49A3-927A-CF04EB59AE9A}"/>
          </ac:picMkLst>
        </pc:picChg>
        <pc:picChg chg="add mod">
          <ac:chgData name="on.bruce.cheryl.a" userId="c48f65da-2691-4240-a32d-61375f5a1342" providerId="ADAL" clId="{8AC15621-0A70-4C7B-8FB5-0A56FAC92A80}" dt="2022-04-07T05:30:26.769" v="5095" actId="14100"/>
          <ac:picMkLst>
            <pc:docMk/>
            <pc:sldMk cId="2780647796" sldId="265"/>
            <ac:picMk id="18" creationId="{CF459646-9230-48F1-B645-214E642CBD2C}"/>
          </ac:picMkLst>
        </pc:picChg>
        <pc:picChg chg="add mod">
          <ac:chgData name="on.bruce.cheryl.a" userId="c48f65da-2691-4240-a32d-61375f5a1342" providerId="ADAL" clId="{8AC15621-0A70-4C7B-8FB5-0A56FAC92A80}" dt="2022-04-07T05:50:37.023" v="5172" actId="1076"/>
          <ac:picMkLst>
            <pc:docMk/>
            <pc:sldMk cId="2780647796" sldId="265"/>
            <ac:picMk id="20" creationId="{DCE053E9-4C0B-45E7-93D5-3B77428EB47C}"/>
          </ac:picMkLst>
        </pc:picChg>
        <pc:picChg chg="add del mod">
          <ac:chgData name="on.bruce.cheryl.a" userId="c48f65da-2691-4240-a32d-61375f5a1342" providerId="ADAL" clId="{8AC15621-0A70-4C7B-8FB5-0A56FAC92A80}" dt="2022-04-07T05:24:44.750" v="5043" actId="478"/>
          <ac:picMkLst>
            <pc:docMk/>
            <pc:sldMk cId="2780647796" sldId="265"/>
            <ac:picMk id="24" creationId="{5D45CA44-04F2-4094-B6D5-B71C7010E685}"/>
          </ac:picMkLst>
        </pc:picChg>
        <pc:picChg chg="add mod">
          <ac:chgData name="on.bruce.cheryl.a" userId="c48f65da-2691-4240-a32d-61375f5a1342" providerId="ADAL" clId="{8AC15621-0A70-4C7B-8FB5-0A56FAC92A80}" dt="2022-04-07T05:50:11.783" v="5168" actId="1076"/>
          <ac:picMkLst>
            <pc:docMk/>
            <pc:sldMk cId="2780647796" sldId="265"/>
            <ac:picMk id="26" creationId="{6BEA7F00-7AA3-451E-A352-197AC815232A}"/>
          </ac:picMkLst>
        </pc:picChg>
        <pc:picChg chg="add mod">
          <ac:chgData name="on.bruce.cheryl.a" userId="c48f65da-2691-4240-a32d-61375f5a1342" providerId="ADAL" clId="{8AC15621-0A70-4C7B-8FB5-0A56FAC92A80}" dt="2022-04-07T05:30:02.112" v="5090" actId="14100"/>
          <ac:picMkLst>
            <pc:docMk/>
            <pc:sldMk cId="2780647796" sldId="265"/>
            <ac:picMk id="28" creationId="{1AE5B86F-9345-4001-85FC-ACB09E68C9F0}"/>
          </ac:picMkLst>
        </pc:picChg>
        <pc:picChg chg="add mod">
          <ac:chgData name="on.bruce.cheryl.a" userId="c48f65da-2691-4240-a32d-61375f5a1342" providerId="ADAL" clId="{8AC15621-0A70-4C7B-8FB5-0A56FAC92A80}" dt="2022-04-07T05:29:50.799" v="5087" actId="1076"/>
          <ac:picMkLst>
            <pc:docMk/>
            <pc:sldMk cId="2780647796" sldId="265"/>
            <ac:picMk id="32" creationId="{F87EA1DA-5763-42FB-AE78-E7F80ED7B724}"/>
          </ac:picMkLst>
        </pc:picChg>
      </pc:sldChg>
      <pc:sldChg chg="addSp delSp modSp new mod modTransition setBg modAnim">
        <pc:chgData name="on.bruce.cheryl.a" userId="c48f65da-2691-4240-a32d-61375f5a1342" providerId="ADAL" clId="{8AC15621-0A70-4C7B-8FB5-0A56FAC92A80}" dt="2022-04-22T07:58:06.325" v="10341"/>
        <pc:sldMkLst>
          <pc:docMk/>
          <pc:sldMk cId="3869896920" sldId="266"/>
        </pc:sldMkLst>
        <pc:spChg chg="mod">
          <ac:chgData name="on.bruce.cheryl.a" userId="c48f65da-2691-4240-a32d-61375f5a1342" providerId="ADAL" clId="{8AC15621-0A70-4C7B-8FB5-0A56FAC92A80}" dt="2022-04-08T09:10:56.063" v="8031" actId="14100"/>
          <ac:spMkLst>
            <pc:docMk/>
            <pc:sldMk cId="3869896920" sldId="266"/>
            <ac:spMk id="2" creationId="{756C0E99-0DBB-4A0C-90AF-C705DEE8860D}"/>
          </ac:spMkLst>
        </pc:spChg>
        <pc:spChg chg="mod">
          <ac:chgData name="on.bruce.cheryl.a" userId="c48f65da-2691-4240-a32d-61375f5a1342" providerId="ADAL" clId="{8AC15621-0A70-4C7B-8FB5-0A56FAC92A80}" dt="2022-04-08T09:10:02.001" v="8030" actId="207"/>
          <ac:spMkLst>
            <pc:docMk/>
            <pc:sldMk cId="3869896920" sldId="266"/>
            <ac:spMk id="3" creationId="{BEE1DCC7-941B-44D2-BC66-E95C83E838DA}"/>
          </ac:spMkLst>
        </pc:spChg>
        <pc:spChg chg="add del">
          <ac:chgData name="on.bruce.cheryl.a" userId="c48f65da-2691-4240-a32d-61375f5a1342" providerId="ADAL" clId="{8AC15621-0A70-4C7B-8FB5-0A56FAC92A80}" dt="2022-04-08T09:06:51.532" v="7982" actId="26606"/>
          <ac:spMkLst>
            <pc:docMk/>
            <pc:sldMk cId="3869896920" sldId="266"/>
            <ac:spMk id="9" creationId="{8D25211A-4CA0-4B53-82BB-1EE7C7F3C725}"/>
          </ac:spMkLst>
        </pc:spChg>
        <pc:picChg chg="add del mod">
          <ac:chgData name="on.bruce.cheryl.a" userId="c48f65da-2691-4240-a32d-61375f5a1342" providerId="ADAL" clId="{8AC15621-0A70-4C7B-8FB5-0A56FAC92A80}" dt="2022-04-22T07:31:18.282" v="10338"/>
          <ac:picMkLst>
            <pc:docMk/>
            <pc:sldMk cId="3869896920" sldId="266"/>
            <ac:picMk id="4" creationId="{D3CA7216-483A-4A0F-93FC-9FA24E9A7EE7}"/>
          </ac:picMkLst>
        </pc:picChg>
        <pc:picChg chg="add mod">
          <ac:chgData name="on.bruce.cheryl.a" userId="c48f65da-2691-4240-a32d-61375f5a1342" providerId="ADAL" clId="{8AC15621-0A70-4C7B-8FB5-0A56FAC92A80}" dt="2022-04-08T09:06:51.532" v="7982" actId="26606"/>
          <ac:picMkLst>
            <pc:docMk/>
            <pc:sldMk cId="3869896920" sldId="266"/>
            <ac:picMk id="5" creationId="{DFC1BFCA-7F8F-B215-128C-B9FF3E22144B}"/>
          </ac:picMkLst>
        </pc:picChg>
        <pc:picChg chg="add mod">
          <ac:chgData name="on.bruce.cheryl.a" userId="c48f65da-2691-4240-a32d-61375f5a1342" providerId="ADAL" clId="{8AC15621-0A70-4C7B-8FB5-0A56FAC92A80}" dt="2022-04-22T07:58:06.325" v="10341"/>
          <ac:picMkLst>
            <pc:docMk/>
            <pc:sldMk cId="3869896920" sldId="266"/>
            <ac:picMk id="6" creationId="{F77D1F09-879A-473F-A575-C047151A509E}"/>
          </ac:picMkLst>
        </pc:picChg>
      </pc:sldChg>
      <pc:sldChg chg="addSp delSp modSp new mod modTransition setBg">
        <pc:chgData name="on.bruce.cheryl.a" userId="c48f65da-2691-4240-a32d-61375f5a1342" providerId="ADAL" clId="{8AC15621-0A70-4C7B-8FB5-0A56FAC92A80}" dt="2022-04-22T07:31:18.282" v="10338"/>
        <pc:sldMkLst>
          <pc:docMk/>
          <pc:sldMk cId="1025812522" sldId="267"/>
        </pc:sldMkLst>
        <pc:spChg chg="mod">
          <ac:chgData name="on.bruce.cheryl.a" userId="c48f65da-2691-4240-a32d-61375f5a1342" providerId="ADAL" clId="{8AC15621-0A70-4C7B-8FB5-0A56FAC92A80}" dt="2022-04-05T23:50:02.086" v="1223" actId="26606"/>
          <ac:spMkLst>
            <pc:docMk/>
            <pc:sldMk cId="1025812522" sldId="267"/>
            <ac:spMk id="2" creationId="{B6A369BD-1F4D-4239-BAF5-164F6D279553}"/>
          </ac:spMkLst>
        </pc:spChg>
        <pc:spChg chg="mod">
          <ac:chgData name="on.bruce.cheryl.a" userId="c48f65da-2691-4240-a32d-61375f5a1342" providerId="ADAL" clId="{8AC15621-0A70-4C7B-8FB5-0A56FAC92A80}" dt="2022-04-06T04:08:36.265" v="1413" actId="27636"/>
          <ac:spMkLst>
            <pc:docMk/>
            <pc:sldMk cId="1025812522" sldId="267"/>
            <ac:spMk id="3" creationId="{DA623B41-860C-483C-9B18-2F764C13A787}"/>
          </ac:spMkLst>
        </pc:spChg>
        <pc:spChg chg="add del mod">
          <ac:chgData name="on.bruce.cheryl.a" userId="c48f65da-2691-4240-a32d-61375f5a1342" providerId="ADAL" clId="{8AC15621-0A70-4C7B-8FB5-0A56FAC92A80}" dt="2022-04-05T22:24:19.148" v="1177" actId="21"/>
          <ac:spMkLst>
            <pc:docMk/>
            <pc:sldMk cId="1025812522" sldId="267"/>
            <ac:spMk id="4" creationId="{445C5B02-035B-4306-B6E2-29BD40B818A5}"/>
          </ac:spMkLst>
        </pc:spChg>
        <pc:spChg chg="add del mod">
          <ac:chgData name="on.bruce.cheryl.a" userId="c48f65da-2691-4240-a32d-61375f5a1342" providerId="ADAL" clId="{8AC15621-0A70-4C7B-8FB5-0A56FAC92A80}" dt="2022-04-05T22:24:49.016" v="1181" actId="21"/>
          <ac:spMkLst>
            <pc:docMk/>
            <pc:sldMk cId="1025812522" sldId="267"/>
            <ac:spMk id="5" creationId="{97F6370D-CC01-4211-A685-B6023EA0D4E4}"/>
          </ac:spMkLst>
        </pc:spChg>
        <pc:spChg chg="add del">
          <ac:chgData name="on.bruce.cheryl.a" userId="c48f65da-2691-4240-a32d-61375f5a1342" providerId="ADAL" clId="{8AC15621-0A70-4C7B-8FB5-0A56FAC92A80}" dt="2022-04-05T23:50:02.086" v="1223" actId="26606"/>
          <ac:spMkLst>
            <pc:docMk/>
            <pc:sldMk cId="1025812522" sldId="267"/>
            <ac:spMk id="8" creationId="{24C41CF4-4A13-4AA9-9300-CB7A2E37C861}"/>
          </ac:spMkLst>
        </pc:spChg>
        <pc:spChg chg="add">
          <ac:chgData name="on.bruce.cheryl.a" userId="c48f65da-2691-4240-a32d-61375f5a1342" providerId="ADAL" clId="{8AC15621-0A70-4C7B-8FB5-0A56FAC92A80}" dt="2022-04-05T23:50:02.086" v="1223" actId="26606"/>
          <ac:spMkLst>
            <pc:docMk/>
            <pc:sldMk cId="1025812522" sldId="267"/>
            <ac:spMk id="15" creationId="{637BD688-14A6-4B96-B8A2-3CD81C054FCE}"/>
          </ac:spMkLst>
        </pc:spChg>
        <pc:spChg chg="add">
          <ac:chgData name="on.bruce.cheryl.a" userId="c48f65da-2691-4240-a32d-61375f5a1342" providerId="ADAL" clId="{8AC15621-0A70-4C7B-8FB5-0A56FAC92A80}" dt="2022-04-05T23:50:02.086" v="1223" actId="26606"/>
          <ac:spMkLst>
            <pc:docMk/>
            <pc:sldMk cId="1025812522" sldId="267"/>
            <ac:spMk id="17" creationId="{B7B2544F-CA5E-40F6-9525-716A90C83FC5}"/>
          </ac:spMkLst>
        </pc:spChg>
        <pc:picChg chg="add">
          <ac:chgData name="on.bruce.cheryl.a" userId="c48f65da-2691-4240-a32d-61375f5a1342" providerId="ADAL" clId="{8AC15621-0A70-4C7B-8FB5-0A56FAC92A80}" dt="2022-04-05T23:50:02.086" v="1223" actId="26606"/>
          <ac:picMkLst>
            <pc:docMk/>
            <pc:sldMk cId="1025812522" sldId="267"/>
            <ac:picMk id="19" creationId="{757AB653-403A-4C29-A765-2D5A9A91CA46}"/>
          </ac:picMkLst>
        </pc:picChg>
        <pc:cxnChg chg="add del">
          <ac:chgData name="on.bruce.cheryl.a" userId="c48f65da-2691-4240-a32d-61375f5a1342" providerId="ADAL" clId="{8AC15621-0A70-4C7B-8FB5-0A56FAC92A80}" dt="2022-04-05T23:50:02.086" v="1223" actId="26606"/>
          <ac:cxnSpMkLst>
            <pc:docMk/>
            <pc:sldMk cId="1025812522" sldId="267"/>
            <ac:cxnSpMk id="10" creationId="{7A77B115-9FF3-46AE-AE08-826DEB9A6246}"/>
          </ac:cxnSpMkLst>
        </pc:cxnChg>
      </pc:sldChg>
      <pc:sldChg chg="addSp delSp modSp new mod modTransition setBg">
        <pc:chgData name="on.bruce.cheryl.a" userId="c48f65da-2691-4240-a32d-61375f5a1342" providerId="ADAL" clId="{8AC15621-0A70-4C7B-8FB5-0A56FAC92A80}" dt="2022-04-22T07:31:18.282" v="10338"/>
        <pc:sldMkLst>
          <pc:docMk/>
          <pc:sldMk cId="1001125377" sldId="268"/>
        </pc:sldMkLst>
        <pc:spChg chg="mod">
          <ac:chgData name="on.bruce.cheryl.a" userId="c48f65da-2691-4240-a32d-61375f5a1342" providerId="ADAL" clId="{8AC15621-0A70-4C7B-8FB5-0A56FAC92A80}" dt="2022-04-08T09:12:02.885" v="8034" actId="26606"/>
          <ac:spMkLst>
            <pc:docMk/>
            <pc:sldMk cId="1001125377" sldId="268"/>
            <ac:spMk id="2" creationId="{A92A0423-6925-4DC8-A41F-CE8C9F04B23B}"/>
          </ac:spMkLst>
        </pc:spChg>
        <pc:spChg chg="del">
          <ac:chgData name="on.bruce.cheryl.a" userId="c48f65da-2691-4240-a32d-61375f5a1342" providerId="ADAL" clId="{8AC15621-0A70-4C7B-8FB5-0A56FAC92A80}" dt="2022-04-05T22:24:25.180" v="1178"/>
          <ac:spMkLst>
            <pc:docMk/>
            <pc:sldMk cId="1001125377" sldId="268"/>
            <ac:spMk id="3" creationId="{0A76B44B-69F3-4BD4-973C-2D398FAD16B9}"/>
          </ac:spMkLst>
        </pc:spChg>
        <pc:spChg chg="add del mod">
          <ac:chgData name="on.bruce.cheryl.a" userId="c48f65da-2691-4240-a32d-61375f5a1342" providerId="ADAL" clId="{8AC15621-0A70-4C7B-8FB5-0A56FAC92A80}" dt="2022-04-09T11:23:41.039" v="8074" actId="26606"/>
          <ac:spMkLst>
            <pc:docMk/>
            <pc:sldMk cId="1001125377" sldId="268"/>
            <ac:spMk id="4" creationId="{1E54DF87-BE51-49B5-A2A4-169626A224D5}"/>
          </ac:spMkLst>
        </pc:spChg>
        <pc:spChg chg="add del mod">
          <ac:chgData name="on.bruce.cheryl.a" userId="c48f65da-2691-4240-a32d-61375f5a1342" providerId="ADAL" clId="{8AC15621-0A70-4C7B-8FB5-0A56FAC92A80}" dt="2022-04-08T09:11:25.122" v="8032" actId="478"/>
          <ac:spMkLst>
            <pc:docMk/>
            <pc:sldMk cId="1001125377" sldId="268"/>
            <ac:spMk id="5" creationId="{0893899E-CD55-4A32-8F67-25AEE08709D4}"/>
          </ac:spMkLst>
        </pc:spChg>
        <pc:graphicFrameChg chg="add del">
          <ac:chgData name="on.bruce.cheryl.a" userId="c48f65da-2691-4240-a32d-61375f5a1342" providerId="ADAL" clId="{8AC15621-0A70-4C7B-8FB5-0A56FAC92A80}" dt="2022-04-08T09:12:02.885" v="8034" actId="26606"/>
          <ac:graphicFrameMkLst>
            <pc:docMk/>
            <pc:sldMk cId="1001125377" sldId="268"/>
            <ac:graphicFrameMk id="6" creationId="{5F5EBE5C-A2B0-7800-FD45-2E6DD191752F}"/>
          </ac:graphicFrameMkLst>
        </pc:graphicFrameChg>
        <pc:graphicFrameChg chg="add">
          <ac:chgData name="on.bruce.cheryl.a" userId="c48f65da-2691-4240-a32d-61375f5a1342" providerId="ADAL" clId="{8AC15621-0A70-4C7B-8FB5-0A56FAC92A80}" dt="2022-04-09T11:23:41.039" v="8074" actId="26606"/>
          <ac:graphicFrameMkLst>
            <pc:docMk/>
            <pc:sldMk cId="1001125377" sldId="268"/>
            <ac:graphicFrameMk id="7" creationId="{EE94D7CF-D40F-0430-5054-C9D1C2160ED0}"/>
          </ac:graphicFrameMkLst>
        </pc:graphicFrame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hyperlink" Target="https://catalog.afi.com/Search?searchField=MovieName&amp;searchText=NOW+AND+THEN&amp;sortType=sortByRelevance" TargetMode="External"/><Relationship Id="rId2" Type="http://schemas.openxmlformats.org/officeDocument/2006/relationships/hyperlink" Target="https://catalog.afi.com/Search?searchField=MovieName&amp;searchText=KINDERGARTEN+COP&amp;sortType=sortByRelevance" TargetMode="External"/><Relationship Id="rId1" Type="http://schemas.openxmlformats.org/officeDocument/2006/relationships/hyperlink" Target="https://catalog.afi.com/Catalog/MovieDetails/58179" TargetMode="External"/><Relationship Id="rId6" Type="http://schemas.openxmlformats.org/officeDocument/2006/relationships/hyperlink" Target="https://catalog.afi.com/Search?searchField=MovieName&amp;searchText=FRIED+GREEN+TOMATOES&amp;sortType=sortByRelevance" TargetMode="External"/><Relationship Id="rId5" Type="http://schemas.openxmlformats.org/officeDocument/2006/relationships/hyperlink" Target="https://catalog.afi.com/Search?searchField=MovieName&amp;searchText=STEEL+MAGNOLIAS&amp;sortType=sortByRelevance" TargetMode="External"/><Relationship Id="rId4" Type="http://schemas.openxmlformats.org/officeDocument/2006/relationships/hyperlink" Target="https://catalog.afi.com/Search?searchField=MovieName&amp;searchText=GOOD+WILL+HUNTING&amp;sortType=sortByRelevance" TargetMode="External"/></Relationships>
</file>

<file path=ppt/diagrams/_rels/drawing2.xml.rels><?xml version="1.0" encoding="UTF-8" standalone="yes"?>
<Relationships xmlns="http://schemas.openxmlformats.org/package/2006/relationships"><Relationship Id="rId3" Type="http://schemas.openxmlformats.org/officeDocument/2006/relationships/hyperlink" Target="https://catalog.afi.com/Search?searchField=MovieName&amp;searchText=NOW+AND+THEN&amp;sortType=sortByRelevance" TargetMode="External"/><Relationship Id="rId2" Type="http://schemas.openxmlformats.org/officeDocument/2006/relationships/hyperlink" Target="https://catalog.afi.com/Search?searchField=MovieName&amp;searchText=KINDERGARTEN+COP&amp;sortType=sortByRelevance" TargetMode="External"/><Relationship Id="rId1" Type="http://schemas.openxmlformats.org/officeDocument/2006/relationships/hyperlink" Target="https://catalog.afi.com/Catalog/MovieDetails/58179" TargetMode="External"/><Relationship Id="rId6" Type="http://schemas.openxmlformats.org/officeDocument/2006/relationships/hyperlink" Target="https://catalog.afi.com/Search?searchField=MovieName&amp;searchText=FRIED+GREEN+TOMATOES&amp;sortType=sortByRelevance" TargetMode="External"/><Relationship Id="rId5" Type="http://schemas.openxmlformats.org/officeDocument/2006/relationships/hyperlink" Target="https://catalog.afi.com/Search?searchField=MovieName&amp;searchText=STEEL+MAGNOLIAS&amp;sortType=sortByRelevance" TargetMode="External"/><Relationship Id="rId4" Type="http://schemas.openxmlformats.org/officeDocument/2006/relationships/hyperlink" Target="https://catalog.afi.com/Search?searchField=MovieName&amp;searchText=GOOD+WILL+HUNTING&amp;sortType=sortByRelevance" TargetMode="Externa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CA6281-6416-4184-9AEA-4631B601A1A8}" type="doc">
      <dgm:prSet loTypeId="urn:microsoft.com/office/officeart/2005/8/layout/default" loCatId="list" qsTypeId="urn:microsoft.com/office/officeart/2005/8/quickstyle/simple4" qsCatId="simple" csTypeId="urn:microsoft.com/office/officeart/2005/8/colors/colorful1" csCatId="colorful" phldr="1"/>
      <dgm:spPr/>
      <dgm:t>
        <a:bodyPr/>
        <a:lstStyle/>
        <a:p>
          <a:endParaRPr lang="en-US"/>
        </a:p>
      </dgm:t>
    </dgm:pt>
    <dgm:pt modelId="{E32C46F7-8A62-4319-98A9-36627787BB3E}">
      <dgm:prSet/>
      <dgm:spPr>
        <a:solidFill>
          <a:schemeClr val="accent4">
            <a:lumMod val="60000"/>
            <a:lumOff val="40000"/>
          </a:schemeClr>
        </a:solidFill>
      </dgm:spPr>
      <dgm:t>
        <a:bodyPr/>
        <a:lstStyle/>
        <a:p>
          <a:r>
            <a:rPr lang="en-US" b="1" dirty="0">
              <a:solidFill>
                <a:schemeClr val="bg1"/>
              </a:solidFill>
            </a:rPr>
            <a:t>Introduction</a:t>
          </a:r>
        </a:p>
      </dgm:t>
    </dgm:pt>
    <dgm:pt modelId="{C3D7788D-C008-401E-8639-D4A4CA30F6F7}" type="parTrans" cxnId="{957DAF4F-CF58-4310-856A-BD1010BE724D}">
      <dgm:prSet/>
      <dgm:spPr/>
      <dgm:t>
        <a:bodyPr/>
        <a:lstStyle/>
        <a:p>
          <a:endParaRPr lang="en-US"/>
        </a:p>
      </dgm:t>
    </dgm:pt>
    <dgm:pt modelId="{0C33C345-8340-4DC4-B968-6A728D1411CC}" type="sibTrans" cxnId="{957DAF4F-CF58-4310-856A-BD1010BE724D}">
      <dgm:prSet/>
      <dgm:spPr/>
      <dgm:t>
        <a:bodyPr/>
        <a:lstStyle/>
        <a:p>
          <a:endParaRPr lang="en-US"/>
        </a:p>
      </dgm:t>
    </dgm:pt>
    <dgm:pt modelId="{7EDAF4D3-E57A-49AC-8A19-DA1C7E8EC175}">
      <dgm:prSet/>
      <dgm:spPr>
        <a:solidFill>
          <a:srgbClr val="FFFF00"/>
        </a:solidFill>
      </dgm:spPr>
      <dgm:t>
        <a:bodyPr/>
        <a:lstStyle/>
        <a:p>
          <a:r>
            <a:rPr lang="en-US" b="1" dirty="0">
              <a:solidFill>
                <a:schemeClr val="bg1"/>
              </a:solidFill>
            </a:rPr>
            <a:t>“LOOK WHO’S TALKING”</a:t>
          </a:r>
        </a:p>
        <a:p>
          <a:r>
            <a:rPr lang="en-US" b="1" dirty="0">
              <a:solidFill>
                <a:schemeClr val="bg1"/>
              </a:solidFill>
            </a:rPr>
            <a:t>Physical/Social Development in Infancy</a:t>
          </a:r>
        </a:p>
      </dgm:t>
    </dgm:pt>
    <dgm:pt modelId="{C139472A-FA78-4AB8-9ACE-5897C14DF0B7}" type="parTrans" cxnId="{64F3CA8A-53EC-4A3E-9CD0-8F73D44BCFF6}">
      <dgm:prSet/>
      <dgm:spPr/>
      <dgm:t>
        <a:bodyPr/>
        <a:lstStyle/>
        <a:p>
          <a:endParaRPr lang="en-US"/>
        </a:p>
      </dgm:t>
    </dgm:pt>
    <dgm:pt modelId="{1B7AFE92-464D-4F57-BABA-0E53B6192893}" type="sibTrans" cxnId="{64F3CA8A-53EC-4A3E-9CD0-8F73D44BCFF6}">
      <dgm:prSet/>
      <dgm:spPr/>
      <dgm:t>
        <a:bodyPr/>
        <a:lstStyle/>
        <a:p>
          <a:endParaRPr lang="en-US"/>
        </a:p>
      </dgm:t>
    </dgm:pt>
    <dgm:pt modelId="{93F9FF40-0E73-4FDA-91AD-5F5D7D1E43D1}">
      <dgm:prSet/>
      <dgm:spPr>
        <a:solidFill>
          <a:srgbClr val="92D050"/>
        </a:solidFill>
      </dgm:spPr>
      <dgm:t>
        <a:bodyPr/>
        <a:lstStyle/>
        <a:p>
          <a:r>
            <a:rPr lang="en-US" b="1" dirty="0">
              <a:solidFill>
                <a:schemeClr val="bg1"/>
              </a:solidFill>
            </a:rPr>
            <a:t>“KINDERGARTEN COP”</a:t>
          </a:r>
        </a:p>
        <a:p>
          <a:r>
            <a:rPr lang="en-US" b="1" dirty="0">
              <a:solidFill>
                <a:schemeClr val="bg1"/>
              </a:solidFill>
            </a:rPr>
            <a:t>Personality Development Early Childhood</a:t>
          </a:r>
        </a:p>
      </dgm:t>
    </dgm:pt>
    <dgm:pt modelId="{8C22A611-6193-4739-84D6-835CE19E9EF5}" type="parTrans" cxnId="{9CB2336E-2097-40C4-9CB2-55346E2A140C}">
      <dgm:prSet/>
      <dgm:spPr/>
      <dgm:t>
        <a:bodyPr/>
        <a:lstStyle/>
        <a:p>
          <a:endParaRPr lang="en-US"/>
        </a:p>
      </dgm:t>
    </dgm:pt>
    <dgm:pt modelId="{6B3994FF-B6EF-49FF-AD7F-9523A3189A6C}" type="sibTrans" cxnId="{9CB2336E-2097-40C4-9CB2-55346E2A140C}">
      <dgm:prSet/>
      <dgm:spPr/>
      <dgm:t>
        <a:bodyPr/>
        <a:lstStyle/>
        <a:p>
          <a:endParaRPr lang="en-US"/>
        </a:p>
      </dgm:t>
    </dgm:pt>
    <dgm:pt modelId="{053CD225-1FEA-4412-B5A0-3227FB85A50D}">
      <dgm:prSet/>
      <dgm:spPr/>
      <dgm:t>
        <a:bodyPr/>
        <a:lstStyle/>
        <a:p>
          <a:r>
            <a:rPr lang="en-US" b="1" dirty="0">
              <a:solidFill>
                <a:schemeClr val="bg1"/>
              </a:solidFill>
            </a:rPr>
            <a:t>“NOW &amp; THEN”</a:t>
          </a:r>
        </a:p>
        <a:p>
          <a:r>
            <a:rPr lang="en-US" b="1" dirty="0">
              <a:solidFill>
                <a:schemeClr val="bg1"/>
              </a:solidFill>
            </a:rPr>
            <a:t>Social/Emotional Development Middle Childhood</a:t>
          </a:r>
        </a:p>
      </dgm:t>
    </dgm:pt>
    <dgm:pt modelId="{F4484369-6995-4814-BE36-609B1AC2AA93}" type="parTrans" cxnId="{281027A9-C89A-4F46-8A33-8D4A28459A4B}">
      <dgm:prSet/>
      <dgm:spPr/>
      <dgm:t>
        <a:bodyPr/>
        <a:lstStyle/>
        <a:p>
          <a:endParaRPr lang="en-US"/>
        </a:p>
      </dgm:t>
    </dgm:pt>
    <dgm:pt modelId="{383228B9-AF81-4D8E-9F7D-3CC1CCAC2E33}" type="sibTrans" cxnId="{281027A9-C89A-4F46-8A33-8D4A28459A4B}">
      <dgm:prSet/>
      <dgm:spPr/>
      <dgm:t>
        <a:bodyPr/>
        <a:lstStyle/>
        <a:p>
          <a:endParaRPr lang="en-US"/>
        </a:p>
      </dgm:t>
    </dgm:pt>
    <dgm:pt modelId="{FE8BC735-99D3-4BCC-917E-91DCC44340DA}">
      <dgm:prSet/>
      <dgm:spPr/>
      <dgm:t>
        <a:bodyPr/>
        <a:lstStyle/>
        <a:p>
          <a:r>
            <a:rPr lang="en-US" b="1" dirty="0">
              <a:solidFill>
                <a:schemeClr val="bg1"/>
              </a:solidFill>
            </a:rPr>
            <a:t>“GOOD WILL HUNTING”</a:t>
          </a:r>
        </a:p>
        <a:p>
          <a:r>
            <a:rPr lang="en-US" b="1" dirty="0">
              <a:solidFill>
                <a:schemeClr val="bg1"/>
              </a:solidFill>
            </a:rPr>
            <a:t>Emotional/Conduct Development Adolescence</a:t>
          </a:r>
        </a:p>
      </dgm:t>
    </dgm:pt>
    <dgm:pt modelId="{2325306A-EFE6-4EC2-96A5-2009A3E601B2}" type="parTrans" cxnId="{6B1638B0-1FD6-4276-A099-66F56D2F6B45}">
      <dgm:prSet/>
      <dgm:spPr/>
      <dgm:t>
        <a:bodyPr/>
        <a:lstStyle/>
        <a:p>
          <a:endParaRPr lang="en-US"/>
        </a:p>
      </dgm:t>
    </dgm:pt>
    <dgm:pt modelId="{A881809F-61DD-4004-9438-6C9A24E767E6}" type="sibTrans" cxnId="{6B1638B0-1FD6-4276-A099-66F56D2F6B45}">
      <dgm:prSet/>
      <dgm:spPr/>
      <dgm:t>
        <a:bodyPr/>
        <a:lstStyle/>
        <a:p>
          <a:endParaRPr lang="en-US"/>
        </a:p>
      </dgm:t>
    </dgm:pt>
    <dgm:pt modelId="{4340A5D5-DEF3-4535-A966-6AD4AFDDB0E9}">
      <dgm:prSet/>
      <dgm:spPr>
        <a:solidFill>
          <a:schemeClr val="accent1">
            <a:lumMod val="50000"/>
          </a:schemeClr>
        </a:solidFill>
      </dgm:spPr>
      <dgm:t>
        <a:bodyPr/>
        <a:lstStyle/>
        <a:p>
          <a:r>
            <a:rPr lang="en-US" b="1" dirty="0">
              <a:solidFill>
                <a:schemeClr val="bg1"/>
              </a:solidFill>
            </a:rPr>
            <a:t>“GOOD WILL HUNTING”</a:t>
          </a:r>
        </a:p>
        <a:p>
          <a:r>
            <a:rPr lang="en-US" b="1" dirty="0">
              <a:solidFill>
                <a:schemeClr val="bg1"/>
              </a:solidFill>
            </a:rPr>
            <a:t>Intellectual/Social Development Early Adulthood</a:t>
          </a:r>
        </a:p>
      </dgm:t>
    </dgm:pt>
    <dgm:pt modelId="{17CE6A56-5336-4E8D-8E01-685333BA20A8}" type="parTrans" cxnId="{8366A140-63FA-4955-990D-828FD45EA722}">
      <dgm:prSet/>
      <dgm:spPr/>
      <dgm:t>
        <a:bodyPr/>
        <a:lstStyle/>
        <a:p>
          <a:endParaRPr lang="en-US"/>
        </a:p>
      </dgm:t>
    </dgm:pt>
    <dgm:pt modelId="{752D8A22-A9EE-49D5-9B76-A013A330AA81}" type="sibTrans" cxnId="{8366A140-63FA-4955-990D-828FD45EA722}">
      <dgm:prSet/>
      <dgm:spPr/>
      <dgm:t>
        <a:bodyPr/>
        <a:lstStyle/>
        <a:p>
          <a:endParaRPr lang="en-US"/>
        </a:p>
      </dgm:t>
    </dgm:pt>
    <dgm:pt modelId="{18BCAA9D-8C67-48BA-BEB4-D200E034B857}">
      <dgm:prSet/>
      <dgm:spPr>
        <a:solidFill>
          <a:srgbClr val="00B0F0"/>
        </a:solidFill>
      </dgm:spPr>
      <dgm:t>
        <a:bodyPr/>
        <a:lstStyle/>
        <a:p>
          <a:r>
            <a:rPr lang="en-US" b="1" dirty="0">
              <a:solidFill>
                <a:schemeClr val="bg1"/>
              </a:solidFill>
            </a:rPr>
            <a:t>“STEEL MAGNOLIAS”</a:t>
          </a:r>
        </a:p>
        <a:p>
          <a:r>
            <a:rPr lang="en-US" b="1" dirty="0">
              <a:solidFill>
                <a:schemeClr val="bg1"/>
              </a:solidFill>
            </a:rPr>
            <a:t>Emotional/Social Development Middle Adulthood</a:t>
          </a:r>
        </a:p>
      </dgm:t>
    </dgm:pt>
    <dgm:pt modelId="{FAD730D7-4FD2-4B80-BB0A-88AAB93FA7FE}" type="parTrans" cxnId="{9C6E50FE-C306-45C2-BD2D-FACFB26AD2CD}">
      <dgm:prSet/>
      <dgm:spPr/>
      <dgm:t>
        <a:bodyPr/>
        <a:lstStyle/>
        <a:p>
          <a:endParaRPr lang="en-US"/>
        </a:p>
      </dgm:t>
    </dgm:pt>
    <dgm:pt modelId="{C691BA6F-D7C1-402C-8042-C21EE6827E35}" type="sibTrans" cxnId="{9C6E50FE-C306-45C2-BD2D-FACFB26AD2CD}">
      <dgm:prSet/>
      <dgm:spPr/>
      <dgm:t>
        <a:bodyPr/>
        <a:lstStyle/>
        <a:p>
          <a:endParaRPr lang="en-US"/>
        </a:p>
      </dgm:t>
    </dgm:pt>
    <dgm:pt modelId="{777DA1ED-96BD-4F43-BCE8-1F8631F9138D}">
      <dgm:prSet/>
      <dgm:spPr>
        <a:solidFill>
          <a:srgbClr val="C00000"/>
        </a:solidFill>
      </dgm:spPr>
      <dgm:t>
        <a:bodyPr/>
        <a:lstStyle/>
        <a:p>
          <a:r>
            <a:rPr lang="en-US" b="1" dirty="0">
              <a:solidFill>
                <a:schemeClr val="bg1"/>
              </a:solidFill>
            </a:rPr>
            <a:t>“FRIED GREEN TOMATOES”</a:t>
          </a:r>
        </a:p>
        <a:p>
          <a:r>
            <a:rPr lang="en-US" b="1" dirty="0">
              <a:solidFill>
                <a:schemeClr val="bg1"/>
              </a:solidFill>
            </a:rPr>
            <a:t>Cognitive Development Old Age</a:t>
          </a:r>
        </a:p>
      </dgm:t>
    </dgm:pt>
    <dgm:pt modelId="{FC05DD30-1319-49C2-BC1F-1F3C7D3D97C9}" type="parTrans" cxnId="{AD26BCCB-9C07-486A-831B-4EC9A9737B5A}">
      <dgm:prSet/>
      <dgm:spPr/>
      <dgm:t>
        <a:bodyPr/>
        <a:lstStyle/>
        <a:p>
          <a:endParaRPr lang="en-US"/>
        </a:p>
      </dgm:t>
    </dgm:pt>
    <dgm:pt modelId="{9771B426-FC5D-4476-98BF-9602D433CEA6}" type="sibTrans" cxnId="{AD26BCCB-9C07-486A-831B-4EC9A9737B5A}">
      <dgm:prSet/>
      <dgm:spPr/>
      <dgm:t>
        <a:bodyPr/>
        <a:lstStyle/>
        <a:p>
          <a:endParaRPr lang="en-US"/>
        </a:p>
      </dgm:t>
    </dgm:pt>
    <dgm:pt modelId="{6911C9AE-46C1-4B50-ACC5-3E66BAF6545C}">
      <dgm:prSet/>
      <dgm:spPr>
        <a:solidFill>
          <a:schemeClr val="accent6">
            <a:lumMod val="60000"/>
            <a:lumOff val="40000"/>
          </a:schemeClr>
        </a:solidFill>
      </dgm:spPr>
      <dgm:t>
        <a:bodyPr/>
        <a:lstStyle/>
        <a:p>
          <a:r>
            <a:rPr lang="en-US" b="1" dirty="0">
              <a:solidFill>
                <a:schemeClr val="bg1"/>
              </a:solidFill>
            </a:rPr>
            <a:t>Conclusion</a:t>
          </a:r>
        </a:p>
      </dgm:t>
    </dgm:pt>
    <dgm:pt modelId="{73AE3AA8-5D85-4FFC-A67E-C390F18370E1}" type="parTrans" cxnId="{32CA207F-87A9-40DD-ADEA-7741631A105E}">
      <dgm:prSet/>
      <dgm:spPr/>
      <dgm:t>
        <a:bodyPr/>
        <a:lstStyle/>
        <a:p>
          <a:endParaRPr lang="en-US"/>
        </a:p>
      </dgm:t>
    </dgm:pt>
    <dgm:pt modelId="{427705F9-50A3-46F2-BF1A-5637C944E5BF}" type="sibTrans" cxnId="{32CA207F-87A9-40DD-ADEA-7741631A105E}">
      <dgm:prSet/>
      <dgm:spPr/>
      <dgm:t>
        <a:bodyPr/>
        <a:lstStyle/>
        <a:p>
          <a:endParaRPr lang="en-US"/>
        </a:p>
      </dgm:t>
    </dgm:pt>
    <dgm:pt modelId="{909C0C2A-F777-41D8-BC6F-AC56E4DCE960}">
      <dgm:prSet/>
      <dgm:spPr>
        <a:solidFill>
          <a:schemeClr val="accent1">
            <a:lumMod val="60000"/>
            <a:lumOff val="40000"/>
          </a:schemeClr>
        </a:solidFill>
      </dgm:spPr>
      <dgm:t>
        <a:bodyPr/>
        <a:lstStyle/>
        <a:p>
          <a:r>
            <a:rPr lang="en-US" b="1" dirty="0">
              <a:solidFill>
                <a:schemeClr val="bg1"/>
              </a:solidFill>
            </a:rPr>
            <a:t>References</a:t>
          </a:r>
        </a:p>
      </dgm:t>
    </dgm:pt>
    <dgm:pt modelId="{776BF861-C28B-4CB4-AC72-C08C7C47091A}" type="parTrans" cxnId="{4F36047B-1C7F-4EEB-BB2F-8DE4FD27D164}">
      <dgm:prSet/>
      <dgm:spPr/>
      <dgm:t>
        <a:bodyPr/>
        <a:lstStyle/>
        <a:p>
          <a:endParaRPr lang="en-US"/>
        </a:p>
      </dgm:t>
    </dgm:pt>
    <dgm:pt modelId="{7ED7E13C-A3D4-4A23-BFE0-E785805F3E43}" type="sibTrans" cxnId="{4F36047B-1C7F-4EEB-BB2F-8DE4FD27D164}">
      <dgm:prSet/>
      <dgm:spPr/>
      <dgm:t>
        <a:bodyPr/>
        <a:lstStyle/>
        <a:p>
          <a:endParaRPr lang="en-US"/>
        </a:p>
      </dgm:t>
    </dgm:pt>
    <dgm:pt modelId="{AE4CC624-C35B-44B3-B65D-C322B58BD673}" type="pres">
      <dgm:prSet presAssocID="{66CA6281-6416-4184-9AEA-4631B601A1A8}" presName="diagram" presStyleCnt="0">
        <dgm:presLayoutVars>
          <dgm:dir/>
          <dgm:resizeHandles val="exact"/>
        </dgm:presLayoutVars>
      </dgm:prSet>
      <dgm:spPr/>
    </dgm:pt>
    <dgm:pt modelId="{F6B09C4A-31C8-41F9-B5CD-CFCF72436A23}" type="pres">
      <dgm:prSet presAssocID="{E32C46F7-8A62-4319-98A9-36627787BB3E}" presName="node" presStyleLbl="node1" presStyleIdx="0" presStyleCnt="10">
        <dgm:presLayoutVars>
          <dgm:bulletEnabled val="1"/>
        </dgm:presLayoutVars>
      </dgm:prSet>
      <dgm:spPr/>
    </dgm:pt>
    <dgm:pt modelId="{BD364734-7C77-49BE-8741-27394D00A638}" type="pres">
      <dgm:prSet presAssocID="{0C33C345-8340-4DC4-B968-6A728D1411CC}" presName="sibTrans" presStyleCnt="0"/>
      <dgm:spPr/>
    </dgm:pt>
    <dgm:pt modelId="{06261B76-506C-4570-B8C5-319B29B57E5A}" type="pres">
      <dgm:prSet presAssocID="{7EDAF4D3-E57A-49AC-8A19-DA1C7E8EC175}" presName="node" presStyleLbl="node1" presStyleIdx="1" presStyleCnt="10">
        <dgm:presLayoutVars>
          <dgm:bulletEnabled val="1"/>
        </dgm:presLayoutVars>
      </dgm:prSet>
      <dgm:spPr/>
    </dgm:pt>
    <dgm:pt modelId="{F157BAC0-D2E3-4DF5-B65B-7056FBDA57E5}" type="pres">
      <dgm:prSet presAssocID="{1B7AFE92-464D-4F57-BABA-0E53B6192893}" presName="sibTrans" presStyleCnt="0"/>
      <dgm:spPr/>
    </dgm:pt>
    <dgm:pt modelId="{0DB087E8-645C-4CFB-9992-6ADF612D5128}" type="pres">
      <dgm:prSet presAssocID="{93F9FF40-0E73-4FDA-91AD-5F5D7D1E43D1}" presName="node" presStyleLbl="node1" presStyleIdx="2" presStyleCnt="10">
        <dgm:presLayoutVars>
          <dgm:bulletEnabled val="1"/>
        </dgm:presLayoutVars>
      </dgm:prSet>
      <dgm:spPr/>
    </dgm:pt>
    <dgm:pt modelId="{230515C1-8202-446E-B2B5-9B4F831FD630}" type="pres">
      <dgm:prSet presAssocID="{6B3994FF-B6EF-49FF-AD7F-9523A3189A6C}" presName="sibTrans" presStyleCnt="0"/>
      <dgm:spPr/>
    </dgm:pt>
    <dgm:pt modelId="{B52A1CCD-3218-4139-A0BB-9A4153C12CD4}" type="pres">
      <dgm:prSet presAssocID="{053CD225-1FEA-4412-B5A0-3227FB85A50D}" presName="node" presStyleLbl="node1" presStyleIdx="3" presStyleCnt="10">
        <dgm:presLayoutVars>
          <dgm:bulletEnabled val="1"/>
        </dgm:presLayoutVars>
      </dgm:prSet>
      <dgm:spPr/>
    </dgm:pt>
    <dgm:pt modelId="{A005DD35-6BB0-4CD0-9DBA-3787530DA97C}" type="pres">
      <dgm:prSet presAssocID="{383228B9-AF81-4D8E-9F7D-3CC1CCAC2E33}" presName="sibTrans" presStyleCnt="0"/>
      <dgm:spPr/>
    </dgm:pt>
    <dgm:pt modelId="{0D83A9E9-5760-4F4F-B79D-B7D140D04A8B}" type="pres">
      <dgm:prSet presAssocID="{FE8BC735-99D3-4BCC-917E-91DCC44340DA}" presName="node" presStyleLbl="node1" presStyleIdx="4" presStyleCnt="10" custScaleX="97587">
        <dgm:presLayoutVars>
          <dgm:bulletEnabled val="1"/>
        </dgm:presLayoutVars>
      </dgm:prSet>
      <dgm:spPr/>
    </dgm:pt>
    <dgm:pt modelId="{6C8A125F-84AC-4341-B27D-6F4AAF0AFA0E}" type="pres">
      <dgm:prSet presAssocID="{A881809F-61DD-4004-9438-6C9A24E767E6}" presName="sibTrans" presStyleCnt="0"/>
      <dgm:spPr/>
    </dgm:pt>
    <dgm:pt modelId="{E9C5416E-E906-4A1C-8773-0B4CBD640801}" type="pres">
      <dgm:prSet presAssocID="{4340A5D5-DEF3-4535-A966-6AD4AFDDB0E9}" presName="node" presStyleLbl="node1" presStyleIdx="5" presStyleCnt="10" custScaleX="96309">
        <dgm:presLayoutVars>
          <dgm:bulletEnabled val="1"/>
        </dgm:presLayoutVars>
      </dgm:prSet>
      <dgm:spPr/>
    </dgm:pt>
    <dgm:pt modelId="{C33912F2-F1AD-4DD8-9939-CE3156BD29DB}" type="pres">
      <dgm:prSet presAssocID="{752D8A22-A9EE-49D5-9B76-A013A330AA81}" presName="sibTrans" presStyleCnt="0"/>
      <dgm:spPr/>
    </dgm:pt>
    <dgm:pt modelId="{0BA0F572-2560-408E-831F-983A48CCE40B}" type="pres">
      <dgm:prSet presAssocID="{18BCAA9D-8C67-48BA-BEB4-D200E034B857}" presName="node" presStyleLbl="node1" presStyleIdx="6" presStyleCnt="10" custLinFactNeighborX="8131" custLinFactNeighborY="2530">
        <dgm:presLayoutVars>
          <dgm:bulletEnabled val="1"/>
        </dgm:presLayoutVars>
      </dgm:prSet>
      <dgm:spPr/>
    </dgm:pt>
    <dgm:pt modelId="{04FAD8CA-C471-40D6-9E74-FDE79541B86A}" type="pres">
      <dgm:prSet presAssocID="{C691BA6F-D7C1-402C-8042-C21EE6827E35}" presName="sibTrans" presStyleCnt="0"/>
      <dgm:spPr/>
    </dgm:pt>
    <dgm:pt modelId="{09E937D3-273C-4C65-B7C8-4808CDE736F7}" type="pres">
      <dgm:prSet presAssocID="{777DA1ED-96BD-4F43-BCE8-1F8631F9138D}" presName="node" presStyleLbl="node1" presStyleIdx="7" presStyleCnt="10" custLinFactNeighborX="49413" custLinFactNeighborY="4970">
        <dgm:presLayoutVars>
          <dgm:bulletEnabled val="1"/>
        </dgm:presLayoutVars>
      </dgm:prSet>
      <dgm:spPr/>
    </dgm:pt>
    <dgm:pt modelId="{4EA8A505-7AB6-41A5-A31F-46DF51EB52A2}" type="pres">
      <dgm:prSet presAssocID="{9771B426-FC5D-4476-98BF-9602D433CEA6}" presName="sibTrans" presStyleCnt="0"/>
      <dgm:spPr/>
    </dgm:pt>
    <dgm:pt modelId="{350D3A2E-7F14-4A7D-BF51-C32D1709623E}" type="pres">
      <dgm:prSet presAssocID="{6911C9AE-46C1-4B50-ACC5-3E66BAF6545C}" presName="node" presStyleLbl="node1" presStyleIdx="8" presStyleCnt="10" custLinFactNeighborX="-51250" custLinFactNeighborY="-1970">
        <dgm:presLayoutVars>
          <dgm:bulletEnabled val="1"/>
        </dgm:presLayoutVars>
      </dgm:prSet>
      <dgm:spPr/>
    </dgm:pt>
    <dgm:pt modelId="{BF13CE6A-FD0A-4F10-BB0B-0BA2BE0E4700}" type="pres">
      <dgm:prSet presAssocID="{427705F9-50A3-46F2-BF1A-5637C944E5BF}" presName="sibTrans" presStyleCnt="0"/>
      <dgm:spPr/>
    </dgm:pt>
    <dgm:pt modelId="{54127070-A69F-437B-BBD5-4E6C6282BF55}" type="pres">
      <dgm:prSet presAssocID="{909C0C2A-F777-41D8-BC6F-AC56E4DCE960}" presName="node" presStyleLbl="node1" presStyleIdx="9" presStyleCnt="10" custLinFactNeighborX="-36788" custLinFactNeighborY="-1970">
        <dgm:presLayoutVars>
          <dgm:bulletEnabled val="1"/>
        </dgm:presLayoutVars>
      </dgm:prSet>
      <dgm:spPr/>
    </dgm:pt>
  </dgm:ptLst>
  <dgm:cxnLst>
    <dgm:cxn modelId="{66496505-312F-4D1A-88A7-1A0FDFB3A7B2}" type="presOf" srcId="{7EDAF4D3-E57A-49AC-8A19-DA1C7E8EC175}" destId="{06261B76-506C-4570-B8C5-319B29B57E5A}" srcOrd="0" destOrd="0" presId="urn:microsoft.com/office/officeart/2005/8/layout/default"/>
    <dgm:cxn modelId="{45E8F005-9279-40B9-985B-9DE39E21CA6C}" type="presOf" srcId="{909C0C2A-F777-41D8-BC6F-AC56E4DCE960}" destId="{54127070-A69F-437B-BBD5-4E6C6282BF55}" srcOrd="0" destOrd="0" presId="urn:microsoft.com/office/officeart/2005/8/layout/default"/>
    <dgm:cxn modelId="{8D6FF50F-17E8-49E9-866F-6EB90EFCC628}" type="presOf" srcId="{E32C46F7-8A62-4319-98A9-36627787BB3E}" destId="{F6B09C4A-31C8-41F9-B5CD-CFCF72436A23}" srcOrd="0" destOrd="0" presId="urn:microsoft.com/office/officeart/2005/8/layout/default"/>
    <dgm:cxn modelId="{8366A140-63FA-4955-990D-828FD45EA722}" srcId="{66CA6281-6416-4184-9AEA-4631B601A1A8}" destId="{4340A5D5-DEF3-4535-A966-6AD4AFDDB0E9}" srcOrd="5" destOrd="0" parTransId="{17CE6A56-5336-4E8D-8E01-685333BA20A8}" sibTransId="{752D8A22-A9EE-49D5-9B76-A013A330AA81}"/>
    <dgm:cxn modelId="{85FCEB67-BA36-40F5-A8C6-CE149FC3F880}" type="presOf" srcId="{18BCAA9D-8C67-48BA-BEB4-D200E034B857}" destId="{0BA0F572-2560-408E-831F-983A48CCE40B}" srcOrd="0" destOrd="0" presId="urn:microsoft.com/office/officeart/2005/8/layout/default"/>
    <dgm:cxn modelId="{9CB2336E-2097-40C4-9CB2-55346E2A140C}" srcId="{66CA6281-6416-4184-9AEA-4631B601A1A8}" destId="{93F9FF40-0E73-4FDA-91AD-5F5D7D1E43D1}" srcOrd="2" destOrd="0" parTransId="{8C22A611-6193-4739-84D6-835CE19E9EF5}" sibTransId="{6B3994FF-B6EF-49FF-AD7F-9523A3189A6C}"/>
    <dgm:cxn modelId="{957DAF4F-CF58-4310-856A-BD1010BE724D}" srcId="{66CA6281-6416-4184-9AEA-4631B601A1A8}" destId="{E32C46F7-8A62-4319-98A9-36627787BB3E}" srcOrd="0" destOrd="0" parTransId="{C3D7788D-C008-401E-8639-D4A4CA30F6F7}" sibTransId="{0C33C345-8340-4DC4-B968-6A728D1411CC}"/>
    <dgm:cxn modelId="{96240C75-A94C-417E-A013-E685D8159568}" type="presOf" srcId="{777DA1ED-96BD-4F43-BCE8-1F8631F9138D}" destId="{09E937D3-273C-4C65-B7C8-4808CDE736F7}" srcOrd="0" destOrd="0" presId="urn:microsoft.com/office/officeart/2005/8/layout/default"/>
    <dgm:cxn modelId="{4F36047B-1C7F-4EEB-BB2F-8DE4FD27D164}" srcId="{66CA6281-6416-4184-9AEA-4631B601A1A8}" destId="{909C0C2A-F777-41D8-BC6F-AC56E4DCE960}" srcOrd="9" destOrd="0" parTransId="{776BF861-C28B-4CB4-AC72-C08C7C47091A}" sibTransId="{7ED7E13C-A3D4-4A23-BFE0-E785805F3E43}"/>
    <dgm:cxn modelId="{32CA207F-87A9-40DD-ADEA-7741631A105E}" srcId="{66CA6281-6416-4184-9AEA-4631B601A1A8}" destId="{6911C9AE-46C1-4B50-ACC5-3E66BAF6545C}" srcOrd="8" destOrd="0" parTransId="{73AE3AA8-5D85-4FFC-A67E-C390F18370E1}" sibTransId="{427705F9-50A3-46F2-BF1A-5637C944E5BF}"/>
    <dgm:cxn modelId="{84FE2382-8791-4E4D-AD17-2E3E2325DA7B}" type="presOf" srcId="{4340A5D5-DEF3-4535-A966-6AD4AFDDB0E9}" destId="{E9C5416E-E906-4A1C-8773-0B4CBD640801}" srcOrd="0" destOrd="0" presId="urn:microsoft.com/office/officeart/2005/8/layout/default"/>
    <dgm:cxn modelId="{64F3CA8A-53EC-4A3E-9CD0-8F73D44BCFF6}" srcId="{66CA6281-6416-4184-9AEA-4631B601A1A8}" destId="{7EDAF4D3-E57A-49AC-8A19-DA1C7E8EC175}" srcOrd="1" destOrd="0" parTransId="{C139472A-FA78-4AB8-9ACE-5897C14DF0B7}" sibTransId="{1B7AFE92-464D-4F57-BABA-0E53B6192893}"/>
    <dgm:cxn modelId="{281027A9-C89A-4F46-8A33-8D4A28459A4B}" srcId="{66CA6281-6416-4184-9AEA-4631B601A1A8}" destId="{053CD225-1FEA-4412-B5A0-3227FB85A50D}" srcOrd="3" destOrd="0" parTransId="{F4484369-6995-4814-BE36-609B1AC2AA93}" sibTransId="{383228B9-AF81-4D8E-9F7D-3CC1CCAC2E33}"/>
    <dgm:cxn modelId="{6B1638B0-1FD6-4276-A099-66F56D2F6B45}" srcId="{66CA6281-6416-4184-9AEA-4631B601A1A8}" destId="{FE8BC735-99D3-4BCC-917E-91DCC44340DA}" srcOrd="4" destOrd="0" parTransId="{2325306A-EFE6-4EC2-96A5-2009A3E601B2}" sibTransId="{A881809F-61DD-4004-9438-6C9A24E767E6}"/>
    <dgm:cxn modelId="{D8875CB2-2FA1-43E4-88AE-E7A396A24624}" type="presOf" srcId="{FE8BC735-99D3-4BCC-917E-91DCC44340DA}" destId="{0D83A9E9-5760-4F4F-B79D-B7D140D04A8B}" srcOrd="0" destOrd="0" presId="urn:microsoft.com/office/officeart/2005/8/layout/default"/>
    <dgm:cxn modelId="{AD26BCCB-9C07-486A-831B-4EC9A9737B5A}" srcId="{66CA6281-6416-4184-9AEA-4631B601A1A8}" destId="{777DA1ED-96BD-4F43-BCE8-1F8631F9138D}" srcOrd="7" destOrd="0" parTransId="{FC05DD30-1319-49C2-BC1F-1F3C7D3D97C9}" sibTransId="{9771B426-FC5D-4476-98BF-9602D433CEA6}"/>
    <dgm:cxn modelId="{AF7947E9-26DA-4D42-95F9-62EDA27F2AF1}" type="presOf" srcId="{93F9FF40-0E73-4FDA-91AD-5F5D7D1E43D1}" destId="{0DB087E8-645C-4CFB-9992-6ADF612D5128}" srcOrd="0" destOrd="0" presId="urn:microsoft.com/office/officeart/2005/8/layout/default"/>
    <dgm:cxn modelId="{F80CB0EF-96D1-4557-869A-07DEED8A3C56}" type="presOf" srcId="{6911C9AE-46C1-4B50-ACC5-3E66BAF6545C}" destId="{350D3A2E-7F14-4A7D-BF51-C32D1709623E}" srcOrd="0" destOrd="0" presId="urn:microsoft.com/office/officeart/2005/8/layout/default"/>
    <dgm:cxn modelId="{724232F1-4144-4DDB-A8E7-B7F0D7D5F8B0}" type="presOf" srcId="{053CD225-1FEA-4412-B5A0-3227FB85A50D}" destId="{B52A1CCD-3218-4139-A0BB-9A4153C12CD4}" srcOrd="0" destOrd="0" presId="urn:microsoft.com/office/officeart/2005/8/layout/default"/>
    <dgm:cxn modelId="{9C6E50FE-C306-45C2-BD2D-FACFB26AD2CD}" srcId="{66CA6281-6416-4184-9AEA-4631B601A1A8}" destId="{18BCAA9D-8C67-48BA-BEB4-D200E034B857}" srcOrd="6" destOrd="0" parTransId="{FAD730D7-4FD2-4B80-BB0A-88AAB93FA7FE}" sibTransId="{C691BA6F-D7C1-402C-8042-C21EE6827E35}"/>
    <dgm:cxn modelId="{9844E0FE-51C5-4068-A957-8674E9206787}" type="presOf" srcId="{66CA6281-6416-4184-9AEA-4631B601A1A8}" destId="{AE4CC624-C35B-44B3-B65D-C322B58BD673}" srcOrd="0" destOrd="0" presId="urn:microsoft.com/office/officeart/2005/8/layout/default"/>
    <dgm:cxn modelId="{8B490A61-F5BC-4359-8A04-9A2E5F3A5A0E}" type="presParOf" srcId="{AE4CC624-C35B-44B3-B65D-C322B58BD673}" destId="{F6B09C4A-31C8-41F9-B5CD-CFCF72436A23}" srcOrd="0" destOrd="0" presId="urn:microsoft.com/office/officeart/2005/8/layout/default"/>
    <dgm:cxn modelId="{641BF558-82A2-4C0B-8512-FF87EEEE172B}" type="presParOf" srcId="{AE4CC624-C35B-44B3-B65D-C322B58BD673}" destId="{BD364734-7C77-49BE-8741-27394D00A638}" srcOrd="1" destOrd="0" presId="urn:microsoft.com/office/officeart/2005/8/layout/default"/>
    <dgm:cxn modelId="{2665D9D1-A0CF-463B-B3C9-52F804A2223D}" type="presParOf" srcId="{AE4CC624-C35B-44B3-B65D-C322B58BD673}" destId="{06261B76-506C-4570-B8C5-319B29B57E5A}" srcOrd="2" destOrd="0" presId="urn:microsoft.com/office/officeart/2005/8/layout/default"/>
    <dgm:cxn modelId="{FB381707-31D1-4E62-98A3-9754CE012B46}" type="presParOf" srcId="{AE4CC624-C35B-44B3-B65D-C322B58BD673}" destId="{F157BAC0-D2E3-4DF5-B65B-7056FBDA57E5}" srcOrd="3" destOrd="0" presId="urn:microsoft.com/office/officeart/2005/8/layout/default"/>
    <dgm:cxn modelId="{A3D1C571-0D2D-4F10-BD7C-7D0556BBAABA}" type="presParOf" srcId="{AE4CC624-C35B-44B3-B65D-C322B58BD673}" destId="{0DB087E8-645C-4CFB-9992-6ADF612D5128}" srcOrd="4" destOrd="0" presId="urn:microsoft.com/office/officeart/2005/8/layout/default"/>
    <dgm:cxn modelId="{CFFF7976-E0AD-4D30-8764-F10044C4E6FF}" type="presParOf" srcId="{AE4CC624-C35B-44B3-B65D-C322B58BD673}" destId="{230515C1-8202-446E-B2B5-9B4F831FD630}" srcOrd="5" destOrd="0" presId="urn:microsoft.com/office/officeart/2005/8/layout/default"/>
    <dgm:cxn modelId="{35CB526F-D54F-4798-9F6D-7DCD8286E18D}" type="presParOf" srcId="{AE4CC624-C35B-44B3-B65D-C322B58BD673}" destId="{B52A1CCD-3218-4139-A0BB-9A4153C12CD4}" srcOrd="6" destOrd="0" presId="urn:microsoft.com/office/officeart/2005/8/layout/default"/>
    <dgm:cxn modelId="{3DD02644-02EA-4A23-BCB8-0CFEBCA75791}" type="presParOf" srcId="{AE4CC624-C35B-44B3-B65D-C322B58BD673}" destId="{A005DD35-6BB0-4CD0-9DBA-3787530DA97C}" srcOrd="7" destOrd="0" presId="urn:microsoft.com/office/officeart/2005/8/layout/default"/>
    <dgm:cxn modelId="{3B445E8C-AB96-43D2-A867-A0FCB6E88E17}" type="presParOf" srcId="{AE4CC624-C35B-44B3-B65D-C322B58BD673}" destId="{0D83A9E9-5760-4F4F-B79D-B7D140D04A8B}" srcOrd="8" destOrd="0" presId="urn:microsoft.com/office/officeart/2005/8/layout/default"/>
    <dgm:cxn modelId="{BD8AB829-F770-4971-8AA5-01481EA8DCDC}" type="presParOf" srcId="{AE4CC624-C35B-44B3-B65D-C322B58BD673}" destId="{6C8A125F-84AC-4341-B27D-6F4AAF0AFA0E}" srcOrd="9" destOrd="0" presId="urn:microsoft.com/office/officeart/2005/8/layout/default"/>
    <dgm:cxn modelId="{46CEE178-BFF8-4E65-958C-E69A1DE7257E}" type="presParOf" srcId="{AE4CC624-C35B-44B3-B65D-C322B58BD673}" destId="{E9C5416E-E906-4A1C-8773-0B4CBD640801}" srcOrd="10" destOrd="0" presId="urn:microsoft.com/office/officeart/2005/8/layout/default"/>
    <dgm:cxn modelId="{0CC08D61-0D9B-4B9D-920D-D7894F695801}" type="presParOf" srcId="{AE4CC624-C35B-44B3-B65D-C322B58BD673}" destId="{C33912F2-F1AD-4DD8-9939-CE3156BD29DB}" srcOrd="11" destOrd="0" presId="urn:microsoft.com/office/officeart/2005/8/layout/default"/>
    <dgm:cxn modelId="{6E18735D-1C99-4E70-B258-E1AFDC47CD5F}" type="presParOf" srcId="{AE4CC624-C35B-44B3-B65D-C322B58BD673}" destId="{0BA0F572-2560-408E-831F-983A48CCE40B}" srcOrd="12" destOrd="0" presId="urn:microsoft.com/office/officeart/2005/8/layout/default"/>
    <dgm:cxn modelId="{55615478-3803-4A09-8DEC-9D4D6E0A7D6D}" type="presParOf" srcId="{AE4CC624-C35B-44B3-B65D-C322B58BD673}" destId="{04FAD8CA-C471-40D6-9E74-FDE79541B86A}" srcOrd="13" destOrd="0" presId="urn:microsoft.com/office/officeart/2005/8/layout/default"/>
    <dgm:cxn modelId="{C884AA42-5969-485A-A61F-50732456C87D}" type="presParOf" srcId="{AE4CC624-C35B-44B3-B65D-C322B58BD673}" destId="{09E937D3-273C-4C65-B7C8-4808CDE736F7}" srcOrd="14" destOrd="0" presId="urn:microsoft.com/office/officeart/2005/8/layout/default"/>
    <dgm:cxn modelId="{F5D75B4F-9636-4C6D-AD84-E6792B4504B0}" type="presParOf" srcId="{AE4CC624-C35B-44B3-B65D-C322B58BD673}" destId="{4EA8A505-7AB6-41A5-A31F-46DF51EB52A2}" srcOrd="15" destOrd="0" presId="urn:microsoft.com/office/officeart/2005/8/layout/default"/>
    <dgm:cxn modelId="{9C5C4B66-4EF4-434D-BE3D-E6A75BF7D200}" type="presParOf" srcId="{AE4CC624-C35B-44B3-B65D-C322B58BD673}" destId="{350D3A2E-7F14-4A7D-BF51-C32D1709623E}" srcOrd="16" destOrd="0" presId="urn:microsoft.com/office/officeart/2005/8/layout/default"/>
    <dgm:cxn modelId="{2B7BB323-46E2-44D5-83BE-39F3FB1ACBA3}" type="presParOf" srcId="{AE4CC624-C35B-44B3-B65D-C322B58BD673}" destId="{BF13CE6A-FD0A-4F10-BB0B-0BA2BE0E4700}" srcOrd="17" destOrd="0" presId="urn:microsoft.com/office/officeart/2005/8/layout/default"/>
    <dgm:cxn modelId="{7464950C-9553-47EF-890A-E9B79D01D92F}" type="presParOf" srcId="{AE4CC624-C35B-44B3-B65D-C322B58BD673}" destId="{54127070-A69F-437B-BBD5-4E6C6282BF55}" srcOrd="18"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616BF4B-51F2-438D-9368-144075C2D5F8}"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A24FA9C9-9A68-4C1B-8D58-77A48BA27FFF}">
      <dgm:prSet/>
      <dgm:spPr/>
      <dgm:t>
        <a:bodyPr/>
        <a:lstStyle/>
        <a:p>
          <a:r>
            <a:rPr lang="en-US"/>
            <a:t>Heckerling, A., (Director). (1989) Look Who’s Talking (Film). M.C.E.G. Productions.</a:t>
          </a:r>
        </a:p>
      </dgm:t>
    </dgm:pt>
    <dgm:pt modelId="{746D6797-F1B5-4384-AD57-65D7368F93EF}" type="parTrans" cxnId="{F40581C5-F2A9-46ED-B2F6-471D460BCCE5}">
      <dgm:prSet/>
      <dgm:spPr/>
      <dgm:t>
        <a:bodyPr/>
        <a:lstStyle/>
        <a:p>
          <a:endParaRPr lang="en-US"/>
        </a:p>
      </dgm:t>
    </dgm:pt>
    <dgm:pt modelId="{3A683278-CC46-4A55-94C2-3E39A66FC91B}" type="sibTrans" cxnId="{F40581C5-F2A9-46ED-B2F6-471D460BCCE5}">
      <dgm:prSet/>
      <dgm:spPr/>
      <dgm:t>
        <a:bodyPr/>
        <a:lstStyle/>
        <a:p>
          <a:endParaRPr lang="en-US"/>
        </a:p>
      </dgm:t>
    </dgm:pt>
    <dgm:pt modelId="{C15B1EFC-9397-4361-86D6-CE383FC267B7}">
      <dgm:prSet/>
      <dgm:spPr/>
      <dgm:t>
        <a:bodyPr/>
        <a:lstStyle/>
        <a:p>
          <a:r>
            <a:rPr lang="en-US" u="sng">
              <a:hlinkClick xmlns:r="http://schemas.openxmlformats.org/officeDocument/2006/relationships" r:id="rId1"/>
            </a:rPr>
            <a:t>https://catalog.afi.com/Catalog/MovieDetails/58179</a:t>
          </a:r>
          <a:endParaRPr lang="en-US"/>
        </a:p>
      </dgm:t>
    </dgm:pt>
    <dgm:pt modelId="{C959C9DC-5FA8-480F-9AB1-C7DC4D3DF9D7}" type="parTrans" cxnId="{DE4802ED-CDF8-452F-9D27-C5BA837C6179}">
      <dgm:prSet/>
      <dgm:spPr/>
      <dgm:t>
        <a:bodyPr/>
        <a:lstStyle/>
        <a:p>
          <a:endParaRPr lang="en-US"/>
        </a:p>
      </dgm:t>
    </dgm:pt>
    <dgm:pt modelId="{A0EDE341-77EE-4A12-A1AB-8BB1D243326C}" type="sibTrans" cxnId="{DE4802ED-CDF8-452F-9D27-C5BA837C6179}">
      <dgm:prSet/>
      <dgm:spPr/>
      <dgm:t>
        <a:bodyPr/>
        <a:lstStyle/>
        <a:p>
          <a:endParaRPr lang="en-US"/>
        </a:p>
      </dgm:t>
    </dgm:pt>
    <dgm:pt modelId="{FB86C219-31A5-4D19-B80A-0E1BA5BAEC9D}">
      <dgm:prSet/>
      <dgm:spPr/>
      <dgm:t>
        <a:bodyPr/>
        <a:lstStyle/>
        <a:p>
          <a:r>
            <a:rPr lang="en-US"/>
            <a:t>Reitman, I. (Director). (1990) Kindergarten Cop (Film). Imagine Entertainment Productions.</a:t>
          </a:r>
        </a:p>
      </dgm:t>
    </dgm:pt>
    <dgm:pt modelId="{5DE7C76A-D14E-433B-8CA5-AE30E1315E8F}" type="parTrans" cxnId="{3F3DF41A-DA69-4AF7-A345-0CA421FCE426}">
      <dgm:prSet/>
      <dgm:spPr/>
      <dgm:t>
        <a:bodyPr/>
        <a:lstStyle/>
        <a:p>
          <a:endParaRPr lang="en-US"/>
        </a:p>
      </dgm:t>
    </dgm:pt>
    <dgm:pt modelId="{2E5FE5FE-89B0-48DF-BEA2-E9A77346428B}" type="sibTrans" cxnId="{3F3DF41A-DA69-4AF7-A345-0CA421FCE426}">
      <dgm:prSet/>
      <dgm:spPr/>
      <dgm:t>
        <a:bodyPr/>
        <a:lstStyle/>
        <a:p>
          <a:endParaRPr lang="en-US"/>
        </a:p>
      </dgm:t>
    </dgm:pt>
    <dgm:pt modelId="{78CE3A39-BB73-48F8-98F0-FA79482FAE4D}">
      <dgm:prSet/>
      <dgm:spPr/>
      <dgm:t>
        <a:bodyPr/>
        <a:lstStyle/>
        <a:p>
          <a:r>
            <a:rPr lang="en-US" u="sng">
              <a:hlinkClick xmlns:r="http://schemas.openxmlformats.org/officeDocument/2006/relationships" r:id="rId2"/>
            </a:rPr>
            <a:t>https://catalog.afi.com/Search?searchField=MovieName&amp;searchText=KINDERGARTEN+COP&amp;sortType=sortByRelevance</a:t>
          </a:r>
          <a:endParaRPr lang="en-US"/>
        </a:p>
      </dgm:t>
    </dgm:pt>
    <dgm:pt modelId="{9FDE0A27-4D54-4D2C-8A89-9B4909426B92}" type="parTrans" cxnId="{CC634830-1899-4829-BE86-88E5685DD8A7}">
      <dgm:prSet/>
      <dgm:spPr/>
      <dgm:t>
        <a:bodyPr/>
        <a:lstStyle/>
        <a:p>
          <a:endParaRPr lang="en-US"/>
        </a:p>
      </dgm:t>
    </dgm:pt>
    <dgm:pt modelId="{9718076F-4ADE-49D4-894E-1698DCE051E5}" type="sibTrans" cxnId="{CC634830-1899-4829-BE86-88E5685DD8A7}">
      <dgm:prSet/>
      <dgm:spPr/>
      <dgm:t>
        <a:bodyPr/>
        <a:lstStyle/>
        <a:p>
          <a:endParaRPr lang="en-US"/>
        </a:p>
      </dgm:t>
    </dgm:pt>
    <dgm:pt modelId="{01BF2DE0-FA2C-40EC-9004-50260FBB5A00}">
      <dgm:prSet/>
      <dgm:spPr/>
      <dgm:t>
        <a:bodyPr/>
        <a:lstStyle/>
        <a:p>
          <a:r>
            <a:rPr lang="en-US"/>
            <a:t>Glatter,  L. (Director). (1995) Now and Then (Film).  Katja Motion Picture Productions.</a:t>
          </a:r>
        </a:p>
      </dgm:t>
    </dgm:pt>
    <dgm:pt modelId="{C9CC0067-8952-41B2-A5AC-8CF38D4B8FAD}" type="parTrans" cxnId="{26CCAB62-9A00-42BB-B164-B237D182E532}">
      <dgm:prSet/>
      <dgm:spPr/>
      <dgm:t>
        <a:bodyPr/>
        <a:lstStyle/>
        <a:p>
          <a:endParaRPr lang="en-US"/>
        </a:p>
      </dgm:t>
    </dgm:pt>
    <dgm:pt modelId="{4CB1A06D-5045-4BFD-94B0-298965122945}" type="sibTrans" cxnId="{26CCAB62-9A00-42BB-B164-B237D182E532}">
      <dgm:prSet/>
      <dgm:spPr/>
      <dgm:t>
        <a:bodyPr/>
        <a:lstStyle/>
        <a:p>
          <a:endParaRPr lang="en-US"/>
        </a:p>
      </dgm:t>
    </dgm:pt>
    <dgm:pt modelId="{A0E35787-C462-4CBA-BB13-E553ED96F57B}">
      <dgm:prSet/>
      <dgm:spPr/>
      <dgm:t>
        <a:bodyPr/>
        <a:lstStyle/>
        <a:p>
          <a:r>
            <a:rPr lang="en-US" u="sng">
              <a:hlinkClick xmlns:r="http://schemas.openxmlformats.org/officeDocument/2006/relationships" r:id="rId3"/>
            </a:rPr>
            <a:t>https://catalog.afi.com/Search?searchField=MovieName&amp;searchText=NOW+AND+THEN&amp;sortType=sortByRelevance</a:t>
          </a:r>
          <a:endParaRPr lang="en-US"/>
        </a:p>
      </dgm:t>
    </dgm:pt>
    <dgm:pt modelId="{F83807FC-959E-45C5-A599-396758657311}" type="parTrans" cxnId="{46E70396-F4E0-4D8B-9A6E-549A9CE33CD3}">
      <dgm:prSet/>
      <dgm:spPr/>
      <dgm:t>
        <a:bodyPr/>
        <a:lstStyle/>
        <a:p>
          <a:endParaRPr lang="en-US"/>
        </a:p>
      </dgm:t>
    </dgm:pt>
    <dgm:pt modelId="{21A02F7B-7461-4211-B59F-E77EA2B8A938}" type="sibTrans" cxnId="{46E70396-F4E0-4D8B-9A6E-549A9CE33CD3}">
      <dgm:prSet/>
      <dgm:spPr/>
      <dgm:t>
        <a:bodyPr/>
        <a:lstStyle/>
        <a:p>
          <a:endParaRPr lang="en-US"/>
        </a:p>
      </dgm:t>
    </dgm:pt>
    <dgm:pt modelId="{EB3B3753-C279-4222-93E0-59C34A744B08}">
      <dgm:prSet/>
      <dgm:spPr/>
      <dgm:t>
        <a:bodyPr/>
        <a:lstStyle/>
        <a:p>
          <a:r>
            <a:rPr lang="en-US"/>
            <a:t>Sant, V. (Director). (1997) Good Will Hunting (Film). Be Gentlemen Production</a:t>
          </a:r>
        </a:p>
      </dgm:t>
    </dgm:pt>
    <dgm:pt modelId="{AA7C7FE1-E5EB-447B-BB8A-D26383BE517F}" type="parTrans" cxnId="{0BA2700A-4002-474A-8867-8E1C33888B11}">
      <dgm:prSet/>
      <dgm:spPr/>
      <dgm:t>
        <a:bodyPr/>
        <a:lstStyle/>
        <a:p>
          <a:endParaRPr lang="en-US"/>
        </a:p>
      </dgm:t>
    </dgm:pt>
    <dgm:pt modelId="{ECDE6365-B747-4644-8777-2CC2559A673A}" type="sibTrans" cxnId="{0BA2700A-4002-474A-8867-8E1C33888B11}">
      <dgm:prSet/>
      <dgm:spPr/>
      <dgm:t>
        <a:bodyPr/>
        <a:lstStyle/>
        <a:p>
          <a:endParaRPr lang="en-US"/>
        </a:p>
      </dgm:t>
    </dgm:pt>
    <dgm:pt modelId="{4CD77CB1-C216-4119-8120-F73A1151C169}">
      <dgm:prSet/>
      <dgm:spPr/>
      <dgm:t>
        <a:bodyPr/>
        <a:lstStyle/>
        <a:p>
          <a:r>
            <a:rPr lang="en-US" u="sng">
              <a:hlinkClick xmlns:r="http://schemas.openxmlformats.org/officeDocument/2006/relationships" r:id="rId4"/>
            </a:rPr>
            <a:t>https://catalog.afi.com/Search?searchField=MovieName&amp;searchText=GOOD+WILL+HUNTING&amp;sortType=sortByRelevance</a:t>
          </a:r>
          <a:endParaRPr lang="en-US"/>
        </a:p>
      </dgm:t>
    </dgm:pt>
    <dgm:pt modelId="{2EB526A7-1D63-4F9F-B590-BBF92B00E315}" type="parTrans" cxnId="{6FB91DB5-5B77-44C0-A522-0E2B3BABC219}">
      <dgm:prSet/>
      <dgm:spPr/>
      <dgm:t>
        <a:bodyPr/>
        <a:lstStyle/>
        <a:p>
          <a:endParaRPr lang="en-US"/>
        </a:p>
      </dgm:t>
    </dgm:pt>
    <dgm:pt modelId="{A44723AA-50E9-44D8-973C-0A1F77BCD0F4}" type="sibTrans" cxnId="{6FB91DB5-5B77-44C0-A522-0E2B3BABC219}">
      <dgm:prSet/>
      <dgm:spPr/>
      <dgm:t>
        <a:bodyPr/>
        <a:lstStyle/>
        <a:p>
          <a:endParaRPr lang="en-US"/>
        </a:p>
      </dgm:t>
    </dgm:pt>
    <dgm:pt modelId="{68D70384-23A7-4532-AD56-7A097DD5F1B0}">
      <dgm:prSet/>
      <dgm:spPr/>
      <dgm:t>
        <a:bodyPr/>
        <a:lstStyle/>
        <a:p>
          <a:r>
            <a:rPr lang="en-US"/>
            <a:t>Ross, H. (Director). (1989) Steel Magnolias (Film). Rastar Productions</a:t>
          </a:r>
        </a:p>
      </dgm:t>
    </dgm:pt>
    <dgm:pt modelId="{4818C289-9072-4AB6-A67E-F01F65C36F8E}" type="parTrans" cxnId="{9356C042-25AD-4C68-8D0B-9D4993946991}">
      <dgm:prSet/>
      <dgm:spPr/>
      <dgm:t>
        <a:bodyPr/>
        <a:lstStyle/>
        <a:p>
          <a:endParaRPr lang="en-US"/>
        </a:p>
      </dgm:t>
    </dgm:pt>
    <dgm:pt modelId="{0B8172E3-3299-4972-8C63-CC59B33AB402}" type="sibTrans" cxnId="{9356C042-25AD-4C68-8D0B-9D4993946991}">
      <dgm:prSet/>
      <dgm:spPr/>
      <dgm:t>
        <a:bodyPr/>
        <a:lstStyle/>
        <a:p>
          <a:endParaRPr lang="en-US"/>
        </a:p>
      </dgm:t>
    </dgm:pt>
    <dgm:pt modelId="{810E131A-55B6-439E-8999-C0E1161BE1AD}">
      <dgm:prSet/>
      <dgm:spPr/>
      <dgm:t>
        <a:bodyPr/>
        <a:lstStyle/>
        <a:p>
          <a:r>
            <a:rPr lang="en-US" u="sng">
              <a:hlinkClick xmlns:r="http://schemas.openxmlformats.org/officeDocument/2006/relationships" r:id="rId5"/>
            </a:rPr>
            <a:t>https://catalog.afi.com/Search?searchField=MovieName&amp;searchText=STEEL+MAGNOLIAS&amp;sortType=sortByRelevance</a:t>
          </a:r>
          <a:endParaRPr lang="en-US"/>
        </a:p>
      </dgm:t>
    </dgm:pt>
    <dgm:pt modelId="{22447821-4D3A-4C8C-85A5-82A86CBFFA77}" type="parTrans" cxnId="{334353D4-78F9-428D-B8FC-008527720261}">
      <dgm:prSet/>
      <dgm:spPr/>
      <dgm:t>
        <a:bodyPr/>
        <a:lstStyle/>
        <a:p>
          <a:endParaRPr lang="en-US"/>
        </a:p>
      </dgm:t>
    </dgm:pt>
    <dgm:pt modelId="{14E8A9C2-70BE-4592-B160-13132CD42691}" type="sibTrans" cxnId="{334353D4-78F9-428D-B8FC-008527720261}">
      <dgm:prSet/>
      <dgm:spPr/>
      <dgm:t>
        <a:bodyPr/>
        <a:lstStyle/>
        <a:p>
          <a:endParaRPr lang="en-US"/>
        </a:p>
      </dgm:t>
    </dgm:pt>
    <dgm:pt modelId="{3B2A9BB9-E8F6-4D2F-AE04-64E17D99E348}">
      <dgm:prSet/>
      <dgm:spPr/>
      <dgm:t>
        <a:bodyPr/>
        <a:lstStyle/>
        <a:p>
          <a:r>
            <a:rPr lang="en-US"/>
            <a:t>Avnet, J. (Director). (1991) Fried Green Tomatoes (Film). Avnet/Kerner., Act111 Communications., Electric Shadow Productions </a:t>
          </a:r>
        </a:p>
      </dgm:t>
    </dgm:pt>
    <dgm:pt modelId="{EC1076C5-8BFF-46B7-970E-1F23C2D27CCE}" type="parTrans" cxnId="{12F8AAFE-0F26-4F56-B63E-2BB6A993B225}">
      <dgm:prSet/>
      <dgm:spPr/>
      <dgm:t>
        <a:bodyPr/>
        <a:lstStyle/>
        <a:p>
          <a:endParaRPr lang="en-US"/>
        </a:p>
      </dgm:t>
    </dgm:pt>
    <dgm:pt modelId="{2A872783-221B-4346-892F-753D3029F4BB}" type="sibTrans" cxnId="{12F8AAFE-0F26-4F56-B63E-2BB6A993B225}">
      <dgm:prSet/>
      <dgm:spPr/>
      <dgm:t>
        <a:bodyPr/>
        <a:lstStyle/>
        <a:p>
          <a:endParaRPr lang="en-US"/>
        </a:p>
      </dgm:t>
    </dgm:pt>
    <dgm:pt modelId="{392F18F3-31B4-4662-9045-E18B0462071C}">
      <dgm:prSet/>
      <dgm:spPr/>
      <dgm:t>
        <a:bodyPr/>
        <a:lstStyle/>
        <a:p>
          <a:r>
            <a:rPr lang="en-US" u="sng">
              <a:hlinkClick xmlns:r="http://schemas.openxmlformats.org/officeDocument/2006/relationships" r:id="rId6"/>
            </a:rPr>
            <a:t>https://catalog.afi.com/Search?searchField=MovieName&amp;searchText=FRIED+GREEN+TOMATOES&amp;sortType=sortByRelevance</a:t>
          </a:r>
          <a:endParaRPr lang="en-US"/>
        </a:p>
      </dgm:t>
    </dgm:pt>
    <dgm:pt modelId="{724ADCB7-BB04-466F-B55F-DFADB554C597}" type="parTrans" cxnId="{B92C175B-6224-4EB8-9ADC-BDA6B0D2DBB8}">
      <dgm:prSet/>
      <dgm:spPr/>
      <dgm:t>
        <a:bodyPr/>
        <a:lstStyle/>
        <a:p>
          <a:endParaRPr lang="en-US"/>
        </a:p>
      </dgm:t>
    </dgm:pt>
    <dgm:pt modelId="{0B4E4438-6A55-4765-8CE3-46E5F743E4E9}" type="sibTrans" cxnId="{B92C175B-6224-4EB8-9ADC-BDA6B0D2DBB8}">
      <dgm:prSet/>
      <dgm:spPr/>
      <dgm:t>
        <a:bodyPr/>
        <a:lstStyle/>
        <a:p>
          <a:endParaRPr lang="en-US"/>
        </a:p>
      </dgm:t>
    </dgm:pt>
    <dgm:pt modelId="{9B77F63A-C088-4F7F-A9E1-DE4BD80241E0}" type="pres">
      <dgm:prSet presAssocID="{3616BF4B-51F2-438D-9368-144075C2D5F8}" presName="vert0" presStyleCnt="0">
        <dgm:presLayoutVars>
          <dgm:dir/>
          <dgm:animOne val="branch"/>
          <dgm:animLvl val="lvl"/>
        </dgm:presLayoutVars>
      </dgm:prSet>
      <dgm:spPr/>
    </dgm:pt>
    <dgm:pt modelId="{A7E265D1-C5BA-403D-996E-B7002981DDBD}" type="pres">
      <dgm:prSet presAssocID="{A24FA9C9-9A68-4C1B-8D58-77A48BA27FFF}" presName="thickLine" presStyleLbl="alignNode1" presStyleIdx="0" presStyleCnt="12"/>
      <dgm:spPr/>
    </dgm:pt>
    <dgm:pt modelId="{19B6412D-EB62-4809-8F43-515542D8AFE0}" type="pres">
      <dgm:prSet presAssocID="{A24FA9C9-9A68-4C1B-8D58-77A48BA27FFF}" presName="horz1" presStyleCnt="0"/>
      <dgm:spPr/>
    </dgm:pt>
    <dgm:pt modelId="{9049D4FC-F28F-4C6D-A478-0A4FBA044486}" type="pres">
      <dgm:prSet presAssocID="{A24FA9C9-9A68-4C1B-8D58-77A48BA27FFF}" presName="tx1" presStyleLbl="revTx" presStyleIdx="0" presStyleCnt="12"/>
      <dgm:spPr/>
    </dgm:pt>
    <dgm:pt modelId="{64144B6C-D1D9-4B57-980B-946C31DFF601}" type="pres">
      <dgm:prSet presAssocID="{A24FA9C9-9A68-4C1B-8D58-77A48BA27FFF}" presName="vert1" presStyleCnt="0"/>
      <dgm:spPr/>
    </dgm:pt>
    <dgm:pt modelId="{685BE224-2EF9-43A1-96E8-41D8D72AA26F}" type="pres">
      <dgm:prSet presAssocID="{C15B1EFC-9397-4361-86D6-CE383FC267B7}" presName="thickLine" presStyleLbl="alignNode1" presStyleIdx="1" presStyleCnt="12"/>
      <dgm:spPr/>
    </dgm:pt>
    <dgm:pt modelId="{F54A32AE-CBFC-429B-992B-AA98D93858B4}" type="pres">
      <dgm:prSet presAssocID="{C15B1EFC-9397-4361-86D6-CE383FC267B7}" presName="horz1" presStyleCnt="0"/>
      <dgm:spPr/>
    </dgm:pt>
    <dgm:pt modelId="{A1CE485F-D6A8-4FA7-9AC2-115CFEF41E28}" type="pres">
      <dgm:prSet presAssocID="{C15B1EFC-9397-4361-86D6-CE383FC267B7}" presName="tx1" presStyleLbl="revTx" presStyleIdx="1" presStyleCnt="12"/>
      <dgm:spPr/>
    </dgm:pt>
    <dgm:pt modelId="{7FBF9D3D-72EA-4AFA-9104-109688CDF094}" type="pres">
      <dgm:prSet presAssocID="{C15B1EFC-9397-4361-86D6-CE383FC267B7}" presName="vert1" presStyleCnt="0"/>
      <dgm:spPr/>
    </dgm:pt>
    <dgm:pt modelId="{6D2ABF7A-98E7-49EE-BBC6-83489E9EF729}" type="pres">
      <dgm:prSet presAssocID="{FB86C219-31A5-4D19-B80A-0E1BA5BAEC9D}" presName="thickLine" presStyleLbl="alignNode1" presStyleIdx="2" presStyleCnt="12"/>
      <dgm:spPr/>
    </dgm:pt>
    <dgm:pt modelId="{ECD3C705-A414-45F2-85CF-60026306ECE6}" type="pres">
      <dgm:prSet presAssocID="{FB86C219-31A5-4D19-B80A-0E1BA5BAEC9D}" presName="horz1" presStyleCnt="0"/>
      <dgm:spPr/>
    </dgm:pt>
    <dgm:pt modelId="{67F2C009-2E23-4526-BBD6-7F9469C9D9A4}" type="pres">
      <dgm:prSet presAssocID="{FB86C219-31A5-4D19-B80A-0E1BA5BAEC9D}" presName="tx1" presStyleLbl="revTx" presStyleIdx="2" presStyleCnt="12"/>
      <dgm:spPr/>
    </dgm:pt>
    <dgm:pt modelId="{09F57368-48CF-487A-B85C-A20096C84977}" type="pres">
      <dgm:prSet presAssocID="{FB86C219-31A5-4D19-B80A-0E1BA5BAEC9D}" presName="vert1" presStyleCnt="0"/>
      <dgm:spPr/>
    </dgm:pt>
    <dgm:pt modelId="{A6F2FA3E-0D95-40DD-AB49-0B6EF9E6C86A}" type="pres">
      <dgm:prSet presAssocID="{78CE3A39-BB73-48F8-98F0-FA79482FAE4D}" presName="thickLine" presStyleLbl="alignNode1" presStyleIdx="3" presStyleCnt="12"/>
      <dgm:spPr/>
    </dgm:pt>
    <dgm:pt modelId="{033C2CE1-CE14-4035-B87B-1539DC8A18B3}" type="pres">
      <dgm:prSet presAssocID="{78CE3A39-BB73-48F8-98F0-FA79482FAE4D}" presName="horz1" presStyleCnt="0"/>
      <dgm:spPr/>
    </dgm:pt>
    <dgm:pt modelId="{93C1C8F0-69F0-4204-9A13-981B1E247BEB}" type="pres">
      <dgm:prSet presAssocID="{78CE3A39-BB73-48F8-98F0-FA79482FAE4D}" presName="tx1" presStyleLbl="revTx" presStyleIdx="3" presStyleCnt="12"/>
      <dgm:spPr/>
    </dgm:pt>
    <dgm:pt modelId="{40ABABDA-0E53-419D-9084-81491ABEB499}" type="pres">
      <dgm:prSet presAssocID="{78CE3A39-BB73-48F8-98F0-FA79482FAE4D}" presName="vert1" presStyleCnt="0"/>
      <dgm:spPr/>
    </dgm:pt>
    <dgm:pt modelId="{867A6949-1BE2-4604-81AD-786CFE82305C}" type="pres">
      <dgm:prSet presAssocID="{01BF2DE0-FA2C-40EC-9004-50260FBB5A00}" presName="thickLine" presStyleLbl="alignNode1" presStyleIdx="4" presStyleCnt="12"/>
      <dgm:spPr/>
    </dgm:pt>
    <dgm:pt modelId="{5263314E-C585-4C85-9D77-AC929EC65257}" type="pres">
      <dgm:prSet presAssocID="{01BF2DE0-FA2C-40EC-9004-50260FBB5A00}" presName="horz1" presStyleCnt="0"/>
      <dgm:spPr/>
    </dgm:pt>
    <dgm:pt modelId="{21C82A28-10F0-4825-9F06-825C785C3E52}" type="pres">
      <dgm:prSet presAssocID="{01BF2DE0-FA2C-40EC-9004-50260FBB5A00}" presName="tx1" presStyleLbl="revTx" presStyleIdx="4" presStyleCnt="12"/>
      <dgm:spPr/>
    </dgm:pt>
    <dgm:pt modelId="{F1C9C04B-9021-4128-B490-2F49E25592C5}" type="pres">
      <dgm:prSet presAssocID="{01BF2DE0-FA2C-40EC-9004-50260FBB5A00}" presName="vert1" presStyleCnt="0"/>
      <dgm:spPr/>
    </dgm:pt>
    <dgm:pt modelId="{B5BCE639-AB70-49C9-9E67-4A57AC3D40C3}" type="pres">
      <dgm:prSet presAssocID="{A0E35787-C462-4CBA-BB13-E553ED96F57B}" presName="thickLine" presStyleLbl="alignNode1" presStyleIdx="5" presStyleCnt="12"/>
      <dgm:spPr/>
    </dgm:pt>
    <dgm:pt modelId="{D8BBD896-98C9-4CB3-A9BB-08F023E49DEF}" type="pres">
      <dgm:prSet presAssocID="{A0E35787-C462-4CBA-BB13-E553ED96F57B}" presName="horz1" presStyleCnt="0"/>
      <dgm:spPr/>
    </dgm:pt>
    <dgm:pt modelId="{E5589D75-7025-4821-A864-6301EF51F52C}" type="pres">
      <dgm:prSet presAssocID="{A0E35787-C462-4CBA-BB13-E553ED96F57B}" presName="tx1" presStyleLbl="revTx" presStyleIdx="5" presStyleCnt="12"/>
      <dgm:spPr/>
    </dgm:pt>
    <dgm:pt modelId="{DCFBBC42-3DF7-468F-8E22-40B43B284CD6}" type="pres">
      <dgm:prSet presAssocID="{A0E35787-C462-4CBA-BB13-E553ED96F57B}" presName="vert1" presStyleCnt="0"/>
      <dgm:spPr/>
    </dgm:pt>
    <dgm:pt modelId="{D2D46D7A-B48D-47E8-8B33-E1F10FC88C6F}" type="pres">
      <dgm:prSet presAssocID="{EB3B3753-C279-4222-93E0-59C34A744B08}" presName="thickLine" presStyleLbl="alignNode1" presStyleIdx="6" presStyleCnt="12"/>
      <dgm:spPr/>
    </dgm:pt>
    <dgm:pt modelId="{0C72B808-D07C-4650-BDD7-F8012C9EB312}" type="pres">
      <dgm:prSet presAssocID="{EB3B3753-C279-4222-93E0-59C34A744B08}" presName="horz1" presStyleCnt="0"/>
      <dgm:spPr/>
    </dgm:pt>
    <dgm:pt modelId="{3AF3C4F5-7700-4763-BDC5-C70D8F2DCBB7}" type="pres">
      <dgm:prSet presAssocID="{EB3B3753-C279-4222-93E0-59C34A744B08}" presName="tx1" presStyleLbl="revTx" presStyleIdx="6" presStyleCnt="12"/>
      <dgm:spPr/>
    </dgm:pt>
    <dgm:pt modelId="{96B4F524-2A82-49FC-988F-8A24C92021EC}" type="pres">
      <dgm:prSet presAssocID="{EB3B3753-C279-4222-93E0-59C34A744B08}" presName="vert1" presStyleCnt="0"/>
      <dgm:spPr/>
    </dgm:pt>
    <dgm:pt modelId="{4EC1A939-109F-4499-92D8-4F563BD1738E}" type="pres">
      <dgm:prSet presAssocID="{4CD77CB1-C216-4119-8120-F73A1151C169}" presName="thickLine" presStyleLbl="alignNode1" presStyleIdx="7" presStyleCnt="12"/>
      <dgm:spPr/>
    </dgm:pt>
    <dgm:pt modelId="{0B7DC6BA-6586-4AA0-9687-70877DF44660}" type="pres">
      <dgm:prSet presAssocID="{4CD77CB1-C216-4119-8120-F73A1151C169}" presName="horz1" presStyleCnt="0"/>
      <dgm:spPr/>
    </dgm:pt>
    <dgm:pt modelId="{08DBCA0E-49B5-40B3-884D-3D08F3106D0F}" type="pres">
      <dgm:prSet presAssocID="{4CD77CB1-C216-4119-8120-F73A1151C169}" presName="tx1" presStyleLbl="revTx" presStyleIdx="7" presStyleCnt="12"/>
      <dgm:spPr/>
    </dgm:pt>
    <dgm:pt modelId="{0620AB40-8EE2-45E2-A8AF-C0E39164C8DD}" type="pres">
      <dgm:prSet presAssocID="{4CD77CB1-C216-4119-8120-F73A1151C169}" presName="vert1" presStyleCnt="0"/>
      <dgm:spPr/>
    </dgm:pt>
    <dgm:pt modelId="{14FDDF6B-6227-4E95-859E-107ED18FD397}" type="pres">
      <dgm:prSet presAssocID="{68D70384-23A7-4532-AD56-7A097DD5F1B0}" presName="thickLine" presStyleLbl="alignNode1" presStyleIdx="8" presStyleCnt="12"/>
      <dgm:spPr/>
    </dgm:pt>
    <dgm:pt modelId="{617CEA24-A67C-4D99-AA6D-1FEEEACEA79D}" type="pres">
      <dgm:prSet presAssocID="{68D70384-23A7-4532-AD56-7A097DD5F1B0}" presName="horz1" presStyleCnt="0"/>
      <dgm:spPr/>
    </dgm:pt>
    <dgm:pt modelId="{9327D7C3-BAE0-4779-9AB5-9C9B302443C2}" type="pres">
      <dgm:prSet presAssocID="{68D70384-23A7-4532-AD56-7A097DD5F1B0}" presName="tx1" presStyleLbl="revTx" presStyleIdx="8" presStyleCnt="12"/>
      <dgm:spPr/>
    </dgm:pt>
    <dgm:pt modelId="{551219B1-7884-41CF-9958-5A1E77E994FB}" type="pres">
      <dgm:prSet presAssocID="{68D70384-23A7-4532-AD56-7A097DD5F1B0}" presName="vert1" presStyleCnt="0"/>
      <dgm:spPr/>
    </dgm:pt>
    <dgm:pt modelId="{5E8D5CBD-57B9-41BF-BAE9-89101CF48A4E}" type="pres">
      <dgm:prSet presAssocID="{810E131A-55B6-439E-8999-C0E1161BE1AD}" presName="thickLine" presStyleLbl="alignNode1" presStyleIdx="9" presStyleCnt="12"/>
      <dgm:spPr/>
    </dgm:pt>
    <dgm:pt modelId="{B6F3338B-007D-4270-BF45-51FF74FEE008}" type="pres">
      <dgm:prSet presAssocID="{810E131A-55B6-439E-8999-C0E1161BE1AD}" presName="horz1" presStyleCnt="0"/>
      <dgm:spPr/>
    </dgm:pt>
    <dgm:pt modelId="{2512FA30-8062-4993-B4B5-92EE4A9E364E}" type="pres">
      <dgm:prSet presAssocID="{810E131A-55B6-439E-8999-C0E1161BE1AD}" presName="tx1" presStyleLbl="revTx" presStyleIdx="9" presStyleCnt="12"/>
      <dgm:spPr/>
    </dgm:pt>
    <dgm:pt modelId="{EF8505A0-FB1B-4E81-A20D-31EDA8CC601D}" type="pres">
      <dgm:prSet presAssocID="{810E131A-55B6-439E-8999-C0E1161BE1AD}" presName="vert1" presStyleCnt="0"/>
      <dgm:spPr/>
    </dgm:pt>
    <dgm:pt modelId="{E2E8E47C-3A30-4E57-9095-986A7D707937}" type="pres">
      <dgm:prSet presAssocID="{3B2A9BB9-E8F6-4D2F-AE04-64E17D99E348}" presName="thickLine" presStyleLbl="alignNode1" presStyleIdx="10" presStyleCnt="12"/>
      <dgm:spPr/>
    </dgm:pt>
    <dgm:pt modelId="{72B6DD4E-8B1B-47A0-9131-2684FE183F92}" type="pres">
      <dgm:prSet presAssocID="{3B2A9BB9-E8F6-4D2F-AE04-64E17D99E348}" presName="horz1" presStyleCnt="0"/>
      <dgm:spPr/>
    </dgm:pt>
    <dgm:pt modelId="{8FA338EF-CBBB-47DB-88B0-CE088792820B}" type="pres">
      <dgm:prSet presAssocID="{3B2A9BB9-E8F6-4D2F-AE04-64E17D99E348}" presName="tx1" presStyleLbl="revTx" presStyleIdx="10" presStyleCnt="12"/>
      <dgm:spPr/>
    </dgm:pt>
    <dgm:pt modelId="{635764FE-35BE-4753-A03E-EE28EEE99E35}" type="pres">
      <dgm:prSet presAssocID="{3B2A9BB9-E8F6-4D2F-AE04-64E17D99E348}" presName="vert1" presStyleCnt="0"/>
      <dgm:spPr/>
    </dgm:pt>
    <dgm:pt modelId="{80D2A6CF-AA26-418B-87E7-4FF100A54722}" type="pres">
      <dgm:prSet presAssocID="{392F18F3-31B4-4662-9045-E18B0462071C}" presName="thickLine" presStyleLbl="alignNode1" presStyleIdx="11" presStyleCnt="12"/>
      <dgm:spPr/>
    </dgm:pt>
    <dgm:pt modelId="{CC4A3D19-236E-409C-8CA7-86FC13F977CC}" type="pres">
      <dgm:prSet presAssocID="{392F18F3-31B4-4662-9045-E18B0462071C}" presName="horz1" presStyleCnt="0"/>
      <dgm:spPr/>
    </dgm:pt>
    <dgm:pt modelId="{7067EADC-20FF-41ED-9F96-03865497404F}" type="pres">
      <dgm:prSet presAssocID="{392F18F3-31B4-4662-9045-E18B0462071C}" presName="tx1" presStyleLbl="revTx" presStyleIdx="11" presStyleCnt="12"/>
      <dgm:spPr/>
    </dgm:pt>
    <dgm:pt modelId="{0D9FA3B3-260C-41FA-8D9B-3AC3116625DF}" type="pres">
      <dgm:prSet presAssocID="{392F18F3-31B4-4662-9045-E18B0462071C}" presName="vert1" presStyleCnt="0"/>
      <dgm:spPr/>
    </dgm:pt>
  </dgm:ptLst>
  <dgm:cxnLst>
    <dgm:cxn modelId="{0BA2700A-4002-474A-8867-8E1C33888B11}" srcId="{3616BF4B-51F2-438D-9368-144075C2D5F8}" destId="{EB3B3753-C279-4222-93E0-59C34A744B08}" srcOrd="6" destOrd="0" parTransId="{AA7C7FE1-E5EB-447B-BB8A-D26383BE517F}" sibTransId="{ECDE6365-B747-4644-8777-2CC2559A673A}"/>
    <dgm:cxn modelId="{3F3DF41A-DA69-4AF7-A345-0CA421FCE426}" srcId="{3616BF4B-51F2-438D-9368-144075C2D5F8}" destId="{FB86C219-31A5-4D19-B80A-0E1BA5BAEC9D}" srcOrd="2" destOrd="0" parTransId="{5DE7C76A-D14E-433B-8CA5-AE30E1315E8F}" sibTransId="{2E5FE5FE-89B0-48DF-BEA2-E9A77346428B}"/>
    <dgm:cxn modelId="{CC634830-1899-4829-BE86-88E5685DD8A7}" srcId="{3616BF4B-51F2-438D-9368-144075C2D5F8}" destId="{78CE3A39-BB73-48F8-98F0-FA79482FAE4D}" srcOrd="3" destOrd="0" parTransId="{9FDE0A27-4D54-4D2C-8A89-9B4909426B92}" sibTransId="{9718076F-4ADE-49D4-894E-1698DCE051E5}"/>
    <dgm:cxn modelId="{203FD630-EDFC-4A9C-99C8-DCEE626CD303}" type="presOf" srcId="{78CE3A39-BB73-48F8-98F0-FA79482FAE4D}" destId="{93C1C8F0-69F0-4204-9A13-981B1E247BEB}" srcOrd="0" destOrd="0" presId="urn:microsoft.com/office/officeart/2008/layout/LinedList"/>
    <dgm:cxn modelId="{B92C175B-6224-4EB8-9ADC-BDA6B0D2DBB8}" srcId="{3616BF4B-51F2-438D-9368-144075C2D5F8}" destId="{392F18F3-31B4-4662-9045-E18B0462071C}" srcOrd="11" destOrd="0" parTransId="{724ADCB7-BB04-466F-B55F-DFADB554C597}" sibTransId="{0B4E4438-6A55-4765-8CE3-46E5F743E4E9}"/>
    <dgm:cxn modelId="{7B4FFB5F-C879-4FB6-81CA-85A253BF569F}" type="presOf" srcId="{3616BF4B-51F2-438D-9368-144075C2D5F8}" destId="{9B77F63A-C088-4F7F-A9E1-DE4BD80241E0}" srcOrd="0" destOrd="0" presId="urn:microsoft.com/office/officeart/2008/layout/LinedList"/>
    <dgm:cxn modelId="{26CCAB62-9A00-42BB-B164-B237D182E532}" srcId="{3616BF4B-51F2-438D-9368-144075C2D5F8}" destId="{01BF2DE0-FA2C-40EC-9004-50260FBB5A00}" srcOrd="4" destOrd="0" parTransId="{C9CC0067-8952-41B2-A5AC-8CF38D4B8FAD}" sibTransId="{4CB1A06D-5045-4BFD-94B0-298965122945}"/>
    <dgm:cxn modelId="{9356C042-25AD-4C68-8D0B-9D4993946991}" srcId="{3616BF4B-51F2-438D-9368-144075C2D5F8}" destId="{68D70384-23A7-4532-AD56-7A097DD5F1B0}" srcOrd="8" destOrd="0" parTransId="{4818C289-9072-4AB6-A67E-F01F65C36F8E}" sibTransId="{0B8172E3-3299-4972-8C63-CC59B33AB402}"/>
    <dgm:cxn modelId="{9E6EB267-5B15-4612-9985-19980A52CE9F}" type="presOf" srcId="{3B2A9BB9-E8F6-4D2F-AE04-64E17D99E348}" destId="{8FA338EF-CBBB-47DB-88B0-CE088792820B}" srcOrd="0" destOrd="0" presId="urn:microsoft.com/office/officeart/2008/layout/LinedList"/>
    <dgm:cxn modelId="{F15FBD81-3B12-447A-B9F4-EF98541D5D67}" type="presOf" srcId="{392F18F3-31B4-4662-9045-E18B0462071C}" destId="{7067EADC-20FF-41ED-9F96-03865497404F}" srcOrd="0" destOrd="0" presId="urn:microsoft.com/office/officeart/2008/layout/LinedList"/>
    <dgm:cxn modelId="{2EE66987-E67B-49A7-97AC-EDDD2461F2A2}" type="presOf" srcId="{C15B1EFC-9397-4361-86D6-CE383FC267B7}" destId="{A1CE485F-D6A8-4FA7-9AC2-115CFEF41E28}" srcOrd="0" destOrd="0" presId="urn:microsoft.com/office/officeart/2008/layout/LinedList"/>
    <dgm:cxn modelId="{46E70396-F4E0-4D8B-9A6E-549A9CE33CD3}" srcId="{3616BF4B-51F2-438D-9368-144075C2D5F8}" destId="{A0E35787-C462-4CBA-BB13-E553ED96F57B}" srcOrd="5" destOrd="0" parTransId="{F83807FC-959E-45C5-A599-396758657311}" sibTransId="{21A02F7B-7461-4211-B59F-E77EA2B8A938}"/>
    <dgm:cxn modelId="{A1F64F9B-E6BE-4CDF-AF59-7008942F06CE}" type="presOf" srcId="{68D70384-23A7-4532-AD56-7A097DD5F1B0}" destId="{9327D7C3-BAE0-4779-9AB5-9C9B302443C2}" srcOrd="0" destOrd="0" presId="urn:microsoft.com/office/officeart/2008/layout/LinedList"/>
    <dgm:cxn modelId="{BC4136B1-D494-45B9-8FDB-2729A4C481E9}" type="presOf" srcId="{EB3B3753-C279-4222-93E0-59C34A744B08}" destId="{3AF3C4F5-7700-4763-BDC5-C70D8F2DCBB7}" srcOrd="0" destOrd="0" presId="urn:microsoft.com/office/officeart/2008/layout/LinedList"/>
    <dgm:cxn modelId="{6FB91DB5-5B77-44C0-A522-0E2B3BABC219}" srcId="{3616BF4B-51F2-438D-9368-144075C2D5F8}" destId="{4CD77CB1-C216-4119-8120-F73A1151C169}" srcOrd="7" destOrd="0" parTransId="{2EB526A7-1D63-4F9F-B590-BBF92B00E315}" sibTransId="{A44723AA-50E9-44D8-973C-0A1F77BCD0F4}"/>
    <dgm:cxn modelId="{E26941BC-61E6-47D4-AA3D-B30B1E5D10B8}" type="presOf" srcId="{A0E35787-C462-4CBA-BB13-E553ED96F57B}" destId="{E5589D75-7025-4821-A864-6301EF51F52C}" srcOrd="0" destOrd="0" presId="urn:microsoft.com/office/officeart/2008/layout/LinedList"/>
    <dgm:cxn modelId="{F40581C5-F2A9-46ED-B2F6-471D460BCCE5}" srcId="{3616BF4B-51F2-438D-9368-144075C2D5F8}" destId="{A24FA9C9-9A68-4C1B-8D58-77A48BA27FFF}" srcOrd="0" destOrd="0" parTransId="{746D6797-F1B5-4384-AD57-65D7368F93EF}" sibTransId="{3A683278-CC46-4A55-94C2-3E39A66FC91B}"/>
    <dgm:cxn modelId="{224E02C9-5CAB-44C8-ACF3-443FC4AE360F}" type="presOf" srcId="{810E131A-55B6-439E-8999-C0E1161BE1AD}" destId="{2512FA30-8062-4993-B4B5-92EE4A9E364E}" srcOrd="0" destOrd="0" presId="urn:microsoft.com/office/officeart/2008/layout/LinedList"/>
    <dgm:cxn modelId="{14349DCF-D49E-47C3-83B6-4A605E042F11}" type="presOf" srcId="{4CD77CB1-C216-4119-8120-F73A1151C169}" destId="{08DBCA0E-49B5-40B3-884D-3D08F3106D0F}" srcOrd="0" destOrd="0" presId="urn:microsoft.com/office/officeart/2008/layout/LinedList"/>
    <dgm:cxn modelId="{19F400D0-AA98-4A8D-A3FD-ADD8F4757F56}" type="presOf" srcId="{FB86C219-31A5-4D19-B80A-0E1BA5BAEC9D}" destId="{67F2C009-2E23-4526-BBD6-7F9469C9D9A4}" srcOrd="0" destOrd="0" presId="urn:microsoft.com/office/officeart/2008/layout/LinedList"/>
    <dgm:cxn modelId="{334353D4-78F9-428D-B8FC-008527720261}" srcId="{3616BF4B-51F2-438D-9368-144075C2D5F8}" destId="{810E131A-55B6-439E-8999-C0E1161BE1AD}" srcOrd="9" destOrd="0" parTransId="{22447821-4D3A-4C8C-85A5-82A86CBFFA77}" sibTransId="{14E8A9C2-70BE-4592-B160-13132CD42691}"/>
    <dgm:cxn modelId="{503629DC-CA34-408A-A9B9-A56E819F323A}" type="presOf" srcId="{A24FA9C9-9A68-4C1B-8D58-77A48BA27FFF}" destId="{9049D4FC-F28F-4C6D-A478-0A4FBA044486}" srcOrd="0" destOrd="0" presId="urn:microsoft.com/office/officeart/2008/layout/LinedList"/>
    <dgm:cxn modelId="{DE4802ED-CDF8-452F-9D27-C5BA837C6179}" srcId="{3616BF4B-51F2-438D-9368-144075C2D5F8}" destId="{C15B1EFC-9397-4361-86D6-CE383FC267B7}" srcOrd="1" destOrd="0" parTransId="{C959C9DC-5FA8-480F-9AB1-C7DC4D3DF9D7}" sibTransId="{A0EDE341-77EE-4A12-A1AB-8BB1D243326C}"/>
    <dgm:cxn modelId="{01C916F5-8DFC-4F73-9840-4D37C46C0A35}" type="presOf" srcId="{01BF2DE0-FA2C-40EC-9004-50260FBB5A00}" destId="{21C82A28-10F0-4825-9F06-825C785C3E52}" srcOrd="0" destOrd="0" presId="urn:microsoft.com/office/officeart/2008/layout/LinedList"/>
    <dgm:cxn modelId="{12F8AAFE-0F26-4F56-B63E-2BB6A993B225}" srcId="{3616BF4B-51F2-438D-9368-144075C2D5F8}" destId="{3B2A9BB9-E8F6-4D2F-AE04-64E17D99E348}" srcOrd="10" destOrd="0" parTransId="{EC1076C5-8BFF-46B7-970E-1F23C2D27CCE}" sibTransId="{2A872783-221B-4346-892F-753D3029F4BB}"/>
    <dgm:cxn modelId="{66865115-AEAC-4F94-8184-D830F17F88C1}" type="presParOf" srcId="{9B77F63A-C088-4F7F-A9E1-DE4BD80241E0}" destId="{A7E265D1-C5BA-403D-996E-B7002981DDBD}" srcOrd="0" destOrd="0" presId="urn:microsoft.com/office/officeart/2008/layout/LinedList"/>
    <dgm:cxn modelId="{636BD87F-28F2-45B6-9A77-BAF64E6A47B1}" type="presParOf" srcId="{9B77F63A-C088-4F7F-A9E1-DE4BD80241E0}" destId="{19B6412D-EB62-4809-8F43-515542D8AFE0}" srcOrd="1" destOrd="0" presId="urn:microsoft.com/office/officeart/2008/layout/LinedList"/>
    <dgm:cxn modelId="{7013E4AD-87F7-49A0-9138-D633B84E4043}" type="presParOf" srcId="{19B6412D-EB62-4809-8F43-515542D8AFE0}" destId="{9049D4FC-F28F-4C6D-A478-0A4FBA044486}" srcOrd="0" destOrd="0" presId="urn:microsoft.com/office/officeart/2008/layout/LinedList"/>
    <dgm:cxn modelId="{6FD67B5B-FA1A-467A-9DAB-BE5C43E5B52C}" type="presParOf" srcId="{19B6412D-EB62-4809-8F43-515542D8AFE0}" destId="{64144B6C-D1D9-4B57-980B-946C31DFF601}" srcOrd="1" destOrd="0" presId="urn:microsoft.com/office/officeart/2008/layout/LinedList"/>
    <dgm:cxn modelId="{C72F9E19-3138-48A2-A92D-7575C7850E18}" type="presParOf" srcId="{9B77F63A-C088-4F7F-A9E1-DE4BD80241E0}" destId="{685BE224-2EF9-43A1-96E8-41D8D72AA26F}" srcOrd="2" destOrd="0" presId="urn:microsoft.com/office/officeart/2008/layout/LinedList"/>
    <dgm:cxn modelId="{265E7D7D-EB2B-43A3-8764-C1A3C555F5AA}" type="presParOf" srcId="{9B77F63A-C088-4F7F-A9E1-DE4BD80241E0}" destId="{F54A32AE-CBFC-429B-992B-AA98D93858B4}" srcOrd="3" destOrd="0" presId="urn:microsoft.com/office/officeart/2008/layout/LinedList"/>
    <dgm:cxn modelId="{5D9CE9AA-A8A5-4300-97E8-7E3ABB25944E}" type="presParOf" srcId="{F54A32AE-CBFC-429B-992B-AA98D93858B4}" destId="{A1CE485F-D6A8-4FA7-9AC2-115CFEF41E28}" srcOrd="0" destOrd="0" presId="urn:microsoft.com/office/officeart/2008/layout/LinedList"/>
    <dgm:cxn modelId="{70A2D85A-4C03-43BB-B54A-5A8166B23409}" type="presParOf" srcId="{F54A32AE-CBFC-429B-992B-AA98D93858B4}" destId="{7FBF9D3D-72EA-4AFA-9104-109688CDF094}" srcOrd="1" destOrd="0" presId="urn:microsoft.com/office/officeart/2008/layout/LinedList"/>
    <dgm:cxn modelId="{4E58C1E2-4F03-4560-8151-1D0E844D2832}" type="presParOf" srcId="{9B77F63A-C088-4F7F-A9E1-DE4BD80241E0}" destId="{6D2ABF7A-98E7-49EE-BBC6-83489E9EF729}" srcOrd="4" destOrd="0" presId="urn:microsoft.com/office/officeart/2008/layout/LinedList"/>
    <dgm:cxn modelId="{4F63AD56-3AA5-4FFA-B54C-E0D3BE821466}" type="presParOf" srcId="{9B77F63A-C088-4F7F-A9E1-DE4BD80241E0}" destId="{ECD3C705-A414-45F2-85CF-60026306ECE6}" srcOrd="5" destOrd="0" presId="urn:microsoft.com/office/officeart/2008/layout/LinedList"/>
    <dgm:cxn modelId="{5F84815A-94EE-4AA9-A32D-D524149C9A66}" type="presParOf" srcId="{ECD3C705-A414-45F2-85CF-60026306ECE6}" destId="{67F2C009-2E23-4526-BBD6-7F9469C9D9A4}" srcOrd="0" destOrd="0" presId="urn:microsoft.com/office/officeart/2008/layout/LinedList"/>
    <dgm:cxn modelId="{ADC74C41-1B42-4C7D-AF89-A2793C7EF60C}" type="presParOf" srcId="{ECD3C705-A414-45F2-85CF-60026306ECE6}" destId="{09F57368-48CF-487A-B85C-A20096C84977}" srcOrd="1" destOrd="0" presId="urn:microsoft.com/office/officeart/2008/layout/LinedList"/>
    <dgm:cxn modelId="{F174C09B-8748-4923-ADF8-DF5B8D042FD5}" type="presParOf" srcId="{9B77F63A-C088-4F7F-A9E1-DE4BD80241E0}" destId="{A6F2FA3E-0D95-40DD-AB49-0B6EF9E6C86A}" srcOrd="6" destOrd="0" presId="urn:microsoft.com/office/officeart/2008/layout/LinedList"/>
    <dgm:cxn modelId="{DDAF863C-6378-433A-A6F0-D9C38A2062A6}" type="presParOf" srcId="{9B77F63A-C088-4F7F-A9E1-DE4BD80241E0}" destId="{033C2CE1-CE14-4035-B87B-1539DC8A18B3}" srcOrd="7" destOrd="0" presId="urn:microsoft.com/office/officeart/2008/layout/LinedList"/>
    <dgm:cxn modelId="{612E6A18-DBE7-48E1-9994-3BF792188955}" type="presParOf" srcId="{033C2CE1-CE14-4035-B87B-1539DC8A18B3}" destId="{93C1C8F0-69F0-4204-9A13-981B1E247BEB}" srcOrd="0" destOrd="0" presId="urn:microsoft.com/office/officeart/2008/layout/LinedList"/>
    <dgm:cxn modelId="{8256AE9D-2E34-40D4-9D5C-27E8F987E516}" type="presParOf" srcId="{033C2CE1-CE14-4035-B87B-1539DC8A18B3}" destId="{40ABABDA-0E53-419D-9084-81491ABEB499}" srcOrd="1" destOrd="0" presId="urn:microsoft.com/office/officeart/2008/layout/LinedList"/>
    <dgm:cxn modelId="{919FC4F5-1C05-47CC-AA0D-981BE94F736E}" type="presParOf" srcId="{9B77F63A-C088-4F7F-A9E1-DE4BD80241E0}" destId="{867A6949-1BE2-4604-81AD-786CFE82305C}" srcOrd="8" destOrd="0" presId="urn:microsoft.com/office/officeart/2008/layout/LinedList"/>
    <dgm:cxn modelId="{15CD41DE-991C-4572-90A2-F959583CBCCF}" type="presParOf" srcId="{9B77F63A-C088-4F7F-A9E1-DE4BD80241E0}" destId="{5263314E-C585-4C85-9D77-AC929EC65257}" srcOrd="9" destOrd="0" presId="urn:microsoft.com/office/officeart/2008/layout/LinedList"/>
    <dgm:cxn modelId="{C23F2A85-9251-42B9-BAD6-D3C212268DF0}" type="presParOf" srcId="{5263314E-C585-4C85-9D77-AC929EC65257}" destId="{21C82A28-10F0-4825-9F06-825C785C3E52}" srcOrd="0" destOrd="0" presId="urn:microsoft.com/office/officeart/2008/layout/LinedList"/>
    <dgm:cxn modelId="{65292509-1B36-4374-BDBD-08FCD74E25A2}" type="presParOf" srcId="{5263314E-C585-4C85-9D77-AC929EC65257}" destId="{F1C9C04B-9021-4128-B490-2F49E25592C5}" srcOrd="1" destOrd="0" presId="urn:microsoft.com/office/officeart/2008/layout/LinedList"/>
    <dgm:cxn modelId="{4D20320D-5767-4B02-A2BC-8E07C8CE22D3}" type="presParOf" srcId="{9B77F63A-C088-4F7F-A9E1-DE4BD80241E0}" destId="{B5BCE639-AB70-49C9-9E67-4A57AC3D40C3}" srcOrd="10" destOrd="0" presId="urn:microsoft.com/office/officeart/2008/layout/LinedList"/>
    <dgm:cxn modelId="{19957840-F445-497F-848F-CE1268847E06}" type="presParOf" srcId="{9B77F63A-C088-4F7F-A9E1-DE4BD80241E0}" destId="{D8BBD896-98C9-4CB3-A9BB-08F023E49DEF}" srcOrd="11" destOrd="0" presId="urn:microsoft.com/office/officeart/2008/layout/LinedList"/>
    <dgm:cxn modelId="{07E8848E-6C75-44C7-9498-3BF04EC38B31}" type="presParOf" srcId="{D8BBD896-98C9-4CB3-A9BB-08F023E49DEF}" destId="{E5589D75-7025-4821-A864-6301EF51F52C}" srcOrd="0" destOrd="0" presId="urn:microsoft.com/office/officeart/2008/layout/LinedList"/>
    <dgm:cxn modelId="{7197DD0F-B085-42B6-9C4A-490E87E03395}" type="presParOf" srcId="{D8BBD896-98C9-4CB3-A9BB-08F023E49DEF}" destId="{DCFBBC42-3DF7-468F-8E22-40B43B284CD6}" srcOrd="1" destOrd="0" presId="urn:microsoft.com/office/officeart/2008/layout/LinedList"/>
    <dgm:cxn modelId="{38E88937-59B7-44F3-8E22-75DF47D06DBA}" type="presParOf" srcId="{9B77F63A-C088-4F7F-A9E1-DE4BD80241E0}" destId="{D2D46D7A-B48D-47E8-8B33-E1F10FC88C6F}" srcOrd="12" destOrd="0" presId="urn:microsoft.com/office/officeart/2008/layout/LinedList"/>
    <dgm:cxn modelId="{6BA2410C-4215-46A9-AE3D-7014DF618EE3}" type="presParOf" srcId="{9B77F63A-C088-4F7F-A9E1-DE4BD80241E0}" destId="{0C72B808-D07C-4650-BDD7-F8012C9EB312}" srcOrd="13" destOrd="0" presId="urn:microsoft.com/office/officeart/2008/layout/LinedList"/>
    <dgm:cxn modelId="{2202B7C4-13AF-4A5C-9896-DBBB9F4C04B9}" type="presParOf" srcId="{0C72B808-D07C-4650-BDD7-F8012C9EB312}" destId="{3AF3C4F5-7700-4763-BDC5-C70D8F2DCBB7}" srcOrd="0" destOrd="0" presId="urn:microsoft.com/office/officeart/2008/layout/LinedList"/>
    <dgm:cxn modelId="{B2EA39FA-199B-4DF5-9BE1-E961A9A8BD0F}" type="presParOf" srcId="{0C72B808-D07C-4650-BDD7-F8012C9EB312}" destId="{96B4F524-2A82-49FC-988F-8A24C92021EC}" srcOrd="1" destOrd="0" presId="urn:microsoft.com/office/officeart/2008/layout/LinedList"/>
    <dgm:cxn modelId="{9E1AA12D-883B-4246-9AD3-A5736B1C383B}" type="presParOf" srcId="{9B77F63A-C088-4F7F-A9E1-DE4BD80241E0}" destId="{4EC1A939-109F-4499-92D8-4F563BD1738E}" srcOrd="14" destOrd="0" presId="urn:microsoft.com/office/officeart/2008/layout/LinedList"/>
    <dgm:cxn modelId="{5E6E7D64-BC8A-4A2B-973E-DEF2934F2B27}" type="presParOf" srcId="{9B77F63A-C088-4F7F-A9E1-DE4BD80241E0}" destId="{0B7DC6BA-6586-4AA0-9687-70877DF44660}" srcOrd="15" destOrd="0" presId="urn:microsoft.com/office/officeart/2008/layout/LinedList"/>
    <dgm:cxn modelId="{BB6B35D4-4AC8-4477-8ABA-EDF53B5D0738}" type="presParOf" srcId="{0B7DC6BA-6586-4AA0-9687-70877DF44660}" destId="{08DBCA0E-49B5-40B3-884D-3D08F3106D0F}" srcOrd="0" destOrd="0" presId="urn:microsoft.com/office/officeart/2008/layout/LinedList"/>
    <dgm:cxn modelId="{0BA688E3-0435-44C7-BBBF-770BE5762D62}" type="presParOf" srcId="{0B7DC6BA-6586-4AA0-9687-70877DF44660}" destId="{0620AB40-8EE2-45E2-A8AF-C0E39164C8DD}" srcOrd="1" destOrd="0" presId="urn:microsoft.com/office/officeart/2008/layout/LinedList"/>
    <dgm:cxn modelId="{C7C54006-21E0-4770-A808-0BCDA371980D}" type="presParOf" srcId="{9B77F63A-C088-4F7F-A9E1-DE4BD80241E0}" destId="{14FDDF6B-6227-4E95-859E-107ED18FD397}" srcOrd="16" destOrd="0" presId="urn:microsoft.com/office/officeart/2008/layout/LinedList"/>
    <dgm:cxn modelId="{83D7D519-EA21-4F0D-A212-BD55A491D988}" type="presParOf" srcId="{9B77F63A-C088-4F7F-A9E1-DE4BD80241E0}" destId="{617CEA24-A67C-4D99-AA6D-1FEEEACEA79D}" srcOrd="17" destOrd="0" presId="urn:microsoft.com/office/officeart/2008/layout/LinedList"/>
    <dgm:cxn modelId="{8665925C-AB5C-4F87-B32C-31C1467C487E}" type="presParOf" srcId="{617CEA24-A67C-4D99-AA6D-1FEEEACEA79D}" destId="{9327D7C3-BAE0-4779-9AB5-9C9B302443C2}" srcOrd="0" destOrd="0" presId="urn:microsoft.com/office/officeart/2008/layout/LinedList"/>
    <dgm:cxn modelId="{34231D08-9F37-4C53-B12A-F46C06DAB9CB}" type="presParOf" srcId="{617CEA24-A67C-4D99-AA6D-1FEEEACEA79D}" destId="{551219B1-7884-41CF-9958-5A1E77E994FB}" srcOrd="1" destOrd="0" presId="urn:microsoft.com/office/officeart/2008/layout/LinedList"/>
    <dgm:cxn modelId="{9DA68B24-E9FC-4520-BE95-570C8F5D7F36}" type="presParOf" srcId="{9B77F63A-C088-4F7F-A9E1-DE4BD80241E0}" destId="{5E8D5CBD-57B9-41BF-BAE9-89101CF48A4E}" srcOrd="18" destOrd="0" presId="urn:microsoft.com/office/officeart/2008/layout/LinedList"/>
    <dgm:cxn modelId="{92B893BB-6938-489F-8F3F-857064C3F9EF}" type="presParOf" srcId="{9B77F63A-C088-4F7F-A9E1-DE4BD80241E0}" destId="{B6F3338B-007D-4270-BF45-51FF74FEE008}" srcOrd="19" destOrd="0" presId="urn:microsoft.com/office/officeart/2008/layout/LinedList"/>
    <dgm:cxn modelId="{77105253-4910-4CEB-8101-FEA1EED86D32}" type="presParOf" srcId="{B6F3338B-007D-4270-BF45-51FF74FEE008}" destId="{2512FA30-8062-4993-B4B5-92EE4A9E364E}" srcOrd="0" destOrd="0" presId="urn:microsoft.com/office/officeart/2008/layout/LinedList"/>
    <dgm:cxn modelId="{306AB13E-43A0-41DB-B01E-AC1B9742C8B2}" type="presParOf" srcId="{B6F3338B-007D-4270-BF45-51FF74FEE008}" destId="{EF8505A0-FB1B-4E81-A20D-31EDA8CC601D}" srcOrd="1" destOrd="0" presId="urn:microsoft.com/office/officeart/2008/layout/LinedList"/>
    <dgm:cxn modelId="{B599848F-7538-4605-B200-AF78189F2E58}" type="presParOf" srcId="{9B77F63A-C088-4F7F-A9E1-DE4BD80241E0}" destId="{E2E8E47C-3A30-4E57-9095-986A7D707937}" srcOrd="20" destOrd="0" presId="urn:microsoft.com/office/officeart/2008/layout/LinedList"/>
    <dgm:cxn modelId="{57E8C108-F224-4FE5-BD8F-D125BE6A26CB}" type="presParOf" srcId="{9B77F63A-C088-4F7F-A9E1-DE4BD80241E0}" destId="{72B6DD4E-8B1B-47A0-9131-2684FE183F92}" srcOrd="21" destOrd="0" presId="urn:microsoft.com/office/officeart/2008/layout/LinedList"/>
    <dgm:cxn modelId="{BF25F942-CD70-44C9-966A-1E535A19C028}" type="presParOf" srcId="{72B6DD4E-8B1B-47A0-9131-2684FE183F92}" destId="{8FA338EF-CBBB-47DB-88B0-CE088792820B}" srcOrd="0" destOrd="0" presId="urn:microsoft.com/office/officeart/2008/layout/LinedList"/>
    <dgm:cxn modelId="{6F8DE7D5-448E-4BBB-9020-A66759FA1E05}" type="presParOf" srcId="{72B6DD4E-8B1B-47A0-9131-2684FE183F92}" destId="{635764FE-35BE-4753-A03E-EE28EEE99E35}" srcOrd="1" destOrd="0" presId="urn:microsoft.com/office/officeart/2008/layout/LinedList"/>
    <dgm:cxn modelId="{41C1CD9C-5324-4AC3-94DB-9BE314EB847C}" type="presParOf" srcId="{9B77F63A-C088-4F7F-A9E1-DE4BD80241E0}" destId="{80D2A6CF-AA26-418B-87E7-4FF100A54722}" srcOrd="22" destOrd="0" presId="urn:microsoft.com/office/officeart/2008/layout/LinedList"/>
    <dgm:cxn modelId="{78BDB626-5296-40D2-9DD1-2F7AC807FAF4}" type="presParOf" srcId="{9B77F63A-C088-4F7F-A9E1-DE4BD80241E0}" destId="{CC4A3D19-236E-409C-8CA7-86FC13F977CC}" srcOrd="23" destOrd="0" presId="urn:microsoft.com/office/officeart/2008/layout/LinedList"/>
    <dgm:cxn modelId="{FD3CBD0E-56E2-4993-955B-B91C55540E27}" type="presParOf" srcId="{CC4A3D19-236E-409C-8CA7-86FC13F977CC}" destId="{7067EADC-20FF-41ED-9F96-03865497404F}" srcOrd="0" destOrd="0" presId="urn:microsoft.com/office/officeart/2008/layout/LinedList"/>
    <dgm:cxn modelId="{3E47DE55-0E72-4958-B80D-60BB7245D035}" type="presParOf" srcId="{CC4A3D19-236E-409C-8CA7-86FC13F977CC}" destId="{0D9FA3B3-260C-41FA-8D9B-3AC3116625D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B09C4A-31C8-41F9-B5CD-CFCF72436A23}">
      <dsp:nvSpPr>
        <dsp:cNvPr id="0" name=""/>
        <dsp:cNvSpPr/>
      </dsp:nvSpPr>
      <dsp:spPr>
        <a:xfrm>
          <a:off x="2464" y="635150"/>
          <a:ext cx="1955510" cy="1173306"/>
        </a:xfrm>
        <a:prstGeom prst="rect">
          <a:avLst/>
        </a:prstGeom>
        <a:solidFill>
          <a:schemeClr val="accent4">
            <a:lumMod val="60000"/>
            <a:lumOff val="40000"/>
          </a:schemeClr>
        </a:soli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bg1"/>
              </a:solidFill>
            </a:rPr>
            <a:t>Introduction</a:t>
          </a:r>
        </a:p>
      </dsp:txBody>
      <dsp:txXfrm>
        <a:off x="2464" y="635150"/>
        <a:ext cx="1955510" cy="1173306"/>
      </dsp:txXfrm>
    </dsp:sp>
    <dsp:sp modelId="{06261B76-506C-4570-B8C5-319B29B57E5A}">
      <dsp:nvSpPr>
        <dsp:cNvPr id="0" name=""/>
        <dsp:cNvSpPr/>
      </dsp:nvSpPr>
      <dsp:spPr>
        <a:xfrm>
          <a:off x="2153526" y="635150"/>
          <a:ext cx="1955510" cy="1173306"/>
        </a:xfrm>
        <a:prstGeom prst="rect">
          <a:avLst/>
        </a:prstGeom>
        <a:solidFill>
          <a:srgbClr val="FFFF00"/>
        </a:soli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bg1"/>
              </a:solidFill>
            </a:rPr>
            <a:t>“LOOK WHO’S TALKING”</a:t>
          </a:r>
        </a:p>
        <a:p>
          <a:pPr marL="0" lvl="0" indent="0" algn="ctr" defTabSz="622300">
            <a:lnSpc>
              <a:spcPct val="90000"/>
            </a:lnSpc>
            <a:spcBef>
              <a:spcPct val="0"/>
            </a:spcBef>
            <a:spcAft>
              <a:spcPct val="35000"/>
            </a:spcAft>
            <a:buNone/>
          </a:pPr>
          <a:r>
            <a:rPr lang="en-US" sz="1400" b="1" kern="1200" dirty="0">
              <a:solidFill>
                <a:schemeClr val="bg1"/>
              </a:solidFill>
            </a:rPr>
            <a:t>Physical/Social Development in Infancy</a:t>
          </a:r>
        </a:p>
      </dsp:txBody>
      <dsp:txXfrm>
        <a:off x="2153526" y="635150"/>
        <a:ext cx="1955510" cy="1173306"/>
      </dsp:txXfrm>
    </dsp:sp>
    <dsp:sp modelId="{0DB087E8-645C-4CFB-9992-6ADF612D5128}">
      <dsp:nvSpPr>
        <dsp:cNvPr id="0" name=""/>
        <dsp:cNvSpPr/>
      </dsp:nvSpPr>
      <dsp:spPr>
        <a:xfrm>
          <a:off x="4304588" y="635150"/>
          <a:ext cx="1955510" cy="1173306"/>
        </a:xfrm>
        <a:prstGeom prst="rect">
          <a:avLst/>
        </a:prstGeom>
        <a:solidFill>
          <a:srgbClr val="92D050"/>
        </a:soli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bg1"/>
              </a:solidFill>
            </a:rPr>
            <a:t>“KINDERGARTEN COP”</a:t>
          </a:r>
        </a:p>
        <a:p>
          <a:pPr marL="0" lvl="0" indent="0" algn="ctr" defTabSz="622300">
            <a:lnSpc>
              <a:spcPct val="90000"/>
            </a:lnSpc>
            <a:spcBef>
              <a:spcPct val="0"/>
            </a:spcBef>
            <a:spcAft>
              <a:spcPct val="35000"/>
            </a:spcAft>
            <a:buNone/>
          </a:pPr>
          <a:r>
            <a:rPr lang="en-US" sz="1400" b="1" kern="1200" dirty="0">
              <a:solidFill>
                <a:schemeClr val="bg1"/>
              </a:solidFill>
            </a:rPr>
            <a:t>Personality Development Early Childhood</a:t>
          </a:r>
        </a:p>
      </dsp:txBody>
      <dsp:txXfrm>
        <a:off x="4304588" y="635150"/>
        <a:ext cx="1955510" cy="1173306"/>
      </dsp:txXfrm>
    </dsp:sp>
    <dsp:sp modelId="{B52A1CCD-3218-4139-A0BB-9A4153C12CD4}">
      <dsp:nvSpPr>
        <dsp:cNvPr id="0" name=""/>
        <dsp:cNvSpPr/>
      </dsp:nvSpPr>
      <dsp:spPr>
        <a:xfrm>
          <a:off x="6455650" y="635150"/>
          <a:ext cx="1955510" cy="1173306"/>
        </a:xfrm>
        <a:prstGeom prst="rect">
          <a:avLst/>
        </a:prstGeom>
        <a:gradFill rotWithShape="0">
          <a:gsLst>
            <a:gs pos="0">
              <a:schemeClr val="accent5">
                <a:hueOff val="0"/>
                <a:satOff val="0"/>
                <a:lumOff val="0"/>
                <a:alphaOff val="0"/>
                <a:tint val="96000"/>
                <a:satMod val="100000"/>
                <a:lumMod val="104000"/>
              </a:schemeClr>
            </a:gs>
            <a:gs pos="78000">
              <a:schemeClr val="accent5">
                <a:hueOff val="0"/>
                <a:satOff val="0"/>
                <a:lumOff val="0"/>
                <a:alphaOff val="0"/>
                <a:shade val="100000"/>
                <a:satMod val="110000"/>
                <a:lumMod val="100000"/>
              </a:schemeClr>
            </a:gs>
          </a:gsLst>
          <a:lin ang="5400000" scaled="0"/>
        </a:gra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bg1"/>
              </a:solidFill>
            </a:rPr>
            <a:t>“NOW &amp; THEN”</a:t>
          </a:r>
        </a:p>
        <a:p>
          <a:pPr marL="0" lvl="0" indent="0" algn="ctr" defTabSz="622300">
            <a:lnSpc>
              <a:spcPct val="90000"/>
            </a:lnSpc>
            <a:spcBef>
              <a:spcPct val="0"/>
            </a:spcBef>
            <a:spcAft>
              <a:spcPct val="35000"/>
            </a:spcAft>
            <a:buNone/>
          </a:pPr>
          <a:r>
            <a:rPr lang="en-US" sz="1400" b="1" kern="1200" dirty="0">
              <a:solidFill>
                <a:schemeClr val="bg1"/>
              </a:solidFill>
            </a:rPr>
            <a:t>Social/Emotional Development Middle Childhood</a:t>
          </a:r>
        </a:p>
      </dsp:txBody>
      <dsp:txXfrm>
        <a:off x="6455650" y="635150"/>
        <a:ext cx="1955510" cy="1173306"/>
      </dsp:txXfrm>
    </dsp:sp>
    <dsp:sp modelId="{0D83A9E9-5760-4F4F-B79D-B7D140D04A8B}">
      <dsp:nvSpPr>
        <dsp:cNvPr id="0" name=""/>
        <dsp:cNvSpPr/>
      </dsp:nvSpPr>
      <dsp:spPr>
        <a:xfrm>
          <a:off x="62147" y="2004008"/>
          <a:ext cx="1908324" cy="1173306"/>
        </a:xfrm>
        <a:prstGeom prst="rect">
          <a:avLst/>
        </a:prstGeom>
        <a:gradFill rotWithShape="0">
          <a:gsLst>
            <a:gs pos="0">
              <a:schemeClr val="accent6">
                <a:hueOff val="0"/>
                <a:satOff val="0"/>
                <a:lumOff val="0"/>
                <a:alphaOff val="0"/>
                <a:tint val="96000"/>
                <a:satMod val="100000"/>
                <a:lumMod val="104000"/>
              </a:schemeClr>
            </a:gs>
            <a:gs pos="78000">
              <a:schemeClr val="accent6">
                <a:hueOff val="0"/>
                <a:satOff val="0"/>
                <a:lumOff val="0"/>
                <a:alphaOff val="0"/>
                <a:shade val="100000"/>
                <a:satMod val="110000"/>
                <a:lumMod val="100000"/>
              </a:schemeClr>
            </a:gs>
          </a:gsLst>
          <a:lin ang="5400000" scaled="0"/>
        </a:gra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bg1"/>
              </a:solidFill>
            </a:rPr>
            <a:t>“GOOD WILL HUNTING”</a:t>
          </a:r>
        </a:p>
        <a:p>
          <a:pPr marL="0" lvl="0" indent="0" algn="ctr" defTabSz="622300">
            <a:lnSpc>
              <a:spcPct val="90000"/>
            </a:lnSpc>
            <a:spcBef>
              <a:spcPct val="0"/>
            </a:spcBef>
            <a:spcAft>
              <a:spcPct val="35000"/>
            </a:spcAft>
            <a:buNone/>
          </a:pPr>
          <a:r>
            <a:rPr lang="en-US" sz="1400" b="1" kern="1200" dirty="0">
              <a:solidFill>
                <a:schemeClr val="bg1"/>
              </a:solidFill>
            </a:rPr>
            <a:t>Emotional/Conduct Development Adolescence</a:t>
          </a:r>
        </a:p>
      </dsp:txBody>
      <dsp:txXfrm>
        <a:off x="62147" y="2004008"/>
        <a:ext cx="1908324" cy="1173306"/>
      </dsp:txXfrm>
    </dsp:sp>
    <dsp:sp modelId="{E9C5416E-E906-4A1C-8773-0B4CBD640801}">
      <dsp:nvSpPr>
        <dsp:cNvPr id="0" name=""/>
        <dsp:cNvSpPr/>
      </dsp:nvSpPr>
      <dsp:spPr>
        <a:xfrm>
          <a:off x="2166022" y="2004008"/>
          <a:ext cx="1883332" cy="1173306"/>
        </a:xfrm>
        <a:prstGeom prst="rect">
          <a:avLst/>
        </a:prstGeom>
        <a:solidFill>
          <a:schemeClr val="accent1">
            <a:lumMod val="50000"/>
          </a:schemeClr>
        </a:soli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bg1"/>
              </a:solidFill>
            </a:rPr>
            <a:t>“GOOD WILL HUNTING”</a:t>
          </a:r>
        </a:p>
        <a:p>
          <a:pPr marL="0" lvl="0" indent="0" algn="ctr" defTabSz="622300">
            <a:lnSpc>
              <a:spcPct val="90000"/>
            </a:lnSpc>
            <a:spcBef>
              <a:spcPct val="0"/>
            </a:spcBef>
            <a:spcAft>
              <a:spcPct val="35000"/>
            </a:spcAft>
            <a:buNone/>
          </a:pPr>
          <a:r>
            <a:rPr lang="en-US" sz="1400" b="1" kern="1200" dirty="0">
              <a:solidFill>
                <a:schemeClr val="bg1"/>
              </a:solidFill>
            </a:rPr>
            <a:t>Intellectual/Social Development Early Adulthood</a:t>
          </a:r>
        </a:p>
      </dsp:txBody>
      <dsp:txXfrm>
        <a:off x="2166022" y="2004008"/>
        <a:ext cx="1883332" cy="1173306"/>
      </dsp:txXfrm>
    </dsp:sp>
    <dsp:sp modelId="{0BA0F572-2560-408E-831F-983A48CCE40B}">
      <dsp:nvSpPr>
        <dsp:cNvPr id="0" name=""/>
        <dsp:cNvSpPr/>
      </dsp:nvSpPr>
      <dsp:spPr>
        <a:xfrm>
          <a:off x="4403908" y="2033692"/>
          <a:ext cx="1955510" cy="1173306"/>
        </a:xfrm>
        <a:prstGeom prst="rect">
          <a:avLst/>
        </a:prstGeom>
        <a:solidFill>
          <a:srgbClr val="00B0F0"/>
        </a:soli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bg1"/>
              </a:solidFill>
            </a:rPr>
            <a:t>“STEEL MAGNOLIAS”</a:t>
          </a:r>
        </a:p>
        <a:p>
          <a:pPr marL="0" lvl="0" indent="0" algn="ctr" defTabSz="622300">
            <a:lnSpc>
              <a:spcPct val="90000"/>
            </a:lnSpc>
            <a:spcBef>
              <a:spcPct val="0"/>
            </a:spcBef>
            <a:spcAft>
              <a:spcPct val="35000"/>
            </a:spcAft>
            <a:buNone/>
          </a:pPr>
          <a:r>
            <a:rPr lang="en-US" sz="1400" b="1" kern="1200" dirty="0">
              <a:solidFill>
                <a:schemeClr val="bg1"/>
              </a:solidFill>
            </a:rPr>
            <a:t>Emotional/Social Development Middle Adulthood</a:t>
          </a:r>
        </a:p>
      </dsp:txBody>
      <dsp:txXfrm>
        <a:off x="4403908" y="2033692"/>
        <a:ext cx="1955510" cy="1173306"/>
      </dsp:txXfrm>
    </dsp:sp>
    <dsp:sp modelId="{09E937D3-273C-4C65-B7C8-4808CDE736F7}">
      <dsp:nvSpPr>
        <dsp:cNvPr id="0" name=""/>
        <dsp:cNvSpPr/>
      </dsp:nvSpPr>
      <dsp:spPr>
        <a:xfrm>
          <a:off x="6458115" y="2062321"/>
          <a:ext cx="1955510" cy="1173306"/>
        </a:xfrm>
        <a:prstGeom prst="rect">
          <a:avLst/>
        </a:prstGeom>
        <a:solidFill>
          <a:srgbClr val="C00000"/>
        </a:soli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bg1"/>
              </a:solidFill>
            </a:rPr>
            <a:t>“FRIED GREEN TOMATOES”</a:t>
          </a:r>
        </a:p>
        <a:p>
          <a:pPr marL="0" lvl="0" indent="0" algn="ctr" defTabSz="622300">
            <a:lnSpc>
              <a:spcPct val="90000"/>
            </a:lnSpc>
            <a:spcBef>
              <a:spcPct val="0"/>
            </a:spcBef>
            <a:spcAft>
              <a:spcPct val="35000"/>
            </a:spcAft>
            <a:buNone/>
          </a:pPr>
          <a:r>
            <a:rPr lang="en-US" sz="1400" b="1" kern="1200" dirty="0">
              <a:solidFill>
                <a:schemeClr val="bg1"/>
              </a:solidFill>
            </a:rPr>
            <a:t>Cognitive Development Old Age</a:t>
          </a:r>
        </a:p>
      </dsp:txBody>
      <dsp:txXfrm>
        <a:off x="6458115" y="2062321"/>
        <a:ext cx="1955510" cy="1173306"/>
      </dsp:txXfrm>
    </dsp:sp>
    <dsp:sp modelId="{350D3A2E-7F14-4A7D-BF51-C32D1709623E}">
      <dsp:nvSpPr>
        <dsp:cNvPr id="0" name=""/>
        <dsp:cNvSpPr/>
      </dsp:nvSpPr>
      <dsp:spPr>
        <a:xfrm>
          <a:off x="1151327" y="3349751"/>
          <a:ext cx="1955510" cy="1173306"/>
        </a:xfrm>
        <a:prstGeom prst="rect">
          <a:avLst/>
        </a:prstGeom>
        <a:solidFill>
          <a:schemeClr val="accent6">
            <a:lumMod val="60000"/>
            <a:lumOff val="40000"/>
          </a:schemeClr>
        </a:soli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bg1"/>
              </a:solidFill>
            </a:rPr>
            <a:t>Conclusion</a:t>
          </a:r>
        </a:p>
      </dsp:txBody>
      <dsp:txXfrm>
        <a:off x="1151327" y="3349751"/>
        <a:ext cx="1955510" cy="1173306"/>
      </dsp:txXfrm>
    </dsp:sp>
    <dsp:sp modelId="{54127070-A69F-437B-BBD5-4E6C6282BF55}">
      <dsp:nvSpPr>
        <dsp:cNvPr id="0" name=""/>
        <dsp:cNvSpPr/>
      </dsp:nvSpPr>
      <dsp:spPr>
        <a:xfrm>
          <a:off x="3585195" y="3349751"/>
          <a:ext cx="1955510" cy="1173306"/>
        </a:xfrm>
        <a:prstGeom prst="rect">
          <a:avLst/>
        </a:prstGeom>
        <a:solidFill>
          <a:schemeClr val="accent1">
            <a:lumMod val="60000"/>
            <a:lumOff val="40000"/>
          </a:schemeClr>
        </a:soli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bg1"/>
              </a:solidFill>
            </a:rPr>
            <a:t>References</a:t>
          </a:r>
        </a:p>
      </dsp:txBody>
      <dsp:txXfrm>
        <a:off x="3585195" y="3349751"/>
        <a:ext cx="1955510" cy="11733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E265D1-C5BA-403D-996E-B7002981DDBD}">
      <dsp:nvSpPr>
        <dsp:cNvPr id="0" name=""/>
        <dsp:cNvSpPr/>
      </dsp:nvSpPr>
      <dsp:spPr>
        <a:xfrm>
          <a:off x="0" y="2015"/>
          <a:ext cx="894647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49D4FC-F28F-4C6D-A478-0A4FBA044486}">
      <dsp:nvSpPr>
        <dsp:cNvPr id="0" name=""/>
        <dsp:cNvSpPr/>
      </dsp:nvSpPr>
      <dsp:spPr>
        <a:xfrm>
          <a:off x="0" y="2015"/>
          <a:ext cx="8946472" cy="343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US" sz="1100" kern="1200"/>
            <a:t>Heckerling, A., (Director). (1989) Look Who’s Talking (Film). M.C.E.G. Productions.</a:t>
          </a:r>
        </a:p>
      </dsp:txBody>
      <dsp:txXfrm>
        <a:off x="0" y="2015"/>
        <a:ext cx="8946472" cy="343647"/>
      </dsp:txXfrm>
    </dsp:sp>
    <dsp:sp modelId="{685BE224-2EF9-43A1-96E8-41D8D72AA26F}">
      <dsp:nvSpPr>
        <dsp:cNvPr id="0" name=""/>
        <dsp:cNvSpPr/>
      </dsp:nvSpPr>
      <dsp:spPr>
        <a:xfrm>
          <a:off x="0" y="345662"/>
          <a:ext cx="894647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CE485F-D6A8-4FA7-9AC2-115CFEF41E28}">
      <dsp:nvSpPr>
        <dsp:cNvPr id="0" name=""/>
        <dsp:cNvSpPr/>
      </dsp:nvSpPr>
      <dsp:spPr>
        <a:xfrm>
          <a:off x="0" y="345662"/>
          <a:ext cx="8946472" cy="343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US" sz="1100" u="sng" kern="1200">
              <a:hlinkClick xmlns:r="http://schemas.openxmlformats.org/officeDocument/2006/relationships" r:id="rId1"/>
            </a:rPr>
            <a:t>https://catalog.afi.com/Catalog/MovieDetails/58179</a:t>
          </a:r>
          <a:endParaRPr lang="en-US" sz="1100" kern="1200"/>
        </a:p>
      </dsp:txBody>
      <dsp:txXfrm>
        <a:off x="0" y="345662"/>
        <a:ext cx="8946472" cy="343647"/>
      </dsp:txXfrm>
    </dsp:sp>
    <dsp:sp modelId="{6D2ABF7A-98E7-49EE-BBC6-83489E9EF729}">
      <dsp:nvSpPr>
        <dsp:cNvPr id="0" name=""/>
        <dsp:cNvSpPr/>
      </dsp:nvSpPr>
      <dsp:spPr>
        <a:xfrm>
          <a:off x="0" y="689309"/>
          <a:ext cx="894647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F2C009-2E23-4526-BBD6-7F9469C9D9A4}">
      <dsp:nvSpPr>
        <dsp:cNvPr id="0" name=""/>
        <dsp:cNvSpPr/>
      </dsp:nvSpPr>
      <dsp:spPr>
        <a:xfrm>
          <a:off x="0" y="689309"/>
          <a:ext cx="8946472" cy="343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US" sz="1100" kern="1200"/>
            <a:t>Reitman, I. (Director). (1990) Kindergarten Cop (Film). Imagine Entertainment Productions.</a:t>
          </a:r>
        </a:p>
      </dsp:txBody>
      <dsp:txXfrm>
        <a:off x="0" y="689309"/>
        <a:ext cx="8946472" cy="343647"/>
      </dsp:txXfrm>
    </dsp:sp>
    <dsp:sp modelId="{A6F2FA3E-0D95-40DD-AB49-0B6EF9E6C86A}">
      <dsp:nvSpPr>
        <dsp:cNvPr id="0" name=""/>
        <dsp:cNvSpPr/>
      </dsp:nvSpPr>
      <dsp:spPr>
        <a:xfrm>
          <a:off x="0" y="1032957"/>
          <a:ext cx="894647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C1C8F0-69F0-4204-9A13-981B1E247BEB}">
      <dsp:nvSpPr>
        <dsp:cNvPr id="0" name=""/>
        <dsp:cNvSpPr/>
      </dsp:nvSpPr>
      <dsp:spPr>
        <a:xfrm>
          <a:off x="0" y="1032957"/>
          <a:ext cx="8946472" cy="343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US" sz="1100" u="sng" kern="1200">
              <a:hlinkClick xmlns:r="http://schemas.openxmlformats.org/officeDocument/2006/relationships" r:id="rId2"/>
            </a:rPr>
            <a:t>https://catalog.afi.com/Search?searchField=MovieName&amp;searchText=KINDERGARTEN+COP&amp;sortType=sortByRelevance</a:t>
          </a:r>
          <a:endParaRPr lang="en-US" sz="1100" kern="1200"/>
        </a:p>
      </dsp:txBody>
      <dsp:txXfrm>
        <a:off x="0" y="1032957"/>
        <a:ext cx="8946472" cy="343647"/>
      </dsp:txXfrm>
    </dsp:sp>
    <dsp:sp modelId="{867A6949-1BE2-4604-81AD-786CFE82305C}">
      <dsp:nvSpPr>
        <dsp:cNvPr id="0" name=""/>
        <dsp:cNvSpPr/>
      </dsp:nvSpPr>
      <dsp:spPr>
        <a:xfrm>
          <a:off x="0" y="1376604"/>
          <a:ext cx="894647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C82A28-10F0-4825-9F06-825C785C3E52}">
      <dsp:nvSpPr>
        <dsp:cNvPr id="0" name=""/>
        <dsp:cNvSpPr/>
      </dsp:nvSpPr>
      <dsp:spPr>
        <a:xfrm>
          <a:off x="0" y="1376604"/>
          <a:ext cx="8946472" cy="343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US" sz="1100" kern="1200"/>
            <a:t>Glatter,  L. (Director). (1995) Now and Then (Film).  Katja Motion Picture Productions.</a:t>
          </a:r>
        </a:p>
      </dsp:txBody>
      <dsp:txXfrm>
        <a:off x="0" y="1376604"/>
        <a:ext cx="8946472" cy="343647"/>
      </dsp:txXfrm>
    </dsp:sp>
    <dsp:sp modelId="{B5BCE639-AB70-49C9-9E67-4A57AC3D40C3}">
      <dsp:nvSpPr>
        <dsp:cNvPr id="0" name=""/>
        <dsp:cNvSpPr/>
      </dsp:nvSpPr>
      <dsp:spPr>
        <a:xfrm>
          <a:off x="0" y="1720251"/>
          <a:ext cx="894647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589D75-7025-4821-A864-6301EF51F52C}">
      <dsp:nvSpPr>
        <dsp:cNvPr id="0" name=""/>
        <dsp:cNvSpPr/>
      </dsp:nvSpPr>
      <dsp:spPr>
        <a:xfrm>
          <a:off x="0" y="1720251"/>
          <a:ext cx="8946472" cy="343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US" sz="1100" u="sng" kern="1200">
              <a:hlinkClick xmlns:r="http://schemas.openxmlformats.org/officeDocument/2006/relationships" r:id="rId3"/>
            </a:rPr>
            <a:t>https://catalog.afi.com/Search?searchField=MovieName&amp;searchText=NOW+AND+THEN&amp;sortType=sortByRelevance</a:t>
          </a:r>
          <a:endParaRPr lang="en-US" sz="1100" kern="1200"/>
        </a:p>
      </dsp:txBody>
      <dsp:txXfrm>
        <a:off x="0" y="1720251"/>
        <a:ext cx="8946472" cy="343647"/>
      </dsp:txXfrm>
    </dsp:sp>
    <dsp:sp modelId="{D2D46D7A-B48D-47E8-8B33-E1F10FC88C6F}">
      <dsp:nvSpPr>
        <dsp:cNvPr id="0" name=""/>
        <dsp:cNvSpPr/>
      </dsp:nvSpPr>
      <dsp:spPr>
        <a:xfrm>
          <a:off x="0" y="2063898"/>
          <a:ext cx="894647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F3C4F5-7700-4763-BDC5-C70D8F2DCBB7}">
      <dsp:nvSpPr>
        <dsp:cNvPr id="0" name=""/>
        <dsp:cNvSpPr/>
      </dsp:nvSpPr>
      <dsp:spPr>
        <a:xfrm>
          <a:off x="0" y="2063898"/>
          <a:ext cx="8946472" cy="343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US" sz="1100" kern="1200"/>
            <a:t>Sant, V. (Director). (1997) Good Will Hunting (Film). Be Gentlemen Production</a:t>
          </a:r>
        </a:p>
      </dsp:txBody>
      <dsp:txXfrm>
        <a:off x="0" y="2063898"/>
        <a:ext cx="8946472" cy="343647"/>
      </dsp:txXfrm>
    </dsp:sp>
    <dsp:sp modelId="{4EC1A939-109F-4499-92D8-4F563BD1738E}">
      <dsp:nvSpPr>
        <dsp:cNvPr id="0" name=""/>
        <dsp:cNvSpPr/>
      </dsp:nvSpPr>
      <dsp:spPr>
        <a:xfrm>
          <a:off x="0" y="2407545"/>
          <a:ext cx="894647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DBCA0E-49B5-40B3-884D-3D08F3106D0F}">
      <dsp:nvSpPr>
        <dsp:cNvPr id="0" name=""/>
        <dsp:cNvSpPr/>
      </dsp:nvSpPr>
      <dsp:spPr>
        <a:xfrm>
          <a:off x="0" y="2407545"/>
          <a:ext cx="8946472" cy="343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US" sz="1100" u="sng" kern="1200">
              <a:hlinkClick xmlns:r="http://schemas.openxmlformats.org/officeDocument/2006/relationships" r:id="rId4"/>
            </a:rPr>
            <a:t>https://catalog.afi.com/Search?searchField=MovieName&amp;searchText=GOOD+WILL+HUNTING&amp;sortType=sortByRelevance</a:t>
          </a:r>
          <a:endParaRPr lang="en-US" sz="1100" kern="1200"/>
        </a:p>
      </dsp:txBody>
      <dsp:txXfrm>
        <a:off x="0" y="2407545"/>
        <a:ext cx="8946472" cy="343647"/>
      </dsp:txXfrm>
    </dsp:sp>
    <dsp:sp modelId="{14FDDF6B-6227-4E95-859E-107ED18FD397}">
      <dsp:nvSpPr>
        <dsp:cNvPr id="0" name=""/>
        <dsp:cNvSpPr/>
      </dsp:nvSpPr>
      <dsp:spPr>
        <a:xfrm>
          <a:off x="0" y="2751192"/>
          <a:ext cx="894647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27D7C3-BAE0-4779-9AB5-9C9B302443C2}">
      <dsp:nvSpPr>
        <dsp:cNvPr id="0" name=""/>
        <dsp:cNvSpPr/>
      </dsp:nvSpPr>
      <dsp:spPr>
        <a:xfrm>
          <a:off x="0" y="2751192"/>
          <a:ext cx="8946472" cy="343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US" sz="1100" kern="1200"/>
            <a:t>Ross, H. (Director). (1989) Steel Magnolias (Film). Rastar Productions</a:t>
          </a:r>
        </a:p>
      </dsp:txBody>
      <dsp:txXfrm>
        <a:off x="0" y="2751192"/>
        <a:ext cx="8946472" cy="343647"/>
      </dsp:txXfrm>
    </dsp:sp>
    <dsp:sp modelId="{5E8D5CBD-57B9-41BF-BAE9-89101CF48A4E}">
      <dsp:nvSpPr>
        <dsp:cNvPr id="0" name=""/>
        <dsp:cNvSpPr/>
      </dsp:nvSpPr>
      <dsp:spPr>
        <a:xfrm>
          <a:off x="0" y="3094839"/>
          <a:ext cx="894647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12FA30-8062-4993-B4B5-92EE4A9E364E}">
      <dsp:nvSpPr>
        <dsp:cNvPr id="0" name=""/>
        <dsp:cNvSpPr/>
      </dsp:nvSpPr>
      <dsp:spPr>
        <a:xfrm>
          <a:off x="0" y="3094839"/>
          <a:ext cx="8946472" cy="343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US" sz="1100" u="sng" kern="1200">
              <a:hlinkClick xmlns:r="http://schemas.openxmlformats.org/officeDocument/2006/relationships" r:id="rId5"/>
            </a:rPr>
            <a:t>https://catalog.afi.com/Search?searchField=MovieName&amp;searchText=STEEL+MAGNOLIAS&amp;sortType=sortByRelevance</a:t>
          </a:r>
          <a:endParaRPr lang="en-US" sz="1100" kern="1200"/>
        </a:p>
      </dsp:txBody>
      <dsp:txXfrm>
        <a:off x="0" y="3094839"/>
        <a:ext cx="8946472" cy="343647"/>
      </dsp:txXfrm>
    </dsp:sp>
    <dsp:sp modelId="{E2E8E47C-3A30-4E57-9095-986A7D707937}">
      <dsp:nvSpPr>
        <dsp:cNvPr id="0" name=""/>
        <dsp:cNvSpPr/>
      </dsp:nvSpPr>
      <dsp:spPr>
        <a:xfrm>
          <a:off x="0" y="3438487"/>
          <a:ext cx="894647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A338EF-CBBB-47DB-88B0-CE088792820B}">
      <dsp:nvSpPr>
        <dsp:cNvPr id="0" name=""/>
        <dsp:cNvSpPr/>
      </dsp:nvSpPr>
      <dsp:spPr>
        <a:xfrm>
          <a:off x="0" y="3438487"/>
          <a:ext cx="8946472" cy="343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US" sz="1100" kern="1200"/>
            <a:t>Avnet, J. (Director). (1991) Fried Green Tomatoes (Film). Avnet/Kerner., Act111 Communications., Electric Shadow Productions </a:t>
          </a:r>
        </a:p>
      </dsp:txBody>
      <dsp:txXfrm>
        <a:off x="0" y="3438487"/>
        <a:ext cx="8946472" cy="343647"/>
      </dsp:txXfrm>
    </dsp:sp>
    <dsp:sp modelId="{80D2A6CF-AA26-418B-87E7-4FF100A54722}">
      <dsp:nvSpPr>
        <dsp:cNvPr id="0" name=""/>
        <dsp:cNvSpPr/>
      </dsp:nvSpPr>
      <dsp:spPr>
        <a:xfrm>
          <a:off x="0" y="3782134"/>
          <a:ext cx="894647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67EADC-20FF-41ED-9F96-03865497404F}">
      <dsp:nvSpPr>
        <dsp:cNvPr id="0" name=""/>
        <dsp:cNvSpPr/>
      </dsp:nvSpPr>
      <dsp:spPr>
        <a:xfrm>
          <a:off x="0" y="3782134"/>
          <a:ext cx="8946472" cy="343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US" sz="1100" u="sng" kern="1200">
              <a:hlinkClick xmlns:r="http://schemas.openxmlformats.org/officeDocument/2006/relationships" r:id="rId6"/>
            </a:rPr>
            <a:t>https://catalog.afi.com/Search?searchField=MovieName&amp;searchText=FRIED+GREEN+TOMATOES&amp;sortType=sortByRelevance</a:t>
          </a:r>
          <a:endParaRPr lang="en-US" sz="1100" kern="1200"/>
        </a:p>
      </dsp:txBody>
      <dsp:txXfrm>
        <a:off x="0" y="3782134"/>
        <a:ext cx="8946472" cy="34364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9549D6DC-E1CB-4874-BF52-C3407230D20E}" type="datetime1">
              <a:rPr lang="en-US" smtClean="0"/>
              <a:t>4/22/2022</a:t>
            </a:fld>
            <a:endParaRPr lang="en-US"/>
          </a:p>
        </p:txBody>
      </p:sp>
      <p:sp>
        <p:nvSpPr>
          <p:cNvPr id="5" name="Footer Placeholder 4"/>
          <p:cNvSpPr>
            <a:spLocks noGrp="1"/>
          </p:cNvSpPr>
          <p:nvPr>
            <p:ph type="ftr" sz="quarter" idx="11"/>
          </p:nvPr>
        </p:nvSpPr>
        <p:spPr>
          <a:xfrm>
            <a:off x="1371600" y="4323845"/>
            <a:ext cx="6400800" cy="365125"/>
          </a:xfrm>
        </p:spPr>
        <p:txBody>
          <a:bodyPr/>
          <a:lstStyle/>
          <a:p>
            <a:endParaRPr lang="en-US"/>
          </a:p>
        </p:txBody>
      </p:sp>
      <p:sp>
        <p:nvSpPr>
          <p:cNvPr id="6" name="Slide Number Placeholder 5"/>
          <p:cNvSpPr>
            <a:spLocks noGrp="1"/>
          </p:cNvSpPr>
          <p:nvPr>
            <p:ph type="sldNum" sz="quarter" idx="12"/>
          </p:nvPr>
        </p:nvSpPr>
        <p:spPr>
          <a:xfrm>
            <a:off x="8077200" y="1430866"/>
            <a:ext cx="2743200" cy="365125"/>
          </a:xfrm>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3026539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913E51-B7F7-4C24-B8E3-5471755DC0E0}" type="datetime1">
              <a:rPr lang="en-US" smtClean="0"/>
              <a:t>4/22/2022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33022150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DA91A59F-D956-4598-A3C1-AE72A5387751}" type="datetime1">
              <a:rPr lang="en-US" smtClean="0"/>
              <a:t>4/22/2022</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273BAE12-D270-459D-897B-6833652BB167}" type="slidenum">
              <a:rPr lang="en-US" smtClean="0"/>
              <a:t>‹#›</a:t>
            </a:fld>
            <a:endParaRPr lang="en-US" dirty="0"/>
          </a:p>
        </p:txBody>
      </p:sp>
    </p:spTree>
    <p:extLst>
      <p:ext uri="{BB962C8B-B14F-4D97-AF65-F5344CB8AC3E}">
        <p14:creationId xmlns:p14="http://schemas.microsoft.com/office/powerpoint/2010/main" val="3434971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70BBD69-7BD3-4731-8064-242619E92CBE}" type="datetime1">
              <a:rPr lang="en-US" smtClean="0"/>
              <a:t>4/22/2022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36336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8BD77D9-239F-488B-9358-023C46BC7084}" type="datetime1">
              <a:rPr lang="en-US" smtClean="0"/>
              <a:t>4/22/2022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124571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EE61C24-7140-4FDE-92F3-654C6E2D3C1C}" type="datetime1">
              <a:rPr lang="en-US" smtClean="0"/>
              <a:t>4/22/2022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2844563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4D6ACF-ECB9-4B5F-A429-08B8AC75E8EF}" type="datetime1">
              <a:rPr lang="en-US" smtClean="0"/>
              <a:t>4/22/2022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266015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88B429B-EE2A-486A-BDB9-0C848B4FAFDD}" type="datetime1">
              <a:rPr lang="en-US" smtClean="0"/>
              <a:t>4/22/2022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35898531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DA5FE4A-CB8D-40AB-BFFC-AAF37EA071CB}" type="datetime1">
              <a:rPr lang="en-US" smtClean="0"/>
              <a:t>4/22/2022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3133896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0517C94-3B1E-4991-BED3-41F8B0158A00}" type="datetime1">
              <a:rPr lang="en-US" smtClean="0"/>
              <a:t>4/22/2022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3BAE12-D270-459D-897B-6833652BB167}" type="slidenum">
              <a:rPr lang="en-US" smtClean="0"/>
              <a:pPr/>
              <a:t>‹#›</a:t>
            </a:fld>
            <a:endParaRPr lang="en-US" dirty="0"/>
          </a:p>
        </p:txBody>
      </p:sp>
    </p:spTree>
    <p:extLst>
      <p:ext uri="{BB962C8B-B14F-4D97-AF65-F5344CB8AC3E}">
        <p14:creationId xmlns:p14="http://schemas.microsoft.com/office/powerpoint/2010/main" val="381207910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C0517C94-3B1E-4991-BED3-41F8B0158A00}" type="datetime1">
              <a:rPr lang="en-US" smtClean="0"/>
              <a:t>4/22/2022</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273BAE12-D270-459D-897B-6833652BB167}" type="slidenum">
              <a:rPr lang="en-US" smtClean="0"/>
              <a:pPr/>
              <a:t>‹#›</a:t>
            </a:fld>
            <a:endParaRPr lang="en-US" dirty="0"/>
          </a:p>
        </p:txBody>
      </p:sp>
    </p:spTree>
    <p:extLst>
      <p:ext uri="{BB962C8B-B14F-4D97-AF65-F5344CB8AC3E}">
        <p14:creationId xmlns:p14="http://schemas.microsoft.com/office/powerpoint/2010/main" val="395746979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C0517C94-3B1E-4991-BED3-41F8B0158A00}" type="datetime1">
              <a:rPr lang="en-US" smtClean="0"/>
              <a:t>4/22/2022</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273BAE12-D270-459D-897B-6833652BB167}" type="slidenum">
              <a:rPr lang="en-US" smtClean="0"/>
              <a:pPr/>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6251036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C0517C94-3B1E-4991-BED3-41F8B0158A00}" type="datetime1">
              <a:rPr lang="en-US" smtClean="0"/>
              <a:t>4/22/2022</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273BAE12-D270-459D-897B-6833652BB167}" type="slidenum">
              <a:rPr lang="en-US" smtClean="0"/>
              <a:pPr/>
              <a:t>‹#›</a:t>
            </a:fld>
            <a:endParaRPr lang="en-US" dirty="0"/>
          </a:p>
        </p:txBody>
      </p:sp>
    </p:spTree>
    <p:extLst>
      <p:ext uri="{BB962C8B-B14F-4D97-AF65-F5344CB8AC3E}">
        <p14:creationId xmlns:p14="http://schemas.microsoft.com/office/powerpoint/2010/main" val="4066285317"/>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0517C94-3B1E-4991-BED3-41F8B0158A00}" type="datetime1">
              <a:rPr lang="en-US" smtClean="0"/>
              <a:t>4/22/2022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73BAE12-D270-459D-897B-6833652BB167}" type="slidenum">
              <a:rPr lang="en-US" smtClean="0"/>
              <a:pPr/>
              <a:t>‹#›</a:t>
            </a:fld>
            <a:endParaRPr lang="en-US" dirty="0"/>
          </a:p>
        </p:txBody>
      </p:sp>
    </p:spTree>
    <p:extLst>
      <p:ext uri="{BB962C8B-B14F-4D97-AF65-F5344CB8AC3E}">
        <p14:creationId xmlns:p14="http://schemas.microsoft.com/office/powerpoint/2010/main" val="264309066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0517C94-3B1E-4991-BED3-41F8B0158A00}" type="datetime1">
              <a:rPr lang="en-US" smtClean="0"/>
              <a:t>4/22/2022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73BAE12-D270-459D-897B-6833652BB167}" type="slidenum">
              <a:rPr lang="en-US" smtClean="0"/>
              <a:pPr/>
              <a:t>‹#›</a:t>
            </a:fld>
            <a:endParaRPr lang="en-US" dirty="0"/>
          </a:p>
        </p:txBody>
      </p:sp>
    </p:spTree>
    <p:extLst>
      <p:ext uri="{BB962C8B-B14F-4D97-AF65-F5344CB8AC3E}">
        <p14:creationId xmlns:p14="http://schemas.microsoft.com/office/powerpoint/2010/main" val="391581853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701D81-C4B9-4A87-89A7-22E29E6C9200}" type="datetime1">
              <a:rPr lang="en-US" smtClean="0"/>
              <a:t>4/22/2022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18119340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EE307718-69F7-427E-95A3-C1246AF46913}" type="datetime1">
              <a:rPr lang="en-US" smtClean="0"/>
              <a:t>4/22/2022</a:t>
            </a:fld>
            <a:endParaRPr lang="en-US"/>
          </a:p>
        </p:txBody>
      </p:sp>
      <p:sp>
        <p:nvSpPr>
          <p:cNvPr id="5" name="Footer Placeholder 4"/>
          <p:cNvSpPr>
            <a:spLocks noGrp="1"/>
          </p:cNvSpPr>
          <p:nvPr>
            <p:ph type="ftr" sz="quarter" idx="11"/>
          </p:nvPr>
        </p:nvSpPr>
        <p:spPr>
          <a:xfrm>
            <a:off x="685800" y="381000"/>
            <a:ext cx="6991492" cy="36512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2540628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1-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0517C94-3B1E-4991-BED3-41F8B0158A00}" type="datetime1">
              <a:rPr lang="en-US" smtClean="0"/>
              <a:t>4/22/2022</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73BAE12-D270-459D-897B-6833652BB167}" type="slidenum">
              <a:rPr lang="en-US" smtClean="0"/>
              <a:pPr/>
              <a:t>‹#›</a:t>
            </a:fld>
            <a:endParaRPr lang="en-US" dirty="0"/>
          </a:p>
        </p:txBody>
      </p:sp>
    </p:spTree>
    <p:extLst>
      <p:ext uri="{BB962C8B-B14F-4D97-AF65-F5344CB8AC3E}">
        <p14:creationId xmlns:p14="http://schemas.microsoft.com/office/powerpoint/2010/main" val="2361951200"/>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Lst>
  <p:hf sldNum="0" hdr="0" ft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hyperlink" Target="http://www.pngall.com/filmstrip-png" TargetMode="External"/><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5.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xml"/><Relationship Id="rId7" Type="http://schemas.openxmlformats.org/officeDocument/2006/relationships/image" Target="../media/image9.jp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8.png"/><Relationship Id="rId5" Type="http://schemas.openxmlformats.org/officeDocument/2006/relationships/image" Target="../media/image7.jpg"/><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5.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5.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5.gif"/><Relationship Id="rId5" Type="http://schemas.openxmlformats.org/officeDocument/2006/relationships/image" Target="../media/image14.png"/><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5.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5.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s>
</file>

<file path=ppt/slides/_rels/slide9.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slideLayout" Target="../slideLayouts/slideLayout15.xml"/><Relationship Id="rId7" Type="http://schemas.openxmlformats.org/officeDocument/2006/relationships/image" Target="../media/image25.jp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4.jpg"/><Relationship Id="rId5" Type="http://schemas.openxmlformats.org/officeDocument/2006/relationships/image" Target="../media/image23.gif"/><Relationship Id="rId4" Type="http://schemas.openxmlformats.org/officeDocument/2006/relationships/image" Target="../media/image22.jpg"/><Relationship Id="rId9"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slideLayout" Target="../slideLayouts/slideLayout15.xml"/><Relationship Id="rId7" Type="http://schemas.openxmlformats.org/officeDocument/2006/relationships/image" Target="../media/image30.jp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9.jpg"/><Relationship Id="rId5" Type="http://schemas.openxmlformats.org/officeDocument/2006/relationships/image" Target="../media/image28.jpg"/><Relationship Id="rId10" Type="http://schemas.openxmlformats.org/officeDocument/2006/relationships/image" Target="../media/image5.png"/><Relationship Id="rId4" Type="http://schemas.openxmlformats.org/officeDocument/2006/relationships/image" Target="../media/image27.jpg"/><Relationship Id="rId9" Type="http://schemas.openxmlformats.org/officeDocument/2006/relationships/image" Target="../media/image32.jp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5.png"/><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3" Type="http://schemas.openxmlformats.org/officeDocument/2006/relationships/hyperlink" Target="http://www.pngall.com/filmstrip-png"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creativecommons.org/licenses/by-nc/3.0/" TargetMode="Externa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5F5C7-4D3A-4D75-8E37-C1F2BBC43590}"/>
              </a:ext>
            </a:extLst>
          </p:cNvPr>
          <p:cNvSpPr>
            <a:spLocks noGrp="1"/>
          </p:cNvSpPr>
          <p:nvPr>
            <p:ph type="ctrTitle"/>
          </p:nvPr>
        </p:nvSpPr>
        <p:spPr>
          <a:xfrm>
            <a:off x="7835906" y="673241"/>
            <a:ext cx="4146544" cy="2641460"/>
          </a:xfrm>
          <a:noFill/>
          <a:ln w="19050">
            <a:noFill/>
            <a:prstDash val="dash"/>
          </a:ln>
        </p:spPr>
        <p:txBody>
          <a:bodyPr vert="horz" lIns="91440" tIns="45720" rIns="91440" bIns="45720" rtlCol="0">
            <a:normAutofit/>
          </a:bodyPr>
          <a:lstStyle/>
          <a:p>
            <a:r>
              <a:rPr lang="en-US" sz="3000" dirty="0"/>
              <a:t>human development through the seven stages of a lifespan  </a:t>
            </a:r>
          </a:p>
        </p:txBody>
      </p:sp>
      <p:sp>
        <p:nvSpPr>
          <p:cNvPr id="3" name="Subtitle 2">
            <a:extLst>
              <a:ext uri="{FF2B5EF4-FFF2-40B4-BE49-F238E27FC236}">
                <a16:creationId xmlns:a16="http://schemas.microsoft.com/office/drawing/2014/main" id="{3FF7A413-D3CA-46D4-9FB8-6C53A85FFA4F}"/>
              </a:ext>
            </a:extLst>
          </p:cNvPr>
          <p:cNvSpPr>
            <a:spLocks noGrp="1"/>
          </p:cNvSpPr>
          <p:nvPr>
            <p:ph type="subTitle" idx="1"/>
          </p:nvPr>
        </p:nvSpPr>
        <p:spPr>
          <a:xfrm>
            <a:off x="8048025" y="3429000"/>
            <a:ext cx="3671518" cy="1702293"/>
          </a:xfrm>
          <a:noFill/>
          <a:ln w="19050">
            <a:noFill/>
            <a:prstDash val="dash"/>
          </a:ln>
        </p:spPr>
        <p:txBody>
          <a:bodyPr vert="horz" lIns="91440" tIns="45720" rIns="91440" bIns="45720" rtlCol="0">
            <a:normAutofit/>
          </a:bodyPr>
          <a:lstStyle/>
          <a:p>
            <a:r>
              <a:rPr lang="en-US" dirty="0"/>
              <a:t>Cheryl Bruce</a:t>
            </a:r>
          </a:p>
          <a:p>
            <a:r>
              <a:rPr lang="en-US" dirty="0"/>
              <a:t>Bryant &amp; Stratton College</a:t>
            </a:r>
          </a:p>
          <a:p>
            <a:r>
              <a:rPr lang="en-US" dirty="0"/>
              <a:t>PSYC111</a:t>
            </a:r>
          </a:p>
          <a:p>
            <a:r>
              <a:rPr lang="en-US" dirty="0"/>
              <a:t>Dr. Shavonne Arthurs</a:t>
            </a:r>
          </a:p>
          <a:p>
            <a:pPr indent="-228600">
              <a:buFont typeface="Arial" panose="020B0604020202020204" pitchFamily="34" charset="0"/>
              <a:buChar char="•"/>
            </a:pPr>
            <a:endParaRPr lang="en-US" dirty="0"/>
          </a:p>
        </p:txBody>
      </p:sp>
      <p:sp>
        <p:nvSpPr>
          <p:cNvPr id="42" name="Rectangle 41">
            <a:extLst>
              <a:ext uri="{FF2B5EF4-FFF2-40B4-BE49-F238E27FC236}">
                <a16:creationId xmlns:a16="http://schemas.microsoft.com/office/drawing/2014/main" id="{91533D02-5B19-4099-B40C-FC34B267F7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6782" y="-1"/>
            <a:ext cx="4245218" cy="536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4DA7774E-70DC-4AFA-90A7-568C64A158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96124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D6491A7C-54CA-4F46-B991-1654BA2D2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097" y="488844"/>
            <a:ext cx="3731895" cy="352604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icture containing text, clapperboard&#10;&#10;Description automatically generated">
            <a:extLst>
              <a:ext uri="{FF2B5EF4-FFF2-40B4-BE49-F238E27FC236}">
                <a16:creationId xmlns:a16="http://schemas.microsoft.com/office/drawing/2014/main" id="{F9FE1BFD-B7B2-431B-B61E-2AA197DB4F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964" y="992476"/>
            <a:ext cx="3404405" cy="2517433"/>
          </a:xfrm>
          <a:prstGeom prst="rect">
            <a:avLst/>
          </a:prstGeom>
        </p:spPr>
      </p:pic>
      <p:sp>
        <p:nvSpPr>
          <p:cNvPr id="48" name="Round Single Corner Rectangle 15">
            <a:extLst>
              <a:ext uri="{FF2B5EF4-FFF2-40B4-BE49-F238E27FC236}">
                <a16:creationId xmlns:a16="http://schemas.microsoft.com/office/drawing/2014/main" id="{00C86B63-AEF5-40F3-916D-16A57C6878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38650" y="604977"/>
            <a:ext cx="1998359" cy="2223847"/>
          </a:xfrm>
          <a:prstGeom prst="round1Rect">
            <a:avLst>
              <a:gd name="adj" fmla="val 11295"/>
            </a:avLst>
          </a:prstGeom>
          <a:solidFill>
            <a:schemeClr val="accent6">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ound Single Corner Rectangle 14">
            <a:extLst>
              <a:ext uri="{FF2B5EF4-FFF2-40B4-BE49-F238E27FC236}">
                <a16:creationId xmlns:a16="http://schemas.microsoft.com/office/drawing/2014/main" id="{D8133EA2-8404-4341-9240-E94313B9CC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769673" y="4118455"/>
            <a:ext cx="2417253" cy="1840846"/>
          </a:xfrm>
          <a:prstGeom prst="round1Rect">
            <a:avLst>
              <a:gd name="adj" fmla="val 11295"/>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28BDBD72-44D2-4668-8677-6849504ED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47795" y="2989690"/>
            <a:ext cx="3023953" cy="338892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Graphical user interface&#10;&#10;Description automatically generated with low confidence">
            <a:extLst>
              <a:ext uri="{FF2B5EF4-FFF2-40B4-BE49-F238E27FC236}">
                <a16:creationId xmlns:a16="http://schemas.microsoft.com/office/drawing/2014/main" id="{1591BD66-856B-446E-9E62-07B48D544D8C}"/>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4505970" y="3646145"/>
            <a:ext cx="2704909" cy="2076018"/>
          </a:xfrm>
          <a:prstGeom prst="rect">
            <a:avLst/>
          </a:prstGeom>
        </p:spPr>
      </p:pic>
      <p:pic>
        <p:nvPicPr>
          <p:cNvPr id="4" name="Audio 3">
            <a:hlinkClick r:id="" action="ppaction://media"/>
            <a:extLst>
              <a:ext uri="{FF2B5EF4-FFF2-40B4-BE49-F238E27FC236}">
                <a16:creationId xmlns:a16="http://schemas.microsoft.com/office/drawing/2014/main" id="{88B93D03-B396-48BE-A101-F5F9E776833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039578942"/>
      </p:ext>
    </p:extLst>
  </p:cSld>
  <p:clrMapOvr>
    <a:masterClrMapping/>
  </p:clrMapOvr>
  <p:transition spd="slow" advTm="2172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22D26-3A6B-4516-B0BA-59E02636D367}"/>
              </a:ext>
            </a:extLst>
          </p:cNvPr>
          <p:cNvSpPr>
            <a:spLocks noGrp="1"/>
          </p:cNvSpPr>
          <p:nvPr>
            <p:ph type="title"/>
          </p:nvPr>
        </p:nvSpPr>
        <p:spPr>
          <a:xfrm>
            <a:off x="706699" y="2920754"/>
            <a:ext cx="3171825" cy="1600849"/>
          </a:xfrm>
        </p:spPr>
        <p:txBody>
          <a:bodyPr>
            <a:normAutofit/>
          </a:bodyPr>
          <a:lstStyle/>
          <a:p>
            <a:pPr algn="l"/>
            <a:r>
              <a:rPr lang="en-US" sz="2800" dirty="0"/>
              <a:t>Table of Contents</a:t>
            </a:r>
          </a:p>
        </p:txBody>
      </p:sp>
      <p:graphicFrame>
        <p:nvGraphicFramePr>
          <p:cNvPr id="5" name="Content Placeholder 2">
            <a:extLst>
              <a:ext uri="{FF2B5EF4-FFF2-40B4-BE49-F238E27FC236}">
                <a16:creationId xmlns:a16="http://schemas.microsoft.com/office/drawing/2014/main" id="{E1323869-60F3-F759-B8CD-14EF70D78C4F}"/>
              </a:ext>
            </a:extLst>
          </p:cNvPr>
          <p:cNvGraphicFramePr>
            <a:graphicFrameLocks noGrp="1"/>
          </p:cNvGraphicFramePr>
          <p:nvPr>
            <p:ph idx="1"/>
            <p:extLst>
              <p:ext uri="{D42A27DB-BD31-4B8C-83A1-F6EECF244321}">
                <p14:modId xmlns:p14="http://schemas.microsoft.com/office/powerpoint/2010/main" val="2440265110"/>
              </p:ext>
            </p:extLst>
          </p:nvPr>
        </p:nvGraphicFramePr>
        <p:xfrm>
          <a:off x="3568824" y="1171852"/>
          <a:ext cx="8413626" cy="518132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Audio 2">
            <a:hlinkClick r:id="" action="ppaction://media"/>
            <a:extLst>
              <a:ext uri="{FF2B5EF4-FFF2-40B4-BE49-F238E27FC236}">
                <a16:creationId xmlns:a16="http://schemas.microsoft.com/office/drawing/2014/main" id="{FE778CBA-659B-4648-8BCB-A2CFF6AFA961}"/>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56779208"/>
      </p:ext>
    </p:extLst>
  </p:cSld>
  <p:clrMapOvr>
    <a:masterClrMapping/>
  </p:clrMapOvr>
  <mc:AlternateContent xmlns:mc="http://schemas.openxmlformats.org/markup-compatibility/2006">
    <mc:Choice xmlns:p14="http://schemas.microsoft.com/office/powerpoint/2010/main" Requires="p14">
      <p:transition spd="slow" p14:dur="2000" advTm="17308"/>
    </mc:Choice>
    <mc:Fallback>
      <p:transition spd="slow" advTm="173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6A3F16E-CC60-4737-8CBB-9568A351D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AB039A-AFCC-47FD-90D6-38B886EBDF6B}"/>
              </a:ext>
            </a:extLst>
          </p:cNvPr>
          <p:cNvSpPr>
            <a:spLocks noGrp="1"/>
          </p:cNvSpPr>
          <p:nvPr>
            <p:ph type="title"/>
          </p:nvPr>
        </p:nvSpPr>
        <p:spPr>
          <a:xfrm>
            <a:off x="4090507" y="764372"/>
            <a:ext cx="7434070" cy="1432289"/>
          </a:xfrm>
        </p:spPr>
        <p:txBody>
          <a:bodyPr vert="horz" lIns="91440" tIns="45720" rIns="91440" bIns="45720" rtlCol="0">
            <a:normAutofit/>
          </a:bodyPr>
          <a:lstStyle/>
          <a:p>
            <a:r>
              <a:rPr lang="en-US" dirty="0"/>
              <a:t>Introduction</a:t>
            </a:r>
          </a:p>
        </p:txBody>
      </p:sp>
      <p:sp>
        <p:nvSpPr>
          <p:cNvPr id="20" name="Rectangle 19">
            <a:extLst>
              <a:ext uri="{FF2B5EF4-FFF2-40B4-BE49-F238E27FC236}">
                <a16:creationId xmlns:a16="http://schemas.microsoft.com/office/drawing/2014/main" id="{C0DABE73-66EA-42B0-AB0A-9FB1C0AD7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22" name="Picture 21">
            <a:extLst>
              <a:ext uri="{FF2B5EF4-FFF2-40B4-BE49-F238E27FC236}">
                <a16:creationId xmlns:a16="http://schemas.microsoft.com/office/drawing/2014/main" id="{E9149531-1AF5-4EA1-8D06-DDF13515ED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43750"/>
          <a:stretch/>
        </p:blipFill>
        <p:spPr>
          <a:xfrm rot="16200000">
            <a:off x="-1265719" y="2187575"/>
            <a:ext cx="6858000" cy="2482850"/>
          </a:xfrm>
          <a:prstGeom prst="rect">
            <a:avLst/>
          </a:prstGeom>
        </p:spPr>
      </p:pic>
      <p:sp>
        <p:nvSpPr>
          <p:cNvPr id="4" name="Content Placeholder 3">
            <a:extLst>
              <a:ext uri="{FF2B5EF4-FFF2-40B4-BE49-F238E27FC236}">
                <a16:creationId xmlns:a16="http://schemas.microsoft.com/office/drawing/2014/main" id="{948FBD55-4334-4FA9-99F4-A2B5AD2936F2}"/>
              </a:ext>
            </a:extLst>
          </p:cNvPr>
          <p:cNvSpPr>
            <a:spLocks noGrp="1"/>
          </p:cNvSpPr>
          <p:nvPr>
            <p:ph idx="1"/>
          </p:nvPr>
        </p:nvSpPr>
        <p:spPr>
          <a:xfrm>
            <a:off x="4090507" y="2628900"/>
            <a:ext cx="7454077" cy="3589785"/>
          </a:xfrm>
        </p:spPr>
        <p:txBody>
          <a:bodyPr>
            <a:normAutofit/>
          </a:bodyPr>
          <a:lstStyle/>
          <a:p>
            <a:pPr marL="0" indent="0">
              <a:buNone/>
            </a:pPr>
            <a:r>
              <a:rPr lang="en-US" sz="2000" dirty="0"/>
              <a:t>Welcome to my PowerPoint presentation. For this presentation, I am presenting the  development of psychology  through the seven stages of a human’s lifespan.   For each slide, I am demonstrating each </a:t>
            </a:r>
            <a:r>
              <a:rPr lang="en-US" sz="2000" i="0" dirty="0">
                <a:effectLst/>
              </a:rPr>
              <a:t> major stage of the human lifecycle from</a:t>
            </a:r>
            <a:r>
              <a:rPr lang="en-US" sz="2000" dirty="0"/>
              <a:t> </a:t>
            </a:r>
            <a:r>
              <a:rPr lang="en-US" sz="2000" i="0" dirty="0">
                <a:effectLst/>
              </a:rPr>
              <a:t>masterpiece award winning movies. For eac</a:t>
            </a:r>
            <a:r>
              <a:rPr lang="en-US" sz="2000" dirty="0"/>
              <a:t>h movie it focuses on</a:t>
            </a:r>
            <a:r>
              <a:rPr lang="en-US" sz="2000" i="0" dirty="0">
                <a:effectLst/>
              </a:rPr>
              <a:t> </a:t>
            </a:r>
            <a:r>
              <a:rPr lang="en-US" sz="2000" dirty="0"/>
              <a:t>the stages of life experiences through</a:t>
            </a:r>
            <a:r>
              <a:rPr lang="en-US" sz="2000" i="0" dirty="0">
                <a:effectLst/>
              </a:rPr>
              <a:t> infancy, the toddler years, childhood, middle childhood, adolescence, adulthood, middle adulthood, and the senior years.</a:t>
            </a:r>
            <a:endParaRPr lang="en-US" sz="2000" dirty="0"/>
          </a:p>
        </p:txBody>
      </p:sp>
      <p:pic>
        <p:nvPicPr>
          <p:cNvPr id="5" name="Audio 4">
            <a:hlinkClick r:id="" action="ppaction://media"/>
            <a:extLst>
              <a:ext uri="{FF2B5EF4-FFF2-40B4-BE49-F238E27FC236}">
                <a16:creationId xmlns:a16="http://schemas.microsoft.com/office/drawing/2014/main" id="{B91780C7-EEF8-480C-B5CC-61B998C40E1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79104969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37440"/>
    </mc:Choice>
    <mc:Fallback>
      <p:transition spd="slow" advTm="374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2C58B-681C-430B-A57A-22F923F456C0}"/>
              </a:ext>
            </a:extLst>
          </p:cNvPr>
          <p:cNvSpPr>
            <a:spLocks noGrp="1"/>
          </p:cNvSpPr>
          <p:nvPr>
            <p:ph type="title"/>
          </p:nvPr>
        </p:nvSpPr>
        <p:spPr>
          <a:xfrm>
            <a:off x="115409" y="471410"/>
            <a:ext cx="4927108" cy="1293028"/>
          </a:xfrm>
          <a:solidFill>
            <a:schemeClr val="bg2">
              <a:lumMod val="50000"/>
            </a:schemeClr>
          </a:solidFill>
        </p:spPr>
        <p:txBody>
          <a:bodyPr>
            <a:normAutofit/>
          </a:bodyPr>
          <a:lstStyle/>
          <a:p>
            <a:pPr algn="ctr"/>
            <a:r>
              <a:rPr lang="en-US" sz="2400" dirty="0"/>
              <a:t>“Look Who’s Talking”</a:t>
            </a:r>
            <a:br>
              <a:rPr lang="en-US" sz="2400" dirty="0"/>
            </a:br>
            <a:r>
              <a:rPr lang="en-US" sz="1400" dirty="0"/>
              <a:t>Physical/Social Development in Infancy</a:t>
            </a:r>
          </a:p>
        </p:txBody>
      </p:sp>
      <p:pic>
        <p:nvPicPr>
          <p:cNvPr id="5" name="Content Placeholder 4" descr="A person holding a baby&#10;&#10;Description automatically generated with low confidence">
            <a:extLst>
              <a:ext uri="{FF2B5EF4-FFF2-40B4-BE49-F238E27FC236}">
                <a16:creationId xmlns:a16="http://schemas.microsoft.com/office/drawing/2014/main" id="{6DF4DAF6-7CCF-41FA-870B-BF6767E7E45D}"/>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6885526" y="4157428"/>
            <a:ext cx="2864751" cy="2412047"/>
          </a:xfrm>
        </p:spPr>
      </p:pic>
      <p:pic>
        <p:nvPicPr>
          <p:cNvPr id="7" name="Picture 6" descr="A person holding a baby&#10;&#10;Description automatically generated">
            <a:extLst>
              <a:ext uri="{FF2B5EF4-FFF2-40B4-BE49-F238E27FC236}">
                <a16:creationId xmlns:a16="http://schemas.microsoft.com/office/drawing/2014/main" id="{FA8464AD-0366-4EA9-BF58-D64D5A8219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6842" y="4157429"/>
            <a:ext cx="3072122" cy="2344571"/>
          </a:xfrm>
          <a:prstGeom prst="rect">
            <a:avLst/>
          </a:prstGeom>
        </p:spPr>
      </p:pic>
      <p:pic>
        <p:nvPicPr>
          <p:cNvPr id="9" name="Picture 8" descr="A picture containing person, indoor&#10;&#10;Description automatically generated">
            <a:extLst>
              <a:ext uri="{FF2B5EF4-FFF2-40B4-BE49-F238E27FC236}">
                <a16:creationId xmlns:a16="http://schemas.microsoft.com/office/drawing/2014/main" id="{241B5B0E-A79C-4520-814F-B1A6C797A3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49838" y="1953691"/>
            <a:ext cx="3072122" cy="1897676"/>
          </a:xfrm>
          <a:prstGeom prst="rect">
            <a:avLst/>
          </a:prstGeom>
        </p:spPr>
      </p:pic>
      <p:pic>
        <p:nvPicPr>
          <p:cNvPr id="11" name="Picture 10" descr="A picture containing text&#10;&#10;Description automatically generated">
            <a:extLst>
              <a:ext uri="{FF2B5EF4-FFF2-40B4-BE49-F238E27FC236}">
                <a16:creationId xmlns:a16="http://schemas.microsoft.com/office/drawing/2014/main" id="{CBC445B3-3E37-4046-952B-2F725EFEFC5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6842" y="1891590"/>
            <a:ext cx="3072122" cy="1959777"/>
          </a:xfrm>
          <a:prstGeom prst="rect">
            <a:avLst/>
          </a:prstGeom>
        </p:spPr>
      </p:pic>
      <p:sp>
        <p:nvSpPr>
          <p:cNvPr id="13" name="TextBox 12">
            <a:extLst>
              <a:ext uri="{FF2B5EF4-FFF2-40B4-BE49-F238E27FC236}">
                <a16:creationId xmlns:a16="http://schemas.microsoft.com/office/drawing/2014/main" id="{CFB7CCA3-E18A-4A96-BF20-92960A5AD4FE}"/>
              </a:ext>
            </a:extLst>
          </p:cNvPr>
          <p:cNvSpPr txBox="1"/>
          <p:nvPr/>
        </p:nvSpPr>
        <p:spPr>
          <a:xfrm>
            <a:off x="3430397" y="2286702"/>
            <a:ext cx="2411766" cy="738664"/>
          </a:xfrm>
          <a:prstGeom prst="rect">
            <a:avLst/>
          </a:prstGeom>
          <a:solidFill>
            <a:schemeClr val="accent6">
              <a:lumMod val="50000"/>
            </a:schemeClr>
          </a:solidFill>
        </p:spPr>
        <p:txBody>
          <a:bodyPr wrap="square" rtlCol="0">
            <a:spAutoFit/>
          </a:bodyPr>
          <a:lstStyle/>
          <a:p>
            <a:pPr marL="285750" indent="-285750">
              <a:buFont typeface="Wingdings" panose="05000000000000000000" pitchFamily="2" charset="2"/>
              <a:buChar char="Ø"/>
            </a:pPr>
            <a:r>
              <a:rPr lang="en-US" sz="1400" dirty="0"/>
              <a:t>Psychical Development starts in the fetus stages </a:t>
            </a:r>
          </a:p>
        </p:txBody>
      </p:sp>
      <p:sp>
        <p:nvSpPr>
          <p:cNvPr id="15" name="TextBox 14">
            <a:extLst>
              <a:ext uri="{FF2B5EF4-FFF2-40B4-BE49-F238E27FC236}">
                <a16:creationId xmlns:a16="http://schemas.microsoft.com/office/drawing/2014/main" id="{691135C3-7D79-4E5B-8FE2-66510E3D610C}"/>
              </a:ext>
            </a:extLst>
          </p:cNvPr>
          <p:cNvSpPr txBox="1"/>
          <p:nvPr/>
        </p:nvSpPr>
        <p:spPr>
          <a:xfrm>
            <a:off x="3362908" y="4393277"/>
            <a:ext cx="3072122" cy="1384995"/>
          </a:xfrm>
          <a:prstGeom prst="rect">
            <a:avLst/>
          </a:prstGeom>
          <a:solidFill>
            <a:schemeClr val="accent6">
              <a:lumMod val="50000"/>
            </a:schemeClr>
          </a:solidFill>
        </p:spPr>
        <p:txBody>
          <a:bodyPr wrap="square" rtlCol="0">
            <a:spAutoFit/>
          </a:bodyPr>
          <a:lstStyle/>
          <a:p>
            <a:pPr marL="285750" indent="-285750">
              <a:buFont typeface="Wingdings" panose="05000000000000000000" pitchFamily="2" charset="2"/>
              <a:buChar char="Ø"/>
            </a:pPr>
            <a:r>
              <a:rPr lang="en-US" sz="1400" dirty="0"/>
              <a:t>Social Development begins at birth. </a:t>
            </a:r>
          </a:p>
          <a:p>
            <a:endParaRPr lang="en-US" sz="1400" dirty="0"/>
          </a:p>
          <a:p>
            <a:pPr marL="285750" indent="-285750">
              <a:buFont typeface="Wingdings" panose="05000000000000000000" pitchFamily="2" charset="2"/>
              <a:buChar char="Ø"/>
            </a:pPr>
            <a:r>
              <a:rPr lang="en-US" sz="1400" dirty="0"/>
              <a:t>Building relationships starts at birth.</a:t>
            </a:r>
          </a:p>
          <a:p>
            <a:endParaRPr lang="en-US" sz="1400" dirty="0"/>
          </a:p>
        </p:txBody>
      </p:sp>
      <p:sp>
        <p:nvSpPr>
          <p:cNvPr id="16" name="TextBox 15">
            <a:extLst>
              <a:ext uri="{FF2B5EF4-FFF2-40B4-BE49-F238E27FC236}">
                <a16:creationId xmlns:a16="http://schemas.microsoft.com/office/drawing/2014/main" id="{CD3B3376-5833-4108-ADFF-02F6FAC638F2}"/>
              </a:ext>
            </a:extLst>
          </p:cNvPr>
          <p:cNvSpPr txBox="1"/>
          <p:nvPr/>
        </p:nvSpPr>
        <p:spPr>
          <a:xfrm>
            <a:off x="9750277" y="2174833"/>
            <a:ext cx="2183662" cy="954107"/>
          </a:xfrm>
          <a:prstGeom prst="rect">
            <a:avLst/>
          </a:prstGeom>
          <a:solidFill>
            <a:schemeClr val="accent6">
              <a:lumMod val="50000"/>
            </a:schemeClr>
          </a:solidFill>
        </p:spPr>
        <p:txBody>
          <a:bodyPr wrap="square" rtlCol="0">
            <a:spAutoFit/>
          </a:bodyPr>
          <a:lstStyle/>
          <a:p>
            <a:pPr marL="285750" indent="-285750">
              <a:buFont typeface="Wingdings" panose="05000000000000000000" pitchFamily="2" charset="2"/>
              <a:buChar char="Ø"/>
            </a:pPr>
            <a:r>
              <a:rPr lang="en-US" sz="1400" dirty="0"/>
              <a:t>Toddlers start developing  &amp; recognizing  emotions </a:t>
            </a:r>
          </a:p>
        </p:txBody>
      </p:sp>
      <p:sp>
        <p:nvSpPr>
          <p:cNvPr id="17" name="TextBox 16">
            <a:extLst>
              <a:ext uri="{FF2B5EF4-FFF2-40B4-BE49-F238E27FC236}">
                <a16:creationId xmlns:a16="http://schemas.microsoft.com/office/drawing/2014/main" id="{011DC24A-E49D-404B-8711-F7E1E804811D}"/>
              </a:ext>
            </a:extLst>
          </p:cNvPr>
          <p:cNvSpPr txBox="1"/>
          <p:nvPr/>
        </p:nvSpPr>
        <p:spPr>
          <a:xfrm>
            <a:off x="9851496" y="4673836"/>
            <a:ext cx="2183662" cy="738664"/>
          </a:xfrm>
          <a:prstGeom prst="rect">
            <a:avLst/>
          </a:prstGeom>
          <a:solidFill>
            <a:schemeClr val="accent6">
              <a:lumMod val="50000"/>
            </a:schemeClr>
          </a:solidFill>
        </p:spPr>
        <p:txBody>
          <a:bodyPr wrap="square" rtlCol="0">
            <a:spAutoFit/>
          </a:bodyPr>
          <a:lstStyle/>
          <a:p>
            <a:pPr marL="285750" indent="-285750">
              <a:buFont typeface="Wingdings" panose="05000000000000000000" pitchFamily="2" charset="2"/>
              <a:buChar char="Ø"/>
            </a:pPr>
            <a:r>
              <a:rPr lang="en-US" sz="1400" dirty="0"/>
              <a:t>Motor skills advance  at toddler stage.</a:t>
            </a:r>
          </a:p>
        </p:txBody>
      </p:sp>
      <p:pic>
        <p:nvPicPr>
          <p:cNvPr id="4" name="Audio 3">
            <a:hlinkClick r:id="" action="ppaction://media"/>
            <a:extLst>
              <a:ext uri="{FF2B5EF4-FFF2-40B4-BE49-F238E27FC236}">
                <a16:creationId xmlns:a16="http://schemas.microsoft.com/office/drawing/2014/main" id="{0A05418F-B51F-4038-B0FC-08CAAEC34738}"/>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952329358"/>
      </p:ext>
    </p:extLst>
  </p:cSld>
  <p:clrMapOvr>
    <a:masterClrMapping/>
  </p:clrMapOvr>
  <mc:AlternateContent xmlns:mc="http://schemas.openxmlformats.org/markup-compatibility/2006">
    <mc:Choice xmlns:p14="http://schemas.microsoft.com/office/powerpoint/2010/main" Requires="p14">
      <p:transition spd="slow" p14:dur="2000" advTm="144623"/>
    </mc:Choice>
    <mc:Fallback>
      <p:transition spd="slow" advTm="1446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F9D7C-D5B3-4ADE-8F37-986B78C031C6}"/>
              </a:ext>
            </a:extLst>
          </p:cNvPr>
          <p:cNvSpPr>
            <a:spLocks noGrp="1"/>
          </p:cNvSpPr>
          <p:nvPr>
            <p:ph type="title"/>
          </p:nvPr>
        </p:nvSpPr>
        <p:spPr>
          <a:xfrm>
            <a:off x="136124" y="78332"/>
            <a:ext cx="4881237" cy="1070499"/>
          </a:xfrm>
          <a:solidFill>
            <a:schemeClr val="bg2">
              <a:lumMod val="50000"/>
            </a:schemeClr>
          </a:solidFill>
        </p:spPr>
        <p:txBody>
          <a:bodyPr>
            <a:normAutofit/>
          </a:bodyPr>
          <a:lstStyle/>
          <a:p>
            <a:pPr algn="ctr"/>
            <a:r>
              <a:rPr lang="en-US" sz="2400" dirty="0"/>
              <a:t>“Kindergarten cop” </a:t>
            </a:r>
            <a:br>
              <a:rPr lang="en-US" sz="2400" dirty="0"/>
            </a:br>
            <a:r>
              <a:rPr lang="en-US" sz="1600" dirty="0"/>
              <a:t>Personality/Social Development Early Childhood</a:t>
            </a:r>
          </a:p>
        </p:txBody>
      </p:sp>
      <p:sp>
        <p:nvSpPr>
          <p:cNvPr id="4" name="Text Placeholder 3">
            <a:extLst>
              <a:ext uri="{FF2B5EF4-FFF2-40B4-BE49-F238E27FC236}">
                <a16:creationId xmlns:a16="http://schemas.microsoft.com/office/drawing/2014/main" id="{F7DCD3C8-CD9B-4DCE-A0D8-C1F02D9BB6DD}"/>
              </a:ext>
            </a:extLst>
          </p:cNvPr>
          <p:cNvSpPr>
            <a:spLocks noGrp="1"/>
          </p:cNvSpPr>
          <p:nvPr>
            <p:ph type="body" idx="1"/>
          </p:nvPr>
        </p:nvSpPr>
        <p:spPr>
          <a:xfrm>
            <a:off x="685800" y="2237173"/>
            <a:ext cx="3456432" cy="582227"/>
          </a:xfrm>
          <a:solidFill>
            <a:schemeClr val="accent4">
              <a:lumMod val="20000"/>
              <a:lumOff val="80000"/>
            </a:schemeClr>
          </a:solidFill>
        </p:spPr>
        <p:txBody>
          <a:bodyPr/>
          <a:lstStyle/>
          <a:p>
            <a:pPr marL="285750" indent="-285750">
              <a:buFont typeface="Arial" panose="020B0604020202020204" pitchFamily="34" charset="0"/>
              <a:buChar char="•"/>
            </a:pPr>
            <a:r>
              <a:rPr lang="en-US" sz="1400" b="1" i="0" dirty="0">
                <a:solidFill>
                  <a:schemeClr val="bg1"/>
                </a:solidFill>
                <a:effectLst/>
                <a:latin typeface="Open Sans" panose="020B0606030504020204" pitchFamily="34" charset="0"/>
              </a:rPr>
              <a:t>Social interaction with another child who is similar in age</a:t>
            </a:r>
            <a:r>
              <a:rPr lang="en-US" sz="1400" b="1" dirty="0">
                <a:solidFill>
                  <a:schemeClr val="bg1"/>
                </a:solidFill>
                <a:latin typeface="Open Sans" panose="020B0606030504020204" pitchFamily="34" charset="0"/>
              </a:rPr>
              <a:t>.</a:t>
            </a:r>
            <a:endParaRPr lang="en-US" sz="1400" b="1" dirty="0">
              <a:solidFill>
                <a:schemeClr val="bg1"/>
              </a:solidFill>
            </a:endParaRPr>
          </a:p>
        </p:txBody>
      </p:sp>
      <p:sp>
        <p:nvSpPr>
          <p:cNvPr id="7" name="Text Placeholder 6">
            <a:extLst>
              <a:ext uri="{FF2B5EF4-FFF2-40B4-BE49-F238E27FC236}">
                <a16:creationId xmlns:a16="http://schemas.microsoft.com/office/drawing/2014/main" id="{28307D03-68E5-4B22-AF0F-D78D45DF5B45}"/>
              </a:ext>
            </a:extLst>
          </p:cNvPr>
          <p:cNvSpPr>
            <a:spLocks noGrp="1"/>
          </p:cNvSpPr>
          <p:nvPr>
            <p:ph type="body" sz="half" idx="15"/>
          </p:nvPr>
        </p:nvSpPr>
        <p:spPr/>
        <p:txBody>
          <a:bodyPr/>
          <a:lstStyle/>
          <a:p>
            <a:endParaRPr lang="en-US"/>
          </a:p>
        </p:txBody>
      </p:sp>
      <p:sp>
        <p:nvSpPr>
          <p:cNvPr id="5" name="Text Placeholder 4">
            <a:extLst>
              <a:ext uri="{FF2B5EF4-FFF2-40B4-BE49-F238E27FC236}">
                <a16:creationId xmlns:a16="http://schemas.microsoft.com/office/drawing/2014/main" id="{14DD6F31-037E-40CB-80B3-1EF7A017D1B0}"/>
              </a:ext>
            </a:extLst>
          </p:cNvPr>
          <p:cNvSpPr>
            <a:spLocks noGrp="1"/>
          </p:cNvSpPr>
          <p:nvPr>
            <p:ph type="body" sz="quarter" idx="3"/>
          </p:nvPr>
        </p:nvSpPr>
        <p:spPr>
          <a:xfrm>
            <a:off x="4368800" y="1535837"/>
            <a:ext cx="3456432" cy="1292030"/>
          </a:xfrm>
          <a:solidFill>
            <a:schemeClr val="accent1">
              <a:lumMod val="20000"/>
              <a:lumOff val="80000"/>
            </a:schemeClr>
          </a:solidFill>
        </p:spPr>
        <p:txBody>
          <a:bodyPr/>
          <a:lstStyle/>
          <a:p>
            <a:pPr marL="285750" indent="-285750">
              <a:buFont typeface="Arial" panose="020B0604020202020204" pitchFamily="34" charset="0"/>
              <a:buChar char="•"/>
            </a:pPr>
            <a:r>
              <a:rPr lang="en-US" sz="1400" b="1" i="0" dirty="0">
                <a:solidFill>
                  <a:srgbClr val="333333"/>
                </a:solidFill>
                <a:effectLst/>
                <a:latin typeface="Open Sans" panose="020B0606030504020204" pitchFamily="34" charset="0"/>
              </a:rPr>
              <a:t>They learn skills for managing conflict, turn-taking, compromise, and bargaining. </a:t>
            </a:r>
          </a:p>
          <a:p>
            <a:pPr marL="285750" indent="-285750">
              <a:buFont typeface="Arial" panose="020B0604020202020204" pitchFamily="34" charset="0"/>
              <a:buChar char="•"/>
            </a:pPr>
            <a:r>
              <a:rPr lang="en-US" sz="1400" b="1" dirty="0">
                <a:solidFill>
                  <a:srgbClr val="333333"/>
                </a:solidFill>
                <a:latin typeface="Open Sans" panose="020B0606030504020204" pitchFamily="34" charset="0"/>
              </a:rPr>
              <a:t>Developing</a:t>
            </a:r>
            <a:r>
              <a:rPr lang="en-US" sz="1400" b="1" i="0" dirty="0">
                <a:solidFill>
                  <a:srgbClr val="333333"/>
                </a:solidFill>
                <a:effectLst/>
                <a:latin typeface="Open Sans" panose="020B0606030504020204" pitchFamily="34" charset="0"/>
              </a:rPr>
              <a:t> goals, actions, and understanding. </a:t>
            </a:r>
            <a:endParaRPr lang="en-US" sz="1400" b="1" dirty="0"/>
          </a:p>
        </p:txBody>
      </p:sp>
      <p:sp>
        <p:nvSpPr>
          <p:cNvPr id="8" name="Text Placeholder 7">
            <a:extLst>
              <a:ext uri="{FF2B5EF4-FFF2-40B4-BE49-F238E27FC236}">
                <a16:creationId xmlns:a16="http://schemas.microsoft.com/office/drawing/2014/main" id="{B140DEE8-42AE-42DD-9F39-4732E4CB6909}"/>
              </a:ext>
            </a:extLst>
          </p:cNvPr>
          <p:cNvSpPr>
            <a:spLocks noGrp="1"/>
          </p:cNvSpPr>
          <p:nvPr>
            <p:ph type="body" sz="half" idx="16"/>
          </p:nvPr>
        </p:nvSpPr>
        <p:spPr/>
        <p:txBody>
          <a:bodyPr/>
          <a:lstStyle/>
          <a:p>
            <a:endParaRPr lang="en-US"/>
          </a:p>
        </p:txBody>
      </p:sp>
      <p:sp>
        <p:nvSpPr>
          <p:cNvPr id="6" name="Text Placeholder 5">
            <a:extLst>
              <a:ext uri="{FF2B5EF4-FFF2-40B4-BE49-F238E27FC236}">
                <a16:creationId xmlns:a16="http://schemas.microsoft.com/office/drawing/2014/main" id="{ED35737A-EDDD-48C4-A87C-E8760C9F987F}"/>
              </a:ext>
            </a:extLst>
          </p:cNvPr>
          <p:cNvSpPr>
            <a:spLocks noGrp="1"/>
          </p:cNvSpPr>
          <p:nvPr>
            <p:ph type="body" sz="quarter" idx="13"/>
          </p:nvPr>
        </p:nvSpPr>
        <p:spPr>
          <a:xfrm>
            <a:off x="8566705" y="2015231"/>
            <a:ext cx="3151819" cy="648810"/>
          </a:xfrm>
          <a:solidFill>
            <a:schemeClr val="accent3">
              <a:lumMod val="40000"/>
              <a:lumOff val="60000"/>
            </a:schemeClr>
          </a:solidFill>
        </p:spPr>
        <p:txBody>
          <a:bodyPr/>
          <a:lstStyle/>
          <a:p>
            <a:pPr marL="171450" indent="-171450">
              <a:buFont typeface="Arial" panose="020B0604020202020204" pitchFamily="34" charset="0"/>
              <a:buChar char="•"/>
            </a:pPr>
            <a:r>
              <a:rPr lang="en-US" sz="1400" b="1" dirty="0">
                <a:solidFill>
                  <a:srgbClr val="333333"/>
                </a:solidFill>
                <a:latin typeface="Open Sans" panose="020B0606030504020204" pitchFamily="34" charset="0"/>
              </a:rPr>
              <a:t>Their personality develops by their  characteristics</a:t>
            </a:r>
            <a:endParaRPr lang="en-US" sz="1400" b="1" dirty="0"/>
          </a:p>
        </p:txBody>
      </p:sp>
      <p:sp>
        <p:nvSpPr>
          <p:cNvPr id="9" name="Text Placeholder 8">
            <a:extLst>
              <a:ext uri="{FF2B5EF4-FFF2-40B4-BE49-F238E27FC236}">
                <a16:creationId xmlns:a16="http://schemas.microsoft.com/office/drawing/2014/main" id="{27F703EB-6CF7-45A0-BECB-A2F86CE13D0D}"/>
              </a:ext>
            </a:extLst>
          </p:cNvPr>
          <p:cNvSpPr>
            <a:spLocks noGrp="1"/>
          </p:cNvSpPr>
          <p:nvPr>
            <p:ph type="body" sz="half" idx="17"/>
          </p:nvPr>
        </p:nvSpPr>
        <p:spPr/>
        <p:txBody>
          <a:bodyPr/>
          <a:lstStyle/>
          <a:p>
            <a:endParaRPr lang="en-US"/>
          </a:p>
        </p:txBody>
      </p:sp>
      <p:pic>
        <p:nvPicPr>
          <p:cNvPr id="11" name="Picture 10" descr="A person standing in front of a group of children&#10;&#10;Description automatically generated with low confidence">
            <a:extLst>
              <a:ext uri="{FF2B5EF4-FFF2-40B4-BE49-F238E27FC236}">
                <a16:creationId xmlns:a16="http://schemas.microsoft.com/office/drawing/2014/main" id="{6B83C1B4-15DE-4F95-89BB-17093CC973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915" y="2904068"/>
            <a:ext cx="3456432" cy="3314132"/>
          </a:xfrm>
          <a:prstGeom prst="rect">
            <a:avLst/>
          </a:prstGeom>
        </p:spPr>
      </p:pic>
      <p:pic>
        <p:nvPicPr>
          <p:cNvPr id="13" name="Picture 12" descr="A person playing guitar in front of a group of children&#10;&#10;Description automatically generated with medium confidence">
            <a:extLst>
              <a:ext uri="{FF2B5EF4-FFF2-40B4-BE49-F238E27FC236}">
                <a16:creationId xmlns:a16="http://schemas.microsoft.com/office/drawing/2014/main" id="{9B1C3A57-F420-4440-AA1B-7C5B50B0CD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70742" y="2904067"/>
            <a:ext cx="3452548" cy="3272284"/>
          </a:xfrm>
          <a:prstGeom prst="rect">
            <a:avLst/>
          </a:prstGeom>
        </p:spPr>
      </p:pic>
      <p:pic>
        <p:nvPicPr>
          <p:cNvPr id="15" name="Picture 14" descr="A person talking to a group of children&#10;&#10;Description automatically generated with medium confidence">
            <a:extLst>
              <a:ext uri="{FF2B5EF4-FFF2-40B4-BE49-F238E27FC236}">
                <a16:creationId xmlns:a16="http://schemas.microsoft.com/office/drawing/2014/main" id="{38BC6971-1ED3-4091-BC38-3CF898DDC24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47917" y="2946401"/>
            <a:ext cx="4004076" cy="3272284"/>
          </a:xfrm>
          <a:prstGeom prst="rect">
            <a:avLst/>
          </a:prstGeom>
        </p:spPr>
      </p:pic>
      <p:pic>
        <p:nvPicPr>
          <p:cNvPr id="10" name="Audio 9">
            <a:hlinkClick r:id="" action="ppaction://media"/>
            <a:extLst>
              <a:ext uri="{FF2B5EF4-FFF2-40B4-BE49-F238E27FC236}">
                <a16:creationId xmlns:a16="http://schemas.microsoft.com/office/drawing/2014/main" id="{CAFEBDB4-D5C1-4132-86F0-7937267286D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824180820"/>
      </p:ext>
    </p:extLst>
  </p:cSld>
  <p:clrMapOvr>
    <a:masterClrMapping/>
  </p:clrMapOvr>
  <mc:AlternateContent xmlns:mc="http://schemas.openxmlformats.org/markup-compatibility/2006">
    <mc:Choice xmlns:p14="http://schemas.microsoft.com/office/powerpoint/2010/main" Requires="p14">
      <p:transition spd="slow" p14:dur="2000" advTm="109538"/>
    </mc:Choice>
    <mc:Fallback>
      <p:transition spd="slow" advTm="1095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F9164-3458-40AD-AAF3-A9D77FAF3ED0}"/>
              </a:ext>
            </a:extLst>
          </p:cNvPr>
          <p:cNvSpPr>
            <a:spLocks noGrp="1"/>
          </p:cNvSpPr>
          <p:nvPr>
            <p:ph type="title"/>
          </p:nvPr>
        </p:nvSpPr>
        <p:spPr>
          <a:xfrm>
            <a:off x="2895601" y="762000"/>
            <a:ext cx="6257278" cy="1295400"/>
          </a:xfrm>
        </p:spPr>
        <p:txBody>
          <a:bodyPr>
            <a:normAutofit/>
          </a:bodyPr>
          <a:lstStyle/>
          <a:p>
            <a:pPr algn="ctr"/>
            <a:r>
              <a:rPr lang="en-US" sz="2800" dirty="0"/>
              <a:t>“NOW &amp; THEN”</a:t>
            </a:r>
            <a:br>
              <a:rPr lang="en-US" sz="2800" dirty="0"/>
            </a:br>
            <a:r>
              <a:rPr lang="en-US" sz="2800" dirty="0"/>
              <a:t> </a:t>
            </a:r>
            <a:r>
              <a:rPr lang="en-US" sz="1600" dirty="0"/>
              <a:t>Social/Emotional Development Middle Childhood</a:t>
            </a:r>
          </a:p>
        </p:txBody>
      </p:sp>
      <p:sp>
        <p:nvSpPr>
          <p:cNvPr id="8" name="Text Placeholder 7">
            <a:extLst>
              <a:ext uri="{FF2B5EF4-FFF2-40B4-BE49-F238E27FC236}">
                <a16:creationId xmlns:a16="http://schemas.microsoft.com/office/drawing/2014/main" id="{E2CC08E3-2DA9-4715-A17D-D6A6A2D0CC63}"/>
              </a:ext>
            </a:extLst>
          </p:cNvPr>
          <p:cNvSpPr>
            <a:spLocks noGrp="1"/>
          </p:cNvSpPr>
          <p:nvPr>
            <p:ph type="body" sz="half" idx="18"/>
          </p:nvPr>
        </p:nvSpPr>
        <p:spPr>
          <a:xfrm>
            <a:off x="2020910" y="4351505"/>
            <a:ext cx="3451582" cy="1344921"/>
          </a:xfrm>
          <a:solidFill>
            <a:schemeClr val="accent3">
              <a:lumMod val="60000"/>
              <a:lumOff val="40000"/>
            </a:schemeClr>
          </a:solidFill>
        </p:spPr>
        <p:txBody>
          <a:bodyPr>
            <a:normAutofit/>
          </a:bodyPr>
          <a:lstStyle/>
          <a:p>
            <a:pPr marL="285750" indent="-285750">
              <a:buFont typeface="Wingdings" panose="05000000000000000000" pitchFamily="2" charset="2"/>
              <a:buChar char="Ø"/>
            </a:pPr>
            <a:r>
              <a:rPr lang="en-US" sz="1800" b="1" i="0" dirty="0">
                <a:solidFill>
                  <a:srgbClr val="000000"/>
                </a:solidFill>
                <a:effectLst/>
                <a:latin typeface="Open Sans" panose="020B0606030504020204" pitchFamily="34" charset="0"/>
              </a:rPr>
              <a:t>Developing friendships and peer relationships.</a:t>
            </a:r>
          </a:p>
          <a:p>
            <a:pPr marL="285750" indent="-285750">
              <a:buFont typeface="Wingdings" panose="05000000000000000000" pitchFamily="2" charset="2"/>
              <a:buChar char="Ø"/>
            </a:pPr>
            <a:r>
              <a:rPr lang="en-US" sz="1800" b="1" dirty="0">
                <a:solidFill>
                  <a:srgbClr val="000000"/>
                </a:solidFill>
                <a:latin typeface="Open Sans" panose="020B0606030504020204" pitchFamily="34" charset="0"/>
              </a:rPr>
              <a:t>Developing close friends for emotional support</a:t>
            </a:r>
            <a:endParaRPr lang="en-US" dirty="0"/>
          </a:p>
        </p:txBody>
      </p:sp>
      <p:sp>
        <p:nvSpPr>
          <p:cNvPr id="9" name="Text Placeholder 8">
            <a:extLst>
              <a:ext uri="{FF2B5EF4-FFF2-40B4-BE49-F238E27FC236}">
                <a16:creationId xmlns:a16="http://schemas.microsoft.com/office/drawing/2014/main" id="{8A37A37F-2A7F-4D46-8F0E-D7B55C313575}"/>
              </a:ext>
            </a:extLst>
          </p:cNvPr>
          <p:cNvSpPr>
            <a:spLocks noGrp="1"/>
          </p:cNvSpPr>
          <p:nvPr>
            <p:ph type="body" sz="half" idx="19"/>
          </p:nvPr>
        </p:nvSpPr>
        <p:spPr>
          <a:xfrm>
            <a:off x="6446948" y="4492027"/>
            <a:ext cx="3448935" cy="736921"/>
          </a:xfrm>
          <a:solidFill>
            <a:schemeClr val="accent3">
              <a:lumMod val="60000"/>
              <a:lumOff val="40000"/>
            </a:schemeClr>
          </a:solidFill>
        </p:spPr>
        <p:txBody>
          <a:bodyPr>
            <a:normAutofit/>
          </a:bodyPr>
          <a:lstStyle/>
          <a:p>
            <a:pPr marL="342900" indent="-342900">
              <a:buFont typeface="Wingdings" panose="05000000000000000000" pitchFamily="2" charset="2"/>
              <a:buChar char="Ø"/>
            </a:pPr>
            <a:r>
              <a:rPr lang="en-US" sz="1800" b="1" i="0" dirty="0">
                <a:solidFill>
                  <a:srgbClr val="000000"/>
                </a:solidFill>
                <a:effectLst/>
                <a:latin typeface="Open Sans" panose="020B0606030504020204" pitchFamily="34" charset="0"/>
              </a:rPr>
              <a:t>Becoming more aware of the opposite sex.</a:t>
            </a:r>
            <a:endParaRPr lang="en-US" sz="2000" b="0" i="0" dirty="0">
              <a:solidFill>
                <a:srgbClr val="000000"/>
              </a:solidFill>
              <a:effectLst/>
              <a:latin typeface="Open Sans" panose="020B0606030504020204" pitchFamily="34" charset="0"/>
            </a:endParaRPr>
          </a:p>
          <a:p>
            <a:pPr marL="342900" indent="-342900">
              <a:buFont typeface="Wingdings" panose="05000000000000000000" pitchFamily="2" charset="2"/>
              <a:buChar char="Ø"/>
            </a:pPr>
            <a:endParaRPr lang="en-US" sz="2000" dirty="0"/>
          </a:p>
        </p:txBody>
      </p:sp>
      <p:pic>
        <p:nvPicPr>
          <p:cNvPr id="20" name="Picture 19" descr="A group of people riding bikes&#10;&#10;Description automatically generated with medium confidence">
            <a:extLst>
              <a:ext uri="{FF2B5EF4-FFF2-40B4-BE49-F238E27FC236}">
                <a16:creationId xmlns:a16="http://schemas.microsoft.com/office/drawing/2014/main" id="{BB4AF4D2-F50A-416E-890C-21A1ADA3B8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4268" y="2362200"/>
            <a:ext cx="3447878" cy="1600200"/>
          </a:xfrm>
          <a:prstGeom prst="rect">
            <a:avLst/>
          </a:prstGeom>
        </p:spPr>
      </p:pic>
      <p:pic>
        <p:nvPicPr>
          <p:cNvPr id="24" name="Picture Placeholder 23" descr="A group of people in a body of water&#10;&#10;Description automatically generated with medium confidence">
            <a:extLst>
              <a:ext uri="{FF2B5EF4-FFF2-40B4-BE49-F238E27FC236}">
                <a16:creationId xmlns:a16="http://schemas.microsoft.com/office/drawing/2014/main" id="{04E60CFB-E45C-40C1-98AA-50E9E56814E1}"/>
              </a:ext>
            </a:extLst>
          </p:cNvPr>
          <p:cNvPicPr>
            <a:picLocks noGrp="1" noChangeAspect="1"/>
          </p:cNvPicPr>
          <p:nvPr>
            <p:ph type="pic" idx="21"/>
          </p:nvPr>
        </p:nvPicPr>
        <p:blipFill>
          <a:blip r:embed="rId5">
            <a:extLst>
              <a:ext uri="{28A0092B-C50C-407E-A947-70E740481C1C}">
                <a14:useLocalDpi xmlns:a14="http://schemas.microsoft.com/office/drawing/2010/main" val="0"/>
              </a:ext>
            </a:extLst>
          </a:blip>
          <a:srcRect t="10706" b="10706"/>
          <a:stretch>
            <a:fillRect/>
          </a:stretch>
        </p:blipFill>
        <p:spPr/>
      </p:pic>
      <p:pic>
        <p:nvPicPr>
          <p:cNvPr id="36" name="Picture Placeholder 35" descr="A picture containing text, person, indoor, person&#10;&#10;Description automatically generated">
            <a:extLst>
              <a:ext uri="{FF2B5EF4-FFF2-40B4-BE49-F238E27FC236}">
                <a16:creationId xmlns:a16="http://schemas.microsoft.com/office/drawing/2014/main" id="{A126A382-7100-4C60-A159-A71D3D1E7804}"/>
              </a:ext>
            </a:extLst>
          </p:cNvPr>
          <p:cNvPicPr>
            <a:picLocks noGrp="1" noChangeAspect="1"/>
          </p:cNvPicPr>
          <p:nvPr>
            <p:ph type="pic" idx="22"/>
          </p:nvPr>
        </p:nvPicPr>
        <p:blipFill>
          <a:blip r:embed="rId6">
            <a:extLst>
              <a:ext uri="{28A0092B-C50C-407E-A947-70E740481C1C}">
                <a14:useLocalDpi xmlns:a14="http://schemas.microsoft.com/office/drawing/2010/main" val="0"/>
              </a:ext>
            </a:extLst>
          </a:blip>
          <a:srcRect t="9201" b="9201"/>
          <a:stretch>
            <a:fillRect/>
          </a:stretch>
        </p:blipFill>
        <p:spPr/>
      </p:pic>
      <p:pic>
        <p:nvPicPr>
          <p:cNvPr id="3" name="Audio 2">
            <a:hlinkClick r:id="" action="ppaction://media"/>
            <a:extLst>
              <a:ext uri="{FF2B5EF4-FFF2-40B4-BE49-F238E27FC236}">
                <a16:creationId xmlns:a16="http://schemas.microsoft.com/office/drawing/2014/main" id="{75EEAADA-A869-4CF3-B58B-D5FBD5D1D6C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140651337"/>
      </p:ext>
    </p:extLst>
  </p:cSld>
  <p:clrMapOvr>
    <a:masterClrMapping/>
  </p:clrMapOvr>
  <mc:AlternateContent xmlns:mc="http://schemas.openxmlformats.org/markup-compatibility/2006">
    <mc:Choice xmlns:p14="http://schemas.microsoft.com/office/powerpoint/2010/main" Requires="p14">
      <p:transition spd="slow" p14:dur="2000" advTm="109152"/>
    </mc:Choice>
    <mc:Fallback>
      <p:transition spd="slow" advTm="1091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1DA9B-818C-4B68-BFF5-F06873F6BC1A}"/>
              </a:ext>
            </a:extLst>
          </p:cNvPr>
          <p:cNvSpPr>
            <a:spLocks noGrp="1"/>
          </p:cNvSpPr>
          <p:nvPr>
            <p:ph type="title"/>
          </p:nvPr>
        </p:nvSpPr>
        <p:spPr>
          <a:xfrm>
            <a:off x="2895600" y="762000"/>
            <a:ext cx="6425953" cy="1295400"/>
          </a:xfrm>
        </p:spPr>
        <p:txBody>
          <a:bodyPr>
            <a:normAutofit/>
          </a:bodyPr>
          <a:lstStyle/>
          <a:p>
            <a:pPr algn="ctr"/>
            <a:r>
              <a:rPr lang="en-US" sz="2800" dirty="0"/>
              <a:t>“good will hunting” </a:t>
            </a:r>
            <a:br>
              <a:rPr lang="en-US" sz="2800" dirty="0"/>
            </a:br>
            <a:r>
              <a:rPr lang="en-US" sz="1600" dirty="0"/>
              <a:t>Emotional/Conduct Development Adolescence</a:t>
            </a:r>
          </a:p>
        </p:txBody>
      </p:sp>
      <p:pic>
        <p:nvPicPr>
          <p:cNvPr id="14" name="Picture Placeholder 13" descr="A group of men sitting together&#10;&#10;Description automatically generated with medium confidence">
            <a:extLst>
              <a:ext uri="{FF2B5EF4-FFF2-40B4-BE49-F238E27FC236}">
                <a16:creationId xmlns:a16="http://schemas.microsoft.com/office/drawing/2014/main" id="{A2BDBF1C-D9D7-4B1A-A779-1F6A13B032C6}"/>
              </a:ext>
            </a:extLst>
          </p:cNvPr>
          <p:cNvPicPr>
            <a:picLocks noGrp="1" noChangeAspect="1"/>
          </p:cNvPicPr>
          <p:nvPr>
            <p:ph type="pic" idx="15"/>
          </p:nvPr>
        </p:nvPicPr>
        <p:blipFill>
          <a:blip r:embed="rId4">
            <a:extLst>
              <a:ext uri="{28A0092B-C50C-407E-A947-70E740481C1C}">
                <a14:useLocalDpi xmlns:a14="http://schemas.microsoft.com/office/drawing/2010/main" val="0"/>
              </a:ext>
            </a:extLst>
          </a:blip>
          <a:srcRect t="10773" b="10773"/>
          <a:stretch>
            <a:fillRect/>
          </a:stretch>
        </p:blipFill>
        <p:spPr/>
      </p:pic>
      <p:sp>
        <p:nvSpPr>
          <p:cNvPr id="8" name="Text Placeholder 7">
            <a:extLst>
              <a:ext uri="{FF2B5EF4-FFF2-40B4-BE49-F238E27FC236}">
                <a16:creationId xmlns:a16="http://schemas.microsoft.com/office/drawing/2014/main" id="{4B6A221A-AFEC-4E0A-B0EB-E2A54C417A40}"/>
              </a:ext>
            </a:extLst>
          </p:cNvPr>
          <p:cNvSpPr>
            <a:spLocks noGrp="1"/>
          </p:cNvSpPr>
          <p:nvPr>
            <p:ph type="body" sz="half" idx="18"/>
          </p:nvPr>
        </p:nvSpPr>
        <p:spPr>
          <a:solidFill>
            <a:schemeClr val="accent3">
              <a:lumMod val="60000"/>
              <a:lumOff val="40000"/>
            </a:schemeClr>
          </a:solidFill>
        </p:spPr>
        <p:txBody>
          <a:bodyPr>
            <a:normAutofit/>
          </a:bodyPr>
          <a:lstStyle/>
          <a:p>
            <a:pPr marL="285750" indent="-285750">
              <a:buFont typeface="Wingdings" panose="05000000000000000000" pitchFamily="2" charset="2"/>
              <a:buChar char="Ø"/>
            </a:pPr>
            <a:r>
              <a:rPr lang="en-US" b="1" i="0" dirty="0">
                <a:solidFill>
                  <a:srgbClr val="000000"/>
                </a:solidFill>
                <a:effectLst/>
                <a:latin typeface="Open Sans" panose="020B0606030504020204" pitchFamily="34" charset="0"/>
              </a:rPr>
              <a:t>Show more independence from parents.</a:t>
            </a:r>
          </a:p>
          <a:p>
            <a:pPr marL="285750" indent="-285750">
              <a:buFont typeface="Wingdings" panose="05000000000000000000" pitchFamily="2" charset="2"/>
              <a:buChar char="Ø"/>
            </a:pPr>
            <a:r>
              <a:rPr lang="en-US" b="1" i="0" dirty="0">
                <a:solidFill>
                  <a:srgbClr val="000000"/>
                </a:solidFill>
                <a:effectLst/>
                <a:latin typeface="Open Sans" panose="020B0606030504020204" pitchFamily="34" charset="0"/>
              </a:rPr>
              <a:t>Spend less time with parents and more time with friends.</a:t>
            </a:r>
          </a:p>
          <a:p>
            <a:endParaRPr lang="en-US" dirty="0"/>
          </a:p>
        </p:txBody>
      </p:sp>
      <p:pic>
        <p:nvPicPr>
          <p:cNvPr id="16" name="Picture Placeholder 15" descr="A picture containing person, outdoor, sport, athletic game&#10;&#10;Description automatically generated">
            <a:extLst>
              <a:ext uri="{FF2B5EF4-FFF2-40B4-BE49-F238E27FC236}">
                <a16:creationId xmlns:a16="http://schemas.microsoft.com/office/drawing/2014/main" id="{122673DB-015B-49E9-9515-19D9E5FA2F06}"/>
              </a:ext>
            </a:extLst>
          </p:cNvPr>
          <p:cNvPicPr>
            <a:picLocks noGrp="1" noChangeAspect="1"/>
          </p:cNvPicPr>
          <p:nvPr>
            <p:ph type="pic" idx="21"/>
          </p:nvPr>
        </p:nvPicPr>
        <p:blipFill>
          <a:blip r:embed="rId5">
            <a:extLst>
              <a:ext uri="{28A0092B-C50C-407E-A947-70E740481C1C}">
                <a14:useLocalDpi xmlns:a14="http://schemas.microsoft.com/office/drawing/2010/main" val="0"/>
              </a:ext>
            </a:extLst>
          </a:blip>
          <a:srcRect t="8712" b="8712"/>
          <a:stretch>
            <a:fillRect/>
          </a:stretch>
        </p:blipFill>
        <p:spPr/>
      </p:pic>
      <p:sp>
        <p:nvSpPr>
          <p:cNvPr id="9" name="Text Placeholder 8">
            <a:extLst>
              <a:ext uri="{FF2B5EF4-FFF2-40B4-BE49-F238E27FC236}">
                <a16:creationId xmlns:a16="http://schemas.microsoft.com/office/drawing/2014/main" id="{0F850196-E5C2-47C5-9B91-01F06E1D214D}"/>
              </a:ext>
            </a:extLst>
          </p:cNvPr>
          <p:cNvSpPr>
            <a:spLocks noGrp="1"/>
          </p:cNvSpPr>
          <p:nvPr>
            <p:ph type="body" sz="half" idx="19"/>
          </p:nvPr>
        </p:nvSpPr>
        <p:spPr>
          <a:solidFill>
            <a:schemeClr val="accent3">
              <a:lumMod val="60000"/>
              <a:lumOff val="40000"/>
            </a:schemeClr>
          </a:solidFill>
        </p:spPr>
        <p:txBody>
          <a:bodyPr/>
          <a:lstStyle/>
          <a:p>
            <a:pPr marL="285750" indent="-285750">
              <a:buFont typeface="Wingdings" panose="05000000000000000000" pitchFamily="2" charset="2"/>
              <a:buChar char="Ø"/>
            </a:pPr>
            <a:r>
              <a:rPr lang="en-US" b="1" dirty="0">
                <a:solidFill>
                  <a:srgbClr val="000000"/>
                </a:solidFill>
                <a:latin typeface="Open Sans" panose="020B0606030504020204" pitchFamily="34" charset="0"/>
              </a:rPr>
              <a:t>Rebellious stages can lead to</a:t>
            </a:r>
            <a:r>
              <a:rPr lang="en-US" b="1" i="0" dirty="0">
                <a:solidFill>
                  <a:srgbClr val="000000"/>
                </a:solidFill>
                <a:effectLst/>
                <a:latin typeface="Open Sans" panose="020B0606030504020204" pitchFamily="34" charset="0"/>
              </a:rPr>
              <a:t>, alcohol or drug use, unsafe sex, and other problems.</a:t>
            </a:r>
          </a:p>
          <a:p>
            <a:endParaRPr lang="en-US" dirty="0"/>
          </a:p>
        </p:txBody>
      </p:sp>
      <p:sp>
        <p:nvSpPr>
          <p:cNvPr id="10" name="Text Placeholder 9">
            <a:extLst>
              <a:ext uri="{FF2B5EF4-FFF2-40B4-BE49-F238E27FC236}">
                <a16:creationId xmlns:a16="http://schemas.microsoft.com/office/drawing/2014/main" id="{AC92D73D-B67D-498E-B03D-C38CFF4E189F}"/>
              </a:ext>
            </a:extLst>
          </p:cNvPr>
          <p:cNvSpPr>
            <a:spLocks noGrp="1"/>
          </p:cNvSpPr>
          <p:nvPr>
            <p:ph type="body" sz="half" idx="20"/>
          </p:nvPr>
        </p:nvSpPr>
        <p:spPr>
          <a:solidFill>
            <a:schemeClr val="accent3">
              <a:lumMod val="60000"/>
              <a:lumOff val="40000"/>
            </a:schemeClr>
          </a:solidFill>
        </p:spPr>
        <p:txBody>
          <a:bodyPr/>
          <a:lstStyle/>
          <a:p>
            <a:pPr marL="285750" indent="-285750">
              <a:buFont typeface="Wingdings" panose="05000000000000000000" pitchFamily="2" charset="2"/>
              <a:buChar char="Ø"/>
            </a:pPr>
            <a:r>
              <a:rPr lang="en-US" b="1" i="0" dirty="0">
                <a:solidFill>
                  <a:srgbClr val="000000"/>
                </a:solidFill>
                <a:effectLst/>
                <a:latin typeface="Open Sans" panose="020B0606030504020204" pitchFamily="34" charset="0"/>
              </a:rPr>
              <a:t>Have more interest in romantic relationships and sexuality.</a:t>
            </a:r>
          </a:p>
          <a:p>
            <a:endParaRPr lang="en-US" dirty="0"/>
          </a:p>
        </p:txBody>
      </p:sp>
      <p:pic>
        <p:nvPicPr>
          <p:cNvPr id="22" name="Picture Placeholder 21">
            <a:extLst>
              <a:ext uri="{FF2B5EF4-FFF2-40B4-BE49-F238E27FC236}">
                <a16:creationId xmlns:a16="http://schemas.microsoft.com/office/drawing/2014/main" id="{B64DF7A3-DE03-4A7D-8ACF-000B430D0183}"/>
              </a:ext>
            </a:extLst>
          </p:cNvPr>
          <p:cNvPicPr>
            <a:picLocks noGrp="1" noChangeAspect="1"/>
          </p:cNvPicPr>
          <p:nvPr>
            <p:ph type="pic" idx="22"/>
          </p:nvPr>
        </p:nvPicPr>
        <p:blipFill>
          <a:blip r:embed="rId6">
            <a:extLst>
              <a:ext uri="{28A0092B-C50C-407E-A947-70E740481C1C}">
                <a14:useLocalDpi xmlns:a14="http://schemas.microsoft.com/office/drawing/2010/main" val="0"/>
              </a:ext>
            </a:extLst>
          </a:blip>
          <a:srcRect t="5801" b="5801"/>
          <a:stretch>
            <a:fillRect/>
          </a:stretch>
        </p:blipFill>
        <p:spPr/>
      </p:pic>
      <p:pic>
        <p:nvPicPr>
          <p:cNvPr id="3" name="Audio 2">
            <a:hlinkClick r:id="" action="ppaction://media"/>
            <a:extLst>
              <a:ext uri="{FF2B5EF4-FFF2-40B4-BE49-F238E27FC236}">
                <a16:creationId xmlns:a16="http://schemas.microsoft.com/office/drawing/2014/main" id="{F0C077A5-2598-4117-80FF-C2AA5404CD2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818603520"/>
      </p:ext>
    </p:extLst>
  </p:cSld>
  <p:clrMapOvr>
    <a:masterClrMapping/>
  </p:clrMapOvr>
  <mc:AlternateContent xmlns:mc="http://schemas.openxmlformats.org/markup-compatibility/2006">
    <mc:Choice xmlns:p14="http://schemas.microsoft.com/office/powerpoint/2010/main" Requires="p14">
      <p:transition spd="slow" p14:dur="2000" advTm="224430"/>
    </mc:Choice>
    <mc:Fallback>
      <p:transition spd="slow" advTm="2244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9C185-4FA6-4A36-99BA-EA69FC9861F4}"/>
              </a:ext>
            </a:extLst>
          </p:cNvPr>
          <p:cNvSpPr>
            <a:spLocks noGrp="1"/>
          </p:cNvSpPr>
          <p:nvPr>
            <p:ph type="title"/>
          </p:nvPr>
        </p:nvSpPr>
        <p:spPr>
          <a:xfrm>
            <a:off x="2895601" y="762000"/>
            <a:ext cx="6417076" cy="1295400"/>
          </a:xfrm>
        </p:spPr>
        <p:txBody>
          <a:bodyPr>
            <a:normAutofit/>
          </a:bodyPr>
          <a:lstStyle/>
          <a:p>
            <a:pPr algn="ctr"/>
            <a:r>
              <a:rPr lang="en-US" sz="2400" dirty="0"/>
              <a:t>“good will hunting”</a:t>
            </a:r>
            <a:br>
              <a:rPr lang="en-US" sz="2400" dirty="0"/>
            </a:br>
            <a:r>
              <a:rPr lang="en-US" sz="2400" dirty="0"/>
              <a:t> </a:t>
            </a:r>
            <a:r>
              <a:rPr lang="en-US" sz="1600" dirty="0"/>
              <a:t>Intellectual Development Early Adulthood</a:t>
            </a:r>
          </a:p>
        </p:txBody>
      </p:sp>
      <p:pic>
        <p:nvPicPr>
          <p:cNvPr id="14" name="Picture Placeholder 13" descr="A picture containing text, indoor, living, furniture&#10;&#10;Description automatically generated">
            <a:extLst>
              <a:ext uri="{FF2B5EF4-FFF2-40B4-BE49-F238E27FC236}">
                <a16:creationId xmlns:a16="http://schemas.microsoft.com/office/drawing/2014/main" id="{F618951C-9B84-4079-BEE9-7463AC857677}"/>
              </a:ext>
            </a:extLst>
          </p:cNvPr>
          <p:cNvPicPr>
            <a:picLocks noGrp="1" noChangeAspect="1"/>
          </p:cNvPicPr>
          <p:nvPr>
            <p:ph type="pic" idx="15"/>
          </p:nvPr>
        </p:nvPicPr>
        <p:blipFill>
          <a:blip r:embed="rId4">
            <a:extLst>
              <a:ext uri="{28A0092B-C50C-407E-A947-70E740481C1C}">
                <a14:useLocalDpi xmlns:a14="http://schemas.microsoft.com/office/drawing/2010/main" val="0"/>
              </a:ext>
            </a:extLst>
          </a:blip>
          <a:srcRect t="10573" b="10573"/>
          <a:stretch>
            <a:fillRect/>
          </a:stretch>
        </p:blipFill>
        <p:spPr/>
      </p:pic>
      <p:sp>
        <p:nvSpPr>
          <p:cNvPr id="8" name="Text Placeholder 7">
            <a:extLst>
              <a:ext uri="{FF2B5EF4-FFF2-40B4-BE49-F238E27FC236}">
                <a16:creationId xmlns:a16="http://schemas.microsoft.com/office/drawing/2014/main" id="{14864A62-3816-47AB-9A42-76118DF275AD}"/>
              </a:ext>
            </a:extLst>
          </p:cNvPr>
          <p:cNvSpPr>
            <a:spLocks noGrp="1"/>
          </p:cNvSpPr>
          <p:nvPr>
            <p:ph type="body" sz="half" idx="18"/>
          </p:nvPr>
        </p:nvSpPr>
        <p:spPr>
          <a:xfrm>
            <a:off x="688618" y="4191000"/>
            <a:ext cx="3451582" cy="1002437"/>
          </a:xfrm>
          <a:solidFill>
            <a:schemeClr val="accent3">
              <a:lumMod val="60000"/>
              <a:lumOff val="40000"/>
            </a:schemeClr>
          </a:solidFill>
        </p:spPr>
        <p:txBody>
          <a:bodyPr/>
          <a:lstStyle/>
          <a:p>
            <a:pPr marL="285750" indent="-285750">
              <a:buFont typeface="Wingdings" panose="05000000000000000000" pitchFamily="2" charset="2"/>
              <a:buChar char="Ø"/>
            </a:pPr>
            <a:r>
              <a:rPr lang="en-US" sz="1600" b="1" dirty="0">
                <a:solidFill>
                  <a:srgbClr val="121416"/>
                </a:solidFill>
                <a:latin typeface="ClearSans"/>
              </a:rPr>
              <a:t>Self-</a:t>
            </a:r>
            <a:r>
              <a:rPr lang="en-US" sz="1600" b="1" i="0" dirty="0">
                <a:solidFill>
                  <a:srgbClr val="121416"/>
                </a:solidFill>
                <a:effectLst/>
                <a:latin typeface="ClearSans"/>
              </a:rPr>
              <a:t>awareness of consequences and personal limitations</a:t>
            </a:r>
          </a:p>
          <a:p>
            <a:endParaRPr lang="en-US" dirty="0"/>
          </a:p>
        </p:txBody>
      </p:sp>
      <p:pic>
        <p:nvPicPr>
          <p:cNvPr id="16" name="Picture Placeholder 15" descr="A person writing on a chalkboard&#10;&#10;Description automatically generated with medium confidence">
            <a:extLst>
              <a:ext uri="{FF2B5EF4-FFF2-40B4-BE49-F238E27FC236}">
                <a16:creationId xmlns:a16="http://schemas.microsoft.com/office/drawing/2014/main" id="{3A8A1170-E855-4A03-A487-93B6EBE8AA50}"/>
              </a:ext>
            </a:extLst>
          </p:cNvPr>
          <p:cNvPicPr>
            <a:picLocks noGrp="1" noChangeAspect="1"/>
          </p:cNvPicPr>
          <p:nvPr>
            <p:ph type="pic" idx="21"/>
          </p:nvPr>
        </p:nvPicPr>
        <p:blipFill>
          <a:blip r:embed="rId5">
            <a:extLst>
              <a:ext uri="{28A0092B-C50C-407E-A947-70E740481C1C}">
                <a14:useLocalDpi xmlns:a14="http://schemas.microsoft.com/office/drawing/2010/main" val="0"/>
              </a:ext>
            </a:extLst>
          </a:blip>
          <a:srcRect t="16724" b="16724"/>
          <a:stretch>
            <a:fillRect/>
          </a:stretch>
        </p:blipFill>
        <p:spPr/>
      </p:pic>
      <p:sp>
        <p:nvSpPr>
          <p:cNvPr id="9" name="Text Placeholder 8">
            <a:extLst>
              <a:ext uri="{FF2B5EF4-FFF2-40B4-BE49-F238E27FC236}">
                <a16:creationId xmlns:a16="http://schemas.microsoft.com/office/drawing/2014/main" id="{62B3CFD4-4337-4324-A93B-370F564AF9E4}"/>
              </a:ext>
            </a:extLst>
          </p:cNvPr>
          <p:cNvSpPr>
            <a:spLocks noGrp="1"/>
          </p:cNvSpPr>
          <p:nvPr>
            <p:ph type="body" sz="half" idx="19"/>
          </p:nvPr>
        </p:nvSpPr>
        <p:spPr>
          <a:xfrm>
            <a:off x="4374264" y="4191001"/>
            <a:ext cx="3448935" cy="1002436"/>
          </a:xfrm>
          <a:solidFill>
            <a:schemeClr val="accent3">
              <a:lumMod val="60000"/>
              <a:lumOff val="40000"/>
            </a:schemeClr>
          </a:solidFill>
        </p:spPr>
        <p:txBody>
          <a:bodyPr>
            <a:normAutofit/>
          </a:bodyPr>
          <a:lstStyle/>
          <a:p>
            <a:pPr marL="285750" indent="-285750">
              <a:buFont typeface="Wingdings" panose="05000000000000000000" pitchFamily="2" charset="2"/>
              <a:buChar char="Ø"/>
            </a:pPr>
            <a:r>
              <a:rPr lang="en-US" sz="1600" b="1" dirty="0">
                <a:solidFill>
                  <a:srgbClr val="1F2937"/>
                </a:solidFill>
                <a:latin typeface="ClearSans"/>
              </a:rPr>
              <a:t>Recognizing their intelligence,</a:t>
            </a:r>
            <a:r>
              <a:rPr lang="en-US" sz="1600" b="1" i="0" dirty="0">
                <a:solidFill>
                  <a:srgbClr val="1F2937"/>
                </a:solidFill>
                <a:effectLst/>
                <a:latin typeface="ClearSans"/>
              </a:rPr>
              <a:t> logical, decision making and workplace skills. </a:t>
            </a:r>
          </a:p>
        </p:txBody>
      </p:sp>
      <p:pic>
        <p:nvPicPr>
          <p:cNvPr id="18" name="Picture Placeholder 17" descr="A picture containing person&#10;&#10;Description automatically generated">
            <a:extLst>
              <a:ext uri="{FF2B5EF4-FFF2-40B4-BE49-F238E27FC236}">
                <a16:creationId xmlns:a16="http://schemas.microsoft.com/office/drawing/2014/main" id="{26DCA0DF-4B4B-447E-9CCF-D358D4DD06F5}"/>
              </a:ext>
            </a:extLst>
          </p:cNvPr>
          <p:cNvPicPr>
            <a:picLocks noGrp="1" noChangeAspect="1"/>
          </p:cNvPicPr>
          <p:nvPr>
            <p:ph type="pic" idx="22"/>
          </p:nvPr>
        </p:nvPicPr>
        <p:blipFill>
          <a:blip r:embed="rId6">
            <a:extLst>
              <a:ext uri="{28A0092B-C50C-407E-A947-70E740481C1C}">
                <a14:useLocalDpi xmlns:a14="http://schemas.microsoft.com/office/drawing/2010/main" val="0"/>
              </a:ext>
            </a:extLst>
          </a:blip>
          <a:srcRect t="10668" b="10668"/>
          <a:stretch>
            <a:fillRect/>
          </a:stretch>
        </p:blipFill>
        <p:spPr/>
      </p:pic>
      <p:sp>
        <p:nvSpPr>
          <p:cNvPr id="10" name="Text Placeholder 9">
            <a:extLst>
              <a:ext uri="{FF2B5EF4-FFF2-40B4-BE49-F238E27FC236}">
                <a16:creationId xmlns:a16="http://schemas.microsoft.com/office/drawing/2014/main" id="{55D9BABF-4A36-44E5-9981-5A283CA6702E}"/>
              </a:ext>
            </a:extLst>
          </p:cNvPr>
          <p:cNvSpPr>
            <a:spLocks noGrp="1"/>
          </p:cNvSpPr>
          <p:nvPr>
            <p:ph type="body" sz="half" idx="20"/>
          </p:nvPr>
        </p:nvSpPr>
        <p:spPr>
          <a:xfrm>
            <a:off x="8049731" y="4191001"/>
            <a:ext cx="3452445" cy="1002436"/>
          </a:xfrm>
          <a:solidFill>
            <a:schemeClr val="accent3">
              <a:lumMod val="60000"/>
              <a:lumOff val="40000"/>
            </a:schemeClr>
          </a:solidFill>
        </p:spPr>
        <p:txBody>
          <a:bodyPr>
            <a:normAutofit/>
          </a:bodyPr>
          <a:lstStyle/>
          <a:p>
            <a:pPr marL="285750" indent="-285750">
              <a:buFont typeface="Wingdings" panose="05000000000000000000" pitchFamily="2" charset="2"/>
              <a:buChar char="Ø"/>
            </a:pPr>
            <a:r>
              <a:rPr lang="en-US" sz="1600" b="1" i="0" dirty="0">
                <a:solidFill>
                  <a:srgbClr val="222222"/>
                </a:solidFill>
                <a:effectLst/>
                <a:latin typeface="ClearSans"/>
              </a:rPr>
              <a:t>Formal operational thought is influenced by past experiences and education.</a:t>
            </a:r>
            <a:endParaRPr lang="en-US" dirty="0"/>
          </a:p>
        </p:txBody>
      </p:sp>
      <p:pic>
        <p:nvPicPr>
          <p:cNvPr id="4" name="Audio 3">
            <a:hlinkClick r:id="" action="ppaction://media"/>
            <a:extLst>
              <a:ext uri="{FF2B5EF4-FFF2-40B4-BE49-F238E27FC236}">
                <a16:creationId xmlns:a16="http://schemas.microsoft.com/office/drawing/2014/main" id="{C3F7DCBA-D90F-462E-BEDF-BCD2032A706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728002755"/>
      </p:ext>
    </p:extLst>
  </p:cSld>
  <p:clrMapOvr>
    <a:masterClrMapping/>
  </p:clrMapOvr>
  <mc:AlternateContent xmlns:mc="http://schemas.openxmlformats.org/markup-compatibility/2006">
    <mc:Choice xmlns:p14="http://schemas.microsoft.com/office/powerpoint/2010/main" Requires="p14">
      <p:transition spd="slow" p14:dur="2000" advTm="143393"/>
    </mc:Choice>
    <mc:Fallback>
      <p:transition spd="slow" advTm="1433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386D4-366E-4EA7-B57C-526A598B9446}"/>
              </a:ext>
            </a:extLst>
          </p:cNvPr>
          <p:cNvSpPr>
            <a:spLocks noGrp="1"/>
          </p:cNvSpPr>
          <p:nvPr>
            <p:ph type="title"/>
          </p:nvPr>
        </p:nvSpPr>
        <p:spPr>
          <a:xfrm>
            <a:off x="3224977" y="1219772"/>
            <a:ext cx="4792722" cy="1295400"/>
          </a:xfrm>
        </p:spPr>
        <p:txBody>
          <a:bodyPr>
            <a:normAutofit fontScale="90000"/>
          </a:bodyPr>
          <a:lstStyle/>
          <a:p>
            <a:pPr algn="ctr"/>
            <a:r>
              <a:rPr lang="en-US" sz="3200" dirty="0"/>
              <a:t>“Steel magnolias”</a:t>
            </a:r>
            <a:br>
              <a:rPr lang="en-US" sz="3200" dirty="0"/>
            </a:br>
            <a:r>
              <a:rPr lang="en-US" dirty="0"/>
              <a:t> </a:t>
            </a:r>
            <a:r>
              <a:rPr lang="en-US" sz="2200" dirty="0"/>
              <a:t>Emotional Development Middle Adulthood</a:t>
            </a:r>
          </a:p>
        </p:txBody>
      </p:sp>
      <p:pic>
        <p:nvPicPr>
          <p:cNvPr id="14" name="Picture Placeholder 13" descr="A group of women sitting around a table with food&#10;&#10;Description automatically generated with medium confidence">
            <a:extLst>
              <a:ext uri="{FF2B5EF4-FFF2-40B4-BE49-F238E27FC236}">
                <a16:creationId xmlns:a16="http://schemas.microsoft.com/office/drawing/2014/main" id="{9A6A7831-2B68-4318-B54F-F4D07524773F}"/>
              </a:ext>
            </a:extLst>
          </p:cNvPr>
          <p:cNvPicPr>
            <a:picLocks noGrp="1" noChangeAspect="1"/>
          </p:cNvPicPr>
          <p:nvPr>
            <p:ph type="pic" idx="15"/>
          </p:nvPr>
        </p:nvPicPr>
        <p:blipFill>
          <a:blip r:embed="rId4">
            <a:extLst>
              <a:ext uri="{28A0092B-C50C-407E-A947-70E740481C1C}">
                <a14:useLocalDpi xmlns:a14="http://schemas.microsoft.com/office/drawing/2010/main" val="0"/>
              </a:ext>
            </a:extLst>
          </a:blip>
          <a:srcRect t="16873" b="16873"/>
          <a:stretch>
            <a:fillRect/>
          </a:stretch>
        </p:blipFill>
        <p:spPr>
          <a:xfrm>
            <a:off x="102418" y="119209"/>
            <a:ext cx="3136076" cy="1871684"/>
          </a:xfrm>
        </p:spPr>
      </p:pic>
      <p:pic>
        <p:nvPicPr>
          <p:cNvPr id="16" name="Picture Placeholder 15" descr="A person and person in formal wear&#10;&#10;Description automatically generated with medium confidence">
            <a:extLst>
              <a:ext uri="{FF2B5EF4-FFF2-40B4-BE49-F238E27FC236}">
                <a16:creationId xmlns:a16="http://schemas.microsoft.com/office/drawing/2014/main" id="{1BE8F888-FF76-4241-8A22-A58E6A8F0A95}"/>
              </a:ext>
            </a:extLst>
          </p:cNvPr>
          <p:cNvPicPr>
            <a:picLocks noGrp="1" noChangeAspect="1"/>
          </p:cNvPicPr>
          <p:nvPr>
            <p:ph type="pic" idx="21"/>
          </p:nvPr>
        </p:nvPicPr>
        <p:blipFill>
          <a:blip r:embed="rId5">
            <a:extLst>
              <a:ext uri="{28A0092B-C50C-407E-A947-70E740481C1C}">
                <a14:useLocalDpi xmlns:a14="http://schemas.microsoft.com/office/drawing/2010/main" val="0"/>
              </a:ext>
            </a:extLst>
          </a:blip>
          <a:srcRect t="13884" b="13884"/>
          <a:stretch>
            <a:fillRect/>
          </a:stretch>
        </p:blipFill>
        <p:spPr>
          <a:xfrm>
            <a:off x="0" y="3646157"/>
            <a:ext cx="3029742" cy="1524000"/>
          </a:xfrm>
        </p:spPr>
      </p:pic>
      <p:pic>
        <p:nvPicPr>
          <p:cNvPr id="24" name="Picture Placeholder 23" descr="A picture containing person, indoor, hospital room, room&#10;&#10;Description automatically generated">
            <a:extLst>
              <a:ext uri="{FF2B5EF4-FFF2-40B4-BE49-F238E27FC236}">
                <a16:creationId xmlns:a16="http://schemas.microsoft.com/office/drawing/2014/main" id="{70853806-579C-4847-A3A0-3848557D9169}"/>
              </a:ext>
            </a:extLst>
          </p:cNvPr>
          <p:cNvPicPr>
            <a:picLocks noGrp="1" noChangeAspect="1"/>
          </p:cNvPicPr>
          <p:nvPr>
            <p:ph type="pic" idx="22"/>
          </p:nvPr>
        </p:nvPicPr>
        <p:blipFill>
          <a:blip r:embed="rId6">
            <a:extLst>
              <a:ext uri="{28A0092B-C50C-407E-A947-70E740481C1C}">
                <a14:useLocalDpi xmlns:a14="http://schemas.microsoft.com/office/drawing/2010/main" val="0"/>
              </a:ext>
            </a:extLst>
          </a:blip>
          <a:srcRect t="10537" b="10537"/>
          <a:stretch>
            <a:fillRect/>
          </a:stretch>
        </p:blipFill>
        <p:spPr>
          <a:xfrm>
            <a:off x="4089915" y="2853735"/>
            <a:ext cx="3011961" cy="1524000"/>
          </a:xfrm>
        </p:spPr>
      </p:pic>
      <p:pic>
        <p:nvPicPr>
          <p:cNvPr id="26" name="Picture 25" descr="A group of people posing for a photo&#10;&#10;Description automatically generated with medium confidence">
            <a:extLst>
              <a:ext uri="{FF2B5EF4-FFF2-40B4-BE49-F238E27FC236}">
                <a16:creationId xmlns:a16="http://schemas.microsoft.com/office/drawing/2014/main" id="{2EF97958-C117-4155-9C18-2248008434F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68583" y="231570"/>
            <a:ext cx="4020999" cy="2364241"/>
          </a:xfrm>
          <a:prstGeom prst="rect">
            <a:avLst/>
          </a:prstGeom>
        </p:spPr>
      </p:pic>
      <p:pic>
        <p:nvPicPr>
          <p:cNvPr id="28" name="Picture 27" descr="A picture containing grass, outdoor, field, sport&#10;&#10;Description automatically generated">
            <a:extLst>
              <a:ext uri="{FF2B5EF4-FFF2-40B4-BE49-F238E27FC236}">
                <a16:creationId xmlns:a16="http://schemas.microsoft.com/office/drawing/2014/main" id="{DC494E4A-6E46-4096-A23A-DD1952E2B7E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46530" y="3972600"/>
            <a:ext cx="3604190" cy="1513990"/>
          </a:xfrm>
          <a:prstGeom prst="rect">
            <a:avLst/>
          </a:prstGeom>
        </p:spPr>
      </p:pic>
      <p:sp>
        <p:nvSpPr>
          <p:cNvPr id="32" name="Oval 31">
            <a:extLst>
              <a:ext uri="{FF2B5EF4-FFF2-40B4-BE49-F238E27FC236}">
                <a16:creationId xmlns:a16="http://schemas.microsoft.com/office/drawing/2014/main" id="{FEE7C2DE-75BC-4DA9-953F-00B5FD9E1EAA}"/>
              </a:ext>
            </a:extLst>
          </p:cNvPr>
          <p:cNvSpPr/>
          <p:nvPr/>
        </p:nvSpPr>
        <p:spPr>
          <a:xfrm>
            <a:off x="560901" y="5371315"/>
            <a:ext cx="1846555" cy="1476092"/>
          </a:xfrm>
          <a:prstGeom prst="ellips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v"/>
            </a:pPr>
            <a:r>
              <a:rPr lang="en-US" sz="1200" b="1" dirty="0">
                <a:solidFill>
                  <a:schemeClr val="bg1"/>
                </a:solidFill>
              </a:rPr>
              <a:t>Experiences emotional changes to life events </a:t>
            </a:r>
          </a:p>
        </p:txBody>
      </p:sp>
      <p:sp>
        <p:nvSpPr>
          <p:cNvPr id="33" name="Oval 32">
            <a:extLst>
              <a:ext uri="{FF2B5EF4-FFF2-40B4-BE49-F238E27FC236}">
                <a16:creationId xmlns:a16="http://schemas.microsoft.com/office/drawing/2014/main" id="{311F7B3A-5CCB-4349-9FD1-3F959D6F0DF5}"/>
              </a:ext>
            </a:extLst>
          </p:cNvPr>
          <p:cNvSpPr/>
          <p:nvPr/>
        </p:nvSpPr>
        <p:spPr>
          <a:xfrm>
            <a:off x="4620889" y="4736025"/>
            <a:ext cx="2035543" cy="1501130"/>
          </a:xfrm>
          <a:prstGeom prst="ellips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v"/>
            </a:pPr>
            <a:r>
              <a:rPr lang="en-US" sz="1200" b="1" dirty="0">
                <a:solidFill>
                  <a:schemeClr val="bg1"/>
                </a:solidFill>
              </a:rPr>
              <a:t>Experiences emotional health challenges</a:t>
            </a:r>
          </a:p>
        </p:txBody>
      </p:sp>
      <p:sp>
        <p:nvSpPr>
          <p:cNvPr id="35" name="Oval 34">
            <a:extLst>
              <a:ext uri="{FF2B5EF4-FFF2-40B4-BE49-F238E27FC236}">
                <a16:creationId xmlns:a16="http://schemas.microsoft.com/office/drawing/2014/main" id="{8828047D-8FD9-4443-AFEB-4035ACF0EC75}"/>
              </a:ext>
            </a:extLst>
          </p:cNvPr>
          <p:cNvSpPr/>
          <p:nvPr/>
        </p:nvSpPr>
        <p:spPr>
          <a:xfrm>
            <a:off x="8869865" y="5486590"/>
            <a:ext cx="2546817" cy="1245543"/>
          </a:xfrm>
          <a:prstGeom prst="ellips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v"/>
            </a:pPr>
            <a:r>
              <a:rPr lang="en-US" sz="1200" b="1" dirty="0">
                <a:solidFill>
                  <a:schemeClr val="bg1"/>
                </a:solidFill>
              </a:rPr>
              <a:t>Traditions passing to the next generation.</a:t>
            </a:r>
          </a:p>
        </p:txBody>
      </p:sp>
      <p:sp>
        <p:nvSpPr>
          <p:cNvPr id="36" name="Rectangle: Rounded Corners 35">
            <a:extLst>
              <a:ext uri="{FF2B5EF4-FFF2-40B4-BE49-F238E27FC236}">
                <a16:creationId xmlns:a16="http://schemas.microsoft.com/office/drawing/2014/main" id="{FBD6FC7A-3269-4207-9BC0-FBCF5F514DD5}"/>
              </a:ext>
            </a:extLst>
          </p:cNvPr>
          <p:cNvSpPr/>
          <p:nvPr/>
        </p:nvSpPr>
        <p:spPr>
          <a:xfrm>
            <a:off x="9069442" y="2365354"/>
            <a:ext cx="2258465" cy="1476092"/>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v"/>
            </a:pPr>
            <a:r>
              <a:rPr lang="en-US" sz="1200" b="1" dirty="0">
                <a:solidFill>
                  <a:schemeClr val="bg1"/>
                </a:solidFill>
                <a:latin typeface="latoregular"/>
              </a:rPr>
              <a:t>Mid-</a:t>
            </a:r>
            <a:r>
              <a:rPr lang="en-US" sz="1200" b="1" i="0" dirty="0">
                <a:solidFill>
                  <a:schemeClr val="bg1"/>
                </a:solidFill>
                <a:effectLst/>
                <a:latin typeface="latoregular"/>
              </a:rPr>
              <a:t>life crisis a sense of mortality.</a:t>
            </a:r>
            <a:endParaRPr lang="en-US" sz="1200" b="1" dirty="0">
              <a:solidFill>
                <a:schemeClr val="bg1"/>
              </a:solidFill>
            </a:endParaRPr>
          </a:p>
        </p:txBody>
      </p:sp>
      <p:sp>
        <p:nvSpPr>
          <p:cNvPr id="37" name="Rectangle: Rounded Corners 36">
            <a:extLst>
              <a:ext uri="{FF2B5EF4-FFF2-40B4-BE49-F238E27FC236}">
                <a16:creationId xmlns:a16="http://schemas.microsoft.com/office/drawing/2014/main" id="{91FB0F0E-8ED4-493F-A312-7E0C9D0E6659}"/>
              </a:ext>
            </a:extLst>
          </p:cNvPr>
          <p:cNvSpPr/>
          <p:nvPr/>
        </p:nvSpPr>
        <p:spPr>
          <a:xfrm>
            <a:off x="56777" y="2084181"/>
            <a:ext cx="3065782" cy="1476092"/>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v"/>
            </a:pPr>
            <a:r>
              <a:rPr lang="en-US" sz="1200" b="1" dirty="0">
                <a:solidFill>
                  <a:srgbClr val="222222"/>
                </a:solidFill>
                <a:latin typeface="latoregular"/>
              </a:rPr>
              <a:t>G</a:t>
            </a:r>
            <a:r>
              <a:rPr lang="en-US" sz="1200" b="1" i="0" dirty="0">
                <a:solidFill>
                  <a:srgbClr val="222222"/>
                </a:solidFill>
                <a:effectLst/>
                <a:latin typeface="latoregular"/>
              </a:rPr>
              <a:t>enerativity</a:t>
            </a:r>
            <a:r>
              <a:rPr lang="en-US" sz="1200" b="1" dirty="0">
                <a:solidFill>
                  <a:srgbClr val="222222"/>
                </a:solidFill>
                <a:latin typeface="latoregular"/>
              </a:rPr>
              <a:t> </a:t>
            </a:r>
            <a:r>
              <a:rPr lang="en-US" sz="1200" b="1" i="0" dirty="0">
                <a:solidFill>
                  <a:srgbClr val="222222"/>
                </a:solidFill>
                <a:effectLst/>
                <a:latin typeface="latoregular"/>
              </a:rPr>
              <a:t> to family, society, and future generations.</a:t>
            </a:r>
          </a:p>
          <a:p>
            <a:pPr marL="171450" indent="-171450">
              <a:buFont typeface="Wingdings" panose="05000000000000000000" pitchFamily="2" charset="2"/>
              <a:buChar char="v"/>
            </a:pPr>
            <a:r>
              <a:rPr lang="en-US" sz="1200" b="1" i="0" dirty="0">
                <a:solidFill>
                  <a:srgbClr val="222222"/>
                </a:solidFill>
                <a:effectLst/>
                <a:latin typeface="latoregular"/>
              </a:rPr>
              <a:t> Bonding with</a:t>
            </a:r>
            <a:r>
              <a:rPr lang="en-US" sz="1200" b="1" dirty="0">
                <a:solidFill>
                  <a:srgbClr val="222222"/>
                </a:solidFill>
                <a:latin typeface="latoregular"/>
              </a:rPr>
              <a:t> close friends and families during emotional life experiences.</a:t>
            </a:r>
            <a:endParaRPr lang="en-US" sz="1200" b="1" dirty="0"/>
          </a:p>
        </p:txBody>
      </p:sp>
      <p:pic>
        <p:nvPicPr>
          <p:cNvPr id="3" name="Audio 2">
            <a:hlinkClick r:id="" action="ppaction://media"/>
            <a:extLst>
              <a:ext uri="{FF2B5EF4-FFF2-40B4-BE49-F238E27FC236}">
                <a16:creationId xmlns:a16="http://schemas.microsoft.com/office/drawing/2014/main" id="{3499B246-B8DA-4B42-9D84-9D6D4AD99631}"/>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15159726"/>
      </p:ext>
    </p:extLst>
  </p:cSld>
  <p:clrMapOvr>
    <a:masterClrMapping/>
  </p:clrMapOvr>
  <mc:AlternateContent xmlns:mc="http://schemas.openxmlformats.org/markup-compatibility/2006">
    <mc:Choice xmlns:p14="http://schemas.microsoft.com/office/powerpoint/2010/main" Requires="p14">
      <p:transition spd="slow" p14:dur="2000" advTm="207503"/>
    </mc:Choice>
    <mc:Fallback>
      <p:transition spd="slow" advTm="2075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9016D-9FEB-4860-BD48-CB65CEC68ED3}"/>
              </a:ext>
            </a:extLst>
          </p:cNvPr>
          <p:cNvSpPr>
            <a:spLocks noGrp="1"/>
          </p:cNvSpPr>
          <p:nvPr>
            <p:ph type="title"/>
          </p:nvPr>
        </p:nvSpPr>
        <p:spPr>
          <a:xfrm>
            <a:off x="5514513" y="202707"/>
            <a:ext cx="5618085" cy="1295400"/>
          </a:xfrm>
        </p:spPr>
        <p:txBody>
          <a:bodyPr>
            <a:normAutofit/>
          </a:bodyPr>
          <a:lstStyle/>
          <a:p>
            <a:pPr algn="ctr"/>
            <a:r>
              <a:rPr lang="en-US" sz="2800" dirty="0"/>
              <a:t>“Fried Green tomatoes” </a:t>
            </a:r>
            <a:br>
              <a:rPr lang="en-US" sz="2800" dirty="0"/>
            </a:br>
            <a:r>
              <a:rPr lang="en-US" sz="1800" dirty="0"/>
              <a:t>Cognitive Development Old Age</a:t>
            </a:r>
          </a:p>
        </p:txBody>
      </p:sp>
      <p:pic>
        <p:nvPicPr>
          <p:cNvPr id="16" name="Picture Placeholder 15" descr="A picture containing ground, outdoor, tree, building&#10;&#10;Description automatically generated">
            <a:extLst>
              <a:ext uri="{FF2B5EF4-FFF2-40B4-BE49-F238E27FC236}">
                <a16:creationId xmlns:a16="http://schemas.microsoft.com/office/drawing/2014/main" id="{5129F6C6-F4BB-49A3-927A-CF04EB59AE9A}"/>
              </a:ext>
            </a:extLst>
          </p:cNvPr>
          <p:cNvPicPr>
            <a:picLocks noGrp="1" noChangeAspect="1"/>
          </p:cNvPicPr>
          <p:nvPr>
            <p:ph type="pic" idx="21"/>
          </p:nvPr>
        </p:nvPicPr>
        <p:blipFill>
          <a:blip r:embed="rId4">
            <a:extLst>
              <a:ext uri="{28A0092B-C50C-407E-A947-70E740481C1C}">
                <a14:useLocalDpi xmlns:a14="http://schemas.microsoft.com/office/drawing/2010/main" val="0"/>
              </a:ext>
            </a:extLst>
          </a:blip>
          <a:srcRect t="13185" b="13185"/>
          <a:stretch>
            <a:fillRect/>
          </a:stretch>
        </p:blipFill>
        <p:spPr>
          <a:xfrm>
            <a:off x="8952644" y="3167976"/>
            <a:ext cx="3117034" cy="1422701"/>
          </a:xfrm>
        </p:spPr>
      </p:pic>
      <p:pic>
        <p:nvPicPr>
          <p:cNvPr id="18" name="Picture Placeholder 17" descr="A group of people on a bus&#10;&#10;Description automatically generated with low confidence">
            <a:extLst>
              <a:ext uri="{FF2B5EF4-FFF2-40B4-BE49-F238E27FC236}">
                <a16:creationId xmlns:a16="http://schemas.microsoft.com/office/drawing/2014/main" id="{CF459646-9230-48F1-B645-214E642CBD2C}"/>
              </a:ext>
            </a:extLst>
          </p:cNvPr>
          <p:cNvPicPr>
            <a:picLocks noGrp="1" noChangeAspect="1"/>
          </p:cNvPicPr>
          <p:nvPr>
            <p:ph type="pic" idx="22"/>
          </p:nvPr>
        </p:nvPicPr>
        <p:blipFill>
          <a:blip r:embed="rId5">
            <a:extLst>
              <a:ext uri="{28A0092B-C50C-407E-A947-70E740481C1C}">
                <a14:useLocalDpi xmlns:a14="http://schemas.microsoft.com/office/drawing/2010/main" val="0"/>
              </a:ext>
            </a:extLst>
          </a:blip>
          <a:srcRect t="27901" b="27901"/>
          <a:stretch>
            <a:fillRect/>
          </a:stretch>
        </p:blipFill>
        <p:spPr>
          <a:xfrm>
            <a:off x="10027760" y="1518292"/>
            <a:ext cx="2164240" cy="1618401"/>
          </a:xfrm>
        </p:spPr>
      </p:pic>
      <p:pic>
        <p:nvPicPr>
          <p:cNvPr id="20" name="Picture 19" descr="A picture containing outdoor, building, ground, house&#10;&#10;Description automatically generated">
            <a:extLst>
              <a:ext uri="{FF2B5EF4-FFF2-40B4-BE49-F238E27FC236}">
                <a16:creationId xmlns:a16="http://schemas.microsoft.com/office/drawing/2014/main" id="{DCE053E9-4C0B-45E7-93D5-3B77428EB47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13430" y="3193558"/>
            <a:ext cx="3117034" cy="1422701"/>
          </a:xfrm>
          <a:prstGeom prst="rect">
            <a:avLst/>
          </a:prstGeom>
        </p:spPr>
      </p:pic>
      <p:pic>
        <p:nvPicPr>
          <p:cNvPr id="26" name="Picture 25" descr="A person standing next to a person lying on a bed&#10;&#10;Description automatically generated with low confidence">
            <a:extLst>
              <a:ext uri="{FF2B5EF4-FFF2-40B4-BE49-F238E27FC236}">
                <a16:creationId xmlns:a16="http://schemas.microsoft.com/office/drawing/2014/main" id="{6BEA7F00-7AA3-451E-A352-197AC815232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7091" y="3063302"/>
            <a:ext cx="3215567" cy="1972169"/>
          </a:xfrm>
          <a:prstGeom prst="rect">
            <a:avLst/>
          </a:prstGeom>
        </p:spPr>
      </p:pic>
      <p:pic>
        <p:nvPicPr>
          <p:cNvPr id="28" name="Picture 27" descr="A couple of women laughing&#10;&#10;Description automatically generated with low confidence">
            <a:extLst>
              <a:ext uri="{FF2B5EF4-FFF2-40B4-BE49-F238E27FC236}">
                <a16:creationId xmlns:a16="http://schemas.microsoft.com/office/drawing/2014/main" id="{1AE5B86F-9345-4001-85FC-ACB09E68C9F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60785" y="1518292"/>
            <a:ext cx="2466975" cy="1618402"/>
          </a:xfrm>
          <a:prstGeom prst="rect">
            <a:avLst/>
          </a:prstGeom>
        </p:spPr>
      </p:pic>
      <p:pic>
        <p:nvPicPr>
          <p:cNvPr id="32" name="Picture 31" descr="A picture containing outdoor, sky, person, grass&#10;&#10;Description automatically generated">
            <a:extLst>
              <a:ext uri="{FF2B5EF4-FFF2-40B4-BE49-F238E27FC236}">
                <a16:creationId xmlns:a16="http://schemas.microsoft.com/office/drawing/2014/main" id="{F87EA1DA-5763-42FB-AE78-E7F80ED7B72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38364" y="1518292"/>
            <a:ext cx="2322421" cy="1618402"/>
          </a:xfrm>
          <a:prstGeom prst="rect">
            <a:avLst/>
          </a:prstGeom>
        </p:spPr>
      </p:pic>
      <p:sp>
        <p:nvSpPr>
          <p:cNvPr id="33" name="Rectangle: Rounded Corners 32">
            <a:extLst>
              <a:ext uri="{FF2B5EF4-FFF2-40B4-BE49-F238E27FC236}">
                <a16:creationId xmlns:a16="http://schemas.microsoft.com/office/drawing/2014/main" id="{CA29FC36-3D2E-4B82-8ADB-29E20F0077CE}"/>
              </a:ext>
            </a:extLst>
          </p:cNvPr>
          <p:cNvSpPr/>
          <p:nvPr/>
        </p:nvSpPr>
        <p:spPr>
          <a:xfrm>
            <a:off x="13536" y="1172083"/>
            <a:ext cx="4592208" cy="161840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Ø"/>
            </a:pPr>
            <a:r>
              <a:rPr lang="en-US" sz="1200" b="1" i="0" dirty="0">
                <a:solidFill>
                  <a:schemeClr val="bg1"/>
                </a:solidFill>
                <a:effectLst/>
                <a:latin typeface="proxima-nova"/>
              </a:rPr>
              <a:t> </a:t>
            </a:r>
            <a:r>
              <a:rPr lang="en-US" sz="1400" b="1" i="0" dirty="0">
                <a:solidFill>
                  <a:schemeClr val="bg1"/>
                </a:solidFill>
                <a:effectLst/>
                <a:latin typeface="Arial" panose="020B0604020202020204" pitchFamily="34" charset="0"/>
                <a:cs typeface="Arial" panose="020B0604020202020204" pitchFamily="34" charset="0"/>
              </a:rPr>
              <a:t>Age is a major risk factor for most common neurodegenerative diseases, including mild cognitive impairment.</a:t>
            </a:r>
            <a:endParaRPr lang="en-US" sz="1400" b="1" dirty="0">
              <a:solidFill>
                <a:schemeClr val="bg1"/>
              </a:solidFill>
              <a:latin typeface="Arial" panose="020B0604020202020204" pitchFamily="34" charset="0"/>
              <a:cs typeface="Arial" panose="020B0604020202020204" pitchFamily="34" charset="0"/>
            </a:endParaRPr>
          </a:p>
        </p:txBody>
      </p:sp>
      <p:sp>
        <p:nvSpPr>
          <p:cNvPr id="34" name="Rectangle: Rounded Corners 33">
            <a:extLst>
              <a:ext uri="{FF2B5EF4-FFF2-40B4-BE49-F238E27FC236}">
                <a16:creationId xmlns:a16="http://schemas.microsoft.com/office/drawing/2014/main" id="{2A165D57-0E5A-4D46-9D54-361350DAE3BE}"/>
              </a:ext>
            </a:extLst>
          </p:cNvPr>
          <p:cNvSpPr/>
          <p:nvPr/>
        </p:nvSpPr>
        <p:spPr>
          <a:xfrm>
            <a:off x="840386" y="5144344"/>
            <a:ext cx="2938509" cy="14227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Ø"/>
            </a:pPr>
            <a:r>
              <a:rPr lang="en-US" sz="1200" b="1" i="0" dirty="0">
                <a:solidFill>
                  <a:schemeClr val="bg1"/>
                </a:solidFill>
                <a:effectLst/>
                <a:latin typeface="latoregular"/>
              </a:rPr>
              <a:t> </a:t>
            </a:r>
            <a:r>
              <a:rPr lang="en-US" sz="1400" b="1" i="0" dirty="0">
                <a:solidFill>
                  <a:schemeClr val="bg1"/>
                </a:solidFill>
                <a:effectLst/>
                <a:latin typeface="Arial" panose="020B0604020202020204" pitchFamily="34" charset="0"/>
                <a:cs typeface="Arial" panose="020B0604020202020204" pitchFamily="34" charset="0"/>
              </a:rPr>
              <a:t> Talking about their life experience to the next generation.</a:t>
            </a:r>
            <a:endParaRPr lang="en-US" sz="1400" b="1" dirty="0">
              <a:solidFill>
                <a:schemeClr val="bg1"/>
              </a:solidFill>
              <a:latin typeface="Arial" panose="020B0604020202020204" pitchFamily="34" charset="0"/>
              <a:cs typeface="Arial" panose="020B0604020202020204" pitchFamily="34" charset="0"/>
            </a:endParaRPr>
          </a:p>
        </p:txBody>
      </p:sp>
      <p:sp>
        <p:nvSpPr>
          <p:cNvPr id="35" name="Rectangle: Rounded Corners 34">
            <a:extLst>
              <a:ext uri="{FF2B5EF4-FFF2-40B4-BE49-F238E27FC236}">
                <a16:creationId xmlns:a16="http://schemas.microsoft.com/office/drawing/2014/main" id="{D0E76B8E-83C4-4849-973F-077193F1B766}"/>
              </a:ext>
            </a:extLst>
          </p:cNvPr>
          <p:cNvSpPr/>
          <p:nvPr/>
        </p:nvSpPr>
        <p:spPr>
          <a:xfrm>
            <a:off x="7171946" y="4857985"/>
            <a:ext cx="3117035" cy="17973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Ø"/>
            </a:pPr>
            <a:r>
              <a:rPr lang="en-US" sz="1400" b="1" i="0" dirty="0">
                <a:solidFill>
                  <a:srgbClr val="000000"/>
                </a:solidFill>
                <a:effectLst/>
                <a:latin typeface="Arial" panose="020B0604020202020204" pitchFamily="34" charset="0"/>
                <a:cs typeface="Arial" panose="020B0604020202020204" pitchFamily="34" charset="0"/>
              </a:rPr>
              <a:t>Memory loss occurs during the end-of-life stages</a:t>
            </a:r>
          </a:p>
          <a:p>
            <a:pPr algn="ctr"/>
            <a:endParaRPr lang="en-US" sz="1200" b="1" i="0" dirty="0">
              <a:solidFill>
                <a:srgbClr val="000000"/>
              </a:solidFill>
              <a:effectLst/>
              <a:latin typeface="latoregular"/>
            </a:endParaRPr>
          </a:p>
        </p:txBody>
      </p:sp>
      <p:pic>
        <p:nvPicPr>
          <p:cNvPr id="4" name="Audio 3">
            <a:hlinkClick r:id="" action="ppaction://media"/>
            <a:extLst>
              <a:ext uri="{FF2B5EF4-FFF2-40B4-BE49-F238E27FC236}">
                <a16:creationId xmlns:a16="http://schemas.microsoft.com/office/drawing/2014/main" id="{E47DC652-7CEA-4DCF-AB58-03640002883D}"/>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780647796"/>
      </p:ext>
    </p:extLst>
  </p:cSld>
  <p:clrMapOvr>
    <a:masterClrMapping/>
  </p:clrMapOvr>
  <mc:AlternateContent xmlns:mc="http://schemas.openxmlformats.org/markup-compatibility/2006">
    <mc:Choice xmlns:p14="http://schemas.microsoft.com/office/powerpoint/2010/main" Requires="p14">
      <p:transition spd="slow" p14:dur="2000" advTm="309323"/>
    </mc:Choice>
    <mc:Fallback>
      <p:transition spd="slow" advTm="3093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C0E99-0DBB-4A0C-90AF-C705DEE8860D}"/>
              </a:ext>
            </a:extLst>
          </p:cNvPr>
          <p:cNvSpPr>
            <a:spLocks noGrp="1"/>
          </p:cNvSpPr>
          <p:nvPr>
            <p:ph type="title"/>
          </p:nvPr>
        </p:nvSpPr>
        <p:spPr>
          <a:xfrm>
            <a:off x="7181850" y="764373"/>
            <a:ext cx="4324350" cy="1293028"/>
          </a:xfrm>
        </p:spPr>
        <p:txBody>
          <a:bodyPr>
            <a:normAutofit/>
          </a:bodyPr>
          <a:lstStyle/>
          <a:p>
            <a:r>
              <a:rPr lang="en-US" dirty="0"/>
              <a:t>Conclusion</a:t>
            </a:r>
          </a:p>
        </p:txBody>
      </p:sp>
      <p:sp>
        <p:nvSpPr>
          <p:cNvPr id="3" name="Content Placeholder 2">
            <a:extLst>
              <a:ext uri="{FF2B5EF4-FFF2-40B4-BE49-F238E27FC236}">
                <a16:creationId xmlns:a16="http://schemas.microsoft.com/office/drawing/2014/main" id="{BEE1DCC7-941B-44D2-BC66-E95C83E838DA}"/>
              </a:ext>
            </a:extLst>
          </p:cNvPr>
          <p:cNvSpPr>
            <a:spLocks noGrp="1"/>
          </p:cNvSpPr>
          <p:nvPr>
            <p:ph idx="1"/>
          </p:nvPr>
        </p:nvSpPr>
        <p:spPr>
          <a:xfrm>
            <a:off x="677333" y="1633492"/>
            <a:ext cx="5816600" cy="4585194"/>
          </a:xfrm>
          <a:solidFill>
            <a:schemeClr val="accent2">
              <a:lumMod val="40000"/>
              <a:lumOff val="60000"/>
            </a:schemeClr>
          </a:solidFill>
        </p:spPr>
        <p:txBody>
          <a:bodyPr>
            <a:normAutofit fontScale="92500" lnSpcReduction="20000"/>
          </a:bodyPr>
          <a:lstStyle/>
          <a:p>
            <a:pPr marL="0" indent="0">
              <a:lnSpc>
                <a:spcPct val="150000"/>
              </a:lnSpc>
              <a:buNone/>
            </a:pPr>
            <a:r>
              <a:rPr lang="en-US" sz="1700" b="1" dirty="0">
                <a:solidFill>
                  <a:schemeClr val="bg1"/>
                </a:solidFill>
                <a:latin typeface="Arial" panose="020B0604020202020204" pitchFamily="34" charset="0"/>
                <a:cs typeface="Arial" panose="020B0604020202020204" pitchFamily="34" charset="0"/>
              </a:rPr>
              <a:t>In conclusion, t</a:t>
            </a:r>
            <a:r>
              <a:rPr lang="en-US" sz="1700" b="1" i="0" dirty="0">
                <a:solidFill>
                  <a:schemeClr val="bg1"/>
                </a:solidFill>
                <a:effectLst/>
                <a:latin typeface="Arial" panose="020B0604020202020204" pitchFamily="34" charset="0"/>
                <a:cs typeface="Arial" panose="020B0604020202020204" pitchFamily="34" charset="0"/>
              </a:rPr>
              <a:t>he stages of human life are the seven steps that are experienced throughout the life cycle. During that time, the individual learns from the surrounding environment and experiences all kinds of physical and emotional changes. </a:t>
            </a:r>
            <a:r>
              <a:rPr lang="en-US" sz="1700" b="1" dirty="0">
                <a:solidFill>
                  <a:schemeClr val="bg1"/>
                </a:solidFill>
                <a:latin typeface="Arial" panose="020B0604020202020204" pitchFamily="34" charset="0"/>
                <a:cs typeface="Arial" panose="020B0604020202020204" pitchFamily="34" charset="0"/>
              </a:rPr>
              <a:t>The psychological aspect in a lifespan </a:t>
            </a:r>
            <a:r>
              <a:rPr lang="en-US" sz="1700" b="1" i="0" dirty="0">
                <a:solidFill>
                  <a:schemeClr val="bg1"/>
                </a:solidFill>
                <a:effectLst/>
                <a:latin typeface="Arial" panose="020B0604020202020204" pitchFamily="34" charset="0"/>
                <a:cs typeface="Arial" panose="020B0604020202020204" pitchFamily="34" charset="0"/>
              </a:rPr>
              <a:t>intrigues me in how </a:t>
            </a:r>
            <a:r>
              <a:rPr lang="en-US" sz="1700" b="1" dirty="0">
                <a:solidFill>
                  <a:schemeClr val="bg1"/>
                </a:solidFill>
                <a:latin typeface="Arial" panose="020B0604020202020204" pitchFamily="34" charset="0"/>
                <a:cs typeface="Arial" panose="020B0604020202020204" pitchFamily="34" charset="0"/>
              </a:rPr>
              <a:t> t</a:t>
            </a:r>
            <a:r>
              <a:rPr lang="en-US" sz="1700" b="1" i="0" dirty="0">
                <a:solidFill>
                  <a:schemeClr val="bg1"/>
                </a:solidFill>
                <a:effectLst/>
                <a:latin typeface="Arial" panose="020B0604020202020204" pitchFamily="34" charset="0"/>
                <a:cs typeface="Arial" panose="020B0604020202020204" pitchFamily="34" charset="0"/>
              </a:rPr>
              <a:t>he learning and intellect process of human development. Especially, in how  </a:t>
            </a:r>
            <a:r>
              <a:rPr lang="en-US" sz="1700" b="1" dirty="0">
                <a:solidFill>
                  <a:schemeClr val="bg1"/>
                </a:solidFill>
                <a:latin typeface="Arial" panose="020B0604020202020204" pitchFamily="34" charset="0"/>
                <a:cs typeface="Arial" panose="020B0604020202020204" pitchFamily="34" charset="0"/>
              </a:rPr>
              <a:t>the</a:t>
            </a:r>
            <a:r>
              <a:rPr lang="en-US" sz="1700" b="1" i="0" dirty="0">
                <a:solidFill>
                  <a:schemeClr val="bg1"/>
                </a:solidFill>
                <a:effectLst/>
                <a:latin typeface="Arial" panose="020B0604020202020204" pitchFamily="34" charset="0"/>
                <a:cs typeface="Arial" panose="020B0604020202020204" pitchFamily="34" charset="0"/>
              </a:rPr>
              <a:t> early stages of life in infancy develops with much more intensity, and then our minds reverses (declines) at the end stage of life. We endure and go through life experiences that shapes us into who we are.  It is a part of human nature. Cherish each moment, make memories with family and loved ones throughout each stage in a lifespan to </a:t>
            </a:r>
            <a:r>
              <a:rPr lang="en-US" sz="1700" b="1" dirty="0">
                <a:solidFill>
                  <a:schemeClr val="bg1"/>
                </a:solidFill>
                <a:latin typeface="Arial" panose="020B0604020202020204" pitchFamily="34" charset="0"/>
                <a:cs typeface="Arial" panose="020B0604020202020204" pitchFamily="34" charset="0"/>
              </a:rPr>
              <a:t>keep the </a:t>
            </a:r>
            <a:r>
              <a:rPr lang="en-US" sz="1700" b="1" i="0" dirty="0">
                <a:solidFill>
                  <a:schemeClr val="bg1"/>
                </a:solidFill>
                <a:effectLst/>
                <a:latin typeface="Arial" panose="020B0604020202020204" pitchFamily="34" charset="0"/>
                <a:cs typeface="Arial" panose="020B0604020202020204" pitchFamily="34" charset="0"/>
              </a:rPr>
              <a:t>memories until the end. </a:t>
            </a:r>
            <a:endParaRPr lang="en-US" sz="1700" b="1" dirty="0">
              <a:solidFill>
                <a:schemeClr val="bg1"/>
              </a:solidFill>
              <a:latin typeface="Arial" panose="020B0604020202020204" pitchFamily="34" charset="0"/>
              <a:cs typeface="Arial" panose="020B0604020202020204" pitchFamily="34" charset="0"/>
            </a:endParaRPr>
          </a:p>
        </p:txBody>
      </p:sp>
      <p:pic>
        <p:nvPicPr>
          <p:cNvPr id="5" name="Picture 4" descr="Colourful carved figures of humans">
            <a:extLst>
              <a:ext uri="{FF2B5EF4-FFF2-40B4-BE49-F238E27FC236}">
                <a16:creationId xmlns:a16="http://schemas.microsoft.com/office/drawing/2014/main" id="{DFC1BFCA-7F8F-B215-128C-B9FF3E22144B}"/>
              </a:ext>
            </a:extLst>
          </p:cNvPr>
          <p:cNvPicPr>
            <a:picLocks noChangeAspect="1"/>
          </p:cNvPicPr>
          <p:nvPr/>
        </p:nvPicPr>
        <p:blipFill rotWithShape="1">
          <a:blip r:embed="rId4"/>
          <a:srcRect l="3024" r="2533" b="-1"/>
          <a:stretch/>
        </p:blipFill>
        <p:spPr>
          <a:xfrm>
            <a:off x="6985000" y="2501159"/>
            <a:ext cx="4521200" cy="3410926"/>
          </a:xfrm>
          <a:prstGeom prst="rect">
            <a:avLst/>
          </a:prstGeom>
        </p:spPr>
      </p:pic>
      <p:pic>
        <p:nvPicPr>
          <p:cNvPr id="6" name="Audio 5">
            <a:hlinkClick r:id="" action="ppaction://media"/>
            <a:extLst>
              <a:ext uri="{FF2B5EF4-FFF2-40B4-BE49-F238E27FC236}">
                <a16:creationId xmlns:a16="http://schemas.microsoft.com/office/drawing/2014/main" id="{F77D1F09-879A-473F-A575-C047151A509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869896920"/>
      </p:ext>
    </p:extLst>
  </p:cSld>
  <p:clrMapOvr>
    <a:masterClrMapping/>
  </p:clrMapOvr>
  <mc:AlternateContent xmlns:mc="http://schemas.openxmlformats.org/markup-compatibility/2006">
    <mc:Choice xmlns:p14="http://schemas.microsoft.com/office/powerpoint/2010/main" Requires="p14">
      <p:transition spd="slow" p14:dur="2000" advTm="90242"/>
    </mc:Choice>
    <mc:Fallback>
      <p:transition spd="slow" advTm="902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ounded Rectangle 14">
            <a:extLst>
              <a:ext uri="{FF2B5EF4-FFF2-40B4-BE49-F238E27FC236}">
                <a16:creationId xmlns:a16="http://schemas.microsoft.com/office/drawing/2014/main" id="{637BD688-14A6-4B96-B8A2-3CD81C054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0"/>
            <a:ext cx="7555992"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useBgFill="1">
        <p:nvSpPr>
          <p:cNvPr id="17" name="Rectangle 16">
            <a:extLst>
              <a:ext uri="{FF2B5EF4-FFF2-40B4-BE49-F238E27FC236}">
                <a16:creationId xmlns:a16="http://schemas.microsoft.com/office/drawing/2014/main" id="{B7B2544F-CA5E-40F6-9525-716A90C83F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19" name="Picture 18">
            <a:extLst>
              <a:ext uri="{FF2B5EF4-FFF2-40B4-BE49-F238E27FC236}">
                <a16:creationId xmlns:a16="http://schemas.microsoft.com/office/drawing/2014/main" id="{757AB653-403A-4C29-A765-2D5A9A91CA4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1" r="69222"/>
          <a:stretch/>
        </p:blipFill>
        <p:spPr>
          <a:xfrm>
            <a:off x="-1" y="4038600"/>
            <a:ext cx="4629151" cy="2819400"/>
          </a:xfrm>
          <a:prstGeom prst="rect">
            <a:avLst/>
          </a:prstGeom>
        </p:spPr>
      </p:pic>
      <p:sp>
        <p:nvSpPr>
          <p:cNvPr id="2" name="Title 1">
            <a:extLst>
              <a:ext uri="{FF2B5EF4-FFF2-40B4-BE49-F238E27FC236}">
                <a16:creationId xmlns:a16="http://schemas.microsoft.com/office/drawing/2014/main" id="{B6A369BD-1F4D-4239-BAF5-164F6D279553}"/>
              </a:ext>
            </a:extLst>
          </p:cNvPr>
          <p:cNvSpPr>
            <a:spLocks noGrp="1"/>
          </p:cNvSpPr>
          <p:nvPr>
            <p:ph type="title"/>
          </p:nvPr>
        </p:nvSpPr>
        <p:spPr>
          <a:xfrm>
            <a:off x="665922" y="987287"/>
            <a:ext cx="3548269" cy="4697896"/>
          </a:xfrm>
        </p:spPr>
        <p:txBody>
          <a:bodyPr>
            <a:normAutofit/>
          </a:bodyPr>
          <a:lstStyle/>
          <a:p>
            <a:r>
              <a:rPr lang="en-US" sz="3600" dirty="0"/>
              <a:t>Picture References</a:t>
            </a:r>
          </a:p>
        </p:txBody>
      </p:sp>
      <p:sp>
        <p:nvSpPr>
          <p:cNvPr id="3" name="Content Placeholder 2">
            <a:extLst>
              <a:ext uri="{FF2B5EF4-FFF2-40B4-BE49-F238E27FC236}">
                <a16:creationId xmlns:a16="http://schemas.microsoft.com/office/drawing/2014/main" id="{DA623B41-860C-483C-9B18-2F764C13A787}"/>
              </a:ext>
            </a:extLst>
          </p:cNvPr>
          <p:cNvSpPr>
            <a:spLocks noGrp="1"/>
          </p:cNvSpPr>
          <p:nvPr>
            <p:ph idx="1"/>
          </p:nvPr>
        </p:nvSpPr>
        <p:spPr>
          <a:xfrm>
            <a:off x="5057825" y="987287"/>
            <a:ext cx="5755949" cy="4697895"/>
          </a:xfrm>
        </p:spPr>
        <p:txBody>
          <a:bodyPr anchor="ctr">
            <a:normAutofit fontScale="77500" lnSpcReduction="20000"/>
          </a:bodyPr>
          <a:lstStyle/>
          <a:p>
            <a:pPr marL="0" indent="0">
              <a:buNone/>
            </a:pPr>
            <a:endParaRPr lang="en-US" sz="700" u="sng" dirty="0"/>
          </a:p>
          <a:p>
            <a:pPr marL="0" indent="0">
              <a:buNone/>
            </a:pPr>
            <a:r>
              <a:rPr lang="en-US" sz="1000" dirty="0"/>
              <a:t>https://www.google.com/search?q=Pictures+of++scenes+look+who%27s+talking+movie&amp;tbm=isch&amp;ved=2ahUKEwi0g6-I7_32AhWLmnIEHfogA54Q2-cCegQIABAA&amp;oq=Pictures+of++scenes+look+who%27s+talking+movie&amp;gs_lcp=CgNpbWcQAzIHCCMQ7wMQJ1CACFisF2CpL2gAcAB4AIABR4gBxASSAQIxMJgBAKABAaoBC2d3cy13aXotaW1nwAEB&amp;sclient=img&amp;ei=wLRMYrSjFIu1ytMP-sGM8Ak&amp;bih=837&amp;biw=1707&amp;rlz=1C1RXQR_enUS967US967</a:t>
            </a:r>
          </a:p>
          <a:p>
            <a:pPr marL="0" indent="0">
              <a:buNone/>
            </a:pPr>
            <a:r>
              <a:rPr lang="en-US" sz="1000" dirty="0"/>
              <a:t>https://www.google.com/search?q=Pictures+of++scenes+kindergarten+cop+movie&amp;tbm=isch&amp;ved=2ahUKEwiqrcbY7_32AhW7rHIEHWXXB_EQ2-cCegQIABAA&amp;oq=Pictures+of++scenes+kindergarten+cop+movie&amp;gs_lcp=CgNpbWcQAzoHCCMQ7wMQJzoGCAAQCBAeUN8JWOJSYKFhaABwAHgAgAHXAYgBthCSAQYzNC4wLjGYAQCgAQGqAQtnd3Mtd2l6LWltZ8ABAQ&amp;sclient=img&amp;ei=aLVMYqrZHbvZytMP5a6fiA8&amp;bih=837&amp;biw=1707&amp;rlz=1C1RXQR_enUS967US967</a:t>
            </a:r>
          </a:p>
          <a:p>
            <a:pPr marL="0" indent="0">
              <a:buNone/>
            </a:pPr>
            <a:r>
              <a:rPr lang="en-US" sz="1000" dirty="0"/>
              <a:t>https://www.google.com/search?q=Pictures+of+now+%26+then++movie+&amp;tbm=isch&amp;ved=2ahUKEwi2qPry9v32AhVoGVkFHd2RBcMQ2-cCegQIABAA&amp;oq=Pictures+of+now+%26+then++movie+&amp;gs_lcp=CgNpbWcQAzoHCCMQ7wMQJ1ClBVjrQGD-SWgBcAB4AIABQogBug2SAQIzMpgBAKABAaoBC2d3cy13aXotaW1nwAEB&amp;sclient=img&amp;ei=9rxMYrbVN-iy5NoP3aOWmAw&amp;bih=837&amp;biw=1707&amp;rlz=1C1RXQR_enUS967US967</a:t>
            </a:r>
          </a:p>
          <a:p>
            <a:pPr marL="0" indent="0">
              <a:buNone/>
            </a:pPr>
            <a:r>
              <a:rPr lang="en-US" sz="1000" dirty="0"/>
              <a:t>https://www.google.com/search?q=Pictures+of+scenes+good+will+hunting++movie+fighting&amp;tbm=isch&amp;ved=2ahUKEwj2ptXw9_32AhW1D1kFHUUNAjAQ2-cCegQIABAA&amp;oq=Pictures+of+scenes+good+will+hunting++movie+fighting&amp;gs_lcp=CgNpbWcQAzoHCCMQ7wMQJ1D4BljEFmDdGmgAcAB4AIABQIgBvQSSAQIxMJgBAKABAaoBC2d3cy13aXotaW1nwAEB&amp;sclient=img&amp;ei=_r1MYvavIbWf5NoPxZqIgAM&amp;bih=837&amp;biw=1707&amp;rlz=1C1RXQR_enUS967US967</a:t>
            </a:r>
          </a:p>
          <a:p>
            <a:pPr marL="0" indent="0">
              <a:buNone/>
            </a:pPr>
            <a:r>
              <a:rPr lang="en-US" sz="1000" dirty="0"/>
              <a:t>https://www.google.com/search?q=Pictures+of+scenes+steel+magnolias+easter&amp;tbm=isch&amp;ved=2ahUKEwj535Ow-v32AhXlF1kFHT5iBi8Q2-cCegQIABAA&amp;oq=Pictures+of+scenes+steel+magnolias+easter&amp;gs_lcp=CgNpbWcQAzoHCCMQ7wMQJ1AAWIEPYKgUaABwAHgAgAGyBIgBixmSAQczLTEuNC4ymAEAoAEBqgELZ3dzLXdpei1pbWfAAQE&amp;sclient=img&amp;ei=nMBMYvmhIuWv5NoPvsSZ-AI&amp;bih=837&amp;biw=1707&amp;rlz=1C1RXQR_enUS967US967</a:t>
            </a:r>
          </a:p>
          <a:p>
            <a:pPr marL="0" indent="0">
              <a:buNone/>
            </a:pPr>
            <a:r>
              <a:rPr lang="en-US" sz="1000" dirty="0"/>
              <a:t>https://www.google.com/search?q=movie+scene+pics+fried+green+tomatoes+&amp;tbm=isch&amp;ved=2ahUKEwiE-aTMjP72AhXQqnIEHb0MCb0Q2-cCegQIABAA&amp;oq=movie+scene+pics+fried+green+tomatoes+&amp;gs_lcp=CgNpbWcQAzIHCCMQ7wMQJzIHCCMQ7wMQJ1DECFiqImDGKWgAcAB4AIABS4gBqgiSAQIxNpgBAKABAaoBC2d3cy13aXotaW1nwAEB&amp;sclient=img&amp;ei=t9NMYsTBGNDVytMPvZmk6As&amp;bih=837&amp;biw=1707&amp;rlz=1C1RXQR_enUS967US967</a:t>
            </a:r>
          </a:p>
          <a:p>
            <a:pPr marL="0" indent="0">
              <a:buNone/>
            </a:pPr>
            <a:r>
              <a:rPr lang="en-US" sz="1000" dirty="0"/>
              <a:t>https://www.google.com/search?rlz=1C1RXQR_enUS967US967&amp;sxsrf=APq-WBtH5I4hSkdU7gF87Y_c4ViymvjiPA:1649218020371&amp;source=univ&amp;tbm=isch&amp;q=pictures+of+movie+action+roll&amp;fir=FCxbEJXdRPyfHM%252ChH0po9AVVUopgM%252C_%253BSSd0hwjcKvceiM%252Cpa4N68J2FUJ-cM%252C_%253BTEiSyY4vgqPTDM%252CPeEMjW1uEttP2M%252C_%253B8M--ilQDN2YsIM%252CiwkaWzUtLqeL2M%252C_%253BDXyKl_IZGC5s3M%252CgpB71JzKz0CrzM%252C_%253Bz1--tvTLgWoFSM%252CPqNrB3ILW6V9CM%252C_%253BS3fMit360ASLAM%252CMfMHKch2eUuG5M%252C_%253BWV0MkRIPgvbENM%252CIDQaQKtAnp4OqM%252C_%253BB_-n-UMg1Kg2jM%252CiwkaWzUtLqeL2M%252C_%253B7FBZz6ils7OviM%252Cpa4N68J2FUJ-cM%252C_&amp;usg=AI4_-kRSk_6LCssZyUCigPXT5CctwI0VDA&amp;sa=X&amp;ved=2ahUKEwjrqovyx_72AhXEhHIEHXyhC9UQ7Al6BAgCEEY&amp;biw=1707&amp;bih=837&amp;dpr=1.13#imgrc=DXyKl_IZGC5s3M</a:t>
            </a:r>
          </a:p>
          <a:p>
            <a:pPr marL="0" indent="0">
              <a:buNone/>
            </a:pPr>
            <a:r>
              <a:rPr lang="en-US" sz="800" dirty="0">
                <a:hlinkClick r:id="rId3" tooltip="http://www.pngall.com/filmstrip-png"/>
              </a:rPr>
              <a:t>This Photo</a:t>
            </a:r>
            <a:r>
              <a:rPr lang="en-US" sz="800" dirty="0"/>
              <a:t> by Unknown Author is licensed under </a:t>
            </a:r>
            <a:r>
              <a:rPr lang="en-US" sz="800" dirty="0">
                <a:hlinkClick r:id="rId4" tooltip="https://creativecommons.org/licenses/by-nc/3.0/"/>
              </a:rPr>
              <a:t>CC BY-NC</a:t>
            </a:r>
            <a:endParaRPr lang="en-US" sz="800" dirty="0"/>
          </a:p>
          <a:p>
            <a:pPr marL="0" indent="0">
              <a:buNone/>
            </a:pPr>
            <a:endParaRPr lang="en-US" sz="700" dirty="0"/>
          </a:p>
        </p:txBody>
      </p:sp>
    </p:spTree>
    <p:extLst>
      <p:ext uri="{BB962C8B-B14F-4D97-AF65-F5344CB8AC3E}">
        <p14:creationId xmlns:p14="http://schemas.microsoft.com/office/powerpoint/2010/main" val="1025812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A0423-6925-4DC8-A41F-CE8C9F04B23B}"/>
              </a:ext>
            </a:extLst>
          </p:cNvPr>
          <p:cNvSpPr>
            <a:spLocks noGrp="1"/>
          </p:cNvSpPr>
          <p:nvPr>
            <p:ph type="title"/>
          </p:nvPr>
        </p:nvSpPr>
        <p:spPr/>
        <p:txBody>
          <a:bodyPr/>
          <a:lstStyle/>
          <a:p>
            <a:r>
              <a:rPr lang="en-US" dirty="0"/>
              <a:t>Movie References</a:t>
            </a:r>
          </a:p>
        </p:txBody>
      </p:sp>
      <p:graphicFrame>
        <p:nvGraphicFramePr>
          <p:cNvPr id="7" name="Content Placeholder 3">
            <a:extLst>
              <a:ext uri="{FF2B5EF4-FFF2-40B4-BE49-F238E27FC236}">
                <a16:creationId xmlns:a16="http://schemas.microsoft.com/office/drawing/2014/main" id="{EE94D7CF-D40F-0430-5054-C9D1C2160ED0}"/>
              </a:ext>
            </a:extLst>
          </p:cNvPr>
          <p:cNvGraphicFramePr>
            <a:graphicFrameLocks noGrp="1"/>
          </p:cNvGraphicFramePr>
          <p:nvPr>
            <p:ph idx="1"/>
          </p:nvPr>
        </p:nvGraphicFramePr>
        <p:xfrm>
          <a:off x="685800" y="2193925"/>
          <a:ext cx="8946472" cy="41277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01125377"/>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01D17D"/>
      </a:accent1>
      <a:accent2>
        <a:srgbClr val="84C72A"/>
      </a:accent2>
      <a:accent3>
        <a:srgbClr val="E1D126"/>
      </a:accent3>
      <a:accent4>
        <a:srgbClr val="E29932"/>
      </a:accent4>
      <a:accent5>
        <a:srgbClr val="E56526"/>
      </a:accent5>
      <a:accent6>
        <a:srgbClr val="D63731"/>
      </a:accent6>
      <a:hlink>
        <a:srgbClr val="35FA7F"/>
      </a:hlink>
      <a:folHlink>
        <a:srgbClr val="BAFC85"/>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2B2A868B-6BC2-4B3E-98B9-1258F41035DE}"/>
    </a:ext>
  </a:extLst>
</a:theme>
</file>

<file path=docProps/app.xml><?xml version="1.0" encoding="utf-8"?>
<Properties xmlns="http://schemas.openxmlformats.org/officeDocument/2006/extended-properties" xmlns:vt="http://schemas.openxmlformats.org/officeDocument/2006/docPropsVTypes">
  <Template>Vapor Trail</Template>
  <TotalTime>640</TotalTime>
  <Words>1524</Words>
  <Application>Microsoft Office PowerPoint</Application>
  <PresentationFormat>Widescreen</PresentationFormat>
  <Paragraphs>86</Paragraphs>
  <Slides>13</Slides>
  <Notes>0</Notes>
  <HiddenSlides>0</HiddenSlides>
  <MMClips>11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Century Gothic</vt:lpstr>
      <vt:lpstr>ClearSans</vt:lpstr>
      <vt:lpstr>latoregular</vt:lpstr>
      <vt:lpstr>Open Sans</vt:lpstr>
      <vt:lpstr>proxima-nova</vt:lpstr>
      <vt:lpstr>Wingdings</vt:lpstr>
      <vt:lpstr>Vapor Trail</vt:lpstr>
      <vt:lpstr>human development through the seven stages of a lifespan  </vt:lpstr>
      <vt:lpstr>Table of Contents</vt:lpstr>
      <vt:lpstr>Introduction</vt:lpstr>
      <vt:lpstr>“Look Who’s Talking” Physical/Social Development in Infancy</vt:lpstr>
      <vt:lpstr>“Kindergarten cop”  Personality/Social Development Early Childhood</vt:lpstr>
      <vt:lpstr>“NOW &amp; THEN”  Social/Emotional Development Middle Childhood</vt:lpstr>
      <vt:lpstr>“good will hunting”  Emotional/Conduct Development Adolescence</vt:lpstr>
      <vt:lpstr>“good will hunting”  Intellectual Development Early Adulthood</vt:lpstr>
      <vt:lpstr>“Steel magnolias”  Emotional Development Middle Adulthood</vt:lpstr>
      <vt:lpstr>“Fried Green tomatoes”  Cognitive Development Old Age</vt:lpstr>
      <vt:lpstr>Conclusion</vt:lpstr>
      <vt:lpstr>Picture References</vt:lpstr>
      <vt:lpstr>Movie 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Seven Stages of  Developmental Psychology </dc:title>
  <dc:creator>on.bruce.cheryl.a</dc:creator>
  <cp:lastModifiedBy>on.bruce.cheryl.a</cp:lastModifiedBy>
  <cp:revision>1</cp:revision>
  <dcterms:created xsi:type="dcterms:W3CDTF">2022-04-05T03:42:19Z</dcterms:created>
  <dcterms:modified xsi:type="dcterms:W3CDTF">2022-04-22T07:58:15Z</dcterms:modified>
</cp:coreProperties>
</file>