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61A3D2-382B-44D4-889F-7138DBAD49D5}" v="39" dt="2020-12-05T23:00:35.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ryl Perry" userId="c8ee429b92510dc4" providerId="LiveId" clId="{3C61A3D2-382B-44D4-889F-7138DBAD49D5}"/>
    <pc:docChg chg="undo custSel mod addSld delSld modSld">
      <pc:chgData name="Cheryl Perry" userId="c8ee429b92510dc4" providerId="LiveId" clId="{3C61A3D2-382B-44D4-889F-7138DBAD49D5}" dt="2020-12-05T23:00:35.096" v="1419" actId="20577"/>
      <pc:docMkLst>
        <pc:docMk/>
      </pc:docMkLst>
      <pc:sldChg chg="addSp delSp modSp mod setBg">
        <pc:chgData name="Cheryl Perry" userId="c8ee429b92510dc4" providerId="LiveId" clId="{3C61A3D2-382B-44D4-889F-7138DBAD49D5}" dt="2020-12-05T14:29:24.697" v="4" actId="26606"/>
        <pc:sldMkLst>
          <pc:docMk/>
          <pc:sldMk cId="2101388459" sldId="256"/>
        </pc:sldMkLst>
        <pc:spChg chg="mod">
          <ac:chgData name="Cheryl Perry" userId="c8ee429b92510dc4" providerId="LiveId" clId="{3C61A3D2-382B-44D4-889F-7138DBAD49D5}" dt="2020-12-05T14:29:24.697" v="4" actId="26606"/>
          <ac:spMkLst>
            <pc:docMk/>
            <pc:sldMk cId="2101388459" sldId="256"/>
            <ac:spMk id="2" creationId="{AFC67A82-5DBD-4DB8-B05E-11FA3C4C07E2}"/>
          </ac:spMkLst>
        </pc:spChg>
        <pc:spChg chg="mod">
          <ac:chgData name="Cheryl Perry" userId="c8ee429b92510dc4" providerId="LiveId" clId="{3C61A3D2-382B-44D4-889F-7138DBAD49D5}" dt="2020-12-05T14:29:24.697" v="4" actId="26606"/>
          <ac:spMkLst>
            <pc:docMk/>
            <pc:sldMk cId="2101388459" sldId="256"/>
            <ac:spMk id="3" creationId="{FF7F860F-D68D-45D5-80B1-DC91E860D577}"/>
          </ac:spMkLst>
        </pc:spChg>
        <pc:spChg chg="add del">
          <ac:chgData name="Cheryl Perry" userId="c8ee429b92510dc4" providerId="LiveId" clId="{3C61A3D2-382B-44D4-889F-7138DBAD49D5}" dt="2020-12-05T14:29:20.543" v="1" actId="26606"/>
          <ac:spMkLst>
            <pc:docMk/>
            <pc:sldMk cId="2101388459" sldId="256"/>
            <ac:spMk id="8" creationId="{46DBB1A9-22FF-46E7-97B9-AE54774753DD}"/>
          </ac:spMkLst>
        </pc:spChg>
        <pc:spChg chg="add del">
          <ac:chgData name="Cheryl Perry" userId="c8ee429b92510dc4" providerId="LiveId" clId="{3C61A3D2-382B-44D4-889F-7138DBAD49D5}" dt="2020-12-05T14:29:24.619" v="3" actId="26606"/>
          <ac:spMkLst>
            <pc:docMk/>
            <pc:sldMk cId="2101388459" sldId="256"/>
            <ac:spMk id="9" creationId="{FC23C8D4-BD3D-4473-B3D0-89011586BE82}"/>
          </ac:spMkLst>
        </pc:spChg>
        <pc:spChg chg="add">
          <ac:chgData name="Cheryl Perry" userId="c8ee429b92510dc4" providerId="LiveId" clId="{3C61A3D2-382B-44D4-889F-7138DBAD49D5}" dt="2020-12-05T14:29:24.697" v="4" actId="26606"/>
          <ac:spMkLst>
            <pc:docMk/>
            <pc:sldMk cId="2101388459" sldId="256"/>
            <ac:spMk id="11" creationId="{46DBB1A9-22FF-46E7-97B9-AE54774753DD}"/>
          </ac:spMkLst>
        </pc:spChg>
        <pc:picChg chg="add del">
          <ac:chgData name="Cheryl Perry" userId="c8ee429b92510dc4" providerId="LiveId" clId="{3C61A3D2-382B-44D4-889F-7138DBAD49D5}" dt="2020-12-05T14:29:24.619" v="3" actId="26606"/>
          <ac:picMkLst>
            <pc:docMk/>
            <pc:sldMk cId="2101388459" sldId="256"/>
            <ac:picMk id="5" creationId="{6BCDE5E8-C3BB-401C-91C9-3E3F43F9E8CB}"/>
          </ac:picMkLst>
        </pc:picChg>
        <pc:cxnChg chg="add del">
          <ac:chgData name="Cheryl Perry" userId="c8ee429b92510dc4" providerId="LiveId" clId="{3C61A3D2-382B-44D4-889F-7138DBAD49D5}" dt="2020-12-05T14:29:20.543" v="1" actId="26606"/>
          <ac:cxnSpMkLst>
            <pc:docMk/>
            <pc:sldMk cId="2101388459" sldId="256"/>
            <ac:cxnSpMk id="10" creationId="{3A1AAD47-56AD-4EE6-A88C-981D060DC2D6}"/>
          </ac:cxnSpMkLst>
        </pc:cxnChg>
        <pc:cxnChg chg="add">
          <ac:chgData name="Cheryl Perry" userId="c8ee429b92510dc4" providerId="LiveId" clId="{3C61A3D2-382B-44D4-889F-7138DBAD49D5}" dt="2020-12-05T14:29:24.697" v="4" actId="26606"/>
          <ac:cxnSpMkLst>
            <pc:docMk/>
            <pc:sldMk cId="2101388459" sldId="256"/>
            <ac:cxnSpMk id="12" creationId="{3A1AAD47-56AD-4EE6-A88C-981D060DC2D6}"/>
          </ac:cxnSpMkLst>
        </pc:cxnChg>
      </pc:sldChg>
      <pc:sldChg chg="modSp">
        <pc:chgData name="Cheryl Perry" userId="c8ee429b92510dc4" providerId="LiveId" clId="{3C61A3D2-382B-44D4-889F-7138DBAD49D5}" dt="2020-12-05T14:32:18.220" v="16" actId="255"/>
        <pc:sldMkLst>
          <pc:docMk/>
          <pc:sldMk cId="348768147" sldId="257"/>
        </pc:sldMkLst>
        <pc:spChg chg="mod">
          <ac:chgData name="Cheryl Perry" userId="c8ee429b92510dc4" providerId="LiveId" clId="{3C61A3D2-382B-44D4-889F-7138DBAD49D5}" dt="2020-12-05T14:31:44.903" v="15" actId="255"/>
          <ac:spMkLst>
            <pc:docMk/>
            <pc:sldMk cId="348768147" sldId="257"/>
            <ac:spMk id="2" creationId="{E6AFB0EB-2E38-4553-BF93-2B22826DF4A2}"/>
          </ac:spMkLst>
        </pc:spChg>
        <pc:spChg chg="mod">
          <ac:chgData name="Cheryl Perry" userId="c8ee429b92510dc4" providerId="LiveId" clId="{3C61A3D2-382B-44D4-889F-7138DBAD49D5}" dt="2020-12-05T14:32:18.220" v="16" actId="255"/>
          <ac:spMkLst>
            <pc:docMk/>
            <pc:sldMk cId="348768147" sldId="257"/>
            <ac:spMk id="5" creationId="{76251746-68DB-415E-8968-B16601536993}"/>
          </ac:spMkLst>
        </pc:spChg>
      </pc:sldChg>
      <pc:sldChg chg="addSp delSp modSp add">
        <pc:chgData name="Cheryl Perry" userId="c8ee429b92510dc4" providerId="LiveId" clId="{3C61A3D2-382B-44D4-889F-7138DBAD49D5}" dt="2020-12-05T22:11:56.816" v="1329" actId="207"/>
        <pc:sldMkLst>
          <pc:docMk/>
          <pc:sldMk cId="2856517791" sldId="258"/>
        </pc:sldMkLst>
        <pc:spChg chg="add del mod">
          <ac:chgData name="Cheryl Perry" userId="c8ee429b92510dc4" providerId="LiveId" clId="{3C61A3D2-382B-44D4-889F-7138DBAD49D5}" dt="2020-12-05T21:53:35.009" v="929"/>
          <ac:spMkLst>
            <pc:docMk/>
            <pc:sldMk cId="2856517791" sldId="258"/>
            <ac:spMk id="2" creationId="{A01D2720-B434-4184-85C5-961D67AA021A}"/>
          </ac:spMkLst>
        </pc:spChg>
        <pc:spChg chg="del">
          <ac:chgData name="Cheryl Perry" userId="c8ee429b92510dc4" providerId="LiveId" clId="{3C61A3D2-382B-44D4-889F-7138DBAD49D5}" dt="2020-12-05T14:34:20.133" v="18"/>
          <ac:spMkLst>
            <pc:docMk/>
            <pc:sldMk cId="2856517791" sldId="258"/>
            <ac:spMk id="2" creationId="{B665F873-86E5-483C-8A49-5A753687AD71}"/>
          </ac:spMkLst>
        </pc:spChg>
        <pc:spChg chg="del">
          <ac:chgData name="Cheryl Perry" userId="c8ee429b92510dc4" providerId="LiveId" clId="{3C61A3D2-382B-44D4-889F-7138DBAD49D5}" dt="2020-12-05T14:34:20.133" v="18"/>
          <ac:spMkLst>
            <pc:docMk/>
            <pc:sldMk cId="2856517791" sldId="258"/>
            <ac:spMk id="3" creationId="{5FF02A19-DC0E-43A4-8436-BC498CAF71A0}"/>
          </ac:spMkLst>
        </pc:spChg>
        <pc:spChg chg="del">
          <ac:chgData name="Cheryl Perry" userId="c8ee429b92510dc4" providerId="LiveId" clId="{3C61A3D2-382B-44D4-889F-7138DBAD49D5}" dt="2020-12-05T14:34:20.133" v="18"/>
          <ac:spMkLst>
            <pc:docMk/>
            <pc:sldMk cId="2856517791" sldId="258"/>
            <ac:spMk id="4" creationId="{1866D9CB-354B-4519-BC59-44A7C805FD59}"/>
          </ac:spMkLst>
        </pc:spChg>
        <pc:spChg chg="add del mod">
          <ac:chgData name="Cheryl Perry" userId="c8ee429b92510dc4" providerId="LiveId" clId="{3C61A3D2-382B-44D4-889F-7138DBAD49D5}" dt="2020-12-05T21:52:39.686" v="480"/>
          <ac:spMkLst>
            <pc:docMk/>
            <pc:sldMk cId="2856517791" sldId="258"/>
            <ac:spMk id="4" creationId="{EFBED2EE-3A7F-4D86-B99A-7DBCB7FAA1D7}"/>
          </ac:spMkLst>
        </pc:spChg>
        <pc:spChg chg="add mod">
          <ac:chgData name="Cheryl Perry" userId="c8ee429b92510dc4" providerId="LiveId" clId="{3C61A3D2-382B-44D4-889F-7138DBAD49D5}" dt="2020-12-05T22:11:56.816" v="1329" actId="207"/>
          <ac:spMkLst>
            <pc:docMk/>
            <pc:sldMk cId="2856517791" sldId="258"/>
            <ac:spMk id="5" creationId="{6F563E54-6824-45F6-ACFB-544C40279E95}"/>
          </ac:spMkLst>
        </pc:spChg>
        <pc:spChg chg="add del mod">
          <ac:chgData name="Cheryl Perry" userId="c8ee429b92510dc4" providerId="LiveId" clId="{3C61A3D2-382B-44D4-889F-7138DBAD49D5}" dt="2020-12-05T14:36:27.821" v="28" actId="931"/>
          <ac:spMkLst>
            <pc:docMk/>
            <pc:sldMk cId="2856517791" sldId="258"/>
            <ac:spMk id="6" creationId="{228905BB-6C1B-47DA-B161-16FE530EC562}"/>
          </ac:spMkLst>
        </pc:spChg>
        <pc:spChg chg="add mod">
          <ac:chgData name="Cheryl Perry" userId="c8ee429b92510dc4" providerId="LiveId" clId="{3C61A3D2-382B-44D4-889F-7138DBAD49D5}" dt="2020-12-05T22:11:18.485" v="1326" actId="207"/>
          <ac:spMkLst>
            <pc:docMk/>
            <pc:sldMk cId="2856517791" sldId="258"/>
            <ac:spMk id="6" creationId="{8F9C69E7-D937-4E8E-952E-A8027021E10E}"/>
          </ac:spMkLst>
        </pc:spChg>
        <pc:spChg chg="add mod">
          <ac:chgData name="Cheryl Perry" userId="c8ee429b92510dc4" providerId="LiveId" clId="{3C61A3D2-382B-44D4-889F-7138DBAD49D5}" dt="2020-12-05T22:08:28.908" v="1315" actId="255"/>
          <ac:spMkLst>
            <pc:docMk/>
            <pc:sldMk cId="2856517791" sldId="258"/>
            <ac:spMk id="7" creationId="{8CACE82E-DC21-48F6-84FC-2823B83CD84C}"/>
          </ac:spMkLst>
        </pc:spChg>
        <pc:spChg chg="add del mod">
          <ac:chgData name="Cheryl Perry" userId="c8ee429b92510dc4" providerId="LiveId" clId="{3C61A3D2-382B-44D4-889F-7138DBAD49D5}" dt="2020-12-05T14:40:19.778" v="101"/>
          <ac:spMkLst>
            <pc:docMk/>
            <pc:sldMk cId="2856517791" sldId="258"/>
            <ac:spMk id="9" creationId="{2C9085E0-28B3-4882-A591-0F61382EF17D}"/>
          </ac:spMkLst>
        </pc:spChg>
        <pc:spChg chg="add mod">
          <ac:chgData name="Cheryl Perry" userId="c8ee429b92510dc4" providerId="LiveId" clId="{3C61A3D2-382B-44D4-889F-7138DBAD49D5}" dt="2020-12-05T22:11:08.404" v="1325" actId="207"/>
          <ac:spMkLst>
            <pc:docMk/>
            <pc:sldMk cId="2856517791" sldId="258"/>
            <ac:spMk id="9" creationId="{955A0DD5-F8DF-47BC-A870-0B0689DB480A}"/>
          </ac:spMkLst>
        </pc:spChg>
        <pc:spChg chg="add mod">
          <ac:chgData name="Cheryl Perry" userId="c8ee429b92510dc4" providerId="LiveId" clId="{3C61A3D2-382B-44D4-889F-7138DBAD49D5}" dt="2020-12-05T22:09:09.002" v="1319" actId="14100"/>
          <ac:spMkLst>
            <pc:docMk/>
            <pc:sldMk cId="2856517791" sldId="258"/>
            <ac:spMk id="10" creationId="{46538051-428F-4E12-8AF7-0D9B388A1D70}"/>
          </ac:spMkLst>
        </pc:spChg>
        <pc:spChg chg="add del mod">
          <ac:chgData name="Cheryl Perry" userId="c8ee429b92510dc4" providerId="LiveId" clId="{3C61A3D2-382B-44D4-889F-7138DBAD49D5}" dt="2020-12-05T14:40:19.762" v="99" actId="478"/>
          <ac:spMkLst>
            <pc:docMk/>
            <pc:sldMk cId="2856517791" sldId="258"/>
            <ac:spMk id="12" creationId="{F36726FE-C6AA-41A9-BA53-16109824FEE2}"/>
          </ac:spMkLst>
        </pc:spChg>
        <pc:spChg chg="add del mod">
          <ac:chgData name="Cheryl Perry" userId="c8ee429b92510dc4" providerId="LiveId" clId="{3C61A3D2-382B-44D4-889F-7138DBAD49D5}" dt="2020-12-05T22:02:39.421" v="1228" actId="478"/>
          <ac:spMkLst>
            <pc:docMk/>
            <pc:sldMk cId="2856517791" sldId="258"/>
            <ac:spMk id="14" creationId="{A0FE4D87-244B-4759-A0FB-A51056BC24CE}"/>
          </ac:spMkLst>
        </pc:spChg>
        <pc:spChg chg="add del mod">
          <ac:chgData name="Cheryl Perry" userId="c8ee429b92510dc4" providerId="LiveId" clId="{3C61A3D2-382B-44D4-889F-7138DBAD49D5}" dt="2020-12-05T14:44:31.692" v="111" actId="478"/>
          <ac:spMkLst>
            <pc:docMk/>
            <pc:sldMk cId="2856517791" sldId="258"/>
            <ac:spMk id="15" creationId="{38737B9A-018A-4EAB-AE6D-0A7C22C891F9}"/>
          </ac:spMkLst>
        </pc:spChg>
        <pc:spChg chg="add mod">
          <ac:chgData name="Cheryl Perry" userId="c8ee429b92510dc4" providerId="LiveId" clId="{3C61A3D2-382B-44D4-889F-7138DBAD49D5}" dt="2020-12-05T22:03:53.895" v="1232" actId="14100"/>
          <ac:spMkLst>
            <pc:docMk/>
            <pc:sldMk cId="2856517791" sldId="258"/>
            <ac:spMk id="18" creationId="{40B72132-6AE7-4B64-B3C4-5F26E0A92672}"/>
          </ac:spMkLst>
        </pc:spChg>
        <pc:spChg chg="add del mod">
          <ac:chgData name="Cheryl Perry" userId="c8ee429b92510dc4" providerId="LiveId" clId="{3C61A3D2-382B-44D4-889F-7138DBAD49D5}" dt="2020-12-05T14:51:28.737" v="245"/>
          <ac:spMkLst>
            <pc:docMk/>
            <pc:sldMk cId="2856517791" sldId="258"/>
            <ac:spMk id="18" creationId="{A1732F1C-5F7A-42DF-B42B-F71F4B519C4B}"/>
          </ac:spMkLst>
        </pc:spChg>
        <pc:spChg chg="add del mod">
          <ac:chgData name="Cheryl Perry" userId="c8ee429b92510dc4" providerId="LiveId" clId="{3C61A3D2-382B-44D4-889F-7138DBAD49D5}" dt="2020-12-05T21:54:17.063" v="1024" actId="478"/>
          <ac:spMkLst>
            <pc:docMk/>
            <pc:sldMk cId="2856517791" sldId="258"/>
            <ac:spMk id="21" creationId="{0D206FAF-6478-423A-9B94-F7CFC79EDD23}"/>
          </ac:spMkLst>
        </pc:spChg>
        <pc:spChg chg="add del mod">
          <ac:chgData name="Cheryl Perry" userId="c8ee429b92510dc4" providerId="LiveId" clId="{3C61A3D2-382B-44D4-889F-7138DBAD49D5}" dt="2020-12-05T14:52:43.836" v="266"/>
          <ac:spMkLst>
            <pc:docMk/>
            <pc:sldMk cId="2856517791" sldId="258"/>
            <ac:spMk id="22" creationId="{EA7AF3EF-2800-480F-BE1F-DE6F7103DB92}"/>
          </ac:spMkLst>
        </pc:spChg>
        <pc:spChg chg="add del mod">
          <ac:chgData name="Cheryl Perry" userId="c8ee429b92510dc4" providerId="LiveId" clId="{3C61A3D2-382B-44D4-889F-7138DBAD49D5}" dt="2020-12-05T21:54:06.276" v="979" actId="478"/>
          <ac:spMkLst>
            <pc:docMk/>
            <pc:sldMk cId="2856517791" sldId="258"/>
            <ac:spMk id="23" creationId="{672B9AD0-7EF1-4873-8C99-6EC43637CE8B}"/>
          </ac:spMkLst>
        </pc:spChg>
        <pc:spChg chg="add del mod">
          <ac:chgData name="Cheryl Perry" userId="c8ee429b92510dc4" providerId="LiveId" clId="{3C61A3D2-382B-44D4-889F-7138DBAD49D5}" dt="2020-12-05T21:53:50.708" v="962" actId="478"/>
          <ac:spMkLst>
            <pc:docMk/>
            <pc:sldMk cId="2856517791" sldId="258"/>
            <ac:spMk id="24" creationId="{C10FB59D-B588-4346-83E1-28E8E03FB47D}"/>
          </ac:spMkLst>
        </pc:spChg>
        <pc:spChg chg="add del mod">
          <ac:chgData name="Cheryl Perry" userId="c8ee429b92510dc4" providerId="LiveId" clId="{3C61A3D2-382B-44D4-889F-7138DBAD49D5}" dt="2020-12-05T21:52:16.619" v="478"/>
          <ac:spMkLst>
            <pc:docMk/>
            <pc:sldMk cId="2856517791" sldId="258"/>
            <ac:spMk id="25" creationId="{E1026EEF-D13A-4CCF-B949-9980EA5E51E4}"/>
          </ac:spMkLst>
        </pc:spChg>
        <pc:spChg chg="add del mod">
          <ac:chgData name="Cheryl Perry" userId="c8ee429b92510dc4" providerId="LiveId" clId="{3C61A3D2-382B-44D4-889F-7138DBAD49D5}" dt="2020-12-05T15:03:49.117" v="370"/>
          <ac:spMkLst>
            <pc:docMk/>
            <pc:sldMk cId="2856517791" sldId="258"/>
            <ac:spMk id="26" creationId="{0CA5C138-42A3-4295-8556-3599C107DAEE}"/>
          </ac:spMkLst>
        </pc:spChg>
        <pc:spChg chg="add del mod">
          <ac:chgData name="Cheryl Perry" userId="c8ee429b92510dc4" providerId="LiveId" clId="{3C61A3D2-382B-44D4-889F-7138DBAD49D5}" dt="2020-12-05T22:07:15.811" v="1306" actId="478"/>
          <ac:spMkLst>
            <pc:docMk/>
            <pc:sldMk cId="2856517791" sldId="258"/>
            <ac:spMk id="26" creationId="{8FC3FCC8-FDF7-4BD8-9C71-A096230F1ADF}"/>
          </ac:spMkLst>
        </pc:spChg>
        <pc:picChg chg="add del mod">
          <ac:chgData name="Cheryl Perry" userId="c8ee429b92510dc4" providerId="LiveId" clId="{3C61A3D2-382B-44D4-889F-7138DBAD49D5}" dt="2020-12-05T21:51:48.471" v="444" actId="478"/>
          <ac:picMkLst>
            <pc:docMk/>
            <pc:sldMk cId="2856517791" sldId="258"/>
            <ac:picMk id="8" creationId="{F8609580-6AE4-479E-9C4D-45BF657B9EDC}"/>
          </ac:picMkLst>
        </pc:picChg>
        <pc:picChg chg="add del mod">
          <ac:chgData name="Cheryl Perry" userId="c8ee429b92510dc4" providerId="LiveId" clId="{3C61A3D2-382B-44D4-889F-7138DBAD49D5}" dt="2020-12-05T21:52:22.612" v="479" actId="478"/>
          <ac:picMkLst>
            <pc:docMk/>
            <pc:sldMk cId="2856517791" sldId="258"/>
            <ac:picMk id="11" creationId="{CAEF1726-CFAE-40DC-8625-28D1D8AE9358}"/>
          </ac:picMkLst>
        </pc:picChg>
        <pc:picChg chg="add del mod">
          <ac:chgData name="Cheryl Perry" userId="c8ee429b92510dc4" providerId="LiveId" clId="{3C61A3D2-382B-44D4-889F-7138DBAD49D5}" dt="2020-12-05T22:02:39.421" v="1228" actId="478"/>
          <ac:picMkLst>
            <pc:docMk/>
            <pc:sldMk cId="2856517791" sldId="258"/>
            <ac:picMk id="13" creationId="{C8D7DD75-5D2F-402C-81E6-51387C1E72C4}"/>
          </ac:picMkLst>
        </pc:picChg>
        <pc:picChg chg="add del mod">
          <ac:chgData name="Cheryl Perry" userId="c8ee429b92510dc4" providerId="LiveId" clId="{3C61A3D2-382B-44D4-889F-7138DBAD49D5}" dt="2020-12-05T14:44:31.692" v="111" actId="478"/>
          <ac:picMkLst>
            <pc:docMk/>
            <pc:sldMk cId="2856517791" sldId="258"/>
            <ac:picMk id="14" creationId="{D268F7A4-E13E-4C51-BE9A-66AF58CD5C6B}"/>
          </ac:picMkLst>
        </pc:picChg>
        <pc:picChg chg="add mod">
          <ac:chgData name="Cheryl Perry" userId="c8ee429b92510dc4" providerId="LiveId" clId="{3C61A3D2-382B-44D4-889F-7138DBAD49D5}" dt="2020-12-05T22:07:35.405" v="1309" actId="14100"/>
          <ac:picMkLst>
            <pc:docMk/>
            <pc:sldMk cId="2856517791" sldId="258"/>
            <ac:picMk id="16" creationId="{81EA887D-5A02-4F7C-B699-ABD50EEBD5CA}"/>
          </ac:picMkLst>
        </pc:picChg>
        <pc:picChg chg="add del mod">
          <ac:chgData name="Cheryl Perry" userId="c8ee429b92510dc4" providerId="LiveId" clId="{3C61A3D2-382B-44D4-889F-7138DBAD49D5}" dt="2020-12-05T21:53:35.009" v="927" actId="478"/>
          <ac:picMkLst>
            <pc:docMk/>
            <pc:sldMk cId="2856517791" sldId="258"/>
            <ac:picMk id="17" creationId="{A1D0DB65-0E09-49A9-B6FE-1FFF6DA6E37B}"/>
          </ac:picMkLst>
        </pc:picChg>
        <pc:picChg chg="add del mod">
          <ac:chgData name="Cheryl Perry" userId="c8ee429b92510dc4" providerId="LiveId" clId="{3C61A3D2-382B-44D4-889F-7138DBAD49D5}" dt="2020-12-05T21:52:16.619" v="476" actId="478"/>
          <ac:picMkLst>
            <pc:docMk/>
            <pc:sldMk cId="2856517791" sldId="258"/>
            <ac:picMk id="20" creationId="{D969ADE5-38B4-425A-8BF4-AB9C7E30C980}"/>
          </ac:picMkLst>
        </pc:picChg>
        <pc:picChg chg="add del mod">
          <ac:chgData name="Cheryl Perry" userId="c8ee429b92510dc4" providerId="LiveId" clId="{3C61A3D2-382B-44D4-889F-7138DBAD49D5}" dt="2020-12-05T22:07:29.906" v="1308" actId="14100"/>
          <ac:picMkLst>
            <pc:docMk/>
            <pc:sldMk cId="2856517791" sldId="258"/>
            <ac:picMk id="22" creationId="{7ECE6501-1280-45E1-974D-8D350C26FF32}"/>
          </ac:picMkLst>
        </pc:picChg>
      </pc:sldChg>
      <pc:sldChg chg="addSp delSp modSp add mod setBg setClrOvrMap">
        <pc:chgData name="Cheryl Perry" userId="c8ee429b92510dc4" providerId="LiveId" clId="{3C61A3D2-382B-44D4-889F-7138DBAD49D5}" dt="2020-12-05T22:31:35.179" v="1356" actId="14100"/>
        <pc:sldMkLst>
          <pc:docMk/>
          <pc:sldMk cId="2605572967" sldId="259"/>
        </pc:sldMkLst>
        <pc:spChg chg="del">
          <ac:chgData name="Cheryl Perry" userId="c8ee429b92510dc4" providerId="LiveId" clId="{3C61A3D2-382B-44D4-889F-7138DBAD49D5}" dt="2020-12-05T22:30:21.732" v="1331"/>
          <ac:spMkLst>
            <pc:docMk/>
            <pc:sldMk cId="2605572967" sldId="259"/>
            <ac:spMk id="2" creationId="{3C2742D7-86F5-4FA7-B558-BB6E99051033}"/>
          </ac:spMkLst>
        </pc:spChg>
        <pc:spChg chg="del">
          <ac:chgData name="Cheryl Perry" userId="c8ee429b92510dc4" providerId="LiveId" clId="{3C61A3D2-382B-44D4-889F-7138DBAD49D5}" dt="2020-12-05T22:30:21.732" v="1331"/>
          <ac:spMkLst>
            <pc:docMk/>
            <pc:sldMk cId="2605572967" sldId="259"/>
            <ac:spMk id="3" creationId="{7DD90352-37A6-4D7B-9926-8C283D3F4940}"/>
          </ac:spMkLst>
        </pc:spChg>
        <pc:spChg chg="del">
          <ac:chgData name="Cheryl Perry" userId="c8ee429b92510dc4" providerId="LiveId" clId="{3C61A3D2-382B-44D4-889F-7138DBAD49D5}" dt="2020-12-05T22:30:21.732" v="1331"/>
          <ac:spMkLst>
            <pc:docMk/>
            <pc:sldMk cId="2605572967" sldId="259"/>
            <ac:spMk id="4" creationId="{7A6EF1DD-0DF5-473B-B885-BD4227D80090}"/>
          </ac:spMkLst>
        </pc:spChg>
        <pc:spChg chg="del">
          <ac:chgData name="Cheryl Perry" userId="c8ee429b92510dc4" providerId="LiveId" clId="{3C61A3D2-382B-44D4-889F-7138DBAD49D5}" dt="2020-12-05T22:30:21.732" v="1331"/>
          <ac:spMkLst>
            <pc:docMk/>
            <pc:sldMk cId="2605572967" sldId="259"/>
            <ac:spMk id="5" creationId="{1550E7E8-1249-40FE-88A0-B0ADD0F70E79}"/>
          </ac:spMkLst>
        </pc:spChg>
        <pc:spChg chg="del">
          <ac:chgData name="Cheryl Perry" userId="c8ee429b92510dc4" providerId="LiveId" clId="{3C61A3D2-382B-44D4-889F-7138DBAD49D5}" dt="2020-12-05T22:30:21.732" v="1331"/>
          <ac:spMkLst>
            <pc:docMk/>
            <pc:sldMk cId="2605572967" sldId="259"/>
            <ac:spMk id="6" creationId="{0E98F662-7CD1-4CAE-A1C4-46FC49F33E77}"/>
          </ac:spMkLst>
        </pc:spChg>
        <pc:spChg chg="add mod">
          <ac:chgData name="Cheryl Perry" userId="c8ee429b92510dc4" providerId="LiveId" clId="{3C61A3D2-382B-44D4-889F-7138DBAD49D5}" dt="2020-12-05T22:31:35.179" v="1356" actId="14100"/>
          <ac:spMkLst>
            <pc:docMk/>
            <pc:sldMk cId="2605572967" sldId="259"/>
            <ac:spMk id="7" creationId="{239BAED0-9D40-4D2C-A359-65DFE94BB683}"/>
          </ac:spMkLst>
        </pc:spChg>
        <pc:spChg chg="add del mod">
          <ac:chgData name="Cheryl Perry" userId="c8ee429b92510dc4" providerId="LiveId" clId="{3C61A3D2-382B-44D4-889F-7138DBAD49D5}" dt="2020-12-05T22:30:39.669" v="1332" actId="26606"/>
          <ac:spMkLst>
            <pc:docMk/>
            <pc:sldMk cId="2605572967" sldId="259"/>
            <ac:spMk id="8" creationId="{9D22B834-75FA-43CB-B9BC-CE2B0DEC45E1}"/>
          </ac:spMkLst>
        </pc:spChg>
        <pc:spChg chg="add mod">
          <ac:chgData name="Cheryl Perry" userId="c8ee429b92510dc4" providerId="LiveId" clId="{3C61A3D2-382B-44D4-889F-7138DBAD49D5}" dt="2020-12-05T22:30:39.669" v="1332" actId="26606"/>
          <ac:spMkLst>
            <pc:docMk/>
            <pc:sldMk cId="2605572967" sldId="259"/>
            <ac:spMk id="9" creationId="{04CC86E5-62B4-4841-8EFE-0F8C2D6A871A}"/>
          </ac:spMkLst>
        </pc:spChg>
        <pc:spChg chg="add">
          <ac:chgData name="Cheryl Perry" userId="c8ee429b92510dc4" providerId="LiveId" clId="{3C61A3D2-382B-44D4-889F-7138DBAD49D5}" dt="2020-12-05T22:30:39.669" v="1332" actId="26606"/>
          <ac:spMkLst>
            <pc:docMk/>
            <pc:sldMk cId="2605572967" sldId="259"/>
            <ac:spMk id="14" creationId="{8B996A54-0CDD-4A46-B3D2-02F43219A757}"/>
          </ac:spMkLst>
        </pc:spChg>
        <pc:spChg chg="add">
          <ac:chgData name="Cheryl Perry" userId="c8ee429b92510dc4" providerId="LiveId" clId="{3C61A3D2-382B-44D4-889F-7138DBAD49D5}" dt="2020-12-05T22:30:39.669" v="1332" actId="26606"/>
          <ac:spMkLst>
            <pc:docMk/>
            <pc:sldMk cId="2605572967" sldId="259"/>
            <ac:spMk id="16" creationId="{06F0BB8C-8C08-44AD-9EBB-B43BE66A5B36}"/>
          </ac:spMkLst>
        </pc:spChg>
      </pc:sldChg>
      <pc:sldChg chg="add">
        <pc:chgData name="Cheryl Perry" userId="c8ee429b92510dc4" providerId="LiveId" clId="{3C61A3D2-382B-44D4-889F-7138DBAD49D5}" dt="2020-12-05T22:56:05.653" v="1361"/>
        <pc:sldMkLst>
          <pc:docMk/>
          <pc:sldMk cId="371622701" sldId="260"/>
        </pc:sldMkLst>
      </pc:sldChg>
      <pc:sldChg chg="add del">
        <pc:chgData name="Cheryl Perry" userId="c8ee429b92510dc4" providerId="LiveId" clId="{3C61A3D2-382B-44D4-889F-7138DBAD49D5}" dt="2020-12-05T22:55:48.389" v="1360"/>
        <pc:sldMkLst>
          <pc:docMk/>
          <pc:sldMk cId="2882912846" sldId="260"/>
        </pc:sldMkLst>
      </pc:sldChg>
      <pc:sldChg chg="add del">
        <pc:chgData name="Cheryl Perry" userId="c8ee429b92510dc4" providerId="LiveId" clId="{3C61A3D2-382B-44D4-889F-7138DBAD49D5}" dt="2020-12-05T22:55:47.618" v="1359"/>
        <pc:sldMkLst>
          <pc:docMk/>
          <pc:sldMk cId="2302831934" sldId="261"/>
        </pc:sldMkLst>
      </pc:sldChg>
      <pc:sldChg chg="addSp delSp modSp add">
        <pc:chgData name="Cheryl Perry" userId="c8ee429b92510dc4" providerId="LiveId" clId="{3C61A3D2-382B-44D4-889F-7138DBAD49D5}" dt="2020-12-05T23:00:35.096" v="1419" actId="20577"/>
        <pc:sldMkLst>
          <pc:docMk/>
          <pc:sldMk cId="2557372501" sldId="261"/>
        </pc:sldMkLst>
        <pc:spChg chg="del">
          <ac:chgData name="Cheryl Perry" userId="c8ee429b92510dc4" providerId="LiveId" clId="{3C61A3D2-382B-44D4-889F-7138DBAD49D5}" dt="2020-12-05T22:56:31.835" v="1363"/>
          <ac:spMkLst>
            <pc:docMk/>
            <pc:sldMk cId="2557372501" sldId="261"/>
            <ac:spMk id="2" creationId="{63942F8B-36A2-4F95-A13F-F91D9650E50A}"/>
          </ac:spMkLst>
        </pc:spChg>
        <pc:spChg chg="del">
          <ac:chgData name="Cheryl Perry" userId="c8ee429b92510dc4" providerId="LiveId" clId="{3C61A3D2-382B-44D4-889F-7138DBAD49D5}" dt="2020-12-05T22:56:31.835" v="1363"/>
          <ac:spMkLst>
            <pc:docMk/>
            <pc:sldMk cId="2557372501" sldId="261"/>
            <ac:spMk id="3" creationId="{387B267B-3314-487B-952D-F02ACD176C90}"/>
          </ac:spMkLst>
        </pc:spChg>
        <pc:spChg chg="del">
          <ac:chgData name="Cheryl Perry" userId="c8ee429b92510dc4" providerId="LiveId" clId="{3C61A3D2-382B-44D4-889F-7138DBAD49D5}" dt="2020-12-05T22:56:31.835" v="1363"/>
          <ac:spMkLst>
            <pc:docMk/>
            <pc:sldMk cId="2557372501" sldId="261"/>
            <ac:spMk id="4" creationId="{B7BA62FF-8D28-467C-A274-35EEF01C25BB}"/>
          </ac:spMkLst>
        </pc:spChg>
        <pc:spChg chg="add mod">
          <ac:chgData name="Cheryl Perry" userId="c8ee429b92510dc4" providerId="LiveId" clId="{3C61A3D2-382B-44D4-889F-7138DBAD49D5}" dt="2020-12-05T22:56:43.819" v="1373" actId="20577"/>
          <ac:spMkLst>
            <pc:docMk/>
            <pc:sldMk cId="2557372501" sldId="261"/>
            <ac:spMk id="5" creationId="{65E80326-B999-4136-AC75-DF10C33C270F}"/>
          </ac:spMkLst>
        </pc:spChg>
        <pc:spChg chg="add mod">
          <ac:chgData name="Cheryl Perry" userId="c8ee429b92510dc4" providerId="LiveId" clId="{3C61A3D2-382B-44D4-889F-7138DBAD49D5}" dt="2020-12-05T23:00:35.096" v="1419" actId="20577"/>
          <ac:spMkLst>
            <pc:docMk/>
            <pc:sldMk cId="2557372501" sldId="261"/>
            <ac:spMk id="6" creationId="{E856E51A-5EBA-4E89-BA72-0F696CC7E7F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EAB4A0-7B96-4380-88A9-CDD8DD32193B}"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2055818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AB4A0-7B96-4380-88A9-CDD8DD32193B}"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403527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AB4A0-7B96-4380-88A9-CDD8DD32193B}"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3302924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EAB4A0-7B96-4380-88A9-CDD8DD32193B}"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4215247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EAB4A0-7B96-4380-88A9-CDD8DD32193B}" type="datetimeFigureOut">
              <a:rPr lang="en-US" smtClean="0"/>
              <a:t>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380536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EAB4A0-7B96-4380-88A9-CDD8DD32193B}" type="datetimeFigureOut">
              <a:rPr lang="en-US" smtClean="0"/>
              <a:t>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2092219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AB4A0-7B96-4380-88A9-CDD8DD32193B}" type="datetimeFigureOut">
              <a:rPr lang="en-US" smtClean="0"/>
              <a:t>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552783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AB4A0-7B96-4380-88A9-CDD8DD32193B}"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924936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AB4A0-7B96-4380-88A9-CDD8DD32193B}"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1559229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AB4A0-7B96-4380-88A9-CDD8DD32193B}"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4174929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AB4A0-7B96-4380-88A9-CDD8DD32193B}"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2258605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AB4A0-7B96-4380-88A9-CDD8DD32193B}"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2CC41-24E5-4754-90B8-55B1E58A66F8}"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87603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AB4A0-7B96-4380-88A9-CDD8DD32193B}"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736212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7EAB4A0-7B96-4380-88A9-CDD8DD32193B}" type="datetimeFigureOut">
              <a:rPr lang="en-US" smtClean="0"/>
              <a:t>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1141457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7EAB4A0-7B96-4380-88A9-CDD8DD32193B}" type="datetimeFigureOut">
              <a:rPr lang="en-US" smtClean="0"/>
              <a:t>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1962918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AB4A0-7B96-4380-88A9-CDD8DD32193B}"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3780755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AB4A0-7B96-4380-88A9-CDD8DD32193B}"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2CC41-24E5-4754-90B8-55B1E58A66F8}" type="slidenum">
              <a:rPr lang="en-US" smtClean="0"/>
              <a:t>‹#›</a:t>
            </a:fld>
            <a:endParaRPr lang="en-US"/>
          </a:p>
        </p:txBody>
      </p:sp>
    </p:spTree>
    <p:extLst>
      <p:ext uri="{BB962C8B-B14F-4D97-AF65-F5344CB8AC3E}">
        <p14:creationId xmlns:p14="http://schemas.microsoft.com/office/powerpoint/2010/main" val="1210922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7EAB4A0-7B96-4380-88A9-CDD8DD32193B}" type="datetimeFigureOut">
              <a:rPr lang="en-US" smtClean="0"/>
              <a:t>12/5/2020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EE2CC41-24E5-4754-90B8-55B1E58A66F8}" type="slidenum">
              <a:rPr lang="en-US" smtClean="0"/>
              <a:t>‹#›</a:t>
            </a:fld>
            <a:endParaRPr lang="en-US"/>
          </a:p>
        </p:txBody>
      </p:sp>
    </p:spTree>
    <p:extLst>
      <p:ext uri="{BB962C8B-B14F-4D97-AF65-F5344CB8AC3E}">
        <p14:creationId xmlns:p14="http://schemas.microsoft.com/office/powerpoint/2010/main" val="211797624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www.postpartumprogress.com/ppd-support-groups-in-the-u-s-canada" TargetMode="External"/><Relationship Id="rId2" Type="http://schemas.openxmlformats.org/officeDocument/2006/relationships/image" Target="../media/image2.jpg"/><Relationship Id="rId1" Type="http://schemas.openxmlformats.org/officeDocument/2006/relationships/slideLayout" Target="../slideLayouts/slideLayout5.xml"/><Relationship Id="rId6" Type="http://schemas.openxmlformats.org/officeDocument/2006/relationships/hyperlink" Target="http://www.elasticmind.ca/innerpreneur/index.php/2011/05/05/exploring-peer-to-peer-mentorship/" TargetMode="External"/><Relationship Id="rId5" Type="http://schemas.openxmlformats.org/officeDocument/2006/relationships/image" Target="../media/image3.jpg"/><Relationship Id="rId4" Type="http://schemas.openxmlformats.org/officeDocument/2006/relationships/hyperlink" Target="https://creativecommons.org/licenses/by-nc-nd/3.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www.turningwinds.com/g/Group-Homes-for-Teens/Philadelphia-Pennsylvania-PA/" TargetMode="External"/><Relationship Id="rId2" Type="http://schemas.openxmlformats.org/officeDocument/2006/relationships/hyperlink" Target="https://www.elevationsrtc.com/b/mental-health-therapeutic-programs-for-troubled-teens/philadelphia-pennsylvania-pa/"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46DBB1A9-22FF-46E7-97B9-AE547747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C67A82-5DBD-4DB8-B05E-11FA3C4C07E2}"/>
              </a:ext>
            </a:extLst>
          </p:cNvPr>
          <p:cNvSpPr>
            <a:spLocks noGrp="1"/>
          </p:cNvSpPr>
          <p:nvPr>
            <p:ph type="ctrTitle"/>
          </p:nvPr>
        </p:nvSpPr>
        <p:spPr>
          <a:xfrm>
            <a:off x="1282703" y="1289888"/>
            <a:ext cx="5854698" cy="4278224"/>
          </a:xfrm>
        </p:spPr>
        <p:txBody>
          <a:bodyPr anchor="ctr">
            <a:normAutofit/>
          </a:bodyPr>
          <a:lstStyle/>
          <a:p>
            <a:pPr algn="r"/>
            <a:r>
              <a:rPr lang="en-US" sz="5400"/>
              <a:t>THE STORY OF BILLY</a:t>
            </a:r>
          </a:p>
        </p:txBody>
      </p:sp>
      <p:sp>
        <p:nvSpPr>
          <p:cNvPr id="3" name="Subtitle 2">
            <a:extLst>
              <a:ext uri="{FF2B5EF4-FFF2-40B4-BE49-F238E27FC236}">
                <a16:creationId xmlns:a16="http://schemas.microsoft.com/office/drawing/2014/main" id="{FF7F860F-D68D-45D5-80B1-DC91E860D577}"/>
              </a:ext>
            </a:extLst>
          </p:cNvPr>
          <p:cNvSpPr>
            <a:spLocks noGrp="1"/>
          </p:cNvSpPr>
          <p:nvPr>
            <p:ph type="subTitle" idx="1"/>
          </p:nvPr>
        </p:nvSpPr>
        <p:spPr>
          <a:xfrm>
            <a:off x="7918221" y="1289889"/>
            <a:ext cx="2989891" cy="4278223"/>
          </a:xfrm>
        </p:spPr>
        <p:txBody>
          <a:bodyPr anchor="ctr">
            <a:normAutofit/>
          </a:bodyPr>
          <a:lstStyle/>
          <a:p>
            <a:pPr algn="l"/>
            <a:r>
              <a:rPr lang="en-US"/>
              <a:t>CASE MANAGEMENT</a:t>
            </a:r>
          </a:p>
        </p:txBody>
      </p:sp>
      <p:cxnSp>
        <p:nvCxnSpPr>
          <p:cNvPr id="12" name="Straight Connector 9">
            <a:extLst>
              <a:ext uri="{FF2B5EF4-FFF2-40B4-BE49-F238E27FC236}">
                <a16:creationId xmlns:a16="http://schemas.microsoft.com/office/drawing/2014/main" id="{3A1AAD47-56AD-4EE6-A88C-981D060DC2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7811" y="2473325"/>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38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FB0EB-2E38-4553-BF93-2B22826DF4A2}"/>
              </a:ext>
            </a:extLst>
          </p:cNvPr>
          <p:cNvSpPr>
            <a:spLocks noGrp="1"/>
          </p:cNvSpPr>
          <p:nvPr>
            <p:ph type="title"/>
          </p:nvPr>
        </p:nvSpPr>
        <p:spPr>
          <a:xfrm>
            <a:off x="838200" y="152401"/>
            <a:ext cx="10515600" cy="1620128"/>
          </a:xfrm>
        </p:spPr>
        <p:txBody>
          <a:bodyPr>
            <a:normAutofit/>
          </a:bodyPr>
          <a:lstStyle/>
          <a:p>
            <a:pPr>
              <a:lnSpc>
                <a:spcPct val="100000"/>
              </a:lnSpc>
            </a:pPr>
            <a:r>
              <a:rPr lang="en-US" dirty="0">
                <a:latin typeface="Times New Roman" panose="02020603050405020304" pitchFamily="18" charset="0"/>
                <a:cs typeface="Times New Roman" panose="02020603050405020304" pitchFamily="18" charset="0"/>
              </a:rPr>
              <a:t>Description of Billy’s Case</a:t>
            </a:r>
            <a:br>
              <a:rPr lang="en-US" dirty="0"/>
            </a:br>
            <a:r>
              <a:rPr lang="en-US" sz="1400" dirty="0"/>
              <a:t>              N</a:t>
            </a:r>
            <a:r>
              <a:rPr lang="en-US" sz="1400" b="1" dirty="0">
                <a:latin typeface="Times New Roman" panose="02020603050405020304" pitchFamily="18" charset="0"/>
                <a:cs typeface="Times New Roman" panose="02020603050405020304" pitchFamily="18" charset="0"/>
              </a:rPr>
              <a:t>ame</a:t>
            </a:r>
            <a:r>
              <a:rPr lang="en-US" sz="1400" dirty="0">
                <a:latin typeface="Times New Roman" panose="02020603050405020304" pitchFamily="18" charset="0"/>
                <a:cs typeface="Times New Roman" panose="02020603050405020304" pitchFamily="18" charset="0"/>
              </a:rPr>
              <a:t>: Billy  </a:t>
            </a:r>
            <a:r>
              <a:rPr lang="en-US" sz="1400" b="1" dirty="0">
                <a:latin typeface="Times New Roman" panose="02020603050405020304" pitchFamily="18" charset="0"/>
                <a:cs typeface="Times New Roman" panose="02020603050405020304" pitchFamily="18" charset="0"/>
              </a:rPr>
              <a:t>Age</a:t>
            </a:r>
            <a:r>
              <a:rPr lang="en-US" sz="1400" dirty="0">
                <a:latin typeface="Times New Roman" panose="02020603050405020304" pitchFamily="18" charset="0"/>
                <a:cs typeface="Times New Roman" panose="02020603050405020304" pitchFamily="18" charset="0"/>
              </a:rPr>
              <a:t>: 13  </a:t>
            </a:r>
            <a:r>
              <a:rPr lang="en-US" sz="1400" b="1" dirty="0">
                <a:latin typeface="Times New Roman" panose="02020603050405020304" pitchFamily="18" charset="0"/>
                <a:cs typeface="Times New Roman" panose="02020603050405020304" pitchFamily="18" charset="0"/>
              </a:rPr>
              <a:t>Siblings</a:t>
            </a:r>
            <a:r>
              <a:rPr lang="en-US" sz="1400" dirty="0">
                <a:latin typeface="Times New Roman" panose="02020603050405020304" pitchFamily="18" charset="0"/>
                <a:cs typeface="Times New Roman" panose="02020603050405020304" pitchFamily="18" charset="0"/>
              </a:rPr>
              <a:t>: one sister (deceased) P</a:t>
            </a:r>
            <a:r>
              <a:rPr lang="en-US" sz="1400" b="1" dirty="0">
                <a:latin typeface="Times New Roman" panose="02020603050405020304" pitchFamily="18" charset="0"/>
                <a:cs typeface="Times New Roman" panose="02020603050405020304" pitchFamily="18" charset="0"/>
              </a:rPr>
              <a:t>arents</a:t>
            </a:r>
            <a:r>
              <a:rPr lang="en-US" sz="1400" dirty="0">
                <a:latin typeface="Times New Roman" panose="02020603050405020304" pitchFamily="18" charset="0"/>
                <a:cs typeface="Times New Roman" panose="02020603050405020304" pitchFamily="18" charset="0"/>
              </a:rPr>
              <a:t>: Father, (Mother is deceased</a:t>
            </a:r>
            <a:r>
              <a:rPr lang="en-US" sz="2000" dirty="0">
                <a:latin typeface="Times New Roman" panose="02020603050405020304" pitchFamily="18" charset="0"/>
                <a:cs typeface="Times New Roman" panose="02020603050405020304" pitchFamily="18" charset="0"/>
              </a:rPr>
              <a:t>)</a:t>
            </a:r>
            <a:endParaRPr lang="en-US" sz="2000" dirty="0"/>
          </a:p>
        </p:txBody>
      </p:sp>
      <p:sp>
        <p:nvSpPr>
          <p:cNvPr id="4" name="Content Placeholder 3">
            <a:extLst>
              <a:ext uri="{FF2B5EF4-FFF2-40B4-BE49-F238E27FC236}">
                <a16:creationId xmlns:a16="http://schemas.microsoft.com/office/drawing/2014/main" id="{36382963-43B5-461E-94B3-6EAF7BAC1A7F}"/>
              </a:ext>
            </a:extLst>
          </p:cNvPr>
          <p:cNvSpPr>
            <a:spLocks noGrp="1"/>
          </p:cNvSpPr>
          <p:nvPr>
            <p:ph sz="half" idx="1"/>
          </p:nvPr>
        </p:nvSpPr>
        <p:spPr>
          <a:xfrm>
            <a:off x="0" y="1391478"/>
            <a:ext cx="5801139" cy="5314122"/>
          </a:xfrm>
        </p:spPr>
        <p:txBody>
          <a:bodyPr>
            <a:normAutofit/>
          </a:bodyPr>
          <a:lstStyle/>
          <a:p>
            <a:pPr marL="0" indent="0">
              <a:lnSpc>
                <a:spcPct val="100000"/>
              </a:lnSpc>
              <a:buNone/>
            </a:pPr>
            <a:endParaRPr lang="en-US" sz="1900" dirty="0">
              <a:latin typeface="Times New Roman" panose="02020603050405020304" pitchFamily="18" charset="0"/>
              <a:cs typeface="Times New Roman" panose="02020603050405020304" pitchFamily="18" charset="0"/>
            </a:endParaRPr>
          </a:p>
          <a:p>
            <a:pPr>
              <a:lnSpc>
                <a:spcPct val="100000"/>
              </a:lnSpc>
            </a:pPr>
            <a:r>
              <a:rPr lang="en-US" sz="2600" dirty="0">
                <a:latin typeface="Times New Roman" panose="02020603050405020304" pitchFamily="18" charset="0"/>
                <a:cs typeface="Times New Roman" panose="02020603050405020304" pitchFamily="18" charset="0"/>
              </a:rPr>
              <a:t>Abused- by his father and foster parent</a:t>
            </a:r>
          </a:p>
          <a:p>
            <a:pPr>
              <a:lnSpc>
                <a:spcPct val="100000"/>
              </a:lnSpc>
            </a:pPr>
            <a:r>
              <a:rPr lang="en-US" sz="2600" dirty="0">
                <a:latin typeface="Times New Roman" panose="02020603050405020304" pitchFamily="18" charset="0"/>
                <a:cs typeface="Times New Roman" panose="02020603050405020304" pitchFamily="18" charset="0"/>
              </a:rPr>
              <a:t>Neglected-foster parent</a:t>
            </a:r>
          </a:p>
          <a:p>
            <a:pPr>
              <a:lnSpc>
                <a:spcPct val="100000"/>
              </a:lnSpc>
            </a:pPr>
            <a:r>
              <a:rPr lang="en-US" sz="2600" dirty="0">
                <a:latin typeface="Times New Roman" panose="02020603050405020304" pitchFamily="18" charset="0"/>
                <a:cs typeface="Times New Roman" panose="02020603050405020304" pitchFamily="18" charset="0"/>
              </a:rPr>
              <a:t>Drug Addiction-father alcoholic/Billy Drug Dealing</a:t>
            </a:r>
          </a:p>
          <a:p>
            <a:pPr>
              <a:lnSpc>
                <a:spcPct val="100000"/>
              </a:lnSpc>
            </a:pPr>
            <a:r>
              <a:rPr lang="en-US" sz="2600" dirty="0">
                <a:latin typeface="Times New Roman" panose="02020603050405020304" pitchFamily="18" charset="0"/>
                <a:cs typeface="Times New Roman" panose="02020603050405020304" pitchFamily="18" charset="0"/>
              </a:rPr>
              <a:t>Behavior Problems- Is on probation for juvenile delinquents </a:t>
            </a:r>
          </a:p>
          <a:p>
            <a:pPr>
              <a:lnSpc>
                <a:spcPct val="100000"/>
              </a:lnSpc>
            </a:pPr>
            <a:r>
              <a:rPr lang="en-US" sz="2600" dirty="0">
                <a:latin typeface="Times New Roman" panose="02020603050405020304" pitchFamily="18" charset="0"/>
                <a:cs typeface="Times New Roman" panose="02020603050405020304" pitchFamily="18" charset="0"/>
              </a:rPr>
              <a:t>Foster Care- needs a better home to live</a:t>
            </a:r>
          </a:p>
          <a:p>
            <a:pPr>
              <a:lnSpc>
                <a:spcPct val="100000"/>
              </a:lnSpc>
            </a:pPr>
            <a:r>
              <a:rPr lang="en-US" sz="2600" dirty="0">
                <a:latin typeface="Times New Roman" panose="02020603050405020304" pitchFamily="18" charset="0"/>
                <a:cs typeface="Times New Roman" panose="02020603050405020304" pitchFamily="18" charset="0"/>
              </a:rPr>
              <a:t>Failing School- academic grades are failing</a:t>
            </a:r>
          </a:p>
        </p:txBody>
      </p:sp>
      <p:sp>
        <p:nvSpPr>
          <p:cNvPr id="5" name="Content Placeholder 4">
            <a:extLst>
              <a:ext uri="{FF2B5EF4-FFF2-40B4-BE49-F238E27FC236}">
                <a16:creationId xmlns:a16="http://schemas.microsoft.com/office/drawing/2014/main" id="{76251746-68DB-415E-8968-B16601536993}"/>
              </a:ext>
            </a:extLst>
          </p:cNvPr>
          <p:cNvSpPr>
            <a:spLocks noGrp="1"/>
          </p:cNvSpPr>
          <p:nvPr>
            <p:ph sz="half" idx="2"/>
          </p:nvPr>
        </p:nvSpPr>
        <p:spPr>
          <a:xfrm>
            <a:off x="5738191" y="1391478"/>
            <a:ext cx="6453809" cy="5314122"/>
          </a:xfrm>
        </p:spPr>
        <p:txBody>
          <a:bodyPr>
            <a:normAutofit/>
          </a:bodyPr>
          <a:lstStyle/>
          <a:p>
            <a:endParaRPr lang="en-US" dirty="0"/>
          </a:p>
          <a:p>
            <a:r>
              <a:rPr lang="en-US" sz="2600" dirty="0">
                <a:latin typeface="Times New Roman" panose="02020603050405020304" pitchFamily="18" charset="0"/>
                <a:cs typeface="Times New Roman" panose="02020603050405020304" pitchFamily="18" charset="0"/>
              </a:rPr>
              <a:t>Medical- referring Billy to a drug and rehab for teens</a:t>
            </a:r>
          </a:p>
          <a:p>
            <a:r>
              <a:rPr lang="en-US" sz="2600" dirty="0">
                <a:latin typeface="Times New Roman" panose="02020603050405020304" pitchFamily="18" charset="0"/>
                <a:cs typeface="Times New Roman" panose="02020603050405020304" pitchFamily="18" charset="0"/>
              </a:rPr>
              <a:t>Education – Finding a tutor to help bring his grades up</a:t>
            </a:r>
          </a:p>
          <a:p>
            <a:r>
              <a:rPr lang="en-US" sz="2600" dirty="0">
                <a:latin typeface="Times New Roman" panose="02020603050405020304" pitchFamily="18" charset="0"/>
                <a:cs typeface="Times New Roman" panose="02020603050405020304" pitchFamily="18" charset="0"/>
              </a:rPr>
              <a:t>Behavior – Sending Billy into a Behavior Health Program</a:t>
            </a:r>
          </a:p>
          <a:p>
            <a:r>
              <a:rPr lang="en-US" sz="2600" dirty="0">
                <a:latin typeface="Times New Roman" panose="02020603050405020304" pitchFamily="18" charset="0"/>
                <a:cs typeface="Times New Roman" panose="02020603050405020304" pitchFamily="18" charset="0"/>
              </a:rPr>
              <a:t>New Home: Referring Billy to a group home</a:t>
            </a:r>
          </a:p>
          <a:p>
            <a:r>
              <a:rPr lang="en-US" sz="2600" dirty="0">
                <a:latin typeface="Times New Roman" panose="02020603050405020304" pitchFamily="18" charset="0"/>
                <a:cs typeface="Times New Roman" panose="02020603050405020304" pitchFamily="18" charset="0"/>
              </a:rPr>
              <a:t>Referring Billy to a Big Brother’s Program</a:t>
            </a:r>
          </a:p>
        </p:txBody>
      </p:sp>
    </p:spTree>
    <p:extLst>
      <p:ext uri="{BB962C8B-B14F-4D97-AF65-F5344CB8AC3E}">
        <p14:creationId xmlns:p14="http://schemas.microsoft.com/office/powerpoint/2010/main" val="348768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563E54-6824-45F6-ACFB-544C40279E95}"/>
              </a:ext>
            </a:extLst>
          </p:cNvPr>
          <p:cNvSpPr>
            <a:spLocks noGrp="1"/>
          </p:cNvSpPr>
          <p:nvPr>
            <p:ph type="title"/>
          </p:nvPr>
        </p:nvSpPr>
        <p:spPr>
          <a:xfrm>
            <a:off x="4467369" y="609600"/>
            <a:ext cx="3257263" cy="1325563"/>
          </a:xfrm>
        </p:spPr>
        <p:txBody>
          <a:bodyPr/>
          <a:lstStyle/>
          <a:p>
            <a:r>
              <a:rPr lang="en-US" dirty="0">
                <a:solidFill>
                  <a:srgbClr val="FF0000"/>
                </a:solidFill>
              </a:rPr>
              <a:t>Resources</a:t>
            </a:r>
          </a:p>
        </p:txBody>
      </p:sp>
      <p:sp>
        <p:nvSpPr>
          <p:cNvPr id="6" name="Text Placeholder 5">
            <a:extLst>
              <a:ext uri="{FF2B5EF4-FFF2-40B4-BE49-F238E27FC236}">
                <a16:creationId xmlns:a16="http://schemas.microsoft.com/office/drawing/2014/main" id="{8F9C69E7-D937-4E8E-952E-A8027021E10E}"/>
              </a:ext>
            </a:extLst>
          </p:cNvPr>
          <p:cNvSpPr>
            <a:spLocks noGrp="1"/>
          </p:cNvSpPr>
          <p:nvPr>
            <p:ph type="body" idx="1"/>
          </p:nvPr>
        </p:nvSpPr>
        <p:spPr>
          <a:xfrm>
            <a:off x="0" y="2164898"/>
            <a:ext cx="5336275" cy="747334"/>
          </a:xfrm>
        </p:spPr>
        <p:txBody>
          <a:bodyPr>
            <a:normAutofit fontScale="92500" lnSpcReduction="10000"/>
          </a:bodyPr>
          <a:lstStyle/>
          <a:p>
            <a:r>
              <a:rPr lang="en-US" dirty="0">
                <a:solidFill>
                  <a:schemeClr val="accent3"/>
                </a:solidFill>
              </a:rPr>
              <a:t>TURNING WINDS GROUP HOME FOR BOYS  Philadelphia, PA</a:t>
            </a:r>
          </a:p>
        </p:txBody>
      </p:sp>
      <p:sp>
        <p:nvSpPr>
          <p:cNvPr id="7" name="Content Placeholder 6">
            <a:extLst>
              <a:ext uri="{FF2B5EF4-FFF2-40B4-BE49-F238E27FC236}">
                <a16:creationId xmlns:a16="http://schemas.microsoft.com/office/drawing/2014/main" id="{8CACE82E-DC21-48F6-84FC-2823B83CD84C}"/>
              </a:ext>
            </a:extLst>
          </p:cNvPr>
          <p:cNvSpPr>
            <a:spLocks noGrp="1"/>
          </p:cNvSpPr>
          <p:nvPr>
            <p:ph sz="half" idx="2"/>
          </p:nvPr>
        </p:nvSpPr>
        <p:spPr>
          <a:xfrm>
            <a:off x="0" y="2912233"/>
            <a:ext cx="6021003" cy="3793368"/>
          </a:xfrm>
        </p:spPr>
        <p:txBody>
          <a:bodyPr>
            <a:normAutofit/>
          </a:bodyPr>
          <a:lstStyle/>
          <a:p>
            <a:pPr marL="0" indent="0">
              <a:buNone/>
            </a:pPr>
            <a:r>
              <a:rPr lang="en-US" sz="2200" dirty="0">
                <a:latin typeface="Times New Roman" panose="02020603050405020304" pitchFamily="18" charset="0"/>
                <a:cs typeface="Times New Roman" panose="02020603050405020304" pitchFamily="18" charset="0"/>
              </a:rPr>
              <a:t>Group Home for Boys is a superior residential treatment center specializing in a variety of therapeutic intervention strategies (CBT, DBT, behavioral therapy) and life skills development and experiential education for adolescent boys and girls from Philadelphia, PA who may be experiencing obstacles such as pornography addiction (online or magazines), pain medication abuse/addiction, and/or gender dysphoria.</a:t>
            </a:r>
          </a:p>
          <a:p>
            <a:endParaRPr lang="en-US" dirty="0"/>
          </a:p>
        </p:txBody>
      </p:sp>
      <p:sp>
        <p:nvSpPr>
          <p:cNvPr id="9" name="Text Placeholder 8">
            <a:extLst>
              <a:ext uri="{FF2B5EF4-FFF2-40B4-BE49-F238E27FC236}">
                <a16:creationId xmlns:a16="http://schemas.microsoft.com/office/drawing/2014/main" id="{955A0DD5-F8DF-47BC-A870-0B0689DB480A}"/>
              </a:ext>
            </a:extLst>
          </p:cNvPr>
          <p:cNvSpPr>
            <a:spLocks noGrp="1"/>
          </p:cNvSpPr>
          <p:nvPr>
            <p:ph type="body" sz="quarter" idx="3"/>
          </p:nvPr>
        </p:nvSpPr>
        <p:spPr>
          <a:xfrm>
            <a:off x="6647663" y="2164898"/>
            <a:ext cx="4865554" cy="823912"/>
          </a:xfrm>
        </p:spPr>
        <p:txBody>
          <a:bodyPr>
            <a:normAutofit fontScale="92500" lnSpcReduction="10000"/>
          </a:bodyPr>
          <a:lstStyle/>
          <a:p>
            <a:pPr algn="ctr"/>
            <a:r>
              <a:rPr lang="en-US" dirty="0">
                <a:solidFill>
                  <a:schemeClr val="accent3"/>
                </a:solidFill>
              </a:rPr>
              <a:t>ELEVATIONS  Philadelphia, PA</a:t>
            </a:r>
          </a:p>
        </p:txBody>
      </p:sp>
      <p:sp>
        <p:nvSpPr>
          <p:cNvPr id="10" name="Content Placeholder 9">
            <a:extLst>
              <a:ext uri="{FF2B5EF4-FFF2-40B4-BE49-F238E27FC236}">
                <a16:creationId xmlns:a16="http://schemas.microsoft.com/office/drawing/2014/main" id="{46538051-428F-4E12-8AF7-0D9B388A1D70}"/>
              </a:ext>
            </a:extLst>
          </p:cNvPr>
          <p:cNvSpPr>
            <a:spLocks noGrp="1"/>
          </p:cNvSpPr>
          <p:nvPr>
            <p:ph sz="quarter" idx="4"/>
          </p:nvPr>
        </p:nvSpPr>
        <p:spPr>
          <a:xfrm>
            <a:off x="6172200" y="3065389"/>
            <a:ext cx="6019800" cy="3779341"/>
          </a:xfrm>
        </p:spPr>
        <p:txBody>
          <a:bodyPr>
            <a:normAutofit/>
          </a:bodyPr>
          <a:lstStyle/>
          <a:p>
            <a:pPr marL="0" indent="0">
              <a:buNone/>
            </a:pPr>
            <a:r>
              <a:rPr lang="en-US" sz="2200" dirty="0">
                <a:latin typeface="Times New Roman" panose="02020603050405020304" pitchFamily="18" charset="0"/>
                <a:cs typeface="Times New Roman" panose="02020603050405020304" pitchFamily="18" charset="0"/>
              </a:rPr>
              <a:t>At </a:t>
            </a:r>
            <a:r>
              <a:rPr lang="en-US" sz="2200" b="1" dirty="0">
                <a:latin typeface="Times New Roman" panose="02020603050405020304" pitchFamily="18" charset="0"/>
                <a:cs typeface="Times New Roman" panose="02020603050405020304" pitchFamily="18" charset="0"/>
              </a:rPr>
              <a:t>Elevations</a:t>
            </a:r>
            <a:r>
              <a:rPr lang="en-US" sz="2200" dirty="0">
                <a:latin typeface="Times New Roman" panose="02020603050405020304" pitchFamily="18" charset="0"/>
                <a:cs typeface="Times New Roman" panose="02020603050405020304" pitchFamily="18" charset="0"/>
              </a:rPr>
              <a:t>, we have created a rehabilitation program that is designed to meet all the behavioral health needs of troubled adolescents while guiding them through the process of recovery. This is all done in a boarding school setting—that is, the teens are placed with others in a community of academics and therapy, where they will stay and work through the ideal program</a:t>
            </a:r>
            <a:r>
              <a:rPr lang="en-US" dirty="0"/>
              <a:t>.</a:t>
            </a:r>
          </a:p>
        </p:txBody>
      </p:sp>
      <p:pic>
        <p:nvPicPr>
          <p:cNvPr id="16" name="Picture 15" descr="A group of people standing on top of a snow covered mountain&#10;&#10;Description automatically generated">
            <a:extLst>
              <a:ext uri="{FF2B5EF4-FFF2-40B4-BE49-F238E27FC236}">
                <a16:creationId xmlns:a16="http://schemas.microsoft.com/office/drawing/2014/main" id="{81EA887D-5A02-4F7C-B699-ABD50EEBD5C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13270"/>
            <a:ext cx="4467369" cy="2058537"/>
          </a:xfrm>
          <a:prstGeom prst="rect">
            <a:avLst/>
          </a:prstGeom>
        </p:spPr>
      </p:pic>
      <p:sp>
        <p:nvSpPr>
          <p:cNvPr id="18" name="TextBox 17">
            <a:extLst>
              <a:ext uri="{FF2B5EF4-FFF2-40B4-BE49-F238E27FC236}">
                <a16:creationId xmlns:a16="http://schemas.microsoft.com/office/drawing/2014/main" id="{40B72132-6AE7-4B64-B3C4-5F26E0A92672}"/>
              </a:ext>
            </a:extLst>
          </p:cNvPr>
          <p:cNvSpPr txBox="1"/>
          <p:nvPr/>
        </p:nvSpPr>
        <p:spPr>
          <a:xfrm>
            <a:off x="952500" y="6858000"/>
            <a:ext cx="4837498" cy="230832"/>
          </a:xfrm>
          <a:prstGeom prst="rect">
            <a:avLst/>
          </a:prstGeom>
          <a:noFill/>
        </p:spPr>
        <p:txBody>
          <a:bodyPr wrap="square" rtlCol="0">
            <a:spAutoFit/>
          </a:bodyPr>
          <a:lstStyle/>
          <a:p>
            <a:r>
              <a:rPr lang="en-US" sz="900">
                <a:hlinkClick r:id="rId3" tooltip="http://www.postpartumprogress.com/ppd-support-groups-in-the-u-s-canada"/>
              </a:rPr>
              <a:t>This Photo</a:t>
            </a:r>
            <a:r>
              <a:rPr lang="en-US" sz="900"/>
              <a:t> by Unknown Author is licensed under </a:t>
            </a:r>
            <a:r>
              <a:rPr lang="en-US" sz="900">
                <a:hlinkClick r:id="rId4" tooltip="https://creativecommons.org/licenses/by-nc-nd/3.0/"/>
              </a:rPr>
              <a:t>CC BY-NC-ND</a:t>
            </a:r>
            <a:endParaRPr lang="en-US" sz="900"/>
          </a:p>
        </p:txBody>
      </p:sp>
      <p:pic>
        <p:nvPicPr>
          <p:cNvPr id="22" name="Picture 21" descr="A close up of a street sign on a pole&#10;&#10;Description automatically generated">
            <a:extLst>
              <a:ext uri="{FF2B5EF4-FFF2-40B4-BE49-F238E27FC236}">
                <a16:creationId xmlns:a16="http://schemas.microsoft.com/office/drawing/2014/main" id="{7ECE6501-1280-45E1-974D-8D350C26FF3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724632" y="13270"/>
            <a:ext cx="4456719" cy="2075050"/>
          </a:xfrm>
          <a:prstGeom prst="rect">
            <a:avLst/>
          </a:prstGeom>
        </p:spPr>
      </p:pic>
    </p:spTree>
    <p:extLst>
      <p:ext uri="{BB962C8B-B14F-4D97-AF65-F5344CB8AC3E}">
        <p14:creationId xmlns:p14="http://schemas.microsoft.com/office/powerpoint/2010/main" val="285651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B996A54-0CDD-4A46-B3D2-02F43219A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39BAED0-9D40-4D2C-A359-65DFE94BB683}"/>
              </a:ext>
            </a:extLst>
          </p:cNvPr>
          <p:cNvSpPr>
            <a:spLocks noGrp="1"/>
          </p:cNvSpPr>
          <p:nvPr>
            <p:ph type="title"/>
          </p:nvPr>
        </p:nvSpPr>
        <p:spPr>
          <a:xfrm>
            <a:off x="238540" y="1122001"/>
            <a:ext cx="3498832" cy="4613999"/>
          </a:xfrm>
        </p:spPr>
        <p:txBody>
          <a:bodyPr vert="horz" lIns="91440" tIns="45720" rIns="91440" bIns="45720" rtlCol="0" anchor="ctr">
            <a:normAutofit/>
          </a:bodyPr>
          <a:lstStyle/>
          <a:p>
            <a:pPr algn="l"/>
            <a:r>
              <a:rPr lang="en-US" sz="2400" dirty="0">
                <a:solidFill>
                  <a:srgbClr val="FFFFFF"/>
                </a:solidFill>
              </a:rPr>
              <a:t>CULTURAL CONSIDERATIONS</a:t>
            </a:r>
          </a:p>
        </p:txBody>
      </p:sp>
      <p:sp useBgFill="1">
        <p:nvSpPr>
          <p:cNvPr id="16" name="Rectangle 15">
            <a:extLst>
              <a:ext uri="{FF2B5EF4-FFF2-40B4-BE49-F238E27FC236}">
                <a16:creationId xmlns:a16="http://schemas.microsoft.com/office/drawing/2014/main" id="{06F0BB8C-8C08-44AD-9EBB-B43BE66A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129" y="0"/>
            <a:ext cx="81298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4CC86E5-62B4-4841-8EFE-0F8C2D6A871A}"/>
              </a:ext>
            </a:extLst>
          </p:cNvPr>
          <p:cNvSpPr>
            <a:spLocks noGrp="1"/>
          </p:cNvSpPr>
          <p:nvPr>
            <p:ph type="body" sz="half" idx="2"/>
          </p:nvPr>
        </p:nvSpPr>
        <p:spPr>
          <a:xfrm>
            <a:off x="4711641" y="1122001"/>
            <a:ext cx="6566564" cy="4761274"/>
          </a:xfrm>
        </p:spPr>
        <p:txBody>
          <a:bodyPr vert="horz" lIns="91440" tIns="45720" rIns="91440" bIns="45720" rtlCol="0" anchor="ctr">
            <a:normAutofit/>
          </a:bodyPr>
          <a:lstStyle/>
          <a:p>
            <a:pPr indent="-228600" algn="l">
              <a:buFont typeface="Arial" panose="020B0604020202020204" pitchFamily="34" charset="0"/>
              <a:buChar char="•"/>
            </a:pPr>
            <a:endParaRPr lang="en-US" sz="1600"/>
          </a:p>
        </p:txBody>
      </p:sp>
    </p:spTree>
    <p:extLst>
      <p:ext uri="{BB962C8B-B14F-4D97-AF65-F5344CB8AC3E}">
        <p14:creationId xmlns:p14="http://schemas.microsoft.com/office/powerpoint/2010/main" val="260557296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9F09-8546-42C7-93D4-6F68BA369FD2}"/>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C03F5900-4A1B-46F1-8BD6-FAEC83D0BCCF}"/>
              </a:ext>
            </a:extLst>
          </p:cNvPr>
          <p:cNvSpPr>
            <a:spLocks noGrp="1"/>
          </p:cNvSpPr>
          <p:nvPr>
            <p:ph type="pic" idx="1"/>
          </p:nvPr>
        </p:nvSpPr>
        <p:spPr/>
      </p:sp>
      <p:sp>
        <p:nvSpPr>
          <p:cNvPr id="4" name="Text Placeholder 3">
            <a:extLst>
              <a:ext uri="{FF2B5EF4-FFF2-40B4-BE49-F238E27FC236}">
                <a16:creationId xmlns:a16="http://schemas.microsoft.com/office/drawing/2014/main" id="{962E5033-84FA-4DE3-B48D-70F1A33C37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1622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E80326-B999-4136-AC75-DF10C33C270F}"/>
              </a:ext>
            </a:extLst>
          </p:cNvPr>
          <p:cNvSpPr>
            <a:spLocks noGrp="1"/>
          </p:cNvSpPr>
          <p:nvPr>
            <p:ph type="title"/>
          </p:nvPr>
        </p:nvSpPr>
        <p:spPr/>
        <p:txBody>
          <a:bodyPr/>
          <a:lstStyle/>
          <a:p>
            <a:r>
              <a:rPr lang="en-US" dirty="0"/>
              <a:t>References</a:t>
            </a:r>
          </a:p>
        </p:txBody>
      </p:sp>
      <p:sp>
        <p:nvSpPr>
          <p:cNvPr id="6" name="TextBox 5">
            <a:extLst>
              <a:ext uri="{FF2B5EF4-FFF2-40B4-BE49-F238E27FC236}">
                <a16:creationId xmlns:a16="http://schemas.microsoft.com/office/drawing/2014/main" id="{E856E51A-5EBA-4E89-BA72-0F696CC7E7FF}"/>
              </a:ext>
            </a:extLst>
          </p:cNvPr>
          <p:cNvSpPr txBox="1"/>
          <p:nvPr/>
        </p:nvSpPr>
        <p:spPr>
          <a:xfrm>
            <a:off x="2954215" y="2102679"/>
            <a:ext cx="6836899" cy="2031325"/>
          </a:xfrm>
          <a:prstGeom prst="rect">
            <a:avLst/>
          </a:prstGeom>
          <a:noFill/>
        </p:spPr>
        <p:txBody>
          <a:bodyPr wrap="square" rtlCol="0">
            <a:spAutoFit/>
          </a:bodyPr>
          <a:lstStyle/>
          <a:p>
            <a:r>
              <a:rPr lang="en-US" dirty="0"/>
              <a:t>ELEVATIONS</a:t>
            </a:r>
          </a:p>
          <a:p>
            <a:r>
              <a:rPr lang="en-US" dirty="0">
                <a:hlinkClick r:id="rId2"/>
              </a:rPr>
              <a:t>https://www.elevationsrtc.com/b/mental-health-therapeutic-programs-for-troubled-teens/philadelphia-pennsylvania-pa/</a:t>
            </a:r>
            <a:endParaRPr lang="en-US" dirty="0"/>
          </a:p>
          <a:p>
            <a:r>
              <a:rPr lang="en-US" dirty="0"/>
              <a:t>TURNING WINDS GROUP HOME</a:t>
            </a:r>
          </a:p>
          <a:p>
            <a:r>
              <a:rPr lang="en-US" dirty="0">
                <a:hlinkClick r:id="rId3"/>
              </a:rPr>
              <a:t>https://www.turningwinds.com/g/Group-Homes-for-Teens/</a:t>
            </a:r>
            <a:r>
              <a:rPr lang="en-US">
                <a:hlinkClick r:id="rId3"/>
              </a:rPr>
              <a:t>Philadelphia-Pennsylvania-PA/</a:t>
            </a:r>
            <a:endParaRPr lang="en-US"/>
          </a:p>
          <a:p>
            <a:endParaRPr lang="en-US" dirty="0"/>
          </a:p>
        </p:txBody>
      </p:sp>
    </p:spTree>
    <p:extLst>
      <p:ext uri="{BB962C8B-B14F-4D97-AF65-F5344CB8AC3E}">
        <p14:creationId xmlns:p14="http://schemas.microsoft.com/office/powerpoint/2010/main" val="25573725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otalTime>5</TotalTime>
  <Words>315</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Bookman Old Style</vt:lpstr>
      <vt:lpstr>Rockwell</vt:lpstr>
      <vt:lpstr>Times New Roman</vt:lpstr>
      <vt:lpstr>Damask</vt:lpstr>
      <vt:lpstr>THE STORY OF BILLY</vt:lpstr>
      <vt:lpstr>Description of Billy’s Case               Name: Billy  Age: 13  Siblings: one sister (deceased) Parents: Father, (Mother is deceased)</vt:lpstr>
      <vt:lpstr>Resources</vt:lpstr>
      <vt:lpstr>CULTURAL CONSIDERATIONS</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STORY OF BILLY</dc:title>
  <dc:creator>Cheryl Perry</dc:creator>
  <cp:lastModifiedBy>Cheryl Perry</cp:lastModifiedBy>
  <cp:revision>1</cp:revision>
  <dcterms:created xsi:type="dcterms:W3CDTF">2020-12-05T22:30:39Z</dcterms:created>
  <dcterms:modified xsi:type="dcterms:W3CDTF">2020-12-05T23:00:44Z</dcterms:modified>
</cp:coreProperties>
</file>