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illah Hurt" initials="JH" lastIdx="2" clrIdx="0">
    <p:extLst>
      <p:ext uri="{19B8F6BF-5375-455C-9EA6-DF929625EA0E}">
        <p15:presenceInfo xmlns:p15="http://schemas.microsoft.com/office/powerpoint/2012/main" userId="139aefc2511ded9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13F26-2596-487A-B1A5-242B099EAE59}" v="2624" dt="2021-05-30T02:53:59.571"/>
    <p1510:client id="{88BADDFE-73DF-4D8E-954B-0211602F56F2}" v="27" dt="2021-05-30T03:19:04.3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249" autoAdjust="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llah Hurt" userId="139aefc2511ded94" providerId="Windows Live" clId="Web-{47E13F26-2596-487A-B1A5-242B099EAE59}"/>
    <pc:docChg chg="addSld modSld">
      <pc:chgData name="Jamillah Hurt" userId="139aefc2511ded94" providerId="Windows Live" clId="Web-{47E13F26-2596-487A-B1A5-242B099EAE59}" dt="2021-05-30T02:53:28.039" v="1359" actId="20577"/>
      <pc:docMkLst>
        <pc:docMk/>
      </pc:docMkLst>
      <pc:sldChg chg="addSp modSp mod setBg">
        <pc:chgData name="Jamillah Hurt" userId="139aefc2511ded94" providerId="Windows Live" clId="Web-{47E13F26-2596-487A-B1A5-242B099EAE59}" dt="2021-05-30T02:50:45.879" v="1296" actId="20577"/>
        <pc:sldMkLst>
          <pc:docMk/>
          <pc:sldMk cId="1294923450" sldId="263"/>
        </pc:sldMkLst>
        <pc:spChg chg="mod">
          <ac:chgData name="Jamillah Hurt" userId="139aefc2511ded94" providerId="Windows Live" clId="Web-{47E13F26-2596-487A-B1A5-242B099EAE59}" dt="2021-05-30T02:18:11.331" v="606"/>
          <ac:spMkLst>
            <pc:docMk/>
            <pc:sldMk cId="1294923450" sldId="263"/>
            <ac:spMk id="4" creationId="{83880E18-6682-4D65-AE76-2286CD44E91F}"/>
          </ac:spMkLst>
        </pc:spChg>
        <pc:spChg chg="mod">
          <ac:chgData name="Jamillah Hurt" userId="139aefc2511ded94" providerId="Windows Live" clId="Web-{47E13F26-2596-487A-B1A5-242B099EAE59}" dt="2021-05-30T02:50:45.879" v="1296" actId="20577"/>
          <ac:spMkLst>
            <pc:docMk/>
            <pc:sldMk cId="1294923450" sldId="263"/>
            <ac:spMk id="5" creationId="{F6C86010-CB94-4C14-B378-004C78FF62B8}"/>
          </ac:spMkLst>
        </pc:spChg>
        <pc:picChg chg="add">
          <ac:chgData name="Jamillah Hurt" userId="139aefc2511ded94" providerId="Windows Live" clId="Web-{47E13F26-2596-487A-B1A5-242B099EAE59}" dt="2021-05-30T02:18:11.331" v="606"/>
          <ac:picMkLst>
            <pc:docMk/>
            <pc:sldMk cId="1294923450" sldId="263"/>
            <ac:picMk id="7" creationId="{6E583314-8170-4B12-9F13-29515C791E26}"/>
          </ac:picMkLst>
        </pc:picChg>
        <pc:cxnChg chg="add">
          <ac:chgData name="Jamillah Hurt" userId="139aefc2511ded94" providerId="Windows Live" clId="Web-{47E13F26-2596-487A-B1A5-242B099EAE59}" dt="2021-05-30T02:18:11.331" v="606"/>
          <ac:cxnSpMkLst>
            <pc:docMk/>
            <pc:sldMk cId="1294923450" sldId="263"/>
            <ac:cxnSpMk id="11" creationId="{A7F400EE-A8A5-48AF-B4D6-291B52C6F0B0}"/>
          </ac:cxnSpMkLst>
        </pc:cxnChg>
      </pc:sldChg>
      <pc:sldChg chg="modSp">
        <pc:chgData name="Jamillah Hurt" userId="139aefc2511ded94" providerId="Windows Live" clId="Web-{47E13F26-2596-487A-B1A5-242B099EAE59}" dt="2021-05-30T02:53:28.039" v="1359" actId="20577"/>
        <pc:sldMkLst>
          <pc:docMk/>
          <pc:sldMk cId="3195109234" sldId="264"/>
        </pc:sldMkLst>
        <pc:spChg chg="mod">
          <ac:chgData name="Jamillah Hurt" userId="139aefc2511ded94" providerId="Windows Live" clId="Web-{47E13F26-2596-487A-B1A5-242B099EAE59}" dt="2021-05-30T02:53:28.039" v="1359" actId="20577"/>
          <ac:spMkLst>
            <pc:docMk/>
            <pc:sldMk cId="3195109234" sldId="264"/>
            <ac:spMk id="3" creationId="{0754D734-55B2-49B8-9E91-BFEF6A953ECD}"/>
          </ac:spMkLst>
        </pc:spChg>
      </pc:sldChg>
      <pc:sldChg chg="addSp modSp new mod setBg">
        <pc:chgData name="Jamillah Hurt" userId="139aefc2511ded94" providerId="Windows Live" clId="Web-{47E13F26-2596-487A-B1A5-242B099EAE59}" dt="2021-05-30T02:50:53.441" v="1307" actId="20577"/>
        <pc:sldMkLst>
          <pc:docMk/>
          <pc:sldMk cId="4088768384" sldId="265"/>
        </pc:sldMkLst>
        <pc:spChg chg="mod">
          <ac:chgData name="Jamillah Hurt" userId="139aefc2511ded94" providerId="Windows Live" clId="Web-{47E13F26-2596-487A-B1A5-242B099EAE59}" dt="2021-05-30T02:34:06.224" v="858"/>
          <ac:spMkLst>
            <pc:docMk/>
            <pc:sldMk cId="4088768384" sldId="265"/>
            <ac:spMk id="2" creationId="{30A4ECC6-CB11-4B64-9401-8D1E220CD688}"/>
          </ac:spMkLst>
        </pc:spChg>
        <pc:spChg chg="mod">
          <ac:chgData name="Jamillah Hurt" userId="139aefc2511ded94" providerId="Windows Live" clId="Web-{47E13F26-2596-487A-B1A5-242B099EAE59}" dt="2021-05-30T02:50:53.441" v="1307" actId="20577"/>
          <ac:spMkLst>
            <pc:docMk/>
            <pc:sldMk cId="4088768384" sldId="265"/>
            <ac:spMk id="3" creationId="{C24E0904-0626-43B3-B269-37DC44640CED}"/>
          </ac:spMkLst>
        </pc:spChg>
        <pc:spChg chg="add">
          <ac:chgData name="Jamillah Hurt" userId="139aefc2511ded94" providerId="Windows Live" clId="Web-{47E13F26-2596-487A-B1A5-242B099EAE59}" dt="2021-05-30T02:34:06.224" v="858"/>
          <ac:spMkLst>
            <pc:docMk/>
            <pc:sldMk cId="4088768384" sldId="265"/>
            <ac:spMk id="8" creationId="{DEE2AD96-B495-4E06-9291-B71706F728CB}"/>
          </ac:spMkLst>
        </pc:spChg>
        <pc:spChg chg="add">
          <ac:chgData name="Jamillah Hurt" userId="139aefc2511ded94" providerId="Windows Live" clId="Web-{47E13F26-2596-487A-B1A5-242B099EAE59}" dt="2021-05-30T02:34:06.224" v="858"/>
          <ac:spMkLst>
            <pc:docMk/>
            <pc:sldMk cId="4088768384" sldId="265"/>
            <ac:spMk id="10" creationId="{53CF6D67-C5A8-4ADD-9E8E-1E38CA1D3166}"/>
          </ac:spMkLst>
        </pc:spChg>
        <pc:spChg chg="add">
          <ac:chgData name="Jamillah Hurt" userId="139aefc2511ded94" providerId="Windows Live" clId="Web-{47E13F26-2596-487A-B1A5-242B099EAE59}" dt="2021-05-30T02:34:06.224" v="858"/>
          <ac:spMkLst>
            <pc:docMk/>
            <pc:sldMk cId="4088768384" sldId="265"/>
            <ac:spMk id="12" creationId="{86909FA0-B515-4681-B7A8-FA281D133B94}"/>
          </ac:spMkLst>
        </pc:spChg>
        <pc:spChg chg="add">
          <ac:chgData name="Jamillah Hurt" userId="139aefc2511ded94" providerId="Windows Live" clId="Web-{47E13F26-2596-487A-B1A5-242B099EAE59}" dt="2021-05-30T02:34:06.224" v="858"/>
          <ac:spMkLst>
            <pc:docMk/>
            <pc:sldMk cId="4088768384" sldId="265"/>
            <ac:spMk id="14" creationId="{21C9FE86-FCC3-4A31-AA1C-C882262B7FE7}"/>
          </ac:spMkLst>
        </pc:spChg>
        <pc:spChg chg="add">
          <ac:chgData name="Jamillah Hurt" userId="139aefc2511ded94" providerId="Windows Live" clId="Web-{47E13F26-2596-487A-B1A5-242B099EAE59}" dt="2021-05-30T02:34:06.224" v="858"/>
          <ac:spMkLst>
            <pc:docMk/>
            <pc:sldMk cId="4088768384" sldId="265"/>
            <ac:spMk id="16" creationId="{7D96243B-ECED-4B71-8E06-AE9A285EAD20}"/>
          </ac:spMkLst>
        </pc:spChg>
        <pc:spChg chg="add">
          <ac:chgData name="Jamillah Hurt" userId="139aefc2511ded94" providerId="Windows Live" clId="Web-{47E13F26-2596-487A-B1A5-242B099EAE59}" dt="2021-05-30T02:34:06.224" v="858"/>
          <ac:spMkLst>
            <pc:docMk/>
            <pc:sldMk cId="4088768384" sldId="265"/>
            <ac:spMk id="18" creationId="{A09989E4-EFDC-4A90-A633-E0525FB4139E}"/>
          </ac:spMkLst>
        </pc:spChg>
      </pc:sldChg>
      <pc:sldChg chg="addSp modSp new mod setBg">
        <pc:chgData name="Jamillah Hurt" userId="139aefc2511ded94" providerId="Windows Live" clId="Web-{47E13F26-2596-487A-B1A5-242B099EAE59}" dt="2021-05-30T02:46:04.618" v="1141" actId="20577"/>
        <pc:sldMkLst>
          <pc:docMk/>
          <pc:sldMk cId="276212589" sldId="266"/>
        </pc:sldMkLst>
        <pc:spChg chg="mod">
          <ac:chgData name="Jamillah Hurt" userId="139aefc2511ded94" providerId="Windows Live" clId="Web-{47E13F26-2596-487A-B1A5-242B099EAE59}" dt="2021-05-30T02:45:11.257" v="1128"/>
          <ac:spMkLst>
            <pc:docMk/>
            <pc:sldMk cId="276212589" sldId="266"/>
            <ac:spMk id="2" creationId="{1C8AD2C8-65C1-4864-9012-7EC481ABDD16}"/>
          </ac:spMkLst>
        </pc:spChg>
        <pc:spChg chg="mod">
          <ac:chgData name="Jamillah Hurt" userId="139aefc2511ded94" providerId="Windows Live" clId="Web-{47E13F26-2596-487A-B1A5-242B099EAE59}" dt="2021-05-30T02:46:04.618" v="1141" actId="20577"/>
          <ac:spMkLst>
            <pc:docMk/>
            <pc:sldMk cId="276212589" sldId="266"/>
            <ac:spMk id="3" creationId="{853A506C-F83C-409C-AF82-AA43A0DBFBAC}"/>
          </ac:spMkLst>
        </pc:spChg>
        <pc:spChg chg="add">
          <ac:chgData name="Jamillah Hurt" userId="139aefc2511ded94" providerId="Windows Live" clId="Web-{47E13F26-2596-487A-B1A5-242B099EAE59}" dt="2021-05-30T02:45:11.257" v="1128"/>
          <ac:spMkLst>
            <pc:docMk/>
            <pc:sldMk cId="276212589" sldId="266"/>
            <ac:spMk id="8" creationId="{907EF6B7-1338-4443-8C46-6A318D952DFD}"/>
          </ac:spMkLst>
        </pc:spChg>
        <pc:spChg chg="add">
          <ac:chgData name="Jamillah Hurt" userId="139aefc2511ded94" providerId="Windows Live" clId="Web-{47E13F26-2596-487A-B1A5-242B099EAE59}" dt="2021-05-30T02:45:11.257" v="1128"/>
          <ac:spMkLst>
            <pc:docMk/>
            <pc:sldMk cId="276212589" sldId="266"/>
            <ac:spMk id="10" creationId="{DAAE4CDD-124C-4DCF-9584-B6033B545DD5}"/>
          </ac:spMkLst>
        </pc:spChg>
        <pc:spChg chg="add">
          <ac:chgData name="Jamillah Hurt" userId="139aefc2511ded94" providerId="Windows Live" clId="Web-{47E13F26-2596-487A-B1A5-242B099EAE59}" dt="2021-05-30T02:45:11.257" v="1128"/>
          <ac:spMkLst>
            <pc:docMk/>
            <pc:sldMk cId="276212589" sldId="266"/>
            <ac:spMk id="12" creationId="{081E4A58-353D-44AE-B2FC-2A74E2E400F7}"/>
          </ac:spMkLst>
        </pc:spChg>
      </pc:sldChg>
    </pc:docChg>
  </pc:docChgLst>
  <pc:docChgLst>
    <pc:chgData name="Jamillah Hurt" userId="139aefc2511ded94" providerId="LiveId" clId="{88BADDFE-73DF-4D8E-954B-0211602F56F2}"/>
    <pc:docChg chg="undo custSel addSld delSld modSld">
      <pc:chgData name="Jamillah Hurt" userId="139aefc2511ded94" providerId="LiveId" clId="{88BADDFE-73DF-4D8E-954B-0211602F56F2}" dt="2021-05-23T02:44:24.143" v="4465" actId="113"/>
      <pc:docMkLst>
        <pc:docMk/>
      </pc:docMkLst>
      <pc:sldChg chg="addSp delSp modSp del mod setBg addAnim delAnim setClrOvrMap">
        <pc:chgData name="Jamillah Hurt" userId="139aefc2511ded94" providerId="LiveId" clId="{88BADDFE-73DF-4D8E-954B-0211602F56F2}" dt="2021-05-22T23:00:07.687" v="396" actId="47"/>
        <pc:sldMkLst>
          <pc:docMk/>
          <pc:sldMk cId="109857222" sldId="256"/>
        </pc:sldMkLst>
        <pc:spChg chg="mod">
          <ac:chgData name="Jamillah Hurt" userId="139aefc2511ded94" providerId="LiveId" clId="{88BADDFE-73DF-4D8E-954B-0211602F56F2}" dt="2021-05-22T22:44:00.943" v="79" actId="2660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Jamillah Hurt" userId="139aefc2511ded94" providerId="LiveId" clId="{88BADDFE-73DF-4D8E-954B-0211602F56F2}" dt="2021-05-22T22:44:00.943" v="79" actId="26606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Jamillah Hurt" userId="139aefc2511ded94" providerId="LiveId" clId="{88BADDFE-73DF-4D8E-954B-0211602F56F2}" dt="2021-05-22T22:44:00.943" v="79" actId="26606"/>
          <ac:spMkLst>
            <pc:docMk/>
            <pc:sldMk cId="109857222" sldId="256"/>
            <ac:spMk id="6" creationId="{9FA67039-2772-4AAC-801F-0F06DD47CE0F}"/>
          </ac:spMkLst>
        </pc:spChg>
        <pc:spChg chg="add del">
          <ac:chgData name="Jamillah Hurt" userId="139aefc2511ded94" providerId="LiveId" clId="{88BADDFE-73DF-4D8E-954B-0211602F56F2}" dt="2021-05-22T22:44:00.927" v="78" actId="26606"/>
          <ac:spMkLst>
            <pc:docMk/>
            <pc:sldMk cId="109857222" sldId="256"/>
            <ac:spMk id="11" creationId="{87CC2527-562A-4F69-B487-4371E5B243E7}"/>
          </ac:spMkLst>
        </pc:spChg>
        <pc:spChg chg="add">
          <ac:chgData name="Jamillah Hurt" userId="139aefc2511ded94" providerId="LiveId" clId="{88BADDFE-73DF-4D8E-954B-0211602F56F2}" dt="2021-05-22T22:44:00.943" v="79" actId="26606"/>
          <ac:spMkLst>
            <pc:docMk/>
            <pc:sldMk cId="109857222" sldId="256"/>
            <ac:spMk id="15" creationId="{71B2258F-86CA-4D4D-8270-BC05FCDEBFB3}"/>
          </ac:spMkLst>
        </pc:spChg>
        <pc:picChg chg="add mod ord">
          <ac:chgData name="Jamillah Hurt" userId="139aefc2511ded94" providerId="LiveId" clId="{88BADDFE-73DF-4D8E-954B-0211602F56F2}" dt="2021-05-22T22:44:00.943" v="79" actId="26606"/>
          <ac:picMkLst>
            <pc:docMk/>
            <pc:sldMk cId="109857222" sldId="256"/>
            <ac:picMk id="5" creationId="{9EF4E53C-97C5-49C0-9C75-FD24E2ACE8C4}"/>
          </ac:picMkLst>
        </pc:picChg>
        <pc:cxnChg chg="add del">
          <ac:chgData name="Jamillah Hurt" userId="139aefc2511ded94" providerId="LiveId" clId="{88BADDFE-73DF-4D8E-954B-0211602F56F2}" dt="2021-05-22T22:44:00.927" v="78" actId="26606"/>
          <ac:cxnSpMkLst>
            <pc:docMk/>
            <pc:sldMk cId="109857222" sldId="256"/>
            <ac:cxnSpMk id="13" creationId="{BCDAEC91-5BCE-4B55-9CC0-43EF94CB734B}"/>
          </ac:cxnSpMkLst>
        </pc:cxnChg>
      </pc:sldChg>
      <pc:sldChg chg="addSp modSp new mod setBg setClrOvrMap">
        <pc:chgData name="Jamillah Hurt" userId="139aefc2511ded94" providerId="LiveId" clId="{88BADDFE-73DF-4D8E-954B-0211602F56F2}" dt="2021-05-22T23:03:40.585" v="451" actId="26606"/>
        <pc:sldMkLst>
          <pc:docMk/>
          <pc:sldMk cId="3704058000" sldId="256"/>
        </pc:sldMkLst>
        <pc:spChg chg="mod ord">
          <ac:chgData name="Jamillah Hurt" userId="139aefc2511ded94" providerId="LiveId" clId="{88BADDFE-73DF-4D8E-954B-0211602F56F2}" dt="2021-05-22T23:03:40.585" v="451" actId="26606"/>
          <ac:spMkLst>
            <pc:docMk/>
            <pc:sldMk cId="3704058000" sldId="256"/>
            <ac:spMk id="2" creationId="{F360DA73-C765-47E1-9F98-174A1584739D}"/>
          </ac:spMkLst>
        </pc:spChg>
        <pc:spChg chg="add mod">
          <ac:chgData name="Jamillah Hurt" userId="139aefc2511ded94" providerId="LiveId" clId="{88BADDFE-73DF-4D8E-954B-0211602F56F2}" dt="2021-05-22T23:03:40.585" v="451" actId="26606"/>
          <ac:spMkLst>
            <pc:docMk/>
            <pc:sldMk cId="3704058000" sldId="256"/>
            <ac:spMk id="5" creationId="{03CF8A5A-85DD-4EBF-900E-AA5B93E23277}"/>
          </ac:spMkLst>
        </pc:spChg>
        <pc:spChg chg="add">
          <ac:chgData name="Jamillah Hurt" userId="139aefc2511ded94" providerId="LiveId" clId="{88BADDFE-73DF-4D8E-954B-0211602F56F2}" dt="2021-05-22T23:03:40.585" v="451" actId="26606"/>
          <ac:spMkLst>
            <pc:docMk/>
            <pc:sldMk cId="3704058000" sldId="256"/>
            <ac:spMk id="10" creationId="{44B42A97-2187-442B-BB48-39526296DA52}"/>
          </ac:spMkLst>
        </pc:spChg>
        <pc:spChg chg="add">
          <ac:chgData name="Jamillah Hurt" userId="139aefc2511ded94" providerId="LiveId" clId="{88BADDFE-73DF-4D8E-954B-0211602F56F2}" dt="2021-05-22T23:03:40.585" v="451" actId="26606"/>
          <ac:spMkLst>
            <pc:docMk/>
            <pc:sldMk cId="3704058000" sldId="256"/>
            <ac:spMk id="12" creationId="{F40CA114-B78B-4E3B-A785-96745276B6FB}"/>
          </ac:spMkLst>
        </pc:spChg>
        <pc:spChg chg="add">
          <ac:chgData name="Jamillah Hurt" userId="139aefc2511ded94" providerId="LiveId" clId="{88BADDFE-73DF-4D8E-954B-0211602F56F2}" dt="2021-05-22T23:03:40.585" v="451" actId="26606"/>
          <ac:spMkLst>
            <pc:docMk/>
            <pc:sldMk cId="3704058000" sldId="256"/>
            <ac:spMk id="14" creationId="{1B1D834C-2707-49B0-A3CE-334D83DFF044}"/>
          </ac:spMkLst>
        </pc:spChg>
        <pc:picChg chg="add mod">
          <ac:chgData name="Jamillah Hurt" userId="139aefc2511ded94" providerId="LiveId" clId="{88BADDFE-73DF-4D8E-954B-0211602F56F2}" dt="2021-05-22T23:03:40.585" v="451" actId="26606"/>
          <ac:picMkLst>
            <pc:docMk/>
            <pc:sldMk cId="3704058000" sldId="256"/>
            <ac:picMk id="4" creationId="{0AF8E922-2C4C-4FEF-B6BA-6C908914AA46}"/>
          </ac:picMkLst>
        </pc:picChg>
      </pc:sldChg>
      <pc:sldChg chg="new del">
        <pc:chgData name="Jamillah Hurt" userId="139aefc2511ded94" providerId="LiveId" clId="{88BADDFE-73DF-4D8E-954B-0211602F56F2}" dt="2021-05-22T23:04:37.600" v="453" actId="47"/>
        <pc:sldMkLst>
          <pc:docMk/>
          <pc:sldMk cId="900128370" sldId="257"/>
        </pc:sldMkLst>
      </pc:sldChg>
      <pc:sldChg chg="modSp new del mod">
        <pc:chgData name="Jamillah Hurt" userId="139aefc2511ded94" providerId="LiveId" clId="{88BADDFE-73DF-4D8E-954B-0211602F56F2}" dt="2021-05-22T23:00:09.688" v="397" actId="47"/>
        <pc:sldMkLst>
          <pc:docMk/>
          <pc:sldMk cId="1414622029" sldId="257"/>
        </pc:sldMkLst>
        <pc:spChg chg="mod">
          <ac:chgData name="Jamillah Hurt" userId="139aefc2511ded94" providerId="LiveId" clId="{88BADDFE-73DF-4D8E-954B-0211602F56F2}" dt="2021-05-22T22:59:26.513" v="394" actId="21"/>
          <ac:spMkLst>
            <pc:docMk/>
            <pc:sldMk cId="1414622029" sldId="257"/>
            <ac:spMk id="2" creationId="{F9FB9ADD-7372-4924-82E8-059DF67515D6}"/>
          </ac:spMkLst>
        </pc:spChg>
        <pc:spChg chg="mod">
          <ac:chgData name="Jamillah Hurt" userId="139aefc2511ded94" providerId="LiveId" clId="{88BADDFE-73DF-4D8E-954B-0211602F56F2}" dt="2021-05-22T22:59:46.978" v="395" actId="20577"/>
          <ac:spMkLst>
            <pc:docMk/>
            <pc:sldMk cId="1414622029" sldId="257"/>
            <ac:spMk id="3" creationId="{DABA5C13-9E8F-46C8-8067-D70AD7B9A7F3}"/>
          </ac:spMkLst>
        </pc:spChg>
      </pc:sldChg>
      <pc:sldChg chg="addSp modSp new mod setBg">
        <pc:chgData name="Jamillah Hurt" userId="139aefc2511ded94" providerId="LiveId" clId="{88BADDFE-73DF-4D8E-954B-0211602F56F2}" dt="2021-05-22T23:30:58.011" v="1371" actId="26606"/>
        <pc:sldMkLst>
          <pc:docMk/>
          <pc:sldMk cId="3126818573" sldId="257"/>
        </pc:sldMkLst>
        <pc:spChg chg="mod">
          <ac:chgData name="Jamillah Hurt" userId="139aefc2511ded94" providerId="LiveId" clId="{88BADDFE-73DF-4D8E-954B-0211602F56F2}" dt="2021-05-22T23:30:58.011" v="1371" actId="26606"/>
          <ac:spMkLst>
            <pc:docMk/>
            <pc:sldMk cId="3126818573" sldId="257"/>
            <ac:spMk id="2" creationId="{89C18C89-E425-41C7-AE8B-D32398361315}"/>
          </ac:spMkLst>
        </pc:spChg>
        <pc:spChg chg="mod">
          <ac:chgData name="Jamillah Hurt" userId="139aefc2511ded94" providerId="LiveId" clId="{88BADDFE-73DF-4D8E-954B-0211602F56F2}" dt="2021-05-22T23:30:58.011" v="1371" actId="26606"/>
          <ac:spMkLst>
            <pc:docMk/>
            <pc:sldMk cId="3126818573" sldId="257"/>
            <ac:spMk id="3" creationId="{033E1F24-8F31-4CA4-97A3-8913B82FB4D5}"/>
          </ac:spMkLst>
        </pc:spChg>
        <pc:spChg chg="add">
          <ac:chgData name="Jamillah Hurt" userId="139aefc2511ded94" providerId="LiveId" clId="{88BADDFE-73DF-4D8E-954B-0211602F56F2}" dt="2021-05-22T23:30:58.011" v="1371" actId="26606"/>
          <ac:spMkLst>
            <pc:docMk/>
            <pc:sldMk cId="3126818573" sldId="257"/>
            <ac:spMk id="10" creationId="{23A58148-D452-4F6F-A2FE-EED968DE1970}"/>
          </ac:spMkLst>
        </pc:spChg>
        <pc:picChg chg="add">
          <ac:chgData name="Jamillah Hurt" userId="139aefc2511ded94" providerId="LiveId" clId="{88BADDFE-73DF-4D8E-954B-0211602F56F2}" dt="2021-05-22T23:30:58.011" v="1371" actId="26606"/>
          <ac:picMkLst>
            <pc:docMk/>
            <pc:sldMk cId="3126818573" sldId="257"/>
            <ac:picMk id="7" creationId="{3F311654-94B4-46AD-A2E6-885F91544B87}"/>
          </ac:picMkLst>
        </pc:picChg>
      </pc:sldChg>
      <pc:sldChg chg="new del">
        <pc:chgData name="Jamillah Hurt" userId="139aefc2511ded94" providerId="LiveId" clId="{88BADDFE-73DF-4D8E-954B-0211602F56F2}" dt="2021-05-22T23:27:40.049" v="1363" actId="47"/>
        <pc:sldMkLst>
          <pc:docMk/>
          <pc:sldMk cId="50419795" sldId="258"/>
        </pc:sldMkLst>
      </pc:sldChg>
      <pc:sldChg chg="new del">
        <pc:chgData name="Jamillah Hurt" userId="139aefc2511ded94" providerId="LiveId" clId="{88BADDFE-73DF-4D8E-954B-0211602F56F2}" dt="2021-05-22T23:34:00.913" v="1374" actId="680"/>
        <pc:sldMkLst>
          <pc:docMk/>
          <pc:sldMk cId="3070290231" sldId="258"/>
        </pc:sldMkLst>
      </pc:sldChg>
      <pc:sldChg chg="addSp delSp modSp new mod setBg setClrOvrMap chgLayout">
        <pc:chgData name="Jamillah Hurt" userId="139aefc2511ded94" providerId="LiveId" clId="{88BADDFE-73DF-4D8E-954B-0211602F56F2}" dt="2021-05-22T23:59:39.515" v="2175" actId="20577"/>
        <pc:sldMkLst>
          <pc:docMk/>
          <pc:sldMk cId="3619818542" sldId="258"/>
        </pc:sldMkLst>
        <pc:spChg chg="add del mod">
          <ac:chgData name="Jamillah Hurt" userId="139aefc2511ded94" providerId="LiveId" clId="{88BADDFE-73DF-4D8E-954B-0211602F56F2}" dt="2021-05-22T23:51:47.684" v="2011" actId="26606"/>
          <ac:spMkLst>
            <pc:docMk/>
            <pc:sldMk cId="3619818542" sldId="258"/>
            <ac:spMk id="3" creationId="{156CAD04-4767-4DF4-99F3-9A45D9B7E59F}"/>
          </ac:spMkLst>
        </pc:spChg>
        <pc:spChg chg="add">
          <ac:chgData name="Jamillah Hurt" userId="139aefc2511ded94" providerId="LiveId" clId="{88BADDFE-73DF-4D8E-954B-0211602F56F2}" dt="2021-05-22T23:51:47.684" v="2011" actId="26606"/>
          <ac:spMkLst>
            <pc:docMk/>
            <pc:sldMk cId="3619818542" sldId="258"/>
            <ac:spMk id="10" creationId="{CF62D2A7-8207-488C-9F46-316BA81A16C8}"/>
          </ac:spMkLst>
        </pc:spChg>
        <pc:graphicFrameChg chg="add mod">
          <ac:chgData name="Jamillah Hurt" userId="139aefc2511ded94" providerId="LiveId" clId="{88BADDFE-73DF-4D8E-954B-0211602F56F2}" dt="2021-05-22T23:59:39.515" v="2175" actId="20577"/>
          <ac:graphicFrameMkLst>
            <pc:docMk/>
            <pc:sldMk cId="3619818542" sldId="258"/>
            <ac:graphicFrameMk id="5" creationId="{A9C6CE67-10F3-4FF4-A787-1D598939A656}"/>
          </ac:graphicFrameMkLst>
        </pc:graphicFrameChg>
        <pc:picChg chg="add">
          <ac:chgData name="Jamillah Hurt" userId="139aefc2511ded94" providerId="LiveId" clId="{88BADDFE-73DF-4D8E-954B-0211602F56F2}" dt="2021-05-22T23:51:47.684" v="2011" actId="26606"/>
          <ac:picMkLst>
            <pc:docMk/>
            <pc:sldMk cId="3619818542" sldId="258"/>
            <ac:picMk id="6" creationId="{ABC86A1D-B102-4543-A2D0-56643B0261A6}"/>
          </ac:picMkLst>
        </pc:picChg>
      </pc:sldChg>
      <pc:sldChg chg="addSp modSp new del mod modClrScheme addCm delCm modCm chgLayout">
        <pc:chgData name="Jamillah Hurt" userId="139aefc2511ded94" providerId="LiveId" clId="{88BADDFE-73DF-4D8E-954B-0211602F56F2}" dt="2021-05-22T23:31:08.511" v="1372" actId="47"/>
        <pc:sldMkLst>
          <pc:docMk/>
          <pc:sldMk cId="3996243037" sldId="258"/>
        </pc:sldMkLst>
        <pc:spChg chg="add mod">
          <ac:chgData name="Jamillah Hurt" userId="139aefc2511ded94" providerId="LiveId" clId="{88BADDFE-73DF-4D8E-954B-0211602F56F2}" dt="2021-05-22T23:30:35.102" v="1370" actId="700"/>
          <ac:spMkLst>
            <pc:docMk/>
            <pc:sldMk cId="3996243037" sldId="258"/>
            <ac:spMk id="2" creationId="{1B72AE72-5769-429B-A275-8D93A8206333}"/>
          </ac:spMkLst>
        </pc:spChg>
        <pc:spChg chg="add mod">
          <ac:chgData name="Jamillah Hurt" userId="139aefc2511ded94" providerId="LiveId" clId="{88BADDFE-73DF-4D8E-954B-0211602F56F2}" dt="2021-05-22T23:30:35.102" v="1370" actId="700"/>
          <ac:spMkLst>
            <pc:docMk/>
            <pc:sldMk cId="3996243037" sldId="258"/>
            <ac:spMk id="3" creationId="{D4F4CB3D-E80D-49E4-8557-B1199F9598F8}"/>
          </ac:spMkLst>
        </pc:spChg>
      </pc:sldChg>
      <pc:sldChg chg="addSp delSp modSp new mod setBg setClrOvrMap chgLayout">
        <pc:chgData name="Jamillah Hurt" userId="139aefc2511ded94" providerId="LiveId" clId="{88BADDFE-73DF-4D8E-954B-0211602F56F2}" dt="2021-05-23T00:45:06.678" v="3063" actId="27614"/>
        <pc:sldMkLst>
          <pc:docMk/>
          <pc:sldMk cId="2038673243" sldId="259"/>
        </pc:sldMkLst>
        <pc:spChg chg="add del mod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3" creationId="{7E2E1475-C7FB-4F06-8DF8-7AF37F36E789}"/>
          </ac:spMkLst>
        </pc:spChg>
        <pc:spChg chg="add del">
          <ac:chgData name="Jamillah Hurt" userId="139aefc2511ded94" providerId="LiveId" clId="{88BADDFE-73DF-4D8E-954B-0211602F56F2}" dt="2021-05-23T00:43:27.246" v="3051" actId="26606"/>
          <ac:spMkLst>
            <pc:docMk/>
            <pc:sldMk cId="2038673243" sldId="259"/>
            <ac:spMk id="8" creationId="{DEE2AD96-B495-4E06-9291-B71706F728CB}"/>
          </ac:spMkLst>
        </pc:spChg>
        <pc:spChg chg="add del">
          <ac:chgData name="Jamillah Hurt" userId="139aefc2511ded94" providerId="LiveId" clId="{88BADDFE-73DF-4D8E-954B-0211602F56F2}" dt="2021-05-23T00:43:27.246" v="3051" actId="26606"/>
          <ac:spMkLst>
            <pc:docMk/>
            <pc:sldMk cId="2038673243" sldId="259"/>
            <ac:spMk id="10" creationId="{53CF6D67-C5A8-4ADD-9E8E-1E38CA1D3166}"/>
          </ac:spMkLst>
        </pc:spChg>
        <pc:spChg chg="add del">
          <ac:chgData name="Jamillah Hurt" userId="139aefc2511ded94" providerId="LiveId" clId="{88BADDFE-73DF-4D8E-954B-0211602F56F2}" dt="2021-05-23T00:43:27.246" v="3051" actId="26606"/>
          <ac:spMkLst>
            <pc:docMk/>
            <pc:sldMk cId="2038673243" sldId="259"/>
            <ac:spMk id="12" creationId="{86909FA0-B515-4681-B7A8-FA281D133B94}"/>
          </ac:spMkLst>
        </pc:spChg>
        <pc:spChg chg="add del">
          <ac:chgData name="Jamillah Hurt" userId="139aefc2511ded94" providerId="LiveId" clId="{88BADDFE-73DF-4D8E-954B-0211602F56F2}" dt="2021-05-23T00:43:27.246" v="3051" actId="26606"/>
          <ac:spMkLst>
            <pc:docMk/>
            <pc:sldMk cId="2038673243" sldId="259"/>
            <ac:spMk id="14" creationId="{21C9FE86-FCC3-4A31-AA1C-C882262B7FE7}"/>
          </ac:spMkLst>
        </pc:spChg>
        <pc:spChg chg="add del">
          <ac:chgData name="Jamillah Hurt" userId="139aefc2511ded94" providerId="LiveId" clId="{88BADDFE-73DF-4D8E-954B-0211602F56F2}" dt="2021-05-23T00:43:27.246" v="3051" actId="26606"/>
          <ac:spMkLst>
            <pc:docMk/>
            <pc:sldMk cId="2038673243" sldId="259"/>
            <ac:spMk id="16" creationId="{7D96243B-ECED-4B71-8E06-AE9A285EAD20}"/>
          </ac:spMkLst>
        </pc:spChg>
        <pc:spChg chg="add del">
          <ac:chgData name="Jamillah Hurt" userId="139aefc2511ded94" providerId="LiveId" clId="{88BADDFE-73DF-4D8E-954B-0211602F56F2}" dt="2021-05-23T00:43:27.246" v="3051" actId="26606"/>
          <ac:spMkLst>
            <pc:docMk/>
            <pc:sldMk cId="2038673243" sldId="259"/>
            <ac:spMk id="18" creationId="{A09989E4-EFDC-4A90-A633-E0525FB4139E}"/>
          </ac:spMkLst>
        </pc:spChg>
        <pc:spChg chg="add del">
          <ac:chgData name="Jamillah Hurt" userId="139aefc2511ded94" providerId="LiveId" clId="{88BADDFE-73DF-4D8E-954B-0211602F56F2}" dt="2021-05-23T00:43:33.182" v="3053" actId="26606"/>
          <ac:spMkLst>
            <pc:docMk/>
            <pc:sldMk cId="2038673243" sldId="259"/>
            <ac:spMk id="20" creationId="{CB5DFCDA-694D-4637-8E9B-038575194349}"/>
          </ac:spMkLst>
        </pc:spChg>
        <pc:spChg chg="add del">
          <ac:chgData name="Jamillah Hurt" userId="139aefc2511ded94" providerId="LiveId" clId="{88BADDFE-73DF-4D8E-954B-0211602F56F2}" dt="2021-05-23T00:43:33.182" v="3053" actId="26606"/>
          <ac:spMkLst>
            <pc:docMk/>
            <pc:sldMk cId="2038673243" sldId="259"/>
            <ac:spMk id="21" creationId="{E4DB276E-BFF1-43F5-AB90-7ABA4B9A919A}"/>
          </ac:spMkLst>
        </pc:spChg>
        <pc:spChg chg="add del">
          <ac:chgData name="Jamillah Hurt" userId="139aefc2511ded94" providerId="LiveId" clId="{88BADDFE-73DF-4D8E-954B-0211602F56F2}" dt="2021-05-23T00:43:36.485" v="3055" actId="26606"/>
          <ac:spMkLst>
            <pc:docMk/>
            <pc:sldMk cId="2038673243" sldId="259"/>
            <ac:spMk id="23" creationId="{CB299CAB-C506-454B-90FC-4065728297D3}"/>
          </ac:spMkLst>
        </pc:spChg>
        <pc:spChg chg="add del">
          <ac:chgData name="Jamillah Hurt" userId="139aefc2511ded94" providerId="LiveId" clId="{88BADDFE-73DF-4D8E-954B-0211602F56F2}" dt="2021-05-23T00:43:36.485" v="3055" actId="26606"/>
          <ac:spMkLst>
            <pc:docMk/>
            <pc:sldMk cId="2038673243" sldId="259"/>
            <ac:spMk id="24" creationId="{C8D99311-F254-40F1-8AB5-EE3E7B9B6872}"/>
          </ac:spMkLst>
        </pc:spChg>
        <pc:spChg chg="add del">
          <ac:chgData name="Jamillah Hurt" userId="139aefc2511ded94" providerId="LiveId" clId="{88BADDFE-73DF-4D8E-954B-0211602F56F2}" dt="2021-05-23T00:43:36.485" v="3055" actId="26606"/>
          <ac:spMkLst>
            <pc:docMk/>
            <pc:sldMk cId="2038673243" sldId="259"/>
            <ac:spMk id="25" creationId="{7D89E3CB-00ED-4691-9F0F-F23EA3564705}"/>
          </ac:spMkLst>
        </pc:spChg>
        <pc:spChg chg="add del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27" creationId="{DEE2AD96-B495-4E06-9291-B71706F728CB}"/>
          </ac:spMkLst>
        </pc:spChg>
        <pc:spChg chg="add del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28" creationId="{53CF6D67-C5A8-4ADD-9E8E-1E38CA1D3166}"/>
          </ac:spMkLst>
        </pc:spChg>
        <pc:spChg chg="add del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29" creationId="{86909FA0-B515-4681-B7A8-FA281D133B94}"/>
          </ac:spMkLst>
        </pc:spChg>
        <pc:spChg chg="add del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30" creationId="{21C9FE86-FCC3-4A31-AA1C-C882262B7FE7}"/>
          </ac:spMkLst>
        </pc:spChg>
        <pc:spChg chg="add del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31" creationId="{7D96243B-ECED-4B71-8E06-AE9A285EAD20}"/>
          </ac:spMkLst>
        </pc:spChg>
        <pc:spChg chg="add del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32" creationId="{A09989E4-EFDC-4A90-A633-E0525FB4139E}"/>
          </ac:spMkLst>
        </pc:spChg>
        <pc:spChg chg="add">
          <ac:chgData name="Jamillah Hurt" userId="139aefc2511ded94" providerId="LiveId" clId="{88BADDFE-73DF-4D8E-954B-0211602F56F2}" dt="2021-05-23T00:45:02.492" v="3062" actId="26606"/>
          <ac:spMkLst>
            <pc:docMk/>
            <pc:sldMk cId="2038673243" sldId="259"/>
            <ac:spMk id="39" creationId="{CF62D2A7-8207-488C-9F46-316BA81A16C8}"/>
          </ac:spMkLst>
        </pc:spChg>
        <pc:graphicFrameChg chg="add">
          <ac:chgData name="Jamillah Hurt" userId="139aefc2511ded94" providerId="LiveId" clId="{88BADDFE-73DF-4D8E-954B-0211602F56F2}" dt="2021-05-23T00:45:02.492" v="3062" actId="26606"/>
          <ac:graphicFrameMkLst>
            <pc:docMk/>
            <pc:sldMk cId="2038673243" sldId="259"/>
            <ac:graphicFrameMk id="34" creationId="{8FEADA6B-2CCE-4EC7-A83F-78D587899FE7}"/>
          </ac:graphicFrameMkLst>
        </pc:graphicFrameChg>
        <pc:picChg chg="add mod">
          <ac:chgData name="Jamillah Hurt" userId="139aefc2511ded94" providerId="LiveId" clId="{88BADDFE-73DF-4D8E-954B-0211602F56F2}" dt="2021-05-23T00:45:06.678" v="3063" actId="27614"/>
          <ac:picMkLst>
            <pc:docMk/>
            <pc:sldMk cId="2038673243" sldId="259"/>
            <ac:picMk id="35" creationId="{264E1D4E-669A-49EC-8C43-096A8BF727ED}"/>
          </ac:picMkLst>
        </pc:picChg>
      </pc:sldChg>
      <pc:sldChg chg="addSp delSp modSp new mod setBg chgLayout">
        <pc:chgData name="Jamillah Hurt" userId="139aefc2511ded94" providerId="LiveId" clId="{88BADDFE-73DF-4D8E-954B-0211602F56F2}" dt="2021-05-23T01:45:42.057" v="3784" actId="20577"/>
        <pc:sldMkLst>
          <pc:docMk/>
          <pc:sldMk cId="152826464" sldId="260"/>
        </pc:sldMkLst>
        <pc:spChg chg="add mod">
          <ac:chgData name="Jamillah Hurt" userId="139aefc2511ded94" providerId="LiveId" clId="{88BADDFE-73DF-4D8E-954B-0211602F56F2}" dt="2021-05-23T01:45:42.057" v="3784" actId="20577"/>
          <ac:spMkLst>
            <pc:docMk/>
            <pc:sldMk cId="152826464" sldId="260"/>
            <ac:spMk id="3" creationId="{23C5E1E4-F007-4C00-9DAE-4EAE00D91530}"/>
          </ac:spMkLst>
        </pc:spChg>
        <pc:spChg chg="add mod">
          <ac:chgData name="Jamillah Hurt" userId="139aefc2511ded94" providerId="LiveId" clId="{88BADDFE-73DF-4D8E-954B-0211602F56F2}" dt="2021-05-23T01:32:25.328" v="3441" actId="1076"/>
          <ac:spMkLst>
            <pc:docMk/>
            <pc:sldMk cId="152826464" sldId="260"/>
            <ac:spMk id="4" creationId="{33023274-4B1B-4D71-ADAD-1829A1F853A4}"/>
          </ac:spMkLst>
        </pc:spChg>
        <pc:spChg chg="add del mod">
          <ac:chgData name="Jamillah Hurt" userId="139aefc2511ded94" providerId="LiveId" clId="{88BADDFE-73DF-4D8E-954B-0211602F56F2}" dt="2021-05-23T01:28:39.304" v="3384" actId="478"/>
          <ac:spMkLst>
            <pc:docMk/>
            <pc:sldMk cId="152826464" sldId="260"/>
            <ac:spMk id="5" creationId="{F61535B1-6C3A-4D2A-AC52-5802F7ED4318}"/>
          </ac:spMkLst>
        </pc:spChg>
        <pc:spChg chg="add mod">
          <ac:chgData name="Jamillah Hurt" userId="139aefc2511ded94" providerId="LiveId" clId="{88BADDFE-73DF-4D8E-954B-0211602F56F2}" dt="2021-05-23T01:43:51.416" v="3767" actId="14100"/>
          <ac:spMkLst>
            <pc:docMk/>
            <pc:sldMk cId="152826464" sldId="260"/>
            <ac:spMk id="6" creationId="{6C65C5F6-2EB9-4246-9D78-65FDAB85D93C}"/>
          </ac:spMkLst>
        </pc:spChg>
        <pc:spChg chg="add mod">
          <ac:chgData name="Jamillah Hurt" userId="139aefc2511ded94" providerId="LiveId" clId="{88BADDFE-73DF-4D8E-954B-0211602F56F2}" dt="2021-05-23T01:43:47.813" v="3766" actId="14100"/>
          <ac:spMkLst>
            <pc:docMk/>
            <pc:sldMk cId="152826464" sldId="260"/>
            <ac:spMk id="7" creationId="{45B1E32C-BBEA-4677-9649-77841EAD28E7}"/>
          </ac:spMkLst>
        </pc:spChg>
        <pc:spChg chg="add mod">
          <ac:chgData name="Jamillah Hurt" userId="139aefc2511ded94" providerId="LiveId" clId="{88BADDFE-73DF-4D8E-954B-0211602F56F2}" dt="2021-05-23T01:37:43.081" v="3669" actId="1076"/>
          <ac:spMkLst>
            <pc:docMk/>
            <pc:sldMk cId="152826464" sldId="260"/>
            <ac:spMk id="8" creationId="{E07D6280-92E3-42C8-906A-1752489A6CDF}"/>
          </ac:spMkLst>
        </pc:spChg>
        <pc:spChg chg="add mod">
          <ac:chgData name="Jamillah Hurt" userId="139aefc2511ded94" providerId="LiveId" clId="{88BADDFE-73DF-4D8E-954B-0211602F56F2}" dt="2021-05-23T01:42:12.946" v="3678" actId="14100"/>
          <ac:spMkLst>
            <pc:docMk/>
            <pc:sldMk cId="152826464" sldId="260"/>
            <ac:spMk id="9" creationId="{E1903232-0A3C-4F24-ACE2-D870C24ED733}"/>
          </ac:spMkLst>
        </pc:spChg>
        <pc:spChg chg="add del">
          <ac:chgData name="Jamillah Hurt" userId="139aefc2511ded94" providerId="LiveId" clId="{88BADDFE-73DF-4D8E-954B-0211602F56F2}" dt="2021-05-23T01:44:46.384" v="3772" actId="26606"/>
          <ac:spMkLst>
            <pc:docMk/>
            <pc:sldMk cId="152826464" sldId="260"/>
            <ac:spMk id="14" creationId="{100EDD19-6802-4EC3-95CE-CFFAB042CFD6}"/>
          </ac:spMkLst>
        </pc:spChg>
        <pc:spChg chg="add del">
          <ac:chgData name="Jamillah Hurt" userId="139aefc2511ded94" providerId="LiveId" clId="{88BADDFE-73DF-4D8E-954B-0211602F56F2}" dt="2021-05-23T01:44:46.384" v="3772" actId="26606"/>
          <ac:spMkLst>
            <pc:docMk/>
            <pc:sldMk cId="152826464" sldId="260"/>
            <ac:spMk id="16" creationId="{DB17E863-922E-4C26-BD64-E8FD41D28661}"/>
          </ac:spMkLst>
        </pc:spChg>
        <pc:spChg chg="add del">
          <ac:chgData name="Jamillah Hurt" userId="139aefc2511ded94" providerId="LiveId" clId="{88BADDFE-73DF-4D8E-954B-0211602F56F2}" dt="2021-05-23T01:44:56.444" v="3778" actId="26606"/>
          <ac:spMkLst>
            <pc:docMk/>
            <pc:sldMk cId="152826464" sldId="260"/>
            <ac:spMk id="20" creationId="{4300840D-0A0B-4512-BACA-B439D5B9C57C}"/>
          </ac:spMkLst>
        </pc:spChg>
        <pc:spChg chg="add del">
          <ac:chgData name="Jamillah Hurt" userId="139aefc2511ded94" providerId="LiveId" clId="{88BADDFE-73DF-4D8E-954B-0211602F56F2}" dt="2021-05-23T01:44:49.833" v="3774" actId="26606"/>
          <ac:spMkLst>
            <pc:docMk/>
            <pc:sldMk cId="152826464" sldId="260"/>
            <ac:spMk id="21" creationId="{44D65982-4F00-4330-8DAA-DE6A9E4D6D23}"/>
          </ac:spMkLst>
        </pc:spChg>
        <pc:spChg chg="add del">
          <ac:chgData name="Jamillah Hurt" userId="139aefc2511ded94" providerId="LiveId" clId="{88BADDFE-73DF-4D8E-954B-0211602F56F2}" dt="2021-05-23T01:44:56.444" v="3778" actId="26606"/>
          <ac:spMkLst>
            <pc:docMk/>
            <pc:sldMk cId="152826464" sldId="260"/>
            <ac:spMk id="24" creationId="{38FAA1A1-D861-433F-88FA-1E9D6FD31D11}"/>
          </ac:spMkLst>
        </pc:spChg>
        <pc:spChg chg="add del">
          <ac:chgData name="Jamillah Hurt" userId="139aefc2511ded94" providerId="LiveId" clId="{88BADDFE-73DF-4D8E-954B-0211602F56F2}" dt="2021-05-23T01:44:56.444" v="3778" actId="26606"/>
          <ac:spMkLst>
            <pc:docMk/>
            <pc:sldMk cId="152826464" sldId="260"/>
            <ac:spMk id="26" creationId="{8D71EDA1-87BF-4D5D-AB79-F346FD19278A}"/>
          </ac:spMkLst>
        </pc:spChg>
        <pc:spChg chg="add del">
          <ac:chgData name="Jamillah Hurt" userId="139aefc2511ded94" providerId="LiveId" clId="{88BADDFE-73DF-4D8E-954B-0211602F56F2}" dt="2021-05-23T01:44:49.833" v="3774" actId="26606"/>
          <ac:spMkLst>
            <pc:docMk/>
            <pc:sldMk cId="152826464" sldId="260"/>
            <ac:spMk id="30" creationId="{009115B9-5BFD-478D-9C87-29ADB3AF1721}"/>
          </ac:spMkLst>
        </pc:spChg>
        <pc:spChg chg="add del">
          <ac:chgData name="Jamillah Hurt" userId="139aefc2511ded94" providerId="LiveId" clId="{88BADDFE-73DF-4D8E-954B-0211602F56F2}" dt="2021-05-23T01:44:54.739" v="3776" actId="26606"/>
          <ac:spMkLst>
            <pc:docMk/>
            <pc:sldMk cId="152826464" sldId="260"/>
            <ac:spMk id="32" creationId="{100EDD19-6802-4EC3-95CE-CFFAB042CFD6}"/>
          </ac:spMkLst>
        </pc:spChg>
        <pc:spChg chg="add del">
          <ac:chgData name="Jamillah Hurt" userId="139aefc2511ded94" providerId="LiveId" clId="{88BADDFE-73DF-4D8E-954B-0211602F56F2}" dt="2021-05-23T01:44:54.739" v="3776" actId="26606"/>
          <ac:spMkLst>
            <pc:docMk/>
            <pc:sldMk cId="152826464" sldId="260"/>
            <ac:spMk id="33" creationId="{DB17E863-922E-4C26-BD64-E8FD41D28661}"/>
          </ac:spMkLst>
        </pc:spChg>
        <pc:spChg chg="add del">
          <ac:chgData name="Jamillah Hurt" userId="139aefc2511ded94" providerId="LiveId" clId="{88BADDFE-73DF-4D8E-954B-0211602F56F2}" dt="2021-05-23T01:44:56.444" v="3778" actId="26606"/>
          <ac:spMkLst>
            <pc:docMk/>
            <pc:sldMk cId="152826464" sldId="260"/>
            <ac:spMk id="35" creationId="{09588DA8-065E-4F6F-8EFD-43104AB2E0CF}"/>
          </ac:spMkLst>
        </pc:spChg>
        <pc:spChg chg="add del">
          <ac:chgData name="Jamillah Hurt" userId="139aefc2511ded94" providerId="LiveId" clId="{88BADDFE-73DF-4D8E-954B-0211602F56F2}" dt="2021-05-23T01:44:56.444" v="3778" actId="26606"/>
          <ac:spMkLst>
            <pc:docMk/>
            <pc:sldMk cId="152826464" sldId="260"/>
            <ac:spMk id="36" creationId="{C4285719-470E-454C-AF62-8323075F1F5B}"/>
          </ac:spMkLst>
        </pc:spChg>
        <pc:spChg chg="add del">
          <ac:chgData name="Jamillah Hurt" userId="139aefc2511ded94" providerId="LiveId" clId="{88BADDFE-73DF-4D8E-954B-0211602F56F2}" dt="2021-05-23T01:44:56.444" v="3778" actId="26606"/>
          <ac:spMkLst>
            <pc:docMk/>
            <pc:sldMk cId="152826464" sldId="260"/>
            <ac:spMk id="37" creationId="{CD9FE4EF-C4D8-49A0-B2FF-81D8DB7D8A24}"/>
          </ac:spMkLst>
        </pc:spChg>
        <pc:spChg chg="add del">
          <ac:chgData name="Jamillah Hurt" userId="139aefc2511ded94" providerId="LiveId" clId="{88BADDFE-73DF-4D8E-954B-0211602F56F2}" dt="2021-05-23T01:44:56.444" v="3778" actId="26606"/>
          <ac:spMkLst>
            <pc:docMk/>
            <pc:sldMk cId="152826464" sldId="260"/>
            <ac:spMk id="38" creationId="{D2B78728-A580-49A7-84F9-6EF6F583ADE0}"/>
          </ac:spMkLst>
        </pc:spChg>
        <pc:spChg chg="add del">
          <ac:chgData name="Jamillah Hurt" userId="139aefc2511ded94" providerId="LiveId" clId="{88BADDFE-73DF-4D8E-954B-0211602F56F2}" dt="2021-05-23T01:45:09.739" v="3780" actId="26606"/>
          <ac:spMkLst>
            <pc:docMk/>
            <pc:sldMk cId="152826464" sldId="260"/>
            <ac:spMk id="40" creationId="{100EDD19-6802-4EC3-95CE-CFFAB042CFD6}"/>
          </ac:spMkLst>
        </pc:spChg>
        <pc:spChg chg="add del">
          <ac:chgData name="Jamillah Hurt" userId="139aefc2511ded94" providerId="LiveId" clId="{88BADDFE-73DF-4D8E-954B-0211602F56F2}" dt="2021-05-23T01:45:09.739" v="3780" actId="26606"/>
          <ac:spMkLst>
            <pc:docMk/>
            <pc:sldMk cId="152826464" sldId="260"/>
            <ac:spMk id="41" creationId="{DB17E863-922E-4C26-BD64-E8FD41D28661}"/>
          </ac:spMkLst>
        </pc:spChg>
        <pc:grpChg chg="add del">
          <ac:chgData name="Jamillah Hurt" userId="139aefc2511ded94" providerId="LiveId" clId="{88BADDFE-73DF-4D8E-954B-0211602F56F2}" dt="2021-05-23T01:44:49.833" v="3774" actId="26606"/>
          <ac:grpSpMkLst>
            <pc:docMk/>
            <pc:sldMk cId="152826464" sldId="260"/>
            <ac:grpSpMk id="18" creationId="{8D57F946-2E03-4DE1-91F8-25BEDC663563}"/>
          </ac:grpSpMkLst>
        </pc:grpChg>
        <pc:grpChg chg="add del">
          <ac:chgData name="Jamillah Hurt" userId="139aefc2511ded94" providerId="LiveId" clId="{88BADDFE-73DF-4D8E-954B-0211602F56F2}" dt="2021-05-23T01:44:49.833" v="3774" actId="26606"/>
          <ac:grpSpMkLst>
            <pc:docMk/>
            <pc:sldMk cId="152826464" sldId="260"/>
            <ac:grpSpMk id="22" creationId="{43F5E015-E085-4624-B431-B42414448684}"/>
          </ac:grpSpMkLst>
        </pc:grpChg>
      </pc:sldChg>
      <pc:sldChg chg="addSp delSp modSp new mod setBg setClrOvrMap chgLayout">
        <pc:chgData name="Jamillah Hurt" userId="139aefc2511ded94" providerId="LiveId" clId="{88BADDFE-73DF-4D8E-954B-0211602F56F2}" dt="2021-05-23T02:13:58.225" v="4310" actId="1076"/>
        <pc:sldMkLst>
          <pc:docMk/>
          <pc:sldMk cId="3113851422" sldId="261"/>
        </pc:sldMkLst>
        <pc:spChg chg="add del mod">
          <ac:chgData name="Jamillah Hurt" userId="139aefc2511ded94" providerId="LiveId" clId="{88BADDFE-73DF-4D8E-954B-0211602F56F2}" dt="2021-05-23T02:13:17.403" v="4302" actId="26606"/>
          <ac:spMkLst>
            <pc:docMk/>
            <pc:sldMk cId="3113851422" sldId="261"/>
            <ac:spMk id="3" creationId="{A46E87A7-6A4D-4A3E-82B2-0BFC443A486B}"/>
          </ac:spMkLst>
        </pc:spChg>
        <pc:spChg chg="add mod">
          <ac:chgData name="Jamillah Hurt" userId="139aefc2511ded94" providerId="LiveId" clId="{88BADDFE-73DF-4D8E-954B-0211602F56F2}" dt="2021-05-23T02:13:58.225" v="4310" actId="1076"/>
          <ac:spMkLst>
            <pc:docMk/>
            <pc:sldMk cId="3113851422" sldId="261"/>
            <ac:spMk id="4" creationId="{76E28D59-D05C-4C8D-83C6-807B0A67F9B3}"/>
          </ac:spMkLst>
        </pc:spChg>
        <pc:spChg chg="add mod">
          <ac:chgData name="Jamillah Hurt" userId="139aefc2511ded94" providerId="LiveId" clId="{88BADDFE-73DF-4D8E-954B-0211602F56F2}" dt="2021-05-23T02:11:22.159" v="4216" actId="1076"/>
          <ac:spMkLst>
            <pc:docMk/>
            <pc:sldMk cId="3113851422" sldId="261"/>
            <ac:spMk id="5" creationId="{319AFDE6-2F8C-4BD6-B37E-92BDF628DAFD}"/>
          </ac:spMkLst>
        </pc:spChg>
        <pc:spChg chg="add mod">
          <ac:chgData name="Jamillah Hurt" userId="139aefc2511ded94" providerId="LiveId" clId="{88BADDFE-73DF-4D8E-954B-0211602F56F2}" dt="2021-05-23T02:11:40.532" v="4219" actId="14100"/>
          <ac:spMkLst>
            <pc:docMk/>
            <pc:sldMk cId="3113851422" sldId="261"/>
            <ac:spMk id="6" creationId="{0051D365-BB88-4B48-9988-8F2B8DADFAC7}"/>
          </ac:spMkLst>
        </pc:spChg>
        <pc:spChg chg="add del">
          <ac:chgData name="Jamillah Hurt" userId="139aefc2511ded94" providerId="LiveId" clId="{88BADDFE-73DF-4D8E-954B-0211602F56F2}" dt="2021-05-23T02:13:17.403" v="4302" actId="26606"/>
          <ac:spMkLst>
            <pc:docMk/>
            <pc:sldMk cId="3113851422" sldId="261"/>
            <ac:spMk id="13" creationId="{9228552E-C8B1-4A80-8448-0787CE0FC704}"/>
          </ac:spMkLst>
        </pc:spChg>
        <pc:graphicFrameChg chg="add del">
          <ac:chgData name="Jamillah Hurt" userId="139aefc2511ded94" providerId="LiveId" clId="{88BADDFE-73DF-4D8E-954B-0211602F56F2}" dt="2021-05-23T02:13:17.403" v="4302" actId="26606"/>
          <ac:graphicFrameMkLst>
            <pc:docMk/>
            <pc:sldMk cId="3113851422" sldId="261"/>
            <ac:graphicFrameMk id="8" creationId="{8150016A-6B38-4B3E-9A17-D0128EE903C9}"/>
          </ac:graphicFrameMkLst>
        </pc:graphicFrameChg>
        <pc:picChg chg="add del">
          <ac:chgData name="Jamillah Hurt" userId="139aefc2511ded94" providerId="LiveId" clId="{88BADDFE-73DF-4D8E-954B-0211602F56F2}" dt="2021-05-23T02:13:17.403" v="4302" actId="26606"/>
          <ac:picMkLst>
            <pc:docMk/>
            <pc:sldMk cId="3113851422" sldId="261"/>
            <ac:picMk id="9" creationId="{EEF88B98-425D-4513-9B8E-2D1EF91A865C}"/>
          </ac:picMkLst>
        </pc:picChg>
      </pc:sldChg>
      <pc:sldChg chg="addSp delSp modSp new mod setBg setClrOvrMap">
        <pc:chgData name="Jamillah Hurt" userId="139aefc2511ded94" providerId="LiveId" clId="{88BADDFE-73DF-4D8E-954B-0211602F56F2}" dt="2021-05-23T02:30:03.655" v="4386" actId="26606"/>
        <pc:sldMkLst>
          <pc:docMk/>
          <pc:sldMk cId="2307642396" sldId="262"/>
        </pc:sldMkLst>
        <pc:spChg chg="add del mod">
          <ac:chgData name="Jamillah Hurt" userId="139aefc2511ded94" providerId="LiveId" clId="{88BADDFE-73DF-4D8E-954B-0211602F56F2}" dt="2021-05-23T02:30:03.655" v="4386" actId="26606"/>
          <ac:spMkLst>
            <pc:docMk/>
            <pc:sldMk cId="2307642396" sldId="262"/>
            <ac:spMk id="3" creationId="{9D2D4EA3-2CAB-4295-856E-AE03D4842579}"/>
          </ac:spMkLst>
        </pc:spChg>
        <pc:spChg chg="add">
          <ac:chgData name="Jamillah Hurt" userId="139aefc2511ded94" providerId="LiveId" clId="{88BADDFE-73DF-4D8E-954B-0211602F56F2}" dt="2021-05-23T02:30:03.655" v="4386" actId="26606"/>
          <ac:spMkLst>
            <pc:docMk/>
            <pc:sldMk cId="2307642396" sldId="262"/>
            <ac:spMk id="7" creationId="{53CF6D67-C5A8-4ADD-9E8E-1E38CA1D3166}"/>
          </ac:spMkLst>
        </pc:spChg>
        <pc:spChg chg="add">
          <ac:chgData name="Jamillah Hurt" userId="139aefc2511ded94" providerId="LiveId" clId="{88BADDFE-73DF-4D8E-954B-0211602F56F2}" dt="2021-05-23T02:30:03.655" v="4386" actId="26606"/>
          <ac:spMkLst>
            <pc:docMk/>
            <pc:sldMk cId="2307642396" sldId="262"/>
            <ac:spMk id="8" creationId="{DEE2AD96-B495-4E06-9291-B71706F728CB}"/>
          </ac:spMkLst>
        </pc:spChg>
        <pc:spChg chg="add">
          <ac:chgData name="Jamillah Hurt" userId="139aefc2511ded94" providerId="LiveId" clId="{88BADDFE-73DF-4D8E-954B-0211602F56F2}" dt="2021-05-23T02:30:03.655" v="4386" actId="26606"/>
          <ac:spMkLst>
            <pc:docMk/>
            <pc:sldMk cId="2307642396" sldId="262"/>
            <ac:spMk id="9" creationId="{86909FA0-B515-4681-B7A8-FA281D133B94}"/>
          </ac:spMkLst>
        </pc:spChg>
        <pc:spChg chg="add del">
          <ac:chgData name="Jamillah Hurt" userId="139aefc2511ded94" providerId="LiveId" clId="{88BADDFE-73DF-4D8E-954B-0211602F56F2}" dt="2021-05-23T02:29:32.389" v="4378" actId="26606"/>
          <ac:spMkLst>
            <pc:docMk/>
            <pc:sldMk cId="2307642396" sldId="262"/>
            <ac:spMk id="10" creationId="{2B566528-1B12-4246-9431-5C2D7D081168}"/>
          </ac:spMkLst>
        </pc:spChg>
        <pc:spChg chg="add">
          <ac:chgData name="Jamillah Hurt" userId="139aefc2511ded94" providerId="LiveId" clId="{88BADDFE-73DF-4D8E-954B-0211602F56F2}" dt="2021-05-23T02:30:03.655" v="4386" actId="26606"/>
          <ac:spMkLst>
            <pc:docMk/>
            <pc:sldMk cId="2307642396" sldId="262"/>
            <ac:spMk id="11" creationId="{7D96243B-ECED-4B71-8E06-AE9A285EAD20}"/>
          </ac:spMkLst>
        </pc:spChg>
        <pc:spChg chg="add">
          <ac:chgData name="Jamillah Hurt" userId="139aefc2511ded94" providerId="LiveId" clId="{88BADDFE-73DF-4D8E-954B-0211602F56F2}" dt="2021-05-23T02:30:03.655" v="4386" actId="26606"/>
          <ac:spMkLst>
            <pc:docMk/>
            <pc:sldMk cId="2307642396" sldId="262"/>
            <ac:spMk id="13" creationId="{A09989E4-EFDC-4A90-A633-E0525FB4139E}"/>
          </ac:spMkLst>
        </pc:spChg>
        <pc:spChg chg="add">
          <ac:chgData name="Jamillah Hurt" userId="139aefc2511ded94" providerId="LiveId" clId="{88BADDFE-73DF-4D8E-954B-0211602F56F2}" dt="2021-05-23T02:30:03.655" v="4386" actId="26606"/>
          <ac:spMkLst>
            <pc:docMk/>
            <pc:sldMk cId="2307642396" sldId="262"/>
            <ac:spMk id="14" creationId="{21C9FE86-FCC3-4A31-AA1C-C882262B7FE7}"/>
          </ac:spMkLst>
        </pc:spChg>
        <pc:spChg chg="add del">
          <ac:chgData name="Jamillah Hurt" userId="139aefc2511ded94" providerId="LiveId" clId="{88BADDFE-73DF-4D8E-954B-0211602F56F2}" dt="2021-05-23T02:29:32.389" v="4378" actId="26606"/>
          <ac:spMkLst>
            <pc:docMk/>
            <pc:sldMk cId="2307642396" sldId="262"/>
            <ac:spMk id="16" creationId="{D3F51FEB-38FB-4F6C-9F7B-2F2AFAB65463}"/>
          </ac:spMkLst>
        </pc:spChg>
        <pc:spChg chg="add del">
          <ac:chgData name="Jamillah Hurt" userId="139aefc2511ded94" providerId="LiveId" clId="{88BADDFE-73DF-4D8E-954B-0211602F56F2}" dt="2021-05-23T02:29:32.389" v="4378" actId="26606"/>
          <ac:spMkLst>
            <pc:docMk/>
            <pc:sldMk cId="2307642396" sldId="262"/>
            <ac:spMk id="18" creationId="{1E547BA6-BAE0-43BB-A7CA-60F69CE252F0}"/>
          </ac:spMkLst>
        </pc:spChg>
        <pc:spChg chg="add del">
          <ac:chgData name="Jamillah Hurt" userId="139aefc2511ded94" providerId="LiveId" clId="{88BADDFE-73DF-4D8E-954B-0211602F56F2}" dt="2021-05-23T02:29:36.110" v="4380" actId="26606"/>
          <ac:spMkLst>
            <pc:docMk/>
            <pc:sldMk cId="2307642396" sldId="262"/>
            <ac:spMk id="20" creationId="{CF62D2A7-8207-488C-9F46-316BA81A16C8}"/>
          </ac:spMkLst>
        </pc:spChg>
        <pc:grpChg chg="add del">
          <ac:chgData name="Jamillah Hurt" userId="139aefc2511ded94" providerId="LiveId" clId="{88BADDFE-73DF-4D8E-954B-0211602F56F2}" dt="2021-05-23T02:29:32.389" v="4378" actId="26606"/>
          <ac:grpSpMkLst>
            <pc:docMk/>
            <pc:sldMk cId="2307642396" sldId="262"/>
            <ac:grpSpMk id="12" creationId="{07EAA094-9CF6-4695-958A-33D9BCAA9474}"/>
          </ac:grpSpMkLst>
        </pc:grpChg>
        <pc:graphicFrameChg chg="add del">
          <ac:chgData name="Jamillah Hurt" userId="139aefc2511ded94" providerId="LiveId" clId="{88BADDFE-73DF-4D8E-954B-0211602F56F2}" dt="2021-05-23T02:29:32.389" v="4378" actId="26606"/>
          <ac:graphicFrameMkLst>
            <pc:docMk/>
            <pc:sldMk cId="2307642396" sldId="262"/>
            <ac:graphicFrameMk id="5" creationId="{24CB71E5-B1FC-4DEC-A4EA-01C3337C023C}"/>
          </ac:graphicFrameMkLst>
        </pc:graphicFrameChg>
        <pc:graphicFrameChg chg="add del">
          <ac:chgData name="Jamillah Hurt" userId="139aefc2511ded94" providerId="LiveId" clId="{88BADDFE-73DF-4D8E-954B-0211602F56F2}" dt="2021-05-23T02:29:36.110" v="4380" actId="26606"/>
          <ac:graphicFrameMkLst>
            <pc:docMk/>
            <pc:sldMk cId="2307642396" sldId="262"/>
            <ac:graphicFrameMk id="22" creationId="{764A11D9-71BB-4B1D-B457-A65EC38A61BF}"/>
          </ac:graphicFrameMkLst>
        </pc:graphicFrameChg>
        <pc:picChg chg="add del">
          <ac:chgData name="Jamillah Hurt" userId="139aefc2511ded94" providerId="LiveId" clId="{88BADDFE-73DF-4D8E-954B-0211602F56F2}" dt="2021-05-23T02:29:32.389" v="4378" actId="26606"/>
          <ac:picMkLst>
            <pc:docMk/>
            <pc:sldMk cId="2307642396" sldId="262"/>
            <ac:picMk id="6" creationId="{37DAC65D-19BF-4BDA-9CA5-32611DE01C99}"/>
          </ac:picMkLst>
        </pc:picChg>
        <pc:picChg chg="add del">
          <ac:chgData name="Jamillah Hurt" userId="139aefc2511ded94" providerId="LiveId" clId="{88BADDFE-73DF-4D8E-954B-0211602F56F2}" dt="2021-05-23T02:29:36.110" v="4380" actId="26606"/>
          <ac:picMkLst>
            <pc:docMk/>
            <pc:sldMk cId="2307642396" sldId="262"/>
            <ac:picMk id="21" creationId="{FAA8B20E-80AC-47FB-A751-369E44408C32}"/>
          </ac:picMkLst>
        </pc:picChg>
      </pc:sldChg>
      <pc:sldChg chg="addSp delSp modSp new mod modClrScheme addCm delCm chgLayout">
        <pc:chgData name="Jamillah Hurt" userId="139aefc2511ded94" providerId="LiveId" clId="{88BADDFE-73DF-4D8E-954B-0211602F56F2}" dt="2021-05-23T02:32:26.857" v="4409" actId="120"/>
        <pc:sldMkLst>
          <pc:docMk/>
          <pc:sldMk cId="1294923450" sldId="263"/>
        </pc:sldMkLst>
        <pc:spChg chg="add del">
          <ac:chgData name="Jamillah Hurt" userId="139aefc2511ded94" providerId="LiveId" clId="{88BADDFE-73DF-4D8E-954B-0211602F56F2}" dt="2021-05-23T02:30:36.680" v="4389" actId="22"/>
          <ac:spMkLst>
            <pc:docMk/>
            <pc:sldMk cId="1294923450" sldId="263"/>
            <ac:spMk id="3" creationId="{43ED0D67-FE76-4EBA-BE63-7E5DD9756101}"/>
          </ac:spMkLst>
        </pc:spChg>
        <pc:spChg chg="add mod">
          <ac:chgData name="Jamillah Hurt" userId="139aefc2511ded94" providerId="LiveId" clId="{88BADDFE-73DF-4D8E-954B-0211602F56F2}" dt="2021-05-23T02:32:20.612" v="4408" actId="20577"/>
          <ac:spMkLst>
            <pc:docMk/>
            <pc:sldMk cId="1294923450" sldId="263"/>
            <ac:spMk id="4" creationId="{83880E18-6682-4D65-AE76-2286CD44E91F}"/>
          </ac:spMkLst>
        </pc:spChg>
        <pc:spChg chg="add mod">
          <ac:chgData name="Jamillah Hurt" userId="139aefc2511ded94" providerId="LiveId" clId="{88BADDFE-73DF-4D8E-954B-0211602F56F2}" dt="2021-05-23T02:32:26.857" v="4409" actId="120"/>
          <ac:spMkLst>
            <pc:docMk/>
            <pc:sldMk cId="1294923450" sldId="263"/>
            <ac:spMk id="5" creationId="{F6C86010-CB94-4C14-B378-004C78FF62B8}"/>
          </ac:spMkLst>
        </pc:spChg>
      </pc:sldChg>
      <pc:sldChg chg="addSp modSp new mod">
        <pc:chgData name="Jamillah Hurt" userId="139aefc2511ded94" providerId="LiveId" clId="{88BADDFE-73DF-4D8E-954B-0211602F56F2}" dt="2021-05-23T02:44:24.143" v="4465" actId="113"/>
        <pc:sldMkLst>
          <pc:docMk/>
          <pc:sldMk cId="3195109234" sldId="264"/>
        </pc:sldMkLst>
        <pc:spChg chg="add mod">
          <ac:chgData name="Jamillah Hurt" userId="139aefc2511ded94" providerId="LiveId" clId="{88BADDFE-73DF-4D8E-954B-0211602F56F2}" dt="2021-05-23T02:44:24.143" v="4465" actId="113"/>
          <ac:spMkLst>
            <pc:docMk/>
            <pc:sldMk cId="3195109234" sldId="264"/>
            <ac:spMk id="3" creationId="{0754D734-55B2-49B8-9E91-BFEF6A953EC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FBA664-479B-495E-9401-D93C5173737B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28525D5-8F1E-47AE-BC42-DB95F66EFD73}">
      <dgm:prSet/>
      <dgm:spPr/>
      <dgm:t>
        <a:bodyPr/>
        <a:lstStyle/>
        <a:p>
          <a:r>
            <a:rPr lang="en-US"/>
            <a:t>Common E/M Services Abbreviations</a:t>
          </a:r>
        </a:p>
      </dgm:t>
    </dgm:pt>
    <dgm:pt modelId="{50ACAE4E-82A7-4C0E-95DD-B4CC20C17DF7}" type="parTrans" cxnId="{DE268FBC-90B2-4910-BB65-5D95BE15DB22}">
      <dgm:prSet/>
      <dgm:spPr/>
      <dgm:t>
        <a:bodyPr/>
        <a:lstStyle/>
        <a:p>
          <a:endParaRPr lang="en-US"/>
        </a:p>
      </dgm:t>
    </dgm:pt>
    <dgm:pt modelId="{C68B3162-4A33-4807-94AB-23C3B8EC0C98}" type="sibTrans" cxnId="{DE268FBC-90B2-4910-BB65-5D95BE15DB22}">
      <dgm:prSet/>
      <dgm:spPr/>
      <dgm:t>
        <a:bodyPr/>
        <a:lstStyle/>
        <a:p>
          <a:endParaRPr lang="en-US"/>
        </a:p>
      </dgm:t>
    </dgm:pt>
    <dgm:pt modelId="{046A57F7-FE35-4AE1-94DA-03142AB534CB}">
      <dgm:prSet/>
      <dgm:spPr/>
      <dgm:t>
        <a:bodyPr/>
        <a:lstStyle/>
        <a:p>
          <a:r>
            <a:rPr lang="en-US"/>
            <a:t>PFSH=Past, Family, and or Social History	consist of a review of three areas (p9,MLN)</a:t>
          </a:r>
        </a:p>
      </dgm:t>
    </dgm:pt>
    <dgm:pt modelId="{B99FB2B5-4427-4A28-A3B4-F55019EA84C2}" type="parTrans" cxnId="{5AA51C57-A626-4DF1-99B1-F5865B1FF9AA}">
      <dgm:prSet/>
      <dgm:spPr/>
      <dgm:t>
        <a:bodyPr/>
        <a:lstStyle/>
        <a:p>
          <a:endParaRPr lang="en-US"/>
        </a:p>
      </dgm:t>
    </dgm:pt>
    <dgm:pt modelId="{976D08B3-EA60-451E-98BB-38356A0DB652}" type="sibTrans" cxnId="{5AA51C57-A626-4DF1-99B1-F5865B1FF9AA}">
      <dgm:prSet/>
      <dgm:spPr/>
      <dgm:t>
        <a:bodyPr/>
        <a:lstStyle/>
        <a:p>
          <a:endParaRPr lang="en-US"/>
        </a:p>
      </dgm:t>
    </dgm:pt>
    <dgm:pt modelId="{A2077127-A29F-4F28-A47E-933222BEA2DE}">
      <dgm:prSet/>
      <dgm:spPr/>
      <dgm:t>
        <a:bodyPr/>
        <a:lstStyle/>
        <a:p>
          <a:r>
            <a:rPr lang="en-US"/>
            <a:t>Past history includes experiences with illnesses, operations, injuries, and treatments</a:t>
          </a:r>
        </a:p>
      </dgm:t>
    </dgm:pt>
    <dgm:pt modelId="{562991D5-D2FA-4163-BA9B-44AC98113A22}" type="parTrans" cxnId="{C135BA1E-A3A2-4EE6-9863-A30CF14E56C1}">
      <dgm:prSet/>
      <dgm:spPr/>
      <dgm:t>
        <a:bodyPr/>
        <a:lstStyle/>
        <a:p>
          <a:endParaRPr lang="en-US"/>
        </a:p>
      </dgm:t>
    </dgm:pt>
    <dgm:pt modelId="{C74431B6-8164-47D6-946C-4438E7270EF4}" type="sibTrans" cxnId="{C135BA1E-A3A2-4EE6-9863-A30CF14E56C1}">
      <dgm:prSet/>
      <dgm:spPr/>
      <dgm:t>
        <a:bodyPr/>
        <a:lstStyle/>
        <a:p>
          <a:endParaRPr lang="en-US"/>
        </a:p>
      </dgm:t>
    </dgm:pt>
    <dgm:pt modelId="{197CCE16-D0D6-4333-AD02-2F47425E104A}">
      <dgm:prSet/>
      <dgm:spPr/>
      <dgm:t>
        <a:bodyPr/>
        <a:lstStyle/>
        <a:p>
          <a:r>
            <a:rPr lang="en-US"/>
            <a:t>Family history includes review of diseases , medical events, and hereditary conditions</a:t>
          </a:r>
        </a:p>
      </dgm:t>
    </dgm:pt>
    <dgm:pt modelId="{57B62A0F-6C5B-4588-B491-38C6717C20C4}" type="parTrans" cxnId="{BFE5F508-9866-4B02-B09F-FB7AEDCC0AB2}">
      <dgm:prSet/>
      <dgm:spPr/>
      <dgm:t>
        <a:bodyPr/>
        <a:lstStyle/>
        <a:p>
          <a:endParaRPr lang="en-US"/>
        </a:p>
      </dgm:t>
    </dgm:pt>
    <dgm:pt modelId="{D054A637-7058-4E06-9642-E6E0573ADB78}" type="sibTrans" cxnId="{BFE5F508-9866-4B02-B09F-FB7AEDCC0AB2}">
      <dgm:prSet/>
      <dgm:spPr/>
      <dgm:t>
        <a:bodyPr/>
        <a:lstStyle/>
        <a:p>
          <a:endParaRPr lang="en-US"/>
        </a:p>
      </dgm:t>
    </dgm:pt>
    <dgm:pt modelId="{624C0193-618C-483C-8160-B2BF5F89154E}">
      <dgm:prSet/>
      <dgm:spPr/>
      <dgm:t>
        <a:bodyPr/>
        <a:lstStyle/>
        <a:p>
          <a:r>
            <a:rPr lang="en-US"/>
            <a:t>Social history includes age-appropriate review of past and current activities</a:t>
          </a:r>
        </a:p>
      </dgm:t>
    </dgm:pt>
    <dgm:pt modelId="{BC3FEB31-8B3A-4A5D-AF7C-A59CDD3CF297}" type="parTrans" cxnId="{AA13C86C-3FBB-4B62-8199-AD20372725AE}">
      <dgm:prSet/>
      <dgm:spPr/>
      <dgm:t>
        <a:bodyPr/>
        <a:lstStyle/>
        <a:p>
          <a:endParaRPr lang="en-US"/>
        </a:p>
      </dgm:t>
    </dgm:pt>
    <dgm:pt modelId="{0C0CEEFC-020B-4191-BF2F-7CD5F8536FE9}" type="sibTrans" cxnId="{AA13C86C-3FBB-4B62-8199-AD20372725AE}">
      <dgm:prSet/>
      <dgm:spPr/>
      <dgm:t>
        <a:bodyPr/>
        <a:lstStyle/>
        <a:p>
          <a:endParaRPr lang="en-US"/>
        </a:p>
      </dgm:t>
    </dgm:pt>
    <dgm:pt modelId="{8D918415-5A88-4D52-8723-CC2A07C21275}">
      <dgm:prSet/>
      <dgm:spPr/>
      <dgm:t>
        <a:bodyPr/>
        <a:lstStyle/>
        <a:p>
          <a:r>
            <a:rPr lang="en-US"/>
            <a:t>Two types of PFSH</a:t>
          </a:r>
        </a:p>
      </dgm:t>
    </dgm:pt>
    <dgm:pt modelId="{FE25B734-6F79-479A-856B-6C360AD1D62A}" type="parTrans" cxnId="{A4818053-7377-4EFC-BA2B-E84A4D603F30}">
      <dgm:prSet/>
      <dgm:spPr/>
      <dgm:t>
        <a:bodyPr/>
        <a:lstStyle/>
        <a:p>
          <a:endParaRPr lang="en-US"/>
        </a:p>
      </dgm:t>
    </dgm:pt>
    <dgm:pt modelId="{14129B47-34BF-4331-A188-AA2CB3AD8F3F}" type="sibTrans" cxnId="{A4818053-7377-4EFC-BA2B-E84A4D603F30}">
      <dgm:prSet/>
      <dgm:spPr/>
      <dgm:t>
        <a:bodyPr/>
        <a:lstStyle/>
        <a:p>
          <a:endParaRPr lang="en-US"/>
        </a:p>
      </dgm:t>
    </dgm:pt>
    <dgm:pt modelId="{D5D44B42-F856-45D3-9DA6-0FBC7E51A961}">
      <dgm:prSet/>
      <dgm:spPr/>
      <dgm:t>
        <a:bodyPr/>
        <a:lstStyle/>
        <a:p>
          <a:r>
            <a:rPr lang="en-US"/>
            <a:t>Pertinent PFSH-review of history directly related to the problem identified (p9,MLN)</a:t>
          </a:r>
        </a:p>
      </dgm:t>
    </dgm:pt>
    <dgm:pt modelId="{4CF0273B-CB88-4BDA-90F6-CF3D890FAED5}" type="parTrans" cxnId="{BAE71F38-273A-4E7A-AD55-1FB6E3558FDA}">
      <dgm:prSet/>
      <dgm:spPr/>
      <dgm:t>
        <a:bodyPr/>
        <a:lstStyle/>
        <a:p>
          <a:endParaRPr lang="en-US"/>
        </a:p>
      </dgm:t>
    </dgm:pt>
    <dgm:pt modelId="{ACD00FBE-2B50-4D49-B425-8A288A3E4753}" type="sibTrans" cxnId="{BAE71F38-273A-4E7A-AD55-1FB6E3558FDA}">
      <dgm:prSet/>
      <dgm:spPr/>
      <dgm:t>
        <a:bodyPr/>
        <a:lstStyle/>
        <a:p>
          <a:endParaRPr lang="en-US"/>
        </a:p>
      </dgm:t>
    </dgm:pt>
    <dgm:pt modelId="{EBC55964-A8A1-467C-9F51-2E5AA39180F9}">
      <dgm:prSet/>
      <dgm:spPr/>
      <dgm:t>
        <a:bodyPr/>
        <a:lstStyle/>
        <a:p>
          <a:r>
            <a:rPr lang="en-US" dirty="0"/>
            <a:t>Complete- review of two or all three of the areas, depending on the category of E/M service (p11,MLN)</a:t>
          </a:r>
        </a:p>
      </dgm:t>
    </dgm:pt>
    <dgm:pt modelId="{B9D74E33-38A9-4470-B191-EA3315E09D5A}" type="parTrans" cxnId="{B990A3D6-FF69-4F7C-9032-3386A7073F75}">
      <dgm:prSet/>
      <dgm:spPr/>
      <dgm:t>
        <a:bodyPr/>
        <a:lstStyle/>
        <a:p>
          <a:endParaRPr lang="en-US"/>
        </a:p>
      </dgm:t>
    </dgm:pt>
    <dgm:pt modelId="{C4E07173-9C69-43B1-A3B2-EDFAE9C6B769}" type="sibTrans" cxnId="{B990A3D6-FF69-4F7C-9032-3386A7073F75}">
      <dgm:prSet/>
      <dgm:spPr/>
      <dgm:t>
        <a:bodyPr/>
        <a:lstStyle/>
        <a:p>
          <a:endParaRPr lang="en-US"/>
        </a:p>
      </dgm:t>
    </dgm:pt>
    <dgm:pt modelId="{AB055302-AFE9-4024-B7CB-5746058B5E5F}" type="pres">
      <dgm:prSet presAssocID="{DEFBA664-479B-495E-9401-D93C5173737B}" presName="linear" presStyleCnt="0">
        <dgm:presLayoutVars>
          <dgm:animLvl val="lvl"/>
          <dgm:resizeHandles val="exact"/>
        </dgm:presLayoutVars>
      </dgm:prSet>
      <dgm:spPr/>
    </dgm:pt>
    <dgm:pt modelId="{BAE5D40B-49A2-4906-ABB7-E0652FB088F8}" type="pres">
      <dgm:prSet presAssocID="{728525D5-8F1E-47AE-BC42-DB95F66EFD7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BACD8BB-1487-475A-B459-E2CCA6E0F9DB}" type="pres">
      <dgm:prSet presAssocID="{728525D5-8F1E-47AE-BC42-DB95F66EFD7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FE5F508-9866-4B02-B09F-FB7AEDCC0AB2}" srcId="{046A57F7-FE35-4AE1-94DA-03142AB534CB}" destId="{197CCE16-D0D6-4333-AD02-2F47425E104A}" srcOrd="1" destOrd="0" parTransId="{57B62A0F-6C5B-4588-B491-38C6717C20C4}" sibTransId="{D054A637-7058-4E06-9642-E6E0573ADB78}"/>
    <dgm:cxn modelId="{C135BA1E-A3A2-4EE6-9863-A30CF14E56C1}" srcId="{046A57F7-FE35-4AE1-94DA-03142AB534CB}" destId="{A2077127-A29F-4F28-A47E-933222BEA2DE}" srcOrd="0" destOrd="0" parTransId="{562991D5-D2FA-4163-BA9B-44AC98113A22}" sibTransId="{C74431B6-8164-47D6-946C-4438E7270EF4}"/>
    <dgm:cxn modelId="{01E5C723-DE7B-471D-8FB4-84D1BD9564A2}" type="presOf" srcId="{197CCE16-D0D6-4333-AD02-2F47425E104A}" destId="{BBACD8BB-1487-475A-B459-E2CCA6E0F9DB}" srcOrd="0" destOrd="2" presId="urn:microsoft.com/office/officeart/2005/8/layout/vList2"/>
    <dgm:cxn modelId="{BAE71F38-273A-4E7A-AD55-1FB6E3558FDA}" srcId="{046A57F7-FE35-4AE1-94DA-03142AB534CB}" destId="{D5D44B42-F856-45D3-9DA6-0FBC7E51A961}" srcOrd="4" destOrd="0" parTransId="{4CF0273B-CB88-4BDA-90F6-CF3D890FAED5}" sibTransId="{ACD00FBE-2B50-4D49-B425-8A288A3E4753}"/>
    <dgm:cxn modelId="{713E3D3A-495C-4AE3-B71F-13D3016A7408}" type="presOf" srcId="{8D918415-5A88-4D52-8723-CC2A07C21275}" destId="{BBACD8BB-1487-475A-B459-E2CCA6E0F9DB}" srcOrd="0" destOrd="4" presId="urn:microsoft.com/office/officeart/2005/8/layout/vList2"/>
    <dgm:cxn modelId="{B9EFE63B-8011-4902-8B3D-53F6084B73D6}" type="presOf" srcId="{D5D44B42-F856-45D3-9DA6-0FBC7E51A961}" destId="{BBACD8BB-1487-475A-B459-E2CCA6E0F9DB}" srcOrd="0" destOrd="5" presId="urn:microsoft.com/office/officeart/2005/8/layout/vList2"/>
    <dgm:cxn modelId="{AA13C86C-3FBB-4B62-8199-AD20372725AE}" srcId="{046A57F7-FE35-4AE1-94DA-03142AB534CB}" destId="{624C0193-618C-483C-8160-B2BF5F89154E}" srcOrd="2" destOrd="0" parTransId="{BC3FEB31-8B3A-4A5D-AF7C-A59CDD3CF297}" sibTransId="{0C0CEEFC-020B-4191-BF2F-7CD5F8536FE9}"/>
    <dgm:cxn modelId="{A4818053-7377-4EFC-BA2B-E84A4D603F30}" srcId="{046A57F7-FE35-4AE1-94DA-03142AB534CB}" destId="{8D918415-5A88-4D52-8723-CC2A07C21275}" srcOrd="3" destOrd="0" parTransId="{FE25B734-6F79-479A-856B-6C360AD1D62A}" sibTransId="{14129B47-34BF-4331-A188-AA2CB3AD8F3F}"/>
    <dgm:cxn modelId="{5AA51C57-A626-4DF1-99B1-F5865B1FF9AA}" srcId="{728525D5-8F1E-47AE-BC42-DB95F66EFD73}" destId="{046A57F7-FE35-4AE1-94DA-03142AB534CB}" srcOrd="0" destOrd="0" parTransId="{B99FB2B5-4427-4A28-A3B4-F55019EA84C2}" sibTransId="{976D08B3-EA60-451E-98BB-38356A0DB652}"/>
    <dgm:cxn modelId="{EF50397F-CC20-4E29-91A6-B08E37E802C2}" type="presOf" srcId="{DEFBA664-479B-495E-9401-D93C5173737B}" destId="{AB055302-AFE9-4024-B7CB-5746058B5E5F}" srcOrd="0" destOrd="0" presId="urn:microsoft.com/office/officeart/2005/8/layout/vList2"/>
    <dgm:cxn modelId="{EE67EB84-BE32-4251-AD0D-9F173DC074C7}" type="presOf" srcId="{A2077127-A29F-4F28-A47E-933222BEA2DE}" destId="{BBACD8BB-1487-475A-B459-E2CCA6E0F9DB}" srcOrd="0" destOrd="1" presId="urn:microsoft.com/office/officeart/2005/8/layout/vList2"/>
    <dgm:cxn modelId="{EB025B87-CFE0-49B9-B55F-EED15579D3A2}" type="presOf" srcId="{EBC55964-A8A1-467C-9F51-2E5AA39180F9}" destId="{BBACD8BB-1487-475A-B459-E2CCA6E0F9DB}" srcOrd="0" destOrd="6" presId="urn:microsoft.com/office/officeart/2005/8/layout/vList2"/>
    <dgm:cxn modelId="{DE268FBC-90B2-4910-BB65-5D95BE15DB22}" srcId="{DEFBA664-479B-495E-9401-D93C5173737B}" destId="{728525D5-8F1E-47AE-BC42-DB95F66EFD73}" srcOrd="0" destOrd="0" parTransId="{50ACAE4E-82A7-4C0E-95DD-B4CC20C17DF7}" sibTransId="{C68B3162-4A33-4807-94AB-23C3B8EC0C98}"/>
    <dgm:cxn modelId="{D2AF12C4-6220-4F56-BD10-61810F8C69D5}" type="presOf" srcId="{728525D5-8F1E-47AE-BC42-DB95F66EFD73}" destId="{BAE5D40B-49A2-4906-ABB7-E0652FB088F8}" srcOrd="0" destOrd="0" presId="urn:microsoft.com/office/officeart/2005/8/layout/vList2"/>
    <dgm:cxn modelId="{D2FCFCCC-E2C6-4A59-9EA8-353420472AB2}" type="presOf" srcId="{046A57F7-FE35-4AE1-94DA-03142AB534CB}" destId="{BBACD8BB-1487-475A-B459-E2CCA6E0F9DB}" srcOrd="0" destOrd="0" presId="urn:microsoft.com/office/officeart/2005/8/layout/vList2"/>
    <dgm:cxn modelId="{B990A3D6-FF69-4F7C-9032-3386A7073F75}" srcId="{046A57F7-FE35-4AE1-94DA-03142AB534CB}" destId="{EBC55964-A8A1-467C-9F51-2E5AA39180F9}" srcOrd="5" destOrd="0" parTransId="{B9D74E33-38A9-4470-B191-EA3315E09D5A}" sibTransId="{C4E07173-9C69-43B1-A3B2-EDFAE9C6B769}"/>
    <dgm:cxn modelId="{30A93BDD-1049-4F3C-9EA4-6D99E50CFC01}" type="presOf" srcId="{624C0193-618C-483C-8160-B2BF5F89154E}" destId="{BBACD8BB-1487-475A-B459-E2CCA6E0F9DB}" srcOrd="0" destOrd="3" presId="urn:microsoft.com/office/officeart/2005/8/layout/vList2"/>
    <dgm:cxn modelId="{7F613FD2-2ABF-4917-8BF0-E86935E31C48}" type="presParOf" srcId="{AB055302-AFE9-4024-B7CB-5746058B5E5F}" destId="{BAE5D40B-49A2-4906-ABB7-E0652FB088F8}" srcOrd="0" destOrd="0" presId="urn:microsoft.com/office/officeart/2005/8/layout/vList2"/>
    <dgm:cxn modelId="{A8B662E7-170F-46D4-9F5D-5BA172115AA0}" type="presParOf" srcId="{AB055302-AFE9-4024-B7CB-5746058B5E5F}" destId="{BBACD8BB-1487-475A-B459-E2CCA6E0F9D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7D1F00-E649-4779-8348-9A6F059C61D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547D4F2-F0F3-42FB-AE8E-A969F7B65EEE}">
      <dgm:prSet/>
      <dgm:spPr/>
      <dgm:t>
        <a:bodyPr/>
        <a:lstStyle/>
        <a:p>
          <a:r>
            <a:rPr lang="en-US"/>
            <a:t>Common E/M Services Abbreviations </a:t>
          </a:r>
        </a:p>
      </dgm:t>
    </dgm:pt>
    <dgm:pt modelId="{9C6E19ED-5506-48C7-81C2-929B34D9058B}" type="parTrans" cxnId="{F20370A4-0F0F-4B55-BDD7-B2C378A73B36}">
      <dgm:prSet/>
      <dgm:spPr/>
      <dgm:t>
        <a:bodyPr/>
        <a:lstStyle/>
        <a:p>
          <a:endParaRPr lang="en-US"/>
        </a:p>
      </dgm:t>
    </dgm:pt>
    <dgm:pt modelId="{CE96AC7C-B782-48C9-8C04-0614A8B1E8D7}" type="sibTrans" cxnId="{F20370A4-0F0F-4B55-BDD7-B2C378A73B36}">
      <dgm:prSet/>
      <dgm:spPr/>
      <dgm:t>
        <a:bodyPr/>
        <a:lstStyle/>
        <a:p>
          <a:endParaRPr lang="en-US"/>
        </a:p>
      </dgm:t>
    </dgm:pt>
    <dgm:pt modelId="{E0EAFA67-B5B3-4BB6-BAAF-C20EAA5D5914}">
      <dgm:prSet/>
      <dgm:spPr/>
      <dgm:t>
        <a:bodyPr/>
        <a:lstStyle/>
        <a:p>
          <a:r>
            <a:rPr lang="en-US"/>
            <a:t>MDM=Medical Decision Making- refers to the complexity of establishing a diagnosis and/or selecting a management option (p15,MLN)</a:t>
          </a:r>
        </a:p>
      </dgm:t>
    </dgm:pt>
    <dgm:pt modelId="{68784621-D4F1-4240-AA50-AFCC7DF28C9E}" type="parTrans" cxnId="{EC9B2E81-F43A-4991-B61D-984D97F8CA52}">
      <dgm:prSet/>
      <dgm:spPr/>
      <dgm:t>
        <a:bodyPr/>
        <a:lstStyle/>
        <a:p>
          <a:endParaRPr lang="en-US"/>
        </a:p>
      </dgm:t>
    </dgm:pt>
    <dgm:pt modelId="{4C73A0ED-49D1-4427-A0D5-75F23E896991}" type="sibTrans" cxnId="{EC9B2E81-F43A-4991-B61D-984D97F8CA52}">
      <dgm:prSet/>
      <dgm:spPr/>
      <dgm:t>
        <a:bodyPr/>
        <a:lstStyle/>
        <a:p>
          <a:endParaRPr lang="en-US"/>
        </a:p>
      </dgm:t>
    </dgm:pt>
    <dgm:pt modelId="{D3398DEB-543A-4D3A-8CE6-3EE077480151}">
      <dgm:prSet/>
      <dgm:spPr/>
      <dgm:t>
        <a:bodyPr/>
        <a:lstStyle/>
        <a:p>
          <a:r>
            <a:rPr lang="en-US"/>
            <a:t>PF=Problem Focused- Limited exam of affected body area or organ system the (p12,MLN)</a:t>
          </a:r>
        </a:p>
      </dgm:t>
    </dgm:pt>
    <dgm:pt modelId="{B45735FD-C9AD-4149-BE8C-48F0DD49083F}" type="parTrans" cxnId="{499A1A62-A77F-4858-81B0-A96EC2B6FD76}">
      <dgm:prSet/>
      <dgm:spPr/>
      <dgm:t>
        <a:bodyPr/>
        <a:lstStyle/>
        <a:p>
          <a:endParaRPr lang="en-US"/>
        </a:p>
      </dgm:t>
    </dgm:pt>
    <dgm:pt modelId="{AC62251E-D420-48B1-B266-2154D659AD16}" type="sibTrans" cxnId="{499A1A62-A77F-4858-81B0-A96EC2B6FD76}">
      <dgm:prSet/>
      <dgm:spPr/>
      <dgm:t>
        <a:bodyPr/>
        <a:lstStyle/>
        <a:p>
          <a:endParaRPr lang="en-US"/>
        </a:p>
      </dgm:t>
    </dgm:pt>
    <dgm:pt modelId="{9B1A7730-24ED-4BF5-8C1E-3C23B4C26AFF}">
      <dgm:prSet/>
      <dgm:spPr/>
      <dgm:t>
        <a:bodyPr/>
        <a:lstStyle/>
        <a:p>
          <a:r>
            <a:rPr lang="en-US"/>
            <a:t>EPF=Expanded Problem Focused- Limited exam of the affected body area or organ system, any other symptomatic or related body areas or organ systems (p12,MLN)</a:t>
          </a:r>
        </a:p>
      </dgm:t>
    </dgm:pt>
    <dgm:pt modelId="{E1F31418-8289-4960-9239-568AD0DDF415}" type="parTrans" cxnId="{A9A6A12C-1560-4ECE-B2CB-80C7AF9A8B2D}">
      <dgm:prSet/>
      <dgm:spPr/>
      <dgm:t>
        <a:bodyPr/>
        <a:lstStyle/>
        <a:p>
          <a:endParaRPr lang="en-US"/>
        </a:p>
      </dgm:t>
    </dgm:pt>
    <dgm:pt modelId="{E2F47946-622C-41CF-9AE0-193FB215B828}" type="sibTrans" cxnId="{A9A6A12C-1560-4ECE-B2CB-80C7AF9A8B2D}">
      <dgm:prSet/>
      <dgm:spPr/>
      <dgm:t>
        <a:bodyPr/>
        <a:lstStyle/>
        <a:p>
          <a:endParaRPr lang="en-US"/>
        </a:p>
      </dgm:t>
    </dgm:pt>
    <dgm:pt modelId="{E59175D5-FF4A-4A51-BF1A-62AC5776E04A}">
      <dgm:prSet/>
      <dgm:spPr/>
      <dgm:t>
        <a:bodyPr/>
        <a:lstStyle/>
        <a:p>
          <a:r>
            <a:rPr lang="en-US"/>
            <a:t>DET=Detailed- Extended exam of affected body area or organ system and any other symptomatic or related body areas or organ systems (p12,MLN)</a:t>
          </a:r>
        </a:p>
      </dgm:t>
    </dgm:pt>
    <dgm:pt modelId="{1B67C22E-F199-4072-9006-8DB1400D11BC}" type="parTrans" cxnId="{02801DD0-4706-4597-B3A5-4D5EA53C7DD6}">
      <dgm:prSet/>
      <dgm:spPr/>
      <dgm:t>
        <a:bodyPr/>
        <a:lstStyle/>
        <a:p>
          <a:endParaRPr lang="en-US"/>
        </a:p>
      </dgm:t>
    </dgm:pt>
    <dgm:pt modelId="{18F9E854-5FF6-467C-BBFA-4EB01AFCD072}" type="sibTrans" cxnId="{02801DD0-4706-4597-B3A5-4D5EA53C7DD6}">
      <dgm:prSet/>
      <dgm:spPr/>
      <dgm:t>
        <a:bodyPr/>
        <a:lstStyle/>
        <a:p>
          <a:endParaRPr lang="en-US"/>
        </a:p>
      </dgm:t>
    </dgm:pt>
    <dgm:pt modelId="{18D3A9C2-678C-4EC1-8BA9-420C35310B5F}">
      <dgm:prSet/>
      <dgm:spPr/>
      <dgm:t>
        <a:bodyPr/>
        <a:lstStyle/>
        <a:p>
          <a:r>
            <a:rPr lang="en-US"/>
            <a:t>COMP=Comprehensive- General multi-system exam or complete exam of single organ system and other symptomatic or related body areas or organ systems (p12,MLN)</a:t>
          </a:r>
        </a:p>
      </dgm:t>
    </dgm:pt>
    <dgm:pt modelId="{41EECB1F-7392-46E1-97D3-1A76BA3E1795}" type="parTrans" cxnId="{FB961F1F-B701-4A4B-8337-DBA3ED345E83}">
      <dgm:prSet/>
      <dgm:spPr/>
      <dgm:t>
        <a:bodyPr/>
        <a:lstStyle/>
        <a:p>
          <a:endParaRPr lang="en-US"/>
        </a:p>
      </dgm:t>
    </dgm:pt>
    <dgm:pt modelId="{C83C2B59-3F87-460B-BA51-3A5E0B036CE9}" type="sibTrans" cxnId="{FB961F1F-B701-4A4B-8337-DBA3ED345E83}">
      <dgm:prSet/>
      <dgm:spPr/>
      <dgm:t>
        <a:bodyPr/>
        <a:lstStyle/>
        <a:p>
          <a:endParaRPr lang="en-US"/>
        </a:p>
      </dgm:t>
    </dgm:pt>
    <dgm:pt modelId="{6949ACAA-5B12-4A86-B73E-297091168B47}">
      <dgm:prSet/>
      <dgm:spPr/>
      <dgm:t>
        <a:bodyPr/>
        <a:lstStyle/>
        <a:p>
          <a:r>
            <a:rPr lang="en-US"/>
            <a:t>CPT=Current Procedural Terminology-Code set used to report medical, surgical, and diagnostic procedures and services to entities such as Medicare and Medicaid.</a:t>
          </a:r>
        </a:p>
      </dgm:t>
    </dgm:pt>
    <dgm:pt modelId="{9327523F-16E6-4ED9-B46B-AE901B2961AB}" type="parTrans" cxnId="{01854D8E-3A58-4B99-9EB6-507209447126}">
      <dgm:prSet/>
      <dgm:spPr/>
      <dgm:t>
        <a:bodyPr/>
        <a:lstStyle/>
        <a:p>
          <a:endParaRPr lang="en-US"/>
        </a:p>
      </dgm:t>
    </dgm:pt>
    <dgm:pt modelId="{018B4F66-8908-488D-BDA4-45D1DC522047}" type="sibTrans" cxnId="{01854D8E-3A58-4B99-9EB6-507209447126}">
      <dgm:prSet/>
      <dgm:spPr/>
      <dgm:t>
        <a:bodyPr/>
        <a:lstStyle/>
        <a:p>
          <a:endParaRPr lang="en-US"/>
        </a:p>
      </dgm:t>
    </dgm:pt>
    <dgm:pt modelId="{06A33636-0A32-4268-97BC-A6210B69BE52}" type="pres">
      <dgm:prSet presAssocID="{847D1F00-E649-4779-8348-9A6F059C61D6}" presName="linear" presStyleCnt="0">
        <dgm:presLayoutVars>
          <dgm:animLvl val="lvl"/>
          <dgm:resizeHandles val="exact"/>
        </dgm:presLayoutVars>
      </dgm:prSet>
      <dgm:spPr/>
    </dgm:pt>
    <dgm:pt modelId="{24ECC53B-7DD8-4B82-A81C-3942822F31E0}" type="pres">
      <dgm:prSet presAssocID="{4547D4F2-F0F3-42FB-AE8E-A969F7B65EE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6C0448B-7FB6-4836-BD39-393905E3E429}" type="pres">
      <dgm:prSet presAssocID="{4547D4F2-F0F3-42FB-AE8E-A969F7B65EE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B961F1F-B701-4A4B-8337-DBA3ED345E83}" srcId="{4547D4F2-F0F3-42FB-AE8E-A969F7B65EEE}" destId="{18D3A9C2-678C-4EC1-8BA9-420C35310B5F}" srcOrd="4" destOrd="0" parTransId="{41EECB1F-7392-46E1-97D3-1A76BA3E1795}" sibTransId="{C83C2B59-3F87-460B-BA51-3A5E0B036CE9}"/>
    <dgm:cxn modelId="{ED28B823-2166-4C72-AA42-F4D376636E9D}" type="presOf" srcId="{E0EAFA67-B5B3-4BB6-BAAF-C20EAA5D5914}" destId="{D6C0448B-7FB6-4836-BD39-393905E3E429}" srcOrd="0" destOrd="0" presId="urn:microsoft.com/office/officeart/2005/8/layout/vList2"/>
    <dgm:cxn modelId="{A9A6A12C-1560-4ECE-B2CB-80C7AF9A8B2D}" srcId="{4547D4F2-F0F3-42FB-AE8E-A969F7B65EEE}" destId="{9B1A7730-24ED-4BF5-8C1E-3C23B4C26AFF}" srcOrd="2" destOrd="0" parTransId="{E1F31418-8289-4960-9239-568AD0DDF415}" sibTransId="{E2F47946-622C-41CF-9AE0-193FB215B828}"/>
    <dgm:cxn modelId="{499A1A62-A77F-4858-81B0-A96EC2B6FD76}" srcId="{4547D4F2-F0F3-42FB-AE8E-A969F7B65EEE}" destId="{D3398DEB-543A-4D3A-8CE6-3EE077480151}" srcOrd="1" destOrd="0" parTransId="{B45735FD-C9AD-4149-BE8C-48F0DD49083F}" sibTransId="{AC62251E-D420-48B1-B266-2154D659AD16}"/>
    <dgm:cxn modelId="{A3D7904E-EDE6-4A82-AE2F-2917DDCD3D0A}" type="presOf" srcId="{4547D4F2-F0F3-42FB-AE8E-A969F7B65EEE}" destId="{24ECC53B-7DD8-4B82-A81C-3942822F31E0}" srcOrd="0" destOrd="0" presId="urn:microsoft.com/office/officeart/2005/8/layout/vList2"/>
    <dgm:cxn modelId="{6E57F051-C374-4B48-98A5-98C453DD04FE}" type="presOf" srcId="{847D1F00-E649-4779-8348-9A6F059C61D6}" destId="{06A33636-0A32-4268-97BC-A6210B69BE52}" srcOrd="0" destOrd="0" presId="urn:microsoft.com/office/officeart/2005/8/layout/vList2"/>
    <dgm:cxn modelId="{79BC4F5A-675A-45F3-B89A-6771CC46EE77}" type="presOf" srcId="{18D3A9C2-678C-4EC1-8BA9-420C35310B5F}" destId="{D6C0448B-7FB6-4836-BD39-393905E3E429}" srcOrd="0" destOrd="4" presId="urn:microsoft.com/office/officeart/2005/8/layout/vList2"/>
    <dgm:cxn modelId="{EC9B2E81-F43A-4991-B61D-984D97F8CA52}" srcId="{4547D4F2-F0F3-42FB-AE8E-A969F7B65EEE}" destId="{E0EAFA67-B5B3-4BB6-BAAF-C20EAA5D5914}" srcOrd="0" destOrd="0" parTransId="{68784621-D4F1-4240-AA50-AFCC7DF28C9E}" sibTransId="{4C73A0ED-49D1-4427-A0D5-75F23E896991}"/>
    <dgm:cxn modelId="{CCE2418B-7392-4F59-A12D-C00AF584F93A}" type="presOf" srcId="{9B1A7730-24ED-4BF5-8C1E-3C23B4C26AFF}" destId="{D6C0448B-7FB6-4836-BD39-393905E3E429}" srcOrd="0" destOrd="2" presId="urn:microsoft.com/office/officeart/2005/8/layout/vList2"/>
    <dgm:cxn modelId="{01854D8E-3A58-4B99-9EB6-507209447126}" srcId="{4547D4F2-F0F3-42FB-AE8E-A969F7B65EEE}" destId="{6949ACAA-5B12-4A86-B73E-297091168B47}" srcOrd="5" destOrd="0" parTransId="{9327523F-16E6-4ED9-B46B-AE901B2961AB}" sibTransId="{018B4F66-8908-488D-BDA4-45D1DC522047}"/>
    <dgm:cxn modelId="{762F0594-305C-43C3-B741-2F7768578C20}" type="presOf" srcId="{E59175D5-FF4A-4A51-BF1A-62AC5776E04A}" destId="{D6C0448B-7FB6-4836-BD39-393905E3E429}" srcOrd="0" destOrd="3" presId="urn:microsoft.com/office/officeart/2005/8/layout/vList2"/>
    <dgm:cxn modelId="{1837249E-9D22-4EE9-96EB-E3195AD2FCDC}" type="presOf" srcId="{D3398DEB-543A-4D3A-8CE6-3EE077480151}" destId="{D6C0448B-7FB6-4836-BD39-393905E3E429}" srcOrd="0" destOrd="1" presId="urn:microsoft.com/office/officeart/2005/8/layout/vList2"/>
    <dgm:cxn modelId="{F20370A4-0F0F-4B55-BDD7-B2C378A73B36}" srcId="{847D1F00-E649-4779-8348-9A6F059C61D6}" destId="{4547D4F2-F0F3-42FB-AE8E-A969F7B65EEE}" srcOrd="0" destOrd="0" parTransId="{9C6E19ED-5506-48C7-81C2-929B34D9058B}" sibTransId="{CE96AC7C-B782-48C9-8C04-0614A8B1E8D7}"/>
    <dgm:cxn modelId="{02801DD0-4706-4597-B3A5-4D5EA53C7DD6}" srcId="{4547D4F2-F0F3-42FB-AE8E-A969F7B65EEE}" destId="{E59175D5-FF4A-4A51-BF1A-62AC5776E04A}" srcOrd="3" destOrd="0" parTransId="{1B67C22E-F199-4072-9006-8DB1400D11BC}" sibTransId="{18F9E854-5FF6-467C-BBFA-4EB01AFCD072}"/>
    <dgm:cxn modelId="{7CACFBF3-27EC-4AC4-BEB7-7A4880A0D31E}" type="presOf" srcId="{6949ACAA-5B12-4A86-B73E-297091168B47}" destId="{D6C0448B-7FB6-4836-BD39-393905E3E429}" srcOrd="0" destOrd="5" presId="urn:microsoft.com/office/officeart/2005/8/layout/vList2"/>
    <dgm:cxn modelId="{FCA989B7-2566-4E53-8805-E8434BD95AF6}" type="presParOf" srcId="{06A33636-0A32-4268-97BC-A6210B69BE52}" destId="{24ECC53B-7DD8-4B82-A81C-3942822F31E0}" srcOrd="0" destOrd="0" presId="urn:microsoft.com/office/officeart/2005/8/layout/vList2"/>
    <dgm:cxn modelId="{E748A2A8-B811-469B-A1BA-752BF38F0A08}" type="presParOf" srcId="{06A33636-0A32-4268-97BC-A6210B69BE52}" destId="{D6C0448B-7FB6-4836-BD39-393905E3E42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5D40B-49A2-4906-ABB7-E0652FB088F8}">
      <dsp:nvSpPr>
        <dsp:cNvPr id="0" name=""/>
        <dsp:cNvSpPr/>
      </dsp:nvSpPr>
      <dsp:spPr>
        <a:xfrm>
          <a:off x="0" y="18954"/>
          <a:ext cx="5314543" cy="43173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Common E/M Services Abbreviations</a:t>
          </a:r>
        </a:p>
      </dsp:txBody>
      <dsp:txXfrm>
        <a:off x="21075" y="40029"/>
        <a:ext cx="5272393" cy="389580"/>
      </dsp:txXfrm>
    </dsp:sp>
    <dsp:sp modelId="{BBACD8BB-1487-475A-B459-E2CCA6E0F9DB}">
      <dsp:nvSpPr>
        <dsp:cNvPr id="0" name=""/>
        <dsp:cNvSpPr/>
      </dsp:nvSpPr>
      <dsp:spPr>
        <a:xfrm>
          <a:off x="0" y="450684"/>
          <a:ext cx="5314543" cy="2906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737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PFSH=Past, Family, and or Social History	consist of a review of three areas (p9,MLN)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Past history includes experiences with illnesses, operations, injuries, and treatments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Family history includes review of diseases , medical events, and hereditary conditions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Social history includes age-appropriate review of past and current activities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Two types of PFSH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Pertinent PFSH-review of history directly related to the problem identified (p9,MLN)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Complete- review of two or all three of the areas, depending on the category of E/M service (p11,MLN)</a:t>
          </a:r>
        </a:p>
      </dsp:txBody>
      <dsp:txXfrm>
        <a:off x="0" y="450684"/>
        <a:ext cx="5314543" cy="2906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CC53B-7DD8-4B82-A81C-3942822F31E0}">
      <dsp:nvSpPr>
        <dsp:cNvPr id="0" name=""/>
        <dsp:cNvSpPr/>
      </dsp:nvSpPr>
      <dsp:spPr>
        <a:xfrm>
          <a:off x="0" y="105040"/>
          <a:ext cx="5314543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Common E/M Services Abbreviations </a:t>
          </a:r>
        </a:p>
      </dsp:txBody>
      <dsp:txXfrm>
        <a:off x="18734" y="123774"/>
        <a:ext cx="5277075" cy="346292"/>
      </dsp:txXfrm>
    </dsp:sp>
    <dsp:sp modelId="{D6C0448B-7FB6-4836-BD39-393905E3E429}">
      <dsp:nvSpPr>
        <dsp:cNvPr id="0" name=""/>
        <dsp:cNvSpPr/>
      </dsp:nvSpPr>
      <dsp:spPr>
        <a:xfrm>
          <a:off x="0" y="488800"/>
          <a:ext cx="5314543" cy="278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737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MDM=Medical Decision Making- refers to the complexity of establishing a diagnosis and/or selecting a management option (p15,MLN)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PF=Problem Focused- Limited exam of affected body area or organ system the (p12,MLN)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EPF=Expanded Problem Focused- Limited exam of the affected body area or organ system, any other symptomatic or related body areas or organ systems (p12,MLN)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DET=Detailed- Extended exam of affected body area or organ system and any other symptomatic or related body areas or organ systems (p12,MLN)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COMP=Comprehensive- General multi-system exam or complete exam of single organ system and other symptomatic or related body areas or organ systems (p12,MLN)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CPT=Current Procedural Terminology-Code set used to report medical, surgical, and diagnostic procedures and services to entities such as Medicare and Medicaid.</a:t>
          </a:r>
        </a:p>
      </dsp:txBody>
      <dsp:txXfrm>
        <a:off x="0" y="488800"/>
        <a:ext cx="5314543" cy="2782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www.elasticmind.ca/innerpreneur/index.php/2011/05/05/exploring-peer-to-peer-mentorship/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7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5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pc.com/evaluation-management/em-coding.aspx#CommonlyUsedEMTerms" TargetMode="External"/><Relationship Id="rId2" Type="http://schemas.openxmlformats.org/officeDocument/2006/relationships/hyperlink" Target="https://www.aapc.com/evaluation-management/em-history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ms.gov/Outreach-and-Education/Medicare-Learning-Network-MLN/MLNProducts/Downloads/eval-mgmt-serv-guide-ICN006764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!!BGRectangle">
            <a:extLst>
              <a:ext uri="{FF2B5EF4-FFF2-40B4-BE49-F238E27FC236}">
                <a16:creationId xmlns:a16="http://schemas.microsoft.com/office/drawing/2014/main" id="{44B42A97-2187-442B-BB48-39526296D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, sky, sign, outdoor&#10;&#10;Description automatically generated">
            <a:extLst>
              <a:ext uri="{FF2B5EF4-FFF2-40B4-BE49-F238E27FC236}">
                <a16:creationId xmlns:a16="http://schemas.microsoft.com/office/drawing/2014/main" id="{0AF8E922-2C4C-4FEF-B6BA-6C908914AA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67" r="-2" b="-2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12" name="!!Rectangle">
            <a:extLst>
              <a:ext uri="{FF2B5EF4-FFF2-40B4-BE49-F238E27FC236}">
                <a16:creationId xmlns:a16="http://schemas.microsoft.com/office/drawing/2014/main" id="{F40CA114-B78B-4E3B-A785-96745276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92000" cy="22855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0DA73-C765-47E1-9F98-174A15847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6" y="5091762"/>
            <a:ext cx="7834193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200" dirty="0"/>
              <a:t>Evaluation/Management In-Service Training</a:t>
            </a:r>
          </a:p>
        </p:txBody>
      </p:sp>
      <p:sp>
        <p:nvSpPr>
          <p:cNvPr id="14" name="!!Line">
            <a:extLst>
              <a:ext uri="{FF2B5EF4-FFF2-40B4-BE49-F238E27FC236}">
                <a16:creationId xmlns:a16="http://schemas.microsoft.com/office/drawing/2014/main" id="{1B1D834C-2707-49B0-A3CE-334D83DFF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5048" y="5266944"/>
            <a:ext cx="914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F8A5A-85DD-4EBF-900E-AA5B93E23277}"/>
              </a:ext>
            </a:extLst>
          </p:cNvPr>
          <p:cNvSpPr txBox="1"/>
          <p:nvPr/>
        </p:nvSpPr>
        <p:spPr>
          <a:xfrm>
            <a:off x="9884958" y="4371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www.elasticmind.ca/innerpreneur/index.php/2011/05/05/exploring-peer-to-peer-mentorship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C5C22E2-13CF-4B79-B289-D7EA1529C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58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A58148-D452-4F6F-A2FE-EED968DE1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386463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C18C89-E425-41C7-AE8B-D32398361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24" y="3433763"/>
            <a:ext cx="3197013" cy="2743200"/>
          </a:xfrm>
        </p:spPr>
        <p:txBody>
          <a:bodyPr anchor="t">
            <a:normAutofit/>
          </a:bodyPr>
          <a:lstStyle/>
          <a:p>
            <a:pPr algn="ctr"/>
            <a:r>
              <a:rPr lang="en-US" sz="4100" dirty="0">
                <a:solidFill>
                  <a:schemeClr val="bg1"/>
                </a:solidFill>
              </a:rPr>
              <a:t>Common E/M Services Abbreviations</a:t>
            </a:r>
          </a:p>
        </p:txBody>
      </p:sp>
      <p:pic>
        <p:nvPicPr>
          <p:cNvPr id="7" name="Graphic 6" descr="Hierarchy">
            <a:extLst>
              <a:ext uri="{FF2B5EF4-FFF2-40B4-BE49-F238E27FC236}">
                <a16:creationId xmlns:a16="http://schemas.microsoft.com/office/drawing/2014/main" id="{3F311654-94B4-46AD-A2E6-885F91544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2271" y="2122544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E1F24-8F31-4CA4-97A3-8913B82FB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719" y="641615"/>
            <a:ext cx="7289799" cy="5533496"/>
          </a:xfrm>
        </p:spPr>
        <p:txBody>
          <a:bodyPr anchor="ctr">
            <a:normAutofit/>
          </a:bodyPr>
          <a:lstStyle/>
          <a:p>
            <a:r>
              <a:rPr lang="en-US" sz="1700" dirty="0"/>
              <a:t>CC=Chief Complaint-Concise statement that describes the symptom, problem, condition, diagnosis, or reason for patient encounter (p7,MLN)</a:t>
            </a:r>
          </a:p>
          <a:p>
            <a:r>
              <a:rPr lang="en-US" sz="1700" dirty="0"/>
              <a:t>HPI=History Of present Illness- Chronological description of the development of present illness (p8,MLN)</a:t>
            </a:r>
          </a:p>
          <a:p>
            <a:r>
              <a:rPr lang="en-US" sz="1700" dirty="0"/>
              <a:t>ROS=Review of Systems-Inventory of body systems (three types of ROS) (p9,MLN)</a:t>
            </a:r>
          </a:p>
          <a:p>
            <a:pPr lvl="3"/>
            <a:r>
              <a:rPr lang="en-US" sz="1700" dirty="0"/>
              <a:t>Problem Pertinent ROS-inquires about the system directly related to the problem identified in the HPI (p9,MLN)</a:t>
            </a:r>
          </a:p>
          <a:p>
            <a:pPr lvl="3"/>
            <a:r>
              <a:rPr lang="en-US" sz="1700" dirty="0"/>
              <a:t>Extended ROS-inquires about the system directly related to the problem in the HPI and limited to two systems (p9-MLN)</a:t>
            </a:r>
          </a:p>
          <a:p>
            <a:pPr lvl="3"/>
            <a:r>
              <a:rPr lang="en-US" sz="1700" dirty="0"/>
              <a:t>Complete ROS-inquires about the system(s) directly related to the problem(s) identified in the HPI plus additional (minimum of ten) organ systems</a:t>
            </a:r>
          </a:p>
          <a:p>
            <a:pPr lvl="3"/>
            <a:endParaRPr lang="en-US" sz="1700" dirty="0"/>
          </a:p>
          <a:p>
            <a:pPr lvl="3"/>
            <a:endParaRPr lang="en-US" sz="1700" dirty="0"/>
          </a:p>
          <a:p>
            <a:pPr lvl="3"/>
            <a:endParaRPr lang="en-US" sz="1700" dirty="0"/>
          </a:p>
          <a:p>
            <a:pPr lvl="3"/>
            <a:endParaRPr lang="en-US" sz="1700" dirty="0"/>
          </a:p>
          <a:p>
            <a:endParaRPr lang="en-US" sz="17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103098F-5C26-42D3-A6CD-E0B96BD983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1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86A1D-B102-4543-A2D0-56643B0261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14" r="22855" b="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A9C6CE67-10F3-4FF4-A787-1D598939A6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033166"/>
              </p:ext>
            </p:extLst>
          </p:nvPr>
        </p:nvGraphicFramePr>
        <p:xfrm>
          <a:off x="762000" y="2279018"/>
          <a:ext cx="5314543" cy="337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D26F15D-9230-485E-A004-8BAC9F07C0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18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264E1D4E-669A-49EC-8C43-096A8BF727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36" r="4225" b="-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graphicFrame>
        <p:nvGraphicFramePr>
          <p:cNvPr id="34" name="TextBox 2">
            <a:extLst>
              <a:ext uri="{FF2B5EF4-FFF2-40B4-BE49-F238E27FC236}">
                <a16:creationId xmlns:a16="http://schemas.microsoft.com/office/drawing/2014/main" id="{8FEADA6B-2CCE-4EC7-A83F-78D587899F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9629809"/>
              </p:ext>
            </p:extLst>
          </p:nvPr>
        </p:nvGraphicFramePr>
        <p:xfrm>
          <a:off x="762000" y="2279018"/>
          <a:ext cx="5314543" cy="337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38673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C5E1E4-F007-4C00-9DAE-4EAE00D91530}"/>
              </a:ext>
            </a:extLst>
          </p:cNvPr>
          <p:cNvSpPr txBox="1"/>
          <p:nvPr/>
        </p:nvSpPr>
        <p:spPr>
          <a:xfrm>
            <a:off x="331304" y="1470990"/>
            <a:ext cx="1121133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CPT Symbols &amp; Punctuation</a:t>
            </a:r>
          </a:p>
          <a:p>
            <a:r>
              <a:rPr lang="en-US" sz="3600" dirty="0">
                <a:solidFill>
                  <a:srgbClr val="FF0000"/>
                </a:solidFill>
              </a:rPr>
              <a:t>●</a:t>
            </a:r>
            <a:r>
              <a:rPr lang="en-US" sz="3600" dirty="0"/>
              <a:t> = </a:t>
            </a:r>
            <a:r>
              <a:rPr lang="en-US" sz="2400" dirty="0"/>
              <a:t>Identifies new procedure numbers added to the CPT codebook</a:t>
            </a:r>
          </a:p>
          <a:p>
            <a:r>
              <a:rPr lang="en-US" sz="2000" dirty="0"/>
              <a:t>       </a:t>
            </a:r>
            <a:r>
              <a:rPr lang="en-US" sz="3600" dirty="0"/>
              <a:t>= </a:t>
            </a:r>
            <a:r>
              <a:rPr lang="en-US" sz="2400" dirty="0"/>
              <a:t>Placed before the code number when there is a code revision has resulted in a   	substantially altered procedure descriptor</a:t>
            </a:r>
          </a:p>
          <a:p>
            <a:r>
              <a:rPr lang="en-US" sz="3600" dirty="0"/>
              <a:t>                 = </a:t>
            </a:r>
            <a:r>
              <a:rPr lang="en-US" sz="2400" dirty="0"/>
              <a:t>Used to indicate new and revised text other than the procedure        			descriptors</a:t>
            </a:r>
          </a:p>
          <a:p>
            <a:endParaRPr lang="en-US" sz="2400" dirty="0"/>
          </a:p>
          <a:p>
            <a:r>
              <a:rPr lang="en-US" sz="2400" dirty="0"/>
              <a:t>                = CPT add-on codes are annotated by this symbol and</a:t>
            </a:r>
          </a:p>
          <a:p>
            <a:endParaRPr lang="en-US" sz="2400" dirty="0"/>
          </a:p>
          <a:p>
            <a:r>
              <a:rPr lang="en-US" sz="2400" dirty="0"/>
              <a:t>              =  Used to identify codes for vaccines that are pending FDA approval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3023274-4B1B-4D71-ADAD-1829A1F853A4}"/>
              </a:ext>
            </a:extLst>
          </p:cNvPr>
          <p:cNvSpPr/>
          <p:nvPr/>
        </p:nvSpPr>
        <p:spPr>
          <a:xfrm>
            <a:off x="430696" y="2552228"/>
            <a:ext cx="437321" cy="51518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Flowchart: Extract 5">
            <a:extLst>
              <a:ext uri="{FF2B5EF4-FFF2-40B4-BE49-F238E27FC236}">
                <a16:creationId xmlns:a16="http://schemas.microsoft.com/office/drawing/2014/main" id="{6C65C5F6-2EB9-4246-9D78-65FDAB85D93C}"/>
              </a:ext>
            </a:extLst>
          </p:cNvPr>
          <p:cNvSpPr/>
          <p:nvPr/>
        </p:nvSpPr>
        <p:spPr>
          <a:xfrm rot="5400000">
            <a:off x="614966" y="3592732"/>
            <a:ext cx="661815" cy="68580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5B1E32C-BBEA-4677-9649-77841EAD28E7}"/>
              </a:ext>
            </a:extLst>
          </p:cNvPr>
          <p:cNvSpPr/>
          <p:nvPr/>
        </p:nvSpPr>
        <p:spPr>
          <a:xfrm rot="16200000">
            <a:off x="1520690" y="3620495"/>
            <a:ext cx="685800" cy="6062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lus Sign 7">
            <a:extLst>
              <a:ext uri="{FF2B5EF4-FFF2-40B4-BE49-F238E27FC236}">
                <a16:creationId xmlns:a16="http://schemas.microsoft.com/office/drawing/2014/main" id="{E07D6280-92E3-42C8-906A-1752489A6CDF}"/>
              </a:ext>
            </a:extLst>
          </p:cNvPr>
          <p:cNvSpPr/>
          <p:nvPr/>
        </p:nvSpPr>
        <p:spPr>
          <a:xfrm>
            <a:off x="602974" y="461090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ightning Bolt 8">
            <a:extLst>
              <a:ext uri="{FF2B5EF4-FFF2-40B4-BE49-F238E27FC236}">
                <a16:creationId xmlns:a16="http://schemas.microsoft.com/office/drawing/2014/main" id="{E1903232-0A3C-4F24-ACE2-D870C24ED733}"/>
              </a:ext>
            </a:extLst>
          </p:cNvPr>
          <p:cNvSpPr/>
          <p:nvPr/>
        </p:nvSpPr>
        <p:spPr>
          <a:xfrm>
            <a:off x="753716" y="5821691"/>
            <a:ext cx="535057" cy="408298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24A777-6A3D-4A01-AB47-1A898AF970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6E87A7-6A4D-4A3E-82B2-0BFC443A486B}"/>
              </a:ext>
            </a:extLst>
          </p:cNvPr>
          <p:cNvSpPr txBox="1"/>
          <p:nvPr/>
        </p:nvSpPr>
        <p:spPr>
          <a:xfrm>
            <a:off x="2438400" y="2491408"/>
            <a:ext cx="73152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CPT Symbols &amp; Punctuation</a:t>
            </a:r>
          </a:p>
          <a:p>
            <a:r>
              <a:rPr lang="en-US" sz="3200" dirty="0"/>
              <a:t># = </a:t>
            </a:r>
            <a:r>
              <a:rPr lang="en-US" sz="2400" dirty="0"/>
              <a:t>Used to identify codes that are listed out of numerical sequence </a:t>
            </a:r>
          </a:p>
          <a:p>
            <a:r>
              <a:rPr lang="en-US" sz="2000" dirty="0"/>
              <a:t>          </a:t>
            </a:r>
            <a:r>
              <a:rPr lang="en-US" sz="2400" dirty="0"/>
              <a:t>  =Used to identify codes that may be used to report telemedicine services when appended by modifier 95</a:t>
            </a:r>
          </a:p>
          <a:p>
            <a:r>
              <a:rPr lang="en-US" sz="2400" strike="sngStrike" dirty="0"/>
              <a:t>)( </a:t>
            </a:r>
            <a:r>
              <a:rPr lang="en-US" sz="2400" dirty="0"/>
              <a:t>= Annotates duplicate proprietary laboratory analyses (PLA) tests</a:t>
            </a:r>
          </a:p>
          <a:p>
            <a:endParaRPr lang="en-US" sz="2400" strike="sngStrike" dirty="0"/>
          </a:p>
          <a:p>
            <a:r>
              <a:rPr lang="en-US" sz="2400" dirty="0"/>
              <a:t>                   = Identifies a PLA code that has Category I status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76E28D59-D05C-4C8D-83C6-807B0A67F9B3}"/>
              </a:ext>
            </a:extLst>
          </p:cNvPr>
          <p:cNvSpPr/>
          <p:nvPr/>
        </p:nvSpPr>
        <p:spPr>
          <a:xfrm>
            <a:off x="2623929" y="3773001"/>
            <a:ext cx="543339" cy="514186"/>
          </a:xfrm>
          <a:prstGeom prst="star5">
            <a:avLst>
              <a:gd name="adj" fmla="val 2213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</a:t>
            </a:r>
            <a:endParaRPr lang="en-US" dirty="0"/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319AFDE6-2F8C-4BD6-B37E-92BDF628DAFD}"/>
              </a:ext>
            </a:extLst>
          </p:cNvPr>
          <p:cNvSpPr/>
          <p:nvPr/>
        </p:nvSpPr>
        <p:spPr>
          <a:xfrm>
            <a:off x="2623930" y="5324200"/>
            <a:ext cx="543339" cy="7681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0051D365-BB88-4B48-9988-8F2B8DADFAC7}"/>
              </a:ext>
            </a:extLst>
          </p:cNvPr>
          <p:cNvSpPr/>
          <p:nvPr/>
        </p:nvSpPr>
        <p:spPr>
          <a:xfrm>
            <a:off x="3167269" y="5324200"/>
            <a:ext cx="484632" cy="7681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5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2D4EA3-2CAB-4295-856E-AE03D4842579}"/>
              </a:ext>
            </a:extLst>
          </p:cNvPr>
          <p:cNvSpPr txBox="1"/>
          <p:nvPr/>
        </p:nvSpPr>
        <p:spPr>
          <a:xfrm>
            <a:off x="6503158" y="649480"/>
            <a:ext cx="48624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E/M Coding Process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Determine the type of history.</a:t>
            </a:r>
            <a:r>
              <a:rPr lang="en-US" sz="2000" dirty="0"/>
              <a:t> A patient history includes getting the chief complaint and the history of the present illness.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2. Determine the type of the physical exam.</a:t>
            </a:r>
            <a:r>
              <a:rPr lang="en-US" sz="2000" dirty="0"/>
              <a:t> The provider uses clinical judgment to determine the extent of physical examination needed for each of the patient’s body areas and organ systems.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b="1" dirty="0"/>
              <a:t>3. Determine the type of medical decision making (MDM).</a:t>
            </a:r>
            <a:r>
              <a:rPr lang="en-US" sz="2000" dirty="0"/>
              <a:t> MDM is how the provider rates the degree of difficulty in establishing a patient’s diagnosis and treatment plan. </a:t>
            </a:r>
            <a:r>
              <a:rPr lang="en-US" sz="2000" b="1" dirty="0"/>
              <a:t>4. Determine the final code.</a:t>
            </a:r>
            <a:r>
              <a:rPr lang="en-US" sz="2000" dirty="0"/>
              <a:t> Once the provider has determined the types of history, exam, and MDM, final E/M code selection can occur based on those three key components (AAPC,3 components od MDM)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7003DB1-9899-416B-816B-25E482CB4A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4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880E18-6682-4D65-AE76-2286CD44E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/>
              <a:t>E/M Coding Tool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6C86010-CB94-4C14-B378-004C78FF6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14300" algn="l"/>
            <a:r>
              <a:rPr lang="en-US" sz="1400" dirty="0"/>
              <a:t>Determine the history of the chart being coded- Is it Problem focused (chief complaint; brief history of present illness or problem), Expanded focused (Chief complaint; brief history of present illness; problem pertinent system review), Detailed (Chief complaint; extended history of present illness; problem pertinent system review extended to include a review of a limited number of additional systems; pertinent past, family, and or social history directly related to the patient's problems), Comprehensive ( CC, extended history of present illness; ROS that is directly related to the problem identified in the history of present illness plus review of all additional body systems) or Complete (past, family, and social history)</a:t>
            </a:r>
            <a:endParaRPr lang="en-US" dirty="0">
              <a:cs typeface="Calibri" panose="020F0502020204030204"/>
            </a:endParaRPr>
          </a:p>
          <a:p>
            <a:pPr marL="114300" algn="l"/>
            <a:r>
              <a:rPr lang="en-US" sz="1400" dirty="0"/>
              <a:t>Determine the exam of the chart being coded-Is it Problem focused, Expanded problem focused, Detailed, or Comprehensive</a:t>
            </a:r>
            <a:endParaRPr lang="en-US" sz="1400" dirty="0">
              <a:cs typeface="Calibri" panose="020F0502020204030204"/>
            </a:endParaRPr>
          </a:p>
          <a:p>
            <a:pPr marL="114300" algn="l"/>
            <a:r>
              <a:rPr lang="en-US" sz="1400" dirty="0"/>
              <a:t>Determine the MDM of chart being coded-What is the number of possible diagnosis, The amount and or complexity of medical records, diagnostic test or any other information being revied or analyzed</a:t>
            </a:r>
            <a:endParaRPr lang="en-US" sz="1400" dirty="0">
              <a:cs typeface="Calibri" panose="020F0502020204030204"/>
            </a:endParaRPr>
          </a:p>
          <a:p>
            <a:pPr marL="114300" algn="l"/>
            <a:r>
              <a:rPr lang="en-US" sz="1400" dirty="0">
                <a:cs typeface="Calibri" panose="020F0502020204030204"/>
              </a:rPr>
              <a:t>Number and  Complexity of Problems Addressed at the Encounter- Is it a minimal problem, Self-limited or minor problem, stable chronic illness, acute uncomplicated illness or injury, Chronic illness with exacerbation, progression, or side effects of treatment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7" name="Picture 6" descr="Computer script on a screen">
            <a:extLst>
              <a:ext uri="{FF2B5EF4-FFF2-40B4-BE49-F238E27FC236}">
                <a16:creationId xmlns:a16="http://schemas.microsoft.com/office/drawing/2014/main" id="{6E583314-8170-4B12-9F13-29515C791E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83" r="45964" b="-3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F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A0D6F4-67F8-429F-91E3-BD4A06DAD2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2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A4ECC6-CB11-4B64-9401-8D1E220C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Selecting a Level of Office or Outpatient E/M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0904-0626-43B3-B269-37DC44640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cs typeface="Calibri"/>
              </a:rPr>
              <a:t>The Level of the Medical Decision Making as defined for each service</a:t>
            </a:r>
          </a:p>
          <a:p>
            <a:endParaRPr lang="en-US" sz="200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cs typeface="Calibri"/>
              </a:rPr>
              <a:t>OR</a:t>
            </a:r>
          </a:p>
          <a:p>
            <a:pPr marL="0" indent="0">
              <a:buNone/>
            </a:pPr>
            <a:r>
              <a:rPr lang="en-US" sz="2000" dirty="0">
                <a:cs typeface="Calibri"/>
              </a:rPr>
              <a:t>The total time for E/M services performed on the date of the encounter</a:t>
            </a:r>
          </a:p>
        </p:txBody>
      </p:sp>
    </p:spTree>
    <p:extLst>
      <p:ext uri="{BB962C8B-B14F-4D97-AF65-F5344CB8AC3E}">
        <p14:creationId xmlns:p14="http://schemas.microsoft.com/office/powerpoint/2010/main" val="4088768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AD2C8-65C1-4864-9012-7EC481ABD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Calibri Light"/>
              </a:rPr>
              <a:t>Medical Decision Making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A506C-F83C-409C-AF82-AA43A0DBF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cs typeface="Calibri"/>
              </a:rPr>
              <a:t>MDM includes establishing diagnosis, assessing the status of a condition, and or selecting a management option- The MDM in the office or other outpatient services code is defined by three elements:</a:t>
            </a:r>
          </a:p>
          <a:p>
            <a:pPr lvl="1"/>
            <a:r>
              <a:rPr lang="en-US" dirty="0">
                <a:cs typeface="Calibri"/>
              </a:rPr>
              <a:t>Tests, documents, orders, or independent historian</a:t>
            </a:r>
          </a:p>
          <a:p>
            <a:pPr lvl="1"/>
            <a:r>
              <a:rPr lang="en-US" dirty="0">
                <a:cs typeface="Calibri"/>
              </a:rPr>
              <a:t>Independent interpretation of tests</a:t>
            </a:r>
          </a:p>
          <a:p>
            <a:pPr lvl="1"/>
            <a:r>
              <a:rPr lang="en-US" dirty="0">
                <a:cs typeface="Calibri"/>
              </a:rPr>
              <a:t>Discussion of management or test interpretation with external physician or other qualified health care professional or appropriate source (p14 CPT,2021)</a:t>
            </a:r>
          </a:p>
        </p:txBody>
      </p:sp>
    </p:spTree>
    <p:extLst>
      <p:ext uri="{BB962C8B-B14F-4D97-AF65-F5344CB8AC3E}">
        <p14:creationId xmlns:p14="http://schemas.microsoft.com/office/powerpoint/2010/main" val="276212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54D734-55B2-49B8-9E91-BFEF6A953ECD}"/>
              </a:ext>
            </a:extLst>
          </p:cNvPr>
          <p:cNvSpPr txBox="1"/>
          <p:nvPr/>
        </p:nvSpPr>
        <p:spPr>
          <a:xfrm>
            <a:off x="1603513" y="1073215"/>
            <a:ext cx="9236765" cy="44627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dirty="0"/>
              <a:t>References</a:t>
            </a:r>
          </a:p>
          <a:p>
            <a:pPr algn="ctr"/>
            <a:r>
              <a:rPr lang="en-US" sz="2000" dirty="0"/>
              <a:t>E/M Coding History, Exam and MDM Components – AAPC</a:t>
            </a:r>
          </a:p>
          <a:p>
            <a:pPr algn="ctr"/>
            <a:r>
              <a:rPr lang="en-U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https://www.aapc.com/evaluation-management/em-history.aspx</a:t>
            </a:r>
            <a:endParaRPr lang="en-US" sz="1800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u="sng" dirty="0">
              <a:solidFill>
                <a:srgbClr val="00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and Management Coding, E/M Codes – AAPC</a:t>
            </a:r>
          </a:p>
          <a:p>
            <a:pPr algn="ctr"/>
            <a:r>
              <a:rPr lang="en-U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https://www.aapc.com/evaluation-management/em-coding.aspx#CommonlyUsedEMTerms</a:t>
            </a:r>
            <a:endParaRPr lang="en-US" sz="1800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u="sng" dirty="0">
              <a:solidFill>
                <a:srgbClr val="0000FF"/>
              </a:solidFill>
              <a:highlight>
                <a:srgbClr val="FFFFFF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Segoe UI" panose="020B0502040204020203" pitchFamily="34" charset="0"/>
              </a:rPr>
              <a:t>Evaluation and Management Services Guide Booklet - MLN906764.PDF</a:t>
            </a:r>
          </a:p>
          <a:p>
            <a:pPr algn="ctr"/>
            <a:r>
              <a:rPr lang="en-U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https://www.cms.gov/Outreach-and-Education/Medicare-Learning-Network-MLN/MLNProducts/Downloads/eval-mgmt-serv-guide-ICN006764.pdf</a:t>
            </a:r>
            <a:endParaRPr lang="en-US" sz="1800" b="1" dirty="0">
              <a:solidFill>
                <a:srgbClr val="000000"/>
              </a:solidFill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algn="ctr"/>
            <a:endParaRPr lang="en-US" sz="1800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u="sng" dirty="0">
                <a:latin typeface="Calibri"/>
                <a:ea typeface="Times New Roman" panose="02020603050405020304" pitchFamily="18" charset="0"/>
                <a:cs typeface="Times New Roman"/>
              </a:rPr>
              <a:t>American Medical Association Current Procedural Terminology Professional 2021 Codebook</a:t>
            </a:r>
            <a:endParaRPr lang="en-US" u="sng" dirty="0">
              <a:effectLst/>
              <a:latin typeface="Calibri"/>
              <a:ea typeface="Times New Roman" panose="02020603050405020304" pitchFamily="18" charset="0"/>
              <a:cs typeface="Times New Roman"/>
            </a:endParaRPr>
          </a:p>
          <a:p>
            <a:pPr algn="ctr"/>
            <a:endParaRPr 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/>
            </a:endParaRPr>
          </a:p>
          <a:p>
            <a:pPr algn="ctr"/>
            <a:endParaRPr lang="en-US" sz="20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9510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1133</Words>
  <Application>Microsoft Office PowerPoint</Application>
  <PresentationFormat>Widescreen</PresentationFormat>
  <Paragraphs>73</Paragraphs>
  <Slides>11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Segoe UI</vt:lpstr>
      <vt:lpstr>Tw Cen MT</vt:lpstr>
      <vt:lpstr>office theme</vt:lpstr>
      <vt:lpstr>Evaluation/Management In-Service Training</vt:lpstr>
      <vt:lpstr>Common E/M Services Abbreviations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E/M Coding Tool</vt:lpstr>
      <vt:lpstr>Selecting a Level of Office or Outpatient E/M Services</vt:lpstr>
      <vt:lpstr>Medical Decision Making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Jamillah Hurt</cp:lastModifiedBy>
  <cp:revision>319</cp:revision>
  <dcterms:created xsi:type="dcterms:W3CDTF">2021-05-22T22:19:21Z</dcterms:created>
  <dcterms:modified xsi:type="dcterms:W3CDTF">2021-05-30T03:19:37Z</dcterms:modified>
</cp:coreProperties>
</file>