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4"/>
  </p:sldMasterIdLst>
  <p:sldIdLst>
    <p:sldId id="305" r:id="rId5"/>
    <p:sldId id="314" r:id="rId6"/>
    <p:sldId id="306" r:id="rId7"/>
    <p:sldId id="307" r:id="rId8"/>
    <p:sldId id="308" r:id="rId9"/>
    <p:sldId id="309" r:id="rId10"/>
    <p:sldId id="310" r:id="rId11"/>
    <p:sldId id="312" r:id="rId12"/>
    <p:sldId id="313" r:id="rId13"/>
    <p:sldId id="31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19" autoAdjust="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12/18/2021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8305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12/18/2021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0380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12/18/2021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225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12/18/2021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4848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12/18/2021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2563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12/18/2021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0520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12/18/2021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899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12/18/2021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233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9EA15526-7079-4B7B-987C-1B5FAE11A0FF}" type="datetime1">
              <a:rPr lang="en-US" smtClean="0"/>
              <a:t>12/18/2021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2278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12/18/2021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1537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12/18/2021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8994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ED0CC-082F-4160-86E5-0D6041F12778}" type="datetime1">
              <a:rPr lang="en-US" smtClean="0"/>
              <a:t>12/18/2021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8376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10">
            <a:extLst>
              <a:ext uri="{FF2B5EF4-FFF2-40B4-BE49-F238E27FC236}">
                <a16:creationId xmlns:a16="http://schemas.microsoft.com/office/drawing/2014/main" id="{1CE580D1-F917-4567-AFB4-99AA9B52A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1" name="Picture 12">
            <a:extLst>
              <a:ext uri="{FF2B5EF4-FFF2-40B4-BE49-F238E27FC236}">
                <a16:creationId xmlns:a16="http://schemas.microsoft.com/office/drawing/2014/main" id="{1F5620B8-A2D8-4568-B566-F0453A0D9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42" name="Straight Connector 14">
            <a:extLst>
              <a:ext uri="{FF2B5EF4-FFF2-40B4-BE49-F238E27FC236}">
                <a16:creationId xmlns:a16="http://schemas.microsoft.com/office/drawing/2014/main" id="{1C7D2BA4-4B7A-4596-8BCC-5CF715423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16">
            <a:extLst>
              <a:ext uri="{FF2B5EF4-FFF2-40B4-BE49-F238E27FC236}">
                <a16:creationId xmlns:a16="http://schemas.microsoft.com/office/drawing/2014/main" id="{C9D4B225-18E9-4C5B-94D8-2ABE6D161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44" name="Rectangle 18">
            <a:extLst>
              <a:ext uri="{FF2B5EF4-FFF2-40B4-BE49-F238E27FC236}">
                <a16:creationId xmlns:a16="http://schemas.microsoft.com/office/drawing/2014/main" id="{5BB14454-D00C-4958-BB39-F5F9F3ACD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8A657A7-C4E5-425B-98FA-BB817FF7BF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8029" y="1847088"/>
            <a:ext cx="352036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D1F047C-C727-42A7-85C5-68C5AA1B1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96519" y="520576"/>
            <a:ext cx="5081828" cy="91934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Week 5P: PowerPoint Presentation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1084370-0E70-4003-9787-3490FCC20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B7C66D2-22E8-4E8F-829B-050BFA7C86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2237" y="482171"/>
            <a:ext cx="6104331" cy="5149101"/>
            <a:chOff x="7463259" y="583365"/>
            <a:chExt cx="6104330" cy="5181928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0B78D6F-1F61-4DBB-8F5A-934BB850DD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3259" y="583365"/>
              <a:ext cx="6104330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3EA261D-1F8C-4BE5-8586-3C1CC5CE80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76318" y="915807"/>
              <a:ext cx="5471354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CA05AC74-6838-4CD9-B157-B3BB3E2F5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67" r="15330"/>
          <a:stretch/>
        </p:blipFill>
        <p:spPr>
          <a:xfrm>
            <a:off x="1262602" y="1226728"/>
            <a:ext cx="4825148" cy="3866172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B93FB3F-A8D4-46D3-A1C6-C79C645637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46877" y="2128296"/>
            <a:ext cx="4634511" cy="21674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Selena Sola-Wright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Human and Social Services, Bryant and Stratton College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Developmental Psychology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ImanI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Lee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3635D2BC-4EDA-4A3E-83BF-035608099B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3C86EB9-7FA9-42F7-B348-A7FD17436A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70BB3E3-5F6D-44E0-9279-7DBD74F23C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43736" y="470004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576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4AF50-8593-4BBA-A42C-D1A5F0956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804519"/>
            <a:ext cx="9603275" cy="1049235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325A49-7414-4EA8-A5EE-80F20D437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309" y="2440890"/>
            <a:ext cx="10417545" cy="36125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will experience drastic changes throughout your life, some of which you will not remember. As life goes on so does physical, emotional, and cognitive development. 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99BE4A6-BE7D-4E43-A682-A0484FC883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38655" y="49971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395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1E6FF-F1A1-4BF1-8367-442B855A2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665" y="339222"/>
            <a:ext cx="9605635" cy="1059305"/>
          </a:xfrm>
        </p:spPr>
        <p:txBody>
          <a:bodyPr>
            <a:noAutofit/>
          </a:bodyPr>
          <a:lstStyle/>
          <a:p>
            <a:r>
              <a:rPr lang="en-US" sz="4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Intellectual development in Infancy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F2951C-5F94-4662-A014-3A722060A27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Focuses Vision</a:t>
            </a:r>
          </a:p>
          <a:p>
            <a:r>
              <a:rPr lang="en-US" sz="2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Reaches out</a:t>
            </a:r>
          </a:p>
          <a:p>
            <a:r>
              <a:rPr lang="en-US" sz="2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Remembering Faces</a:t>
            </a:r>
          </a:p>
          <a:p>
            <a:r>
              <a:rPr lang="en-US" sz="2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Follows Simple Directions</a:t>
            </a:r>
          </a:p>
          <a:p>
            <a:r>
              <a:rPr lang="en-US" sz="2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Mimics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E451E5-49FB-4CA6-A5DC-89DB6284007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Boss Baby</a:t>
            </a:r>
          </a:p>
          <a:p>
            <a:r>
              <a:rPr lang="en-US" dirty="0"/>
              <a:t>This movie shows how babies communicate and their intellectual capabilities. 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AF663DF-76D7-4C51-9A64-197AA52CC0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594763" y="54588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60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50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2A101-B391-40B0-B2F9-CACC664F8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Emotions within Early Childhood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9C699-00F6-4F85-AAF4-C429316275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97527" y="2453769"/>
            <a:ext cx="5416244" cy="4425770"/>
          </a:xfrm>
        </p:spPr>
        <p:txBody>
          <a:bodyPr>
            <a:no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Feelings toward people in their lives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Gradually learn to discuss and control their emotions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 to experience and react to feelings of love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Learns Empathy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7152C7-CAD2-4C19-A9ED-31D81F1D825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Inside Out</a:t>
            </a:r>
          </a:p>
          <a:p>
            <a:r>
              <a:rPr lang="en-US" dirty="0"/>
              <a:t>This movie shows different emotions and the provides them with identities</a:t>
            </a:r>
          </a:p>
          <a:p>
            <a:r>
              <a:rPr lang="en-US" dirty="0"/>
              <a:t>This story helps kids understand how our perceptions affect the emotions toward events in our lives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074AE6D-9C6F-4FB6-98D9-F0BDC72024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52034" y="53072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959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1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1118F-8CA7-4813-B85A-BF4D780C0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Personality in Middle Childhood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F7253-6800-4728-BC8E-ED82B92495C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Develops positive understanding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Self definition and self control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 social concept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Peer pressure appears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666AF0-1FD3-43D1-B363-1A7189BED96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 Stranger Things</a:t>
            </a:r>
          </a:p>
          <a:p>
            <a:pPr marL="0" indent="0">
              <a:buNone/>
            </a:pPr>
            <a:r>
              <a:rPr lang="en-US" dirty="0"/>
              <a:t>This TV show shows a group of quirky kids with strong personalities. They put their traits and skills together to find a solution to their issues. 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DE84DAF-A74C-478C-AD65-770884C286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413771" y="468900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2371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9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6A477-0FF2-4CB3-8FD3-91FD0940B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Cognitive development in Adolescence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622A0-8061-4CC9-BAD1-F98D59AC197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Abstract thinking</a:t>
            </a:r>
          </a:p>
          <a:p>
            <a:r>
              <a:rPr lang="en-US" dirty="0"/>
              <a:t>Considers many points of view</a:t>
            </a:r>
          </a:p>
          <a:p>
            <a:r>
              <a:rPr lang="en-US" dirty="0"/>
              <a:t>Think about the process of thinking </a:t>
            </a:r>
          </a:p>
          <a:p>
            <a:r>
              <a:rPr lang="en-US" dirty="0"/>
              <a:t>Develops own view of the world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251953-7DF8-4409-BC49-4F82E60E9F2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Breakfast Club</a:t>
            </a:r>
          </a:p>
          <a:p>
            <a:pPr marL="0" indent="0">
              <a:buNone/>
            </a:pPr>
            <a:r>
              <a:rPr lang="en-US" dirty="0"/>
              <a:t>Shows a group of five teens who go through critical changes.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D102CD1-1404-4C25-82DC-32CDFB9DE4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75018" y="51540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9964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5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BFFD7-5F9D-48D8-A7C2-E49459E0A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Physical Development in Early Adulthood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DACF3-B1D0-4FAD-A41F-8F7E1195CFC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Abilities at peak</a:t>
            </a:r>
          </a:p>
          <a:p>
            <a:r>
              <a:rPr lang="en-US" dirty="0"/>
              <a:t>Muscle strength fully developed</a:t>
            </a:r>
          </a:p>
          <a:p>
            <a:r>
              <a:rPr lang="en-US" dirty="0"/>
              <a:t>Reaction time</a:t>
            </a:r>
          </a:p>
          <a:p>
            <a:r>
              <a:rPr lang="en-US" dirty="0"/>
              <a:t>Cardiac functioning </a:t>
            </a:r>
          </a:p>
          <a:p>
            <a:r>
              <a:rPr lang="en-US" dirty="0"/>
              <a:t>Lens of eyes stiffens and thicken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BE4135-151A-4006-90F9-E620EF6C6E1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Grown Ups</a:t>
            </a:r>
          </a:p>
          <a:p>
            <a:r>
              <a:rPr lang="en-US" dirty="0"/>
              <a:t>Although this movie has mostly older adults, they portray physical and strength development 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5A67585-840F-49A6-AB3D-03E0C13396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126182" y="530135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4966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4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176C2-C230-4EE7-ADC1-44B314495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Emotional Development in middle adulthood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3802F-6E11-479F-8E7A-FBF282EDD05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Brain is calmer</a:t>
            </a:r>
          </a:p>
          <a:p>
            <a:r>
              <a:rPr lang="en-US" dirty="0"/>
              <a:t>Less neurotic</a:t>
            </a:r>
          </a:p>
          <a:p>
            <a:r>
              <a:rPr lang="en-US" dirty="0"/>
              <a:t>Capable of managing emotions </a:t>
            </a:r>
          </a:p>
          <a:p>
            <a:r>
              <a:rPr lang="en-US" dirty="0"/>
              <a:t>Focus more on positivity than negativity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437F4-DCAC-45D6-999C-129B0A6A1B4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Thelma And Louise</a:t>
            </a:r>
          </a:p>
          <a:p>
            <a:r>
              <a:rPr lang="en-US" dirty="0"/>
              <a:t>This movie plot revolves around two friends who decide to go on a vacation to avoid marriage troubles.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1CA2D00-3DAC-4D31-B0CC-19B574C13A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8235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88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210F7-8B95-47F0-9407-8D4FFB770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Physical development in old 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0F54F-1624-45B1-A980-926A06267AD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Slow reaction time</a:t>
            </a:r>
          </a:p>
          <a:p>
            <a:r>
              <a:rPr lang="en-US" dirty="0"/>
              <a:t>Muscle strength and mobility slows</a:t>
            </a:r>
          </a:p>
          <a:p>
            <a:r>
              <a:rPr lang="en-US" dirty="0"/>
              <a:t>Hearing and vision decline</a:t>
            </a:r>
          </a:p>
          <a:p>
            <a:r>
              <a:rPr lang="en-US" dirty="0"/>
              <a:t>Immune system weakens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FC5E89-03AB-4342-8D0F-E945A160D5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Away From Her</a:t>
            </a:r>
          </a:p>
          <a:p>
            <a:r>
              <a:rPr lang="en-US" dirty="0"/>
              <a:t>This movie examines the devastating ways that aging, and dementia can affect marriage. The wife gets admitted to a nursing home and her dementia worsens soon forgetting her husband all together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EA2B8DB-4324-4CB2-8748-EC4600A24C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65107" y="530135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0885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6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64C15-2855-441B-868D-C91FDC2B6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5674" y="554181"/>
            <a:ext cx="9603275" cy="1049235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A4BAC5-08A4-4746-8E2B-53A6B2111C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491" y="1911929"/>
            <a:ext cx="11333018" cy="4391890"/>
          </a:xfrm>
        </p:spPr>
        <p:txBody>
          <a:bodyPr>
            <a:noAutofit/>
          </a:bodyPr>
          <a:lstStyle/>
          <a:p>
            <a:pPr>
              <a:lnSpc>
                <a:spcPct val="220000"/>
              </a:lnSpc>
            </a:pP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Infancy emotional/social development</a:t>
            </a:r>
            <a:r>
              <a:rPr lang="en-US" sz="16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Emotional expression and understanding. Infancy Emotional/Social Development: Emotional Expression and Understanding - Child Development &amp; Parenting: Infants (0-2). (n.d.). Retrieved December 18, 2021, from https://www.gracepointwellness.org/461-child-development-parenting-infants-0-2/article/10116-infancy-emotional-social-development-emotional-expression-and-understanding </a:t>
            </a:r>
          </a:p>
          <a:p>
            <a:pPr>
              <a:lnSpc>
                <a:spcPct val="220000"/>
              </a:lnSpc>
            </a:pP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Physical development in adulthood. (n.d.). Retrieved December 18, 2021, from http://kolibri.teacherinabox.org.au/modules/en-boundless/www.boundless.com/psychology/textbooks/boundless-psychology-textbook/human-development-14/early-and-middle-adulthood-74/physical-development-in-adulthood-287-12822/index.html </a:t>
            </a:r>
          </a:p>
          <a:p>
            <a:pPr marL="0" indent="0">
              <a:lnSpc>
                <a:spcPct val="220000"/>
              </a:lnSpc>
              <a:buNone/>
            </a:pP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040304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2A3AD49-9331-450C-A2FE-6857A4DB38C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189B453C-F2B2-4ECA-A6ED-7DBEF1B6D3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3CC670F-05B9-4BB7-BA2C-0DE5B5C1E5D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5481</TotalTime>
  <Words>475</Words>
  <Application>Microsoft Office PowerPoint</Application>
  <PresentationFormat>Widescreen</PresentationFormat>
  <Paragraphs>61</Paragraphs>
  <Slides>10</Slides>
  <Notes>0</Notes>
  <HiddenSlides>0</HiddenSlides>
  <MMClips>9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Gill Sans MT</vt:lpstr>
      <vt:lpstr>Times New Roman</vt:lpstr>
      <vt:lpstr>Gallery</vt:lpstr>
      <vt:lpstr>Week 5P: PowerPoint Presentation</vt:lpstr>
      <vt:lpstr>Introduction</vt:lpstr>
      <vt:lpstr>Intellectual development in Infancy</vt:lpstr>
      <vt:lpstr>Emotions within Early Childhood</vt:lpstr>
      <vt:lpstr>Personality in Middle Childhood</vt:lpstr>
      <vt:lpstr>Cognitive development in Adolescence</vt:lpstr>
      <vt:lpstr>Physical Development in Early Adulthood</vt:lpstr>
      <vt:lpstr>Emotional Development in middle adulthood</vt:lpstr>
      <vt:lpstr>Physical development in old age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5P: PowerPoint Presentation</dc:title>
  <dc:creator>hp.solawright.selena.r</dc:creator>
  <cp:lastModifiedBy>hp.solawright.selena.r</cp:lastModifiedBy>
  <cp:revision>7</cp:revision>
  <dcterms:created xsi:type="dcterms:W3CDTF">2021-12-03T18:51:54Z</dcterms:created>
  <dcterms:modified xsi:type="dcterms:W3CDTF">2021-12-18T20:11:09Z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