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4BDE42-CBE5-42CF-96A0-A410E3611E07}" v="183" dt="2021-10-24T00:40:04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9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l.cruz.leticia" userId="118a12e8-0536-4f28-b840-103ce739ea86" providerId="ADAL" clId="{524BDE42-CBE5-42CF-96A0-A410E3611E07}"/>
    <pc:docChg chg="undo custSel modSld">
      <pc:chgData name="ml.cruz.leticia" userId="118a12e8-0536-4f28-b840-103ce739ea86" providerId="ADAL" clId="{524BDE42-CBE5-42CF-96A0-A410E3611E07}" dt="2021-10-24T00:40:04.376" v="504"/>
      <pc:docMkLst>
        <pc:docMk/>
      </pc:docMkLst>
      <pc:sldChg chg="addSp delSp modSp mod delAnim setClrOvrMap">
        <pc:chgData name="ml.cruz.leticia" userId="118a12e8-0536-4f28-b840-103ce739ea86" providerId="ADAL" clId="{524BDE42-CBE5-42CF-96A0-A410E3611E07}" dt="2021-10-24T00:40:04.376" v="504"/>
        <pc:sldMkLst>
          <pc:docMk/>
          <pc:sldMk cId="1059793071" sldId="256"/>
        </pc:sldMkLst>
        <pc:spChg chg="mod">
          <ac:chgData name="ml.cruz.leticia" userId="118a12e8-0536-4f28-b840-103ce739ea86" providerId="ADAL" clId="{524BDE42-CBE5-42CF-96A0-A410E3611E07}" dt="2021-10-23T22:02:04.027" v="24" actId="20577"/>
          <ac:spMkLst>
            <pc:docMk/>
            <pc:sldMk cId="1059793071" sldId="256"/>
            <ac:spMk id="2" creationId="{B7E84B2F-9C37-47BE-AAB1-18F3C7EEA78E}"/>
          </ac:spMkLst>
        </pc:spChg>
        <pc:spChg chg="mod">
          <ac:chgData name="ml.cruz.leticia" userId="118a12e8-0536-4f28-b840-103ce739ea86" providerId="ADAL" clId="{524BDE42-CBE5-42CF-96A0-A410E3611E07}" dt="2021-10-23T22:02:23.434" v="25" actId="255"/>
          <ac:spMkLst>
            <pc:docMk/>
            <pc:sldMk cId="1059793071" sldId="256"/>
            <ac:spMk id="3" creationId="{C8A79ED1-A1A0-486A-988D-01FEF9EC848B}"/>
          </ac:spMkLst>
        </pc:spChg>
        <pc:spChg chg="del">
          <ac:chgData name="ml.cruz.leticia" userId="118a12e8-0536-4f28-b840-103ce739ea86" providerId="ADAL" clId="{524BDE42-CBE5-42CF-96A0-A410E3611E07}" dt="2021-10-23T21:43:34.025" v="0" actId="26606"/>
          <ac:spMkLst>
            <pc:docMk/>
            <pc:sldMk cId="1059793071" sldId="256"/>
            <ac:spMk id="9" creationId="{0671A8AE-40A1-4631-A6B8-581AFF065482}"/>
          </ac:spMkLst>
        </pc:spChg>
        <pc:spChg chg="del">
          <ac:chgData name="ml.cruz.leticia" userId="118a12e8-0536-4f28-b840-103ce739ea86" providerId="ADAL" clId="{524BDE42-CBE5-42CF-96A0-A410E3611E07}" dt="2021-10-23T21:43:34.025" v="0" actId="26606"/>
          <ac:spMkLst>
            <pc:docMk/>
            <pc:sldMk cId="1059793071" sldId="256"/>
            <ac:spMk id="11" creationId="{AB58EF07-17C2-48CF-ABB0-EEF1F17CB8F0}"/>
          </ac:spMkLst>
        </pc:spChg>
        <pc:spChg chg="del">
          <ac:chgData name="ml.cruz.leticia" userId="118a12e8-0536-4f28-b840-103ce739ea86" providerId="ADAL" clId="{524BDE42-CBE5-42CF-96A0-A410E3611E07}" dt="2021-10-23T21:43:34.025" v="0" actId="26606"/>
          <ac:spMkLst>
            <pc:docMk/>
            <pc:sldMk cId="1059793071" sldId="256"/>
            <ac:spMk id="13" creationId="{AF2F604E-43BE-4DC3-B983-E071523364F8}"/>
          </ac:spMkLst>
        </pc:spChg>
        <pc:spChg chg="del">
          <ac:chgData name="ml.cruz.leticia" userId="118a12e8-0536-4f28-b840-103ce739ea86" providerId="ADAL" clId="{524BDE42-CBE5-42CF-96A0-A410E3611E07}" dt="2021-10-23T21:43:34.025" v="0" actId="26606"/>
          <ac:spMkLst>
            <pc:docMk/>
            <pc:sldMk cId="1059793071" sldId="256"/>
            <ac:spMk id="15" creationId="{08C9B587-E65E-4B52-B37C-ABEBB6E87928}"/>
          </ac:spMkLst>
        </pc:spChg>
        <pc:spChg chg="add">
          <ac:chgData name="ml.cruz.leticia" userId="118a12e8-0536-4f28-b840-103ce739ea86" providerId="ADAL" clId="{524BDE42-CBE5-42CF-96A0-A410E3611E07}" dt="2021-10-23T21:43:34.025" v="0" actId="26606"/>
          <ac:spMkLst>
            <pc:docMk/>
            <pc:sldMk cId="1059793071" sldId="256"/>
            <ac:spMk id="20" creationId="{06DA9DF9-31F7-4056-B42E-878CC92417B8}"/>
          </ac:spMkLst>
        </pc:spChg>
        <pc:picChg chg="del">
          <ac:chgData name="ml.cruz.leticia" userId="118a12e8-0536-4f28-b840-103ce739ea86" providerId="ADAL" clId="{524BDE42-CBE5-42CF-96A0-A410E3611E07}" dt="2021-10-23T23:17:11.171" v="495" actId="21"/>
          <ac:picMkLst>
            <pc:docMk/>
            <pc:sldMk cId="1059793071" sldId="256"/>
            <ac:picMk id="4" creationId="{D150554C-205C-447F-AAFB-46D5CDB6637B}"/>
          </ac:picMkLst>
        </pc:picChg>
        <pc:picChg chg="mod ord">
          <ac:chgData name="ml.cruz.leticia" userId="118a12e8-0536-4f28-b840-103ce739ea86" providerId="ADAL" clId="{524BDE42-CBE5-42CF-96A0-A410E3611E07}" dt="2021-10-23T21:43:34.025" v="0" actId="26606"/>
          <ac:picMkLst>
            <pc:docMk/>
            <pc:sldMk cId="1059793071" sldId="256"/>
            <ac:picMk id="5" creationId="{7D21220F-967C-41B7-B4C2-0C46E7E8BDCC}"/>
          </ac:picMkLst>
        </pc:pic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059793071" sldId="256"/>
            <ac:picMk id="6" creationId="{08E2E48C-13BE-440A-9C79-0FA32DE72A23}"/>
          </ac:picMkLst>
        </pc:pic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2904762014" sldId="257"/>
        </pc:sldMkLst>
        <pc:spChg chg="mod">
          <ac:chgData name="ml.cruz.leticia" userId="118a12e8-0536-4f28-b840-103ce739ea86" providerId="ADAL" clId="{524BDE42-CBE5-42CF-96A0-A410E3611E07}" dt="2021-10-23T22:06:32.169" v="38" actId="113"/>
          <ac:spMkLst>
            <pc:docMk/>
            <pc:sldMk cId="2904762014" sldId="257"/>
            <ac:spMk id="2" creationId="{A9D3C136-E588-43C7-B145-FF83CA1E6983}"/>
          </ac:spMkLst>
        </pc:spChg>
        <pc:spChg chg="mod">
          <ac:chgData name="ml.cruz.leticia" userId="118a12e8-0536-4f28-b840-103ce739ea86" providerId="ADAL" clId="{524BDE42-CBE5-42CF-96A0-A410E3611E07}" dt="2021-10-23T21:43:58.674" v="2" actId="26606"/>
          <ac:spMkLst>
            <pc:docMk/>
            <pc:sldMk cId="2904762014" sldId="257"/>
            <ac:spMk id="4" creationId="{8AD84409-D957-4D11-A62A-07C17E9EB74B}"/>
          </ac:spMkLst>
        </pc:spChg>
        <pc:spChg chg="del">
          <ac:chgData name="ml.cruz.leticia" userId="118a12e8-0536-4f28-b840-103ce739ea86" providerId="ADAL" clId="{524BDE42-CBE5-42CF-96A0-A410E3611E07}" dt="2021-10-23T21:43:58.674" v="2" actId="26606"/>
          <ac:spMkLst>
            <pc:docMk/>
            <pc:sldMk cId="2904762014" sldId="257"/>
            <ac:spMk id="9" creationId="{E8A8EAB8-D2FF-444D-B34B-7D32F106AD0E}"/>
          </ac:spMkLst>
        </pc:spChg>
        <pc:spChg chg="add">
          <ac:chgData name="ml.cruz.leticia" userId="118a12e8-0536-4f28-b840-103ce739ea86" providerId="ADAL" clId="{524BDE42-CBE5-42CF-96A0-A410E3611E07}" dt="2021-10-23T21:43:58.674" v="2" actId="26606"/>
          <ac:spMkLst>
            <pc:docMk/>
            <pc:sldMk cId="2904762014" sldId="257"/>
            <ac:spMk id="18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43:58.674" v="2" actId="26606"/>
          <ac:spMkLst>
            <pc:docMk/>
            <pc:sldMk cId="2904762014" sldId="257"/>
            <ac:spMk id="20" creationId="{5298780A-33B9-4EA2-8F67-DE68AD62841B}"/>
          </ac:spMkLst>
        </pc:spChg>
        <pc:spChg chg="add">
          <ac:chgData name="ml.cruz.leticia" userId="118a12e8-0536-4f28-b840-103ce739ea86" providerId="ADAL" clId="{524BDE42-CBE5-42CF-96A0-A410E3611E07}" dt="2021-10-23T21:43:58.674" v="2" actId="26606"/>
          <ac:spMkLst>
            <pc:docMk/>
            <pc:sldMk cId="2904762014" sldId="257"/>
            <ac:spMk id="22" creationId="{7F488E8B-4E1E-4402-8935-D4E6C02615C7}"/>
          </ac:spMkLst>
        </pc:sp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2904762014" sldId="257"/>
            <ac:picMk id="3" creationId="{8B517A0E-9CBD-4FD5-B01B-C461ADD3EE3D}"/>
          </ac:picMkLst>
        </pc:picChg>
        <pc:cxnChg chg="del">
          <ac:chgData name="ml.cruz.leticia" userId="118a12e8-0536-4f28-b840-103ce739ea86" providerId="ADAL" clId="{524BDE42-CBE5-42CF-96A0-A410E3611E07}" dt="2021-10-23T21:43:58.674" v="2" actId="26606"/>
          <ac:cxnSpMkLst>
            <pc:docMk/>
            <pc:sldMk cId="2904762014" sldId="257"/>
            <ac:cxnSpMk id="11" creationId="{067633D1-6EE6-4118-B9F0-B363477BEE7A}"/>
          </ac:cxnSpMkLst>
        </pc:cxnChg>
        <pc:cxnChg chg="del">
          <ac:chgData name="ml.cruz.leticia" userId="118a12e8-0536-4f28-b840-103ce739ea86" providerId="ADAL" clId="{524BDE42-CBE5-42CF-96A0-A410E3611E07}" dt="2021-10-23T21:43:58.674" v="2" actId="26606"/>
          <ac:cxnSpMkLst>
            <pc:docMk/>
            <pc:sldMk cId="2904762014" sldId="257"/>
            <ac:cxnSpMk id="13" creationId="{4AD7FFC6-42A9-49CB-B5E9-B3F6B038331B}"/>
          </ac:cxnSpMkLst>
        </pc:cxnChg>
        <pc:cxnChg chg="add">
          <ac:chgData name="ml.cruz.leticia" userId="118a12e8-0536-4f28-b840-103ce739ea86" providerId="ADAL" clId="{524BDE42-CBE5-42CF-96A0-A410E3611E07}" dt="2021-10-23T21:43:58.674" v="2" actId="26606"/>
          <ac:cxnSpMkLst>
            <pc:docMk/>
            <pc:sldMk cId="2904762014" sldId="257"/>
            <ac:cxnSpMk id="24" creationId="{23AAC9B5-8015-485C-ACF9-A750390E9A56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631915967" sldId="258"/>
        </pc:sldMkLst>
        <pc:spChg chg="mod">
          <ac:chgData name="ml.cruz.leticia" userId="118a12e8-0536-4f28-b840-103ce739ea86" providerId="ADAL" clId="{524BDE42-CBE5-42CF-96A0-A410E3611E07}" dt="2021-10-23T22:03:45.197" v="33" actId="113"/>
          <ac:spMkLst>
            <pc:docMk/>
            <pc:sldMk cId="631915967" sldId="258"/>
            <ac:spMk id="2" creationId="{3E649545-9E3B-448C-8EB0-EE445E276648}"/>
          </ac:spMkLst>
        </pc:spChg>
        <pc:spChg chg="del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3" creationId="{583809CD-68C4-4371-973F-F712B47C1635}"/>
          </ac:spMkLst>
        </pc:spChg>
        <pc:spChg chg="del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8" creationId="{A7AE9375-4664-4DB2-922D-2782A6E439AC}"/>
          </ac:spMkLst>
        </pc:spChg>
        <pc:spChg chg="del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10" creationId="{C2C57604-0CFD-4023-B9BD-107166A25317}"/>
          </ac:spMkLst>
        </pc:spChg>
        <pc:spChg chg="add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16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18" creationId="{A4026A73-1F7F-49F2-B319-8CA3B3D53269}"/>
          </ac:spMkLst>
        </pc:spChg>
        <pc:spChg chg="add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20" creationId="{5298780A-33B9-4EA2-8F67-DE68AD62841B}"/>
          </ac:spMkLst>
        </pc:spChg>
        <pc:spChg chg="add">
          <ac:chgData name="ml.cruz.leticia" userId="118a12e8-0536-4f28-b840-103ce739ea86" providerId="ADAL" clId="{524BDE42-CBE5-42CF-96A0-A410E3611E07}" dt="2021-10-23T21:44:17.372" v="3" actId="26606"/>
          <ac:spMkLst>
            <pc:docMk/>
            <pc:sldMk cId="631915967" sldId="258"/>
            <ac:spMk id="22" creationId="{7F488E8B-4E1E-4402-8935-D4E6C02615C7}"/>
          </ac:spMkLst>
        </pc:spChg>
        <pc:graphicFrameChg chg="add mod">
          <ac:chgData name="ml.cruz.leticia" userId="118a12e8-0536-4f28-b840-103ce739ea86" providerId="ADAL" clId="{524BDE42-CBE5-42CF-96A0-A410E3611E07}" dt="2021-10-23T22:05:52.320" v="36"/>
          <ac:graphicFrameMkLst>
            <pc:docMk/>
            <pc:sldMk cId="631915967" sldId="258"/>
            <ac:graphicFrameMk id="12" creationId="{8C120AB0-6CCF-434D-861B-AB72ABFE3A77}"/>
          </ac:graphicFrameMkLst>
        </pc:graphicFrame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631915967" sldId="258"/>
            <ac:picMk id="4" creationId="{28C40274-7194-481E-B7C9-AD00C4D6C91D}"/>
          </ac:picMkLst>
        </pc:picChg>
        <pc:cxnChg chg="add">
          <ac:chgData name="ml.cruz.leticia" userId="118a12e8-0536-4f28-b840-103ce739ea86" providerId="ADAL" clId="{524BDE42-CBE5-42CF-96A0-A410E3611E07}" dt="2021-10-23T21:44:17.372" v="3" actId="26606"/>
          <ac:cxnSpMkLst>
            <pc:docMk/>
            <pc:sldMk cId="631915967" sldId="258"/>
            <ac:cxnSpMk id="24" creationId="{23AAC9B5-8015-485C-ACF9-A750390E9A56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740302234" sldId="259"/>
        </pc:sldMkLst>
        <pc:spChg chg="mod">
          <ac:chgData name="ml.cruz.leticia" userId="118a12e8-0536-4f28-b840-103ce739ea86" providerId="ADAL" clId="{524BDE42-CBE5-42CF-96A0-A410E3611E07}" dt="2021-10-23T22:08:23.902" v="44" actId="113"/>
          <ac:spMkLst>
            <pc:docMk/>
            <pc:sldMk cId="740302234" sldId="259"/>
            <ac:spMk id="2" creationId="{231D3CB2-11B2-4584-8821-A486FCA000DF}"/>
          </ac:spMkLst>
        </pc:spChg>
        <pc:spChg chg="mod">
          <ac:chgData name="ml.cruz.leticia" userId="118a12e8-0536-4f28-b840-103ce739ea86" providerId="ADAL" clId="{524BDE42-CBE5-42CF-96A0-A410E3611E07}" dt="2021-10-23T23:05:24.989" v="296" actId="20577"/>
          <ac:spMkLst>
            <pc:docMk/>
            <pc:sldMk cId="740302234" sldId="259"/>
            <ac:spMk id="3" creationId="{4619BF7C-1369-439B-B628-AB66359B384B}"/>
          </ac:spMkLst>
        </pc:spChg>
        <pc:spChg chg="del">
          <ac:chgData name="ml.cruz.leticia" userId="118a12e8-0536-4f28-b840-103ce739ea86" providerId="ADAL" clId="{524BDE42-CBE5-42CF-96A0-A410E3611E07}" dt="2021-10-23T21:44:49.347" v="4" actId="26606"/>
          <ac:spMkLst>
            <pc:docMk/>
            <pc:sldMk cId="740302234" sldId="259"/>
            <ac:spMk id="19" creationId="{E8A8EAB8-D2FF-444D-B34B-7D32F106AD0E}"/>
          </ac:spMkLst>
        </pc:spChg>
        <pc:spChg chg="add">
          <ac:chgData name="ml.cruz.leticia" userId="118a12e8-0536-4f28-b840-103ce739ea86" providerId="ADAL" clId="{524BDE42-CBE5-42CF-96A0-A410E3611E07}" dt="2021-10-23T21:44:49.347" v="4" actId="26606"/>
          <ac:spMkLst>
            <pc:docMk/>
            <pc:sldMk cId="740302234" sldId="259"/>
            <ac:spMk id="28" creationId="{8B9AA7C6-5E5A-498E-A6DF-A943376E09BC}"/>
          </ac:spMkLst>
        </pc:spChg>
        <pc:spChg chg="add">
          <ac:chgData name="ml.cruz.leticia" userId="118a12e8-0536-4f28-b840-103ce739ea86" providerId="ADAL" clId="{524BDE42-CBE5-42CF-96A0-A410E3611E07}" dt="2021-10-23T21:44:49.347" v="4" actId="26606"/>
          <ac:spMkLst>
            <pc:docMk/>
            <pc:sldMk cId="740302234" sldId="259"/>
            <ac:spMk id="34" creationId="{81E140AE-0ABF-47C8-BF32-7D2F0CF2BA44}"/>
          </ac:spMkLst>
        </pc:spChg>
        <pc:spChg chg="add">
          <ac:chgData name="ml.cruz.leticia" userId="118a12e8-0536-4f28-b840-103ce739ea86" providerId="ADAL" clId="{524BDE42-CBE5-42CF-96A0-A410E3611E07}" dt="2021-10-23T21:44:49.347" v="4" actId="26606"/>
          <ac:spMkLst>
            <pc:docMk/>
            <pc:sldMk cId="740302234" sldId="259"/>
            <ac:spMk id="36" creationId="{CBC4F608-B4B8-48C3-9572-C0F061B1CD99}"/>
          </ac:spMkLst>
        </pc:spChg>
        <pc:grpChg chg="add">
          <ac:chgData name="ml.cruz.leticia" userId="118a12e8-0536-4f28-b840-103ce739ea86" providerId="ADAL" clId="{524BDE42-CBE5-42CF-96A0-A410E3611E07}" dt="2021-10-23T21:44:49.347" v="4" actId="26606"/>
          <ac:grpSpMkLst>
            <pc:docMk/>
            <pc:sldMk cId="740302234" sldId="259"/>
            <ac:grpSpMk id="30" creationId="{83EAB11A-76F7-48F4-9B4F-5BFDF4BF9670}"/>
          </ac:grpSpMkLst>
        </pc:grp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740302234" sldId="259"/>
            <ac:picMk id="4" creationId="{0F7129F9-5C35-4AA1-9692-2736B64467A4}"/>
          </ac:picMkLst>
        </pc:picChg>
        <pc:cxnChg chg="del">
          <ac:chgData name="ml.cruz.leticia" userId="118a12e8-0536-4f28-b840-103ce739ea86" providerId="ADAL" clId="{524BDE42-CBE5-42CF-96A0-A410E3611E07}" dt="2021-10-23T21:44:49.347" v="4" actId="26606"/>
          <ac:cxnSpMkLst>
            <pc:docMk/>
            <pc:sldMk cId="740302234" sldId="259"/>
            <ac:cxnSpMk id="21" creationId="{067633D1-6EE6-4118-B9F0-B363477BEE7A}"/>
          </ac:cxnSpMkLst>
        </pc:cxnChg>
        <pc:cxnChg chg="del">
          <ac:chgData name="ml.cruz.leticia" userId="118a12e8-0536-4f28-b840-103ce739ea86" providerId="ADAL" clId="{524BDE42-CBE5-42CF-96A0-A410E3611E07}" dt="2021-10-23T21:44:49.347" v="4" actId="26606"/>
          <ac:cxnSpMkLst>
            <pc:docMk/>
            <pc:sldMk cId="740302234" sldId="259"/>
            <ac:cxnSpMk id="23" creationId="{4AD7FFC6-42A9-49CB-B5E9-B3F6B038331B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238825982" sldId="260"/>
        </pc:sldMkLst>
        <pc:spChg chg="mod">
          <ac:chgData name="ml.cruz.leticia" userId="118a12e8-0536-4f28-b840-103ce739ea86" providerId="ADAL" clId="{524BDE42-CBE5-42CF-96A0-A410E3611E07}" dt="2021-10-23T23:07:25.839" v="465" actId="255"/>
          <ac:spMkLst>
            <pc:docMk/>
            <pc:sldMk cId="238825982" sldId="260"/>
            <ac:spMk id="2" creationId="{DEEF3C76-84D2-48BC-AB9D-879976A012DD}"/>
          </ac:spMkLst>
        </pc:spChg>
        <pc:spChg chg="del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3" creationId="{E245C9B7-B4CC-46F1-9508-0246207CF3B2}"/>
          </ac:spMkLst>
        </pc:spChg>
        <pc:spChg chg="del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8" creationId="{A7AE9375-4664-4DB2-922D-2782A6E439AC}"/>
          </ac:spMkLst>
        </pc:spChg>
        <pc:spChg chg="del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12" creationId="{9DD005C1-8C51-42D6-9BEE-B9B83849743D}"/>
          </ac:spMkLst>
        </pc:spChg>
        <pc:spChg chg="add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18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20" creationId="{A4026A73-1F7F-49F2-B319-8CA3B3D53269}"/>
          </ac:spMkLst>
        </pc:spChg>
        <pc:spChg chg="add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22" creationId="{5298780A-33B9-4EA2-8F67-DE68AD62841B}"/>
          </ac:spMkLst>
        </pc:spChg>
        <pc:spChg chg="add">
          <ac:chgData name="ml.cruz.leticia" userId="118a12e8-0536-4f28-b840-103ce739ea86" providerId="ADAL" clId="{524BDE42-CBE5-42CF-96A0-A410E3611E07}" dt="2021-10-23T21:46:32.849" v="5" actId="26606"/>
          <ac:spMkLst>
            <pc:docMk/>
            <pc:sldMk cId="238825982" sldId="260"/>
            <ac:spMk id="24" creationId="{7F488E8B-4E1E-4402-8935-D4E6C02615C7}"/>
          </ac:spMkLst>
        </pc:spChg>
        <pc:graphicFrameChg chg="add mod">
          <ac:chgData name="ml.cruz.leticia" userId="118a12e8-0536-4f28-b840-103ce739ea86" providerId="ADAL" clId="{524BDE42-CBE5-42CF-96A0-A410E3611E07}" dt="2021-10-23T23:08:15.272" v="468" actId="255"/>
          <ac:graphicFrameMkLst>
            <pc:docMk/>
            <pc:sldMk cId="238825982" sldId="260"/>
            <ac:graphicFrameMk id="14" creationId="{02EA3CF8-F70E-496B-9EA8-46C656D787B9}"/>
          </ac:graphicFrameMkLst>
        </pc:graphicFrame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238825982" sldId="260"/>
            <ac:picMk id="4" creationId="{4344D5E9-368D-43C1-A4F6-B2F6D8E46F60}"/>
          </ac:picMkLst>
        </pc:picChg>
        <pc:cxnChg chg="del">
          <ac:chgData name="ml.cruz.leticia" userId="118a12e8-0536-4f28-b840-103ce739ea86" providerId="ADAL" clId="{524BDE42-CBE5-42CF-96A0-A410E3611E07}" dt="2021-10-23T21:46:32.849" v="5" actId="26606"/>
          <ac:cxnSpMkLst>
            <pc:docMk/>
            <pc:sldMk cId="238825982" sldId="260"/>
            <ac:cxnSpMk id="10" creationId="{EE504C98-6397-41C1-A8D8-2D9C4ED307E0}"/>
          </ac:cxnSpMkLst>
        </pc:cxnChg>
        <pc:cxnChg chg="add">
          <ac:chgData name="ml.cruz.leticia" userId="118a12e8-0536-4f28-b840-103ce739ea86" providerId="ADAL" clId="{524BDE42-CBE5-42CF-96A0-A410E3611E07}" dt="2021-10-23T21:46:32.849" v="5" actId="26606"/>
          <ac:cxnSpMkLst>
            <pc:docMk/>
            <pc:sldMk cId="238825982" sldId="260"/>
            <ac:cxnSpMk id="26" creationId="{23AAC9B5-8015-485C-ACF9-A750390E9A56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1477115161" sldId="261"/>
        </pc:sldMkLst>
        <pc:spChg chg="mod">
          <ac:chgData name="ml.cruz.leticia" userId="118a12e8-0536-4f28-b840-103ce739ea86" providerId="ADAL" clId="{524BDE42-CBE5-42CF-96A0-A410E3611E07}" dt="2021-10-23T23:46:10.696" v="499" actId="113"/>
          <ac:spMkLst>
            <pc:docMk/>
            <pc:sldMk cId="1477115161" sldId="261"/>
            <ac:spMk id="2" creationId="{E61EBD3F-0E57-419F-A6FE-99F6B3127D02}"/>
          </ac:spMkLst>
        </pc:spChg>
        <pc:spChg chg="add del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3" creationId="{5DC4BFD4-6711-4CAB-A80C-59B8BCEC5D8F}"/>
          </ac:spMkLst>
        </pc:spChg>
        <pc:spChg chg="add del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8" creationId="{A7AE9375-4664-4DB2-922D-2782A6E439AC}"/>
          </ac:spMkLst>
        </pc:spChg>
        <pc:spChg chg="add del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12" creationId="{9DD005C1-8C51-42D6-9BEE-B9B83849743D}"/>
          </ac:spMkLst>
        </pc:spChg>
        <pc:spChg chg="add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17" creationId="{081EA652-8C6A-4E69-BEB9-170809474553}"/>
          </ac:spMkLst>
        </pc:spChg>
        <pc:spChg chg="add del">
          <ac:chgData name="ml.cruz.leticia" userId="118a12e8-0536-4f28-b840-103ce739ea86" providerId="ADAL" clId="{524BDE42-CBE5-42CF-96A0-A410E3611E07}" dt="2021-10-23T21:47:31.871" v="7" actId="26606"/>
          <ac:spMkLst>
            <pc:docMk/>
            <pc:sldMk cId="1477115161" sldId="261"/>
            <ac:spMk id="18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19" creationId="{5298780A-33B9-4EA2-8F67-DE68AD62841B}"/>
          </ac:spMkLst>
        </pc:spChg>
        <pc:spChg chg="add del">
          <ac:chgData name="ml.cruz.leticia" userId="118a12e8-0536-4f28-b840-103ce739ea86" providerId="ADAL" clId="{524BDE42-CBE5-42CF-96A0-A410E3611E07}" dt="2021-10-23T21:47:31.871" v="7" actId="26606"/>
          <ac:spMkLst>
            <pc:docMk/>
            <pc:sldMk cId="1477115161" sldId="261"/>
            <ac:spMk id="20" creationId="{A4026A73-1F7F-49F2-B319-8CA3B3D53269}"/>
          </ac:spMkLst>
        </pc:spChg>
        <pc:spChg chg="add">
          <ac:chgData name="ml.cruz.leticia" userId="118a12e8-0536-4f28-b840-103ce739ea86" providerId="ADAL" clId="{524BDE42-CBE5-42CF-96A0-A410E3611E07}" dt="2021-10-23T21:47:31.887" v="8" actId="26606"/>
          <ac:spMkLst>
            <pc:docMk/>
            <pc:sldMk cId="1477115161" sldId="261"/>
            <ac:spMk id="21" creationId="{7F488E8B-4E1E-4402-8935-D4E6C02615C7}"/>
          </ac:spMkLst>
        </pc:spChg>
        <pc:spChg chg="add del">
          <ac:chgData name="ml.cruz.leticia" userId="118a12e8-0536-4f28-b840-103ce739ea86" providerId="ADAL" clId="{524BDE42-CBE5-42CF-96A0-A410E3611E07}" dt="2021-10-23T21:47:31.871" v="7" actId="26606"/>
          <ac:spMkLst>
            <pc:docMk/>
            <pc:sldMk cId="1477115161" sldId="261"/>
            <ac:spMk id="22" creationId="{5298780A-33B9-4EA2-8F67-DE68AD62841B}"/>
          </ac:spMkLst>
        </pc:spChg>
        <pc:spChg chg="add del">
          <ac:chgData name="ml.cruz.leticia" userId="118a12e8-0536-4f28-b840-103ce739ea86" providerId="ADAL" clId="{524BDE42-CBE5-42CF-96A0-A410E3611E07}" dt="2021-10-23T21:47:31.871" v="7" actId="26606"/>
          <ac:spMkLst>
            <pc:docMk/>
            <pc:sldMk cId="1477115161" sldId="261"/>
            <ac:spMk id="24" creationId="{7F488E8B-4E1E-4402-8935-D4E6C02615C7}"/>
          </ac:spMkLst>
        </pc:spChg>
        <pc:spChg chg="add mod">
          <ac:chgData name="ml.cruz.leticia" userId="118a12e8-0536-4f28-b840-103ce739ea86" providerId="ADAL" clId="{524BDE42-CBE5-42CF-96A0-A410E3611E07}" dt="2021-10-23T23:46:31.402" v="503" actId="113"/>
          <ac:spMkLst>
            <pc:docMk/>
            <pc:sldMk cId="1477115161" sldId="261"/>
            <ac:spMk id="28" creationId="{5DC4BFD4-6711-4CAB-A80C-59B8BCEC5D8F}"/>
          </ac:spMkLst>
        </pc:spChg>
        <pc:graphicFrameChg chg="add del">
          <ac:chgData name="ml.cruz.leticia" userId="118a12e8-0536-4f28-b840-103ce739ea86" providerId="ADAL" clId="{524BDE42-CBE5-42CF-96A0-A410E3611E07}" dt="2021-10-23T21:47:31.871" v="7" actId="26606"/>
          <ac:graphicFrameMkLst>
            <pc:docMk/>
            <pc:sldMk cId="1477115161" sldId="261"/>
            <ac:graphicFrameMk id="14" creationId="{CA6AA8AC-C408-4040-B270-FE4B5089A1C4}"/>
          </ac:graphicFrameMkLst>
        </pc:graphicFrame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477115161" sldId="261"/>
            <ac:picMk id="4" creationId="{C120C518-443E-41A2-81D8-6F9D9753F1B0}"/>
          </ac:picMkLst>
        </pc:picChg>
        <pc:cxnChg chg="add del">
          <ac:chgData name="ml.cruz.leticia" userId="118a12e8-0536-4f28-b840-103ce739ea86" providerId="ADAL" clId="{524BDE42-CBE5-42CF-96A0-A410E3611E07}" dt="2021-10-23T21:47:31.887" v="8" actId="26606"/>
          <ac:cxnSpMkLst>
            <pc:docMk/>
            <pc:sldMk cId="1477115161" sldId="261"/>
            <ac:cxnSpMk id="10" creationId="{EE504C98-6397-41C1-A8D8-2D9C4ED307E0}"/>
          </ac:cxnSpMkLst>
        </pc:cxnChg>
        <pc:cxnChg chg="add">
          <ac:chgData name="ml.cruz.leticia" userId="118a12e8-0536-4f28-b840-103ce739ea86" providerId="ADAL" clId="{524BDE42-CBE5-42CF-96A0-A410E3611E07}" dt="2021-10-23T21:47:31.887" v="8" actId="26606"/>
          <ac:cxnSpMkLst>
            <pc:docMk/>
            <pc:sldMk cId="1477115161" sldId="261"/>
            <ac:cxnSpMk id="23" creationId="{23AAC9B5-8015-485C-ACF9-A750390E9A56}"/>
          </ac:cxnSpMkLst>
        </pc:cxnChg>
        <pc:cxnChg chg="add del">
          <ac:chgData name="ml.cruz.leticia" userId="118a12e8-0536-4f28-b840-103ce739ea86" providerId="ADAL" clId="{524BDE42-CBE5-42CF-96A0-A410E3611E07}" dt="2021-10-23T21:47:31.871" v="7" actId="26606"/>
          <ac:cxnSpMkLst>
            <pc:docMk/>
            <pc:sldMk cId="1477115161" sldId="261"/>
            <ac:cxnSpMk id="26" creationId="{23AAC9B5-8015-485C-ACF9-A750390E9A56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2301255554" sldId="262"/>
        </pc:sldMkLst>
        <pc:spChg chg="mod">
          <ac:chgData name="ml.cruz.leticia" userId="118a12e8-0536-4f28-b840-103ce739ea86" providerId="ADAL" clId="{524BDE42-CBE5-42CF-96A0-A410E3611E07}" dt="2021-10-23T23:09:05.603" v="469" actId="255"/>
          <ac:spMkLst>
            <pc:docMk/>
            <pc:sldMk cId="2301255554" sldId="262"/>
            <ac:spMk id="2" creationId="{5F4EB5F8-FD8E-45AE-95DF-CBBCEB1496FD}"/>
          </ac:spMkLst>
        </pc:spChg>
        <pc:spChg chg="mod">
          <ac:chgData name="ml.cruz.leticia" userId="118a12e8-0536-4f28-b840-103ce739ea86" providerId="ADAL" clId="{524BDE42-CBE5-42CF-96A0-A410E3611E07}" dt="2021-10-23T23:09:16.229" v="470" actId="255"/>
          <ac:spMkLst>
            <pc:docMk/>
            <pc:sldMk cId="2301255554" sldId="262"/>
            <ac:spMk id="3" creationId="{EC65BC58-4E74-4A40-991D-8F3201B3E83F}"/>
          </ac:spMkLst>
        </pc:spChg>
        <pc:spChg chg="del">
          <ac:chgData name="ml.cruz.leticia" userId="118a12e8-0536-4f28-b840-103ce739ea86" providerId="ADAL" clId="{524BDE42-CBE5-42CF-96A0-A410E3611E07}" dt="2021-10-23T21:47:55.742" v="9" actId="26606"/>
          <ac:spMkLst>
            <pc:docMk/>
            <pc:sldMk cId="2301255554" sldId="262"/>
            <ac:spMk id="8" creationId="{A7AE9375-4664-4DB2-922D-2782A6E439AC}"/>
          </ac:spMkLst>
        </pc:spChg>
        <pc:spChg chg="del">
          <ac:chgData name="ml.cruz.leticia" userId="118a12e8-0536-4f28-b840-103ce739ea86" providerId="ADAL" clId="{524BDE42-CBE5-42CF-96A0-A410E3611E07}" dt="2021-10-23T21:47:55.742" v="9" actId="26606"/>
          <ac:spMkLst>
            <pc:docMk/>
            <pc:sldMk cId="2301255554" sldId="262"/>
            <ac:spMk id="10" creationId="{C2C57604-0CFD-4023-B9BD-107166A25317}"/>
          </ac:spMkLst>
        </pc:spChg>
        <pc:spChg chg="add">
          <ac:chgData name="ml.cruz.leticia" userId="118a12e8-0536-4f28-b840-103ce739ea86" providerId="ADAL" clId="{524BDE42-CBE5-42CF-96A0-A410E3611E07}" dt="2021-10-23T21:47:55.742" v="9" actId="26606"/>
          <ac:spMkLst>
            <pc:docMk/>
            <pc:sldMk cId="2301255554" sldId="262"/>
            <ac:spMk id="15" creationId="{3AD318CC-E2A8-4E27-9548-A047A78999B1}"/>
          </ac:spMkLst>
        </pc:spChg>
        <pc:spChg chg="add">
          <ac:chgData name="ml.cruz.leticia" userId="118a12e8-0536-4f28-b840-103ce739ea86" providerId="ADAL" clId="{524BDE42-CBE5-42CF-96A0-A410E3611E07}" dt="2021-10-23T21:47:55.742" v="9" actId="26606"/>
          <ac:spMkLst>
            <pc:docMk/>
            <pc:sldMk cId="2301255554" sldId="262"/>
            <ac:spMk id="21" creationId="{2C1BBA94-3F40-40AA-8BB9-E69E25E537C1}"/>
          </ac:spMkLst>
        </pc:spChg>
        <pc:grpChg chg="add">
          <ac:chgData name="ml.cruz.leticia" userId="118a12e8-0536-4f28-b840-103ce739ea86" providerId="ADAL" clId="{524BDE42-CBE5-42CF-96A0-A410E3611E07}" dt="2021-10-23T21:47:55.742" v="9" actId="26606"/>
          <ac:grpSpMkLst>
            <pc:docMk/>
            <pc:sldMk cId="2301255554" sldId="262"/>
            <ac:grpSpMk id="17" creationId="{B14B560F-9DD7-4302-A60B-EBD3EF59B073}"/>
          </ac:grpSpMkLst>
        </pc:grp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2301255554" sldId="262"/>
            <ac:picMk id="4" creationId="{29E9998B-108D-410B-B0F1-0A27FFA1AF7E}"/>
          </ac:picMkLst>
        </pc:pic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188787731" sldId="263"/>
        </pc:sldMkLst>
        <pc:spChg chg="mod">
          <ac:chgData name="ml.cruz.leticia" userId="118a12e8-0536-4f28-b840-103ce739ea86" providerId="ADAL" clId="{524BDE42-CBE5-42CF-96A0-A410E3611E07}" dt="2021-10-23T23:09:40.625" v="471" actId="255"/>
          <ac:spMkLst>
            <pc:docMk/>
            <pc:sldMk cId="188787731" sldId="263"/>
            <ac:spMk id="2" creationId="{1A0716EF-2A06-44BB-AE57-C4422E22E918}"/>
          </ac:spMkLst>
        </pc:spChg>
        <pc:spChg chg="del">
          <ac:chgData name="ml.cruz.leticia" userId="118a12e8-0536-4f28-b840-103ce739ea86" providerId="ADAL" clId="{524BDE42-CBE5-42CF-96A0-A410E3611E07}" dt="2021-10-23T21:48:05.304" v="10" actId="26606"/>
          <ac:spMkLst>
            <pc:docMk/>
            <pc:sldMk cId="188787731" sldId="263"/>
            <ac:spMk id="3" creationId="{82E55B7C-AEEB-4B7F-96CD-276C25A4268B}"/>
          </ac:spMkLst>
        </pc:spChg>
        <pc:spChg chg="add del mod">
          <ac:chgData name="ml.cruz.leticia" userId="118a12e8-0536-4f28-b840-103ce739ea86" providerId="ADAL" clId="{524BDE42-CBE5-42CF-96A0-A410E3611E07}" dt="2021-10-23T23:20:57.273" v="497" actId="21"/>
          <ac:spMkLst>
            <pc:docMk/>
            <pc:sldMk cId="188787731" sldId="263"/>
            <ac:spMk id="5" creationId="{5CCFAAED-6F27-45CA-8659-C14930BB422A}"/>
          </ac:spMkLst>
        </pc:spChg>
        <pc:spChg chg="del">
          <ac:chgData name="ml.cruz.leticia" userId="118a12e8-0536-4f28-b840-103ce739ea86" providerId="ADAL" clId="{524BDE42-CBE5-42CF-96A0-A410E3611E07}" dt="2021-10-23T21:48:05.304" v="10" actId="26606"/>
          <ac:spMkLst>
            <pc:docMk/>
            <pc:sldMk cId="188787731" sldId="263"/>
            <ac:spMk id="8" creationId="{A7AE9375-4664-4DB2-922D-2782A6E439AC}"/>
          </ac:spMkLst>
        </pc:spChg>
        <pc:spChg chg="del">
          <ac:chgData name="ml.cruz.leticia" userId="118a12e8-0536-4f28-b840-103ce739ea86" providerId="ADAL" clId="{524BDE42-CBE5-42CF-96A0-A410E3611E07}" dt="2021-10-23T21:48:05.304" v="10" actId="26606"/>
          <ac:spMkLst>
            <pc:docMk/>
            <pc:sldMk cId="188787731" sldId="263"/>
            <ac:spMk id="12" creationId="{9DD005C1-8C51-42D6-9BEE-B9B83849743D}"/>
          </ac:spMkLst>
        </pc:spChg>
        <pc:spChg chg="add">
          <ac:chgData name="ml.cruz.leticia" userId="118a12e8-0536-4f28-b840-103ce739ea86" providerId="ADAL" clId="{524BDE42-CBE5-42CF-96A0-A410E3611E07}" dt="2021-10-23T21:48:05.304" v="10" actId="26606"/>
          <ac:spMkLst>
            <pc:docMk/>
            <pc:sldMk cId="188787731" sldId="263"/>
            <ac:spMk id="18" creationId="{56E9B3E6-E277-4D68-BA48-9CB43FFBD6E2}"/>
          </ac:spMkLst>
        </pc:spChg>
        <pc:spChg chg="add">
          <ac:chgData name="ml.cruz.leticia" userId="118a12e8-0536-4f28-b840-103ce739ea86" providerId="ADAL" clId="{524BDE42-CBE5-42CF-96A0-A410E3611E07}" dt="2021-10-23T21:48:05.304" v="10" actId="26606"/>
          <ac:spMkLst>
            <pc:docMk/>
            <pc:sldMk cId="188787731" sldId="263"/>
            <ac:spMk id="25" creationId="{D5B0017B-2ECA-49AF-B397-DC140825DF8D}"/>
          </ac:spMkLst>
        </pc:spChg>
        <pc:grpChg chg="add">
          <ac:chgData name="ml.cruz.leticia" userId="118a12e8-0536-4f28-b840-103ce739ea86" providerId="ADAL" clId="{524BDE42-CBE5-42CF-96A0-A410E3611E07}" dt="2021-10-23T21:48:05.304" v="10" actId="26606"/>
          <ac:grpSpMkLst>
            <pc:docMk/>
            <pc:sldMk cId="188787731" sldId="263"/>
            <ac:grpSpMk id="20" creationId="{AE1C45F0-260A-458C-96ED-C1F6D2151219}"/>
          </ac:grpSpMkLst>
        </pc:grpChg>
        <pc:graphicFrameChg chg="add del mod">
          <ac:chgData name="ml.cruz.leticia" userId="118a12e8-0536-4f28-b840-103ce739ea86" providerId="ADAL" clId="{524BDE42-CBE5-42CF-96A0-A410E3611E07}" dt="2021-10-23T23:20:57.273" v="497" actId="21"/>
          <ac:graphicFrameMkLst>
            <pc:docMk/>
            <pc:sldMk cId="188787731" sldId="263"/>
            <ac:graphicFrameMk id="14" creationId="{FCBD7272-0276-4341-B9F2-58570402D2B2}"/>
          </ac:graphicFrameMkLst>
        </pc:graphicFrame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88787731" sldId="263"/>
            <ac:picMk id="6" creationId="{58F5B364-9AFF-4AEF-9DCC-A65B8ABF29D1}"/>
          </ac:picMkLst>
        </pc:picChg>
        <pc:cxnChg chg="del">
          <ac:chgData name="ml.cruz.leticia" userId="118a12e8-0536-4f28-b840-103ce739ea86" providerId="ADAL" clId="{524BDE42-CBE5-42CF-96A0-A410E3611E07}" dt="2021-10-23T21:48:05.304" v="10" actId="26606"/>
          <ac:cxnSpMkLst>
            <pc:docMk/>
            <pc:sldMk cId="188787731" sldId="263"/>
            <ac:cxnSpMk id="10" creationId="{EE504C98-6397-41C1-A8D8-2D9C4ED307E0}"/>
          </ac:cxnSpMkLst>
        </pc:cxnChg>
        <pc:cxnChg chg="add">
          <ac:chgData name="ml.cruz.leticia" userId="118a12e8-0536-4f28-b840-103ce739ea86" providerId="ADAL" clId="{524BDE42-CBE5-42CF-96A0-A410E3611E07}" dt="2021-10-23T21:48:05.304" v="10" actId="26606"/>
          <ac:cxnSpMkLst>
            <pc:docMk/>
            <pc:sldMk cId="188787731" sldId="263"/>
            <ac:cxnSpMk id="27" creationId="{6CF1BAF6-AD41-4082-B212-8A1F9A2E8779}"/>
          </ac:cxnSpMkLst>
        </pc:cxnChg>
      </pc:sldChg>
      <pc:sldChg chg="addSp delSp modSp mod setClrOvrMap">
        <pc:chgData name="ml.cruz.leticia" userId="118a12e8-0536-4f28-b840-103ce739ea86" providerId="ADAL" clId="{524BDE42-CBE5-42CF-96A0-A410E3611E07}" dt="2021-10-24T00:40:04.376" v="504"/>
        <pc:sldMkLst>
          <pc:docMk/>
          <pc:sldMk cId="1153997445" sldId="264"/>
        </pc:sldMkLst>
        <pc:spChg chg="mo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2" creationId="{950F8188-06A9-4F79-863F-3927AA038A38}"/>
          </ac:spMkLst>
        </pc:spChg>
        <pc:spChg chg="mo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3" creationId="{0CABAE03-24C1-4C74-8101-F5C0AB40C3E2}"/>
          </ac:spMkLst>
        </pc:spChg>
        <pc:spChg chg="add del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8" creationId="{B95B9BA8-1D69-4796-85F5-B6D0BD52354B}"/>
          </ac:spMkLst>
        </pc:spChg>
        <pc:spChg chg="add del">
          <ac:chgData name="ml.cruz.leticia" userId="118a12e8-0536-4f28-b840-103ce739ea86" providerId="ADAL" clId="{524BDE42-CBE5-42CF-96A0-A410E3611E07}" dt="2021-10-23T21:49:13.248" v="12" actId="26606"/>
          <ac:spMkLst>
            <pc:docMk/>
            <pc:sldMk cId="1153997445" sldId="264"/>
            <ac:spMk id="25" creationId="{4DA718D0-4865-4629-8134-44F68D41D574}"/>
          </ac:spMkLst>
        </pc:spChg>
        <pc:spChg chg="ad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29" creationId="{5B7778FC-632E-4DCA-A7CB-0D7731CCF970}"/>
          </ac:spMkLst>
        </pc:spChg>
        <pc:spChg chg="add del">
          <ac:chgData name="ml.cruz.leticia" userId="118a12e8-0536-4f28-b840-103ce739ea86" providerId="ADAL" clId="{524BDE42-CBE5-42CF-96A0-A410E3611E07}" dt="2021-10-23T21:49:13.248" v="12" actId="26606"/>
          <ac:spMkLst>
            <pc:docMk/>
            <pc:sldMk cId="1153997445" sldId="264"/>
            <ac:spMk id="31" creationId="{CBC4F608-B4B8-48C3-9572-C0F061B1CD99}"/>
          </ac:spMkLst>
        </pc:spChg>
        <pc:spChg chg="add del">
          <ac:chgData name="ml.cruz.leticia" userId="118a12e8-0536-4f28-b840-103ce739ea86" providerId="ADAL" clId="{524BDE42-CBE5-42CF-96A0-A410E3611E07}" dt="2021-10-23T21:49:26.874" v="14" actId="26606"/>
          <ac:spMkLst>
            <pc:docMk/>
            <pc:sldMk cId="1153997445" sldId="264"/>
            <ac:spMk id="33" creationId="{3AD318CC-E2A8-4E27-9548-A047A78999B1}"/>
          </ac:spMkLst>
        </pc:spChg>
        <pc:spChg chg="add del">
          <ac:chgData name="ml.cruz.leticia" userId="118a12e8-0536-4f28-b840-103ce739ea86" providerId="ADAL" clId="{524BDE42-CBE5-42CF-96A0-A410E3611E07}" dt="2021-10-23T21:49:26.874" v="14" actId="26606"/>
          <ac:spMkLst>
            <pc:docMk/>
            <pc:sldMk cId="1153997445" sldId="264"/>
            <ac:spMk id="37" creationId="{2C1BBA94-3F40-40AA-8BB9-E69E25E537C1}"/>
          </ac:spMkLst>
        </pc:spChg>
        <pc:spChg chg="ad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39" creationId="{C2554CA6-288E-4202-BC52-2E5A8F0C0AED}"/>
          </ac:spMkLst>
        </pc:spChg>
        <pc:spChg chg="ad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40" creationId="{B10BB131-AC8E-4A8E-A5D1-36260F720C3B}"/>
          </ac:spMkLst>
        </pc:spChg>
        <pc:spChg chg="add">
          <ac:chgData name="ml.cruz.leticia" userId="118a12e8-0536-4f28-b840-103ce739ea86" providerId="ADAL" clId="{524BDE42-CBE5-42CF-96A0-A410E3611E07}" dt="2021-10-23T21:49:26.889" v="15" actId="26606"/>
          <ac:spMkLst>
            <pc:docMk/>
            <pc:sldMk cId="1153997445" sldId="264"/>
            <ac:spMk id="41" creationId="{FA23A907-97FB-4A8F-880A-DD77401C4296}"/>
          </ac:spMkLst>
        </pc:spChg>
        <pc:grpChg chg="add del">
          <ac:chgData name="ml.cruz.leticia" userId="118a12e8-0536-4f28-b840-103ce739ea86" providerId="ADAL" clId="{524BDE42-CBE5-42CF-96A0-A410E3611E07}" dt="2021-10-23T21:49:26.889" v="15" actId="26606"/>
          <ac:grpSpMkLst>
            <pc:docMk/>
            <pc:sldMk cId="1153997445" sldId="264"/>
            <ac:grpSpMk id="10" creationId="{5F892E19-92E7-4BB2-8C3F-DBDFE8D9D324}"/>
          </ac:grpSpMkLst>
        </pc:grpChg>
        <pc:grpChg chg="add del">
          <ac:chgData name="ml.cruz.leticia" userId="118a12e8-0536-4f28-b840-103ce739ea86" providerId="ADAL" clId="{524BDE42-CBE5-42CF-96A0-A410E3611E07}" dt="2021-10-23T21:49:13.248" v="12" actId="26606"/>
          <ac:grpSpMkLst>
            <pc:docMk/>
            <pc:sldMk cId="1153997445" sldId="264"/>
            <ac:grpSpMk id="27" creationId="{65167ED7-6315-43AB-B1B6-C326D5FD8F84}"/>
          </ac:grpSpMkLst>
        </pc:grpChg>
        <pc:grpChg chg="add del">
          <ac:chgData name="ml.cruz.leticia" userId="118a12e8-0536-4f28-b840-103ce739ea86" providerId="ADAL" clId="{524BDE42-CBE5-42CF-96A0-A410E3611E07}" dt="2021-10-23T21:49:26.874" v="14" actId="26606"/>
          <ac:grpSpMkLst>
            <pc:docMk/>
            <pc:sldMk cId="1153997445" sldId="264"/>
            <ac:grpSpMk id="34" creationId="{B14B560F-9DD7-4302-A60B-EBD3EF59B073}"/>
          </ac:grpSpMkLst>
        </pc:grp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153997445" sldId="264"/>
            <ac:picMk id="4" creationId="{23A32FD2-BCB1-42DD-A762-B32CB3EB6242}"/>
          </ac:picMkLst>
        </pc:pic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1715788294" sldId="265"/>
        </pc:sldMkLst>
        <pc:spChg chg="mod">
          <ac:chgData name="ml.cruz.leticia" userId="118a12e8-0536-4f28-b840-103ce739ea86" providerId="ADAL" clId="{524BDE42-CBE5-42CF-96A0-A410E3611E07}" dt="2021-10-23T23:11:41.256" v="479" actId="113"/>
          <ac:spMkLst>
            <pc:docMk/>
            <pc:sldMk cId="1715788294" sldId="265"/>
            <ac:spMk id="2" creationId="{BB787E8E-2DA3-42F6-8115-F96F46B1CBC6}"/>
          </ac:spMkLst>
        </pc:spChg>
        <pc:spChg chg="del mod">
          <ac:chgData name="ml.cruz.leticia" userId="118a12e8-0536-4f28-b840-103ce739ea86" providerId="ADAL" clId="{524BDE42-CBE5-42CF-96A0-A410E3611E07}" dt="2021-10-23T21:50:20.229" v="18" actId="26606"/>
          <ac:spMkLst>
            <pc:docMk/>
            <pc:sldMk cId="1715788294" sldId="265"/>
            <ac:spMk id="3" creationId="{4FDD098E-CA24-48EB-B427-12B7621F4C2B}"/>
          </ac:spMkLst>
        </pc:spChg>
        <pc:spChg chg="del">
          <ac:chgData name="ml.cruz.leticia" userId="118a12e8-0536-4f28-b840-103ce739ea86" providerId="ADAL" clId="{524BDE42-CBE5-42CF-96A0-A410E3611E07}" dt="2021-10-23T21:49:53.725" v="16" actId="26606"/>
          <ac:spMkLst>
            <pc:docMk/>
            <pc:sldMk cId="1715788294" sldId="265"/>
            <ac:spMk id="8" creationId="{E8A8EAB8-D2FF-444D-B34B-7D32F106AD0E}"/>
          </ac:spMkLst>
        </pc:spChg>
        <pc:spChg chg="add">
          <ac:chgData name="ml.cruz.leticia" userId="118a12e8-0536-4f28-b840-103ce739ea86" providerId="ADAL" clId="{524BDE42-CBE5-42CF-96A0-A410E3611E07}" dt="2021-10-23T21:49:53.725" v="16" actId="26606"/>
          <ac:spMkLst>
            <pc:docMk/>
            <pc:sldMk cId="1715788294" sldId="265"/>
            <ac:spMk id="17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49:53.725" v="16" actId="26606"/>
          <ac:spMkLst>
            <pc:docMk/>
            <pc:sldMk cId="1715788294" sldId="265"/>
            <ac:spMk id="19" creationId="{F474090D-CD95-4B41-BE3D-6596953D322D}"/>
          </ac:spMkLst>
        </pc:spChg>
        <pc:spChg chg="add">
          <ac:chgData name="ml.cruz.leticia" userId="118a12e8-0536-4f28-b840-103ce739ea86" providerId="ADAL" clId="{524BDE42-CBE5-42CF-96A0-A410E3611E07}" dt="2021-10-23T21:49:53.725" v="16" actId="26606"/>
          <ac:spMkLst>
            <pc:docMk/>
            <pc:sldMk cId="1715788294" sldId="265"/>
            <ac:spMk id="21" creationId="{5298780A-33B9-4EA2-8F67-DE68AD62841B}"/>
          </ac:spMkLst>
        </pc:spChg>
        <pc:spChg chg="add">
          <ac:chgData name="ml.cruz.leticia" userId="118a12e8-0536-4f28-b840-103ce739ea86" providerId="ADAL" clId="{524BDE42-CBE5-42CF-96A0-A410E3611E07}" dt="2021-10-23T21:49:53.725" v="16" actId="26606"/>
          <ac:spMkLst>
            <pc:docMk/>
            <pc:sldMk cId="1715788294" sldId="265"/>
            <ac:spMk id="23" creationId="{B8F3E811-B104-4DFF-951A-008C860FF1D2}"/>
          </ac:spMkLst>
        </pc:spChg>
        <pc:graphicFrameChg chg="add mod">
          <ac:chgData name="ml.cruz.leticia" userId="118a12e8-0536-4f28-b840-103ce739ea86" providerId="ADAL" clId="{524BDE42-CBE5-42CF-96A0-A410E3611E07}" dt="2021-10-23T23:12:03.349" v="481" actId="255"/>
          <ac:graphicFrameMkLst>
            <pc:docMk/>
            <pc:sldMk cId="1715788294" sldId="265"/>
            <ac:graphicFrameMk id="25" creationId="{9F18D893-86FC-4FCD-AE1B-B20A0871C7CA}"/>
          </ac:graphicFrameMkLst>
        </pc:graphicFrame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715788294" sldId="265"/>
            <ac:picMk id="4" creationId="{A16CE167-6C52-45D6-8156-630B3BBA256B}"/>
          </ac:picMkLst>
        </pc:picChg>
        <pc:cxnChg chg="del">
          <ac:chgData name="ml.cruz.leticia" userId="118a12e8-0536-4f28-b840-103ce739ea86" providerId="ADAL" clId="{524BDE42-CBE5-42CF-96A0-A410E3611E07}" dt="2021-10-23T21:49:53.725" v="16" actId="26606"/>
          <ac:cxnSpMkLst>
            <pc:docMk/>
            <pc:sldMk cId="1715788294" sldId="265"/>
            <ac:cxnSpMk id="10" creationId="{067633D1-6EE6-4118-B9F0-B363477BEE7A}"/>
          </ac:cxnSpMkLst>
        </pc:cxnChg>
        <pc:cxnChg chg="del">
          <ac:chgData name="ml.cruz.leticia" userId="118a12e8-0536-4f28-b840-103ce739ea86" providerId="ADAL" clId="{524BDE42-CBE5-42CF-96A0-A410E3611E07}" dt="2021-10-23T21:49:53.725" v="16" actId="26606"/>
          <ac:cxnSpMkLst>
            <pc:docMk/>
            <pc:sldMk cId="1715788294" sldId="265"/>
            <ac:cxnSpMk id="12" creationId="{4AD7FFC6-42A9-49CB-B5E9-B3F6B038331B}"/>
          </ac:cxnSpMkLst>
        </pc:cxnChg>
      </pc:sldChg>
      <pc:sldChg chg="addSp delSp modSp mod">
        <pc:chgData name="ml.cruz.leticia" userId="118a12e8-0536-4f28-b840-103ce739ea86" providerId="ADAL" clId="{524BDE42-CBE5-42CF-96A0-A410E3611E07}" dt="2021-10-24T00:40:04.376" v="504"/>
        <pc:sldMkLst>
          <pc:docMk/>
          <pc:sldMk cId="1238482733" sldId="266"/>
        </pc:sldMkLst>
        <pc:spChg chg="mod">
          <ac:chgData name="ml.cruz.leticia" userId="118a12e8-0536-4f28-b840-103ce739ea86" providerId="ADAL" clId="{524BDE42-CBE5-42CF-96A0-A410E3611E07}" dt="2021-10-23T23:13:41.655" v="494" actId="20577"/>
          <ac:spMkLst>
            <pc:docMk/>
            <pc:sldMk cId="1238482733" sldId="266"/>
            <ac:spMk id="3" creationId="{0983EDAE-C101-4091-9BE0-68B7A859AAE7}"/>
          </ac:spMkLst>
        </pc:spChg>
        <pc:spChg chg="del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8" creationId="{A7AE9375-4664-4DB2-922D-2782A6E439AC}"/>
          </ac:spMkLst>
        </pc:spChg>
        <pc:spChg chg="del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12" creationId="{9DD005C1-8C51-42D6-9BEE-B9B83849743D}"/>
          </ac:spMkLst>
        </pc:spChg>
        <pc:spChg chg="add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17" creationId="{081EA652-8C6A-4E69-BEB9-170809474553}"/>
          </ac:spMkLst>
        </pc:spChg>
        <pc:spChg chg="add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19" creationId="{F474090D-CD95-4B41-BE3D-6596953D322D}"/>
          </ac:spMkLst>
        </pc:spChg>
        <pc:spChg chg="add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21" creationId="{5298780A-33B9-4EA2-8F67-DE68AD62841B}"/>
          </ac:spMkLst>
        </pc:spChg>
        <pc:spChg chg="add">
          <ac:chgData name="ml.cruz.leticia" userId="118a12e8-0536-4f28-b840-103ce739ea86" providerId="ADAL" clId="{524BDE42-CBE5-42CF-96A0-A410E3611E07}" dt="2021-10-23T21:50:06.726" v="17" actId="26606"/>
          <ac:spMkLst>
            <pc:docMk/>
            <pc:sldMk cId="1238482733" sldId="266"/>
            <ac:spMk id="23" creationId="{B8F3E811-B104-4DFF-951A-008C860FF1D2}"/>
          </ac:spMkLst>
        </pc:spChg>
        <pc:picChg chg="add mod">
          <ac:chgData name="ml.cruz.leticia" userId="118a12e8-0536-4f28-b840-103ce739ea86" providerId="ADAL" clId="{524BDE42-CBE5-42CF-96A0-A410E3611E07}" dt="2021-10-24T00:40:04.376" v="504"/>
          <ac:picMkLst>
            <pc:docMk/>
            <pc:sldMk cId="1238482733" sldId="266"/>
            <ac:picMk id="2" creationId="{4E723B44-E2AA-47BE-BAB0-F863F9957FE4}"/>
          </ac:picMkLst>
        </pc:picChg>
        <pc:cxnChg chg="del">
          <ac:chgData name="ml.cruz.leticia" userId="118a12e8-0536-4f28-b840-103ce739ea86" providerId="ADAL" clId="{524BDE42-CBE5-42CF-96A0-A410E3611E07}" dt="2021-10-23T21:50:06.726" v="17" actId="26606"/>
          <ac:cxnSpMkLst>
            <pc:docMk/>
            <pc:sldMk cId="1238482733" sldId="266"/>
            <ac:cxnSpMk id="10" creationId="{EE504C98-6397-41C1-A8D8-2D9C4ED307E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04093-FE2D-4BE1-8F41-1DEC82F09DB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690519D-8C46-4DC9-8864-AD93B15268AC}">
      <dgm:prSet custT="1"/>
      <dgm:spPr/>
      <dgm:t>
        <a:bodyPr/>
        <a:lstStyle/>
        <a:p>
          <a:r>
            <a:rPr lang="en-US" sz="2400" baseline="0"/>
            <a:t>More than $13 billion worth of goods are stolen from retailers each year.</a:t>
          </a:r>
        </a:p>
      </dgm:t>
    </dgm:pt>
    <dgm:pt modelId="{5A6A9439-A096-49A2-8217-4702F6675892}" type="parTrans" cxnId="{B75680B1-FC88-4723-ACFE-67D71E9FDF71}">
      <dgm:prSet/>
      <dgm:spPr/>
      <dgm:t>
        <a:bodyPr/>
        <a:lstStyle/>
        <a:p>
          <a:endParaRPr lang="en-US"/>
        </a:p>
      </dgm:t>
    </dgm:pt>
    <dgm:pt modelId="{B1AB0BF0-BD0C-4F2E-A887-31589B126630}" type="sibTrans" cxnId="{B75680B1-FC88-4723-ACFE-67D71E9FDF71}">
      <dgm:prSet/>
      <dgm:spPr/>
      <dgm:t>
        <a:bodyPr/>
        <a:lstStyle/>
        <a:p>
          <a:endParaRPr lang="en-US"/>
        </a:p>
      </dgm:t>
    </dgm:pt>
    <dgm:pt modelId="{41B7D12A-719E-4C65-AE53-B90BD538A37B}">
      <dgm:prSet custT="1"/>
      <dgm:spPr/>
      <dgm:t>
        <a:bodyPr/>
        <a:lstStyle/>
        <a:p>
          <a:r>
            <a:rPr lang="en-US" sz="2400" baseline="0"/>
            <a:t>75% of shoplifters are adults</a:t>
          </a:r>
        </a:p>
      </dgm:t>
    </dgm:pt>
    <dgm:pt modelId="{4B9779C2-A0DB-4FA5-854D-6874FCDD4E32}" type="parTrans" cxnId="{284084FB-1891-4028-A997-C0A6AD43744D}">
      <dgm:prSet/>
      <dgm:spPr/>
      <dgm:t>
        <a:bodyPr/>
        <a:lstStyle/>
        <a:p>
          <a:endParaRPr lang="en-US"/>
        </a:p>
      </dgm:t>
    </dgm:pt>
    <dgm:pt modelId="{34238D53-3187-4B68-8F5D-2A80B6753BFF}" type="sibTrans" cxnId="{284084FB-1891-4028-A997-C0A6AD43744D}">
      <dgm:prSet/>
      <dgm:spPr/>
      <dgm:t>
        <a:bodyPr/>
        <a:lstStyle/>
        <a:p>
          <a:endParaRPr lang="en-US"/>
        </a:p>
      </dgm:t>
    </dgm:pt>
    <dgm:pt modelId="{8AA69F7E-1993-496C-BF97-94FEEBDDDD23}">
      <dgm:prSet custT="1"/>
      <dgm:spPr/>
      <dgm:t>
        <a:bodyPr/>
        <a:lstStyle/>
        <a:p>
          <a:r>
            <a:rPr lang="en-US" sz="2400" baseline="0"/>
            <a:t>The other 25% are underage minors</a:t>
          </a:r>
        </a:p>
      </dgm:t>
    </dgm:pt>
    <dgm:pt modelId="{CD324394-B51D-406C-ADFE-E2F20CA91325}" type="parTrans" cxnId="{36F4EBA4-F9B7-4114-A033-3EB4907C11B8}">
      <dgm:prSet/>
      <dgm:spPr/>
      <dgm:t>
        <a:bodyPr/>
        <a:lstStyle/>
        <a:p>
          <a:endParaRPr lang="en-US"/>
        </a:p>
      </dgm:t>
    </dgm:pt>
    <dgm:pt modelId="{9F9DB4C2-7776-469E-AC54-0CF1309B64FD}" type="sibTrans" cxnId="{36F4EBA4-F9B7-4114-A033-3EB4907C11B8}">
      <dgm:prSet/>
      <dgm:spPr/>
      <dgm:t>
        <a:bodyPr/>
        <a:lstStyle/>
        <a:p>
          <a:endParaRPr lang="en-US"/>
        </a:p>
      </dgm:t>
    </dgm:pt>
    <dgm:pt modelId="{4B79E8BB-5CD8-481E-96CC-1877BF1CEC27}">
      <dgm:prSet custT="1"/>
      <dgm:spPr/>
      <dgm:t>
        <a:bodyPr/>
        <a:lstStyle/>
        <a:p>
          <a:r>
            <a:rPr lang="en-US" sz="2400" baseline="0"/>
            <a:t>Shoplifting accounts for 33% of inventory shrinkage</a:t>
          </a:r>
        </a:p>
      </dgm:t>
    </dgm:pt>
    <dgm:pt modelId="{7BF92075-630C-40E2-9732-F225152D42DB}" type="parTrans" cxnId="{7F5DE30D-A62B-469E-9ADC-5E54CB9C0CB6}">
      <dgm:prSet/>
      <dgm:spPr/>
      <dgm:t>
        <a:bodyPr/>
        <a:lstStyle/>
        <a:p>
          <a:endParaRPr lang="en-US"/>
        </a:p>
      </dgm:t>
    </dgm:pt>
    <dgm:pt modelId="{36DAEFBF-2B88-44F0-A998-11FC8FAD8E5A}" type="sibTrans" cxnId="{7F5DE30D-A62B-469E-9ADC-5E54CB9C0CB6}">
      <dgm:prSet/>
      <dgm:spPr/>
      <dgm:t>
        <a:bodyPr/>
        <a:lstStyle/>
        <a:p>
          <a:endParaRPr lang="en-US"/>
        </a:p>
      </dgm:t>
    </dgm:pt>
    <dgm:pt modelId="{A384A7D3-2A69-430E-8A63-85A5FD5E78FB}">
      <dgm:prSet custT="1"/>
      <dgm:spPr/>
      <dgm:t>
        <a:bodyPr/>
        <a:lstStyle/>
        <a:p>
          <a:r>
            <a:rPr lang="en-US" sz="2400" dirty="0"/>
            <a:t>Employee theft costs businesses over $50 billion dollars annually.</a:t>
          </a:r>
        </a:p>
      </dgm:t>
    </dgm:pt>
    <dgm:pt modelId="{66BE1A3E-A687-4865-A30D-70B00E961D05}" type="parTrans" cxnId="{033ECC87-1143-4142-AEA2-D36540F2A949}">
      <dgm:prSet/>
      <dgm:spPr/>
      <dgm:t>
        <a:bodyPr/>
        <a:lstStyle/>
        <a:p>
          <a:endParaRPr lang="en-US"/>
        </a:p>
      </dgm:t>
    </dgm:pt>
    <dgm:pt modelId="{DF34CD56-DE28-48EB-A1D5-07DE795CD14C}" type="sibTrans" cxnId="{033ECC87-1143-4142-AEA2-D36540F2A949}">
      <dgm:prSet/>
      <dgm:spPr/>
      <dgm:t>
        <a:bodyPr/>
        <a:lstStyle/>
        <a:p>
          <a:endParaRPr lang="en-US"/>
        </a:p>
      </dgm:t>
    </dgm:pt>
    <dgm:pt modelId="{10051A44-C012-4F7D-ADF6-1433CC73DF99}" type="pres">
      <dgm:prSet presAssocID="{65D04093-FE2D-4BE1-8F41-1DEC82F09DB1}" presName="linear" presStyleCnt="0">
        <dgm:presLayoutVars>
          <dgm:animLvl val="lvl"/>
          <dgm:resizeHandles val="exact"/>
        </dgm:presLayoutVars>
      </dgm:prSet>
      <dgm:spPr/>
    </dgm:pt>
    <dgm:pt modelId="{970227EB-2BE6-4F40-81FF-0C51DEB4EC22}" type="pres">
      <dgm:prSet presAssocID="{9690519D-8C46-4DC9-8864-AD93B15268A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77490E5-EAE7-4CF0-A62C-3E92C57C4082}" type="pres">
      <dgm:prSet presAssocID="{B1AB0BF0-BD0C-4F2E-A887-31589B126630}" presName="spacer" presStyleCnt="0"/>
      <dgm:spPr/>
    </dgm:pt>
    <dgm:pt modelId="{56381823-10D1-420A-A6FD-FAD7AF633858}" type="pres">
      <dgm:prSet presAssocID="{41B7D12A-719E-4C65-AE53-B90BD538A37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A86C0C7-DEBB-41DA-B944-586F4E1832EA}" type="pres">
      <dgm:prSet presAssocID="{34238D53-3187-4B68-8F5D-2A80B6753BFF}" presName="spacer" presStyleCnt="0"/>
      <dgm:spPr/>
    </dgm:pt>
    <dgm:pt modelId="{3E4F6000-FE4C-4675-A96C-A099F1110FCB}" type="pres">
      <dgm:prSet presAssocID="{8AA69F7E-1993-496C-BF97-94FEEBDDDD2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3C8D5FA-61CD-4FD0-9FCE-B6078B57401D}" type="pres">
      <dgm:prSet presAssocID="{9F9DB4C2-7776-469E-AC54-0CF1309B64FD}" presName="spacer" presStyleCnt="0"/>
      <dgm:spPr/>
    </dgm:pt>
    <dgm:pt modelId="{0E458F66-CE02-4983-BDD5-F50EE994D4AC}" type="pres">
      <dgm:prSet presAssocID="{4B79E8BB-5CD8-481E-96CC-1877BF1CEC27}" presName="parentText" presStyleLbl="node1" presStyleIdx="3" presStyleCnt="5" custLinFactY="2762" custLinFactNeighborX="-487" custLinFactNeighborY="100000">
        <dgm:presLayoutVars>
          <dgm:chMax val="0"/>
          <dgm:bulletEnabled val="1"/>
        </dgm:presLayoutVars>
      </dgm:prSet>
      <dgm:spPr/>
    </dgm:pt>
    <dgm:pt modelId="{3B18CB27-E9C4-4F2A-A392-6383DB8FE87B}" type="pres">
      <dgm:prSet presAssocID="{36DAEFBF-2B88-44F0-A998-11FC8FAD8E5A}" presName="spacer" presStyleCnt="0"/>
      <dgm:spPr/>
    </dgm:pt>
    <dgm:pt modelId="{80543D03-A03F-441E-A8F4-5AF783DB1FCC}" type="pres">
      <dgm:prSet presAssocID="{A384A7D3-2A69-430E-8A63-85A5FD5E78F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F5DE30D-A62B-469E-9ADC-5E54CB9C0CB6}" srcId="{65D04093-FE2D-4BE1-8F41-1DEC82F09DB1}" destId="{4B79E8BB-5CD8-481E-96CC-1877BF1CEC27}" srcOrd="3" destOrd="0" parTransId="{7BF92075-630C-40E2-9732-F225152D42DB}" sibTransId="{36DAEFBF-2B88-44F0-A998-11FC8FAD8E5A}"/>
    <dgm:cxn modelId="{18D90A5C-855B-4D1E-9279-8229FECEF0A6}" type="presOf" srcId="{41B7D12A-719E-4C65-AE53-B90BD538A37B}" destId="{56381823-10D1-420A-A6FD-FAD7AF633858}" srcOrd="0" destOrd="0" presId="urn:microsoft.com/office/officeart/2005/8/layout/vList2"/>
    <dgm:cxn modelId="{8C7CD34B-2304-4EB8-A1DF-514E458C3A02}" type="presOf" srcId="{4B79E8BB-5CD8-481E-96CC-1877BF1CEC27}" destId="{0E458F66-CE02-4983-BDD5-F50EE994D4AC}" srcOrd="0" destOrd="0" presId="urn:microsoft.com/office/officeart/2005/8/layout/vList2"/>
    <dgm:cxn modelId="{0AA5334F-3E0F-4AD4-9D67-A0161AF1F590}" type="presOf" srcId="{A384A7D3-2A69-430E-8A63-85A5FD5E78FB}" destId="{80543D03-A03F-441E-A8F4-5AF783DB1FCC}" srcOrd="0" destOrd="0" presId="urn:microsoft.com/office/officeart/2005/8/layout/vList2"/>
    <dgm:cxn modelId="{033ECC87-1143-4142-AEA2-D36540F2A949}" srcId="{65D04093-FE2D-4BE1-8F41-1DEC82F09DB1}" destId="{A384A7D3-2A69-430E-8A63-85A5FD5E78FB}" srcOrd="4" destOrd="0" parTransId="{66BE1A3E-A687-4865-A30D-70B00E961D05}" sibTransId="{DF34CD56-DE28-48EB-A1D5-07DE795CD14C}"/>
    <dgm:cxn modelId="{36F4EBA4-F9B7-4114-A033-3EB4907C11B8}" srcId="{65D04093-FE2D-4BE1-8F41-1DEC82F09DB1}" destId="{8AA69F7E-1993-496C-BF97-94FEEBDDDD23}" srcOrd="2" destOrd="0" parTransId="{CD324394-B51D-406C-ADFE-E2F20CA91325}" sibTransId="{9F9DB4C2-7776-469E-AC54-0CF1309B64FD}"/>
    <dgm:cxn modelId="{5D0BF3AA-A7AF-4A38-8C6C-1C5BAA223713}" type="presOf" srcId="{8AA69F7E-1993-496C-BF97-94FEEBDDDD23}" destId="{3E4F6000-FE4C-4675-A96C-A099F1110FCB}" srcOrd="0" destOrd="0" presId="urn:microsoft.com/office/officeart/2005/8/layout/vList2"/>
    <dgm:cxn modelId="{B75680B1-FC88-4723-ACFE-67D71E9FDF71}" srcId="{65D04093-FE2D-4BE1-8F41-1DEC82F09DB1}" destId="{9690519D-8C46-4DC9-8864-AD93B15268AC}" srcOrd="0" destOrd="0" parTransId="{5A6A9439-A096-49A2-8217-4702F6675892}" sibTransId="{B1AB0BF0-BD0C-4F2E-A887-31589B126630}"/>
    <dgm:cxn modelId="{9EEAC1BB-6BAF-41A2-B84B-8529AC1CC8E2}" type="presOf" srcId="{9690519D-8C46-4DC9-8864-AD93B15268AC}" destId="{970227EB-2BE6-4F40-81FF-0C51DEB4EC22}" srcOrd="0" destOrd="0" presId="urn:microsoft.com/office/officeart/2005/8/layout/vList2"/>
    <dgm:cxn modelId="{A07057CA-2F03-494C-946A-AFD2CBA7C269}" type="presOf" srcId="{65D04093-FE2D-4BE1-8F41-1DEC82F09DB1}" destId="{10051A44-C012-4F7D-ADF6-1433CC73DF99}" srcOrd="0" destOrd="0" presId="urn:microsoft.com/office/officeart/2005/8/layout/vList2"/>
    <dgm:cxn modelId="{284084FB-1891-4028-A997-C0A6AD43744D}" srcId="{65D04093-FE2D-4BE1-8F41-1DEC82F09DB1}" destId="{41B7D12A-719E-4C65-AE53-B90BD538A37B}" srcOrd="1" destOrd="0" parTransId="{4B9779C2-A0DB-4FA5-854D-6874FCDD4E32}" sibTransId="{34238D53-3187-4B68-8F5D-2A80B6753BFF}"/>
    <dgm:cxn modelId="{569FB75D-C2FD-4FD3-B553-824467146FB4}" type="presParOf" srcId="{10051A44-C012-4F7D-ADF6-1433CC73DF99}" destId="{970227EB-2BE6-4F40-81FF-0C51DEB4EC22}" srcOrd="0" destOrd="0" presId="urn:microsoft.com/office/officeart/2005/8/layout/vList2"/>
    <dgm:cxn modelId="{19A21E1B-2F63-4B72-85DB-56C36048C849}" type="presParOf" srcId="{10051A44-C012-4F7D-ADF6-1433CC73DF99}" destId="{F77490E5-EAE7-4CF0-A62C-3E92C57C4082}" srcOrd="1" destOrd="0" presId="urn:microsoft.com/office/officeart/2005/8/layout/vList2"/>
    <dgm:cxn modelId="{DC7CDB16-72F0-46AE-9CF5-8A2127DDFD19}" type="presParOf" srcId="{10051A44-C012-4F7D-ADF6-1433CC73DF99}" destId="{56381823-10D1-420A-A6FD-FAD7AF633858}" srcOrd="2" destOrd="0" presId="urn:microsoft.com/office/officeart/2005/8/layout/vList2"/>
    <dgm:cxn modelId="{02AA0053-9955-4B5B-8D53-69E259C3B696}" type="presParOf" srcId="{10051A44-C012-4F7D-ADF6-1433CC73DF99}" destId="{3A86C0C7-DEBB-41DA-B944-586F4E1832EA}" srcOrd="3" destOrd="0" presId="urn:microsoft.com/office/officeart/2005/8/layout/vList2"/>
    <dgm:cxn modelId="{127E50DC-5C37-4526-9C7E-43252CE998CE}" type="presParOf" srcId="{10051A44-C012-4F7D-ADF6-1433CC73DF99}" destId="{3E4F6000-FE4C-4675-A96C-A099F1110FCB}" srcOrd="4" destOrd="0" presId="urn:microsoft.com/office/officeart/2005/8/layout/vList2"/>
    <dgm:cxn modelId="{6D9989FF-4503-4A75-A5B2-ADF6E4F13261}" type="presParOf" srcId="{10051A44-C012-4F7D-ADF6-1433CC73DF99}" destId="{63C8D5FA-61CD-4FD0-9FCE-B6078B57401D}" srcOrd="5" destOrd="0" presId="urn:microsoft.com/office/officeart/2005/8/layout/vList2"/>
    <dgm:cxn modelId="{84F263E3-7830-42D3-B490-97B9AFB73319}" type="presParOf" srcId="{10051A44-C012-4F7D-ADF6-1433CC73DF99}" destId="{0E458F66-CE02-4983-BDD5-F50EE994D4AC}" srcOrd="6" destOrd="0" presId="urn:microsoft.com/office/officeart/2005/8/layout/vList2"/>
    <dgm:cxn modelId="{1F78BF31-CFBB-4BA3-9365-F95BDEAF2472}" type="presParOf" srcId="{10051A44-C012-4F7D-ADF6-1433CC73DF99}" destId="{3B18CB27-E9C4-4F2A-A392-6383DB8FE87B}" srcOrd="7" destOrd="0" presId="urn:microsoft.com/office/officeart/2005/8/layout/vList2"/>
    <dgm:cxn modelId="{3C038C7B-FE6F-4CF3-ABE5-920CE4531DBE}" type="presParOf" srcId="{10051A44-C012-4F7D-ADF6-1433CC73DF99}" destId="{80543D03-A03F-441E-A8F4-5AF783DB1FC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FD9666-CCC1-4C1E-99C1-F73B3C1F6F7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AA70013-A82B-40AD-876D-DEFACBB1144F}">
      <dgm:prSet custT="1"/>
      <dgm:spPr/>
      <dgm:t>
        <a:bodyPr/>
        <a:lstStyle/>
        <a:p>
          <a:r>
            <a:rPr lang="en-US" sz="2400" dirty="0"/>
            <a:t>The relationship between income inequality and theft is one of the most enduring in all of criminology and is generally conceptualized in terms of </a:t>
          </a:r>
          <a:r>
            <a:rPr lang="en-US" sz="2400" b="1" dirty="0"/>
            <a:t>classic strain theory </a:t>
          </a:r>
          <a:r>
            <a:rPr lang="en-US" sz="2400" dirty="0"/>
            <a:t>(Merton 1938).  </a:t>
          </a:r>
        </a:p>
      </dgm:t>
    </dgm:pt>
    <dgm:pt modelId="{D931C560-C778-4CCF-9E00-CCE714350DF1}" type="parTrans" cxnId="{95FFF3DF-197A-489E-BED2-AD87892FF6C1}">
      <dgm:prSet/>
      <dgm:spPr/>
      <dgm:t>
        <a:bodyPr/>
        <a:lstStyle/>
        <a:p>
          <a:endParaRPr lang="en-US"/>
        </a:p>
      </dgm:t>
    </dgm:pt>
    <dgm:pt modelId="{4233DBE0-0324-470E-9D49-17DE52BFBF07}" type="sibTrans" cxnId="{95FFF3DF-197A-489E-BED2-AD87892FF6C1}">
      <dgm:prSet/>
      <dgm:spPr/>
      <dgm:t>
        <a:bodyPr/>
        <a:lstStyle/>
        <a:p>
          <a:endParaRPr lang="en-US"/>
        </a:p>
      </dgm:t>
    </dgm:pt>
    <dgm:pt modelId="{008306ED-98CB-44ED-8159-EB6DB0BEB3A9}">
      <dgm:prSet custT="1"/>
      <dgm:spPr/>
      <dgm:t>
        <a:bodyPr/>
        <a:lstStyle/>
        <a:p>
          <a:r>
            <a:rPr lang="en-US" sz="2400" b="1" dirty="0"/>
            <a:t>Rational choice theory </a:t>
          </a:r>
          <a:r>
            <a:rPr lang="en-US" sz="2400" dirty="0"/>
            <a:t>assesses the decision-making processes that may lead an offender to choose to become involved in retail theft (Clarke2005).</a:t>
          </a:r>
        </a:p>
      </dgm:t>
    </dgm:pt>
    <dgm:pt modelId="{7D9BBA19-DA10-4BD7-8078-DFD2E9D565C2}" type="parTrans" cxnId="{7810C9FD-B0D7-42B1-9EC3-90F4B65DC26F}">
      <dgm:prSet/>
      <dgm:spPr/>
      <dgm:t>
        <a:bodyPr/>
        <a:lstStyle/>
        <a:p>
          <a:endParaRPr lang="en-US"/>
        </a:p>
      </dgm:t>
    </dgm:pt>
    <dgm:pt modelId="{AFE45D34-F7C1-44EF-B7EE-81D95979AD1F}" type="sibTrans" cxnId="{7810C9FD-B0D7-42B1-9EC3-90F4B65DC26F}">
      <dgm:prSet/>
      <dgm:spPr/>
      <dgm:t>
        <a:bodyPr/>
        <a:lstStyle/>
        <a:p>
          <a:endParaRPr lang="en-US"/>
        </a:p>
      </dgm:t>
    </dgm:pt>
    <dgm:pt modelId="{C55FB928-D491-4ED7-8024-070C861E9C3A}" type="pres">
      <dgm:prSet presAssocID="{3CFD9666-CCC1-4C1E-99C1-F73B3C1F6F7D}" presName="linear" presStyleCnt="0">
        <dgm:presLayoutVars>
          <dgm:animLvl val="lvl"/>
          <dgm:resizeHandles val="exact"/>
        </dgm:presLayoutVars>
      </dgm:prSet>
      <dgm:spPr/>
    </dgm:pt>
    <dgm:pt modelId="{2E4D708C-C5EA-48EA-A382-CF4A43FE1C8E}" type="pres">
      <dgm:prSet presAssocID="{5AA70013-A82B-40AD-876D-DEFACBB1144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32130FC-7B56-4DB8-8E9C-023140CF395A}" type="pres">
      <dgm:prSet presAssocID="{4233DBE0-0324-470E-9D49-17DE52BFBF07}" presName="spacer" presStyleCnt="0"/>
      <dgm:spPr/>
    </dgm:pt>
    <dgm:pt modelId="{1C8073D7-ABAD-4983-84B8-E9A94E2B6F3B}" type="pres">
      <dgm:prSet presAssocID="{008306ED-98CB-44ED-8159-EB6DB0BEB3A9}" presName="parentText" presStyleLbl="node1" presStyleIdx="1" presStyleCnt="2" custLinFactY="1001" custLinFactNeighborX="-6526" custLinFactNeighborY="100000">
        <dgm:presLayoutVars>
          <dgm:chMax val="0"/>
          <dgm:bulletEnabled val="1"/>
        </dgm:presLayoutVars>
      </dgm:prSet>
      <dgm:spPr/>
    </dgm:pt>
  </dgm:ptLst>
  <dgm:cxnLst>
    <dgm:cxn modelId="{60B8F53B-9F8C-4A30-8346-0797C8463282}" type="presOf" srcId="{5AA70013-A82B-40AD-876D-DEFACBB1144F}" destId="{2E4D708C-C5EA-48EA-A382-CF4A43FE1C8E}" srcOrd="0" destOrd="0" presId="urn:microsoft.com/office/officeart/2005/8/layout/vList2"/>
    <dgm:cxn modelId="{9693AAA6-6D51-4EE5-BF75-B2F04BA03E81}" type="presOf" srcId="{3CFD9666-CCC1-4C1E-99C1-F73B3C1F6F7D}" destId="{C55FB928-D491-4ED7-8024-070C861E9C3A}" srcOrd="0" destOrd="0" presId="urn:microsoft.com/office/officeart/2005/8/layout/vList2"/>
    <dgm:cxn modelId="{67F159CB-BF73-427F-BA2C-12081001ED9A}" type="presOf" srcId="{008306ED-98CB-44ED-8159-EB6DB0BEB3A9}" destId="{1C8073D7-ABAD-4983-84B8-E9A94E2B6F3B}" srcOrd="0" destOrd="0" presId="urn:microsoft.com/office/officeart/2005/8/layout/vList2"/>
    <dgm:cxn modelId="{95FFF3DF-197A-489E-BED2-AD87892FF6C1}" srcId="{3CFD9666-CCC1-4C1E-99C1-F73B3C1F6F7D}" destId="{5AA70013-A82B-40AD-876D-DEFACBB1144F}" srcOrd="0" destOrd="0" parTransId="{D931C560-C778-4CCF-9E00-CCE714350DF1}" sibTransId="{4233DBE0-0324-470E-9D49-17DE52BFBF07}"/>
    <dgm:cxn modelId="{7810C9FD-B0D7-42B1-9EC3-90F4B65DC26F}" srcId="{3CFD9666-CCC1-4C1E-99C1-F73B3C1F6F7D}" destId="{008306ED-98CB-44ED-8159-EB6DB0BEB3A9}" srcOrd="1" destOrd="0" parTransId="{7D9BBA19-DA10-4BD7-8078-DFD2E9D565C2}" sibTransId="{AFE45D34-F7C1-44EF-B7EE-81D95979AD1F}"/>
    <dgm:cxn modelId="{6A467088-CA6C-4966-8FFC-80CFA9E878E7}" type="presParOf" srcId="{C55FB928-D491-4ED7-8024-070C861E9C3A}" destId="{2E4D708C-C5EA-48EA-A382-CF4A43FE1C8E}" srcOrd="0" destOrd="0" presId="urn:microsoft.com/office/officeart/2005/8/layout/vList2"/>
    <dgm:cxn modelId="{78134A97-47A6-4857-9691-F47FB5AFE016}" type="presParOf" srcId="{C55FB928-D491-4ED7-8024-070C861E9C3A}" destId="{332130FC-7B56-4DB8-8E9C-023140CF395A}" srcOrd="1" destOrd="0" presId="urn:microsoft.com/office/officeart/2005/8/layout/vList2"/>
    <dgm:cxn modelId="{A7CD2427-693D-48F0-A417-0D57ED635372}" type="presParOf" srcId="{C55FB928-D491-4ED7-8024-070C861E9C3A}" destId="{1C8073D7-ABAD-4983-84B8-E9A94E2B6F3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3D1A16-F7EF-4B9C-8504-F95A9EB51C1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8D7C136-4F3D-4F76-9CD5-0AA3A0CBFAA6}">
      <dgm:prSet custT="1"/>
      <dgm:spPr/>
      <dgm:t>
        <a:bodyPr/>
        <a:lstStyle/>
        <a:p>
          <a:r>
            <a:rPr lang="en-US" sz="2000" dirty="0"/>
            <a:t>Having a loss prevention team to watch shoppers while on the floor and via cameras around the store. </a:t>
          </a:r>
        </a:p>
      </dgm:t>
    </dgm:pt>
    <dgm:pt modelId="{F5E875F2-20E7-43F5-BA86-9900DD3AB05F}" type="parTrans" cxnId="{92D065B8-C18A-4DCA-B447-58464CD470C6}">
      <dgm:prSet/>
      <dgm:spPr/>
      <dgm:t>
        <a:bodyPr/>
        <a:lstStyle/>
        <a:p>
          <a:endParaRPr lang="en-US"/>
        </a:p>
      </dgm:t>
    </dgm:pt>
    <dgm:pt modelId="{A53E41C4-BF72-4B13-87D7-C2C4AC58F705}" type="sibTrans" cxnId="{92D065B8-C18A-4DCA-B447-58464CD470C6}">
      <dgm:prSet/>
      <dgm:spPr/>
      <dgm:t>
        <a:bodyPr/>
        <a:lstStyle/>
        <a:p>
          <a:endParaRPr lang="en-US"/>
        </a:p>
      </dgm:t>
    </dgm:pt>
    <dgm:pt modelId="{DEDD667E-5567-4E26-804C-5D63A649242D}">
      <dgm:prSet custT="1"/>
      <dgm:spPr/>
      <dgm:t>
        <a:bodyPr/>
        <a:lstStyle/>
        <a:p>
          <a:r>
            <a:rPr lang="en-US" sz="2000" dirty="0"/>
            <a:t>Training all store staff on what to look for in shoplifting behaviors and having a “see something say something” policy in place.</a:t>
          </a:r>
        </a:p>
      </dgm:t>
    </dgm:pt>
    <dgm:pt modelId="{19E97F35-86DA-414D-954F-1BE0478E3E02}" type="parTrans" cxnId="{40AB5320-1B13-4A10-AAD8-5ACA98F0CDCB}">
      <dgm:prSet/>
      <dgm:spPr/>
      <dgm:t>
        <a:bodyPr/>
        <a:lstStyle/>
        <a:p>
          <a:endParaRPr lang="en-US"/>
        </a:p>
      </dgm:t>
    </dgm:pt>
    <dgm:pt modelId="{E836FFF6-29AF-46A9-8C28-05688359DCB1}" type="sibTrans" cxnId="{40AB5320-1B13-4A10-AAD8-5ACA98F0CDCB}">
      <dgm:prSet/>
      <dgm:spPr/>
      <dgm:t>
        <a:bodyPr/>
        <a:lstStyle/>
        <a:p>
          <a:endParaRPr lang="en-US"/>
        </a:p>
      </dgm:t>
    </dgm:pt>
    <dgm:pt modelId="{2E79C72A-9C8A-46E8-BA18-437322C4D7B1}">
      <dgm:prSet custT="1"/>
      <dgm:spPr/>
      <dgm:t>
        <a:bodyPr/>
        <a:lstStyle/>
        <a:p>
          <a:r>
            <a:rPr lang="en-US" sz="1800" dirty="0"/>
            <a:t>Train management staff to make sure their teams are properly documenting timecard, any damaged store items and proper handling of returns to maintain inventory intact.</a:t>
          </a:r>
        </a:p>
      </dgm:t>
    </dgm:pt>
    <dgm:pt modelId="{86E2EC20-5C61-4834-86BC-B2451F0E1301}" type="parTrans" cxnId="{DA24CC50-7B61-443C-A567-10E58CADBB2D}">
      <dgm:prSet/>
      <dgm:spPr/>
      <dgm:t>
        <a:bodyPr/>
        <a:lstStyle/>
        <a:p>
          <a:endParaRPr lang="en-US"/>
        </a:p>
      </dgm:t>
    </dgm:pt>
    <dgm:pt modelId="{BDA1CB5D-307D-4D58-95B5-827707622BA3}" type="sibTrans" cxnId="{DA24CC50-7B61-443C-A567-10E58CADBB2D}">
      <dgm:prSet/>
      <dgm:spPr/>
      <dgm:t>
        <a:bodyPr/>
        <a:lstStyle/>
        <a:p>
          <a:endParaRPr lang="en-US"/>
        </a:p>
      </dgm:t>
    </dgm:pt>
    <dgm:pt modelId="{99798DB8-5BF6-4A68-B8DA-1C09D8C41417}" type="pres">
      <dgm:prSet presAssocID="{313D1A16-F7EF-4B9C-8504-F95A9EB51C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583086-011C-4293-9B75-F141CF062E46}" type="pres">
      <dgm:prSet presAssocID="{58D7C136-4F3D-4F76-9CD5-0AA3A0CBFAA6}" presName="hierRoot1" presStyleCnt="0"/>
      <dgm:spPr/>
    </dgm:pt>
    <dgm:pt modelId="{FAC6B509-2364-44B6-AC7C-3D52C8594AB8}" type="pres">
      <dgm:prSet presAssocID="{58D7C136-4F3D-4F76-9CD5-0AA3A0CBFAA6}" presName="composite" presStyleCnt="0"/>
      <dgm:spPr/>
    </dgm:pt>
    <dgm:pt modelId="{771FB3F4-475F-4DF8-A575-56238B4232EB}" type="pres">
      <dgm:prSet presAssocID="{58D7C136-4F3D-4F76-9CD5-0AA3A0CBFAA6}" presName="background" presStyleLbl="node0" presStyleIdx="0" presStyleCnt="3"/>
      <dgm:spPr/>
    </dgm:pt>
    <dgm:pt modelId="{EAC018EF-DA0F-4181-AE17-66E7085A2C5D}" type="pres">
      <dgm:prSet presAssocID="{58D7C136-4F3D-4F76-9CD5-0AA3A0CBFAA6}" presName="text" presStyleLbl="fgAcc0" presStyleIdx="0" presStyleCnt="3">
        <dgm:presLayoutVars>
          <dgm:chPref val="3"/>
        </dgm:presLayoutVars>
      </dgm:prSet>
      <dgm:spPr/>
    </dgm:pt>
    <dgm:pt modelId="{89795E55-3E6D-407F-8F7F-60C134688CEC}" type="pres">
      <dgm:prSet presAssocID="{58D7C136-4F3D-4F76-9CD5-0AA3A0CBFAA6}" presName="hierChild2" presStyleCnt="0"/>
      <dgm:spPr/>
    </dgm:pt>
    <dgm:pt modelId="{5F871324-7A40-4971-9A44-852964396DB9}" type="pres">
      <dgm:prSet presAssocID="{DEDD667E-5567-4E26-804C-5D63A649242D}" presName="hierRoot1" presStyleCnt="0"/>
      <dgm:spPr/>
    </dgm:pt>
    <dgm:pt modelId="{E9BE902A-53C0-40C8-8393-2E8567039C1D}" type="pres">
      <dgm:prSet presAssocID="{DEDD667E-5567-4E26-804C-5D63A649242D}" presName="composite" presStyleCnt="0"/>
      <dgm:spPr/>
    </dgm:pt>
    <dgm:pt modelId="{864364AE-3364-4E08-9911-02DF517D1576}" type="pres">
      <dgm:prSet presAssocID="{DEDD667E-5567-4E26-804C-5D63A649242D}" presName="background" presStyleLbl="node0" presStyleIdx="1" presStyleCnt="3"/>
      <dgm:spPr/>
    </dgm:pt>
    <dgm:pt modelId="{CFF652AF-DE65-4BD9-826D-A006008F72B3}" type="pres">
      <dgm:prSet presAssocID="{DEDD667E-5567-4E26-804C-5D63A649242D}" presName="text" presStyleLbl="fgAcc0" presStyleIdx="1" presStyleCnt="3">
        <dgm:presLayoutVars>
          <dgm:chPref val="3"/>
        </dgm:presLayoutVars>
      </dgm:prSet>
      <dgm:spPr/>
    </dgm:pt>
    <dgm:pt modelId="{133FFBAF-003A-4C5B-A227-1A81DE9A9D59}" type="pres">
      <dgm:prSet presAssocID="{DEDD667E-5567-4E26-804C-5D63A649242D}" presName="hierChild2" presStyleCnt="0"/>
      <dgm:spPr/>
    </dgm:pt>
    <dgm:pt modelId="{A9404282-123A-428F-8F94-F42D65BB0399}" type="pres">
      <dgm:prSet presAssocID="{2E79C72A-9C8A-46E8-BA18-437322C4D7B1}" presName="hierRoot1" presStyleCnt="0"/>
      <dgm:spPr/>
    </dgm:pt>
    <dgm:pt modelId="{42AC86CF-6D9E-45BA-9495-DCD76832D48D}" type="pres">
      <dgm:prSet presAssocID="{2E79C72A-9C8A-46E8-BA18-437322C4D7B1}" presName="composite" presStyleCnt="0"/>
      <dgm:spPr/>
    </dgm:pt>
    <dgm:pt modelId="{8C6D11A8-D1B0-43F5-80DC-1A475EBCF592}" type="pres">
      <dgm:prSet presAssocID="{2E79C72A-9C8A-46E8-BA18-437322C4D7B1}" presName="background" presStyleLbl="node0" presStyleIdx="2" presStyleCnt="3"/>
      <dgm:spPr/>
    </dgm:pt>
    <dgm:pt modelId="{A85CF5BA-76F3-4CF9-AA80-83EAFB9D4FDF}" type="pres">
      <dgm:prSet presAssocID="{2E79C72A-9C8A-46E8-BA18-437322C4D7B1}" presName="text" presStyleLbl="fgAcc0" presStyleIdx="2" presStyleCnt="3">
        <dgm:presLayoutVars>
          <dgm:chPref val="3"/>
        </dgm:presLayoutVars>
      </dgm:prSet>
      <dgm:spPr/>
    </dgm:pt>
    <dgm:pt modelId="{A16F09F7-E0E0-4226-A683-F45119F925CA}" type="pres">
      <dgm:prSet presAssocID="{2E79C72A-9C8A-46E8-BA18-437322C4D7B1}" presName="hierChild2" presStyleCnt="0"/>
      <dgm:spPr/>
    </dgm:pt>
  </dgm:ptLst>
  <dgm:cxnLst>
    <dgm:cxn modelId="{7E217014-A2C6-43A3-9501-AC4E88A5AD7E}" type="presOf" srcId="{2E79C72A-9C8A-46E8-BA18-437322C4D7B1}" destId="{A85CF5BA-76F3-4CF9-AA80-83EAFB9D4FDF}" srcOrd="0" destOrd="0" presId="urn:microsoft.com/office/officeart/2005/8/layout/hierarchy1"/>
    <dgm:cxn modelId="{40AB5320-1B13-4A10-AAD8-5ACA98F0CDCB}" srcId="{313D1A16-F7EF-4B9C-8504-F95A9EB51C10}" destId="{DEDD667E-5567-4E26-804C-5D63A649242D}" srcOrd="1" destOrd="0" parTransId="{19E97F35-86DA-414D-954F-1BE0478E3E02}" sibTransId="{E836FFF6-29AF-46A9-8C28-05688359DCB1}"/>
    <dgm:cxn modelId="{8F24975C-9F34-43BC-BBDC-6FCC5941EBAF}" type="presOf" srcId="{313D1A16-F7EF-4B9C-8504-F95A9EB51C10}" destId="{99798DB8-5BF6-4A68-B8DA-1C09D8C41417}" srcOrd="0" destOrd="0" presId="urn:microsoft.com/office/officeart/2005/8/layout/hierarchy1"/>
    <dgm:cxn modelId="{DA24CC50-7B61-443C-A567-10E58CADBB2D}" srcId="{313D1A16-F7EF-4B9C-8504-F95A9EB51C10}" destId="{2E79C72A-9C8A-46E8-BA18-437322C4D7B1}" srcOrd="2" destOrd="0" parTransId="{86E2EC20-5C61-4834-86BC-B2451F0E1301}" sibTransId="{BDA1CB5D-307D-4D58-95B5-827707622BA3}"/>
    <dgm:cxn modelId="{C1D977A8-D101-4B75-943E-14789BCD9C43}" type="presOf" srcId="{58D7C136-4F3D-4F76-9CD5-0AA3A0CBFAA6}" destId="{EAC018EF-DA0F-4181-AE17-66E7085A2C5D}" srcOrd="0" destOrd="0" presId="urn:microsoft.com/office/officeart/2005/8/layout/hierarchy1"/>
    <dgm:cxn modelId="{58CF32B3-4C8E-410C-850F-9FE626F4BD6E}" type="presOf" srcId="{DEDD667E-5567-4E26-804C-5D63A649242D}" destId="{CFF652AF-DE65-4BD9-826D-A006008F72B3}" srcOrd="0" destOrd="0" presId="urn:microsoft.com/office/officeart/2005/8/layout/hierarchy1"/>
    <dgm:cxn modelId="{92D065B8-C18A-4DCA-B447-58464CD470C6}" srcId="{313D1A16-F7EF-4B9C-8504-F95A9EB51C10}" destId="{58D7C136-4F3D-4F76-9CD5-0AA3A0CBFAA6}" srcOrd="0" destOrd="0" parTransId="{F5E875F2-20E7-43F5-BA86-9900DD3AB05F}" sibTransId="{A53E41C4-BF72-4B13-87D7-C2C4AC58F705}"/>
    <dgm:cxn modelId="{B3348B8C-AEBD-4ECB-B12F-7EF9AD49E3F3}" type="presParOf" srcId="{99798DB8-5BF6-4A68-B8DA-1C09D8C41417}" destId="{2F583086-011C-4293-9B75-F141CF062E46}" srcOrd="0" destOrd="0" presId="urn:microsoft.com/office/officeart/2005/8/layout/hierarchy1"/>
    <dgm:cxn modelId="{0C0FEDA0-93F6-4703-BBBB-3C88B9BC6D67}" type="presParOf" srcId="{2F583086-011C-4293-9B75-F141CF062E46}" destId="{FAC6B509-2364-44B6-AC7C-3D52C8594AB8}" srcOrd="0" destOrd="0" presId="urn:microsoft.com/office/officeart/2005/8/layout/hierarchy1"/>
    <dgm:cxn modelId="{3D10C698-7884-49BF-8678-408A0A4F52A8}" type="presParOf" srcId="{FAC6B509-2364-44B6-AC7C-3D52C8594AB8}" destId="{771FB3F4-475F-4DF8-A575-56238B4232EB}" srcOrd="0" destOrd="0" presId="urn:microsoft.com/office/officeart/2005/8/layout/hierarchy1"/>
    <dgm:cxn modelId="{603A9691-52F4-4315-ACC7-36FD1AA9B9E4}" type="presParOf" srcId="{FAC6B509-2364-44B6-AC7C-3D52C8594AB8}" destId="{EAC018EF-DA0F-4181-AE17-66E7085A2C5D}" srcOrd="1" destOrd="0" presId="urn:microsoft.com/office/officeart/2005/8/layout/hierarchy1"/>
    <dgm:cxn modelId="{E70BEDD1-FC55-4828-A1CA-C5992B6C7D67}" type="presParOf" srcId="{2F583086-011C-4293-9B75-F141CF062E46}" destId="{89795E55-3E6D-407F-8F7F-60C134688CEC}" srcOrd="1" destOrd="0" presId="urn:microsoft.com/office/officeart/2005/8/layout/hierarchy1"/>
    <dgm:cxn modelId="{D45D2B2C-6E99-4AC4-BFCF-B2FF188EACC0}" type="presParOf" srcId="{99798DB8-5BF6-4A68-B8DA-1C09D8C41417}" destId="{5F871324-7A40-4971-9A44-852964396DB9}" srcOrd="1" destOrd="0" presId="urn:microsoft.com/office/officeart/2005/8/layout/hierarchy1"/>
    <dgm:cxn modelId="{631E56E1-B7CE-4E53-B068-9751BFF1F29A}" type="presParOf" srcId="{5F871324-7A40-4971-9A44-852964396DB9}" destId="{E9BE902A-53C0-40C8-8393-2E8567039C1D}" srcOrd="0" destOrd="0" presId="urn:microsoft.com/office/officeart/2005/8/layout/hierarchy1"/>
    <dgm:cxn modelId="{A204B340-1EEF-4F98-9937-A750A4176565}" type="presParOf" srcId="{E9BE902A-53C0-40C8-8393-2E8567039C1D}" destId="{864364AE-3364-4E08-9911-02DF517D1576}" srcOrd="0" destOrd="0" presId="urn:microsoft.com/office/officeart/2005/8/layout/hierarchy1"/>
    <dgm:cxn modelId="{2F34DE8B-526D-48A4-9AC1-15C89AA5F90B}" type="presParOf" srcId="{E9BE902A-53C0-40C8-8393-2E8567039C1D}" destId="{CFF652AF-DE65-4BD9-826D-A006008F72B3}" srcOrd="1" destOrd="0" presId="urn:microsoft.com/office/officeart/2005/8/layout/hierarchy1"/>
    <dgm:cxn modelId="{D33F4B18-04FC-4BFA-BCF4-C212C53AAA6F}" type="presParOf" srcId="{5F871324-7A40-4971-9A44-852964396DB9}" destId="{133FFBAF-003A-4C5B-A227-1A81DE9A9D59}" srcOrd="1" destOrd="0" presId="urn:microsoft.com/office/officeart/2005/8/layout/hierarchy1"/>
    <dgm:cxn modelId="{7D541168-A13F-467F-BD33-869BBDAF80ED}" type="presParOf" srcId="{99798DB8-5BF6-4A68-B8DA-1C09D8C41417}" destId="{A9404282-123A-428F-8F94-F42D65BB0399}" srcOrd="2" destOrd="0" presId="urn:microsoft.com/office/officeart/2005/8/layout/hierarchy1"/>
    <dgm:cxn modelId="{19DF192C-2EBE-40CC-BF24-D2B0308B6CE0}" type="presParOf" srcId="{A9404282-123A-428F-8F94-F42D65BB0399}" destId="{42AC86CF-6D9E-45BA-9495-DCD76832D48D}" srcOrd="0" destOrd="0" presId="urn:microsoft.com/office/officeart/2005/8/layout/hierarchy1"/>
    <dgm:cxn modelId="{791C0821-13E4-4A58-85B3-99F859E8E3DF}" type="presParOf" srcId="{42AC86CF-6D9E-45BA-9495-DCD76832D48D}" destId="{8C6D11A8-D1B0-43F5-80DC-1A475EBCF592}" srcOrd="0" destOrd="0" presId="urn:microsoft.com/office/officeart/2005/8/layout/hierarchy1"/>
    <dgm:cxn modelId="{BE5B80CE-A3A2-435E-A4B5-0F73627693C1}" type="presParOf" srcId="{42AC86CF-6D9E-45BA-9495-DCD76832D48D}" destId="{A85CF5BA-76F3-4CF9-AA80-83EAFB9D4FDF}" srcOrd="1" destOrd="0" presId="urn:microsoft.com/office/officeart/2005/8/layout/hierarchy1"/>
    <dgm:cxn modelId="{088C56F3-5A6F-4EC1-B362-DCFAD4E27D68}" type="presParOf" srcId="{A9404282-123A-428F-8F94-F42D65BB0399}" destId="{A16F09F7-E0E0-4226-A683-F45119F925C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4378A2-6352-4AEE-8038-61632FCC26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76C4724-5D76-4F0C-8689-21D54193411D}">
      <dgm:prSet custT="1"/>
      <dgm:spPr/>
      <dgm:t>
        <a:bodyPr/>
        <a:lstStyle/>
        <a:p>
          <a:r>
            <a:rPr lang="en-US" sz="2400" dirty="0"/>
            <a:t>This </a:t>
          </a:r>
          <a:r>
            <a:rPr lang="en-US" sz="2400" dirty="0" err="1"/>
            <a:t>powerpoint</a:t>
          </a:r>
          <a:r>
            <a:rPr lang="en-US" sz="2400" dirty="0"/>
            <a:t> gives a </a:t>
          </a:r>
          <a:r>
            <a:rPr lang="en-US" sz="2400" dirty="0" err="1"/>
            <a:t>a</a:t>
          </a:r>
          <a:r>
            <a:rPr lang="en-US" sz="2400" dirty="0"/>
            <a:t> brief overview of breaking down the 2 main losses of retail merchandise.</a:t>
          </a:r>
        </a:p>
      </dgm:t>
    </dgm:pt>
    <dgm:pt modelId="{445DF577-EB1D-440C-B2C2-530B4DF8160E}" type="parTrans" cxnId="{FF7A33AE-683E-4E65-B11F-7ED243BCF975}">
      <dgm:prSet/>
      <dgm:spPr/>
      <dgm:t>
        <a:bodyPr/>
        <a:lstStyle/>
        <a:p>
          <a:endParaRPr lang="en-US"/>
        </a:p>
      </dgm:t>
    </dgm:pt>
    <dgm:pt modelId="{06DC4C09-EB34-4514-8A90-D32CDBECA826}" type="sibTrans" cxnId="{FF7A33AE-683E-4E65-B11F-7ED243BCF975}">
      <dgm:prSet/>
      <dgm:spPr/>
      <dgm:t>
        <a:bodyPr/>
        <a:lstStyle/>
        <a:p>
          <a:endParaRPr lang="en-US"/>
        </a:p>
      </dgm:t>
    </dgm:pt>
    <dgm:pt modelId="{C76D425C-2CB1-402D-87BA-D9915728AC67}">
      <dgm:prSet custT="1"/>
      <dgm:spPr/>
      <dgm:t>
        <a:bodyPr/>
        <a:lstStyle/>
        <a:p>
          <a:r>
            <a:rPr lang="en-US" sz="2400" dirty="0"/>
            <a:t>Having a plan in place and training store employees on the importance of loss prevention may not eliminate all loss but will definitely help minimize it.</a:t>
          </a:r>
        </a:p>
      </dgm:t>
    </dgm:pt>
    <dgm:pt modelId="{F66D3E8D-72C7-45EF-A486-26FB63F160D9}" type="parTrans" cxnId="{A8266030-15C3-4DA5-AE9E-23EBB0662AE5}">
      <dgm:prSet/>
      <dgm:spPr/>
      <dgm:t>
        <a:bodyPr/>
        <a:lstStyle/>
        <a:p>
          <a:endParaRPr lang="en-US"/>
        </a:p>
      </dgm:t>
    </dgm:pt>
    <dgm:pt modelId="{B71CC561-8D61-431E-B7BE-7312580428C2}" type="sibTrans" cxnId="{A8266030-15C3-4DA5-AE9E-23EBB0662AE5}">
      <dgm:prSet/>
      <dgm:spPr/>
      <dgm:t>
        <a:bodyPr/>
        <a:lstStyle/>
        <a:p>
          <a:endParaRPr lang="en-US"/>
        </a:p>
      </dgm:t>
    </dgm:pt>
    <dgm:pt modelId="{46117342-74CF-4987-B8E3-8B07A38DE2B2}" type="pres">
      <dgm:prSet presAssocID="{7C4378A2-6352-4AEE-8038-61632FCC26CF}" presName="linear" presStyleCnt="0">
        <dgm:presLayoutVars>
          <dgm:animLvl val="lvl"/>
          <dgm:resizeHandles val="exact"/>
        </dgm:presLayoutVars>
      </dgm:prSet>
      <dgm:spPr/>
    </dgm:pt>
    <dgm:pt modelId="{F3711ED1-5542-4CF3-9EE1-91B0053FD3B2}" type="pres">
      <dgm:prSet presAssocID="{176C4724-5D76-4F0C-8689-21D54193411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22D0E70-8CEC-452E-ACB3-5F3496742062}" type="pres">
      <dgm:prSet presAssocID="{06DC4C09-EB34-4514-8A90-D32CDBECA826}" presName="spacer" presStyleCnt="0"/>
      <dgm:spPr/>
    </dgm:pt>
    <dgm:pt modelId="{F18D15D1-AE63-41F6-B83F-D41D860D60CC}" type="pres">
      <dgm:prSet presAssocID="{C76D425C-2CB1-402D-87BA-D9915728AC6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81C2F2E-8DA3-4A78-8BAC-2DC97BBF7F09}" type="presOf" srcId="{C76D425C-2CB1-402D-87BA-D9915728AC67}" destId="{F18D15D1-AE63-41F6-B83F-D41D860D60CC}" srcOrd="0" destOrd="0" presId="urn:microsoft.com/office/officeart/2005/8/layout/vList2"/>
    <dgm:cxn modelId="{A8266030-15C3-4DA5-AE9E-23EBB0662AE5}" srcId="{7C4378A2-6352-4AEE-8038-61632FCC26CF}" destId="{C76D425C-2CB1-402D-87BA-D9915728AC67}" srcOrd="1" destOrd="0" parTransId="{F66D3E8D-72C7-45EF-A486-26FB63F160D9}" sibTransId="{B71CC561-8D61-431E-B7BE-7312580428C2}"/>
    <dgm:cxn modelId="{D662EC39-91D7-4340-9CAF-A08FC2F1B7D9}" type="presOf" srcId="{176C4724-5D76-4F0C-8689-21D54193411D}" destId="{F3711ED1-5542-4CF3-9EE1-91B0053FD3B2}" srcOrd="0" destOrd="0" presId="urn:microsoft.com/office/officeart/2005/8/layout/vList2"/>
    <dgm:cxn modelId="{2A25AD41-4D3C-4170-8CD7-37BE5FAB1C69}" type="presOf" srcId="{7C4378A2-6352-4AEE-8038-61632FCC26CF}" destId="{46117342-74CF-4987-B8E3-8B07A38DE2B2}" srcOrd="0" destOrd="0" presId="urn:microsoft.com/office/officeart/2005/8/layout/vList2"/>
    <dgm:cxn modelId="{FF7A33AE-683E-4E65-B11F-7ED243BCF975}" srcId="{7C4378A2-6352-4AEE-8038-61632FCC26CF}" destId="{176C4724-5D76-4F0C-8689-21D54193411D}" srcOrd="0" destOrd="0" parTransId="{445DF577-EB1D-440C-B2C2-530B4DF8160E}" sibTransId="{06DC4C09-EB34-4514-8A90-D32CDBECA826}"/>
    <dgm:cxn modelId="{E0D0E948-C9C3-46A3-9222-E48A0FAAC261}" type="presParOf" srcId="{46117342-74CF-4987-B8E3-8B07A38DE2B2}" destId="{F3711ED1-5542-4CF3-9EE1-91B0053FD3B2}" srcOrd="0" destOrd="0" presId="urn:microsoft.com/office/officeart/2005/8/layout/vList2"/>
    <dgm:cxn modelId="{E2B26E0A-48E0-48D6-8ED7-7277FB543FC7}" type="presParOf" srcId="{46117342-74CF-4987-B8E3-8B07A38DE2B2}" destId="{D22D0E70-8CEC-452E-ACB3-5F3496742062}" srcOrd="1" destOrd="0" presId="urn:microsoft.com/office/officeart/2005/8/layout/vList2"/>
    <dgm:cxn modelId="{E42C4B08-3195-45AA-9F92-F0E0376FD54A}" type="presParOf" srcId="{46117342-74CF-4987-B8E3-8B07A38DE2B2}" destId="{F18D15D1-AE63-41F6-B83F-D41D860D60C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227EB-2BE6-4F40-81FF-0C51DEB4EC22}">
      <dsp:nvSpPr>
        <dsp:cNvPr id="0" name=""/>
        <dsp:cNvSpPr/>
      </dsp:nvSpPr>
      <dsp:spPr>
        <a:xfrm>
          <a:off x="0" y="352"/>
          <a:ext cx="4780416" cy="8883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More than $13 billion worth of goods are stolen from retailers each year.</a:t>
          </a:r>
        </a:p>
      </dsp:txBody>
      <dsp:txXfrm>
        <a:off x="43365" y="43717"/>
        <a:ext cx="4693686" cy="801601"/>
      </dsp:txXfrm>
    </dsp:sp>
    <dsp:sp modelId="{56381823-10D1-420A-A6FD-FAD7AF633858}">
      <dsp:nvSpPr>
        <dsp:cNvPr id="0" name=""/>
        <dsp:cNvSpPr/>
      </dsp:nvSpPr>
      <dsp:spPr>
        <a:xfrm>
          <a:off x="0" y="898274"/>
          <a:ext cx="4780416" cy="888331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75% of shoplifters are adults</a:t>
          </a:r>
        </a:p>
      </dsp:txBody>
      <dsp:txXfrm>
        <a:off x="43365" y="941639"/>
        <a:ext cx="4693686" cy="801601"/>
      </dsp:txXfrm>
    </dsp:sp>
    <dsp:sp modelId="{3E4F6000-FE4C-4675-A96C-A099F1110FCB}">
      <dsp:nvSpPr>
        <dsp:cNvPr id="0" name=""/>
        <dsp:cNvSpPr/>
      </dsp:nvSpPr>
      <dsp:spPr>
        <a:xfrm>
          <a:off x="0" y="1796197"/>
          <a:ext cx="4780416" cy="888331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The other 25% are underage minors</a:t>
          </a:r>
        </a:p>
      </dsp:txBody>
      <dsp:txXfrm>
        <a:off x="43365" y="1839562"/>
        <a:ext cx="4693686" cy="801601"/>
      </dsp:txXfrm>
    </dsp:sp>
    <dsp:sp modelId="{0E458F66-CE02-4983-BDD5-F50EE994D4AC}">
      <dsp:nvSpPr>
        <dsp:cNvPr id="0" name=""/>
        <dsp:cNvSpPr/>
      </dsp:nvSpPr>
      <dsp:spPr>
        <a:xfrm>
          <a:off x="0" y="2728245"/>
          <a:ext cx="4780416" cy="888331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Shoplifting accounts for 33% of inventory shrinkage</a:t>
          </a:r>
        </a:p>
      </dsp:txBody>
      <dsp:txXfrm>
        <a:off x="43365" y="2771610"/>
        <a:ext cx="4693686" cy="801601"/>
      </dsp:txXfrm>
    </dsp:sp>
    <dsp:sp modelId="{80543D03-A03F-441E-A8F4-5AF783DB1FCC}">
      <dsp:nvSpPr>
        <dsp:cNvPr id="0" name=""/>
        <dsp:cNvSpPr/>
      </dsp:nvSpPr>
      <dsp:spPr>
        <a:xfrm>
          <a:off x="0" y="3592041"/>
          <a:ext cx="4780416" cy="888331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Employee theft costs businesses over $50 billion dollars annually.</a:t>
          </a:r>
        </a:p>
      </dsp:txBody>
      <dsp:txXfrm>
        <a:off x="43365" y="3635406"/>
        <a:ext cx="4693686" cy="8016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D708C-C5EA-48EA-A382-CF4A43FE1C8E}">
      <dsp:nvSpPr>
        <dsp:cNvPr id="0" name=""/>
        <dsp:cNvSpPr/>
      </dsp:nvSpPr>
      <dsp:spPr>
        <a:xfrm>
          <a:off x="0" y="2168"/>
          <a:ext cx="4780416" cy="22315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relationship between income inequality and theft is one of the most enduring in all of criminology and is generally conceptualized in terms of </a:t>
          </a:r>
          <a:r>
            <a:rPr lang="en-US" sz="2400" b="1" kern="1200" dirty="0"/>
            <a:t>classic strain theory </a:t>
          </a:r>
          <a:r>
            <a:rPr lang="en-US" sz="2400" kern="1200" dirty="0"/>
            <a:t>(Merton 1938).  </a:t>
          </a:r>
        </a:p>
      </dsp:txBody>
      <dsp:txXfrm>
        <a:off x="108937" y="111105"/>
        <a:ext cx="4562542" cy="2013718"/>
      </dsp:txXfrm>
    </dsp:sp>
    <dsp:sp modelId="{1C8073D7-ABAD-4983-84B8-E9A94E2B6F3B}">
      <dsp:nvSpPr>
        <dsp:cNvPr id="0" name=""/>
        <dsp:cNvSpPr/>
      </dsp:nvSpPr>
      <dsp:spPr>
        <a:xfrm>
          <a:off x="0" y="2249133"/>
          <a:ext cx="4780416" cy="223159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Rational choice theory </a:t>
          </a:r>
          <a:r>
            <a:rPr lang="en-US" sz="2400" kern="1200" dirty="0"/>
            <a:t>assesses the decision-making processes that may lead an offender to choose to become involved in retail theft (Clarke2005).</a:t>
          </a:r>
        </a:p>
      </dsp:txBody>
      <dsp:txXfrm>
        <a:off x="108937" y="2358070"/>
        <a:ext cx="4562542" cy="2013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FB3F4-475F-4DF8-A575-56238B4232EB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018EF-DA0F-4181-AE17-66E7085A2C5D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Having a loss prevention team to watch shoppers while on the floor and via cameras around the store. </a:t>
          </a:r>
        </a:p>
      </dsp:txBody>
      <dsp:txXfrm>
        <a:off x="378614" y="886531"/>
        <a:ext cx="2810360" cy="1744948"/>
      </dsp:txXfrm>
    </dsp:sp>
    <dsp:sp modelId="{864364AE-3364-4E08-9911-02DF517D1576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652AF-DE65-4BD9-826D-A006008F72B3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Training all store staff on what to look for in shoplifting behaviors and having a “see something say something” policy in place.</a:t>
          </a:r>
        </a:p>
      </dsp:txBody>
      <dsp:txXfrm>
        <a:off x="3946203" y="886531"/>
        <a:ext cx="2810360" cy="1744948"/>
      </dsp:txXfrm>
    </dsp:sp>
    <dsp:sp modelId="{8C6D11A8-D1B0-43F5-80DC-1A475EBCF592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CF5BA-76F3-4CF9-AA80-83EAFB9D4FDF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Train management staff to make sure their teams are properly documenting timecard, any damaged store items and proper handling of returns to maintain inventory intact.</a:t>
          </a:r>
        </a:p>
      </dsp:txBody>
      <dsp:txXfrm>
        <a:off x="7513791" y="886531"/>
        <a:ext cx="2810360" cy="1744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11ED1-5542-4CF3-9EE1-91B0053FD3B2}">
      <dsp:nvSpPr>
        <dsp:cNvPr id="0" name=""/>
        <dsp:cNvSpPr/>
      </dsp:nvSpPr>
      <dsp:spPr>
        <a:xfrm>
          <a:off x="0" y="92630"/>
          <a:ext cx="5769224" cy="1693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This </a:t>
          </a:r>
          <a:r>
            <a:rPr lang="en-US" sz="2400" kern="1200" dirty="0" err="1"/>
            <a:t>powerpoint</a:t>
          </a:r>
          <a:r>
            <a:rPr lang="en-US" sz="2400" kern="1200" dirty="0"/>
            <a:t> gives a </a:t>
          </a:r>
          <a:r>
            <a:rPr lang="en-US" sz="2400" kern="1200" dirty="0" err="1"/>
            <a:t>a</a:t>
          </a:r>
          <a:r>
            <a:rPr lang="en-US" sz="2400" kern="1200" dirty="0"/>
            <a:t> brief overview of breaking down the 2 main losses of retail merchandise.</a:t>
          </a:r>
        </a:p>
      </dsp:txBody>
      <dsp:txXfrm>
        <a:off x="82669" y="175299"/>
        <a:ext cx="5603886" cy="1528148"/>
      </dsp:txXfrm>
    </dsp:sp>
    <dsp:sp modelId="{F18D15D1-AE63-41F6-B83F-D41D860D60CC}">
      <dsp:nvSpPr>
        <dsp:cNvPr id="0" name=""/>
        <dsp:cNvSpPr/>
      </dsp:nvSpPr>
      <dsp:spPr>
        <a:xfrm>
          <a:off x="0" y="1973317"/>
          <a:ext cx="5769224" cy="1693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Having a plan in place and training store employees on the importance of loss prevention may not eliminate all loss but will definitely help minimize it.</a:t>
          </a:r>
        </a:p>
      </dsp:txBody>
      <dsp:txXfrm>
        <a:off x="82669" y="2055986"/>
        <a:ext cx="5603886" cy="1528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9019-7D55-43A9-B3D2-B22B84211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41651-68D7-4F4C-AB99-85F28C27B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40F84-2426-421B-A1D2-88E1DDCD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4CC5C-87B9-4FA3-A398-8CD39F08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A4E6B-9846-4A2D-9805-8F9EC820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2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86F8A-6EBD-464F-8D85-7774379B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255F4-077D-48E3-921F-D074212E8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E2024-327F-4592-8D03-45DA677C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97EA6-4F9F-4623-987F-4B83C0D4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B449-B27B-47BE-A540-982AD252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2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25A1-D902-4DD8-8267-220FEC448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B40DE-1718-4AD4-9172-CFBBCABA9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BFB06-8103-4179-876E-8B1C70EB7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94D9A-ADCE-44F4-9665-F1B914CF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E991F-C4EE-4DD3-82C1-78EAD662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6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BA2FE-5D30-4C79-A0D4-FFA4E3EB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447CA-48CB-4B28-8E7E-01DE04DBC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3CE38-4D27-4AE7-B288-C35F9C2C6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5AB8D-C69E-4623-9B4D-F82EE8B05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2598-FE98-431A-93BB-302F3BD2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A2C3-871B-4324-B117-47223441A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481CA-AC88-4CAC-BF8A-0185E3BC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DD4C4-1296-423A-9AD5-18A5650C7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F51E4-A8DA-4B8F-BD6B-63CABC317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B2A58-D7F4-46B4-88DF-2D0BB86A58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4BAA4-8D74-430E-9D16-C7065282D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4469F-8000-4651-B923-2ED761A3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B9E25-AD4A-447B-A7FD-A23A69B5B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EFFFD-A1CC-431E-B469-0CF5B9B1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48028-C673-44EC-86CF-2E507F22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E3CA1-92EF-4460-8EB6-169B0AEC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70001-2B7F-423E-82FA-912E6DBB4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1D760-A360-4791-A9A6-DB4A0BD42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6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D4AF93-ED2A-4324-9C72-5735CDAAF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272C5-FA01-48D8-9654-35D6691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98175-1255-4FCE-A939-7AF8B609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26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A66EB-2377-4A56-BA98-EB81DC032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0E754-56B5-46D7-9863-6337AF93F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5F7CE-C43C-4779-936E-D921E442E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79E5A-2190-4265-A97D-2C314B1A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69078-CB4E-4EEB-830C-D8C99BC9F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EB9CC-9D19-456E-96AF-238F0F8D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2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3E80-FF1B-4D5E-83F5-E8E81EAE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226F19-CFBD-4C56-93A7-5442376B18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E94A9-30F4-46EB-B41E-02E539B66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B2893-E64D-4C26-B6FF-E7B73963B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57FE3-544E-4D8D-A137-973634B6B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43103-27AD-4017-A572-175B96A2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5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3BC3C-1FF6-46BC-A407-636EA827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C84E3E-0AC8-4E52-A904-E376C1F9F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98AEA-3CC8-43E5-8459-7341570E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4B0B-069F-4E49-94F3-DD0975514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D5208-B4E3-4CF2-83A6-6F92C29A6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4E515-452D-418F-9240-BD9DC8816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0F4925-8778-407D-A40D-8849001D6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F2413-37A6-4BF8-8915-08219185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B6D8B-C64F-46D8-A677-B3763DEA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CA02C-6393-4065-BA8A-BC5549F2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FF065-8426-4ADF-BFC4-E5BB172B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DA9BC-4C92-4ED6-A33A-FE53954AE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6150E-599B-4822-B739-590D1D49D0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B9A01-022A-467D-B7E9-29C56B9DEB05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679C4-9B98-4BE0-9136-2DD4E15FA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42324-4341-4AC1-AEDD-C0161D43E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9C27-8C99-448B-AD9F-8E150F9ED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1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hyperlink" Target="https://criminal-justice.iresearchnet.com/crime/theft-shoplifting/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84B2F-9C37-47BE-AAB1-18F3C7EEA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88" y="-1827358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/>
              <a:t>Loss Prevention Strategies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79ED1-A1A0-486A-988D-01FEF9EC8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Criminology Explore criminal behavior CRJU201001</a:t>
            </a:r>
          </a:p>
          <a:p>
            <a:pPr algn="l"/>
            <a:r>
              <a:rPr lang="en-US" dirty="0"/>
              <a:t>Leticia Cruz</a:t>
            </a:r>
          </a:p>
          <a:p>
            <a:pPr algn="l"/>
            <a:r>
              <a:rPr lang="en-US" dirty="0"/>
              <a:t>10/16/2021</a:t>
            </a:r>
          </a:p>
          <a:p>
            <a:pPr algn="l"/>
            <a:r>
              <a:rPr lang="en-US" dirty="0"/>
              <a:t>Dennis Amo</a:t>
            </a:r>
          </a:p>
        </p:txBody>
      </p:sp>
      <p:pic>
        <p:nvPicPr>
          <p:cNvPr id="5" name="Picture 4" descr="Light bulb on yellow background with sketched light beams and cord">
            <a:extLst>
              <a:ext uri="{FF2B5EF4-FFF2-40B4-BE49-F238E27FC236}">
                <a16:creationId xmlns:a16="http://schemas.microsoft.com/office/drawing/2014/main" id="{7D21220F-967C-41B7-B4C2-0C46E7E8BD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76" r="1275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8E2E48C-13BE-440A-9C79-0FA32DE72A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9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38"/>
    </mc:Choice>
    <mc:Fallback>
      <p:transition spd="slow" advTm="14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D3C136-E588-43C7-B145-FF83CA1E6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Definition of Shoplifting and Employee Theft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84409-D957-4D11-A62A-07C17E9E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Shoplifting</a:t>
            </a:r>
            <a:r>
              <a:rPr lang="en-US" sz="2400" dirty="0"/>
              <a:t>: The theft of merchandise from a store or a establishment.</a:t>
            </a:r>
          </a:p>
          <a:p>
            <a:endParaRPr lang="en-US" sz="2400" dirty="0"/>
          </a:p>
          <a:p>
            <a:r>
              <a:rPr lang="en-US" sz="2400" b="1" dirty="0"/>
              <a:t>Employee Theft</a:t>
            </a:r>
            <a:r>
              <a:rPr lang="en-US" sz="2400" dirty="0"/>
              <a:t>: The stealing , use or misuse of employer’s assets without permission to do so.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B517A0E-9CBD-4FD5-B01B-C461ADD3E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6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66"/>
    </mc:Choice>
    <mc:Fallback>
      <p:transition spd="slow" advTm="31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49545-9E3B-448C-8EB0-EE445E27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499" y="1095504"/>
            <a:ext cx="3057101" cy="448072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Research on Shoplifting and Employee theft statistics</a:t>
            </a:r>
            <a:r>
              <a:rPr lang="en-US" sz="3200" dirty="0"/>
              <a:t>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C120AB0-6CCF-434D-861B-AB72ABFE3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100875"/>
              </p:ext>
            </p:extLst>
          </p:nvPr>
        </p:nvGraphicFramePr>
        <p:xfrm>
          <a:off x="5170778" y="1188637"/>
          <a:ext cx="4780416" cy="448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8C40274-7194-481E-B7C9-AD00C4D6C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15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154"/>
    </mc:Choice>
    <mc:Fallback>
      <p:transition spd="slow" advTm="42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D3CB2-11B2-4584-8821-A486FCA0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3200" b="1" dirty="0"/>
              <a:t>Identification of Shoplifting and Employer theft trends in the U.S. over the last 5 years.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9BF7C-1369-439B-B628-AB66359B3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 lnSpcReduction="10000"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Shoplifting, now considered the number one property crime in America     ( Zuckerman 2020).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ourse of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years the average loss per incident in 2014 was $317.84. In 2018 it jumped to $546.67 per incident. 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terms of shrinkage loss, the U.S comes in at the highest with a shrinkage loss of 67.01 billion.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hoplifting incidents occur during the busiest times of the week from Wednesday to Saturday.</a:t>
            </a:r>
          </a:p>
          <a:p>
            <a:endParaRPr lang="en-US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F7129F9-5C35-4AA1-9692-2736B6446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0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444"/>
    </mc:Choice>
    <mc:Fallback>
      <p:transition spd="slow" advTm="6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EF3C76-84D2-48BC-AB9D-879976A0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057101" cy="4480726"/>
          </a:xfrm>
        </p:spPr>
        <p:txBody>
          <a:bodyPr>
            <a:normAutofit/>
          </a:bodyPr>
          <a:lstStyle/>
          <a:p>
            <a:pPr algn="r"/>
            <a:r>
              <a:rPr lang="en-US" sz="3200" dirty="0"/>
              <a:t>Application of 2 Criminological Theories.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2EA3CF8-F70E-496B-9EA8-46C656D787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907839"/>
              </p:ext>
            </p:extLst>
          </p:nvPr>
        </p:nvGraphicFramePr>
        <p:xfrm>
          <a:off x="5170778" y="1188637"/>
          <a:ext cx="4780416" cy="448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344D5E9-368D-43C1-A4F6-B2F6D8E46F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81"/>
    </mc:Choice>
    <mc:Fallback>
      <p:transition spd="slow" advTm="35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1EBD3F-0E57-419F-A6FE-99F6B312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Analysis of, “why they do it</a:t>
            </a:r>
            <a:r>
              <a:rPr lang="en-US" sz="6600" dirty="0"/>
              <a:t>”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DC4BFD4-6711-4CAB-A80C-59B8BCEC5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 fontScale="92500"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Besides the pressures of society to obtain items that they normally may not be able to buy, most shoplifters steal to profit off of those items.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other people that steal for the thrill or the excitement of not getting caught.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There are also some that steal out of feelings of anger, loss, disempowerment, and entitlement and then end up becoming addicted.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120C518-443E-41A2-81D8-6F9D9753F1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1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63"/>
    </mc:Choice>
    <mc:Fallback>
      <p:transition spd="slow" advTm="43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EB5F8-FD8E-45AE-95DF-CBBCEB14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3200" dirty="0"/>
              <a:t>Methods used by shoplifters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5BC58-4E74-4A40-991D-8F3201B3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Hiding items under a big coat or sweater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Sticking items in a purse or other shopping bag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Sticking items into a stroller or cart and walking out of a store</a:t>
            </a: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in a group using one person to distract while another grabs items to steal</a:t>
            </a:r>
          </a:p>
          <a:p>
            <a:endParaRPr lang="en-US" sz="2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9E9998B-108D-410B-B0F1-0A27FFA1AF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55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727"/>
    </mc:Choice>
    <mc:Fallback>
      <p:transition spd="slow" advTm="47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716EF-2A06-44BB-AE57-C4422E22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3200" dirty="0"/>
              <a:t>Evaluation of standard loss prevention methods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CBD7272-0276-4341-B9F2-58570402D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823219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8F5B364-9AFF-4AEF-9DCC-A65B8ABF29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7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288"/>
    </mc:Choice>
    <mc:Fallback>
      <p:transition spd="slow" advTm="45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24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26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F8188-06A9-4F79-863F-3927AA038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Creation of a storewide loss prevention plan for the Holidays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30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BAE03-24C1-4C74-8101-F5C0AB40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Hiring on additional loss prevention officers during the holidays to have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 </a:t>
            </a: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physically on the floor watching people for any potential shoplifters.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high ticket items in open areas where store staff can visibly see them.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Placing alarm tags on items that are prone to theft.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Having huddles with store staff, with every shift start to discuss security measures and address any concerns.</a:t>
            </a:r>
          </a:p>
          <a:p>
            <a:endParaRPr lang="en-US" sz="220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A32FD2-BCB1-42DD-A762-B32CB3EB6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7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22"/>
    </mc:Choice>
    <mc:Fallback>
      <p:transition spd="slow" advTm="61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4090D-CD95-4B41-BE3D-6596953D3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F3E811-B104-4DFF-951A-008C860FF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787E8E-2DA3-42F6-8115-F96F46B1C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203" y="1443390"/>
            <a:ext cx="3268216" cy="3405880"/>
          </a:xfrm>
        </p:spPr>
        <p:txBody>
          <a:bodyPr>
            <a:normAutofit/>
          </a:bodyPr>
          <a:lstStyle/>
          <a:p>
            <a:r>
              <a:rPr lang="en-US" sz="3200" b="1" dirty="0"/>
              <a:t>Conclusion: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9F18D893-86FC-4FCD-AE1B-B20A0871C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010307"/>
              </p:ext>
            </p:extLst>
          </p:nvPr>
        </p:nvGraphicFramePr>
        <p:xfrm>
          <a:off x="1289304" y="1266614"/>
          <a:ext cx="5769224" cy="3759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16CE167-6C52-45D6-8156-630B3BBA25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88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71"/>
    </mc:Choice>
    <mc:Fallback>
      <p:transition spd="slow" advTm="24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4090D-CD95-4B41-BE3D-6596953D3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F3E811-B104-4DFF-951A-008C860FF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3EDAE-C101-4091-9BE0-68B7A859AAE7}"/>
              </a:ext>
            </a:extLst>
          </p:cNvPr>
          <p:cNvSpPr txBox="1"/>
          <p:nvPr/>
        </p:nvSpPr>
        <p:spPr>
          <a:xfrm>
            <a:off x="1289304" y="1266614"/>
            <a:ext cx="5769224" cy="3759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dirty="0">
                <a:effectLst/>
              </a:rPr>
              <a:t>References:</a:t>
            </a:r>
          </a:p>
          <a:p>
            <a:pPr marL="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35 Shoplifting Statistics: 2020/2021 Data, Trends &amp; Impact ...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</a:rPr>
              <a:t>https://comparecamp.com/shoplifting-statistics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endParaRPr lang="en-US" sz="2200" dirty="0">
              <a:effectLst/>
            </a:endParaRP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</a:rPr>
              <a:t> </a:t>
            </a:r>
          </a:p>
          <a:p>
            <a:pPr marL="0" marR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u="sng" dirty="0">
                <a:effectLst/>
                <a:hlinkClick r:id="rId4"/>
              </a:rPr>
              <a:t>Theft and Shoplifting - Criminal Justice – </a:t>
            </a:r>
            <a:r>
              <a:rPr lang="en-US" sz="2200" u="sng" dirty="0" err="1">
                <a:effectLst/>
                <a:hlinkClick r:id="rId4"/>
              </a:rPr>
              <a:t>IResearchNet</a:t>
            </a:r>
            <a:endParaRPr lang="en-US" sz="2200" u="sng" dirty="0">
              <a:effectLst/>
            </a:endParaRP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</a:rPr>
              <a:t>criminal-justice.iresearchnet.com/crime/theft-shoplifting/4/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E723B44-E2AA-47BE-BAB0-F863F9957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8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32"/>
    </mc:Choice>
    <mc:Fallback>
      <p:transition spd="slow" advTm="13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4BD33C8405441AB2F3DDAB317F178" ma:contentTypeVersion="14" ma:contentTypeDescription="Create a new document." ma:contentTypeScope="" ma:versionID="6851d35f5b1427a0e298bfe83d8e57ee">
  <xsd:schema xmlns:xsd="http://www.w3.org/2001/XMLSchema" xmlns:xs="http://www.w3.org/2001/XMLSchema" xmlns:p="http://schemas.microsoft.com/office/2006/metadata/properties" xmlns:ns3="5934c0ac-03c2-49e8-ab38-84f5375c3efd" xmlns:ns4="4d7d467e-7b32-4c50-a89d-00bd3e5b5426" targetNamespace="http://schemas.microsoft.com/office/2006/metadata/properties" ma:root="true" ma:fieldsID="249105ca38d6703936f0c2cd0fd7dad1" ns3:_="" ns4:_="">
    <xsd:import namespace="5934c0ac-03c2-49e8-ab38-84f5375c3efd"/>
    <xsd:import namespace="4d7d467e-7b32-4c50-a89d-00bd3e5b54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34c0ac-03c2-49e8-ab38-84f5375c3e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d467e-7b32-4c50-a89d-00bd3e5b542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E3BAD4-6366-4460-99C7-8B3BD760943A}">
  <ds:schemaRefs>
    <ds:schemaRef ds:uri="4d7d467e-7b32-4c50-a89d-00bd3e5b5426"/>
    <ds:schemaRef ds:uri="5934c0ac-03c2-49e8-ab38-84f5375c3ef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F10C307-248F-40FF-AA1B-D1F7260108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B975B6-0985-46AE-A3BD-E31D17C74397}">
  <ds:schemaRefs>
    <ds:schemaRef ds:uri="4d7d467e-7b32-4c50-a89d-00bd3e5b5426"/>
    <ds:schemaRef ds:uri="5934c0ac-03c2-49e8-ab38-84f5375c3ef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Widescreen</PresentationFormat>
  <Paragraphs>51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Office Theme</vt:lpstr>
      <vt:lpstr>Loss Prevention Strategies</vt:lpstr>
      <vt:lpstr>Definition of Shoplifting and Employee Theft</vt:lpstr>
      <vt:lpstr>Research on Shoplifting and Employee theft statistics.</vt:lpstr>
      <vt:lpstr>Identification of Shoplifting and Employer theft trends in the U.S. over the last 5 years.</vt:lpstr>
      <vt:lpstr>Application of 2 Criminological Theories.</vt:lpstr>
      <vt:lpstr>Analysis of, “why they do it”</vt:lpstr>
      <vt:lpstr>Methods used by shoplifters</vt:lpstr>
      <vt:lpstr>Evaluation of standard loss prevention methods</vt:lpstr>
      <vt:lpstr>Creation of a storewide loss prevention plan for the Holidays</vt:lpstr>
      <vt:lpstr>Conclusion: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Loss prevention Strategies</dc:title>
  <dc:creator>ml.cruz.leticia</dc:creator>
  <cp:lastModifiedBy>ml.cruz.leticia</cp:lastModifiedBy>
  <cp:revision>1</cp:revision>
  <dcterms:created xsi:type="dcterms:W3CDTF">2021-10-17T04:18:18Z</dcterms:created>
  <dcterms:modified xsi:type="dcterms:W3CDTF">2021-10-24T00:40:30Z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0x0101002084BD33C8405441AB2F3DDAB317F178</vt:lpwstr>
  </property>
</Properties>
</file>