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19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bstract image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64" name="Rectangle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ctangle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Student loans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By Brooklynn Painter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B566D9-DA2A-44CA-A6D8-3624DB88589C}"/>
              </a:ext>
            </a:extLst>
          </p:cNvPr>
          <p:cNvSpPr txBox="1"/>
          <p:nvPr/>
        </p:nvSpPr>
        <p:spPr>
          <a:xfrm>
            <a:off x="2676939" y="1643270"/>
            <a:ext cx="67453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think the best payment plan would be the 5 year one because it will allow me to pay the loans off in half the time with a smaller amount of interest as well and will allow me to be pretty much out of dept by the time I am 40! </a:t>
            </a:r>
          </a:p>
        </p:txBody>
      </p:sp>
    </p:spTree>
    <p:extLst>
      <p:ext uri="{BB962C8B-B14F-4D97-AF65-F5344CB8AC3E}">
        <p14:creationId xmlns:p14="http://schemas.microsoft.com/office/powerpoint/2010/main" val="231919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F2DE2F-E5F5-4A3F-B53A-24EBFC4F17D4}"/>
              </a:ext>
            </a:extLst>
          </p:cNvPr>
          <p:cNvSpPr txBox="1"/>
          <p:nvPr/>
        </p:nvSpPr>
        <p:spPr>
          <a:xfrm>
            <a:off x="1498600" y="1130300"/>
            <a:ext cx="87757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repaying loans, you have to think about monthly payments, the impact on your credit score and how you will budget everything so that you are not missing payments. I have been in school for two years so I actually will have to budget a lot more than most people do for this project. I did learn that if you are attending school, you will be able to put off paying back loans until 6 months after you are actually done. I also learned that there is a limit to how much the government can give you at a time so you need to think about that when you are putting loans payments off. </a:t>
            </a:r>
          </a:p>
        </p:txBody>
      </p:sp>
    </p:spTree>
    <p:extLst>
      <p:ext uri="{BB962C8B-B14F-4D97-AF65-F5344CB8AC3E}">
        <p14:creationId xmlns:p14="http://schemas.microsoft.com/office/powerpoint/2010/main" val="31816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330AE65-C76C-461D-A350-3F5D7D623C89}"/>
              </a:ext>
            </a:extLst>
          </p:cNvPr>
          <p:cNvSpPr txBox="1"/>
          <p:nvPr/>
        </p:nvSpPr>
        <p:spPr>
          <a:xfrm>
            <a:off x="889000" y="1371600"/>
            <a:ext cx="9715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My monthly payments right now are $65 because I am still in school and trying to pay as much as I can off until I graduate. Then my monthly payments should stay about the same because I will have paid off so much of it which means the payments will fit into my budget. I am hoping to pay it back within the 10 year payment plan which is why I am doing the payments while in school too.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724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7B7F6F-2728-445F-AF0F-ADB34F9E4B15}"/>
              </a:ext>
            </a:extLst>
          </p:cNvPr>
          <p:cNvSpPr txBox="1"/>
          <p:nvPr/>
        </p:nvSpPr>
        <p:spPr>
          <a:xfrm>
            <a:off x="1409700" y="1651000"/>
            <a:ext cx="96901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Glassdoor shows that the starting salary for what I want to do is around $45,000 but Linked in shows that it starts around $40,000 so that is already within the $5000 difference range. So I would probably make around $42,000 annually. I think that is a great starting salary for any school counselor and I really wouldn’t mind making that because then I could afford to pay around $200 a month on my loans instead of the $65! </a:t>
            </a:r>
          </a:p>
        </p:txBody>
      </p:sp>
    </p:spTree>
    <p:extLst>
      <p:ext uri="{BB962C8B-B14F-4D97-AF65-F5344CB8AC3E}">
        <p14:creationId xmlns:p14="http://schemas.microsoft.com/office/powerpoint/2010/main" val="2401825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0DB4D0-C4EE-4311-B9B7-D3765B8EDCAA}"/>
              </a:ext>
            </a:extLst>
          </p:cNvPr>
          <p:cNvSpPr txBox="1"/>
          <p:nvPr/>
        </p:nvSpPr>
        <p:spPr>
          <a:xfrm>
            <a:off x="3035300" y="13843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D02285-98FA-4324-AC88-E3829C8C1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826290"/>
              </p:ext>
            </p:extLst>
          </p:nvPr>
        </p:nvGraphicFramePr>
        <p:xfrm>
          <a:off x="2014330" y="719666"/>
          <a:ext cx="814567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5670">
                  <a:extLst>
                    <a:ext uri="{9D8B030D-6E8A-4147-A177-3AD203B41FA5}">
                      <a16:colId xmlns:a16="http://schemas.microsoft.com/office/drawing/2014/main" val="1872586108"/>
                    </a:ext>
                  </a:extLst>
                </a:gridCol>
              </a:tblGrid>
              <a:tr h="216747">
                <a:tc>
                  <a:txBody>
                    <a:bodyPr/>
                    <a:lstStyle/>
                    <a:p>
                      <a:r>
                        <a:rPr lang="en-US" dirty="0"/>
                        <a:t>Budget for yearly and monthly salary or $45000 or $3750 a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475693"/>
                  </a:ext>
                </a:extLst>
              </a:tr>
              <a:tr h="1192107">
                <a:tc>
                  <a:txBody>
                    <a:bodyPr/>
                    <a:lstStyle/>
                    <a:p>
                      <a:r>
                        <a:rPr lang="en-US" dirty="0"/>
                        <a:t>Groceries= $4800 a year  or $400 a month</a:t>
                      </a:r>
                    </a:p>
                    <a:p>
                      <a:r>
                        <a:rPr lang="en-US" dirty="0"/>
                        <a:t>Rent = $8,100 a  year or $675 a month</a:t>
                      </a:r>
                    </a:p>
                    <a:p>
                      <a:r>
                        <a:rPr lang="en-US" dirty="0"/>
                        <a:t>Car insurance = $1,260 a year or $105 a month</a:t>
                      </a:r>
                    </a:p>
                    <a:p>
                      <a:r>
                        <a:rPr lang="en-US" dirty="0"/>
                        <a:t>Cigarettes = $3,024 a year or $252 a month</a:t>
                      </a:r>
                    </a:p>
                    <a:p>
                      <a:r>
                        <a:rPr lang="en-US" dirty="0"/>
                        <a:t>Student loans =$2,265 a year (to pay off in 10 years) or $189 a month</a:t>
                      </a:r>
                    </a:p>
                    <a:p>
                      <a:r>
                        <a:rPr lang="en-US" dirty="0"/>
                        <a:t>Gas = $600 a year or about $50 a month</a:t>
                      </a:r>
                    </a:p>
                    <a:p>
                      <a:r>
                        <a:rPr lang="en-US" dirty="0"/>
                        <a:t>Other necessities = $9,000 a year or $750 a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836627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r>
                        <a:rPr lang="en-US" dirty="0"/>
                        <a:t>Bills = $4,620 a year or $385 a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022393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r>
                        <a:rPr lang="en-US" dirty="0"/>
                        <a:t>Vet = $800 a year or about $67 a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079903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r>
                        <a:rPr lang="en-US" dirty="0"/>
                        <a:t>Total = $34,304 a year or $2865 a month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606616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r>
                        <a:rPr lang="en-US" dirty="0"/>
                        <a:t>Leaving $10,696 to use for trips and savings a year!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737631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r>
                        <a:rPr lang="en-US" dirty="0"/>
                        <a:t>Or $885 a month!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093896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170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903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0DB4D0-C4EE-4311-B9B7-D3765B8EDCAA}"/>
              </a:ext>
            </a:extLst>
          </p:cNvPr>
          <p:cNvSpPr txBox="1"/>
          <p:nvPr/>
        </p:nvSpPr>
        <p:spPr>
          <a:xfrm>
            <a:off x="3467100" y="1490317"/>
            <a:ext cx="525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Right now my total </a:t>
            </a:r>
            <a:r>
              <a:rPr lang="en-US" dirty="0" err="1"/>
              <a:t>Fasfa</a:t>
            </a:r>
            <a:r>
              <a:rPr lang="en-US" dirty="0"/>
              <a:t> government loans are $27,179 because they are $21,500 plus $5,679 in interest! I also have about $14,863 in grants that I do not have to pay back! </a:t>
            </a:r>
          </a:p>
        </p:txBody>
      </p:sp>
    </p:spTree>
    <p:extLst>
      <p:ext uri="{BB962C8B-B14F-4D97-AF65-F5344CB8AC3E}">
        <p14:creationId xmlns:p14="http://schemas.microsoft.com/office/powerpoint/2010/main" val="3301275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0F9FBC-D128-4D53-AB85-6481480F020A}"/>
              </a:ext>
            </a:extLst>
          </p:cNvPr>
          <p:cNvSpPr txBox="1"/>
          <p:nvPr/>
        </p:nvSpPr>
        <p:spPr>
          <a:xfrm>
            <a:off x="2133600" y="1643270"/>
            <a:ext cx="80705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minimum monthly payment for my student loans to be paid off in the 10 year minimum time period is about $189 which is not bad at all. I have a lot of time to be able to pay it off and with my yearly budget, I will be able to do it in less time than that! My interest for the 10 years is $ 5,679 which is not bad at all. It is only about 5% of my monthly salary to pay off my dept within 10 years which really is nothing at all. </a:t>
            </a:r>
          </a:p>
        </p:txBody>
      </p:sp>
    </p:spTree>
    <p:extLst>
      <p:ext uri="{BB962C8B-B14F-4D97-AF65-F5344CB8AC3E}">
        <p14:creationId xmlns:p14="http://schemas.microsoft.com/office/powerpoint/2010/main" val="4289062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824FC1-9706-4477-80DE-EE09BA6845A2}"/>
              </a:ext>
            </a:extLst>
          </p:cNvPr>
          <p:cNvSpPr txBox="1"/>
          <p:nvPr/>
        </p:nvSpPr>
        <p:spPr>
          <a:xfrm>
            <a:off x="1881808" y="1785730"/>
            <a:ext cx="762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My interest for the 10 years is $ 5,679 which is not bad at all. My future loans will be about $27,179 because they are $21,500 plus $5,679 in interest over the next few years.  I could apply for refinancing of my loans and get a 3.99% fixed interested rate to lower my monthly payment on my loans and pay them off even sooner. </a:t>
            </a:r>
          </a:p>
        </p:txBody>
      </p:sp>
    </p:spTree>
    <p:extLst>
      <p:ext uri="{BB962C8B-B14F-4D97-AF65-F5344CB8AC3E}">
        <p14:creationId xmlns:p14="http://schemas.microsoft.com/office/powerpoint/2010/main" val="2957484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6B5ED79-5368-439D-8B17-CDDF109C5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052386"/>
              </p:ext>
            </p:extLst>
          </p:nvPr>
        </p:nvGraphicFramePr>
        <p:xfrm>
          <a:off x="2032000" y="2050429"/>
          <a:ext cx="81280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90660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Shorter payment terms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987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 would pay $303 a month to pay it off in 7 years and the interest would be $3,502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767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 would pay $346 a month to pay it off in 6 years and the interest would be $3215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476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 would pay $406 a month to pay it off in 5 years and the interest would be $2,667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181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782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92E9E5-79AF-4029-8FCA-9C327D54FD8F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659927E4-E194-47BE-91C2-B87D50CF51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4A532A-EA0D-41F9-B458-AF9358EF2F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{B1B39265-297C-4FA1-B086-C5A3D30EAE0B}tf56410444_win32</Template>
  <TotalTime>119</TotalTime>
  <Words>781</Words>
  <Application>Microsoft Office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Avenir Next LT Pro</vt:lpstr>
      <vt:lpstr>Avenir Next LT Pro Light</vt:lpstr>
      <vt:lpstr>Garamond</vt:lpstr>
      <vt:lpstr>SavonVTI</vt:lpstr>
      <vt:lpstr>Student loans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loans</dc:title>
  <dc:creator>on.painter.brooklynn</dc:creator>
  <cp:lastModifiedBy>on.painter.brooklynn</cp:lastModifiedBy>
  <cp:revision>11</cp:revision>
  <dcterms:created xsi:type="dcterms:W3CDTF">2020-11-21T19:59:56Z</dcterms:created>
  <dcterms:modified xsi:type="dcterms:W3CDTF">2020-12-06T21:05:50Z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