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4"/>
  </p:sldMasterIdLst>
  <p:sldIdLst>
    <p:sldId id="256" r:id="rId5"/>
    <p:sldId id="257" r:id="rId6"/>
    <p:sldId id="258" r:id="rId7"/>
    <p:sldId id="259" r:id="rId8"/>
    <p:sldId id="260" r:id="rId9"/>
    <p:sldId id="261" r:id="rId10"/>
    <p:sldId id="262" r:id="rId11"/>
    <p:sldId id="263" r:id="rId12"/>
    <p:sldId id="264" r:id="rId13"/>
    <p:sldId id="265" r:id="rId14"/>
    <p:sldId id="272" r:id="rId15"/>
    <p:sldId id="268" r:id="rId16"/>
    <p:sldId id="270" r:id="rId17"/>
    <p:sldId id="271" r:id="rId18"/>
  </p:sldIdLst>
  <p:sldSz cx="12192000" cy="65833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5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hicks.sherry" userId="80748817-1764-4fc1-90db-1c53d8c024f5" providerId="ADAL" clId="{AC43ED5A-CBD9-4F68-86D5-14B3C66D4223}"/>
    <pc:docChg chg="undo redo custSel mod addSld delSld modSld">
      <pc:chgData name="hp.hicks.sherry" userId="80748817-1764-4fc1-90db-1c53d8c024f5" providerId="ADAL" clId="{AC43ED5A-CBD9-4F68-86D5-14B3C66D4223}" dt="2020-08-03T08:40:31.906" v="2517"/>
      <pc:docMkLst>
        <pc:docMk/>
      </pc:docMkLst>
      <pc:sldChg chg="modSp">
        <pc:chgData name="hp.hicks.sherry" userId="80748817-1764-4fc1-90db-1c53d8c024f5" providerId="ADAL" clId="{AC43ED5A-CBD9-4F68-86D5-14B3C66D4223}" dt="2020-07-31T07:55:04.727" v="1636" actId="1076"/>
        <pc:sldMkLst>
          <pc:docMk/>
          <pc:sldMk cId="3723032086" sldId="258"/>
        </pc:sldMkLst>
        <pc:spChg chg="mod">
          <ac:chgData name="hp.hicks.sherry" userId="80748817-1764-4fc1-90db-1c53d8c024f5" providerId="ADAL" clId="{AC43ED5A-CBD9-4F68-86D5-14B3C66D4223}" dt="2020-07-31T07:55:04.727" v="1636" actId="1076"/>
          <ac:spMkLst>
            <pc:docMk/>
            <pc:sldMk cId="3723032086" sldId="258"/>
            <ac:spMk id="2" creationId="{BB4A05AB-5789-4BB3-BCB2-0261B0894FA5}"/>
          </ac:spMkLst>
        </pc:spChg>
      </pc:sldChg>
      <pc:sldChg chg="modSp">
        <pc:chgData name="hp.hicks.sherry" userId="80748817-1764-4fc1-90db-1c53d8c024f5" providerId="ADAL" clId="{AC43ED5A-CBD9-4F68-86D5-14B3C66D4223}" dt="2020-07-31T07:57:28.438" v="1638" actId="1076"/>
        <pc:sldMkLst>
          <pc:docMk/>
          <pc:sldMk cId="3131616707" sldId="259"/>
        </pc:sldMkLst>
        <pc:spChg chg="mod">
          <ac:chgData name="hp.hicks.sherry" userId="80748817-1764-4fc1-90db-1c53d8c024f5" providerId="ADAL" clId="{AC43ED5A-CBD9-4F68-86D5-14B3C66D4223}" dt="2020-07-31T07:57:28.438" v="1638" actId="1076"/>
          <ac:spMkLst>
            <pc:docMk/>
            <pc:sldMk cId="3131616707" sldId="259"/>
            <ac:spMk id="2" creationId="{6D3E100E-5CA6-4788-9FCD-C365CAB57604}"/>
          </ac:spMkLst>
        </pc:spChg>
      </pc:sldChg>
      <pc:sldChg chg="modSp">
        <pc:chgData name="hp.hicks.sherry" userId="80748817-1764-4fc1-90db-1c53d8c024f5" providerId="ADAL" clId="{AC43ED5A-CBD9-4F68-86D5-14B3C66D4223}" dt="2020-07-31T07:57:57.777" v="1640" actId="1076"/>
        <pc:sldMkLst>
          <pc:docMk/>
          <pc:sldMk cId="81146635" sldId="260"/>
        </pc:sldMkLst>
        <pc:spChg chg="mod">
          <ac:chgData name="hp.hicks.sherry" userId="80748817-1764-4fc1-90db-1c53d8c024f5" providerId="ADAL" clId="{AC43ED5A-CBD9-4F68-86D5-14B3C66D4223}" dt="2020-07-31T07:57:48.060" v="1639" actId="1076"/>
          <ac:spMkLst>
            <pc:docMk/>
            <pc:sldMk cId="81146635" sldId="260"/>
            <ac:spMk id="2" creationId="{ADCD9100-7286-464B-A60F-4CB47B96DADE}"/>
          </ac:spMkLst>
        </pc:spChg>
        <pc:graphicFrameChg chg="mod modGraphic">
          <ac:chgData name="hp.hicks.sherry" userId="80748817-1764-4fc1-90db-1c53d8c024f5" providerId="ADAL" clId="{AC43ED5A-CBD9-4F68-86D5-14B3C66D4223}" dt="2020-07-31T07:57:57.777" v="1640" actId="1076"/>
          <ac:graphicFrameMkLst>
            <pc:docMk/>
            <pc:sldMk cId="81146635" sldId="260"/>
            <ac:graphicFrameMk id="4" creationId="{FAB5C1EB-F541-4456-BB83-72F4F74A851E}"/>
          </ac:graphicFrameMkLst>
        </pc:graphicFrameChg>
      </pc:sldChg>
      <pc:sldChg chg="addSp delSp modSp">
        <pc:chgData name="hp.hicks.sherry" userId="80748817-1764-4fc1-90db-1c53d8c024f5" providerId="ADAL" clId="{AC43ED5A-CBD9-4F68-86D5-14B3C66D4223}" dt="2020-08-03T08:15:55.304" v="2096" actId="20577"/>
        <pc:sldMkLst>
          <pc:docMk/>
          <pc:sldMk cId="1005663073" sldId="261"/>
        </pc:sldMkLst>
        <pc:spChg chg="mod">
          <ac:chgData name="hp.hicks.sherry" userId="80748817-1764-4fc1-90db-1c53d8c024f5" providerId="ADAL" clId="{AC43ED5A-CBD9-4F68-86D5-14B3C66D4223}" dt="2020-07-31T07:58:54.809" v="1642" actId="1076"/>
          <ac:spMkLst>
            <pc:docMk/>
            <pc:sldMk cId="1005663073" sldId="261"/>
            <ac:spMk id="2" creationId="{0DDFDA0C-F7BC-4DAB-87E9-0275E9D7F19B}"/>
          </ac:spMkLst>
        </pc:spChg>
        <pc:spChg chg="add del mod">
          <ac:chgData name="hp.hicks.sherry" userId="80748817-1764-4fc1-90db-1c53d8c024f5" providerId="ADAL" clId="{AC43ED5A-CBD9-4F68-86D5-14B3C66D4223}" dt="2020-07-29T08:42:27.983" v="153" actId="26606"/>
          <ac:spMkLst>
            <pc:docMk/>
            <pc:sldMk cId="1005663073" sldId="261"/>
            <ac:spMk id="3" creationId="{3AC1B9B0-B118-4642-8F7A-2E17E800E009}"/>
          </ac:spMkLst>
        </pc:spChg>
        <pc:spChg chg="add del">
          <ac:chgData name="hp.hicks.sherry" userId="80748817-1764-4fc1-90db-1c53d8c024f5" providerId="ADAL" clId="{AC43ED5A-CBD9-4F68-86D5-14B3C66D4223}" dt="2020-07-29T08:42:27.871" v="152" actId="26606"/>
          <ac:spMkLst>
            <pc:docMk/>
            <pc:sldMk cId="1005663073" sldId="261"/>
            <ac:spMk id="12" creationId="{7E2C7115-5336-410C-AD71-0F0952A2E5A7}"/>
          </ac:spMkLst>
        </pc:spChg>
        <pc:spChg chg="add del">
          <ac:chgData name="hp.hicks.sherry" userId="80748817-1764-4fc1-90db-1c53d8c024f5" providerId="ADAL" clId="{AC43ED5A-CBD9-4F68-86D5-14B3C66D4223}" dt="2020-07-29T08:41:58.060" v="146" actId="26606"/>
          <ac:spMkLst>
            <pc:docMk/>
            <pc:sldMk cId="1005663073" sldId="261"/>
            <ac:spMk id="13" creationId="{3F088236-D655-4F88-B238-E16762358025}"/>
          </ac:spMkLst>
        </pc:spChg>
        <pc:spChg chg="add del">
          <ac:chgData name="hp.hicks.sherry" userId="80748817-1764-4fc1-90db-1c53d8c024f5" providerId="ADAL" clId="{AC43ED5A-CBD9-4F68-86D5-14B3C66D4223}" dt="2020-07-29T08:41:58.060" v="146" actId="26606"/>
          <ac:spMkLst>
            <pc:docMk/>
            <pc:sldMk cId="1005663073" sldId="261"/>
            <ac:spMk id="15" creationId="{3DAC0C92-199E-475C-9390-119A9B027276}"/>
          </ac:spMkLst>
        </pc:spChg>
        <pc:spChg chg="add del">
          <ac:chgData name="hp.hicks.sherry" userId="80748817-1764-4fc1-90db-1c53d8c024f5" providerId="ADAL" clId="{AC43ED5A-CBD9-4F68-86D5-14B3C66D4223}" dt="2020-07-29T08:41:58.060" v="146" actId="26606"/>
          <ac:spMkLst>
            <pc:docMk/>
            <pc:sldMk cId="1005663073" sldId="261"/>
            <ac:spMk id="17" creationId="{C4CFB339-0ED8-4FE2-9EF1-6D1375B8499B}"/>
          </ac:spMkLst>
        </pc:spChg>
        <pc:spChg chg="add">
          <ac:chgData name="hp.hicks.sherry" userId="80748817-1764-4fc1-90db-1c53d8c024f5" providerId="ADAL" clId="{AC43ED5A-CBD9-4F68-86D5-14B3C66D4223}" dt="2020-07-29T08:42:27.983" v="153" actId="26606"/>
          <ac:spMkLst>
            <pc:docMk/>
            <pc:sldMk cId="1005663073" sldId="261"/>
            <ac:spMk id="18" creationId="{27B538D5-95DB-47ED-9CB4-34AE5BF78E6B}"/>
          </ac:spMkLst>
        </pc:spChg>
        <pc:spChg chg="add del">
          <ac:chgData name="hp.hicks.sherry" userId="80748817-1764-4fc1-90db-1c53d8c024f5" providerId="ADAL" clId="{AC43ED5A-CBD9-4F68-86D5-14B3C66D4223}" dt="2020-07-29T08:41:58.060" v="146" actId="26606"/>
          <ac:spMkLst>
            <pc:docMk/>
            <pc:sldMk cId="1005663073" sldId="261"/>
            <ac:spMk id="19" creationId="{31896C80-2069-4431-9C19-83B913734490}"/>
          </ac:spMkLst>
        </pc:spChg>
        <pc:spChg chg="add del">
          <ac:chgData name="hp.hicks.sherry" userId="80748817-1764-4fc1-90db-1c53d8c024f5" providerId="ADAL" clId="{AC43ED5A-CBD9-4F68-86D5-14B3C66D4223}" dt="2020-07-29T08:41:58.060" v="146" actId="26606"/>
          <ac:spMkLst>
            <pc:docMk/>
            <pc:sldMk cId="1005663073" sldId="261"/>
            <ac:spMk id="21" creationId="{BF120A21-0841-4823-B0C4-28AEBCEF9B78}"/>
          </ac:spMkLst>
        </pc:spChg>
        <pc:spChg chg="add del">
          <ac:chgData name="hp.hicks.sherry" userId="80748817-1764-4fc1-90db-1c53d8c024f5" providerId="ADAL" clId="{AC43ED5A-CBD9-4F68-86D5-14B3C66D4223}" dt="2020-07-29T08:42:12.976" v="148" actId="26606"/>
          <ac:spMkLst>
            <pc:docMk/>
            <pc:sldMk cId="1005663073" sldId="261"/>
            <ac:spMk id="22" creationId="{ADC5C86B-28CE-4597-97B7-4C09E20141C3}"/>
          </ac:spMkLst>
        </pc:spChg>
        <pc:spChg chg="add del">
          <ac:chgData name="hp.hicks.sherry" userId="80748817-1764-4fc1-90db-1c53d8c024f5" providerId="ADAL" clId="{AC43ED5A-CBD9-4F68-86D5-14B3C66D4223}" dt="2020-07-29T08:41:58.060" v="146" actId="26606"/>
          <ac:spMkLst>
            <pc:docMk/>
            <pc:sldMk cId="1005663073" sldId="261"/>
            <ac:spMk id="23" creationId="{DBB05BAE-BBD3-4289-899F-A6851503C6B0}"/>
          </ac:spMkLst>
        </pc:spChg>
        <pc:spChg chg="add del">
          <ac:chgData name="hp.hicks.sherry" userId="80748817-1764-4fc1-90db-1c53d8c024f5" providerId="ADAL" clId="{AC43ED5A-CBD9-4F68-86D5-14B3C66D4223}" dt="2020-07-29T08:41:58.060" v="146" actId="26606"/>
          <ac:spMkLst>
            <pc:docMk/>
            <pc:sldMk cId="1005663073" sldId="261"/>
            <ac:spMk id="25" creationId="{9874D11C-36F5-4BBE-A490-019A54E953B0}"/>
          </ac:spMkLst>
        </pc:spChg>
        <pc:spChg chg="add del">
          <ac:chgData name="hp.hicks.sherry" userId="80748817-1764-4fc1-90db-1c53d8c024f5" providerId="ADAL" clId="{AC43ED5A-CBD9-4F68-86D5-14B3C66D4223}" dt="2020-07-29T08:42:18.552" v="150" actId="26606"/>
          <ac:spMkLst>
            <pc:docMk/>
            <pc:sldMk cId="1005663073" sldId="261"/>
            <ac:spMk id="33" creationId="{3AC1B9B0-B118-4642-8F7A-2E17E800E009}"/>
          </ac:spMkLst>
        </pc:spChg>
        <pc:spChg chg="add del">
          <ac:chgData name="hp.hicks.sherry" userId="80748817-1764-4fc1-90db-1c53d8c024f5" providerId="ADAL" clId="{AC43ED5A-CBD9-4F68-86D5-14B3C66D4223}" dt="2020-07-29T08:42:27.871" v="152" actId="26606"/>
          <ac:spMkLst>
            <pc:docMk/>
            <pc:sldMk cId="1005663073" sldId="261"/>
            <ac:spMk id="35" creationId="{E80B86A7-A1EC-475B-9166-88902B033A38}"/>
          </ac:spMkLst>
        </pc:spChg>
        <pc:spChg chg="add del">
          <ac:chgData name="hp.hicks.sherry" userId="80748817-1764-4fc1-90db-1c53d8c024f5" providerId="ADAL" clId="{AC43ED5A-CBD9-4F68-86D5-14B3C66D4223}" dt="2020-07-29T08:42:27.871" v="152" actId="26606"/>
          <ac:spMkLst>
            <pc:docMk/>
            <pc:sldMk cId="1005663073" sldId="261"/>
            <ac:spMk id="36" creationId="{C2C29CB1-9F74-4879-A6AF-AEA67B6F1F4D}"/>
          </ac:spMkLst>
        </pc:spChg>
        <pc:spChg chg="add del">
          <ac:chgData name="hp.hicks.sherry" userId="80748817-1764-4fc1-90db-1c53d8c024f5" providerId="ADAL" clId="{AC43ED5A-CBD9-4F68-86D5-14B3C66D4223}" dt="2020-07-29T08:42:27.871" v="152" actId="26606"/>
          <ac:spMkLst>
            <pc:docMk/>
            <pc:sldMk cId="1005663073" sldId="261"/>
            <ac:spMk id="37" creationId="{3AC1B9B0-B118-4642-8F7A-2E17E800E009}"/>
          </ac:spMkLst>
        </pc:spChg>
        <pc:spChg chg="add">
          <ac:chgData name="hp.hicks.sherry" userId="80748817-1764-4fc1-90db-1c53d8c024f5" providerId="ADAL" clId="{AC43ED5A-CBD9-4F68-86D5-14B3C66D4223}" dt="2020-07-29T08:42:27.983" v="153" actId="26606"/>
          <ac:spMkLst>
            <pc:docMk/>
            <pc:sldMk cId="1005663073" sldId="261"/>
            <ac:spMk id="39" creationId="{8DF4D7F6-81B5-452A-9CE6-76D81F91D41B}"/>
          </ac:spMkLst>
        </pc:spChg>
        <pc:spChg chg="add">
          <ac:chgData name="hp.hicks.sherry" userId="80748817-1764-4fc1-90db-1c53d8c024f5" providerId="ADAL" clId="{AC43ED5A-CBD9-4F68-86D5-14B3C66D4223}" dt="2020-07-29T08:42:27.983" v="153" actId="26606"/>
          <ac:spMkLst>
            <pc:docMk/>
            <pc:sldMk cId="1005663073" sldId="261"/>
            <ac:spMk id="40" creationId="{4600514D-20FB-4559-97DC-D1DC39E6C3DE}"/>
          </ac:spMkLst>
        </pc:spChg>
        <pc:spChg chg="add">
          <ac:chgData name="hp.hicks.sherry" userId="80748817-1764-4fc1-90db-1c53d8c024f5" providerId="ADAL" clId="{AC43ED5A-CBD9-4F68-86D5-14B3C66D4223}" dt="2020-07-29T08:42:27.983" v="153" actId="26606"/>
          <ac:spMkLst>
            <pc:docMk/>
            <pc:sldMk cId="1005663073" sldId="261"/>
            <ac:spMk id="41" creationId="{266F638A-E405-4AC0-B984-72E5813B0DD1}"/>
          </ac:spMkLst>
        </pc:spChg>
        <pc:spChg chg="add del mod">
          <ac:chgData name="hp.hicks.sherry" userId="80748817-1764-4fc1-90db-1c53d8c024f5" providerId="ADAL" clId="{AC43ED5A-CBD9-4F68-86D5-14B3C66D4223}" dt="2020-07-29T08:48:36.925" v="183"/>
          <ac:spMkLst>
            <pc:docMk/>
            <pc:sldMk cId="1005663073" sldId="261"/>
            <ac:spMk id="42" creationId="{3AC1B9B0-B118-4642-8F7A-2E17E800E009}"/>
          </ac:spMkLst>
        </pc:spChg>
        <pc:grpChg chg="add del">
          <ac:chgData name="hp.hicks.sherry" userId="80748817-1764-4fc1-90db-1c53d8c024f5" providerId="ADAL" clId="{AC43ED5A-CBD9-4F68-86D5-14B3C66D4223}" dt="2020-07-29T08:42:12.976" v="148" actId="26606"/>
          <ac:grpSpMkLst>
            <pc:docMk/>
            <pc:sldMk cId="1005663073" sldId="261"/>
            <ac:grpSpMk id="10" creationId="{E09B7E24-271E-4A3A-9D65-EE95ED9723D3}"/>
          </ac:grpSpMkLst>
        </pc:grpChg>
        <pc:graphicFrameChg chg="add del mod ord modGraphic">
          <ac:chgData name="hp.hicks.sherry" userId="80748817-1764-4fc1-90db-1c53d8c024f5" providerId="ADAL" clId="{AC43ED5A-CBD9-4F68-86D5-14B3C66D4223}" dt="2020-07-29T08:47:28.812" v="176" actId="3680"/>
          <ac:graphicFrameMkLst>
            <pc:docMk/>
            <pc:sldMk cId="1005663073" sldId="261"/>
            <ac:graphicFrameMk id="4" creationId="{18924164-ED3C-4170-BD22-BDEBBA96E528}"/>
          </ac:graphicFrameMkLst>
        </pc:graphicFrameChg>
        <pc:graphicFrameChg chg="add del mod">
          <ac:chgData name="hp.hicks.sherry" userId="80748817-1764-4fc1-90db-1c53d8c024f5" providerId="ADAL" clId="{AC43ED5A-CBD9-4F68-86D5-14B3C66D4223}" dt="2020-07-29T08:46:25.838" v="168"/>
          <ac:graphicFrameMkLst>
            <pc:docMk/>
            <pc:sldMk cId="1005663073" sldId="261"/>
            <ac:graphicFrameMk id="24" creationId="{8DB19214-A626-4880-A8C1-ACC315F76839}"/>
          </ac:graphicFrameMkLst>
        </pc:graphicFrameChg>
        <pc:graphicFrameChg chg="add del mod ord modGraphic">
          <ac:chgData name="hp.hicks.sherry" userId="80748817-1764-4fc1-90db-1c53d8c024f5" providerId="ADAL" clId="{AC43ED5A-CBD9-4F68-86D5-14B3C66D4223}" dt="2020-07-29T08:48:15.825" v="181" actId="3680"/>
          <ac:graphicFrameMkLst>
            <pc:docMk/>
            <pc:sldMk cId="1005663073" sldId="261"/>
            <ac:graphicFrameMk id="26" creationId="{350AEC2F-EB96-496A-819D-3F1FE7854ACF}"/>
          </ac:graphicFrameMkLst>
        </pc:graphicFrameChg>
        <pc:graphicFrameChg chg="add mod ord modGraphic">
          <ac:chgData name="hp.hicks.sherry" userId="80748817-1764-4fc1-90db-1c53d8c024f5" providerId="ADAL" clId="{AC43ED5A-CBD9-4F68-86D5-14B3C66D4223}" dt="2020-08-03T08:15:55.304" v="2096" actId="20577"/>
          <ac:graphicFrameMkLst>
            <pc:docMk/>
            <pc:sldMk cId="1005663073" sldId="261"/>
            <ac:graphicFrameMk id="34" creationId="{BA504D98-282F-4FCD-B747-2F1CECF48873}"/>
          </ac:graphicFrameMkLst>
        </pc:graphicFrameChg>
        <pc:picChg chg="add del">
          <ac:chgData name="hp.hicks.sherry" userId="80748817-1764-4fc1-90db-1c53d8c024f5" providerId="ADAL" clId="{AC43ED5A-CBD9-4F68-86D5-14B3C66D4223}" dt="2020-07-29T08:41:58.060" v="146" actId="26606"/>
          <ac:picMkLst>
            <pc:docMk/>
            <pc:sldMk cId="1005663073" sldId="261"/>
            <ac:picMk id="5" creationId="{23B0201B-1D4B-488E-AD6C-65F2C7596FF6}"/>
          </ac:picMkLst>
        </pc:picChg>
        <pc:picChg chg="add del">
          <ac:chgData name="hp.hicks.sherry" userId="80748817-1764-4fc1-90db-1c53d8c024f5" providerId="ADAL" clId="{AC43ED5A-CBD9-4F68-86D5-14B3C66D4223}" dt="2020-07-29T08:42:12.976" v="148" actId="26606"/>
          <ac:picMkLst>
            <pc:docMk/>
            <pc:sldMk cId="1005663073" sldId="261"/>
            <ac:picMk id="7" creationId="{302E83DC-8337-4194-BD55-DD19FDE80CC8}"/>
          </ac:picMkLst>
        </pc:picChg>
        <pc:cxnChg chg="add del">
          <ac:chgData name="hp.hicks.sherry" userId="80748817-1764-4fc1-90db-1c53d8c024f5" providerId="ADAL" clId="{AC43ED5A-CBD9-4F68-86D5-14B3C66D4223}" dt="2020-07-29T08:42:18.552" v="150" actId="26606"/>
          <ac:cxnSpMkLst>
            <pc:docMk/>
            <pc:sldMk cId="1005663073" sldId="261"/>
            <ac:cxnSpMk id="8" creationId="{0B5F7E3B-C5F1-40E0-A491-558BAFBC1127}"/>
          </ac:cxnSpMkLst>
        </pc:cxnChg>
        <pc:cxnChg chg="add del">
          <ac:chgData name="hp.hicks.sherry" userId="80748817-1764-4fc1-90db-1c53d8c024f5" providerId="ADAL" clId="{AC43ED5A-CBD9-4F68-86D5-14B3C66D4223}" dt="2020-07-29T08:41:58.060" v="146" actId="26606"/>
          <ac:cxnSpMkLst>
            <pc:docMk/>
            <pc:sldMk cId="1005663073" sldId="261"/>
            <ac:cxnSpMk id="9" creationId="{64FA5DFF-7FE6-4855-84E6-DFA78EE978BD}"/>
          </ac:cxnSpMkLst>
        </pc:cxnChg>
        <pc:cxnChg chg="add del">
          <ac:chgData name="hp.hicks.sherry" userId="80748817-1764-4fc1-90db-1c53d8c024f5" providerId="ADAL" clId="{AC43ED5A-CBD9-4F68-86D5-14B3C66D4223}" dt="2020-07-29T08:41:58.060" v="146" actId="26606"/>
          <ac:cxnSpMkLst>
            <pc:docMk/>
            <pc:sldMk cId="1005663073" sldId="261"/>
            <ac:cxnSpMk id="11" creationId="{2AFD8CBA-54A3-4363-991B-B9C631BBFA74}"/>
          </ac:cxnSpMkLst>
        </pc:cxnChg>
        <pc:cxnChg chg="add">
          <ac:chgData name="hp.hicks.sherry" userId="80748817-1764-4fc1-90db-1c53d8c024f5" providerId="ADAL" clId="{AC43ED5A-CBD9-4F68-86D5-14B3C66D4223}" dt="2020-07-29T08:42:27.983" v="153" actId="26606"/>
          <ac:cxnSpMkLst>
            <pc:docMk/>
            <pc:sldMk cId="1005663073" sldId="261"/>
            <ac:cxnSpMk id="14" creationId="{7D1CBE93-B17D-4509-843C-82287C38032A}"/>
          </ac:cxnSpMkLst>
        </pc:cxnChg>
        <pc:cxnChg chg="add">
          <ac:chgData name="hp.hicks.sherry" userId="80748817-1764-4fc1-90db-1c53d8c024f5" providerId="ADAL" clId="{AC43ED5A-CBD9-4F68-86D5-14B3C66D4223}" dt="2020-07-29T08:42:27.983" v="153" actId="26606"/>
          <ac:cxnSpMkLst>
            <pc:docMk/>
            <pc:sldMk cId="1005663073" sldId="261"/>
            <ac:cxnSpMk id="16" creationId="{AE6277B4-6A43-48AB-89B2-3442221619CC}"/>
          </ac:cxnSpMkLst>
        </pc:cxnChg>
      </pc:sldChg>
      <pc:sldChg chg="addSp delSp modSp">
        <pc:chgData name="hp.hicks.sherry" userId="80748817-1764-4fc1-90db-1c53d8c024f5" providerId="ADAL" clId="{AC43ED5A-CBD9-4F68-86D5-14B3C66D4223}" dt="2020-08-03T08:10:09.171" v="2046" actId="14100"/>
        <pc:sldMkLst>
          <pc:docMk/>
          <pc:sldMk cId="4078196413" sldId="262"/>
        </pc:sldMkLst>
        <pc:spChg chg="mod">
          <ac:chgData name="hp.hicks.sherry" userId="80748817-1764-4fc1-90db-1c53d8c024f5" providerId="ADAL" clId="{AC43ED5A-CBD9-4F68-86D5-14B3C66D4223}" dt="2020-08-03T08:10:09.171" v="2046" actId="14100"/>
          <ac:spMkLst>
            <pc:docMk/>
            <pc:sldMk cId="4078196413" sldId="262"/>
            <ac:spMk id="2" creationId="{9F810F2A-FE99-478A-84C7-FF12BD7DB882}"/>
          </ac:spMkLst>
        </pc:spChg>
        <pc:spChg chg="del">
          <ac:chgData name="hp.hicks.sherry" userId="80748817-1764-4fc1-90db-1c53d8c024f5" providerId="ADAL" clId="{AC43ED5A-CBD9-4F68-86D5-14B3C66D4223}" dt="2020-07-29T14:02:30.981" v="1528" actId="26606"/>
          <ac:spMkLst>
            <pc:docMk/>
            <pc:sldMk cId="4078196413" sldId="262"/>
            <ac:spMk id="3" creationId="{3902570A-594C-45B6-8335-A2047D312CD3}"/>
          </ac:spMkLst>
        </pc:spChg>
        <pc:spChg chg="add del mod">
          <ac:chgData name="hp.hicks.sherry" userId="80748817-1764-4fc1-90db-1c53d8c024f5" providerId="ADAL" clId="{AC43ED5A-CBD9-4F68-86D5-14B3C66D4223}" dt="2020-07-29T13:08:33.527" v="1378" actId="11529"/>
          <ac:spMkLst>
            <pc:docMk/>
            <pc:sldMk cId="4078196413" sldId="262"/>
            <ac:spMk id="4" creationId="{77436012-757C-45DE-8368-AE2119C41ACF}"/>
          </ac:spMkLst>
        </pc:spChg>
        <pc:spChg chg="add">
          <ac:chgData name="hp.hicks.sherry" userId="80748817-1764-4fc1-90db-1c53d8c024f5" providerId="ADAL" clId="{AC43ED5A-CBD9-4F68-86D5-14B3C66D4223}" dt="2020-07-29T14:02:30.981" v="1528" actId="26606"/>
          <ac:spMkLst>
            <pc:docMk/>
            <pc:sldMk cId="4078196413" sldId="262"/>
            <ac:spMk id="20" creationId="{9179DE42-5613-4B35-A1E6-6CCBAA13C743}"/>
          </ac:spMkLst>
        </pc:spChg>
        <pc:spChg chg="add">
          <ac:chgData name="hp.hicks.sherry" userId="80748817-1764-4fc1-90db-1c53d8c024f5" providerId="ADAL" clId="{AC43ED5A-CBD9-4F68-86D5-14B3C66D4223}" dt="2020-07-29T14:02:30.981" v="1528" actId="26606"/>
          <ac:spMkLst>
            <pc:docMk/>
            <pc:sldMk cId="4078196413" sldId="262"/>
            <ac:spMk id="26" creationId="{52FB45E9-914E-4471-AC87-E475CD51767D}"/>
          </ac:spMkLst>
        </pc:spChg>
        <pc:spChg chg="add">
          <ac:chgData name="hp.hicks.sherry" userId="80748817-1764-4fc1-90db-1c53d8c024f5" providerId="ADAL" clId="{AC43ED5A-CBD9-4F68-86D5-14B3C66D4223}" dt="2020-07-29T14:02:30.981" v="1528" actId="26606"/>
          <ac:spMkLst>
            <pc:docMk/>
            <pc:sldMk cId="4078196413" sldId="262"/>
            <ac:spMk id="28" creationId="{C310626D-5743-49D4-8F7D-88C4F8F05774}"/>
          </ac:spMkLst>
        </pc:spChg>
        <pc:spChg chg="add">
          <ac:chgData name="hp.hicks.sherry" userId="80748817-1764-4fc1-90db-1c53d8c024f5" providerId="ADAL" clId="{AC43ED5A-CBD9-4F68-86D5-14B3C66D4223}" dt="2020-07-29T14:02:30.981" v="1528" actId="26606"/>
          <ac:spMkLst>
            <pc:docMk/>
            <pc:sldMk cId="4078196413" sldId="262"/>
            <ac:spMk id="30" creationId="{3C195FC1-B568-4C72-9902-34CB35DDD7A1}"/>
          </ac:spMkLst>
        </pc:spChg>
        <pc:spChg chg="add">
          <ac:chgData name="hp.hicks.sherry" userId="80748817-1764-4fc1-90db-1c53d8c024f5" providerId="ADAL" clId="{AC43ED5A-CBD9-4F68-86D5-14B3C66D4223}" dt="2020-07-29T14:02:30.981" v="1528" actId="26606"/>
          <ac:spMkLst>
            <pc:docMk/>
            <pc:sldMk cId="4078196413" sldId="262"/>
            <ac:spMk id="32" creationId="{EF2BDF77-362C-43F0-8CBB-A969EC2AE0C4}"/>
          </ac:spMkLst>
        </pc:spChg>
        <pc:spChg chg="add">
          <ac:chgData name="hp.hicks.sherry" userId="80748817-1764-4fc1-90db-1c53d8c024f5" providerId="ADAL" clId="{AC43ED5A-CBD9-4F68-86D5-14B3C66D4223}" dt="2020-07-29T14:02:30.981" v="1528" actId="26606"/>
          <ac:spMkLst>
            <pc:docMk/>
            <pc:sldMk cId="4078196413" sldId="262"/>
            <ac:spMk id="34" creationId="{4BE96B01-3929-432D-B8C2-ADBCB74C2EF4}"/>
          </ac:spMkLst>
        </pc:spChg>
        <pc:spChg chg="add">
          <ac:chgData name="hp.hicks.sherry" userId="80748817-1764-4fc1-90db-1c53d8c024f5" providerId="ADAL" clId="{AC43ED5A-CBD9-4F68-86D5-14B3C66D4223}" dt="2020-07-29T14:02:30.981" v="1528" actId="26606"/>
          <ac:spMkLst>
            <pc:docMk/>
            <pc:sldMk cId="4078196413" sldId="262"/>
            <ac:spMk id="36" creationId="{2A6FCDE6-CDE2-4C51-B18E-A95CFB679714}"/>
          </ac:spMkLst>
        </pc:spChg>
        <pc:spChg chg="add">
          <ac:chgData name="hp.hicks.sherry" userId="80748817-1764-4fc1-90db-1c53d8c024f5" providerId="ADAL" clId="{AC43ED5A-CBD9-4F68-86D5-14B3C66D4223}" dt="2020-07-29T14:02:30.981" v="1528" actId="26606"/>
          <ac:spMkLst>
            <pc:docMk/>
            <pc:sldMk cId="4078196413" sldId="262"/>
            <ac:spMk id="38" creationId="{9D2E8756-2465-473A-BA2A-2DB1D6224745}"/>
          </ac:spMkLst>
        </pc:spChg>
        <pc:grpChg chg="add">
          <ac:chgData name="hp.hicks.sherry" userId="80748817-1764-4fc1-90db-1c53d8c024f5" providerId="ADAL" clId="{AC43ED5A-CBD9-4F68-86D5-14B3C66D4223}" dt="2020-07-29T14:02:30.981" v="1528" actId="26606"/>
          <ac:grpSpMkLst>
            <pc:docMk/>
            <pc:sldMk cId="4078196413" sldId="262"/>
            <ac:grpSpMk id="8" creationId="{38369844-B327-4D49-98E4-827203ADF009}"/>
          </ac:grpSpMkLst>
        </pc:grpChg>
        <pc:cxnChg chg="add">
          <ac:chgData name="hp.hicks.sherry" userId="80748817-1764-4fc1-90db-1c53d8c024f5" providerId="ADAL" clId="{AC43ED5A-CBD9-4F68-86D5-14B3C66D4223}" dt="2020-07-29T14:02:30.981" v="1528" actId="26606"/>
          <ac:cxnSpMkLst>
            <pc:docMk/>
            <pc:sldMk cId="4078196413" sldId="262"/>
            <ac:cxnSpMk id="22" creationId="{EB898B32-3891-4C3A-8F58-C5969D2E9033}"/>
          </ac:cxnSpMkLst>
        </pc:cxnChg>
        <pc:cxnChg chg="add">
          <ac:chgData name="hp.hicks.sherry" userId="80748817-1764-4fc1-90db-1c53d8c024f5" providerId="ADAL" clId="{AC43ED5A-CBD9-4F68-86D5-14B3C66D4223}" dt="2020-07-29T14:02:30.981" v="1528" actId="26606"/>
          <ac:cxnSpMkLst>
            <pc:docMk/>
            <pc:sldMk cId="4078196413" sldId="262"/>
            <ac:cxnSpMk id="24" creationId="{4AE4806D-B8F9-4679-A68A-9BD21C01A301}"/>
          </ac:cxnSpMkLst>
        </pc:cxnChg>
      </pc:sldChg>
      <pc:sldChg chg="addSp delSp modSp mod setBg setClrOvrMap">
        <pc:chgData name="hp.hicks.sherry" userId="80748817-1764-4fc1-90db-1c53d8c024f5" providerId="ADAL" clId="{AC43ED5A-CBD9-4F68-86D5-14B3C66D4223}" dt="2020-08-03T08:22:29.051" v="2418" actId="13926"/>
        <pc:sldMkLst>
          <pc:docMk/>
          <pc:sldMk cId="2730528735" sldId="263"/>
        </pc:sldMkLst>
        <pc:spChg chg="mod">
          <ac:chgData name="hp.hicks.sherry" userId="80748817-1764-4fc1-90db-1c53d8c024f5" providerId="ADAL" clId="{AC43ED5A-CBD9-4F68-86D5-14B3C66D4223}" dt="2020-08-03T08:22:29.051" v="2418" actId="13926"/>
          <ac:spMkLst>
            <pc:docMk/>
            <pc:sldMk cId="2730528735" sldId="263"/>
            <ac:spMk id="2" creationId="{82E63948-7273-4661-B5C4-510747265DEB}"/>
          </ac:spMkLst>
        </pc:spChg>
        <pc:spChg chg="del mod">
          <ac:chgData name="hp.hicks.sherry" userId="80748817-1764-4fc1-90db-1c53d8c024f5" providerId="ADAL" clId="{AC43ED5A-CBD9-4F68-86D5-14B3C66D4223}" dt="2020-07-31T16:58:13.573" v="1811" actId="3680"/>
          <ac:spMkLst>
            <pc:docMk/>
            <pc:sldMk cId="2730528735" sldId="263"/>
            <ac:spMk id="3" creationId="{AA82BF6D-9ED3-4EE9-A4AD-8D16AA36C0E6}"/>
          </ac:spMkLst>
        </pc:spChg>
        <pc:spChg chg="add">
          <ac:chgData name="hp.hicks.sherry" userId="80748817-1764-4fc1-90db-1c53d8c024f5" providerId="ADAL" clId="{AC43ED5A-CBD9-4F68-86D5-14B3C66D4223}" dt="2020-07-31T17:02:33.224" v="1861" actId="26606"/>
          <ac:spMkLst>
            <pc:docMk/>
            <pc:sldMk cId="2730528735" sldId="263"/>
            <ac:spMk id="11" creationId="{4F8B2185-AE38-43EA-9FA9-E5378AD730D2}"/>
          </ac:spMkLst>
        </pc:spChg>
        <pc:spChg chg="add">
          <ac:chgData name="hp.hicks.sherry" userId="80748817-1764-4fc1-90db-1c53d8c024f5" providerId="ADAL" clId="{AC43ED5A-CBD9-4F68-86D5-14B3C66D4223}" dt="2020-07-31T17:02:33.224" v="1861" actId="26606"/>
          <ac:spMkLst>
            <pc:docMk/>
            <pc:sldMk cId="2730528735" sldId="263"/>
            <ac:spMk id="13" creationId="{0D36BD5A-BF22-48CD-8A55-28B19177CE42}"/>
          </ac:spMkLst>
        </pc:spChg>
        <pc:spChg chg="add del">
          <ac:chgData name="hp.hicks.sherry" userId="80748817-1764-4fc1-90db-1c53d8c024f5" providerId="ADAL" clId="{AC43ED5A-CBD9-4F68-86D5-14B3C66D4223}" dt="2020-07-31T17:02:33.039" v="1860" actId="26606"/>
          <ac:spMkLst>
            <pc:docMk/>
            <pc:sldMk cId="2730528735" sldId="263"/>
            <ac:spMk id="21" creationId="{5AFB35D3-858E-4E79-BF76-43CADC0A2E54}"/>
          </ac:spMkLst>
        </pc:spChg>
        <pc:spChg chg="add">
          <ac:chgData name="hp.hicks.sherry" userId="80748817-1764-4fc1-90db-1c53d8c024f5" providerId="ADAL" clId="{AC43ED5A-CBD9-4F68-86D5-14B3C66D4223}" dt="2020-07-31T17:02:33.224" v="1861" actId="26606"/>
          <ac:spMkLst>
            <pc:docMk/>
            <pc:sldMk cId="2730528735" sldId="263"/>
            <ac:spMk id="23" creationId="{4D7B8F8F-4528-4480-AFA3-A006195F5AAC}"/>
          </ac:spMkLst>
        </pc:spChg>
        <pc:grpChg chg="add del">
          <ac:chgData name="hp.hicks.sherry" userId="80748817-1764-4fc1-90db-1c53d8c024f5" providerId="ADAL" clId="{AC43ED5A-CBD9-4F68-86D5-14B3C66D4223}" dt="2020-07-31T17:02:33.039" v="1860" actId="26606"/>
          <ac:grpSpMkLst>
            <pc:docMk/>
            <pc:sldMk cId="2730528735" sldId="263"/>
            <ac:grpSpMk id="9" creationId="{E09B7E24-271E-4A3A-9D65-EE95ED9723D3}"/>
          </ac:grpSpMkLst>
        </pc:grpChg>
        <pc:graphicFrameChg chg="add mod ord modGraphic">
          <ac:chgData name="hp.hicks.sherry" userId="80748817-1764-4fc1-90db-1c53d8c024f5" providerId="ADAL" clId="{AC43ED5A-CBD9-4F68-86D5-14B3C66D4223}" dt="2020-08-03T08:12:11.770" v="2058" actId="20577"/>
          <ac:graphicFrameMkLst>
            <pc:docMk/>
            <pc:sldMk cId="2730528735" sldId="263"/>
            <ac:graphicFrameMk id="4" creationId="{B31272DB-452D-400E-817B-59CB9414FAA3}"/>
          </ac:graphicFrameMkLst>
        </pc:graphicFrameChg>
      </pc:sldChg>
      <pc:sldChg chg="addSp delSp modSp">
        <pc:chgData name="hp.hicks.sherry" userId="80748817-1764-4fc1-90db-1c53d8c024f5" providerId="ADAL" clId="{AC43ED5A-CBD9-4F68-86D5-14B3C66D4223}" dt="2020-08-03T07:58:45.711" v="2032" actId="14100"/>
        <pc:sldMkLst>
          <pc:docMk/>
          <pc:sldMk cId="1321156972" sldId="264"/>
        </pc:sldMkLst>
        <pc:spChg chg="del mod">
          <ac:chgData name="hp.hicks.sherry" userId="80748817-1764-4fc1-90db-1c53d8c024f5" providerId="ADAL" clId="{AC43ED5A-CBD9-4F68-86D5-14B3C66D4223}" dt="2020-07-29T13:17:25.282" v="1383" actId="26606"/>
          <ac:spMkLst>
            <pc:docMk/>
            <pc:sldMk cId="1321156972" sldId="264"/>
            <ac:spMk id="2" creationId="{B6467813-2B0B-4A08-A6EB-22AA238B009A}"/>
          </ac:spMkLst>
        </pc:spChg>
        <pc:spChg chg="del">
          <ac:chgData name="hp.hicks.sherry" userId="80748817-1764-4fc1-90db-1c53d8c024f5" providerId="ADAL" clId="{AC43ED5A-CBD9-4F68-86D5-14B3C66D4223}" dt="2020-07-29T13:16:57.617" v="1379"/>
          <ac:spMkLst>
            <pc:docMk/>
            <pc:sldMk cId="1321156972" sldId="264"/>
            <ac:spMk id="3" creationId="{704F4F1A-E168-433E-AB54-78AB209C8B4F}"/>
          </ac:spMkLst>
        </pc:spChg>
        <pc:spChg chg="add del mod">
          <ac:chgData name="hp.hicks.sherry" userId="80748817-1764-4fc1-90db-1c53d8c024f5" providerId="ADAL" clId="{AC43ED5A-CBD9-4F68-86D5-14B3C66D4223}" dt="2020-07-31T07:45:28.585" v="1531"/>
          <ac:spMkLst>
            <pc:docMk/>
            <pc:sldMk cId="1321156972" sldId="264"/>
            <ac:spMk id="6" creationId="{436340AA-E2D2-4030-9099-54E2EA52C5CA}"/>
          </ac:spMkLst>
        </pc:spChg>
        <pc:spChg chg="add del">
          <ac:chgData name="hp.hicks.sherry" userId="80748817-1764-4fc1-90db-1c53d8c024f5" providerId="ADAL" clId="{AC43ED5A-CBD9-4F68-86D5-14B3C66D4223}" dt="2020-07-29T13:17:24.347" v="1382" actId="26606"/>
          <ac:spMkLst>
            <pc:docMk/>
            <pc:sldMk cId="1321156972" sldId="264"/>
            <ac:spMk id="9" creationId="{4D7B8F8F-4528-4480-AFA3-A006195F5AAC}"/>
          </ac:spMkLst>
        </pc:spChg>
        <pc:spChg chg="add del">
          <ac:chgData name="hp.hicks.sherry" userId="80748817-1764-4fc1-90db-1c53d8c024f5" providerId="ADAL" clId="{AC43ED5A-CBD9-4F68-86D5-14B3C66D4223}" dt="2020-07-29T13:17:24.347" v="1382" actId="26606"/>
          <ac:spMkLst>
            <pc:docMk/>
            <pc:sldMk cId="1321156972" sldId="264"/>
            <ac:spMk id="11" creationId="{4F8B2185-AE38-43EA-9FA9-E5378AD730D2}"/>
          </ac:spMkLst>
        </pc:spChg>
        <pc:spChg chg="add del">
          <ac:chgData name="hp.hicks.sherry" userId="80748817-1764-4fc1-90db-1c53d8c024f5" providerId="ADAL" clId="{AC43ED5A-CBD9-4F68-86D5-14B3C66D4223}" dt="2020-07-29T13:17:24.347" v="1382" actId="26606"/>
          <ac:spMkLst>
            <pc:docMk/>
            <pc:sldMk cId="1321156972" sldId="264"/>
            <ac:spMk id="13" creationId="{0D36BD5A-BF22-48CD-8A55-28B19177CE42}"/>
          </ac:spMkLst>
        </pc:spChg>
        <pc:spChg chg="add del">
          <ac:chgData name="hp.hicks.sherry" userId="80748817-1764-4fc1-90db-1c53d8c024f5" providerId="ADAL" clId="{AC43ED5A-CBD9-4F68-86D5-14B3C66D4223}" dt="2020-07-29T13:22:33.626" v="1386" actId="26606"/>
          <ac:spMkLst>
            <pc:docMk/>
            <pc:sldMk cId="1321156972" sldId="264"/>
            <ac:spMk id="21" creationId="{03E8462A-FEBA-4848-81CC-3F8DA3E477BE}"/>
          </ac:spMkLst>
        </pc:spChg>
        <pc:spChg chg="add del">
          <ac:chgData name="hp.hicks.sherry" userId="80748817-1764-4fc1-90db-1c53d8c024f5" providerId="ADAL" clId="{AC43ED5A-CBD9-4F68-86D5-14B3C66D4223}" dt="2020-07-29T13:22:33.626" v="1386" actId="26606"/>
          <ac:spMkLst>
            <pc:docMk/>
            <pc:sldMk cId="1321156972" sldId="264"/>
            <ac:spMk id="34" creationId="{7941F9B1-B01B-4A84-89D9-B169AEB4E456}"/>
          </ac:spMkLst>
        </pc:spChg>
        <pc:spChg chg="add del mod">
          <ac:chgData name="hp.hicks.sherry" userId="80748817-1764-4fc1-90db-1c53d8c024f5" providerId="ADAL" clId="{AC43ED5A-CBD9-4F68-86D5-14B3C66D4223}" dt="2020-08-03T07:58:07.986" v="2027"/>
          <ac:spMkLst>
            <pc:docMk/>
            <pc:sldMk cId="1321156972" sldId="264"/>
            <ac:spMk id="35" creationId="{A87E878D-B555-40D0-8F3C-C340C5B8C06D}"/>
          </ac:spMkLst>
        </pc:spChg>
        <pc:spChg chg="add del">
          <ac:chgData name="hp.hicks.sherry" userId="80748817-1764-4fc1-90db-1c53d8c024f5" providerId="ADAL" clId="{AC43ED5A-CBD9-4F68-86D5-14B3C66D4223}" dt="2020-07-31T07:45:46.789" v="1532" actId="26606"/>
          <ac:spMkLst>
            <pc:docMk/>
            <pc:sldMk cId="1321156972" sldId="264"/>
            <ac:spMk id="51" creationId="{03E8462A-FEBA-4848-81CC-3F8DA3E477BE}"/>
          </ac:spMkLst>
        </pc:spChg>
        <pc:spChg chg="add del">
          <ac:chgData name="hp.hicks.sherry" userId="80748817-1764-4fc1-90db-1c53d8c024f5" providerId="ADAL" clId="{AC43ED5A-CBD9-4F68-86D5-14B3C66D4223}" dt="2020-07-31T07:45:46.789" v="1532" actId="26606"/>
          <ac:spMkLst>
            <pc:docMk/>
            <pc:sldMk cId="1321156972" sldId="264"/>
            <ac:spMk id="64" creationId="{7941F9B1-B01B-4A84-89D9-B169AEB4E456}"/>
          </ac:spMkLst>
        </pc:spChg>
        <pc:spChg chg="add">
          <ac:chgData name="hp.hicks.sherry" userId="80748817-1764-4fc1-90db-1c53d8c024f5" providerId="ADAL" clId="{AC43ED5A-CBD9-4F68-86D5-14B3C66D4223}" dt="2020-07-31T07:45:46.789" v="1532" actId="26606"/>
          <ac:spMkLst>
            <pc:docMk/>
            <pc:sldMk cId="1321156972" sldId="264"/>
            <ac:spMk id="81" creationId="{03E8462A-FEBA-4848-81CC-3F8DA3E477BE}"/>
          </ac:spMkLst>
        </pc:spChg>
        <pc:spChg chg="add">
          <ac:chgData name="hp.hicks.sherry" userId="80748817-1764-4fc1-90db-1c53d8c024f5" providerId="ADAL" clId="{AC43ED5A-CBD9-4F68-86D5-14B3C66D4223}" dt="2020-07-31T07:45:46.789" v="1532" actId="26606"/>
          <ac:spMkLst>
            <pc:docMk/>
            <pc:sldMk cId="1321156972" sldId="264"/>
            <ac:spMk id="94" creationId="{7941F9B1-B01B-4A84-89D9-B169AEB4E456}"/>
          </ac:spMkLst>
        </pc:spChg>
        <pc:grpChg chg="add del">
          <ac:chgData name="hp.hicks.sherry" userId="80748817-1764-4fc1-90db-1c53d8c024f5" providerId="ADAL" clId="{AC43ED5A-CBD9-4F68-86D5-14B3C66D4223}" dt="2020-07-29T13:22:33.626" v="1386" actId="26606"/>
          <ac:grpSpMkLst>
            <pc:docMk/>
            <pc:sldMk cId="1321156972" sldId="264"/>
            <ac:grpSpMk id="20" creationId="{0DAF8575-DDD0-43E3-95E0-CF812F06AFED}"/>
          </ac:grpSpMkLst>
        </pc:grpChg>
        <pc:grpChg chg="add del">
          <ac:chgData name="hp.hicks.sherry" userId="80748817-1764-4fc1-90db-1c53d8c024f5" providerId="ADAL" clId="{AC43ED5A-CBD9-4F68-86D5-14B3C66D4223}" dt="2020-07-29T13:22:33.626" v="1386" actId="26606"/>
          <ac:grpSpMkLst>
            <pc:docMk/>
            <pc:sldMk cId="1321156972" sldId="264"/>
            <ac:grpSpMk id="23" creationId="{2109F83F-40FE-4DB3-84CC-09FB3340D06D}"/>
          </ac:grpSpMkLst>
        </pc:grpChg>
        <pc:grpChg chg="add del">
          <ac:chgData name="hp.hicks.sherry" userId="80748817-1764-4fc1-90db-1c53d8c024f5" providerId="ADAL" clId="{AC43ED5A-CBD9-4F68-86D5-14B3C66D4223}" dt="2020-07-31T07:45:46.789" v="1532" actId="26606"/>
          <ac:grpSpMkLst>
            <pc:docMk/>
            <pc:sldMk cId="1321156972" sldId="264"/>
            <ac:grpSpMk id="39" creationId="{0DAF8575-DDD0-43E3-95E0-CF812F06AFED}"/>
          </ac:grpSpMkLst>
        </pc:grpChg>
        <pc:grpChg chg="add del">
          <ac:chgData name="hp.hicks.sherry" userId="80748817-1764-4fc1-90db-1c53d8c024f5" providerId="ADAL" clId="{AC43ED5A-CBD9-4F68-86D5-14B3C66D4223}" dt="2020-07-31T07:45:46.789" v="1532" actId="26606"/>
          <ac:grpSpMkLst>
            <pc:docMk/>
            <pc:sldMk cId="1321156972" sldId="264"/>
            <ac:grpSpMk id="53" creationId="{2109F83F-40FE-4DB3-84CC-09FB3340D06D}"/>
          </ac:grpSpMkLst>
        </pc:grpChg>
        <pc:grpChg chg="add">
          <ac:chgData name="hp.hicks.sherry" userId="80748817-1764-4fc1-90db-1c53d8c024f5" providerId="ADAL" clId="{AC43ED5A-CBD9-4F68-86D5-14B3C66D4223}" dt="2020-07-31T07:45:46.789" v="1532" actId="26606"/>
          <ac:grpSpMkLst>
            <pc:docMk/>
            <pc:sldMk cId="1321156972" sldId="264"/>
            <ac:grpSpMk id="69" creationId="{0DAF8575-DDD0-43E3-95E0-CF812F06AFED}"/>
          </ac:grpSpMkLst>
        </pc:grpChg>
        <pc:grpChg chg="add">
          <ac:chgData name="hp.hicks.sherry" userId="80748817-1764-4fc1-90db-1c53d8c024f5" providerId="ADAL" clId="{AC43ED5A-CBD9-4F68-86D5-14B3C66D4223}" dt="2020-07-31T07:45:46.789" v="1532" actId="26606"/>
          <ac:grpSpMkLst>
            <pc:docMk/>
            <pc:sldMk cId="1321156972" sldId="264"/>
            <ac:grpSpMk id="83" creationId="{2109F83F-40FE-4DB3-84CC-09FB3340D06D}"/>
          </ac:grpSpMkLst>
        </pc:grpChg>
        <pc:graphicFrameChg chg="add del mod modGraphic">
          <ac:chgData name="hp.hicks.sherry" userId="80748817-1764-4fc1-90db-1c53d8c024f5" providerId="ADAL" clId="{AC43ED5A-CBD9-4F68-86D5-14B3C66D4223}" dt="2020-07-31T07:44:57.931" v="1530" actId="478"/>
          <ac:graphicFrameMkLst>
            <pc:docMk/>
            <pc:sldMk cId="1321156972" sldId="264"/>
            <ac:graphicFrameMk id="4" creationId="{3D152CE9-1FC3-4808-9F43-8F4F665E670E}"/>
          </ac:graphicFrameMkLst>
        </pc:graphicFrameChg>
        <pc:graphicFrameChg chg="add del mod modGraphic">
          <ac:chgData name="hp.hicks.sherry" userId="80748817-1764-4fc1-90db-1c53d8c024f5" providerId="ADAL" clId="{AC43ED5A-CBD9-4F68-86D5-14B3C66D4223}" dt="2020-08-03T07:57:50.208" v="2026" actId="478"/>
          <ac:graphicFrameMkLst>
            <pc:docMk/>
            <pc:sldMk cId="1321156972" sldId="264"/>
            <ac:graphicFrameMk id="7" creationId="{AE03589E-0646-4765-AD97-12CFA0045C6B}"/>
          </ac:graphicFrameMkLst>
        </pc:graphicFrameChg>
        <pc:graphicFrameChg chg="add mod modGraphic">
          <ac:chgData name="hp.hicks.sherry" userId="80748817-1764-4fc1-90db-1c53d8c024f5" providerId="ADAL" clId="{AC43ED5A-CBD9-4F68-86D5-14B3C66D4223}" dt="2020-08-03T07:58:45.711" v="2032" actId="14100"/>
          <ac:graphicFrameMkLst>
            <pc:docMk/>
            <pc:sldMk cId="1321156972" sldId="264"/>
            <ac:graphicFrameMk id="36" creationId="{46468206-9024-4824-88DE-7BDC92FFD94B}"/>
          </ac:graphicFrameMkLst>
        </pc:graphicFrameChg>
      </pc:sldChg>
      <pc:sldChg chg="addSp delSp modSp">
        <pc:chgData name="hp.hicks.sherry" userId="80748817-1764-4fc1-90db-1c53d8c024f5" providerId="ADAL" clId="{AC43ED5A-CBD9-4F68-86D5-14B3C66D4223}" dt="2020-08-03T08:05:14.236" v="2038" actId="14100"/>
        <pc:sldMkLst>
          <pc:docMk/>
          <pc:sldMk cId="3536052245" sldId="265"/>
        </pc:sldMkLst>
        <pc:spChg chg="del">
          <ac:chgData name="hp.hicks.sherry" userId="80748817-1764-4fc1-90db-1c53d8c024f5" providerId="ADAL" clId="{AC43ED5A-CBD9-4F68-86D5-14B3C66D4223}" dt="2020-07-29T13:45:00.733" v="1482" actId="26606"/>
          <ac:spMkLst>
            <pc:docMk/>
            <pc:sldMk cId="3536052245" sldId="265"/>
            <ac:spMk id="2" creationId="{E2DF3C51-7A9B-492F-922D-9B99633F18CE}"/>
          </ac:spMkLst>
        </pc:spChg>
        <pc:spChg chg="add del">
          <ac:chgData name="hp.hicks.sherry" userId="80748817-1764-4fc1-90db-1c53d8c024f5" providerId="ADAL" clId="{AC43ED5A-CBD9-4F68-86D5-14B3C66D4223}" dt="2020-07-29T13:44:49.760" v="1481"/>
          <ac:spMkLst>
            <pc:docMk/>
            <pc:sldMk cId="3536052245" sldId="265"/>
            <ac:spMk id="3" creationId="{0B734468-EBBA-49E6-BF68-9A7CB7A9BCE8}"/>
          </ac:spMkLst>
        </pc:spChg>
        <pc:spChg chg="add del">
          <ac:chgData name="hp.hicks.sherry" userId="80748817-1764-4fc1-90db-1c53d8c024f5" providerId="ADAL" clId="{AC43ED5A-CBD9-4F68-86D5-14B3C66D4223}" dt="2020-08-03T08:04:59.583" v="2035" actId="26606"/>
          <ac:spMkLst>
            <pc:docMk/>
            <pc:sldMk cId="3536052245" sldId="265"/>
            <ac:spMk id="13" creationId="{03E8462A-FEBA-4848-81CC-3F8DA3E477BE}"/>
          </ac:spMkLst>
        </pc:spChg>
        <pc:spChg chg="add del">
          <ac:chgData name="hp.hicks.sherry" userId="80748817-1764-4fc1-90db-1c53d8c024f5" providerId="ADAL" clId="{AC43ED5A-CBD9-4F68-86D5-14B3C66D4223}" dt="2020-08-03T08:04:59.583" v="2035" actId="26606"/>
          <ac:spMkLst>
            <pc:docMk/>
            <pc:sldMk cId="3536052245" sldId="265"/>
            <ac:spMk id="26" creationId="{7941F9B1-B01B-4A84-89D9-B169AEB4E456}"/>
          </ac:spMkLst>
        </pc:spChg>
        <pc:spChg chg="add del">
          <ac:chgData name="hp.hicks.sherry" userId="80748817-1764-4fc1-90db-1c53d8c024f5" providerId="ADAL" clId="{AC43ED5A-CBD9-4F68-86D5-14B3C66D4223}" dt="2020-07-29T13:45:46.667" v="1487" actId="26606"/>
          <ac:spMkLst>
            <pc:docMk/>
            <pc:sldMk cId="3536052245" sldId="265"/>
            <ac:spMk id="27" creationId="{03E8462A-FEBA-4848-81CC-3F8DA3E477BE}"/>
          </ac:spMkLst>
        </pc:spChg>
        <pc:spChg chg="add del mod">
          <ac:chgData name="hp.hicks.sherry" userId="80748817-1764-4fc1-90db-1c53d8c024f5" providerId="ADAL" clId="{AC43ED5A-CBD9-4F68-86D5-14B3C66D4223}" dt="2020-08-03T08:04:23.869" v="2034"/>
          <ac:spMkLst>
            <pc:docMk/>
            <pc:sldMk cId="3536052245" sldId="265"/>
            <ac:spMk id="28" creationId="{616169F1-E7C0-45E4-BEA6-9CA7230DF198}"/>
          </ac:spMkLst>
        </pc:spChg>
        <pc:spChg chg="add del">
          <ac:chgData name="hp.hicks.sherry" userId="80748817-1764-4fc1-90db-1c53d8c024f5" providerId="ADAL" clId="{AC43ED5A-CBD9-4F68-86D5-14B3C66D4223}" dt="2020-07-29T13:45:46.667" v="1487" actId="26606"/>
          <ac:spMkLst>
            <pc:docMk/>
            <pc:sldMk cId="3536052245" sldId="265"/>
            <ac:spMk id="40" creationId="{7941F9B1-B01B-4A84-89D9-B169AEB4E456}"/>
          </ac:spMkLst>
        </pc:spChg>
        <pc:spChg chg="add del">
          <ac:chgData name="hp.hicks.sherry" userId="80748817-1764-4fc1-90db-1c53d8c024f5" providerId="ADAL" clId="{AC43ED5A-CBD9-4F68-86D5-14B3C66D4223}" dt="2020-07-29T13:45:45.918" v="1486" actId="26606"/>
          <ac:spMkLst>
            <pc:docMk/>
            <pc:sldMk cId="3536052245" sldId="265"/>
            <ac:spMk id="57" creationId="{03E8462A-FEBA-4848-81CC-3F8DA3E477BE}"/>
          </ac:spMkLst>
        </pc:spChg>
        <pc:spChg chg="add del">
          <ac:chgData name="hp.hicks.sherry" userId="80748817-1764-4fc1-90db-1c53d8c024f5" providerId="ADAL" clId="{AC43ED5A-CBD9-4F68-86D5-14B3C66D4223}" dt="2020-07-29T13:45:45.918" v="1486" actId="26606"/>
          <ac:spMkLst>
            <pc:docMk/>
            <pc:sldMk cId="3536052245" sldId="265"/>
            <ac:spMk id="70" creationId="{7941F9B1-B01B-4A84-89D9-B169AEB4E456}"/>
          </ac:spMkLst>
        </pc:spChg>
        <pc:spChg chg="add del">
          <ac:chgData name="hp.hicks.sherry" userId="80748817-1764-4fc1-90db-1c53d8c024f5" providerId="ADAL" clId="{AC43ED5A-CBD9-4F68-86D5-14B3C66D4223}" dt="2020-07-29T13:46:31.197" v="1494" actId="26606"/>
          <ac:spMkLst>
            <pc:docMk/>
            <pc:sldMk cId="3536052245" sldId="265"/>
            <ac:spMk id="73" creationId="{03E8462A-FEBA-4848-81CC-3F8DA3E477BE}"/>
          </ac:spMkLst>
        </pc:spChg>
        <pc:spChg chg="add del">
          <ac:chgData name="hp.hicks.sherry" userId="80748817-1764-4fc1-90db-1c53d8c024f5" providerId="ADAL" clId="{AC43ED5A-CBD9-4F68-86D5-14B3C66D4223}" dt="2020-07-29T13:46:31.197" v="1494" actId="26606"/>
          <ac:spMkLst>
            <pc:docMk/>
            <pc:sldMk cId="3536052245" sldId="265"/>
            <ac:spMk id="75" creationId="{7941F9B1-B01B-4A84-89D9-B169AEB4E456}"/>
          </ac:spMkLst>
        </pc:spChg>
        <pc:spChg chg="add del">
          <ac:chgData name="hp.hicks.sherry" userId="80748817-1764-4fc1-90db-1c53d8c024f5" providerId="ADAL" clId="{AC43ED5A-CBD9-4F68-86D5-14B3C66D4223}" dt="2020-07-31T07:46:47.957" v="1539" actId="26606"/>
          <ac:spMkLst>
            <pc:docMk/>
            <pc:sldMk cId="3536052245" sldId="265"/>
            <ac:spMk id="78" creationId="{03E8462A-FEBA-4848-81CC-3F8DA3E477BE}"/>
          </ac:spMkLst>
        </pc:spChg>
        <pc:spChg chg="add del">
          <ac:chgData name="hp.hicks.sherry" userId="80748817-1764-4fc1-90db-1c53d8c024f5" providerId="ADAL" clId="{AC43ED5A-CBD9-4F68-86D5-14B3C66D4223}" dt="2020-07-31T07:46:47.957" v="1539" actId="26606"/>
          <ac:spMkLst>
            <pc:docMk/>
            <pc:sldMk cId="3536052245" sldId="265"/>
            <ac:spMk id="91" creationId="{7941F9B1-B01B-4A84-89D9-B169AEB4E456}"/>
          </ac:spMkLst>
        </pc:spChg>
        <pc:spChg chg="add del">
          <ac:chgData name="hp.hicks.sherry" userId="80748817-1764-4fc1-90db-1c53d8c024f5" providerId="ADAL" clId="{AC43ED5A-CBD9-4F68-86D5-14B3C66D4223}" dt="2020-07-29T13:46:10.596" v="1489" actId="26606"/>
          <ac:spMkLst>
            <pc:docMk/>
            <pc:sldMk cId="3536052245" sldId="265"/>
            <ac:spMk id="92" creationId="{03E8462A-FEBA-4848-81CC-3F8DA3E477BE}"/>
          </ac:spMkLst>
        </pc:spChg>
        <pc:spChg chg="add del">
          <ac:chgData name="hp.hicks.sherry" userId="80748817-1764-4fc1-90db-1c53d8c024f5" providerId="ADAL" clId="{AC43ED5A-CBD9-4F68-86D5-14B3C66D4223}" dt="2020-07-29T13:46:10.596" v="1489" actId="26606"/>
          <ac:spMkLst>
            <pc:docMk/>
            <pc:sldMk cId="3536052245" sldId="265"/>
            <ac:spMk id="105" creationId="{7941F9B1-B01B-4A84-89D9-B169AEB4E456}"/>
          </ac:spMkLst>
        </pc:spChg>
        <pc:spChg chg="add del">
          <ac:chgData name="hp.hicks.sherry" userId="80748817-1764-4fc1-90db-1c53d8c024f5" providerId="ADAL" clId="{AC43ED5A-CBD9-4F68-86D5-14B3C66D4223}" dt="2020-07-29T13:46:21.247" v="1491" actId="26606"/>
          <ac:spMkLst>
            <pc:docMk/>
            <pc:sldMk cId="3536052245" sldId="265"/>
            <ac:spMk id="108" creationId="{03E8462A-FEBA-4848-81CC-3F8DA3E477BE}"/>
          </ac:spMkLst>
        </pc:spChg>
        <pc:spChg chg="add del">
          <ac:chgData name="hp.hicks.sherry" userId="80748817-1764-4fc1-90db-1c53d8c024f5" providerId="ADAL" clId="{AC43ED5A-CBD9-4F68-86D5-14B3C66D4223}" dt="2020-07-29T13:46:21.247" v="1491" actId="26606"/>
          <ac:spMkLst>
            <pc:docMk/>
            <pc:sldMk cId="3536052245" sldId="265"/>
            <ac:spMk id="110" creationId="{7941F9B1-B01B-4A84-89D9-B169AEB4E456}"/>
          </ac:spMkLst>
        </pc:spChg>
        <pc:spChg chg="add del">
          <ac:chgData name="hp.hicks.sherry" userId="80748817-1764-4fc1-90db-1c53d8c024f5" providerId="ADAL" clId="{AC43ED5A-CBD9-4F68-86D5-14B3C66D4223}" dt="2020-07-31T07:46:21.844" v="1534" actId="26606"/>
          <ac:spMkLst>
            <pc:docMk/>
            <pc:sldMk cId="3536052245" sldId="265"/>
            <ac:spMk id="120" creationId="{F0656BFA-9C98-404D-A9A8-62F85430CB99}"/>
          </ac:spMkLst>
        </pc:spChg>
        <pc:spChg chg="add del">
          <ac:chgData name="hp.hicks.sherry" userId="80748817-1764-4fc1-90db-1c53d8c024f5" providerId="ADAL" clId="{AC43ED5A-CBD9-4F68-86D5-14B3C66D4223}" dt="2020-07-31T07:46:21.844" v="1534" actId="26606"/>
          <ac:spMkLst>
            <pc:docMk/>
            <pc:sldMk cId="3536052245" sldId="265"/>
            <ac:spMk id="122" creationId="{2CEFF5E2-6478-4C20-B0EB-864D7BD0A5E0}"/>
          </ac:spMkLst>
        </pc:spChg>
        <pc:grpChg chg="add del">
          <ac:chgData name="hp.hicks.sherry" userId="80748817-1764-4fc1-90db-1c53d8c024f5" providerId="ADAL" clId="{AC43ED5A-CBD9-4F68-86D5-14B3C66D4223}" dt="2020-08-03T08:04:59.583" v="2035" actId="26606"/>
          <ac:grpSpMkLst>
            <pc:docMk/>
            <pc:sldMk cId="3536052245" sldId="265"/>
            <ac:grpSpMk id="12" creationId="{0DAF8575-DDD0-43E3-95E0-CF812F06AFED}"/>
          </ac:grpSpMkLst>
        </pc:grpChg>
        <pc:grpChg chg="add del">
          <ac:chgData name="hp.hicks.sherry" userId="80748817-1764-4fc1-90db-1c53d8c024f5" providerId="ADAL" clId="{AC43ED5A-CBD9-4F68-86D5-14B3C66D4223}" dt="2020-08-03T08:04:59.583" v="2035" actId="26606"/>
          <ac:grpSpMkLst>
            <pc:docMk/>
            <pc:sldMk cId="3536052245" sldId="265"/>
            <ac:grpSpMk id="14" creationId="{2109F83F-40FE-4DB3-84CC-09FB3340D06D}"/>
          </ac:grpSpMkLst>
        </pc:grpChg>
        <pc:grpChg chg="add del">
          <ac:chgData name="hp.hicks.sherry" userId="80748817-1764-4fc1-90db-1c53d8c024f5" providerId="ADAL" clId="{AC43ED5A-CBD9-4F68-86D5-14B3C66D4223}" dt="2020-07-29T13:45:46.667" v="1487" actId="26606"/>
          <ac:grpSpMkLst>
            <pc:docMk/>
            <pc:sldMk cId="3536052245" sldId="265"/>
            <ac:grpSpMk id="15" creationId="{0DAF8575-DDD0-43E3-95E0-CF812F06AFED}"/>
          </ac:grpSpMkLst>
        </pc:grpChg>
        <pc:grpChg chg="add del">
          <ac:chgData name="hp.hicks.sherry" userId="80748817-1764-4fc1-90db-1c53d8c024f5" providerId="ADAL" clId="{AC43ED5A-CBD9-4F68-86D5-14B3C66D4223}" dt="2020-07-29T13:45:46.667" v="1487" actId="26606"/>
          <ac:grpSpMkLst>
            <pc:docMk/>
            <pc:sldMk cId="3536052245" sldId="265"/>
            <ac:grpSpMk id="29" creationId="{2109F83F-40FE-4DB3-84CC-09FB3340D06D}"/>
          </ac:grpSpMkLst>
        </pc:grpChg>
        <pc:grpChg chg="add del">
          <ac:chgData name="hp.hicks.sherry" userId="80748817-1764-4fc1-90db-1c53d8c024f5" providerId="ADAL" clId="{AC43ED5A-CBD9-4F68-86D5-14B3C66D4223}" dt="2020-07-29T13:45:45.918" v="1486" actId="26606"/>
          <ac:grpSpMkLst>
            <pc:docMk/>
            <pc:sldMk cId="3536052245" sldId="265"/>
            <ac:grpSpMk id="45" creationId="{0DAF8575-DDD0-43E3-95E0-CF812F06AFED}"/>
          </ac:grpSpMkLst>
        </pc:grpChg>
        <pc:grpChg chg="add del">
          <ac:chgData name="hp.hicks.sherry" userId="80748817-1764-4fc1-90db-1c53d8c024f5" providerId="ADAL" clId="{AC43ED5A-CBD9-4F68-86D5-14B3C66D4223}" dt="2020-07-29T13:45:45.918" v="1486" actId="26606"/>
          <ac:grpSpMkLst>
            <pc:docMk/>
            <pc:sldMk cId="3536052245" sldId="265"/>
            <ac:grpSpMk id="59" creationId="{2109F83F-40FE-4DB3-84CC-09FB3340D06D}"/>
          </ac:grpSpMkLst>
        </pc:grpChg>
        <pc:grpChg chg="add del">
          <ac:chgData name="hp.hicks.sherry" userId="80748817-1764-4fc1-90db-1c53d8c024f5" providerId="ADAL" clId="{AC43ED5A-CBD9-4F68-86D5-14B3C66D4223}" dt="2020-07-29T13:46:31.197" v="1494" actId="26606"/>
          <ac:grpSpMkLst>
            <pc:docMk/>
            <pc:sldMk cId="3536052245" sldId="265"/>
            <ac:grpSpMk id="72" creationId="{0DAF8575-DDD0-43E3-95E0-CF812F06AFED}"/>
          </ac:grpSpMkLst>
        </pc:grpChg>
        <pc:grpChg chg="add del">
          <ac:chgData name="hp.hicks.sherry" userId="80748817-1764-4fc1-90db-1c53d8c024f5" providerId="ADAL" clId="{AC43ED5A-CBD9-4F68-86D5-14B3C66D4223}" dt="2020-07-29T13:46:31.197" v="1494" actId="26606"/>
          <ac:grpSpMkLst>
            <pc:docMk/>
            <pc:sldMk cId="3536052245" sldId="265"/>
            <ac:grpSpMk id="74" creationId="{2109F83F-40FE-4DB3-84CC-09FB3340D06D}"/>
          </ac:grpSpMkLst>
        </pc:grpChg>
        <pc:grpChg chg="add del">
          <ac:chgData name="hp.hicks.sherry" userId="80748817-1764-4fc1-90db-1c53d8c024f5" providerId="ADAL" clId="{AC43ED5A-CBD9-4F68-86D5-14B3C66D4223}" dt="2020-07-31T07:46:47.957" v="1539" actId="26606"/>
          <ac:grpSpMkLst>
            <pc:docMk/>
            <pc:sldMk cId="3536052245" sldId="265"/>
            <ac:grpSpMk id="77" creationId="{0DAF8575-DDD0-43E3-95E0-CF812F06AFED}"/>
          </ac:grpSpMkLst>
        </pc:grpChg>
        <pc:grpChg chg="add del">
          <ac:chgData name="hp.hicks.sherry" userId="80748817-1764-4fc1-90db-1c53d8c024f5" providerId="ADAL" clId="{AC43ED5A-CBD9-4F68-86D5-14B3C66D4223}" dt="2020-07-31T07:46:47.957" v="1539" actId="26606"/>
          <ac:grpSpMkLst>
            <pc:docMk/>
            <pc:sldMk cId="3536052245" sldId="265"/>
            <ac:grpSpMk id="79" creationId="{2109F83F-40FE-4DB3-84CC-09FB3340D06D}"/>
          </ac:grpSpMkLst>
        </pc:grpChg>
        <pc:grpChg chg="add del">
          <ac:chgData name="hp.hicks.sherry" userId="80748817-1764-4fc1-90db-1c53d8c024f5" providerId="ADAL" clId="{AC43ED5A-CBD9-4F68-86D5-14B3C66D4223}" dt="2020-07-29T13:46:10.596" v="1489" actId="26606"/>
          <ac:grpSpMkLst>
            <pc:docMk/>
            <pc:sldMk cId="3536052245" sldId="265"/>
            <ac:grpSpMk id="80" creationId="{0DAF8575-DDD0-43E3-95E0-CF812F06AFED}"/>
          </ac:grpSpMkLst>
        </pc:grpChg>
        <pc:grpChg chg="add del">
          <ac:chgData name="hp.hicks.sherry" userId="80748817-1764-4fc1-90db-1c53d8c024f5" providerId="ADAL" clId="{AC43ED5A-CBD9-4F68-86D5-14B3C66D4223}" dt="2020-07-29T13:46:10.596" v="1489" actId="26606"/>
          <ac:grpSpMkLst>
            <pc:docMk/>
            <pc:sldMk cId="3536052245" sldId="265"/>
            <ac:grpSpMk id="94" creationId="{2109F83F-40FE-4DB3-84CC-09FB3340D06D}"/>
          </ac:grpSpMkLst>
        </pc:grpChg>
        <pc:grpChg chg="add del">
          <ac:chgData name="hp.hicks.sherry" userId="80748817-1764-4fc1-90db-1c53d8c024f5" providerId="ADAL" clId="{AC43ED5A-CBD9-4F68-86D5-14B3C66D4223}" dt="2020-07-31T07:46:21.844" v="1534" actId="26606"/>
          <ac:grpSpMkLst>
            <pc:docMk/>
            <pc:sldMk cId="3536052245" sldId="265"/>
            <ac:grpSpMk id="106" creationId="{0DAF8575-DDD0-43E3-95E0-CF812F06AFED}"/>
          </ac:grpSpMkLst>
        </pc:grpChg>
        <pc:grpChg chg="add del">
          <ac:chgData name="hp.hicks.sherry" userId="80748817-1764-4fc1-90db-1c53d8c024f5" providerId="ADAL" clId="{AC43ED5A-CBD9-4F68-86D5-14B3C66D4223}" dt="2020-07-29T13:46:21.247" v="1491" actId="26606"/>
          <ac:grpSpMkLst>
            <pc:docMk/>
            <pc:sldMk cId="3536052245" sldId="265"/>
            <ac:grpSpMk id="107" creationId="{0DAF8575-DDD0-43E3-95E0-CF812F06AFED}"/>
          </ac:grpSpMkLst>
        </pc:grpChg>
        <pc:grpChg chg="add del">
          <ac:chgData name="hp.hicks.sherry" userId="80748817-1764-4fc1-90db-1c53d8c024f5" providerId="ADAL" clId="{AC43ED5A-CBD9-4F68-86D5-14B3C66D4223}" dt="2020-07-29T13:46:21.247" v="1491" actId="26606"/>
          <ac:grpSpMkLst>
            <pc:docMk/>
            <pc:sldMk cId="3536052245" sldId="265"/>
            <ac:grpSpMk id="109" creationId="{2109F83F-40FE-4DB3-84CC-09FB3340D06D}"/>
          </ac:grpSpMkLst>
        </pc:grpChg>
        <pc:graphicFrameChg chg="add del mod modGraphic">
          <ac:chgData name="hp.hicks.sherry" userId="80748817-1764-4fc1-90db-1c53d8c024f5" providerId="ADAL" clId="{AC43ED5A-CBD9-4F68-86D5-14B3C66D4223}" dt="2020-07-29T13:36:57.481" v="1450"/>
          <ac:graphicFrameMkLst>
            <pc:docMk/>
            <pc:sldMk cId="3536052245" sldId="265"/>
            <ac:graphicFrameMk id="4" creationId="{90E0049F-2494-409C-94C5-D549238B9B0C}"/>
          </ac:graphicFrameMkLst>
        </pc:graphicFrameChg>
        <pc:graphicFrameChg chg="add del mod modGraphic">
          <ac:chgData name="hp.hicks.sherry" userId="80748817-1764-4fc1-90db-1c53d8c024f5" providerId="ADAL" clId="{AC43ED5A-CBD9-4F68-86D5-14B3C66D4223}" dt="2020-07-29T13:38:58.854" v="1454"/>
          <ac:graphicFrameMkLst>
            <pc:docMk/>
            <pc:sldMk cId="3536052245" sldId="265"/>
            <ac:graphicFrameMk id="5" creationId="{EF1D733D-C78C-4DB5-9E5E-E42D312B0259}"/>
          </ac:graphicFrameMkLst>
        </pc:graphicFrameChg>
        <pc:graphicFrameChg chg="add del mod modGraphic">
          <ac:chgData name="hp.hicks.sherry" userId="80748817-1764-4fc1-90db-1c53d8c024f5" providerId="ADAL" clId="{AC43ED5A-CBD9-4F68-86D5-14B3C66D4223}" dt="2020-07-29T13:41:05.750" v="1462"/>
          <ac:graphicFrameMkLst>
            <pc:docMk/>
            <pc:sldMk cId="3536052245" sldId="265"/>
            <ac:graphicFrameMk id="6" creationId="{21EB84A6-0D45-45F1-8487-A7DBFA6E2B5A}"/>
          </ac:graphicFrameMkLst>
        </pc:graphicFrameChg>
        <pc:graphicFrameChg chg="add del mod modGraphic">
          <ac:chgData name="hp.hicks.sherry" userId="80748817-1764-4fc1-90db-1c53d8c024f5" providerId="ADAL" clId="{AC43ED5A-CBD9-4F68-86D5-14B3C66D4223}" dt="2020-07-29T13:42:51.078" v="1476"/>
          <ac:graphicFrameMkLst>
            <pc:docMk/>
            <pc:sldMk cId="3536052245" sldId="265"/>
            <ac:graphicFrameMk id="7" creationId="{3D186769-5ED0-48B5-B015-393C0B42D4B6}"/>
          </ac:graphicFrameMkLst>
        </pc:graphicFrameChg>
        <pc:graphicFrameChg chg="add del mod">
          <ac:chgData name="hp.hicks.sherry" userId="80748817-1764-4fc1-90db-1c53d8c024f5" providerId="ADAL" clId="{AC43ED5A-CBD9-4F68-86D5-14B3C66D4223}" dt="2020-07-29T13:44:19.324" v="1478"/>
          <ac:graphicFrameMkLst>
            <pc:docMk/>
            <pc:sldMk cId="3536052245" sldId="265"/>
            <ac:graphicFrameMk id="8" creationId="{23115B37-9B1E-47DD-8291-0C663202B498}"/>
          </ac:graphicFrameMkLst>
        </pc:graphicFrameChg>
        <pc:graphicFrameChg chg="add del mod modGraphic">
          <ac:chgData name="hp.hicks.sherry" userId="80748817-1764-4fc1-90db-1c53d8c024f5" providerId="ADAL" clId="{AC43ED5A-CBD9-4F68-86D5-14B3C66D4223}" dt="2020-08-03T08:04:14.411" v="2033" actId="478"/>
          <ac:graphicFrameMkLst>
            <pc:docMk/>
            <pc:sldMk cId="3536052245" sldId="265"/>
            <ac:graphicFrameMk id="10" creationId="{1AE72091-94C2-44AB-AE45-731E5FA0264E}"/>
          </ac:graphicFrameMkLst>
        </pc:graphicFrameChg>
        <pc:graphicFrameChg chg="add mod modGraphic">
          <ac:chgData name="hp.hicks.sherry" userId="80748817-1764-4fc1-90db-1c53d8c024f5" providerId="ADAL" clId="{AC43ED5A-CBD9-4F68-86D5-14B3C66D4223}" dt="2020-08-03T08:05:14.236" v="2038" actId="14100"/>
          <ac:graphicFrameMkLst>
            <pc:docMk/>
            <pc:sldMk cId="3536052245" sldId="265"/>
            <ac:graphicFrameMk id="39" creationId="{C75392DB-F3FB-48DF-B9E9-073C5759B62B}"/>
          </ac:graphicFrameMkLst>
        </pc:graphicFrameChg>
        <pc:picChg chg="add del mod">
          <ac:chgData name="hp.hicks.sherry" userId="80748817-1764-4fc1-90db-1c53d8c024f5" providerId="ADAL" clId="{AC43ED5A-CBD9-4F68-86D5-14B3C66D4223}" dt="2020-07-29T13:44:43.203" v="1480"/>
          <ac:picMkLst>
            <pc:docMk/>
            <pc:sldMk cId="3536052245" sldId="265"/>
            <ac:picMk id="9" creationId="{EC7D7E36-84C5-4DAB-9C82-97FA70DA8A23}"/>
          </ac:picMkLst>
        </pc:picChg>
      </pc:sldChg>
      <pc:sldChg chg="addSp delSp modSp del">
        <pc:chgData name="hp.hicks.sherry" userId="80748817-1764-4fc1-90db-1c53d8c024f5" providerId="ADAL" clId="{AC43ED5A-CBD9-4F68-86D5-14B3C66D4223}" dt="2020-07-29T14:01:24.520" v="1524" actId="2696"/>
        <pc:sldMkLst>
          <pc:docMk/>
          <pc:sldMk cId="1716998646" sldId="266"/>
        </pc:sldMkLst>
        <pc:spChg chg="add del">
          <ac:chgData name="hp.hicks.sherry" userId="80748817-1764-4fc1-90db-1c53d8c024f5" providerId="ADAL" clId="{AC43ED5A-CBD9-4F68-86D5-14B3C66D4223}" dt="2020-07-29T13:55:42.701" v="1523"/>
          <ac:spMkLst>
            <pc:docMk/>
            <pc:sldMk cId="1716998646" sldId="266"/>
            <ac:spMk id="3" creationId="{C78C1526-C4EF-4EB5-8314-2F4DF0D1B808}"/>
          </ac:spMkLst>
        </pc:spChg>
        <pc:graphicFrameChg chg="add del mod">
          <ac:chgData name="hp.hicks.sherry" userId="80748817-1764-4fc1-90db-1c53d8c024f5" providerId="ADAL" clId="{AC43ED5A-CBD9-4F68-86D5-14B3C66D4223}" dt="2020-07-29T13:51:44.565" v="1497"/>
          <ac:graphicFrameMkLst>
            <pc:docMk/>
            <pc:sldMk cId="1716998646" sldId="266"/>
            <ac:graphicFrameMk id="4" creationId="{927FDBE2-321A-4031-8EAA-3D28A852871E}"/>
          </ac:graphicFrameMkLst>
        </pc:graphicFrameChg>
        <pc:graphicFrameChg chg="add del mod">
          <ac:chgData name="hp.hicks.sherry" userId="80748817-1764-4fc1-90db-1c53d8c024f5" providerId="ADAL" clId="{AC43ED5A-CBD9-4F68-86D5-14B3C66D4223}" dt="2020-07-29T13:52:03.894" v="1499"/>
          <ac:graphicFrameMkLst>
            <pc:docMk/>
            <pc:sldMk cId="1716998646" sldId="266"/>
            <ac:graphicFrameMk id="5" creationId="{29E12877-184D-443E-8FFD-4007531B778B}"/>
          </ac:graphicFrameMkLst>
        </pc:graphicFrameChg>
        <pc:graphicFrameChg chg="add del mod modGraphic">
          <ac:chgData name="hp.hicks.sherry" userId="80748817-1764-4fc1-90db-1c53d8c024f5" providerId="ADAL" clId="{AC43ED5A-CBD9-4F68-86D5-14B3C66D4223}" dt="2020-07-29T13:52:33.752" v="1505"/>
          <ac:graphicFrameMkLst>
            <pc:docMk/>
            <pc:sldMk cId="1716998646" sldId="266"/>
            <ac:graphicFrameMk id="6" creationId="{B60B3C9D-3A94-405F-940F-6442BED42E49}"/>
          </ac:graphicFrameMkLst>
        </pc:graphicFrameChg>
        <pc:graphicFrameChg chg="add del mod">
          <ac:chgData name="hp.hicks.sherry" userId="80748817-1764-4fc1-90db-1c53d8c024f5" providerId="ADAL" clId="{AC43ED5A-CBD9-4F68-86D5-14B3C66D4223}" dt="2020-07-29T13:52:58.439" v="1507"/>
          <ac:graphicFrameMkLst>
            <pc:docMk/>
            <pc:sldMk cId="1716998646" sldId="266"/>
            <ac:graphicFrameMk id="7" creationId="{5916CE35-F8F5-4AE5-9917-25A0C22A6809}"/>
          </ac:graphicFrameMkLst>
        </pc:graphicFrameChg>
        <pc:graphicFrameChg chg="add del mod">
          <ac:chgData name="hp.hicks.sherry" userId="80748817-1764-4fc1-90db-1c53d8c024f5" providerId="ADAL" clId="{AC43ED5A-CBD9-4F68-86D5-14B3C66D4223}" dt="2020-07-29T13:53:11.036" v="1509"/>
          <ac:graphicFrameMkLst>
            <pc:docMk/>
            <pc:sldMk cId="1716998646" sldId="266"/>
            <ac:graphicFrameMk id="8" creationId="{1288BB99-EC87-4D20-BDAD-DB5D211B3057}"/>
          </ac:graphicFrameMkLst>
        </pc:graphicFrameChg>
        <pc:graphicFrameChg chg="add del mod">
          <ac:chgData name="hp.hicks.sherry" userId="80748817-1764-4fc1-90db-1c53d8c024f5" providerId="ADAL" clId="{AC43ED5A-CBD9-4F68-86D5-14B3C66D4223}" dt="2020-07-29T13:53:52.734" v="1513"/>
          <ac:graphicFrameMkLst>
            <pc:docMk/>
            <pc:sldMk cId="1716998646" sldId="266"/>
            <ac:graphicFrameMk id="10" creationId="{1B2907A2-2076-42B8-9840-973E039BCF64}"/>
          </ac:graphicFrameMkLst>
        </pc:graphicFrameChg>
        <pc:graphicFrameChg chg="add del mod">
          <ac:chgData name="hp.hicks.sherry" userId="80748817-1764-4fc1-90db-1c53d8c024f5" providerId="ADAL" clId="{AC43ED5A-CBD9-4F68-86D5-14B3C66D4223}" dt="2020-07-29T13:54:38.256" v="1515"/>
          <ac:graphicFrameMkLst>
            <pc:docMk/>
            <pc:sldMk cId="1716998646" sldId="266"/>
            <ac:graphicFrameMk id="11" creationId="{C07A4CA9-C3BA-4ECC-B5AF-810C176FEC5E}"/>
          </ac:graphicFrameMkLst>
        </pc:graphicFrameChg>
        <pc:graphicFrameChg chg="add del mod">
          <ac:chgData name="hp.hicks.sherry" userId="80748817-1764-4fc1-90db-1c53d8c024f5" providerId="ADAL" clId="{AC43ED5A-CBD9-4F68-86D5-14B3C66D4223}" dt="2020-07-29T13:55:18.438" v="1519"/>
          <ac:graphicFrameMkLst>
            <pc:docMk/>
            <pc:sldMk cId="1716998646" sldId="266"/>
            <ac:graphicFrameMk id="13" creationId="{335DCCDC-5AD7-4F1C-8F09-7F32A4BFC78F}"/>
          </ac:graphicFrameMkLst>
        </pc:graphicFrameChg>
        <pc:graphicFrameChg chg="add del mod">
          <ac:chgData name="hp.hicks.sherry" userId="80748817-1764-4fc1-90db-1c53d8c024f5" providerId="ADAL" clId="{AC43ED5A-CBD9-4F68-86D5-14B3C66D4223}" dt="2020-07-29T13:55:29.469" v="1521"/>
          <ac:graphicFrameMkLst>
            <pc:docMk/>
            <pc:sldMk cId="1716998646" sldId="266"/>
            <ac:graphicFrameMk id="14" creationId="{0359498B-524C-4FD0-A582-1952DECAD02A}"/>
          </ac:graphicFrameMkLst>
        </pc:graphicFrameChg>
        <pc:graphicFrameChg chg="add del mod">
          <ac:chgData name="hp.hicks.sherry" userId="80748817-1764-4fc1-90db-1c53d8c024f5" providerId="ADAL" clId="{AC43ED5A-CBD9-4F68-86D5-14B3C66D4223}" dt="2020-07-29T13:55:42.701" v="1523"/>
          <ac:graphicFrameMkLst>
            <pc:docMk/>
            <pc:sldMk cId="1716998646" sldId="266"/>
            <ac:graphicFrameMk id="15" creationId="{FB1306EC-95B2-4C0D-8231-422FC06102F1}"/>
          </ac:graphicFrameMkLst>
        </pc:graphicFrameChg>
        <pc:picChg chg="add del mod">
          <ac:chgData name="hp.hicks.sherry" userId="80748817-1764-4fc1-90db-1c53d8c024f5" providerId="ADAL" clId="{AC43ED5A-CBD9-4F68-86D5-14B3C66D4223}" dt="2020-07-29T13:53:30.895" v="1511"/>
          <ac:picMkLst>
            <pc:docMk/>
            <pc:sldMk cId="1716998646" sldId="266"/>
            <ac:picMk id="9" creationId="{B41E5E71-D23B-438B-9893-AC061A92B7F8}"/>
          </ac:picMkLst>
        </pc:picChg>
        <pc:picChg chg="add del mod">
          <ac:chgData name="hp.hicks.sherry" userId="80748817-1764-4fc1-90db-1c53d8c024f5" providerId="ADAL" clId="{AC43ED5A-CBD9-4F68-86D5-14B3C66D4223}" dt="2020-07-29T13:54:59.909" v="1517"/>
          <ac:picMkLst>
            <pc:docMk/>
            <pc:sldMk cId="1716998646" sldId="266"/>
            <ac:picMk id="12" creationId="{9D7DD8D6-6FD0-4536-A0C5-E641CF793D7B}"/>
          </ac:picMkLst>
        </pc:picChg>
      </pc:sldChg>
      <pc:sldChg chg="del">
        <pc:chgData name="hp.hicks.sherry" userId="80748817-1764-4fc1-90db-1c53d8c024f5" providerId="ADAL" clId="{AC43ED5A-CBD9-4F68-86D5-14B3C66D4223}" dt="2020-07-29T14:01:29.008" v="1525" actId="2696"/>
        <pc:sldMkLst>
          <pc:docMk/>
          <pc:sldMk cId="2301701264" sldId="267"/>
        </pc:sldMkLst>
      </pc:sldChg>
      <pc:sldChg chg="del">
        <pc:chgData name="hp.hicks.sherry" userId="80748817-1764-4fc1-90db-1c53d8c024f5" providerId="ADAL" clId="{AC43ED5A-CBD9-4F68-86D5-14B3C66D4223}" dt="2020-07-29T14:01:50.156" v="1526" actId="2696"/>
        <pc:sldMkLst>
          <pc:docMk/>
          <pc:sldMk cId="4066318078" sldId="269"/>
        </pc:sldMkLst>
      </pc:sldChg>
      <pc:sldChg chg="addSp delSp modSp mod setBg setClrOvrMap">
        <pc:chgData name="hp.hicks.sherry" userId="80748817-1764-4fc1-90db-1c53d8c024f5" providerId="ADAL" clId="{AC43ED5A-CBD9-4F68-86D5-14B3C66D4223}" dt="2020-08-03T08:40:31.906" v="2517"/>
        <pc:sldMkLst>
          <pc:docMk/>
          <pc:sldMk cId="3120890224" sldId="270"/>
        </pc:sldMkLst>
        <pc:spChg chg="mod">
          <ac:chgData name="hp.hicks.sherry" userId="80748817-1764-4fc1-90db-1c53d8c024f5" providerId="ADAL" clId="{AC43ED5A-CBD9-4F68-86D5-14B3C66D4223}" dt="2020-08-03T08:32:53.269" v="2503" actId="1076"/>
          <ac:spMkLst>
            <pc:docMk/>
            <pc:sldMk cId="3120890224" sldId="270"/>
            <ac:spMk id="2" creationId="{55520378-3ECB-420E-B41D-1A6FC70A0B0C}"/>
          </ac:spMkLst>
        </pc:spChg>
        <pc:spChg chg="add del mod">
          <ac:chgData name="hp.hicks.sherry" userId="80748817-1764-4fc1-90db-1c53d8c024f5" providerId="ADAL" clId="{AC43ED5A-CBD9-4F68-86D5-14B3C66D4223}" dt="2020-08-03T08:40:31.906" v="2517"/>
          <ac:spMkLst>
            <pc:docMk/>
            <pc:sldMk cId="3120890224" sldId="270"/>
            <ac:spMk id="3" creationId="{411A385B-220D-48D5-89AC-BDB7C02841D9}"/>
          </ac:spMkLst>
        </pc:spChg>
        <pc:spChg chg="add">
          <ac:chgData name="hp.hicks.sherry" userId="80748817-1764-4fc1-90db-1c53d8c024f5" providerId="ADAL" clId="{AC43ED5A-CBD9-4F68-86D5-14B3C66D4223}" dt="2020-07-29T14:01:55.832" v="1527" actId="26606"/>
          <ac:spMkLst>
            <pc:docMk/>
            <pc:sldMk cId="3120890224" sldId="270"/>
            <ac:spMk id="8" creationId="{A65AC7D1-EAA9-48F5-B509-60A7F50BF703}"/>
          </ac:spMkLst>
        </pc:spChg>
        <pc:spChg chg="add">
          <ac:chgData name="hp.hicks.sherry" userId="80748817-1764-4fc1-90db-1c53d8c024f5" providerId="ADAL" clId="{AC43ED5A-CBD9-4F68-86D5-14B3C66D4223}" dt="2020-07-29T14:01:55.832" v="1527" actId="26606"/>
          <ac:spMkLst>
            <pc:docMk/>
            <pc:sldMk cId="3120890224" sldId="270"/>
            <ac:spMk id="10" creationId="{D6320AF9-619A-4175-865B-5663E1AEF4C5}"/>
          </ac:spMkLst>
        </pc:spChg>
        <pc:spChg chg="add">
          <ac:chgData name="hp.hicks.sherry" userId="80748817-1764-4fc1-90db-1c53d8c024f5" providerId="ADAL" clId="{AC43ED5A-CBD9-4F68-86D5-14B3C66D4223}" dt="2020-07-29T14:01:55.832" v="1527" actId="26606"/>
          <ac:spMkLst>
            <pc:docMk/>
            <pc:sldMk cId="3120890224" sldId="270"/>
            <ac:spMk id="16" creationId="{7E018740-5C2B-4A41-AC1A-7E68D1EC1954}"/>
          </ac:spMkLst>
        </pc:spChg>
        <pc:spChg chg="add">
          <ac:chgData name="hp.hicks.sherry" userId="80748817-1764-4fc1-90db-1c53d8c024f5" providerId="ADAL" clId="{AC43ED5A-CBD9-4F68-86D5-14B3C66D4223}" dt="2020-07-29T14:01:55.832" v="1527" actId="26606"/>
          <ac:spMkLst>
            <pc:docMk/>
            <pc:sldMk cId="3120890224" sldId="270"/>
            <ac:spMk id="18" creationId="{166F75A4-C475-4941-8EE2-B80A06A2C1BB}"/>
          </ac:spMkLst>
        </pc:spChg>
        <pc:spChg chg="add">
          <ac:chgData name="hp.hicks.sherry" userId="80748817-1764-4fc1-90db-1c53d8c024f5" providerId="ADAL" clId="{AC43ED5A-CBD9-4F68-86D5-14B3C66D4223}" dt="2020-07-29T14:01:55.832" v="1527" actId="26606"/>
          <ac:spMkLst>
            <pc:docMk/>
            <pc:sldMk cId="3120890224" sldId="270"/>
            <ac:spMk id="20" creationId="{A032553A-72E8-4B0D-8405-FF9771C9AF05}"/>
          </ac:spMkLst>
        </pc:spChg>
        <pc:spChg chg="add">
          <ac:chgData name="hp.hicks.sherry" userId="80748817-1764-4fc1-90db-1c53d8c024f5" providerId="ADAL" clId="{AC43ED5A-CBD9-4F68-86D5-14B3C66D4223}" dt="2020-07-29T14:01:55.832" v="1527" actId="26606"/>
          <ac:spMkLst>
            <pc:docMk/>
            <pc:sldMk cId="3120890224" sldId="270"/>
            <ac:spMk id="22" creationId="{765800AC-C3B9-498E-87BC-29FAE4C76B21}"/>
          </ac:spMkLst>
        </pc:spChg>
        <pc:spChg chg="add">
          <ac:chgData name="hp.hicks.sherry" userId="80748817-1764-4fc1-90db-1c53d8c024f5" providerId="ADAL" clId="{AC43ED5A-CBD9-4F68-86D5-14B3C66D4223}" dt="2020-07-29T14:01:55.832" v="1527" actId="26606"/>
          <ac:spMkLst>
            <pc:docMk/>
            <pc:sldMk cId="3120890224" sldId="270"/>
            <ac:spMk id="24" creationId="{1F9D6ACB-2FF4-49F9-978A-E0D5327FC635}"/>
          </ac:spMkLst>
        </pc:spChg>
        <pc:spChg chg="add">
          <ac:chgData name="hp.hicks.sherry" userId="80748817-1764-4fc1-90db-1c53d8c024f5" providerId="ADAL" clId="{AC43ED5A-CBD9-4F68-86D5-14B3C66D4223}" dt="2020-07-29T14:01:55.832" v="1527" actId="26606"/>
          <ac:spMkLst>
            <pc:docMk/>
            <pc:sldMk cId="3120890224" sldId="270"/>
            <ac:spMk id="26" creationId="{142BFA2A-77A0-4F60-A32A-685681C84889}"/>
          </ac:spMkLst>
        </pc:spChg>
        <pc:graphicFrameChg chg="add del mod modGraphic">
          <ac:chgData name="hp.hicks.sherry" userId="80748817-1764-4fc1-90db-1c53d8c024f5" providerId="ADAL" clId="{AC43ED5A-CBD9-4F68-86D5-14B3C66D4223}" dt="2020-08-03T08:40:31.906" v="2517"/>
          <ac:graphicFrameMkLst>
            <pc:docMk/>
            <pc:sldMk cId="3120890224" sldId="270"/>
            <ac:graphicFrameMk id="6" creationId="{FB0C7B40-B547-4064-9628-27C0F595966F}"/>
          </ac:graphicFrameMkLst>
        </pc:graphicFrameChg>
        <pc:cxnChg chg="add">
          <ac:chgData name="hp.hicks.sherry" userId="80748817-1764-4fc1-90db-1c53d8c024f5" providerId="ADAL" clId="{AC43ED5A-CBD9-4F68-86D5-14B3C66D4223}" dt="2020-07-29T14:01:55.832" v="1527" actId="26606"/>
          <ac:cxnSpMkLst>
            <pc:docMk/>
            <pc:sldMk cId="3120890224" sldId="270"/>
            <ac:cxnSpMk id="12" creationId="{063B6EC6-D752-4EE7-908B-F8F19E8C7FEA}"/>
          </ac:cxnSpMkLst>
        </pc:cxnChg>
        <pc:cxnChg chg="add">
          <ac:chgData name="hp.hicks.sherry" userId="80748817-1764-4fc1-90db-1c53d8c024f5" providerId="ADAL" clId="{AC43ED5A-CBD9-4F68-86D5-14B3C66D4223}" dt="2020-07-29T14:01:55.832" v="1527" actId="26606"/>
          <ac:cxnSpMkLst>
            <pc:docMk/>
            <pc:sldMk cId="3120890224" sldId="270"/>
            <ac:cxnSpMk id="14" creationId="{EFECD4E8-AD3E-4228-82A2-9461958EA94D}"/>
          </ac:cxnSpMkLst>
        </pc:cxnChg>
      </pc:sldChg>
      <pc:sldChg chg="addSp delSp modSp add mod setBg">
        <pc:chgData name="hp.hicks.sherry" userId="80748817-1764-4fc1-90db-1c53d8c024f5" providerId="ADAL" clId="{AC43ED5A-CBD9-4F68-86D5-14B3C66D4223}" dt="2020-08-03T08:08:16.643" v="2044" actId="26606"/>
        <pc:sldMkLst>
          <pc:docMk/>
          <pc:sldMk cId="290420036" sldId="272"/>
        </pc:sldMkLst>
        <pc:spChg chg="del mod">
          <ac:chgData name="hp.hicks.sherry" userId="80748817-1764-4fc1-90db-1c53d8c024f5" providerId="ADAL" clId="{AC43ED5A-CBD9-4F68-86D5-14B3C66D4223}" dt="2020-07-31T07:49:45.900" v="1545" actId="26606"/>
          <ac:spMkLst>
            <pc:docMk/>
            <pc:sldMk cId="290420036" sldId="272"/>
            <ac:spMk id="2" creationId="{9E4A3DF8-31CB-4ED4-8095-9AA3803E73FF}"/>
          </ac:spMkLst>
        </pc:spChg>
        <pc:spChg chg="del mod">
          <ac:chgData name="hp.hicks.sherry" userId="80748817-1764-4fc1-90db-1c53d8c024f5" providerId="ADAL" clId="{AC43ED5A-CBD9-4F68-86D5-14B3C66D4223}" dt="2020-07-31T07:49:35.273" v="1544"/>
          <ac:spMkLst>
            <pc:docMk/>
            <pc:sldMk cId="290420036" sldId="272"/>
            <ac:spMk id="3" creationId="{76577687-9533-48B2-937E-A1FBCFBD8814}"/>
          </ac:spMkLst>
        </pc:spChg>
        <pc:spChg chg="add del mod">
          <ac:chgData name="hp.hicks.sherry" userId="80748817-1764-4fc1-90db-1c53d8c024f5" providerId="ADAL" clId="{AC43ED5A-CBD9-4F68-86D5-14B3C66D4223}" dt="2020-08-03T08:07:03.830" v="2040"/>
          <ac:spMkLst>
            <pc:docMk/>
            <pc:sldMk cId="290420036" sldId="272"/>
            <ac:spMk id="6" creationId="{4A774F9E-F688-4088-96CD-AB3CBFE938E1}"/>
          </ac:spMkLst>
        </pc:spChg>
        <pc:spChg chg="add del">
          <ac:chgData name="hp.hicks.sherry" userId="80748817-1764-4fc1-90db-1c53d8c024f5" providerId="ADAL" clId="{AC43ED5A-CBD9-4F68-86D5-14B3C66D4223}" dt="2020-07-31T07:49:45.900" v="1545" actId="26606"/>
          <ac:spMkLst>
            <pc:docMk/>
            <pc:sldMk cId="290420036" sldId="272"/>
            <ac:spMk id="8" creationId="{8DF4D7F6-81B5-452A-9CE6-76D81F91D41B}"/>
          </ac:spMkLst>
        </pc:spChg>
        <pc:spChg chg="add del">
          <ac:chgData name="hp.hicks.sherry" userId="80748817-1764-4fc1-90db-1c53d8c024f5" providerId="ADAL" clId="{AC43ED5A-CBD9-4F68-86D5-14B3C66D4223}" dt="2020-07-31T07:49:45.900" v="1545" actId="26606"/>
          <ac:spMkLst>
            <pc:docMk/>
            <pc:sldMk cId="290420036" sldId="272"/>
            <ac:spMk id="10" creationId="{4600514D-20FB-4559-97DC-D1DC39E6C3DE}"/>
          </ac:spMkLst>
        </pc:spChg>
        <pc:spChg chg="add del">
          <ac:chgData name="hp.hicks.sherry" userId="80748817-1764-4fc1-90db-1c53d8c024f5" providerId="ADAL" clId="{AC43ED5A-CBD9-4F68-86D5-14B3C66D4223}" dt="2020-07-31T07:49:45.900" v="1545" actId="26606"/>
          <ac:spMkLst>
            <pc:docMk/>
            <pc:sldMk cId="290420036" sldId="272"/>
            <ac:spMk id="12" creationId="{266F638A-E405-4AC0-B984-72E5813B0DD1}"/>
          </ac:spMkLst>
        </pc:spChg>
        <pc:spChg chg="add del">
          <ac:chgData name="hp.hicks.sherry" userId="80748817-1764-4fc1-90db-1c53d8c024f5" providerId="ADAL" clId="{AC43ED5A-CBD9-4F68-86D5-14B3C66D4223}" dt="2020-07-31T07:49:45.900" v="1545" actId="26606"/>
          <ac:spMkLst>
            <pc:docMk/>
            <pc:sldMk cId="290420036" sldId="272"/>
            <ac:spMk id="18" creationId="{27B538D5-95DB-47ED-9CB4-34AE5BF78E6B}"/>
          </ac:spMkLst>
        </pc:spChg>
        <pc:spChg chg="add del">
          <ac:chgData name="hp.hicks.sherry" userId="80748817-1764-4fc1-90db-1c53d8c024f5" providerId="ADAL" clId="{AC43ED5A-CBD9-4F68-86D5-14B3C66D4223}" dt="2020-08-03T08:08:16.643" v="2044" actId="26606"/>
          <ac:spMkLst>
            <pc:docMk/>
            <pc:sldMk cId="290420036" sldId="272"/>
            <ac:spMk id="35" creationId="{03E8462A-FEBA-4848-81CC-3F8DA3E477BE}"/>
          </ac:spMkLst>
        </pc:spChg>
        <pc:spChg chg="add del">
          <ac:chgData name="hp.hicks.sherry" userId="80748817-1764-4fc1-90db-1c53d8c024f5" providerId="ADAL" clId="{AC43ED5A-CBD9-4F68-86D5-14B3C66D4223}" dt="2020-08-03T08:08:16.643" v="2044" actId="26606"/>
          <ac:spMkLst>
            <pc:docMk/>
            <pc:sldMk cId="290420036" sldId="272"/>
            <ac:spMk id="48" creationId="{7941F9B1-B01B-4A84-89D9-B169AEB4E456}"/>
          </ac:spMkLst>
        </pc:spChg>
        <pc:spChg chg="add">
          <ac:chgData name="hp.hicks.sherry" userId="80748817-1764-4fc1-90db-1c53d8c024f5" providerId="ADAL" clId="{AC43ED5A-CBD9-4F68-86D5-14B3C66D4223}" dt="2020-08-03T08:08:16.643" v="2044" actId="26606"/>
          <ac:spMkLst>
            <pc:docMk/>
            <pc:sldMk cId="290420036" sldId="272"/>
            <ac:spMk id="51" creationId="{03E8462A-FEBA-4848-81CC-3F8DA3E477BE}"/>
          </ac:spMkLst>
        </pc:spChg>
        <pc:spChg chg="add">
          <ac:chgData name="hp.hicks.sherry" userId="80748817-1764-4fc1-90db-1c53d8c024f5" providerId="ADAL" clId="{AC43ED5A-CBD9-4F68-86D5-14B3C66D4223}" dt="2020-08-03T08:08:16.643" v="2044" actId="26606"/>
          <ac:spMkLst>
            <pc:docMk/>
            <pc:sldMk cId="290420036" sldId="272"/>
            <ac:spMk id="64" creationId="{7941F9B1-B01B-4A84-89D9-B169AEB4E456}"/>
          </ac:spMkLst>
        </pc:spChg>
        <pc:spChg chg="add del">
          <ac:chgData name="hp.hicks.sherry" userId="80748817-1764-4fc1-90db-1c53d8c024f5" providerId="ADAL" clId="{AC43ED5A-CBD9-4F68-86D5-14B3C66D4223}" dt="2020-08-03T08:07:39.906" v="2043" actId="26606"/>
          <ac:spMkLst>
            <pc:docMk/>
            <pc:sldMk cId="290420036" sldId="272"/>
            <ac:spMk id="65" creationId="{03E8462A-FEBA-4848-81CC-3F8DA3E477BE}"/>
          </ac:spMkLst>
        </pc:spChg>
        <pc:spChg chg="add del">
          <ac:chgData name="hp.hicks.sherry" userId="80748817-1764-4fc1-90db-1c53d8c024f5" providerId="ADAL" clId="{AC43ED5A-CBD9-4F68-86D5-14B3C66D4223}" dt="2020-08-03T08:07:39.906" v="2043" actId="26606"/>
          <ac:spMkLst>
            <pc:docMk/>
            <pc:sldMk cId="290420036" sldId="272"/>
            <ac:spMk id="78" creationId="{7941F9B1-B01B-4A84-89D9-B169AEB4E456}"/>
          </ac:spMkLst>
        </pc:spChg>
        <pc:grpChg chg="add del">
          <ac:chgData name="hp.hicks.sherry" userId="80748817-1764-4fc1-90db-1c53d8c024f5" providerId="ADAL" clId="{AC43ED5A-CBD9-4F68-86D5-14B3C66D4223}" dt="2020-08-03T08:08:16.643" v="2044" actId="26606"/>
          <ac:grpSpMkLst>
            <pc:docMk/>
            <pc:sldMk cId="290420036" sldId="272"/>
            <ac:grpSpMk id="23" creationId="{0DAF8575-DDD0-43E3-95E0-CF812F06AFED}"/>
          </ac:grpSpMkLst>
        </pc:grpChg>
        <pc:grpChg chg="add del">
          <ac:chgData name="hp.hicks.sherry" userId="80748817-1764-4fc1-90db-1c53d8c024f5" providerId="ADAL" clId="{AC43ED5A-CBD9-4F68-86D5-14B3C66D4223}" dt="2020-08-03T08:08:16.643" v="2044" actId="26606"/>
          <ac:grpSpMkLst>
            <pc:docMk/>
            <pc:sldMk cId="290420036" sldId="272"/>
            <ac:grpSpMk id="37" creationId="{2109F83F-40FE-4DB3-84CC-09FB3340D06D}"/>
          </ac:grpSpMkLst>
        </pc:grpChg>
        <pc:grpChg chg="add">
          <ac:chgData name="hp.hicks.sherry" userId="80748817-1764-4fc1-90db-1c53d8c024f5" providerId="ADAL" clId="{AC43ED5A-CBD9-4F68-86D5-14B3C66D4223}" dt="2020-08-03T08:08:16.643" v="2044" actId="26606"/>
          <ac:grpSpMkLst>
            <pc:docMk/>
            <pc:sldMk cId="290420036" sldId="272"/>
            <ac:grpSpMk id="50" creationId="{0DAF8575-DDD0-43E3-95E0-CF812F06AFED}"/>
          </ac:grpSpMkLst>
        </pc:grpChg>
        <pc:grpChg chg="add">
          <ac:chgData name="hp.hicks.sherry" userId="80748817-1764-4fc1-90db-1c53d8c024f5" providerId="ADAL" clId="{AC43ED5A-CBD9-4F68-86D5-14B3C66D4223}" dt="2020-08-03T08:08:16.643" v="2044" actId="26606"/>
          <ac:grpSpMkLst>
            <pc:docMk/>
            <pc:sldMk cId="290420036" sldId="272"/>
            <ac:grpSpMk id="52" creationId="{2109F83F-40FE-4DB3-84CC-09FB3340D06D}"/>
          </ac:grpSpMkLst>
        </pc:grpChg>
        <pc:grpChg chg="add del">
          <ac:chgData name="hp.hicks.sherry" userId="80748817-1764-4fc1-90db-1c53d8c024f5" providerId="ADAL" clId="{AC43ED5A-CBD9-4F68-86D5-14B3C66D4223}" dt="2020-08-03T08:07:39.906" v="2043" actId="26606"/>
          <ac:grpSpMkLst>
            <pc:docMk/>
            <pc:sldMk cId="290420036" sldId="272"/>
            <ac:grpSpMk id="53" creationId="{0DAF8575-DDD0-43E3-95E0-CF812F06AFED}"/>
          </ac:grpSpMkLst>
        </pc:grpChg>
        <pc:grpChg chg="add del">
          <ac:chgData name="hp.hicks.sherry" userId="80748817-1764-4fc1-90db-1c53d8c024f5" providerId="ADAL" clId="{AC43ED5A-CBD9-4F68-86D5-14B3C66D4223}" dt="2020-08-03T08:07:39.906" v="2043" actId="26606"/>
          <ac:grpSpMkLst>
            <pc:docMk/>
            <pc:sldMk cId="290420036" sldId="272"/>
            <ac:grpSpMk id="67" creationId="{2109F83F-40FE-4DB3-84CC-09FB3340D06D}"/>
          </ac:grpSpMkLst>
        </pc:grpChg>
        <pc:graphicFrameChg chg="add del mod modGraphic">
          <ac:chgData name="hp.hicks.sherry" userId="80748817-1764-4fc1-90db-1c53d8c024f5" providerId="ADAL" clId="{AC43ED5A-CBD9-4F68-86D5-14B3C66D4223}" dt="2020-08-03T08:06:55.094" v="2039" actId="478"/>
          <ac:graphicFrameMkLst>
            <pc:docMk/>
            <pc:sldMk cId="290420036" sldId="272"/>
            <ac:graphicFrameMk id="4" creationId="{7C539D12-F90D-4AA2-B6C3-0ABDDA1D93E2}"/>
          </ac:graphicFrameMkLst>
        </pc:graphicFrameChg>
        <pc:graphicFrameChg chg="add mod modGraphic">
          <ac:chgData name="hp.hicks.sherry" userId="80748817-1764-4fc1-90db-1c53d8c024f5" providerId="ADAL" clId="{AC43ED5A-CBD9-4F68-86D5-14B3C66D4223}" dt="2020-08-03T08:08:16.643" v="2044" actId="26606"/>
          <ac:graphicFrameMkLst>
            <pc:docMk/>
            <pc:sldMk cId="290420036" sldId="272"/>
            <ac:graphicFrameMk id="7" creationId="{858B59CB-63BB-4C24-BA2F-8832D623ADCB}"/>
          </ac:graphicFrameMkLst>
        </pc:graphicFrameChg>
        <pc:cxnChg chg="add del">
          <ac:chgData name="hp.hicks.sherry" userId="80748817-1764-4fc1-90db-1c53d8c024f5" providerId="ADAL" clId="{AC43ED5A-CBD9-4F68-86D5-14B3C66D4223}" dt="2020-07-31T07:49:45.900" v="1545" actId="26606"/>
          <ac:cxnSpMkLst>
            <pc:docMk/>
            <pc:sldMk cId="290420036" sldId="272"/>
            <ac:cxnSpMk id="14" creationId="{7D1CBE93-B17D-4509-843C-82287C38032A}"/>
          </ac:cxnSpMkLst>
        </pc:cxnChg>
        <pc:cxnChg chg="add del">
          <ac:chgData name="hp.hicks.sherry" userId="80748817-1764-4fc1-90db-1c53d8c024f5" providerId="ADAL" clId="{AC43ED5A-CBD9-4F68-86D5-14B3C66D4223}" dt="2020-07-31T07:49:45.900" v="1545" actId="26606"/>
          <ac:cxnSpMkLst>
            <pc:docMk/>
            <pc:sldMk cId="290420036" sldId="272"/>
            <ac:cxnSpMk id="16" creationId="{AE6277B4-6A43-48AB-89B2-3442221619CC}"/>
          </ac:cxnSpMkLst>
        </pc:cxnChg>
      </pc:sldChg>
    </pc:docChg>
  </pc:docChgLst>
  <pc:docChgLst>
    <pc:chgData name="hp.hicks.sherry" userId="80748817-1764-4fc1-90db-1c53d8c024f5" providerId="ADAL" clId="{BF28B19A-4572-4E4F-8941-B6BE1E1AF531}"/>
    <pc:docChg chg="custSel modSld">
      <pc:chgData name="hp.hicks.sherry" userId="80748817-1764-4fc1-90db-1c53d8c024f5" providerId="ADAL" clId="{BF28B19A-4572-4E4F-8941-B6BE1E1AF531}" dt="2020-08-04T14:24:13.002" v="46" actId="20577"/>
      <pc:docMkLst>
        <pc:docMk/>
      </pc:docMkLst>
      <pc:sldChg chg="modSp">
        <pc:chgData name="hp.hicks.sherry" userId="80748817-1764-4fc1-90db-1c53d8c024f5" providerId="ADAL" clId="{BF28B19A-4572-4E4F-8941-B6BE1E1AF531}" dt="2020-08-04T14:23:31.090" v="2" actId="255"/>
        <pc:sldMkLst>
          <pc:docMk/>
          <pc:sldMk cId="532606058" sldId="268"/>
        </pc:sldMkLst>
        <pc:spChg chg="mod">
          <ac:chgData name="hp.hicks.sherry" userId="80748817-1764-4fc1-90db-1c53d8c024f5" providerId="ADAL" clId="{BF28B19A-4572-4E4F-8941-B6BE1E1AF531}" dt="2020-08-04T14:23:16.387" v="1" actId="27636"/>
          <ac:spMkLst>
            <pc:docMk/>
            <pc:sldMk cId="532606058" sldId="268"/>
            <ac:spMk id="2" creationId="{2B31B639-0DCF-4A73-B9C8-632F96F16CD9}"/>
          </ac:spMkLst>
        </pc:spChg>
        <pc:spChg chg="mod">
          <ac:chgData name="hp.hicks.sherry" userId="80748817-1764-4fc1-90db-1c53d8c024f5" providerId="ADAL" clId="{BF28B19A-4572-4E4F-8941-B6BE1E1AF531}" dt="2020-08-04T14:23:31.090" v="2" actId="255"/>
          <ac:spMkLst>
            <pc:docMk/>
            <pc:sldMk cId="532606058" sldId="268"/>
            <ac:spMk id="3" creationId="{DB77D6E8-9F67-45C1-AA31-4D4AFA25143E}"/>
          </ac:spMkLst>
        </pc:spChg>
      </pc:sldChg>
      <pc:sldChg chg="modSp">
        <pc:chgData name="hp.hicks.sherry" userId="80748817-1764-4fc1-90db-1c53d8c024f5" providerId="ADAL" clId="{BF28B19A-4572-4E4F-8941-B6BE1E1AF531}" dt="2020-08-04T14:24:13.002" v="46" actId="20577"/>
        <pc:sldMkLst>
          <pc:docMk/>
          <pc:sldMk cId="3726548105" sldId="271"/>
        </pc:sldMkLst>
        <pc:spChg chg="mod">
          <ac:chgData name="hp.hicks.sherry" userId="80748817-1764-4fc1-90db-1c53d8c024f5" providerId="ADAL" clId="{BF28B19A-4572-4E4F-8941-B6BE1E1AF531}" dt="2020-08-04T14:24:13.002" v="46" actId="20577"/>
          <ac:spMkLst>
            <pc:docMk/>
            <pc:sldMk cId="3726548105" sldId="271"/>
            <ac:spMk id="2" creationId="{FF8324AC-F86C-4A2D-8251-6D30EED0544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127"/>
            <a:ext cx="12192000" cy="6591491"/>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308241"/>
            <a:ext cx="7766936" cy="1580374"/>
          </a:xfrm>
        </p:spPr>
        <p:txBody>
          <a:bodyPr anchor="b">
            <a:noAutofit/>
          </a:bodyPr>
          <a:lstStyle>
            <a:lvl1pPr algn="r">
              <a:defRPr sz="5184">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3888613"/>
            <a:ext cx="7766936" cy="1052972"/>
          </a:xfrm>
        </p:spPr>
        <p:txBody>
          <a:bodyPr anchor="t"/>
          <a:lstStyle>
            <a:lvl1pPr marL="0" indent="0" algn="r">
              <a:buNone/>
              <a:defRPr>
                <a:solidFill>
                  <a:schemeClr val="tx1">
                    <a:lumMod val="50000"/>
                    <a:lumOff val="50000"/>
                  </a:schemeClr>
                </a:solidFill>
              </a:defRPr>
            </a:lvl1pPr>
            <a:lvl2pPr marL="438912" indent="0" algn="ctr">
              <a:buNone/>
              <a:defRPr>
                <a:solidFill>
                  <a:schemeClr val="tx1">
                    <a:tint val="75000"/>
                  </a:schemeClr>
                </a:solidFill>
              </a:defRPr>
            </a:lvl2pPr>
            <a:lvl3pPr marL="877824" indent="0" algn="ctr">
              <a:buNone/>
              <a:defRPr>
                <a:solidFill>
                  <a:schemeClr val="tx1">
                    <a:tint val="75000"/>
                  </a:schemeClr>
                </a:solidFill>
              </a:defRPr>
            </a:lvl3pPr>
            <a:lvl4pPr marL="1316736" indent="0" algn="ctr">
              <a:buNone/>
              <a:defRPr>
                <a:solidFill>
                  <a:schemeClr val="tx1">
                    <a:tint val="75000"/>
                  </a:schemeClr>
                </a:solidFill>
              </a:defRPr>
            </a:lvl4pPr>
            <a:lvl5pPr marL="1755648" indent="0" algn="ctr">
              <a:buNone/>
              <a:defRPr>
                <a:solidFill>
                  <a:schemeClr val="tx1">
                    <a:tint val="75000"/>
                  </a:schemeClr>
                </a:solidFill>
              </a:defRPr>
            </a:lvl5pPr>
            <a:lvl6pPr marL="2194560" indent="0" algn="ctr">
              <a:buNone/>
              <a:defRPr>
                <a:solidFill>
                  <a:schemeClr val="tx1">
                    <a:tint val="75000"/>
                  </a:schemeClr>
                </a:solidFill>
              </a:defRPr>
            </a:lvl6pPr>
            <a:lvl7pPr marL="2633472" indent="0" algn="ctr">
              <a:buNone/>
              <a:defRPr>
                <a:solidFill>
                  <a:schemeClr val="tx1">
                    <a:tint val="75000"/>
                  </a:schemeClr>
                </a:solidFill>
              </a:defRPr>
            </a:lvl7pPr>
            <a:lvl8pPr marL="3072384" indent="0" algn="ctr">
              <a:buNone/>
              <a:defRPr>
                <a:solidFill>
                  <a:schemeClr val="tx1">
                    <a:tint val="75000"/>
                  </a:schemeClr>
                </a:solidFill>
              </a:defRPr>
            </a:lvl8pPr>
            <a:lvl9pPr marL="351129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9B0F23-1312-4B76-8B3F-E0AE0A97F38A}"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59ADB-BF2C-43D2-AF45-B230DB72E1F2}" type="slidenum">
              <a:rPr lang="en-US" smtClean="0"/>
              <a:t>‹#›</a:t>
            </a:fld>
            <a:endParaRPr lang="en-US"/>
          </a:p>
        </p:txBody>
      </p:sp>
    </p:spTree>
    <p:extLst>
      <p:ext uri="{BB962C8B-B14F-4D97-AF65-F5344CB8AC3E}">
        <p14:creationId xmlns:p14="http://schemas.microsoft.com/office/powerpoint/2010/main" val="58029121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585188"/>
            <a:ext cx="8596668" cy="3267299"/>
          </a:xfrm>
        </p:spPr>
        <p:txBody>
          <a:bodyPr anchor="ctr">
            <a:normAutofit/>
          </a:bodyPr>
          <a:lstStyle>
            <a:lvl1pPr algn="l">
              <a:defRPr sz="4224" b="0" cap="none"/>
            </a:lvl1pPr>
          </a:lstStyle>
          <a:p>
            <a:r>
              <a:rPr lang="en-US"/>
              <a:t>Click to edit Master title style</a:t>
            </a:r>
            <a:endParaRPr lang="en-US" dirty="0"/>
          </a:p>
        </p:txBody>
      </p:sp>
      <p:sp>
        <p:nvSpPr>
          <p:cNvPr id="3" name="Text Placeholder 2"/>
          <p:cNvSpPr>
            <a:spLocks noGrp="1"/>
          </p:cNvSpPr>
          <p:nvPr>
            <p:ph type="body" idx="1"/>
          </p:nvPr>
        </p:nvSpPr>
        <p:spPr>
          <a:xfrm>
            <a:off x="677335" y="4291377"/>
            <a:ext cx="8596668" cy="1508051"/>
          </a:xfrm>
        </p:spPr>
        <p:txBody>
          <a:bodyPr anchor="ctr">
            <a:normAutofit/>
          </a:bodyPr>
          <a:lstStyle>
            <a:lvl1pPr marL="0" indent="0" algn="l">
              <a:buNone/>
              <a:defRPr sz="1728">
                <a:solidFill>
                  <a:schemeClr val="tx1">
                    <a:lumMod val="75000"/>
                    <a:lumOff val="25000"/>
                  </a:schemeClr>
                </a:solidFill>
              </a:defRPr>
            </a:lvl1pPr>
            <a:lvl2pPr marL="438912" indent="0">
              <a:buNone/>
              <a:defRPr sz="1728">
                <a:solidFill>
                  <a:schemeClr val="tx1">
                    <a:tint val="75000"/>
                  </a:schemeClr>
                </a:solidFill>
              </a:defRPr>
            </a:lvl2pPr>
            <a:lvl3pPr marL="877824" indent="0">
              <a:buNone/>
              <a:defRPr sz="1536">
                <a:solidFill>
                  <a:schemeClr val="tx1">
                    <a:tint val="75000"/>
                  </a:schemeClr>
                </a:solidFill>
              </a:defRPr>
            </a:lvl3pPr>
            <a:lvl4pPr marL="1316736" indent="0">
              <a:buNone/>
              <a:defRPr sz="1344">
                <a:solidFill>
                  <a:schemeClr val="tx1">
                    <a:tint val="75000"/>
                  </a:schemeClr>
                </a:solidFill>
              </a:defRPr>
            </a:lvl4pPr>
            <a:lvl5pPr marL="1755648" indent="0">
              <a:buNone/>
              <a:defRPr sz="1344">
                <a:solidFill>
                  <a:schemeClr val="tx1">
                    <a:tint val="75000"/>
                  </a:schemeClr>
                </a:solidFill>
              </a:defRPr>
            </a:lvl5pPr>
            <a:lvl6pPr marL="2194560" indent="0">
              <a:buNone/>
              <a:defRPr sz="1344">
                <a:solidFill>
                  <a:schemeClr val="tx1">
                    <a:tint val="75000"/>
                  </a:schemeClr>
                </a:solidFill>
              </a:defRPr>
            </a:lvl6pPr>
            <a:lvl7pPr marL="2633472" indent="0">
              <a:buNone/>
              <a:defRPr sz="1344">
                <a:solidFill>
                  <a:schemeClr val="tx1">
                    <a:tint val="75000"/>
                  </a:schemeClr>
                </a:solidFill>
              </a:defRPr>
            </a:lvl7pPr>
            <a:lvl8pPr marL="3072384" indent="0">
              <a:buNone/>
              <a:defRPr sz="1344">
                <a:solidFill>
                  <a:schemeClr val="tx1">
                    <a:tint val="75000"/>
                  </a:schemeClr>
                </a:solidFill>
              </a:defRPr>
            </a:lvl8pPr>
            <a:lvl9pPr marL="3511296" indent="0">
              <a:buNone/>
              <a:defRPr sz="13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9B0F23-1312-4B76-8B3F-E0AE0A97F38A}"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59ADB-BF2C-43D2-AF45-B230DB72E1F2}" type="slidenum">
              <a:rPr lang="en-US" smtClean="0"/>
              <a:t>‹#›</a:t>
            </a:fld>
            <a:endParaRPr lang="en-US"/>
          </a:p>
        </p:txBody>
      </p:sp>
    </p:spTree>
    <p:extLst>
      <p:ext uri="{BB962C8B-B14F-4D97-AF65-F5344CB8AC3E}">
        <p14:creationId xmlns:p14="http://schemas.microsoft.com/office/powerpoint/2010/main" val="900367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585188"/>
            <a:ext cx="8094134" cy="2901556"/>
          </a:xfrm>
        </p:spPr>
        <p:txBody>
          <a:bodyPr anchor="ctr">
            <a:normAutofit/>
          </a:bodyPr>
          <a:lstStyle>
            <a:lvl1pPr algn="l">
              <a:defRPr sz="4224"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486744"/>
            <a:ext cx="7224524" cy="365742"/>
          </a:xfrm>
        </p:spPr>
        <p:txBody>
          <a:bodyPr anchor="ctr">
            <a:noAutofit/>
          </a:bodyPr>
          <a:lstStyle>
            <a:lvl1pPr marL="0" indent="0">
              <a:buFontTx/>
              <a:buNone/>
              <a:defRPr sz="1536">
                <a:solidFill>
                  <a:schemeClr val="tx1">
                    <a:lumMod val="50000"/>
                    <a:lumOff val="50000"/>
                  </a:schemeClr>
                </a:solidFill>
              </a:defRPr>
            </a:lvl1pPr>
            <a:lvl2pPr marL="438912" indent="0">
              <a:buFontTx/>
              <a:buNone/>
              <a:defRPr/>
            </a:lvl2pPr>
            <a:lvl3pPr marL="877824" indent="0">
              <a:buFontTx/>
              <a:buNone/>
              <a:defRPr/>
            </a:lvl3pPr>
            <a:lvl4pPr marL="1316736" indent="0">
              <a:buFontTx/>
              <a:buNone/>
              <a:defRPr/>
            </a:lvl4pPr>
            <a:lvl5pPr marL="1755648"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291377"/>
            <a:ext cx="8596668" cy="1508051"/>
          </a:xfrm>
        </p:spPr>
        <p:txBody>
          <a:bodyPr anchor="ctr">
            <a:normAutofit/>
          </a:bodyPr>
          <a:lstStyle>
            <a:lvl1pPr marL="0" indent="0" algn="l">
              <a:buNone/>
              <a:defRPr sz="1728">
                <a:solidFill>
                  <a:schemeClr val="tx1">
                    <a:lumMod val="75000"/>
                    <a:lumOff val="25000"/>
                  </a:schemeClr>
                </a:solidFill>
              </a:defRPr>
            </a:lvl1pPr>
            <a:lvl2pPr marL="438912" indent="0">
              <a:buNone/>
              <a:defRPr sz="1728">
                <a:solidFill>
                  <a:schemeClr val="tx1">
                    <a:tint val="75000"/>
                  </a:schemeClr>
                </a:solidFill>
              </a:defRPr>
            </a:lvl2pPr>
            <a:lvl3pPr marL="877824" indent="0">
              <a:buNone/>
              <a:defRPr sz="1536">
                <a:solidFill>
                  <a:schemeClr val="tx1">
                    <a:tint val="75000"/>
                  </a:schemeClr>
                </a:solidFill>
              </a:defRPr>
            </a:lvl3pPr>
            <a:lvl4pPr marL="1316736" indent="0">
              <a:buNone/>
              <a:defRPr sz="1344">
                <a:solidFill>
                  <a:schemeClr val="tx1">
                    <a:tint val="75000"/>
                  </a:schemeClr>
                </a:solidFill>
              </a:defRPr>
            </a:lvl4pPr>
            <a:lvl5pPr marL="1755648" indent="0">
              <a:buNone/>
              <a:defRPr sz="1344">
                <a:solidFill>
                  <a:schemeClr val="tx1">
                    <a:tint val="75000"/>
                  </a:schemeClr>
                </a:solidFill>
              </a:defRPr>
            </a:lvl5pPr>
            <a:lvl6pPr marL="2194560" indent="0">
              <a:buNone/>
              <a:defRPr sz="1344">
                <a:solidFill>
                  <a:schemeClr val="tx1">
                    <a:tint val="75000"/>
                  </a:schemeClr>
                </a:solidFill>
              </a:defRPr>
            </a:lvl6pPr>
            <a:lvl7pPr marL="2633472" indent="0">
              <a:buNone/>
              <a:defRPr sz="1344">
                <a:solidFill>
                  <a:schemeClr val="tx1">
                    <a:tint val="75000"/>
                  </a:schemeClr>
                </a:solidFill>
              </a:defRPr>
            </a:lvl7pPr>
            <a:lvl8pPr marL="3072384" indent="0">
              <a:buNone/>
              <a:defRPr sz="1344">
                <a:solidFill>
                  <a:schemeClr val="tx1">
                    <a:tint val="75000"/>
                  </a:schemeClr>
                </a:solidFill>
              </a:defRPr>
            </a:lvl8pPr>
            <a:lvl9pPr marL="3511296" indent="0">
              <a:buNone/>
              <a:defRPr sz="13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9B0F23-1312-4B76-8B3F-E0AE0A97F38A}"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59ADB-BF2C-43D2-AF45-B230DB72E1F2}" type="slidenum">
              <a:rPr lang="en-US" smtClean="0"/>
              <a:t>‹#›</a:t>
            </a:fld>
            <a:endParaRPr lang="en-US"/>
          </a:p>
        </p:txBody>
      </p:sp>
      <p:sp>
        <p:nvSpPr>
          <p:cNvPr id="24" name="TextBox 23"/>
          <p:cNvSpPr txBox="1"/>
          <p:nvPr/>
        </p:nvSpPr>
        <p:spPr>
          <a:xfrm>
            <a:off x="541870" y="758726"/>
            <a:ext cx="609600" cy="561358"/>
          </a:xfrm>
          <a:prstGeom prst="rect">
            <a:avLst/>
          </a:prstGeom>
        </p:spPr>
        <p:txBody>
          <a:bodyPr vert="horz" lIns="87778" tIns="43889" rIns="87778" bIns="43889" rtlCol="0" anchor="ctr">
            <a:noAutofit/>
          </a:bodyPr>
          <a:lstStyle/>
          <a:p>
            <a:pPr lvl="0"/>
            <a:r>
              <a:rPr lang="en-US" sz="7680" baseline="0" dirty="0">
                <a:ln w="3175" cmpd="sng">
                  <a:noFill/>
                </a:ln>
                <a:solidFill>
                  <a:schemeClr val="accent1"/>
                </a:solidFill>
                <a:effectLst/>
                <a:latin typeface="Arial"/>
              </a:rPr>
              <a:t>“</a:t>
            </a:r>
          </a:p>
        </p:txBody>
      </p:sp>
      <p:sp>
        <p:nvSpPr>
          <p:cNvPr id="25" name="TextBox 24"/>
          <p:cNvSpPr txBox="1"/>
          <p:nvPr/>
        </p:nvSpPr>
        <p:spPr>
          <a:xfrm>
            <a:off x="8893011" y="2770960"/>
            <a:ext cx="609600" cy="561358"/>
          </a:xfrm>
          <a:prstGeom prst="rect">
            <a:avLst/>
          </a:prstGeom>
        </p:spPr>
        <p:txBody>
          <a:bodyPr vert="horz" lIns="87778" tIns="43889" rIns="87778" bIns="43889" rtlCol="0" anchor="ctr">
            <a:noAutofit/>
          </a:bodyPr>
          <a:lstStyle/>
          <a:p>
            <a:pPr lvl="0"/>
            <a:r>
              <a:rPr lang="en-US" sz="768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491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854619"/>
            <a:ext cx="8596668" cy="2491522"/>
          </a:xfrm>
        </p:spPr>
        <p:txBody>
          <a:bodyPr anchor="b">
            <a:normAutofit/>
          </a:bodyPr>
          <a:lstStyle>
            <a:lvl1pPr algn="l">
              <a:defRPr sz="4224" b="0" cap="none"/>
            </a:lvl1pPr>
          </a:lstStyle>
          <a:p>
            <a:r>
              <a:rPr lang="en-US"/>
              <a:t>Click to edit Master title style</a:t>
            </a:r>
            <a:endParaRPr lang="en-US" dirty="0"/>
          </a:p>
        </p:txBody>
      </p:sp>
      <p:sp>
        <p:nvSpPr>
          <p:cNvPr id="3" name="Text Placeholder 2"/>
          <p:cNvSpPr>
            <a:spLocks noGrp="1"/>
          </p:cNvSpPr>
          <p:nvPr>
            <p:ph type="body" idx="1"/>
          </p:nvPr>
        </p:nvSpPr>
        <p:spPr>
          <a:xfrm>
            <a:off x="677335" y="4346141"/>
            <a:ext cx="8596668" cy="1453287"/>
          </a:xfrm>
        </p:spPr>
        <p:txBody>
          <a:bodyPr anchor="t">
            <a:normAutofit/>
          </a:bodyPr>
          <a:lstStyle>
            <a:lvl1pPr marL="0" indent="0" algn="l">
              <a:buNone/>
              <a:defRPr sz="1728">
                <a:solidFill>
                  <a:schemeClr val="tx1">
                    <a:lumMod val="75000"/>
                    <a:lumOff val="25000"/>
                  </a:schemeClr>
                </a:solidFill>
              </a:defRPr>
            </a:lvl1pPr>
            <a:lvl2pPr marL="438912" indent="0">
              <a:buNone/>
              <a:defRPr sz="1728">
                <a:solidFill>
                  <a:schemeClr val="tx1">
                    <a:tint val="75000"/>
                  </a:schemeClr>
                </a:solidFill>
              </a:defRPr>
            </a:lvl2pPr>
            <a:lvl3pPr marL="877824" indent="0">
              <a:buNone/>
              <a:defRPr sz="1536">
                <a:solidFill>
                  <a:schemeClr val="tx1">
                    <a:tint val="75000"/>
                  </a:schemeClr>
                </a:solidFill>
              </a:defRPr>
            </a:lvl3pPr>
            <a:lvl4pPr marL="1316736" indent="0">
              <a:buNone/>
              <a:defRPr sz="1344">
                <a:solidFill>
                  <a:schemeClr val="tx1">
                    <a:tint val="75000"/>
                  </a:schemeClr>
                </a:solidFill>
              </a:defRPr>
            </a:lvl4pPr>
            <a:lvl5pPr marL="1755648" indent="0">
              <a:buNone/>
              <a:defRPr sz="1344">
                <a:solidFill>
                  <a:schemeClr val="tx1">
                    <a:tint val="75000"/>
                  </a:schemeClr>
                </a:solidFill>
              </a:defRPr>
            </a:lvl5pPr>
            <a:lvl6pPr marL="2194560" indent="0">
              <a:buNone/>
              <a:defRPr sz="1344">
                <a:solidFill>
                  <a:schemeClr val="tx1">
                    <a:tint val="75000"/>
                  </a:schemeClr>
                </a:solidFill>
              </a:defRPr>
            </a:lvl6pPr>
            <a:lvl7pPr marL="2633472" indent="0">
              <a:buNone/>
              <a:defRPr sz="1344">
                <a:solidFill>
                  <a:schemeClr val="tx1">
                    <a:tint val="75000"/>
                  </a:schemeClr>
                </a:solidFill>
              </a:defRPr>
            </a:lvl7pPr>
            <a:lvl8pPr marL="3072384" indent="0">
              <a:buNone/>
              <a:defRPr sz="1344">
                <a:solidFill>
                  <a:schemeClr val="tx1">
                    <a:tint val="75000"/>
                  </a:schemeClr>
                </a:solidFill>
              </a:defRPr>
            </a:lvl8pPr>
            <a:lvl9pPr marL="3511296" indent="0">
              <a:buNone/>
              <a:defRPr sz="13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9B0F23-1312-4B76-8B3F-E0AE0A97F38A}"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59ADB-BF2C-43D2-AF45-B230DB72E1F2}" type="slidenum">
              <a:rPr lang="en-US" smtClean="0"/>
              <a:t>‹#›</a:t>
            </a:fld>
            <a:endParaRPr lang="en-US"/>
          </a:p>
        </p:txBody>
      </p:sp>
    </p:spTree>
    <p:extLst>
      <p:ext uri="{BB962C8B-B14F-4D97-AF65-F5344CB8AC3E}">
        <p14:creationId xmlns:p14="http://schemas.microsoft.com/office/powerpoint/2010/main" val="2886776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585188"/>
            <a:ext cx="8094134" cy="2901556"/>
          </a:xfrm>
        </p:spPr>
        <p:txBody>
          <a:bodyPr anchor="ctr">
            <a:normAutofit/>
          </a:bodyPr>
          <a:lstStyle>
            <a:lvl1pPr algn="l">
              <a:defRPr sz="4224"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3" y="3852487"/>
            <a:ext cx="8596669" cy="493654"/>
          </a:xfrm>
        </p:spPr>
        <p:txBody>
          <a:bodyPr anchor="b">
            <a:noAutofit/>
          </a:bodyPr>
          <a:lstStyle>
            <a:lvl1pPr marL="0" indent="0">
              <a:buFontTx/>
              <a:buNone/>
              <a:defRPr sz="2304">
                <a:solidFill>
                  <a:schemeClr val="tx1">
                    <a:lumMod val="75000"/>
                    <a:lumOff val="25000"/>
                  </a:schemeClr>
                </a:solidFill>
              </a:defRPr>
            </a:lvl1pPr>
            <a:lvl2pPr marL="438912" indent="0">
              <a:buFontTx/>
              <a:buNone/>
              <a:defRPr/>
            </a:lvl2pPr>
            <a:lvl3pPr marL="877824" indent="0">
              <a:buFontTx/>
              <a:buNone/>
              <a:defRPr/>
            </a:lvl3pPr>
            <a:lvl4pPr marL="1316736" indent="0">
              <a:buFontTx/>
              <a:buNone/>
              <a:defRPr/>
            </a:lvl4pPr>
            <a:lvl5pPr marL="1755648"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346141"/>
            <a:ext cx="8596668" cy="1453287"/>
          </a:xfrm>
        </p:spPr>
        <p:txBody>
          <a:bodyPr anchor="t">
            <a:normAutofit/>
          </a:bodyPr>
          <a:lstStyle>
            <a:lvl1pPr marL="0" indent="0" algn="l">
              <a:buNone/>
              <a:defRPr sz="1728">
                <a:solidFill>
                  <a:schemeClr val="tx1">
                    <a:lumMod val="50000"/>
                    <a:lumOff val="50000"/>
                  </a:schemeClr>
                </a:solidFill>
              </a:defRPr>
            </a:lvl1pPr>
            <a:lvl2pPr marL="438912" indent="0">
              <a:buNone/>
              <a:defRPr sz="1728">
                <a:solidFill>
                  <a:schemeClr val="tx1">
                    <a:tint val="75000"/>
                  </a:schemeClr>
                </a:solidFill>
              </a:defRPr>
            </a:lvl2pPr>
            <a:lvl3pPr marL="877824" indent="0">
              <a:buNone/>
              <a:defRPr sz="1536">
                <a:solidFill>
                  <a:schemeClr val="tx1">
                    <a:tint val="75000"/>
                  </a:schemeClr>
                </a:solidFill>
              </a:defRPr>
            </a:lvl3pPr>
            <a:lvl4pPr marL="1316736" indent="0">
              <a:buNone/>
              <a:defRPr sz="1344">
                <a:solidFill>
                  <a:schemeClr val="tx1">
                    <a:tint val="75000"/>
                  </a:schemeClr>
                </a:solidFill>
              </a:defRPr>
            </a:lvl4pPr>
            <a:lvl5pPr marL="1755648" indent="0">
              <a:buNone/>
              <a:defRPr sz="1344">
                <a:solidFill>
                  <a:schemeClr val="tx1">
                    <a:tint val="75000"/>
                  </a:schemeClr>
                </a:solidFill>
              </a:defRPr>
            </a:lvl5pPr>
            <a:lvl6pPr marL="2194560" indent="0">
              <a:buNone/>
              <a:defRPr sz="1344">
                <a:solidFill>
                  <a:schemeClr val="tx1">
                    <a:tint val="75000"/>
                  </a:schemeClr>
                </a:solidFill>
              </a:defRPr>
            </a:lvl6pPr>
            <a:lvl7pPr marL="2633472" indent="0">
              <a:buNone/>
              <a:defRPr sz="1344">
                <a:solidFill>
                  <a:schemeClr val="tx1">
                    <a:tint val="75000"/>
                  </a:schemeClr>
                </a:solidFill>
              </a:defRPr>
            </a:lvl7pPr>
            <a:lvl8pPr marL="3072384" indent="0">
              <a:buNone/>
              <a:defRPr sz="1344">
                <a:solidFill>
                  <a:schemeClr val="tx1">
                    <a:tint val="75000"/>
                  </a:schemeClr>
                </a:solidFill>
              </a:defRPr>
            </a:lvl8pPr>
            <a:lvl9pPr marL="3511296" indent="0">
              <a:buNone/>
              <a:defRPr sz="13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9B0F23-1312-4B76-8B3F-E0AE0A97F38A}"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59ADB-BF2C-43D2-AF45-B230DB72E1F2}" type="slidenum">
              <a:rPr lang="en-US" smtClean="0"/>
              <a:t>‹#›</a:t>
            </a:fld>
            <a:endParaRPr lang="en-US"/>
          </a:p>
        </p:txBody>
      </p:sp>
      <p:sp>
        <p:nvSpPr>
          <p:cNvPr id="24" name="TextBox 23"/>
          <p:cNvSpPr txBox="1"/>
          <p:nvPr/>
        </p:nvSpPr>
        <p:spPr>
          <a:xfrm>
            <a:off x="541870" y="758726"/>
            <a:ext cx="609600" cy="561358"/>
          </a:xfrm>
          <a:prstGeom prst="rect">
            <a:avLst/>
          </a:prstGeom>
        </p:spPr>
        <p:txBody>
          <a:bodyPr vert="horz" lIns="87778" tIns="43889" rIns="87778" bIns="43889" rtlCol="0" anchor="ctr">
            <a:noAutofit/>
          </a:bodyPr>
          <a:lstStyle/>
          <a:p>
            <a:pPr lvl="0"/>
            <a:r>
              <a:rPr lang="en-US" sz="7680" baseline="0" dirty="0">
                <a:ln w="3175" cmpd="sng">
                  <a:noFill/>
                </a:ln>
                <a:solidFill>
                  <a:schemeClr val="accent1"/>
                </a:solidFill>
                <a:effectLst/>
                <a:latin typeface="Arial"/>
              </a:rPr>
              <a:t>“</a:t>
            </a:r>
          </a:p>
        </p:txBody>
      </p:sp>
      <p:sp>
        <p:nvSpPr>
          <p:cNvPr id="25" name="TextBox 24"/>
          <p:cNvSpPr txBox="1"/>
          <p:nvPr/>
        </p:nvSpPr>
        <p:spPr>
          <a:xfrm>
            <a:off x="8893011" y="2770960"/>
            <a:ext cx="609600" cy="561358"/>
          </a:xfrm>
          <a:prstGeom prst="rect">
            <a:avLst/>
          </a:prstGeom>
        </p:spPr>
        <p:txBody>
          <a:bodyPr vert="horz" lIns="87778" tIns="43889" rIns="87778" bIns="43889" rtlCol="0" anchor="ctr">
            <a:noAutofit/>
          </a:bodyPr>
          <a:lstStyle/>
          <a:p>
            <a:pPr lvl="0"/>
            <a:r>
              <a:rPr lang="en-US" sz="768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18149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585188"/>
            <a:ext cx="8588203" cy="2901556"/>
          </a:xfrm>
        </p:spPr>
        <p:txBody>
          <a:bodyPr anchor="ctr">
            <a:normAutofit/>
          </a:bodyPr>
          <a:lstStyle>
            <a:lvl1pPr algn="l">
              <a:defRPr sz="4224"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3" y="3852487"/>
            <a:ext cx="8596669" cy="493654"/>
          </a:xfrm>
        </p:spPr>
        <p:txBody>
          <a:bodyPr anchor="b">
            <a:noAutofit/>
          </a:bodyPr>
          <a:lstStyle>
            <a:lvl1pPr marL="0" indent="0">
              <a:buFontTx/>
              <a:buNone/>
              <a:defRPr sz="2304">
                <a:solidFill>
                  <a:schemeClr val="accent1"/>
                </a:solidFill>
              </a:defRPr>
            </a:lvl1pPr>
            <a:lvl2pPr marL="438912" indent="0">
              <a:buFontTx/>
              <a:buNone/>
              <a:defRPr/>
            </a:lvl2pPr>
            <a:lvl3pPr marL="877824" indent="0">
              <a:buFontTx/>
              <a:buNone/>
              <a:defRPr/>
            </a:lvl3pPr>
            <a:lvl4pPr marL="1316736" indent="0">
              <a:buFontTx/>
              <a:buNone/>
              <a:defRPr/>
            </a:lvl4pPr>
            <a:lvl5pPr marL="1755648"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346141"/>
            <a:ext cx="8596668" cy="1453287"/>
          </a:xfrm>
        </p:spPr>
        <p:txBody>
          <a:bodyPr anchor="t">
            <a:normAutofit/>
          </a:bodyPr>
          <a:lstStyle>
            <a:lvl1pPr marL="0" indent="0" algn="l">
              <a:buNone/>
              <a:defRPr sz="1728">
                <a:solidFill>
                  <a:schemeClr val="tx1">
                    <a:lumMod val="50000"/>
                    <a:lumOff val="50000"/>
                  </a:schemeClr>
                </a:solidFill>
              </a:defRPr>
            </a:lvl1pPr>
            <a:lvl2pPr marL="438912" indent="0">
              <a:buNone/>
              <a:defRPr sz="1728">
                <a:solidFill>
                  <a:schemeClr val="tx1">
                    <a:tint val="75000"/>
                  </a:schemeClr>
                </a:solidFill>
              </a:defRPr>
            </a:lvl2pPr>
            <a:lvl3pPr marL="877824" indent="0">
              <a:buNone/>
              <a:defRPr sz="1536">
                <a:solidFill>
                  <a:schemeClr val="tx1">
                    <a:tint val="75000"/>
                  </a:schemeClr>
                </a:solidFill>
              </a:defRPr>
            </a:lvl3pPr>
            <a:lvl4pPr marL="1316736" indent="0">
              <a:buNone/>
              <a:defRPr sz="1344">
                <a:solidFill>
                  <a:schemeClr val="tx1">
                    <a:tint val="75000"/>
                  </a:schemeClr>
                </a:solidFill>
              </a:defRPr>
            </a:lvl4pPr>
            <a:lvl5pPr marL="1755648" indent="0">
              <a:buNone/>
              <a:defRPr sz="1344">
                <a:solidFill>
                  <a:schemeClr val="tx1">
                    <a:tint val="75000"/>
                  </a:schemeClr>
                </a:solidFill>
              </a:defRPr>
            </a:lvl5pPr>
            <a:lvl6pPr marL="2194560" indent="0">
              <a:buNone/>
              <a:defRPr sz="1344">
                <a:solidFill>
                  <a:schemeClr val="tx1">
                    <a:tint val="75000"/>
                  </a:schemeClr>
                </a:solidFill>
              </a:defRPr>
            </a:lvl6pPr>
            <a:lvl7pPr marL="2633472" indent="0">
              <a:buNone/>
              <a:defRPr sz="1344">
                <a:solidFill>
                  <a:schemeClr val="tx1">
                    <a:tint val="75000"/>
                  </a:schemeClr>
                </a:solidFill>
              </a:defRPr>
            </a:lvl7pPr>
            <a:lvl8pPr marL="3072384" indent="0">
              <a:buNone/>
              <a:defRPr sz="1344">
                <a:solidFill>
                  <a:schemeClr val="tx1">
                    <a:tint val="75000"/>
                  </a:schemeClr>
                </a:solidFill>
              </a:defRPr>
            </a:lvl8pPr>
            <a:lvl9pPr marL="3511296" indent="0">
              <a:buNone/>
              <a:defRPr sz="13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9B0F23-1312-4B76-8B3F-E0AE0A97F38A}"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59ADB-BF2C-43D2-AF45-B230DB72E1F2}" type="slidenum">
              <a:rPr lang="en-US" smtClean="0"/>
              <a:t>‹#›</a:t>
            </a:fld>
            <a:endParaRPr lang="en-US"/>
          </a:p>
        </p:txBody>
      </p:sp>
    </p:spTree>
    <p:extLst>
      <p:ext uri="{BB962C8B-B14F-4D97-AF65-F5344CB8AC3E}">
        <p14:creationId xmlns:p14="http://schemas.microsoft.com/office/powerpoint/2010/main" val="2551718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9B0F23-1312-4B76-8B3F-E0AE0A97F38A}"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59ADB-BF2C-43D2-AF45-B230DB72E1F2}" type="slidenum">
              <a:rPr lang="en-US" smtClean="0"/>
              <a:t>‹#›</a:t>
            </a:fld>
            <a:endParaRPr lang="en-US"/>
          </a:p>
        </p:txBody>
      </p:sp>
    </p:spTree>
    <p:extLst>
      <p:ext uri="{BB962C8B-B14F-4D97-AF65-F5344CB8AC3E}">
        <p14:creationId xmlns:p14="http://schemas.microsoft.com/office/powerpoint/2010/main" val="284485604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585187"/>
            <a:ext cx="1304743" cy="5041150"/>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585188"/>
            <a:ext cx="7060150" cy="50411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9B0F23-1312-4B76-8B3F-E0AE0A97F38A}"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59ADB-BF2C-43D2-AF45-B230DB72E1F2}" type="slidenum">
              <a:rPr lang="en-US" smtClean="0"/>
              <a:t>‹#›</a:t>
            </a:fld>
            <a:endParaRPr lang="en-US"/>
          </a:p>
        </p:txBody>
      </p:sp>
    </p:spTree>
    <p:extLst>
      <p:ext uri="{BB962C8B-B14F-4D97-AF65-F5344CB8AC3E}">
        <p14:creationId xmlns:p14="http://schemas.microsoft.com/office/powerpoint/2010/main" val="198867768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9B0F23-1312-4B76-8B3F-E0AE0A97F38A}"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59ADB-BF2C-43D2-AF45-B230DB72E1F2}" type="slidenum">
              <a:rPr lang="en-US" smtClean="0"/>
              <a:t>‹#›</a:t>
            </a:fld>
            <a:endParaRPr lang="en-US"/>
          </a:p>
        </p:txBody>
      </p:sp>
    </p:spTree>
    <p:extLst>
      <p:ext uri="{BB962C8B-B14F-4D97-AF65-F5344CB8AC3E}">
        <p14:creationId xmlns:p14="http://schemas.microsoft.com/office/powerpoint/2010/main" val="295939499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592708"/>
            <a:ext cx="8596668" cy="1753433"/>
          </a:xfrm>
        </p:spPr>
        <p:txBody>
          <a:bodyPr anchor="b"/>
          <a:lstStyle>
            <a:lvl1pPr algn="l">
              <a:defRPr sz="384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346141"/>
            <a:ext cx="8596668" cy="825944"/>
          </a:xfrm>
        </p:spPr>
        <p:txBody>
          <a:bodyPr anchor="t"/>
          <a:lstStyle>
            <a:lvl1pPr marL="0" indent="0" algn="l">
              <a:buNone/>
              <a:defRPr sz="1920">
                <a:solidFill>
                  <a:schemeClr val="tx1">
                    <a:lumMod val="50000"/>
                    <a:lumOff val="50000"/>
                  </a:schemeClr>
                </a:solidFill>
              </a:defRPr>
            </a:lvl1pPr>
            <a:lvl2pPr marL="438912" indent="0">
              <a:buNone/>
              <a:defRPr sz="1728">
                <a:solidFill>
                  <a:schemeClr val="tx1">
                    <a:tint val="75000"/>
                  </a:schemeClr>
                </a:solidFill>
              </a:defRPr>
            </a:lvl2pPr>
            <a:lvl3pPr marL="877824" indent="0">
              <a:buNone/>
              <a:defRPr sz="1536">
                <a:solidFill>
                  <a:schemeClr val="tx1">
                    <a:tint val="75000"/>
                  </a:schemeClr>
                </a:solidFill>
              </a:defRPr>
            </a:lvl3pPr>
            <a:lvl4pPr marL="1316736" indent="0">
              <a:buNone/>
              <a:defRPr sz="1344">
                <a:solidFill>
                  <a:schemeClr val="tx1">
                    <a:tint val="75000"/>
                  </a:schemeClr>
                </a:solidFill>
              </a:defRPr>
            </a:lvl4pPr>
            <a:lvl5pPr marL="1755648" indent="0">
              <a:buNone/>
              <a:defRPr sz="1344">
                <a:solidFill>
                  <a:schemeClr val="tx1">
                    <a:tint val="75000"/>
                  </a:schemeClr>
                </a:solidFill>
              </a:defRPr>
            </a:lvl5pPr>
            <a:lvl6pPr marL="2194560" indent="0">
              <a:buNone/>
              <a:defRPr sz="1344">
                <a:solidFill>
                  <a:schemeClr val="tx1">
                    <a:tint val="75000"/>
                  </a:schemeClr>
                </a:solidFill>
              </a:defRPr>
            </a:lvl6pPr>
            <a:lvl7pPr marL="2633472" indent="0">
              <a:buNone/>
              <a:defRPr sz="1344">
                <a:solidFill>
                  <a:schemeClr val="tx1">
                    <a:tint val="75000"/>
                  </a:schemeClr>
                </a:solidFill>
              </a:defRPr>
            </a:lvl7pPr>
            <a:lvl8pPr marL="3072384" indent="0">
              <a:buNone/>
              <a:defRPr sz="1344">
                <a:solidFill>
                  <a:schemeClr val="tx1">
                    <a:tint val="75000"/>
                  </a:schemeClr>
                </a:solidFill>
              </a:defRPr>
            </a:lvl8pPr>
            <a:lvl9pPr marL="3511296" indent="0">
              <a:buNone/>
              <a:defRPr sz="13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9B0F23-1312-4B76-8B3F-E0AE0A97F38A}"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59ADB-BF2C-43D2-AF45-B230DB72E1F2}" type="slidenum">
              <a:rPr lang="en-US" smtClean="0"/>
              <a:t>‹#›</a:t>
            </a:fld>
            <a:endParaRPr lang="en-US"/>
          </a:p>
        </p:txBody>
      </p:sp>
    </p:spTree>
    <p:extLst>
      <p:ext uri="{BB962C8B-B14F-4D97-AF65-F5344CB8AC3E}">
        <p14:creationId xmlns:p14="http://schemas.microsoft.com/office/powerpoint/2010/main" val="306079594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5" y="2074065"/>
            <a:ext cx="4184035" cy="3725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074066"/>
            <a:ext cx="4184034" cy="372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9B0F23-1312-4B76-8B3F-E0AE0A97F38A}" type="datetimeFigureOut">
              <a:rPr lang="en-US" smtClean="0"/>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59ADB-BF2C-43D2-AF45-B230DB72E1F2}" type="slidenum">
              <a:rPr lang="en-US" smtClean="0"/>
              <a:t>‹#›</a:t>
            </a:fld>
            <a:endParaRPr lang="en-US"/>
          </a:p>
        </p:txBody>
      </p:sp>
    </p:spTree>
    <p:extLst>
      <p:ext uri="{BB962C8B-B14F-4D97-AF65-F5344CB8AC3E}">
        <p14:creationId xmlns:p14="http://schemas.microsoft.com/office/powerpoint/2010/main" val="214623214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6" y="2074444"/>
            <a:ext cx="4185623" cy="553185"/>
          </a:xfrm>
        </p:spPr>
        <p:txBody>
          <a:bodyPr anchor="b">
            <a:noAutofit/>
          </a:bodyPr>
          <a:lstStyle>
            <a:lvl1pPr marL="0" indent="0">
              <a:buNone/>
              <a:defRPr sz="2304" b="0"/>
            </a:lvl1pPr>
            <a:lvl2pPr marL="438912" indent="0">
              <a:buNone/>
              <a:defRPr sz="1920" b="1"/>
            </a:lvl2pPr>
            <a:lvl3pPr marL="877824" indent="0">
              <a:buNone/>
              <a:defRPr sz="1728" b="1"/>
            </a:lvl3pPr>
            <a:lvl4pPr marL="1316736" indent="0">
              <a:buNone/>
              <a:defRPr sz="1536" b="1"/>
            </a:lvl4pPr>
            <a:lvl5pPr marL="1755648" indent="0">
              <a:buNone/>
              <a:defRPr sz="1536" b="1"/>
            </a:lvl5pPr>
            <a:lvl6pPr marL="2194560" indent="0">
              <a:buNone/>
              <a:defRPr sz="1536" b="1"/>
            </a:lvl6pPr>
            <a:lvl7pPr marL="2633472" indent="0">
              <a:buNone/>
              <a:defRPr sz="1536" b="1"/>
            </a:lvl7pPr>
            <a:lvl8pPr marL="3072384" indent="0">
              <a:buNone/>
              <a:defRPr sz="1536" b="1"/>
            </a:lvl8pPr>
            <a:lvl9pPr marL="3511296" indent="0">
              <a:buNone/>
              <a:defRPr sz="1536" b="1"/>
            </a:lvl9pPr>
          </a:lstStyle>
          <a:p>
            <a:pPr lvl="0"/>
            <a:r>
              <a:rPr lang="en-US"/>
              <a:t>Click to edit Master text styles</a:t>
            </a:r>
          </a:p>
        </p:txBody>
      </p:sp>
      <p:sp>
        <p:nvSpPr>
          <p:cNvPr id="4" name="Content Placeholder 3"/>
          <p:cNvSpPr>
            <a:spLocks noGrp="1"/>
          </p:cNvSpPr>
          <p:nvPr>
            <p:ph sz="half" idx="2"/>
          </p:nvPr>
        </p:nvSpPr>
        <p:spPr>
          <a:xfrm>
            <a:off x="675746" y="2627629"/>
            <a:ext cx="4185623" cy="31718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074444"/>
            <a:ext cx="4185618" cy="553185"/>
          </a:xfrm>
        </p:spPr>
        <p:txBody>
          <a:bodyPr anchor="b">
            <a:noAutofit/>
          </a:bodyPr>
          <a:lstStyle>
            <a:lvl1pPr marL="0" indent="0">
              <a:buNone/>
              <a:defRPr sz="2304" b="0"/>
            </a:lvl1pPr>
            <a:lvl2pPr marL="438912" indent="0">
              <a:buNone/>
              <a:defRPr sz="1920" b="1"/>
            </a:lvl2pPr>
            <a:lvl3pPr marL="877824" indent="0">
              <a:buNone/>
              <a:defRPr sz="1728" b="1"/>
            </a:lvl3pPr>
            <a:lvl4pPr marL="1316736" indent="0">
              <a:buNone/>
              <a:defRPr sz="1536" b="1"/>
            </a:lvl4pPr>
            <a:lvl5pPr marL="1755648" indent="0">
              <a:buNone/>
              <a:defRPr sz="1536" b="1"/>
            </a:lvl5pPr>
            <a:lvl6pPr marL="2194560" indent="0">
              <a:buNone/>
              <a:defRPr sz="1536" b="1"/>
            </a:lvl6pPr>
            <a:lvl7pPr marL="2633472" indent="0">
              <a:buNone/>
              <a:defRPr sz="1536" b="1"/>
            </a:lvl7pPr>
            <a:lvl8pPr marL="3072384" indent="0">
              <a:buNone/>
              <a:defRPr sz="1536" b="1"/>
            </a:lvl8pPr>
            <a:lvl9pPr marL="3511296" indent="0">
              <a:buNone/>
              <a:defRPr sz="1536" b="1"/>
            </a:lvl9pPr>
          </a:lstStyle>
          <a:p>
            <a:pPr lvl="0"/>
            <a:r>
              <a:rPr lang="en-US"/>
              <a:t>Click to edit Master text styles</a:t>
            </a:r>
          </a:p>
        </p:txBody>
      </p:sp>
      <p:sp>
        <p:nvSpPr>
          <p:cNvPr id="6" name="Content Placeholder 5"/>
          <p:cNvSpPr>
            <a:spLocks noGrp="1"/>
          </p:cNvSpPr>
          <p:nvPr>
            <p:ph sz="quarter" idx="4"/>
          </p:nvPr>
        </p:nvSpPr>
        <p:spPr>
          <a:xfrm>
            <a:off x="5088385" y="2627629"/>
            <a:ext cx="4185617" cy="31718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9B0F23-1312-4B76-8B3F-E0AE0A97F38A}" type="datetimeFigureOut">
              <a:rPr lang="en-US" smtClean="0"/>
              <a:t>8/4/2020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859ADB-BF2C-43D2-AF45-B230DB72E1F2}" type="slidenum">
              <a:rPr lang="en-US" smtClean="0"/>
              <a:t>‹#›</a:t>
            </a:fld>
            <a:endParaRPr lang="en-US"/>
          </a:p>
        </p:txBody>
      </p:sp>
    </p:spTree>
    <p:extLst>
      <p:ext uri="{BB962C8B-B14F-4D97-AF65-F5344CB8AC3E}">
        <p14:creationId xmlns:p14="http://schemas.microsoft.com/office/powerpoint/2010/main" val="404012807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585188"/>
            <a:ext cx="8596668" cy="126790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9B0F23-1312-4B76-8B3F-E0AE0A97F38A}" type="datetimeFigureOut">
              <a:rPr lang="en-US" smtClean="0"/>
              <a:t>8/4/2020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859ADB-BF2C-43D2-AF45-B230DB72E1F2}" type="slidenum">
              <a:rPr lang="en-US" smtClean="0"/>
              <a:t>‹#›</a:t>
            </a:fld>
            <a:endParaRPr lang="en-US"/>
          </a:p>
        </p:txBody>
      </p:sp>
    </p:spTree>
    <p:extLst>
      <p:ext uri="{BB962C8B-B14F-4D97-AF65-F5344CB8AC3E}">
        <p14:creationId xmlns:p14="http://schemas.microsoft.com/office/powerpoint/2010/main" val="230266937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B0F23-1312-4B76-8B3F-E0AE0A97F38A}" type="datetimeFigureOut">
              <a:rPr lang="en-US" smtClean="0"/>
              <a:t>8/4/2020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859ADB-BF2C-43D2-AF45-B230DB72E1F2}" type="slidenum">
              <a:rPr lang="en-US" smtClean="0"/>
              <a:t>‹#›</a:t>
            </a:fld>
            <a:endParaRPr lang="en-US"/>
          </a:p>
        </p:txBody>
      </p:sp>
    </p:spTree>
    <p:extLst>
      <p:ext uri="{BB962C8B-B14F-4D97-AF65-F5344CB8AC3E}">
        <p14:creationId xmlns:p14="http://schemas.microsoft.com/office/powerpoint/2010/main" val="49091654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38591"/>
            <a:ext cx="3854528" cy="1227268"/>
          </a:xfrm>
        </p:spPr>
        <p:txBody>
          <a:bodyPr anchor="b">
            <a:normAutofit/>
          </a:bodyPr>
          <a:lstStyle>
            <a:lvl1pPr>
              <a:defRPr sz="1920"/>
            </a:lvl1pPr>
          </a:lstStyle>
          <a:p>
            <a:r>
              <a:rPr lang="en-US"/>
              <a:t>Click to edit Master title style</a:t>
            </a:r>
            <a:endParaRPr lang="en-US" dirty="0"/>
          </a:p>
        </p:txBody>
      </p:sp>
      <p:sp>
        <p:nvSpPr>
          <p:cNvPr id="3" name="Content Placeholder 2"/>
          <p:cNvSpPr>
            <a:spLocks noGrp="1"/>
          </p:cNvSpPr>
          <p:nvPr>
            <p:ph idx="1"/>
          </p:nvPr>
        </p:nvSpPr>
        <p:spPr>
          <a:xfrm>
            <a:off x="4760462" y="494304"/>
            <a:ext cx="4513541" cy="53051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665858"/>
            <a:ext cx="3854528" cy="2480952"/>
          </a:xfrm>
        </p:spPr>
        <p:txBody>
          <a:bodyPr>
            <a:normAutofit/>
          </a:bodyPr>
          <a:lstStyle>
            <a:lvl1pPr marL="0" indent="0">
              <a:buNone/>
              <a:defRPr sz="1344"/>
            </a:lvl1pPr>
            <a:lvl2pPr marL="438780" indent="0">
              <a:buNone/>
              <a:defRPr sz="1344"/>
            </a:lvl2pPr>
            <a:lvl3pPr marL="877561" indent="0">
              <a:buNone/>
              <a:defRPr sz="1152"/>
            </a:lvl3pPr>
            <a:lvl4pPr marL="1316341" indent="0">
              <a:buNone/>
              <a:defRPr sz="960"/>
            </a:lvl4pPr>
            <a:lvl5pPr marL="1755121" indent="0">
              <a:buNone/>
              <a:defRPr sz="960"/>
            </a:lvl5pPr>
            <a:lvl6pPr marL="2193901" indent="0">
              <a:buNone/>
              <a:defRPr sz="960"/>
            </a:lvl6pPr>
            <a:lvl7pPr marL="2632682" indent="0">
              <a:buNone/>
              <a:defRPr sz="960"/>
            </a:lvl7pPr>
            <a:lvl8pPr marL="3071462" indent="0">
              <a:buNone/>
              <a:defRPr sz="960"/>
            </a:lvl8pPr>
            <a:lvl9pPr marL="3510243" indent="0">
              <a:buNone/>
              <a:defRPr sz="960"/>
            </a:lvl9pPr>
          </a:lstStyle>
          <a:p>
            <a:pPr lvl="0"/>
            <a:r>
              <a:rPr lang="en-US"/>
              <a:t>Click to edit Master text styles</a:t>
            </a:r>
          </a:p>
        </p:txBody>
      </p:sp>
      <p:sp>
        <p:nvSpPr>
          <p:cNvPr id="5" name="Date Placeholder 4"/>
          <p:cNvSpPr>
            <a:spLocks noGrp="1"/>
          </p:cNvSpPr>
          <p:nvPr>
            <p:ph type="dt" sz="half" idx="10"/>
          </p:nvPr>
        </p:nvSpPr>
        <p:spPr/>
        <p:txBody>
          <a:bodyPr/>
          <a:lstStyle/>
          <a:p>
            <a:fld id="{9C9B0F23-1312-4B76-8B3F-E0AE0A97F38A}" type="datetimeFigureOut">
              <a:rPr lang="en-US" smtClean="0"/>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59ADB-BF2C-43D2-AF45-B230DB72E1F2}" type="slidenum">
              <a:rPr lang="en-US" smtClean="0"/>
              <a:t>‹#›</a:t>
            </a:fld>
            <a:endParaRPr lang="en-US"/>
          </a:p>
        </p:txBody>
      </p:sp>
    </p:spTree>
    <p:extLst>
      <p:ext uri="{BB962C8B-B14F-4D97-AF65-F5344CB8AC3E}">
        <p14:creationId xmlns:p14="http://schemas.microsoft.com/office/powerpoint/2010/main" val="200009728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4608354"/>
            <a:ext cx="8596667" cy="544042"/>
          </a:xfrm>
        </p:spPr>
        <p:txBody>
          <a:bodyPr anchor="b">
            <a:normAutofit/>
          </a:bodyPr>
          <a:lstStyle>
            <a:lvl1pPr algn="l">
              <a:defRPr sz="2304"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585188"/>
            <a:ext cx="8596668" cy="3691712"/>
          </a:xfrm>
        </p:spPr>
        <p:txBody>
          <a:bodyPr anchor="t">
            <a:normAutofit/>
          </a:bodyPr>
          <a:lstStyle>
            <a:lvl1pPr marL="0" indent="0" algn="ctr">
              <a:buNone/>
              <a:defRPr sz="1536"/>
            </a:lvl1pPr>
            <a:lvl2pPr marL="438912" indent="0">
              <a:buNone/>
              <a:defRPr sz="1536"/>
            </a:lvl2pPr>
            <a:lvl3pPr marL="877824" indent="0">
              <a:buNone/>
              <a:defRPr sz="1536"/>
            </a:lvl3pPr>
            <a:lvl4pPr marL="1316736" indent="0">
              <a:buNone/>
              <a:defRPr sz="1536"/>
            </a:lvl4pPr>
            <a:lvl5pPr marL="1755648" indent="0">
              <a:buNone/>
              <a:defRPr sz="1536"/>
            </a:lvl5pPr>
            <a:lvl6pPr marL="2194560" indent="0">
              <a:buNone/>
              <a:defRPr sz="1536"/>
            </a:lvl6pPr>
            <a:lvl7pPr marL="2633472" indent="0">
              <a:buNone/>
              <a:defRPr sz="1536"/>
            </a:lvl7pPr>
            <a:lvl8pPr marL="3072384" indent="0">
              <a:buNone/>
              <a:defRPr sz="1536"/>
            </a:lvl8pPr>
            <a:lvl9pPr marL="3511296" indent="0">
              <a:buNone/>
              <a:defRPr sz="1536"/>
            </a:lvl9pPr>
          </a:lstStyle>
          <a:p>
            <a:r>
              <a:rPr lang="en-US"/>
              <a:t>Click icon to add picture</a:t>
            </a:r>
            <a:endParaRPr lang="en-US" dirty="0"/>
          </a:p>
        </p:txBody>
      </p:sp>
      <p:sp>
        <p:nvSpPr>
          <p:cNvPr id="4" name="Text Placeholder 3"/>
          <p:cNvSpPr>
            <a:spLocks noGrp="1"/>
          </p:cNvSpPr>
          <p:nvPr>
            <p:ph type="body" sz="half" idx="2"/>
          </p:nvPr>
        </p:nvSpPr>
        <p:spPr>
          <a:xfrm>
            <a:off x="677335" y="5152396"/>
            <a:ext cx="8596667" cy="647032"/>
          </a:xfrm>
        </p:spPr>
        <p:txBody>
          <a:bodyPr>
            <a:normAutofit/>
          </a:bodyPr>
          <a:lstStyle>
            <a:lvl1pPr marL="0" indent="0">
              <a:buNone/>
              <a:defRPr sz="1152"/>
            </a:lvl1pPr>
            <a:lvl2pPr marL="438912" indent="0">
              <a:buNone/>
              <a:defRPr sz="1152"/>
            </a:lvl2pPr>
            <a:lvl3pPr marL="877824" indent="0">
              <a:buNone/>
              <a:defRPr sz="960"/>
            </a:lvl3pPr>
            <a:lvl4pPr marL="1316736" indent="0">
              <a:buNone/>
              <a:defRPr sz="864"/>
            </a:lvl4pPr>
            <a:lvl5pPr marL="1755648" indent="0">
              <a:buNone/>
              <a:defRPr sz="864"/>
            </a:lvl5pPr>
            <a:lvl6pPr marL="2194560" indent="0">
              <a:buNone/>
              <a:defRPr sz="864"/>
            </a:lvl6pPr>
            <a:lvl7pPr marL="2633472" indent="0">
              <a:buNone/>
              <a:defRPr sz="864"/>
            </a:lvl7pPr>
            <a:lvl8pPr marL="3072384" indent="0">
              <a:buNone/>
              <a:defRPr sz="864"/>
            </a:lvl8pPr>
            <a:lvl9pPr marL="3511296" indent="0">
              <a:buNone/>
              <a:defRPr sz="864"/>
            </a:lvl9pPr>
          </a:lstStyle>
          <a:p>
            <a:pPr lvl="0"/>
            <a:r>
              <a:rPr lang="en-US"/>
              <a:t>Click to edit Master text styles</a:t>
            </a:r>
          </a:p>
        </p:txBody>
      </p:sp>
      <p:sp>
        <p:nvSpPr>
          <p:cNvPr id="5" name="Date Placeholder 4"/>
          <p:cNvSpPr>
            <a:spLocks noGrp="1"/>
          </p:cNvSpPr>
          <p:nvPr>
            <p:ph type="dt" sz="half" idx="10"/>
          </p:nvPr>
        </p:nvSpPr>
        <p:spPr/>
        <p:txBody>
          <a:bodyPr/>
          <a:lstStyle/>
          <a:p>
            <a:fld id="{9C9B0F23-1312-4B76-8B3F-E0AE0A97F38A}" type="datetimeFigureOut">
              <a:rPr lang="en-US" smtClean="0"/>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59ADB-BF2C-43D2-AF45-B230DB72E1F2}" type="slidenum">
              <a:rPr lang="en-US" smtClean="0"/>
              <a:t>‹#›</a:t>
            </a:fld>
            <a:endParaRPr lang="en-US"/>
          </a:p>
        </p:txBody>
      </p:sp>
    </p:spTree>
    <p:extLst>
      <p:ext uri="{BB962C8B-B14F-4D97-AF65-F5344CB8AC3E}">
        <p14:creationId xmlns:p14="http://schemas.microsoft.com/office/powerpoint/2010/main" val="207852243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127"/>
            <a:ext cx="12192000" cy="6591491"/>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585188"/>
            <a:ext cx="8596668" cy="126790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074066"/>
            <a:ext cx="8596668" cy="3725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5799429"/>
            <a:ext cx="911939" cy="350503"/>
          </a:xfrm>
          <a:prstGeom prst="rect">
            <a:avLst/>
          </a:prstGeom>
        </p:spPr>
        <p:txBody>
          <a:bodyPr vert="horz" lIns="91440" tIns="45720" rIns="91440" bIns="45720" rtlCol="0" anchor="ctr"/>
          <a:lstStyle>
            <a:lvl1pPr algn="r">
              <a:defRPr sz="864">
                <a:solidFill>
                  <a:schemeClr val="tx1">
                    <a:tint val="75000"/>
                  </a:schemeClr>
                </a:solidFill>
              </a:defRPr>
            </a:lvl1pPr>
          </a:lstStyle>
          <a:p>
            <a:fld id="{9C9B0F23-1312-4B76-8B3F-E0AE0A97F38A}" type="datetimeFigureOut">
              <a:rPr lang="en-US" smtClean="0"/>
              <a:t>8/4/2020</a:t>
            </a:fld>
            <a:endParaRPr lang="en-US"/>
          </a:p>
        </p:txBody>
      </p:sp>
      <p:sp>
        <p:nvSpPr>
          <p:cNvPr id="5" name="Footer Placeholder 4"/>
          <p:cNvSpPr>
            <a:spLocks noGrp="1"/>
          </p:cNvSpPr>
          <p:nvPr>
            <p:ph type="ftr" sz="quarter" idx="3"/>
          </p:nvPr>
        </p:nvSpPr>
        <p:spPr>
          <a:xfrm>
            <a:off x="677334" y="5799429"/>
            <a:ext cx="6297612" cy="350503"/>
          </a:xfrm>
          <a:prstGeom prst="rect">
            <a:avLst/>
          </a:prstGeom>
        </p:spPr>
        <p:txBody>
          <a:bodyPr vert="horz" lIns="91440" tIns="45720" rIns="91440" bIns="45720" rtlCol="0" anchor="ctr"/>
          <a:lstStyle>
            <a:lvl1pPr algn="l">
              <a:defRPr sz="86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4" y="5799429"/>
            <a:ext cx="683339" cy="350503"/>
          </a:xfrm>
          <a:prstGeom prst="rect">
            <a:avLst/>
          </a:prstGeom>
        </p:spPr>
        <p:txBody>
          <a:bodyPr vert="horz" lIns="91440" tIns="45720" rIns="91440" bIns="45720" rtlCol="0" anchor="ctr"/>
          <a:lstStyle>
            <a:lvl1pPr algn="r">
              <a:defRPr sz="864">
                <a:solidFill>
                  <a:schemeClr val="accent1">
                    <a:lumMod val="75000"/>
                  </a:schemeClr>
                </a:solidFill>
              </a:defRPr>
            </a:lvl1pPr>
          </a:lstStyle>
          <a:p>
            <a:fld id="{F4859ADB-BF2C-43D2-AF45-B230DB72E1F2}" type="slidenum">
              <a:rPr lang="en-US" smtClean="0"/>
              <a:t>‹#›</a:t>
            </a:fld>
            <a:endParaRPr lang="en-US"/>
          </a:p>
        </p:txBody>
      </p:sp>
    </p:spTree>
    <p:extLst>
      <p:ext uri="{BB962C8B-B14F-4D97-AF65-F5344CB8AC3E}">
        <p14:creationId xmlns:p14="http://schemas.microsoft.com/office/powerpoint/2010/main" val="197514676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Lst>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xStyles>
    <p:titleStyle>
      <a:lvl1pPr algn="l" defTabSz="438912" rtl="0" eaLnBrk="1" latinLnBrk="0" hangingPunct="1">
        <a:spcBef>
          <a:spcPct val="0"/>
        </a:spcBef>
        <a:buNone/>
        <a:defRPr sz="3456"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29184" indent="-329184" algn="l" defTabSz="438912" rtl="0" eaLnBrk="1" latinLnBrk="0" hangingPunct="1">
        <a:spcBef>
          <a:spcPts val="960"/>
        </a:spcBef>
        <a:spcAft>
          <a:spcPts val="0"/>
        </a:spcAft>
        <a:buClr>
          <a:schemeClr val="accent1">
            <a:lumMod val="75000"/>
          </a:schemeClr>
        </a:buClr>
        <a:buSzPct val="80000"/>
        <a:buFont typeface="Wingdings 3" charset="2"/>
        <a:buChar char=""/>
        <a:defRPr sz="1728" kern="1200">
          <a:solidFill>
            <a:schemeClr val="tx1">
              <a:lumMod val="75000"/>
              <a:lumOff val="25000"/>
            </a:schemeClr>
          </a:solidFill>
          <a:latin typeface="+mn-lt"/>
          <a:ea typeface="+mn-ea"/>
          <a:cs typeface="+mn-cs"/>
        </a:defRPr>
      </a:lvl1pPr>
      <a:lvl2pPr marL="713232" indent="-274320" algn="l" defTabSz="438912" rtl="0" eaLnBrk="1" latinLnBrk="0" hangingPunct="1">
        <a:spcBef>
          <a:spcPts val="960"/>
        </a:spcBef>
        <a:spcAft>
          <a:spcPts val="0"/>
        </a:spcAft>
        <a:buClr>
          <a:schemeClr val="accent1">
            <a:lumMod val="75000"/>
          </a:schemeClr>
        </a:buClr>
        <a:buSzPct val="80000"/>
        <a:buFont typeface="Wingdings 3" charset="2"/>
        <a:buChar char=""/>
        <a:defRPr sz="1536" kern="1200">
          <a:solidFill>
            <a:schemeClr val="tx1">
              <a:lumMod val="75000"/>
              <a:lumOff val="25000"/>
            </a:schemeClr>
          </a:solidFill>
          <a:latin typeface="+mn-lt"/>
          <a:ea typeface="+mn-ea"/>
          <a:cs typeface="+mn-cs"/>
        </a:defRPr>
      </a:lvl2pPr>
      <a:lvl3pPr marL="1097280" indent="-219456" algn="l" defTabSz="438912" rtl="0" eaLnBrk="1" latinLnBrk="0" hangingPunct="1">
        <a:spcBef>
          <a:spcPts val="960"/>
        </a:spcBef>
        <a:spcAft>
          <a:spcPts val="0"/>
        </a:spcAft>
        <a:buClr>
          <a:schemeClr val="accent1">
            <a:lumMod val="75000"/>
          </a:schemeClr>
        </a:buClr>
        <a:buSzPct val="80000"/>
        <a:buFont typeface="Wingdings 3" charset="2"/>
        <a:buChar char=""/>
        <a:defRPr sz="1344" kern="1200">
          <a:solidFill>
            <a:schemeClr val="tx1">
              <a:lumMod val="75000"/>
              <a:lumOff val="25000"/>
            </a:schemeClr>
          </a:solidFill>
          <a:latin typeface="+mn-lt"/>
          <a:ea typeface="+mn-ea"/>
          <a:cs typeface="+mn-cs"/>
        </a:defRPr>
      </a:lvl3pPr>
      <a:lvl4pPr marL="1536192" indent="-219456" algn="l" defTabSz="438912" rtl="0" eaLnBrk="1" latinLnBrk="0" hangingPunct="1">
        <a:spcBef>
          <a:spcPts val="960"/>
        </a:spcBef>
        <a:spcAft>
          <a:spcPts val="0"/>
        </a:spcAft>
        <a:buClr>
          <a:schemeClr val="accent1">
            <a:lumMod val="75000"/>
          </a:schemeClr>
        </a:buClr>
        <a:buSzPct val="80000"/>
        <a:buFont typeface="Wingdings 3" charset="2"/>
        <a:buChar char=""/>
        <a:defRPr sz="1152" kern="1200">
          <a:solidFill>
            <a:schemeClr val="tx1">
              <a:lumMod val="75000"/>
              <a:lumOff val="25000"/>
            </a:schemeClr>
          </a:solidFill>
          <a:latin typeface="+mn-lt"/>
          <a:ea typeface="+mn-ea"/>
          <a:cs typeface="+mn-cs"/>
        </a:defRPr>
      </a:lvl4pPr>
      <a:lvl5pPr marL="1975104" indent="-219456" algn="l" defTabSz="438912" rtl="0" eaLnBrk="1" latinLnBrk="0" hangingPunct="1">
        <a:spcBef>
          <a:spcPts val="960"/>
        </a:spcBef>
        <a:spcAft>
          <a:spcPts val="0"/>
        </a:spcAft>
        <a:buClr>
          <a:schemeClr val="accent1">
            <a:lumMod val="75000"/>
          </a:schemeClr>
        </a:buClr>
        <a:buSzPct val="80000"/>
        <a:buFont typeface="Wingdings 3" charset="2"/>
        <a:buChar char=""/>
        <a:defRPr sz="1152" kern="1200">
          <a:solidFill>
            <a:schemeClr val="tx1">
              <a:lumMod val="75000"/>
              <a:lumOff val="25000"/>
            </a:schemeClr>
          </a:solidFill>
          <a:latin typeface="+mn-lt"/>
          <a:ea typeface="+mn-ea"/>
          <a:cs typeface="+mn-cs"/>
        </a:defRPr>
      </a:lvl5pPr>
      <a:lvl6pPr marL="2414016" indent="-219456" algn="l" defTabSz="438912" rtl="0" eaLnBrk="1" latinLnBrk="0" hangingPunct="1">
        <a:spcBef>
          <a:spcPts val="960"/>
        </a:spcBef>
        <a:spcAft>
          <a:spcPts val="0"/>
        </a:spcAft>
        <a:buClr>
          <a:schemeClr val="accent1">
            <a:lumMod val="75000"/>
          </a:schemeClr>
        </a:buClr>
        <a:buSzPct val="80000"/>
        <a:buFont typeface="Wingdings 3" charset="2"/>
        <a:buChar char=""/>
        <a:defRPr sz="1152" kern="1200">
          <a:solidFill>
            <a:schemeClr val="tx1">
              <a:lumMod val="75000"/>
              <a:lumOff val="25000"/>
            </a:schemeClr>
          </a:solidFill>
          <a:latin typeface="+mn-lt"/>
          <a:ea typeface="+mn-ea"/>
          <a:cs typeface="+mn-cs"/>
        </a:defRPr>
      </a:lvl6pPr>
      <a:lvl7pPr marL="2852928" indent="-219456" algn="l" defTabSz="438912" rtl="0" eaLnBrk="1" latinLnBrk="0" hangingPunct="1">
        <a:spcBef>
          <a:spcPts val="960"/>
        </a:spcBef>
        <a:spcAft>
          <a:spcPts val="0"/>
        </a:spcAft>
        <a:buClr>
          <a:schemeClr val="accent1">
            <a:lumMod val="75000"/>
          </a:schemeClr>
        </a:buClr>
        <a:buSzPct val="80000"/>
        <a:buFont typeface="Wingdings 3" charset="2"/>
        <a:buChar char=""/>
        <a:defRPr sz="1152" kern="1200">
          <a:solidFill>
            <a:schemeClr val="tx1">
              <a:lumMod val="75000"/>
              <a:lumOff val="25000"/>
            </a:schemeClr>
          </a:solidFill>
          <a:latin typeface="+mn-lt"/>
          <a:ea typeface="+mn-ea"/>
          <a:cs typeface="+mn-cs"/>
        </a:defRPr>
      </a:lvl7pPr>
      <a:lvl8pPr marL="3291840" indent="-219456" algn="l" defTabSz="438912" rtl="0" eaLnBrk="1" latinLnBrk="0" hangingPunct="1">
        <a:spcBef>
          <a:spcPts val="960"/>
        </a:spcBef>
        <a:spcAft>
          <a:spcPts val="0"/>
        </a:spcAft>
        <a:buClr>
          <a:schemeClr val="accent1">
            <a:lumMod val="75000"/>
          </a:schemeClr>
        </a:buClr>
        <a:buSzPct val="80000"/>
        <a:buFont typeface="Wingdings 3" charset="2"/>
        <a:buChar char=""/>
        <a:defRPr sz="1152" kern="1200">
          <a:solidFill>
            <a:schemeClr val="tx1">
              <a:lumMod val="75000"/>
              <a:lumOff val="25000"/>
            </a:schemeClr>
          </a:solidFill>
          <a:latin typeface="+mn-lt"/>
          <a:ea typeface="+mn-ea"/>
          <a:cs typeface="+mn-cs"/>
        </a:defRPr>
      </a:lvl8pPr>
      <a:lvl9pPr marL="3730752" indent="-219456" algn="l" defTabSz="438912" rtl="0" eaLnBrk="1" latinLnBrk="0" hangingPunct="1">
        <a:spcBef>
          <a:spcPts val="960"/>
        </a:spcBef>
        <a:spcAft>
          <a:spcPts val="0"/>
        </a:spcAft>
        <a:buClr>
          <a:schemeClr val="accent1">
            <a:lumMod val="75000"/>
          </a:schemeClr>
        </a:buClr>
        <a:buSzPct val="80000"/>
        <a:buFont typeface="Wingdings 3" charset="2"/>
        <a:buChar char=""/>
        <a:defRPr sz="1152" kern="1200">
          <a:solidFill>
            <a:schemeClr val="tx1">
              <a:lumMod val="75000"/>
              <a:lumOff val="25000"/>
            </a:schemeClr>
          </a:solidFill>
          <a:latin typeface="+mn-lt"/>
          <a:ea typeface="+mn-ea"/>
          <a:cs typeface="+mn-cs"/>
        </a:defRPr>
      </a:lvl9pPr>
    </p:bodyStyle>
    <p:otherStyle>
      <a:defPPr>
        <a:defRPr lang="en-US"/>
      </a:defPPr>
      <a:lvl1pPr marL="0" algn="l" defTabSz="438912" rtl="0" eaLnBrk="1" latinLnBrk="0" hangingPunct="1">
        <a:defRPr sz="1728" kern="1200">
          <a:solidFill>
            <a:schemeClr val="tx1"/>
          </a:solidFill>
          <a:latin typeface="+mn-lt"/>
          <a:ea typeface="+mn-ea"/>
          <a:cs typeface="+mn-cs"/>
        </a:defRPr>
      </a:lvl1pPr>
      <a:lvl2pPr marL="438912" algn="l" defTabSz="438912" rtl="0" eaLnBrk="1" latinLnBrk="0" hangingPunct="1">
        <a:defRPr sz="1728" kern="1200">
          <a:solidFill>
            <a:schemeClr val="tx1"/>
          </a:solidFill>
          <a:latin typeface="+mn-lt"/>
          <a:ea typeface="+mn-ea"/>
          <a:cs typeface="+mn-cs"/>
        </a:defRPr>
      </a:lvl2pPr>
      <a:lvl3pPr marL="877824" algn="l" defTabSz="438912" rtl="0" eaLnBrk="1" latinLnBrk="0" hangingPunct="1">
        <a:defRPr sz="1728" kern="1200">
          <a:solidFill>
            <a:schemeClr val="tx1"/>
          </a:solidFill>
          <a:latin typeface="+mn-lt"/>
          <a:ea typeface="+mn-ea"/>
          <a:cs typeface="+mn-cs"/>
        </a:defRPr>
      </a:lvl3pPr>
      <a:lvl4pPr marL="1316736" algn="l" defTabSz="438912" rtl="0" eaLnBrk="1" latinLnBrk="0" hangingPunct="1">
        <a:defRPr sz="1728" kern="1200">
          <a:solidFill>
            <a:schemeClr val="tx1"/>
          </a:solidFill>
          <a:latin typeface="+mn-lt"/>
          <a:ea typeface="+mn-ea"/>
          <a:cs typeface="+mn-cs"/>
        </a:defRPr>
      </a:lvl4pPr>
      <a:lvl5pPr marL="1755648" algn="l" defTabSz="438912" rtl="0" eaLnBrk="1" latinLnBrk="0" hangingPunct="1">
        <a:defRPr sz="1728" kern="1200">
          <a:solidFill>
            <a:schemeClr val="tx1"/>
          </a:solidFill>
          <a:latin typeface="+mn-lt"/>
          <a:ea typeface="+mn-ea"/>
          <a:cs typeface="+mn-cs"/>
        </a:defRPr>
      </a:lvl5pPr>
      <a:lvl6pPr marL="2194560" algn="l" defTabSz="438912" rtl="0" eaLnBrk="1" latinLnBrk="0" hangingPunct="1">
        <a:defRPr sz="1728" kern="1200">
          <a:solidFill>
            <a:schemeClr val="tx1"/>
          </a:solidFill>
          <a:latin typeface="+mn-lt"/>
          <a:ea typeface="+mn-ea"/>
          <a:cs typeface="+mn-cs"/>
        </a:defRPr>
      </a:lvl6pPr>
      <a:lvl7pPr marL="2633472" algn="l" defTabSz="438912" rtl="0" eaLnBrk="1" latinLnBrk="0" hangingPunct="1">
        <a:defRPr sz="1728" kern="1200">
          <a:solidFill>
            <a:schemeClr val="tx1"/>
          </a:solidFill>
          <a:latin typeface="+mn-lt"/>
          <a:ea typeface="+mn-ea"/>
          <a:cs typeface="+mn-cs"/>
        </a:defRPr>
      </a:lvl7pPr>
      <a:lvl8pPr marL="3072384" algn="l" defTabSz="438912" rtl="0" eaLnBrk="1" latinLnBrk="0" hangingPunct="1">
        <a:defRPr sz="1728" kern="1200">
          <a:solidFill>
            <a:schemeClr val="tx1"/>
          </a:solidFill>
          <a:latin typeface="+mn-lt"/>
          <a:ea typeface="+mn-ea"/>
          <a:cs typeface="+mn-cs"/>
        </a:defRPr>
      </a:lvl8pPr>
      <a:lvl9pPr marL="3511296" algn="l" defTabSz="438912" rtl="0" eaLnBrk="1" latinLnBrk="0" hangingPunct="1">
        <a:defRPr sz="17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4">
            <a:extLst>
              <a:ext uri="{FF2B5EF4-FFF2-40B4-BE49-F238E27FC236}">
                <a16:creationId xmlns:a16="http://schemas.microsoft.com/office/drawing/2014/main" id="{4B11ADFF-B33E-4126-912A-F9F94F984C96}"/>
              </a:ext>
            </a:extLst>
          </p:cNvPr>
          <p:cNvPicPr>
            <a:picLocks noChangeAspect="1"/>
          </p:cNvPicPr>
          <p:nvPr/>
        </p:nvPicPr>
        <p:blipFill rotWithShape="1">
          <a:blip r:embed="rId2">
            <a:duotone>
              <a:prstClr val="black"/>
              <a:prstClr val="white"/>
            </a:duotone>
            <a:extLst>
              <a:ext uri="{BEBA8EAE-BF5A-486C-A8C5-ECC9F3942E4B}">
                <a14:imgProps xmlns:a14="http://schemas.microsoft.com/office/drawing/2010/main">
                  <a14:imgLayer r:embed="rId3">
                    <a14:imgEffect>
                      <a14:colorTemperature colorTemp="11200"/>
                    </a14:imgEffect>
                    <a14:imgEffect>
                      <a14:saturation sat="272000"/>
                    </a14:imgEffect>
                  </a14:imgLayer>
                </a14:imgProps>
              </a:ext>
            </a:extLst>
          </a:blip>
          <a:srcRect l="28016" r="5956" b="8312"/>
          <a:stretch/>
        </p:blipFill>
        <p:spPr>
          <a:xfrm>
            <a:off x="5086350" y="10"/>
            <a:ext cx="7102474" cy="6583352"/>
          </a:xfrm>
          <a:custGeom>
            <a:avLst/>
            <a:gdLst/>
            <a:ahLst/>
            <a:cxnLst/>
            <a:rect l="l" t="t" r="r" b="b"/>
            <a:pathLst>
              <a:path w="7102474" h="6858001">
                <a:moveTo>
                  <a:pt x="417180" y="0"/>
                </a:moveTo>
                <a:lnTo>
                  <a:pt x="7102474" y="0"/>
                </a:lnTo>
                <a:lnTo>
                  <a:pt x="7102474" y="6858001"/>
                </a:lnTo>
                <a:lnTo>
                  <a:pt x="65002" y="6858001"/>
                </a:lnTo>
                <a:lnTo>
                  <a:pt x="1840421" y="4521201"/>
                </a:lnTo>
                <a:close/>
                <a:moveTo>
                  <a:pt x="0" y="0"/>
                </a:moveTo>
                <a:lnTo>
                  <a:pt x="417180" y="0"/>
                </a:lnTo>
                <a:lnTo>
                  <a:pt x="0" y="447"/>
                </a:lnTo>
                <a:close/>
              </a:path>
            </a:pathLst>
          </a:custGeom>
        </p:spPr>
      </p:pic>
      <p:sp>
        <p:nvSpPr>
          <p:cNvPr id="2" name="Title 1">
            <a:extLst>
              <a:ext uri="{FF2B5EF4-FFF2-40B4-BE49-F238E27FC236}">
                <a16:creationId xmlns:a16="http://schemas.microsoft.com/office/drawing/2014/main" id="{B067FEFC-A6BA-4B23-B38F-B6E9808FA8BB}"/>
              </a:ext>
            </a:extLst>
          </p:cNvPr>
          <p:cNvSpPr>
            <a:spLocks noGrp="1"/>
          </p:cNvSpPr>
          <p:nvPr>
            <p:ph type="ctrTitle"/>
          </p:nvPr>
        </p:nvSpPr>
        <p:spPr>
          <a:xfrm>
            <a:off x="668866" y="1611441"/>
            <a:ext cx="7377854" cy="2274220"/>
          </a:xfrm>
        </p:spPr>
        <p:txBody>
          <a:bodyPr>
            <a:normAutofit/>
          </a:bodyPr>
          <a:lstStyle/>
          <a:p>
            <a:pPr>
              <a:lnSpc>
                <a:spcPct val="90000"/>
              </a:lnSpc>
            </a:pPr>
            <a:r>
              <a:rPr lang="en-US" sz="4000" dirty="0">
                <a:cs typeface="Arial" panose="020B0604020202020204" pitchFamily="34" charset="0"/>
              </a:rPr>
              <a:t>Portfolio Project: Paying Student Loans</a:t>
            </a:r>
            <a:br>
              <a:rPr lang="en-US" sz="4000" dirty="0">
                <a:cs typeface="Arial" panose="020B0604020202020204" pitchFamily="34" charset="0"/>
              </a:rPr>
            </a:br>
            <a:endParaRPr lang="en-US" sz="4000" dirty="0">
              <a:cs typeface="Arial" panose="020B0604020202020204" pitchFamily="34" charset="0"/>
            </a:endParaRPr>
          </a:p>
        </p:txBody>
      </p:sp>
      <p:sp>
        <p:nvSpPr>
          <p:cNvPr id="3" name="Subtitle 2">
            <a:extLst>
              <a:ext uri="{FF2B5EF4-FFF2-40B4-BE49-F238E27FC236}">
                <a16:creationId xmlns:a16="http://schemas.microsoft.com/office/drawing/2014/main" id="{B82F5828-55DE-43D4-9AFA-556ED6C4840C}"/>
              </a:ext>
            </a:extLst>
          </p:cNvPr>
          <p:cNvSpPr>
            <a:spLocks noGrp="1"/>
          </p:cNvSpPr>
          <p:nvPr>
            <p:ph type="subTitle" idx="1"/>
          </p:nvPr>
        </p:nvSpPr>
        <p:spPr>
          <a:xfrm>
            <a:off x="677334" y="4493708"/>
            <a:ext cx="8195623" cy="880149"/>
          </a:xfrm>
        </p:spPr>
        <p:txBody>
          <a:bodyPr>
            <a:normAutofit/>
          </a:bodyPr>
          <a:lstStyle/>
          <a:p>
            <a:r>
              <a:rPr lang="en-US" sz="2000" b="1" dirty="0">
                <a:solidFill>
                  <a:schemeClr val="accent1">
                    <a:lumMod val="50000"/>
                  </a:schemeClr>
                </a:solidFill>
              </a:rPr>
              <a:t>Math 201</a:t>
            </a:r>
          </a:p>
          <a:p>
            <a:r>
              <a:rPr lang="en-US" sz="2000" b="1" dirty="0">
                <a:solidFill>
                  <a:schemeClr val="accent1">
                    <a:lumMod val="50000"/>
                  </a:schemeClr>
                </a:solidFill>
              </a:rPr>
              <a:t>Sherry Hicks</a:t>
            </a:r>
          </a:p>
        </p:txBody>
      </p:sp>
      <p:cxnSp>
        <p:nvCxnSpPr>
          <p:cNvPr id="87" name="Straight Connector 86">
            <a:extLst>
              <a:ext uri="{FF2B5EF4-FFF2-40B4-BE49-F238E27FC236}">
                <a16:creationId xmlns:a16="http://schemas.microsoft.com/office/drawing/2014/main" id="{A3D2D849-17D8-45A4-9FB8-B955CD22BD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583362"/>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7A0A4A95-757B-4092-A077-CA7C3ADE49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533986"/>
            <a:ext cx="4763558" cy="304937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1" name="Rectangle 23">
            <a:extLst>
              <a:ext uri="{FF2B5EF4-FFF2-40B4-BE49-F238E27FC236}">
                <a16:creationId xmlns:a16="http://schemas.microsoft.com/office/drawing/2014/main" id="{2D2FAE71-B8B1-4745-A59A-A88D3FE48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127"/>
            <a:ext cx="3007349" cy="6591489"/>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5">
            <a:extLst>
              <a:ext uri="{FF2B5EF4-FFF2-40B4-BE49-F238E27FC236}">
                <a16:creationId xmlns:a16="http://schemas.microsoft.com/office/drawing/2014/main" id="{E4C67344-C816-4380-85F7-CCFD7F8BA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127"/>
            <a:ext cx="2588558" cy="6591489"/>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24">
            <a:extLst>
              <a:ext uri="{FF2B5EF4-FFF2-40B4-BE49-F238E27FC236}">
                <a16:creationId xmlns:a16="http://schemas.microsoft.com/office/drawing/2014/main" id="{5A0B04CD-E5BD-4922-BE66-2D5B3A0DE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2925938"/>
            <a:ext cx="3259667" cy="365742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7" name="Rectangle 27">
            <a:extLst>
              <a:ext uri="{FF2B5EF4-FFF2-40B4-BE49-F238E27FC236}">
                <a16:creationId xmlns:a16="http://schemas.microsoft.com/office/drawing/2014/main" id="{CF4C9BE8-5C78-476D-9042-ECD8BE635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127"/>
            <a:ext cx="2854326" cy="6591489"/>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Rectangle 28">
            <a:extLst>
              <a:ext uri="{FF2B5EF4-FFF2-40B4-BE49-F238E27FC236}">
                <a16:creationId xmlns:a16="http://schemas.microsoft.com/office/drawing/2014/main" id="{7D6A31B3-BF49-4DB2-8306-DD2E4B8897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127"/>
            <a:ext cx="1290094" cy="6591489"/>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1" name="Rectangle 29">
            <a:extLst>
              <a:ext uri="{FF2B5EF4-FFF2-40B4-BE49-F238E27FC236}">
                <a16:creationId xmlns:a16="http://schemas.microsoft.com/office/drawing/2014/main" id="{A903E87B-DD97-4095-B106-3218D6AF7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127"/>
            <a:ext cx="1249825" cy="6591489"/>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 name="Isosceles Triangle 29">
            <a:extLst>
              <a:ext uri="{FF2B5EF4-FFF2-40B4-BE49-F238E27FC236}">
                <a16:creationId xmlns:a16="http://schemas.microsoft.com/office/drawing/2014/main" id="{954CB26F-45F0-4288-A3B1-32535127B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446106"/>
            <a:ext cx="1817159" cy="3137256"/>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0800977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9" name="Content Placeholder 38">
            <a:extLst>
              <a:ext uri="{FF2B5EF4-FFF2-40B4-BE49-F238E27FC236}">
                <a16:creationId xmlns:a16="http://schemas.microsoft.com/office/drawing/2014/main" id="{C75392DB-F3FB-48DF-B9E9-073C5759B62B}"/>
              </a:ext>
            </a:extLst>
          </p:cNvPr>
          <p:cNvGraphicFramePr>
            <a:graphicFrameLocks noGrp="1"/>
          </p:cNvGraphicFramePr>
          <p:nvPr>
            <p:ph idx="1"/>
            <p:extLst>
              <p:ext uri="{D42A27DB-BD31-4B8C-83A1-F6EECF244321}">
                <p14:modId xmlns:p14="http://schemas.microsoft.com/office/powerpoint/2010/main" val="846496472"/>
              </p:ext>
            </p:extLst>
          </p:nvPr>
        </p:nvGraphicFramePr>
        <p:xfrm>
          <a:off x="774700" y="1324764"/>
          <a:ext cx="8839201" cy="4364839"/>
        </p:xfrm>
        <a:graphic>
          <a:graphicData uri="http://schemas.openxmlformats.org/drawingml/2006/table">
            <a:tbl>
              <a:tblPr>
                <a:tableStyleId>{5C22544A-7EE6-4342-B048-85BDC9FD1C3A}</a:tableStyleId>
              </a:tblPr>
              <a:tblGrid>
                <a:gridCol w="435137">
                  <a:extLst>
                    <a:ext uri="{9D8B030D-6E8A-4147-A177-3AD203B41FA5}">
                      <a16:colId xmlns:a16="http://schemas.microsoft.com/office/drawing/2014/main" val="2635197416"/>
                    </a:ext>
                  </a:extLst>
                </a:gridCol>
                <a:gridCol w="766930">
                  <a:extLst>
                    <a:ext uri="{9D8B030D-6E8A-4147-A177-3AD203B41FA5}">
                      <a16:colId xmlns:a16="http://schemas.microsoft.com/office/drawing/2014/main" val="1259332710"/>
                    </a:ext>
                  </a:extLst>
                </a:gridCol>
                <a:gridCol w="1123024">
                  <a:extLst>
                    <a:ext uri="{9D8B030D-6E8A-4147-A177-3AD203B41FA5}">
                      <a16:colId xmlns:a16="http://schemas.microsoft.com/office/drawing/2014/main" val="4185842480"/>
                    </a:ext>
                  </a:extLst>
                </a:gridCol>
                <a:gridCol w="1166517">
                  <a:extLst>
                    <a:ext uri="{9D8B030D-6E8A-4147-A177-3AD203B41FA5}">
                      <a16:colId xmlns:a16="http://schemas.microsoft.com/office/drawing/2014/main" val="4282528556"/>
                    </a:ext>
                  </a:extLst>
                </a:gridCol>
                <a:gridCol w="934137">
                  <a:extLst>
                    <a:ext uri="{9D8B030D-6E8A-4147-A177-3AD203B41FA5}">
                      <a16:colId xmlns:a16="http://schemas.microsoft.com/office/drawing/2014/main" val="852728782"/>
                    </a:ext>
                  </a:extLst>
                </a:gridCol>
                <a:gridCol w="941594">
                  <a:extLst>
                    <a:ext uri="{9D8B030D-6E8A-4147-A177-3AD203B41FA5}">
                      <a16:colId xmlns:a16="http://schemas.microsoft.com/office/drawing/2014/main" val="3806996033"/>
                    </a:ext>
                  </a:extLst>
                </a:gridCol>
                <a:gridCol w="661993">
                  <a:extLst>
                    <a:ext uri="{9D8B030D-6E8A-4147-A177-3AD203B41FA5}">
                      <a16:colId xmlns:a16="http://schemas.microsoft.com/office/drawing/2014/main" val="303125114"/>
                    </a:ext>
                  </a:extLst>
                </a:gridCol>
                <a:gridCol w="622227">
                  <a:extLst>
                    <a:ext uri="{9D8B030D-6E8A-4147-A177-3AD203B41FA5}">
                      <a16:colId xmlns:a16="http://schemas.microsoft.com/office/drawing/2014/main" val="2170250278"/>
                    </a:ext>
                  </a:extLst>
                </a:gridCol>
                <a:gridCol w="970175">
                  <a:extLst>
                    <a:ext uri="{9D8B030D-6E8A-4147-A177-3AD203B41FA5}">
                      <a16:colId xmlns:a16="http://schemas.microsoft.com/office/drawing/2014/main" val="90008912"/>
                    </a:ext>
                  </a:extLst>
                </a:gridCol>
                <a:gridCol w="1217467">
                  <a:extLst>
                    <a:ext uri="{9D8B030D-6E8A-4147-A177-3AD203B41FA5}">
                      <a16:colId xmlns:a16="http://schemas.microsoft.com/office/drawing/2014/main" val="1151977925"/>
                    </a:ext>
                  </a:extLst>
                </a:gridCol>
              </a:tblGrid>
              <a:tr h="221282">
                <a:tc gridSpan="4">
                  <a:txBody>
                    <a:bodyPr/>
                    <a:lstStyle/>
                    <a:p>
                      <a:pPr algn="l" fontAlgn="ctr"/>
                      <a:r>
                        <a:rPr lang="en-US" sz="1100" u="none" strike="noStrike">
                          <a:effectLst/>
                        </a:rPr>
                        <a:t>LOAN AMORTIZATION SCHEDULE</a:t>
                      </a:r>
                      <a:endParaRPr lang="en-US" sz="1100" b="1" i="0" u="none" strike="noStrike">
                        <a:solidFill>
                          <a:srgbClr val="404040"/>
                        </a:solidFill>
                        <a:effectLst/>
                        <a:latin typeface="Microsoft Sans Serif" panose="020B0604020202020204" pitchFamily="34" charset="0"/>
                      </a:endParaRPr>
                    </a:p>
                  </a:txBody>
                  <a:tcPr marL="4190" marR="4190" marT="419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1100" u="none" strike="noStrike">
                          <a:effectLst/>
                        </a:rPr>
                        <a:t> </a:t>
                      </a:r>
                      <a:endParaRPr lang="en-US" sz="1100" b="1" i="0" u="none" strike="noStrike">
                        <a:solidFill>
                          <a:srgbClr val="404040"/>
                        </a:solidFill>
                        <a:effectLst/>
                        <a:latin typeface="Microsoft Sans Serif" panose="020B0604020202020204" pitchFamily="34" charset="0"/>
                      </a:endParaRPr>
                    </a:p>
                  </a:txBody>
                  <a:tcPr marL="4190" marR="4190" marT="4190" marB="0" anchor="ctr"/>
                </a:tc>
                <a:tc>
                  <a:txBody>
                    <a:bodyPr/>
                    <a:lstStyle/>
                    <a:p>
                      <a:pPr algn="l" fontAlgn="ctr"/>
                      <a:r>
                        <a:rPr lang="en-US" sz="1100" u="none" strike="noStrike">
                          <a:effectLst/>
                        </a:rPr>
                        <a:t> </a:t>
                      </a:r>
                      <a:endParaRPr lang="en-US" sz="1100" b="1" i="0" u="none" strike="noStrike">
                        <a:solidFill>
                          <a:srgbClr val="404040"/>
                        </a:solidFill>
                        <a:effectLst/>
                        <a:latin typeface="Microsoft Sans Serif" panose="020B0604020202020204" pitchFamily="34" charset="0"/>
                      </a:endParaRPr>
                    </a:p>
                  </a:txBody>
                  <a:tcPr marL="4190" marR="4190" marT="4190" marB="0" anchor="ctr"/>
                </a:tc>
                <a:tc>
                  <a:txBody>
                    <a:bodyPr/>
                    <a:lstStyle/>
                    <a:p>
                      <a:pPr algn="l" fontAlgn="ctr"/>
                      <a:r>
                        <a:rPr lang="en-US" sz="1100" u="none" strike="noStrike">
                          <a:effectLst/>
                        </a:rPr>
                        <a:t> </a:t>
                      </a:r>
                      <a:endParaRPr lang="en-US" sz="1100" b="1" i="0" u="none" strike="noStrike">
                        <a:solidFill>
                          <a:srgbClr val="404040"/>
                        </a:solidFill>
                        <a:effectLst/>
                        <a:latin typeface="Microsoft Sans Serif" panose="020B0604020202020204" pitchFamily="34" charset="0"/>
                      </a:endParaRPr>
                    </a:p>
                  </a:txBody>
                  <a:tcPr marL="4190" marR="4190" marT="4190" marB="0" anchor="ctr"/>
                </a:tc>
                <a:tc>
                  <a:txBody>
                    <a:bodyPr/>
                    <a:lstStyle/>
                    <a:p>
                      <a:pPr algn="l" fontAlgn="ctr"/>
                      <a:r>
                        <a:rPr lang="en-US" sz="1100" u="none" strike="noStrike">
                          <a:effectLst/>
                        </a:rPr>
                        <a:t> </a:t>
                      </a:r>
                      <a:endParaRPr lang="en-US" sz="1100" b="1" i="0" u="none" strike="noStrike">
                        <a:solidFill>
                          <a:srgbClr val="404040"/>
                        </a:solidFill>
                        <a:effectLst/>
                        <a:latin typeface="Microsoft Sans Serif" panose="020B0604020202020204" pitchFamily="34" charset="0"/>
                      </a:endParaRPr>
                    </a:p>
                  </a:txBody>
                  <a:tcPr marL="4190" marR="4190" marT="4190" marB="0" anchor="ctr"/>
                </a:tc>
                <a:tc>
                  <a:txBody>
                    <a:bodyPr/>
                    <a:lstStyle/>
                    <a:p>
                      <a:pPr algn="l" fontAlgn="ctr"/>
                      <a:r>
                        <a:rPr lang="en-US" sz="1100" u="none" strike="noStrike">
                          <a:effectLst/>
                        </a:rPr>
                        <a:t> </a:t>
                      </a:r>
                      <a:endParaRPr lang="en-US" sz="1100" b="1" i="0" u="none" strike="noStrike">
                        <a:solidFill>
                          <a:srgbClr val="404040"/>
                        </a:solidFill>
                        <a:effectLst/>
                        <a:latin typeface="Microsoft Sans Serif" panose="020B0604020202020204" pitchFamily="34" charset="0"/>
                      </a:endParaRPr>
                    </a:p>
                  </a:txBody>
                  <a:tcPr marL="4190" marR="4190" marT="4190" marB="0" anchor="ctr"/>
                </a:tc>
                <a:tc>
                  <a:txBody>
                    <a:bodyPr/>
                    <a:lstStyle/>
                    <a:p>
                      <a:pPr algn="l" fontAlgn="ctr"/>
                      <a:r>
                        <a:rPr lang="en-US" sz="1100" u="none" strike="noStrike">
                          <a:effectLst/>
                        </a:rPr>
                        <a:t> </a:t>
                      </a:r>
                      <a:endParaRPr lang="en-US" sz="1100" b="1" i="0" u="none" strike="noStrike">
                        <a:solidFill>
                          <a:srgbClr val="404040"/>
                        </a:solidFill>
                        <a:effectLst/>
                        <a:latin typeface="Microsoft Sans Serif" panose="020B0604020202020204" pitchFamily="34" charset="0"/>
                      </a:endParaRPr>
                    </a:p>
                  </a:txBody>
                  <a:tcPr marL="4190" marR="4190" marT="4190" marB="0" anchor="ctr"/>
                </a:tc>
                <a:extLst>
                  <a:ext uri="{0D108BD9-81ED-4DB2-BD59-A6C34878D82A}">
                    <a16:rowId xmlns:a16="http://schemas.microsoft.com/office/drawing/2014/main" val="908346942"/>
                  </a:ext>
                </a:extLst>
              </a:tr>
              <a:tr h="150716">
                <a:tc>
                  <a:txBody>
                    <a:bodyPr/>
                    <a:lstStyle/>
                    <a:p>
                      <a:pPr algn="l" fontAlgn="b"/>
                      <a:endParaRPr lang="en-US" sz="700" b="0" i="0" u="none" strike="noStrike">
                        <a:effectLst/>
                        <a:latin typeface="Arial" panose="020B0604020202020204" pitchFamily="34" charset="0"/>
                      </a:endParaRPr>
                    </a:p>
                  </a:txBody>
                  <a:tcPr marL="4190" marR="4190" marT="4190" marB="0" anchor="b"/>
                </a:tc>
                <a:tc gridSpan="2">
                  <a:txBody>
                    <a:bodyPr/>
                    <a:lstStyle/>
                    <a:p>
                      <a:pPr algn="l" fontAlgn="ctr"/>
                      <a:r>
                        <a:rPr lang="en-US" sz="700" u="none" strike="noStrike">
                          <a:effectLst/>
                        </a:rPr>
                        <a:t>ENTER VALUES</a:t>
                      </a:r>
                      <a:endParaRPr lang="en-US" sz="700" b="1" i="0" u="none" strike="noStrike">
                        <a:solidFill>
                          <a:srgbClr val="404040"/>
                        </a:solidFill>
                        <a:effectLst/>
                        <a:latin typeface="Microsoft Sans Serif" panose="020B0604020202020204" pitchFamily="34" charset="0"/>
                      </a:endParaRPr>
                    </a:p>
                  </a:txBody>
                  <a:tcPr marL="4190" marR="4190" marT="4190" marB="0" anchor="ctr"/>
                </a:tc>
                <a:tc hMerge="1">
                  <a:txBody>
                    <a:bodyPr/>
                    <a:lstStyle/>
                    <a:p>
                      <a:endParaRPr lang="en-US"/>
                    </a:p>
                  </a:txBody>
                  <a:tcPr/>
                </a:tc>
                <a:tc>
                  <a:txBody>
                    <a:bodyPr/>
                    <a:lstStyle/>
                    <a:p>
                      <a:pPr algn="l" fontAlgn="ctr"/>
                      <a:r>
                        <a:rPr lang="en-US" sz="700" u="none" strike="noStrike">
                          <a:effectLst/>
                        </a:rPr>
                        <a:t> </a:t>
                      </a:r>
                      <a:endParaRPr lang="en-US" sz="700" b="1" i="0" u="none" strike="noStrike">
                        <a:solidFill>
                          <a:srgbClr val="404040"/>
                        </a:solidFill>
                        <a:effectLst/>
                        <a:latin typeface="Microsoft Sans Serif" panose="020B0604020202020204" pitchFamily="34" charset="0"/>
                      </a:endParaRPr>
                    </a:p>
                  </a:txBody>
                  <a:tcPr marL="4190" marR="4190" marT="4190" marB="0" anchor="ctr"/>
                </a:tc>
                <a:tc>
                  <a:txBody>
                    <a:bodyPr/>
                    <a:lstStyle/>
                    <a:p>
                      <a:pPr algn="l" fontAlgn="b"/>
                      <a:endParaRPr lang="en-US" sz="700" b="0" i="0" u="none" strike="noStrike">
                        <a:effectLst/>
                        <a:latin typeface="Arial" panose="020B0604020202020204" pitchFamily="34" charset="0"/>
                      </a:endParaRPr>
                    </a:p>
                  </a:txBody>
                  <a:tcPr marL="4190" marR="4190" marT="4190" marB="0" anchor="b"/>
                </a:tc>
                <a:tc gridSpan="2">
                  <a:txBody>
                    <a:bodyPr/>
                    <a:lstStyle/>
                    <a:p>
                      <a:pPr algn="l" fontAlgn="ctr"/>
                      <a:r>
                        <a:rPr lang="en-US" sz="700" u="none" strike="noStrike">
                          <a:effectLst/>
                        </a:rPr>
                        <a:t>LOAN SUMMARY</a:t>
                      </a:r>
                      <a:endParaRPr lang="en-US" sz="700" b="1" i="0" u="none" strike="noStrike">
                        <a:solidFill>
                          <a:srgbClr val="404040"/>
                        </a:solidFill>
                        <a:effectLst/>
                        <a:latin typeface="Microsoft Sans Serif" panose="020B0604020202020204" pitchFamily="34" charset="0"/>
                      </a:endParaRPr>
                    </a:p>
                  </a:txBody>
                  <a:tcPr marL="4190" marR="4190" marT="4190" marB="0" anchor="ctr"/>
                </a:tc>
                <a:tc hMerge="1">
                  <a:txBody>
                    <a:bodyPr/>
                    <a:lstStyle/>
                    <a:p>
                      <a:endParaRPr lang="en-US"/>
                    </a:p>
                  </a:txBody>
                  <a:tcPr/>
                </a:tc>
                <a:tc>
                  <a:txBody>
                    <a:bodyPr/>
                    <a:lstStyle/>
                    <a:p>
                      <a:pPr algn="l" fontAlgn="ctr"/>
                      <a:r>
                        <a:rPr lang="en-US" sz="700" u="none" strike="noStrike">
                          <a:effectLst/>
                        </a:rPr>
                        <a:t> </a:t>
                      </a:r>
                      <a:endParaRPr lang="en-US" sz="700" b="1" i="0" u="none" strike="noStrike">
                        <a:solidFill>
                          <a:srgbClr val="404040"/>
                        </a:solidFill>
                        <a:effectLst/>
                        <a:latin typeface="Microsoft Sans Serif" panose="020B0604020202020204" pitchFamily="34" charset="0"/>
                      </a:endParaRPr>
                    </a:p>
                  </a:txBody>
                  <a:tcPr marL="4190" marR="4190" marT="4190" marB="0" anchor="ctr"/>
                </a:tc>
                <a:tc>
                  <a:txBody>
                    <a:bodyPr/>
                    <a:lstStyle/>
                    <a:p>
                      <a:pPr algn="l" fontAlgn="b"/>
                      <a:endParaRPr lang="en-US" sz="700" b="0" i="0" u="none" strike="noStrike">
                        <a:effectLst/>
                        <a:latin typeface="Arial" panose="020B0604020202020204" pitchFamily="34" charset="0"/>
                      </a:endParaRPr>
                    </a:p>
                  </a:txBody>
                  <a:tcPr marL="4190" marR="4190" marT="4190" marB="0" anchor="b"/>
                </a:tc>
                <a:tc>
                  <a:txBody>
                    <a:bodyPr/>
                    <a:lstStyle/>
                    <a:p>
                      <a:pPr algn="l" fontAlgn="b"/>
                      <a:endParaRPr lang="en-US" sz="700" b="0" i="0" u="none" strike="noStrike">
                        <a:effectLst/>
                        <a:latin typeface="Arial" panose="020B0604020202020204" pitchFamily="34" charset="0"/>
                      </a:endParaRPr>
                    </a:p>
                  </a:txBody>
                  <a:tcPr marL="4190" marR="4190" marT="4190" marB="0" anchor="b"/>
                </a:tc>
                <a:extLst>
                  <a:ext uri="{0D108BD9-81ED-4DB2-BD59-A6C34878D82A}">
                    <a16:rowId xmlns:a16="http://schemas.microsoft.com/office/drawing/2014/main" val="3823889618"/>
                  </a:ext>
                </a:extLst>
              </a:tr>
              <a:tr h="150716">
                <a:tc>
                  <a:txBody>
                    <a:bodyPr/>
                    <a:lstStyle/>
                    <a:p>
                      <a:pPr algn="l" fontAlgn="b"/>
                      <a:endParaRPr lang="en-US" sz="700" b="0" i="0" u="none" strike="noStrike">
                        <a:effectLst/>
                        <a:latin typeface="Arial" panose="020B0604020202020204" pitchFamily="34" charset="0"/>
                      </a:endParaRPr>
                    </a:p>
                  </a:txBody>
                  <a:tcPr marL="4190" marR="4190" marT="4190" marB="0" anchor="b"/>
                </a:tc>
                <a:tc gridSpan="2">
                  <a:txBody>
                    <a:bodyPr/>
                    <a:lstStyle/>
                    <a:p>
                      <a:pPr algn="l" fontAlgn="ctr"/>
                      <a:r>
                        <a:rPr lang="en-US" sz="700" u="none" strike="noStrike">
                          <a:effectLst/>
                        </a:rPr>
                        <a:t>Loan amount</a:t>
                      </a:r>
                      <a:endParaRPr lang="en-US" sz="700" b="0" i="1" u="none" strike="noStrike">
                        <a:solidFill>
                          <a:srgbClr val="595959"/>
                        </a:solidFill>
                        <a:effectLst/>
                        <a:latin typeface="Arial" panose="020B0604020202020204" pitchFamily="34" charset="0"/>
                      </a:endParaRPr>
                    </a:p>
                  </a:txBody>
                  <a:tcPr marL="4190" marR="4190" marT="4190" marB="0" anchor="ctr"/>
                </a:tc>
                <a:tc hMerge="1">
                  <a:txBody>
                    <a:bodyPr/>
                    <a:lstStyle/>
                    <a:p>
                      <a:endParaRPr lang="en-US"/>
                    </a:p>
                  </a:txBody>
                  <a:tcPr/>
                </a:tc>
                <a:tc>
                  <a:txBody>
                    <a:bodyPr/>
                    <a:lstStyle/>
                    <a:p>
                      <a:pPr algn="r" fontAlgn="b"/>
                      <a:r>
                        <a:rPr lang="en-US" sz="700" u="none" strike="noStrike">
                          <a:effectLst/>
                        </a:rPr>
                        <a:t>$7,586.00</a:t>
                      </a:r>
                      <a:endParaRPr lang="en-US" sz="700" b="0" i="0" u="none" strike="noStrike">
                        <a:solidFill>
                          <a:srgbClr val="404040"/>
                        </a:solidFill>
                        <a:effectLst/>
                        <a:latin typeface="Arial" panose="020B0604020202020204" pitchFamily="34" charset="0"/>
                      </a:endParaRPr>
                    </a:p>
                  </a:txBody>
                  <a:tcPr marL="4190" marR="4190" marT="4190" marB="0" anchor="b"/>
                </a:tc>
                <a:tc>
                  <a:txBody>
                    <a:bodyPr/>
                    <a:lstStyle/>
                    <a:p>
                      <a:pPr algn="l" fontAlgn="b"/>
                      <a:endParaRPr lang="en-US" sz="700" b="0" i="0" u="none" strike="noStrike">
                        <a:effectLst/>
                        <a:latin typeface="Arial" panose="020B0604020202020204" pitchFamily="34" charset="0"/>
                      </a:endParaRPr>
                    </a:p>
                  </a:txBody>
                  <a:tcPr marL="4190" marR="4190" marT="4190" marB="0" anchor="b"/>
                </a:tc>
                <a:tc gridSpan="2">
                  <a:txBody>
                    <a:bodyPr/>
                    <a:lstStyle/>
                    <a:p>
                      <a:pPr algn="l" fontAlgn="ctr"/>
                      <a:r>
                        <a:rPr lang="en-US" sz="700" u="none" strike="noStrike">
                          <a:effectLst/>
                        </a:rPr>
                        <a:t>Scheduled payment</a:t>
                      </a:r>
                      <a:endParaRPr lang="en-US" sz="700" b="0" i="1" u="none" strike="noStrike">
                        <a:solidFill>
                          <a:srgbClr val="595959"/>
                        </a:solidFill>
                        <a:effectLst/>
                        <a:latin typeface="Arial" panose="020B0604020202020204" pitchFamily="34" charset="0"/>
                      </a:endParaRPr>
                    </a:p>
                  </a:txBody>
                  <a:tcPr marL="4190" marR="4190" marT="4190" marB="0" anchor="ctr"/>
                </a:tc>
                <a:tc hMerge="1">
                  <a:txBody>
                    <a:bodyPr/>
                    <a:lstStyle/>
                    <a:p>
                      <a:endParaRPr lang="en-US"/>
                    </a:p>
                  </a:txBody>
                  <a:tcPr/>
                </a:tc>
                <a:tc>
                  <a:txBody>
                    <a:bodyPr/>
                    <a:lstStyle/>
                    <a:p>
                      <a:pPr algn="r" fontAlgn="b"/>
                      <a:r>
                        <a:rPr lang="en-US" sz="700" u="none" strike="noStrike">
                          <a:effectLst/>
                        </a:rPr>
                        <a:t>$77.67</a:t>
                      </a:r>
                      <a:endParaRPr lang="en-US" sz="700" b="0" i="0" u="none" strike="noStrike">
                        <a:solidFill>
                          <a:srgbClr val="404040"/>
                        </a:solidFill>
                        <a:effectLst/>
                        <a:latin typeface="Arial" panose="020B0604020202020204" pitchFamily="34" charset="0"/>
                      </a:endParaRPr>
                    </a:p>
                  </a:txBody>
                  <a:tcPr marL="4190" marR="4190" marT="4190" marB="0" anchor="b"/>
                </a:tc>
                <a:tc>
                  <a:txBody>
                    <a:bodyPr/>
                    <a:lstStyle/>
                    <a:p>
                      <a:pPr algn="l" fontAlgn="b"/>
                      <a:endParaRPr lang="en-US" sz="700" b="0" i="0" u="none" strike="noStrike">
                        <a:effectLst/>
                        <a:latin typeface="Arial" panose="020B0604020202020204" pitchFamily="34" charset="0"/>
                      </a:endParaRPr>
                    </a:p>
                  </a:txBody>
                  <a:tcPr marL="4190" marR="4190" marT="4190" marB="0" anchor="b"/>
                </a:tc>
                <a:tc>
                  <a:txBody>
                    <a:bodyPr/>
                    <a:lstStyle/>
                    <a:p>
                      <a:pPr algn="l" fontAlgn="b"/>
                      <a:endParaRPr lang="en-US" sz="700" b="0" i="0" u="none" strike="noStrike">
                        <a:effectLst/>
                        <a:latin typeface="Arial" panose="020B0604020202020204" pitchFamily="34" charset="0"/>
                      </a:endParaRPr>
                    </a:p>
                  </a:txBody>
                  <a:tcPr marL="4190" marR="4190" marT="4190" marB="0" anchor="b"/>
                </a:tc>
                <a:extLst>
                  <a:ext uri="{0D108BD9-81ED-4DB2-BD59-A6C34878D82A}">
                    <a16:rowId xmlns:a16="http://schemas.microsoft.com/office/drawing/2014/main" val="710056236"/>
                  </a:ext>
                </a:extLst>
              </a:tr>
              <a:tr h="150716">
                <a:tc>
                  <a:txBody>
                    <a:bodyPr/>
                    <a:lstStyle/>
                    <a:p>
                      <a:pPr algn="l" fontAlgn="b"/>
                      <a:endParaRPr lang="en-US" sz="700" b="0" i="0" u="none" strike="noStrike">
                        <a:effectLst/>
                        <a:latin typeface="Arial" panose="020B0604020202020204" pitchFamily="34" charset="0"/>
                      </a:endParaRPr>
                    </a:p>
                  </a:txBody>
                  <a:tcPr marL="4190" marR="4190" marT="4190" marB="0" anchor="b"/>
                </a:tc>
                <a:tc gridSpan="2">
                  <a:txBody>
                    <a:bodyPr/>
                    <a:lstStyle/>
                    <a:p>
                      <a:pPr algn="l" fontAlgn="ctr"/>
                      <a:r>
                        <a:rPr lang="en-US" sz="700" u="none" strike="noStrike">
                          <a:effectLst/>
                        </a:rPr>
                        <a:t>Annual interest rate</a:t>
                      </a:r>
                      <a:endParaRPr lang="en-US" sz="700" b="0" i="1" u="none" strike="noStrike">
                        <a:solidFill>
                          <a:srgbClr val="595959"/>
                        </a:solidFill>
                        <a:effectLst/>
                        <a:latin typeface="Arial" panose="020B0604020202020204" pitchFamily="34" charset="0"/>
                      </a:endParaRPr>
                    </a:p>
                  </a:txBody>
                  <a:tcPr marL="4190" marR="4190" marT="4190" marB="0" anchor="ctr"/>
                </a:tc>
                <a:tc hMerge="1">
                  <a:txBody>
                    <a:bodyPr/>
                    <a:lstStyle/>
                    <a:p>
                      <a:endParaRPr lang="en-US"/>
                    </a:p>
                  </a:txBody>
                  <a:tcPr/>
                </a:tc>
                <a:tc>
                  <a:txBody>
                    <a:bodyPr/>
                    <a:lstStyle/>
                    <a:p>
                      <a:pPr algn="r" fontAlgn="b"/>
                      <a:r>
                        <a:rPr lang="en-US" sz="700" u="none" strike="noStrike">
                          <a:effectLst/>
                        </a:rPr>
                        <a:t>4.24%</a:t>
                      </a:r>
                      <a:endParaRPr lang="en-US" sz="700" b="0" i="0" u="none" strike="noStrike">
                        <a:solidFill>
                          <a:srgbClr val="404040"/>
                        </a:solidFill>
                        <a:effectLst/>
                        <a:latin typeface="Arial" panose="020B0604020202020204" pitchFamily="34" charset="0"/>
                      </a:endParaRPr>
                    </a:p>
                  </a:txBody>
                  <a:tcPr marL="4190" marR="4190" marT="4190" marB="0" anchor="b"/>
                </a:tc>
                <a:tc>
                  <a:txBody>
                    <a:bodyPr/>
                    <a:lstStyle/>
                    <a:p>
                      <a:pPr algn="l" fontAlgn="b"/>
                      <a:endParaRPr lang="en-US" sz="700" b="0" i="0" u="none" strike="noStrike">
                        <a:effectLst/>
                        <a:latin typeface="Arial" panose="020B0604020202020204" pitchFamily="34" charset="0"/>
                      </a:endParaRPr>
                    </a:p>
                  </a:txBody>
                  <a:tcPr marL="4190" marR="4190" marT="4190" marB="0" anchor="b"/>
                </a:tc>
                <a:tc gridSpan="2">
                  <a:txBody>
                    <a:bodyPr/>
                    <a:lstStyle/>
                    <a:p>
                      <a:pPr algn="l" fontAlgn="ctr"/>
                      <a:r>
                        <a:rPr lang="en-US" sz="700" u="none" strike="noStrike">
                          <a:effectLst/>
                        </a:rPr>
                        <a:t>Scheduled number of payments</a:t>
                      </a:r>
                      <a:endParaRPr lang="en-US" sz="700" b="0" i="1" u="none" strike="noStrike">
                        <a:solidFill>
                          <a:srgbClr val="595959"/>
                        </a:solidFill>
                        <a:effectLst/>
                        <a:latin typeface="Arial" panose="020B0604020202020204" pitchFamily="34" charset="0"/>
                      </a:endParaRPr>
                    </a:p>
                  </a:txBody>
                  <a:tcPr marL="4190" marR="4190" marT="4190" marB="0" anchor="ctr"/>
                </a:tc>
                <a:tc hMerge="1">
                  <a:txBody>
                    <a:bodyPr/>
                    <a:lstStyle/>
                    <a:p>
                      <a:endParaRPr lang="en-US"/>
                    </a:p>
                  </a:txBody>
                  <a:tcPr/>
                </a:tc>
                <a:tc>
                  <a:txBody>
                    <a:bodyPr/>
                    <a:lstStyle/>
                    <a:p>
                      <a:pPr algn="r" fontAlgn="b"/>
                      <a:r>
                        <a:rPr lang="en-US" sz="700" u="none" strike="noStrike">
                          <a:effectLst/>
                        </a:rPr>
                        <a:t>120</a:t>
                      </a:r>
                      <a:endParaRPr lang="en-US" sz="700" b="0" i="0" u="none" strike="noStrike">
                        <a:solidFill>
                          <a:srgbClr val="404040"/>
                        </a:solidFill>
                        <a:effectLst/>
                        <a:latin typeface="Arial" panose="020B0604020202020204" pitchFamily="34" charset="0"/>
                      </a:endParaRPr>
                    </a:p>
                  </a:txBody>
                  <a:tcPr marL="4190" marR="4190" marT="4190" marB="0" anchor="b"/>
                </a:tc>
                <a:tc>
                  <a:txBody>
                    <a:bodyPr/>
                    <a:lstStyle/>
                    <a:p>
                      <a:pPr algn="l" fontAlgn="b"/>
                      <a:endParaRPr lang="en-US" sz="700" b="0" i="0" u="none" strike="noStrike">
                        <a:effectLst/>
                        <a:latin typeface="Arial" panose="020B0604020202020204" pitchFamily="34" charset="0"/>
                      </a:endParaRPr>
                    </a:p>
                  </a:txBody>
                  <a:tcPr marL="4190" marR="4190" marT="4190" marB="0" anchor="b"/>
                </a:tc>
                <a:tc>
                  <a:txBody>
                    <a:bodyPr/>
                    <a:lstStyle/>
                    <a:p>
                      <a:pPr algn="l" fontAlgn="b"/>
                      <a:endParaRPr lang="en-US" sz="700" b="0" i="0" u="none" strike="noStrike">
                        <a:effectLst/>
                        <a:latin typeface="Arial" panose="020B0604020202020204" pitchFamily="34" charset="0"/>
                      </a:endParaRPr>
                    </a:p>
                  </a:txBody>
                  <a:tcPr marL="4190" marR="4190" marT="4190" marB="0" anchor="b"/>
                </a:tc>
                <a:extLst>
                  <a:ext uri="{0D108BD9-81ED-4DB2-BD59-A6C34878D82A}">
                    <a16:rowId xmlns:a16="http://schemas.microsoft.com/office/drawing/2014/main" val="3728954829"/>
                  </a:ext>
                </a:extLst>
              </a:tr>
              <a:tr h="150716">
                <a:tc>
                  <a:txBody>
                    <a:bodyPr/>
                    <a:lstStyle/>
                    <a:p>
                      <a:pPr algn="l" fontAlgn="b"/>
                      <a:endParaRPr lang="en-US" sz="700" b="0" i="0" u="none" strike="noStrike">
                        <a:effectLst/>
                        <a:latin typeface="Arial" panose="020B0604020202020204" pitchFamily="34" charset="0"/>
                      </a:endParaRPr>
                    </a:p>
                  </a:txBody>
                  <a:tcPr marL="4190" marR="4190" marT="4190" marB="0" anchor="b"/>
                </a:tc>
                <a:tc gridSpan="2">
                  <a:txBody>
                    <a:bodyPr/>
                    <a:lstStyle/>
                    <a:p>
                      <a:pPr algn="l" fontAlgn="ctr"/>
                      <a:r>
                        <a:rPr lang="en-US" sz="700" u="none" strike="noStrike">
                          <a:effectLst/>
                        </a:rPr>
                        <a:t>Loan period in years</a:t>
                      </a:r>
                      <a:endParaRPr lang="en-US" sz="700" b="0" i="1" u="none" strike="noStrike">
                        <a:solidFill>
                          <a:srgbClr val="595959"/>
                        </a:solidFill>
                        <a:effectLst/>
                        <a:latin typeface="Arial" panose="020B0604020202020204" pitchFamily="34" charset="0"/>
                      </a:endParaRPr>
                    </a:p>
                  </a:txBody>
                  <a:tcPr marL="4190" marR="4190" marT="4190" marB="0" anchor="ctr"/>
                </a:tc>
                <a:tc hMerge="1">
                  <a:txBody>
                    <a:bodyPr/>
                    <a:lstStyle/>
                    <a:p>
                      <a:endParaRPr lang="en-US"/>
                    </a:p>
                  </a:txBody>
                  <a:tcPr/>
                </a:tc>
                <a:tc>
                  <a:txBody>
                    <a:bodyPr/>
                    <a:lstStyle/>
                    <a:p>
                      <a:pPr algn="r" fontAlgn="b"/>
                      <a:r>
                        <a:rPr lang="en-US" sz="700" u="none" strike="noStrike">
                          <a:effectLst/>
                        </a:rPr>
                        <a:t>10</a:t>
                      </a:r>
                      <a:endParaRPr lang="en-US" sz="700" b="0" i="0" u="none" strike="noStrike">
                        <a:solidFill>
                          <a:srgbClr val="404040"/>
                        </a:solidFill>
                        <a:effectLst/>
                        <a:latin typeface="Arial" panose="020B0604020202020204" pitchFamily="34" charset="0"/>
                      </a:endParaRPr>
                    </a:p>
                  </a:txBody>
                  <a:tcPr marL="4190" marR="4190" marT="4190" marB="0" anchor="b"/>
                </a:tc>
                <a:tc>
                  <a:txBody>
                    <a:bodyPr/>
                    <a:lstStyle/>
                    <a:p>
                      <a:pPr algn="l" fontAlgn="b"/>
                      <a:endParaRPr lang="en-US" sz="700" b="0" i="0" u="none" strike="noStrike">
                        <a:effectLst/>
                        <a:latin typeface="Arial" panose="020B0604020202020204" pitchFamily="34" charset="0"/>
                      </a:endParaRPr>
                    </a:p>
                  </a:txBody>
                  <a:tcPr marL="4190" marR="4190" marT="4190" marB="0" anchor="b"/>
                </a:tc>
                <a:tc gridSpan="2">
                  <a:txBody>
                    <a:bodyPr/>
                    <a:lstStyle/>
                    <a:p>
                      <a:pPr algn="l" fontAlgn="ctr"/>
                      <a:r>
                        <a:rPr lang="en-US" sz="700" u="none" strike="noStrike">
                          <a:effectLst/>
                        </a:rPr>
                        <a:t>Actual number of payments</a:t>
                      </a:r>
                      <a:endParaRPr lang="en-US" sz="700" b="0" i="1" u="none" strike="noStrike">
                        <a:solidFill>
                          <a:srgbClr val="595959"/>
                        </a:solidFill>
                        <a:effectLst/>
                        <a:latin typeface="Arial" panose="020B0604020202020204" pitchFamily="34" charset="0"/>
                      </a:endParaRPr>
                    </a:p>
                  </a:txBody>
                  <a:tcPr marL="4190" marR="4190" marT="4190" marB="0" anchor="ctr"/>
                </a:tc>
                <a:tc hMerge="1">
                  <a:txBody>
                    <a:bodyPr/>
                    <a:lstStyle/>
                    <a:p>
                      <a:endParaRPr lang="en-US"/>
                    </a:p>
                  </a:txBody>
                  <a:tcPr/>
                </a:tc>
                <a:tc>
                  <a:txBody>
                    <a:bodyPr/>
                    <a:lstStyle/>
                    <a:p>
                      <a:pPr algn="r" fontAlgn="b"/>
                      <a:r>
                        <a:rPr lang="en-US" sz="700" u="none" strike="noStrike">
                          <a:effectLst/>
                        </a:rPr>
                        <a:t>37</a:t>
                      </a:r>
                      <a:endParaRPr lang="en-US" sz="700" b="0" i="0" u="none" strike="noStrike">
                        <a:solidFill>
                          <a:srgbClr val="404040"/>
                        </a:solidFill>
                        <a:effectLst/>
                        <a:latin typeface="Arial" panose="020B0604020202020204" pitchFamily="34" charset="0"/>
                      </a:endParaRPr>
                    </a:p>
                  </a:txBody>
                  <a:tcPr marL="4190" marR="4190" marT="4190" marB="0" anchor="b"/>
                </a:tc>
                <a:tc>
                  <a:txBody>
                    <a:bodyPr/>
                    <a:lstStyle/>
                    <a:p>
                      <a:pPr algn="l" fontAlgn="b"/>
                      <a:endParaRPr lang="en-US" sz="700" b="0" i="0" u="none" strike="noStrike">
                        <a:effectLst/>
                        <a:latin typeface="Arial" panose="020B0604020202020204" pitchFamily="34" charset="0"/>
                      </a:endParaRPr>
                    </a:p>
                  </a:txBody>
                  <a:tcPr marL="4190" marR="4190" marT="4190" marB="0" anchor="b"/>
                </a:tc>
                <a:tc>
                  <a:txBody>
                    <a:bodyPr/>
                    <a:lstStyle/>
                    <a:p>
                      <a:pPr algn="l" fontAlgn="b"/>
                      <a:endParaRPr lang="en-US" sz="700" b="0" i="0" u="none" strike="noStrike">
                        <a:effectLst/>
                        <a:latin typeface="Arial" panose="020B0604020202020204" pitchFamily="34" charset="0"/>
                      </a:endParaRPr>
                    </a:p>
                  </a:txBody>
                  <a:tcPr marL="4190" marR="4190" marT="4190" marB="0" anchor="b"/>
                </a:tc>
                <a:extLst>
                  <a:ext uri="{0D108BD9-81ED-4DB2-BD59-A6C34878D82A}">
                    <a16:rowId xmlns:a16="http://schemas.microsoft.com/office/drawing/2014/main" val="1723160717"/>
                  </a:ext>
                </a:extLst>
              </a:tr>
              <a:tr h="150716">
                <a:tc>
                  <a:txBody>
                    <a:bodyPr/>
                    <a:lstStyle/>
                    <a:p>
                      <a:pPr algn="l" fontAlgn="b"/>
                      <a:endParaRPr lang="en-US" sz="700" b="0" i="0" u="none" strike="noStrike">
                        <a:effectLst/>
                        <a:latin typeface="Arial" panose="020B0604020202020204" pitchFamily="34" charset="0"/>
                      </a:endParaRPr>
                    </a:p>
                  </a:txBody>
                  <a:tcPr marL="4190" marR="4190" marT="4190" marB="0" anchor="b"/>
                </a:tc>
                <a:tc gridSpan="2">
                  <a:txBody>
                    <a:bodyPr/>
                    <a:lstStyle/>
                    <a:p>
                      <a:pPr algn="l" fontAlgn="ctr"/>
                      <a:r>
                        <a:rPr lang="en-US" sz="700" u="none" strike="noStrike">
                          <a:effectLst/>
                        </a:rPr>
                        <a:t>Number of payments per year</a:t>
                      </a:r>
                      <a:endParaRPr lang="en-US" sz="700" b="0" i="1" u="none" strike="noStrike">
                        <a:solidFill>
                          <a:srgbClr val="595959"/>
                        </a:solidFill>
                        <a:effectLst/>
                        <a:latin typeface="Arial" panose="020B0604020202020204" pitchFamily="34" charset="0"/>
                      </a:endParaRPr>
                    </a:p>
                  </a:txBody>
                  <a:tcPr marL="4190" marR="4190" marT="4190" marB="0" anchor="ctr"/>
                </a:tc>
                <a:tc hMerge="1">
                  <a:txBody>
                    <a:bodyPr/>
                    <a:lstStyle/>
                    <a:p>
                      <a:endParaRPr lang="en-US"/>
                    </a:p>
                  </a:txBody>
                  <a:tcPr/>
                </a:tc>
                <a:tc>
                  <a:txBody>
                    <a:bodyPr/>
                    <a:lstStyle/>
                    <a:p>
                      <a:pPr algn="r" fontAlgn="b"/>
                      <a:r>
                        <a:rPr lang="en-US" sz="700" u="none" strike="noStrike">
                          <a:effectLst/>
                        </a:rPr>
                        <a:t>12</a:t>
                      </a:r>
                      <a:endParaRPr lang="en-US" sz="700" b="0" i="0" u="none" strike="noStrike">
                        <a:solidFill>
                          <a:srgbClr val="404040"/>
                        </a:solidFill>
                        <a:effectLst/>
                        <a:latin typeface="Arial" panose="020B0604020202020204" pitchFamily="34" charset="0"/>
                      </a:endParaRPr>
                    </a:p>
                  </a:txBody>
                  <a:tcPr marL="4190" marR="4190" marT="4190" marB="0" anchor="b"/>
                </a:tc>
                <a:tc>
                  <a:txBody>
                    <a:bodyPr/>
                    <a:lstStyle/>
                    <a:p>
                      <a:pPr algn="l" fontAlgn="b"/>
                      <a:endParaRPr lang="en-US" sz="700" b="0" i="0" u="none" strike="noStrike">
                        <a:effectLst/>
                        <a:latin typeface="Arial" panose="020B0604020202020204" pitchFamily="34" charset="0"/>
                      </a:endParaRPr>
                    </a:p>
                  </a:txBody>
                  <a:tcPr marL="4190" marR="4190" marT="4190" marB="0" anchor="b"/>
                </a:tc>
                <a:tc gridSpan="2">
                  <a:txBody>
                    <a:bodyPr/>
                    <a:lstStyle/>
                    <a:p>
                      <a:pPr algn="l" fontAlgn="ctr"/>
                      <a:r>
                        <a:rPr lang="en-US" sz="700" u="none" strike="noStrike">
                          <a:effectLst/>
                        </a:rPr>
                        <a:t>Total early payments</a:t>
                      </a:r>
                      <a:endParaRPr lang="en-US" sz="700" b="0" i="1" u="none" strike="noStrike">
                        <a:solidFill>
                          <a:srgbClr val="595959"/>
                        </a:solidFill>
                        <a:effectLst/>
                        <a:latin typeface="Arial" panose="020B0604020202020204" pitchFamily="34" charset="0"/>
                      </a:endParaRPr>
                    </a:p>
                  </a:txBody>
                  <a:tcPr marL="4190" marR="4190" marT="4190" marB="0" anchor="ctr"/>
                </a:tc>
                <a:tc hMerge="1">
                  <a:txBody>
                    <a:bodyPr/>
                    <a:lstStyle/>
                    <a:p>
                      <a:endParaRPr lang="en-US"/>
                    </a:p>
                  </a:txBody>
                  <a:tcPr/>
                </a:tc>
                <a:tc>
                  <a:txBody>
                    <a:bodyPr/>
                    <a:lstStyle/>
                    <a:p>
                      <a:pPr algn="r" fontAlgn="b"/>
                      <a:r>
                        <a:rPr lang="en-US" sz="700" u="none" strike="noStrike">
                          <a:effectLst/>
                        </a:rPr>
                        <a:t>$5,288.73</a:t>
                      </a:r>
                      <a:endParaRPr lang="en-US" sz="700" b="0" i="0" u="none" strike="noStrike">
                        <a:solidFill>
                          <a:srgbClr val="404040"/>
                        </a:solidFill>
                        <a:effectLst/>
                        <a:latin typeface="Arial" panose="020B0604020202020204" pitchFamily="34" charset="0"/>
                      </a:endParaRPr>
                    </a:p>
                  </a:txBody>
                  <a:tcPr marL="4190" marR="4190" marT="4190" marB="0" anchor="b"/>
                </a:tc>
                <a:tc>
                  <a:txBody>
                    <a:bodyPr/>
                    <a:lstStyle/>
                    <a:p>
                      <a:pPr algn="l" fontAlgn="b"/>
                      <a:endParaRPr lang="en-US" sz="700" b="0" i="0" u="none" strike="noStrike">
                        <a:effectLst/>
                        <a:latin typeface="Arial" panose="020B0604020202020204" pitchFamily="34" charset="0"/>
                      </a:endParaRPr>
                    </a:p>
                  </a:txBody>
                  <a:tcPr marL="4190" marR="4190" marT="4190" marB="0" anchor="b"/>
                </a:tc>
                <a:tc>
                  <a:txBody>
                    <a:bodyPr/>
                    <a:lstStyle/>
                    <a:p>
                      <a:pPr algn="l" fontAlgn="b"/>
                      <a:endParaRPr lang="en-US" sz="700" b="0" i="0" u="none" strike="noStrike">
                        <a:effectLst/>
                        <a:latin typeface="Arial" panose="020B0604020202020204" pitchFamily="34" charset="0"/>
                      </a:endParaRPr>
                    </a:p>
                  </a:txBody>
                  <a:tcPr marL="4190" marR="4190" marT="4190" marB="0" anchor="b"/>
                </a:tc>
                <a:extLst>
                  <a:ext uri="{0D108BD9-81ED-4DB2-BD59-A6C34878D82A}">
                    <a16:rowId xmlns:a16="http://schemas.microsoft.com/office/drawing/2014/main" val="886878304"/>
                  </a:ext>
                </a:extLst>
              </a:tr>
              <a:tr h="150716">
                <a:tc>
                  <a:txBody>
                    <a:bodyPr/>
                    <a:lstStyle/>
                    <a:p>
                      <a:pPr algn="l" fontAlgn="b"/>
                      <a:endParaRPr lang="en-US" sz="700" b="0" i="0" u="none" strike="noStrike">
                        <a:effectLst/>
                        <a:latin typeface="Arial" panose="020B0604020202020204" pitchFamily="34" charset="0"/>
                      </a:endParaRPr>
                    </a:p>
                  </a:txBody>
                  <a:tcPr marL="4190" marR="4190" marT="4190" marB="0" anchor="b"/>
                </a:tc>
                <a:tc gridSpan="2">
                  <a:txBody>
                    <a:bodyPr/>
                    <a:lstStyle/>
                    <a:p>
                      <a:pPr algn="l" fontAlgn="ctr"/>
                      <a:r>
                        <a:rPr lang="en-US" sz="700" u="none" strike="noStrike">
                          <a:effectLst/>
                        </a:rPr>
                        <a:t>Start date of loan</a:t>
                      </a:r>
                      <a:endParaRPr lang="en-US" sz="700" b="0" i="1" u="none" strike="noStrike">
                        <a:solidFill>
                          <a:srgbClr val="595959"/>
                        </a:solidFill>
                        <a:effectLst/>
                        <a:latin typeface="Arial" panose="020B0604020202020204" pitchFamily="34" charset="0"/>
                      </a:endParaRPr>
                    </a:p>
                  </a:txBody>
                  <a:tcPr marL="4190" marR="4190" marT="4190" marB="0" anchor="ctr"/>
                </a:tc>
                <a:tc hMerge="1">
                  <a:txBody>
                    <a:bodyPr/>
                    <a:lstStyle/>
                    <a:p>
                      <a:endParaRPr lang="en-US"/>
                    </a:p>
                  </a:txBody>
                  <a:tcPr/>
                </a:tc>
                <a:tc>
                  <a:txBody>
                    <a:bodyPr/>
                    <a:lstStyle/>
                    <a:p>
                      <a:pPr algn="r" fontAlgn="b"/>
                      <a:r>
                        <a:rPr lang="en-US" sz="700" u="none" strike="noStrike">
                          <a:effectLst/>
                        </a:rPr>
                        <a:t>8/3/2020</a:t>
                      </a:r>
                      <a:endParaRPr lang="en-US" sz="700" b="0" i="0" u="none" strike="noStrike">
                        <a:solidFill>
                          <a:srgbClr val="404040"/>
                        </a:solidFill>
                        <a:effectLst/>
                        <a:latin typeface="Arial" panose="020B0604020202020204" pitchFamily="34" charset="0"/>
                      </a:endParaRPr>
                    </a:p>
                  </a:txBody>
                  <a:tcPr marL="4190" marR="4190" marT="4190" marB="0" anchor="b"/>
                </a:tc>
                <a:tc>
                  <a:txBody>
                    <a:bodyPr/>
                    <a:lstStyle/>
                    <a:p>
                      <a:pPr algn="l" fontAlgn="b"/>
                      <a:endParaRPr lang="en-US" sz="700" b="0" i="0" u="none" strike="noStrike">
                        <a:effectLst/>
                        <a:latin typeface="Arial" panose="020B0604020202020204" pitchFamily="34" charset="0"/>
                      </a:endParaRPr>
                    </a:p>
                  </a:txBody>
                  <a:tcPr marL="4190" marR="4190" marT="4190" marB="0" anchor="b"/>
                </a:tc>
                <a:tc gridSpan="2">
                  <a:txBody>
                    <a:bodyPr/>
                    <a:lstStyle/>
                    <a:p>
                      <a:pPr algn="l" fontAlgn="ctr"/>
                      <a:r>
                        <a:rPr lang="en-US" sz="700" u="none" strike="noStrike">
                          <a:effectLst/>
                        </a:rPr>
                        <a:t>Total interest</a:t>
                      </a:r>
                      <a:endParaRPr lang="en-US" sz="700" b="0" i="1" u="none" strike="noStrike">
                        <a:solidFill>
                          <a:srgbClr val="595959"/>
                        </a:solidFill>
                        <a:effectLst/>
                        <a:latin typeface="Arial" panose="020B0604020202020204" pitchFamily="34" charset="0"/>
                      </a:endParaRPr>
                    </a:p>
                  </a:txBody>
                  <a:tcPr marL="4190" marR="4190" marT="4190" marB="0" anchor="ctr"/>
                </a:tc>
                <a:tc hMerge="1">
                  <a:txBody>
                    <a:bodyPr/>
                    <a:lstStyle/>
                    <a:p>
                      <a:endParaRPr lang="en-US"/>
                    </a:p>
                  </a:txBody>
                  <a:tcPr/>
                </a:tc>
                <a:tc>
                  <a:txBody>
                    <a:bodyPr/>
                    <a:lstStyle/>
                    <a:p>
                      <a:pPr algn="r" fontAlgn="b"/>
                      <a:r>
                        <a:rPr lang="en-US" sz="700" u="none" strike="noStrike">
                          <a:effectLst/>
                        </a:rPr>
                        <a:t>$499.37</a:t>
                      </a:r>
                      <a:endParaRPr lang="en-US" sz="700" b="0" i="0" u="none" strike="noStrike">
                        <a:solidFill>
                          <a:srgbClr val="404040"/>
                        </a:solidFill>
                        <a:effectLst/>
                        <a:latin typeface="Arial" panose="020B0604020202020204" pitchFamily="34" charset="0"/>
                      </a:endParaRPr>
                    </a:p>
                  </a:txBody>
                  <a:tcPr marL="4190" marR="4190" marT="4190" marB="0" anchor="b"/>
                </a:tc>
                <a:tc>
                  <a:txBody>
                    <a:bodyPr/>
                    <a:lstStyle/>
                    <a:p>
                      <a:pPr algn="l" fontAlgn="b"/>
                      <a:endParaRPr lang="en-US" sz="700" b="0" i="0" u="none" strike="noStrike">
                        <a:effectLst/>
                        <a:latin typeface="Arial" panose="020B0604020202020204" pitchFamily="34" charset="0"/>
                      </a:endParaRPr>
                    </a:p>
                  </a:txBody>
                  <a:tcPr marL="4190" marR="4190" marT="4190" marB="0" anchor="b"/>
                </a:tc>
                <a:tc>
                  <a:txBody>
                    <a:bodyPr/>
                    <a:lstStyle/>
                    <a:p>
                      <a:pPr algn="l" fontAlgn="b"/>
                      <a:endParaRPr lang="en-US" sz="700" b="0" i="0" u="none" strike="noStrike">
                        <a:effectLst/>
                        <a:latin typeface="Arial" panose="020B0604020202020204" pitchFamily="34" charset="0"/>
                      </a:endParaRPr>
                    </a:p>
                  </a:txBody>
                  <a:tcPr marL="4190" marR="4190" marT="4190" marB="0" anchor="b"/>
                </a:tc>
                <a:extLst>
                  <a:ext uri="{0D108BD9-81ED-4DB2-BD59-A6C34878D82A}">
                    <a16:rowId xmlns:a16="http://schemas.microsoft.com/office/drawing/2014/main" val="486349959"/>
                  </a:ext>
                </a:extLst>
              </a:tr>
              <a:tr h="129023">
                <a:tc>
                  <a:txBody>
                    <a:bodyPr/>
                    <a:lstStyle/>
                    <a:p>
                      <a:pPr algn="l" fontAlgn="b"/>
                      <a:endParaRPr lang="en-US" sz="700" b="0" i="0" u="none" strike="noStrike">
                        <a:effectLst/>
                        <a:latin typeface="Arial" panose="020B0604020202020204" pitchFamily="34" charset="0"/>
                      </a:endParaRPr>
                    </a:p>
                  </a:txBody>
                  <a:tcPr marL="4190" marR="4190" marT="4190" marB="0" anchor="b"/>
                </a:tc>
                <a:tc>
                  <a:txBody>
                    <a:bodyPr/>
                    <a:lstStyle/>
                    <a:p>
                      <a:pPr algn="l" fontAlgn="b"/>
                      <a:endParaRPr lang="en-US" sz="700" b="0" i="0" u="none" strike="noStrike">
                        <a:effectLst/>
                        <a:latin typeface="Arial" panose="020B0604020202020204" pitchFamily="34" charset="0"/>
                      </a:endParaRPr>
                    </a:p>
                  </a:txBody>
                  <a:tcPr marL="4190" marR="4190" marT="4190" marB="0" anchor="b"/>
                </a:tc>
                <a:tc>
                  <a:txBody>
                    <a:bodyPr/>
                    <a:lstStyle/>
                    <a:p>
                      <a:pPr algn="l" fontAlgn="b"/>
                      <a:endParaRPr lang="en-US" sz="700" b="0" i="0" u="none" strike="noStrike">
                        <a:effectLst/>
                        <a:latin typeface="Arial" panose="020B0604020202020204" pitchFamily="34" charset="0"/>
                      </a:endParaRPr>
                    </a:p>
                  </a:txBody>
                  <a:tcPr marL="4190" marR="4190" marT="4190" marB="0" anchor="b"/>
                </a:tc>
                <a:tc>
                  <a:txBody>
                    <a:bodyPr/>
                    <a:lstStyle/>
                    <a:p>
                      <a:pPr algn="l" fontAlgn="b"/>
                      <a:endParaRPr lang="en-US" sz="700" b="0" i="0" u="none" strike="noStrike">
                        <a:effectLst/>
                        <a:latin typeface="Arial" panose="020B0604020202020204" pitchFamily="34" charset="0"/>
                      </a:endParaRPr>
                    </a:p>
                  </a:txBody>
                  <a:tcPr marL="4190" marR="4190" marT="4190" marB="0" anchor="b"/>
                </a:tc>
                <a:tc>
                  <a:txBody>
                    <a:bodyPr/>
                    <a:lstStyle/>
                    <a:p>
                      <a:pPr algn="l" fontAlgn="b"/>
                      <a:endParaRPr lang="en-US" sz="700" b="0" i="0" u="none" strike="noStrike">
                        <a:effectLst/>
                        <a:latin typeface="Arial" panose="020B0604020202020204" pitchFamily="34" charset="0"/>
                      </a:endParaRPr>
                    </a:p>
                  </a:txBody>
                  <a:tcPr marL="4190" marR="4190" marT="4190" marB="0" anchor="b"/>
                </a:tc>
                <a:tc>
                  <a:txBody>
                    <a:bodyPr/>
                    <a:lstStyle/>
                    <a:p>
                      <a:pPr algn="l" fontAlgn="b"/>
                      <a:endParaRPr lang="en-US" sz="700" b="0" i="0" u="none" strike="noStrike">
                        <a:effectLst/>
                        <a:latin typeface="Arial" panose="020B0604020202020204" pitchFamily="34" charset="0"/>
                      </a:endParaRPr>
                    </a:p>
                  </a:txBody>
                  <a:tcPr marL="4190" marR="4190" marT="4190" marB="0" anchor="b"/>
                </a:tc>
                <a:tc>
                  <a:txBody>
                    <a:bodyPr/>
                    <a:lstStyle/>
                    <a:p>
                      <a:pPr algn="l" fontAlgn="b"/>
                      <a:endParaRPr lang="en-US" sz="700" b="0" i="0" u="none" strike="noStrike">
                        <a:effectLst/>
                        <a:latin typeface="Arial" panose="020B0604020202020204" pitchFamily="34" charset="0"/>
                      </a:endParaRPr>
                    </a:p>
                  </a:txBody>
                  <a:tcPr marL="4190" marR="4190" marT="4190" marB="0" anchor="b"/>
                </a:tc>
                <a:tc>
                  <a:txBody>
                    <a:bodyPr/>
                    <a:lstStyle/>
                    <a:p>
                      <a:pPr algn="l" fontAlgn="b"/>
                      <a:endParaRPr lang="en-US" sz="700" b="0" i="0" u="none" strike="noStrike">
                        <a:effectLst/>
                        <a:latin typeface="Arial" panose="020B0604020202020204" pitchFamily="34" charset="0"/>
                      </a:endParaRPr>
                    </a:p>
                  </a:txBody>
                  <a:tcPr marL="4190" marR="4190" marT="4190" marB="0" anchor="b"/>
                </a:tc>
                <a:tc>
                  <a:txBody>
                    <a:bodyPr/>
                    <a:lstStyle/>
                    <a:p>
                      <a:pPr algn="l" fontAlgn="b"/>
                      <a:endParaRPr lang="en-US" sz="700" b="0" i="0" u="none" strike="noStrike">
                        <a:effectLst/>
                        <a:latin typeface="Arial" panose="020B0604020202020204" pitchFamily="34" charset="0"/>
                      </a:endParaRPr>
                    </a:p>
                  </a:txBody>
                  <a:tcPr marL="4190" marR="4190" marT="4190" marB="0" anchor="b"/>
                </a:tc>
                <a:tc>
                  <a:txBody>
                    <a:bodyPr/>
                    <a:lstStyle/>
                    <a:p>
                      <a:pPr algn="l" fontAlgn="b"/>
                      <a:endParaRPr lang="en-US" sz="700" b="0" i="0" u="none" strike="noStrike">
                        <a:effectLst/>
                        <a:latin typeface="Arial" panose="020B0604020202020204" pitchFamily="34" charset="0"/>
                      </a:endParaRPr>
                    </a:p>
                  </a:txBody>
                  <a:tcPr marL="4190" marR="4190" marT="4190" marB="0" anchor="b"/>
                </a:tc>
                <a:extLst>
                  <a:ext uri="{0D108BD9-81ED-4DB2-BD59-A6C34878D82A}">
                    <a16:rowId xmlns:a16="http://schemas.microsoft.com/office/drawing/2014/main" val="2283211346"/>
                  </a:ext>
                </a:extLst>
              </a:tr>
              <a:tr h="150716">
                <a:tc>
                  <a:txBody>
                    <a:bodyPr/>
                    <a:lstStyle/>
                    <a:p>
                      <a:pPr algn="l" fontAlgn="b"/>
                      <a:endParaRPr lang="en-US" sz="700" b="0" i="0" u="none" strike="noStrike">
                        <a:effectLst/>
                        <a:latin typeface="Arial" panose="020B0604020202020204" pitchFamily="34" charset="0"/>
                      </a:endParaRPr>
                    </a:p>
                  </a:txBody>
                  <a:tcPr marL="4190" marR="4190" marT="4190" marB="0" anchor="b"/>
                </a:tc>
                <a:tc gridSpan="2">
                  <a:txBody>
                    <a:bodyPr/>
                    <a:lstStyle/>
                    <a:p>
                      <a:pPr algn="l" fontAlgn="ctr"/>
                      <a:r>
                        <a:rPr lang="en-US" sz="700" u="none" strike="noStrike">
                          <a:effectLst/>
                        </a:rPr>
                        <a:t>Optional extra payments</a:t>
                      </a:r>
                      <a:endParaRPr lang="en-US" sz="700" b="0" i="1" u="none" strike="noStrike">
                        <a:solidFill>
                          <a:srgbClr val="595959"/>
                        </a:solidFill>
                        <a:effectLst/>
                        <a:latin typeface="Arial" panose="020B0604020202020204" pitchFamily="34" charset="0"/>
                      </a:endParaRPr>
                    </a:p>
                  </a:txBody>
                  <a:tcPr marL="4190" marR="4190" marT="4190" marB="0" anchor="ctr"/>
                </a:tc>
                <a:tc hMerge="1">
                  <a:txBody>
                    <a:bodyPr/>
                    <a:lstStyle/>
                    <a:p>
                      <a:endParaRPr lang="en-US"/>
                    </a:p>
                  </a:txBody>
                  <a:tcPr/>
                </a:tc>
                <a:tc>
                  <a:txBody>
                    <a:bodyPr/>
                    <a:lstStyle/>
                    <a:p>
                      <a:pPr algn="r" fontAlgn="b"/>
                      <a:r>
                        <a:rPr lang="en-US" sz="700" u="none" strike="noStrike">
                          <a:effectLst/>
                        </a:rPr>
                        <a:t>$150.00</a:t>
                      </a:r>
                      <a:endParaRPr lang="en-US" sz="700" b="0" i="0" u="none" strike="noStrike">
                        <a:solidFill>
                          <a:srgbClr val="404040"/>
                        </a:solidFill>
                        <a:effectLst/>
                        <a:latin typeface="Arial" panose="020B0604020202020204" pitchFamily="34" charset="0"/>
                      </a:endParaRPr>
                    </a:p>
                  </a:txBody>
                  <a:tcPr marL="4190" marR="4190" marT="4190" marB="0" anchor="b"/>
                </a:tc>
                <a:tc>
                  <a:txBody>
                    <a:bodyPr/>
                    <a:lstStyle/>
                    <a:p>
                      <a:pPr algn="l" fontAlgn="b"/>
                      <a:endParaRPr lang="en-US" sz="700" b="0" i="0" u="none" strike="noStrike">
                        <a:effectLst/>
                        <a:latin typeface="Arial" panose="020B0604020202020204" pitchFamily="34" charset="0"/>
                      </a:endParaRPr>
                    </a:p>
                  </a:txBody>
                  <a:tcPr marL="4190" marR="4190" marT="4190" marB="0" anchor="b"/>
                </a:tc>
                <a:tc>
                  <a:txBody>
                    <a:bodyPr/>
                    <a:lstStyle/>
                    <a:p>
                      <a:pPr algn="l" fontAlgn="ctr"/>
                      <a:r>
                        <a:rPr lang="en-US" sz="700" u="none" strike="noStrike">
                          <a:effectLst/>
                        </a:rPr>
                        <a:t>LENDER NAME</a:t>
                      </a:r>
                      <a:endParaRPr lang="en-US" sz="700" b="1" i="0" u="none" strike="noStrike">
                        <a:solidFill>
                          <a:srgbClr val="635C50"/>
                        </a:solidFill>
                        <a:effectLst/>
                        <a:latin typeface="Arial" panose="020B0604020202020204" pitchFamily="34" charset="0"/>
                      </a:endParaRPr>
                    </a:p>
                  </a:txBody>
                  <a:tcPr marL="4190" marR="4190" marT="4190" marB="0" anchor="ctr"/>
                </a:tc>
                <a:tc gridSpan="2">
                  <a:txBody>
                    <a:bodyPr/>
                    <a:lstStyle/>
                    <a:p>
                      <a:pPr algn="r" fontAlgn="b"/>
                      <a:r>
                        <a:rPr lang="en-US" sz="700" u="none" strike="noStrike">
                          <a:effectLst/>
                        </a:rPr>
                        <a:t>Fannie Mae</a:t>
                      </a:r>
                      <a:endParaRPr lang="en-US" sz="700" b="0" i="0" u="none" strike="noStrike">
                        <a:solidFill>
                          <a:srgbClr val="404040"/>
                        </a:solidFill>
                        <a:effectLst/>
                        <a:latin typeface="Arial" panose="020B0604020202020204" pitchFamily="34" charset="0"/>
                      </a:endParaRPr>
                    </a:p>
                  </a:txBody>
                  <a:tcPr marL="4190" marR="4190" marT="4190" marB="0" anchor="b"/>
                </a:tc>
                <a:tc hMerge="1">
                  <a:txBody>
                    <a:bodyPr/>
                    <a:lstStyle/>
                    <a:p>
                      <a:endParaRPr lang="en-US"/>
                    </a:p>
                  </a:txBody>
                  <a:tcPr/>
                </a:tc>
                <a:tc>
                  <a:txBody>
                    <a:bodyPr/>
                    <a:lstStyle/>
                    <a:p>
                      <a:pPr algn="l" fontAlgn="b"/>
                      <a:endParaRPr lang="en-US" sz="700" b="0" i="0" u="none" strike="noStrike">
                        <a:effectLst/>
                        <a:latin typeface="Arial" panose="020B0604020202020204" pitchFamily="34" charset="0"/>
                      </a:endParaRPr>
                    </a:p>
                  </a:txBody>
                  <a:tcPr marL="4190" marR="4190" marT="4190" marB="0" anchor="b"/>
                </a:tc>
                <a:tc>
                  <a:txBody>
                    <a:bodyPr/>
                    <a:lstStyle/>
                    <a:p>
                      <a:pPr algn="l" fontAlgn="b"/>
                      <a:endParaRPr lang="en-US" sz="700" b="0" i="0" u="none" strike="noStrike">
                        <a:effectLst/>
                        <a:latin typeface="Arial" panose="020B0604020202020204" pitchFamily="34" charset="0"/>
                      </a:endParaRPr>
                    </a:p>
                  </a:txBody>
                  <a:tcPr marL="4190" marR="4190" marT="4190" marB="0" anchor="b"/>
                </a:tc>
                <a:extLst>
                  <a:ext uri="{0D108BD9-81ED-4DB2-BD59-A6C34878D82A}">
                    <a16:rowId xmlns:a16="http://schemas.microsoft.com/office/drawing/2014/main" val="224450134"/>
                  </a:ext>
                </a:extLst>
              </a:tr>
              <a:tr h="129023">
                <a:tc>
                  <a:txBody>
                    <a:bodyPr/>
                    <a:lstStyle/>
                    <a:p>
                      <a:pPr algn="l" fontAlgn="b"/>
                      <a:endParaRPr lang="en-US" sz="700" b="0" i="0" u="none" strike="noStrike">
                        <a:effectLst/>
                        <a:latin typeface="Arial" panose="020B0604020202020204" pitchFamily="34" charset="0"/>
                      </a:endParaRPr>
                    </a:p>
                  </a:txBody>
                  <a:tcPr marL="4190" marR="4190" marT="4190" marB="0" anchor="b"/>
                </a:tc>
                <a:tc>
                  <a:txBody>
                    <a:bodyPr/>
                    <a:lstStyle/>
                    <a:p>
                      <a:pPr algn="l" fontAlgn="b"/>
                      <a:endParaRPr lang="en-US" sz="700" b="0" i="0" u="none" strike="noStrike">
                        <a:effectLst/>
                        <a:latin typeface="Arial" panose="020B0604020202020204" pitchFamily="34" charset="0"/>
                      </a:endParaRPr>
                    </a:p>
                  </a:txBody>
                  <a:tcPr marL="4190" marR="4190" marT="4190" marB="0" anchor="b"/>
                </a:tc>
                <a:tc>
                  <a:txBody>
                    <a:bodyPr/>
                    <a:lstStyle/>
                    <a:p>
                      <a:pPr algn="l" fontAlgn="b"/>
                      <a:endParaRPr lang="en-US" sz="700" b="0" i="0" u="none" strike="noStrike">
                        <a:effectLst/>
                        <a:latin typeface="Arial" panose="020B0604020202020204" pitchFamily="34" charset="0"/>
                      </a:endParaRPr>
                    </a:p>
                  </a:txBody>
                  <a:tcPr marL="4190" marR="4190" marT="4190" marB="0" anchor="b"/>
                </a:tc>
                <a:tc>
                  <a:txBody>
                    <a:bodyPr/>
                    <a:lstStyle/>
                    <a:p>
                      <a:pPr algn="l" fontAlgn="b"/>
                      <a:endParaRPr lang="en-US" sz="700" b="0" i="0" u="none" strike="noStrike">
                        <a:effectLst/>
                        <a:latin typeface="Arial" panose="020B0604020202020204" pitchFamily="34" charset="0"/>
                      </a:endParaRPr>
                    </a:p>
                  </a:txBody>
                  <a:tcPr marL="4190" marR="4190" marT="4190" marB="0" anchor="b"/>
                </a:tc>
                <a:tc>
                  <a:txBody>
                    <a:bodyPr/>
                    <a:lstStyle/>
                    <a:p>
                      <a:pPr algn="l" fontAlgn="b"/>
                      <a:endParaRPr lang="en-US" sz="700" b="0" i="0" u="none" strike="noStrike">
                        <a:effectLst/>
                        <a:latin typeface="Arial" panose="020B0604020202020204" pitchFamily="34" charset="0"/>
                      </a:endParaRPr>
                    </a:p>
                  </a:txBody>
                  <a:tcPr marL="4190" marR="4190" marT="4190" marB="0" anchor="b"/>
                </a:tc>
                <a:tc>
                  <a:txBody>
                    <a:bodyPr/>
                    <a:lstStyle/>
                    <a:p>
                      <a:pPr algn="l" fontAlgn="b"/>
                      <a:endParaRPr lang="en-US" sz="700" b="0" i="0" u="none" strike="noStrike">
                        <a:effectLst/>
                        <a:latin typeface="Arial" panose="020B0604020202020204" pitchFamily="34" charset="0"/>
                      </a:endParaRPr>
                    </a:p>
                  </a:txBody>
                  <a:tcPr marL="4190" marR="4190" marT="4190" marB="0" anchor="b"/>
                </a:tc>
                <a:tc>
                  <a:txBody>
                    <a:bodyPr/>
                    <a:lstStyle/>
                    <a:p>
                      <a:pPr algn="l" fontAlgn="b"/>
                      <a:endParaRPr lang="en-US" sz="700" b="0" i="0" u="none" strike="noStrike">
                        <a:effectLst/>
                        <a:latin typeface="Arial" panose="020B0604020202020204" pitchFamily="34" charset="0"/>
                      </a:endParaRPr>
                    </a:p>
                  </a:txBody>
                  <a:tcPr marL="4190" marR="4190" marT="4190" marB="0" anchor="b"/>
                </a:tc>
                <a:tc>
                  <a:txBody>
                    <a:bodyPr/>
                    <a:lstStyle/>
                    <a:p>
                      <a:pPr algn="l" fontAlgn="b"/>
                      <a:endParaRPr lang="en-US" sz="700" b="0" i="0" u="none" strike="noStrike">
                        <a:effectLst/>
                        <a:latin typeface="Arial" panose="020B0604020202020204" pitchFamily="34" charset="0"/>
                      </a:endParaRPr>
                    </a:p>
                  </a:txBody>
                  <a:tcPr marL="4190" marR="4190" marT="4190" marB="0" anchor="b"/>
                </a:tc>
                <a:tc>
                  <a:txBody>
                    <a:bodyPr/>
                    <a:lstStyle/>
                    <a:p>
                      <a:pPr algn="l" fontAlgn="b"/>
                      <a:endParaRPr lang="en-US" sz="700" b="0" i="0" u="none" strike="noStrike">
                        <a:effectLst/>
                        <a:latin typeface="Arial" panose="020B0604020202020204" pitchFamily="34" charset="0"/>
                      </a:endParaRPr>
                    </a:p>
                  </a:txBody>
                  <a:tcPr marL="4190" marR="4190" marT="4190" marB="0" anchor="b"/>
                </a:tc>
                <a:tc>
                  <a:txBody>
                    <a:bodyPr/>
                    <a:lstStyle/>
                    <a:p>
                      <a:pPr algn="l" fontAlgn="b"/>
                      <a:endParaRPr lang="en-US" sz="700" b="0" i="0" u="none" strike="noStrike">
                        <a:effectLst/>
                        <a:latin typeface="Arial" panose="020B0604020202020204" pitchFamily="34" charset="0"/>
                      </a:endParaRPr>
                    </a:p>
                  </a:txBody>
                  <a:tcPr marL="4190" marR="4190" marT="4190" marB="0" anchor="b"/>
                </a:tc>
                <a:extLst>
                  <a:ext uri="{0D108BD9-81ED-4DB2-BD59-A6C34878D82A}">
                    <a16:rowId xmlns:a16="http://schemas.microsoft.com/office/drawing/2014/main" val="1267495127"/>
                  </a:ext>
                </a:extLst>
              </a:tr>
              <a:tr h="268327">
                <a:tc>
                  <a:txBody>
                    <a:bodyPr/>
                    <a:lstStyle/>
                    <a:p>
                      <a:pPr algn="l" fontAlgn="ctr"/>
                      <a:r>
                        <a:rPr lang="en-US" sz="700" u="none" strike="noStrike">
                          <a:effectLst/>
                        </a:rPr>
                        <a:t>PMT NO</a:t>
                      </a:r>
                      <a:endParaRPr lang="en-US" sz="700" b="1" i="0" u="none" strike="noStrike">
                        <a:solidFill>
                          <a:srgbClr val="FFFFFF"/>
                        </a:solidFill>
                        <a:effectLst/>
                        <a:latin typeface="Arial" panose="020B0604020202020204" pitchFamily="34" charset="0"/>
                      </a:endParaRPr>
                    </a:p>
                  </a:txBody>
                  <a:tcPr marL="4190" marR="4190" marT="4190" marB="0" anchor="ctr"/>
                </a:tc>
                <a:tc>
                  <a:txBody>
                    <a:bodyPr/>
                    <a:lstStyle/>
                    <a:p>
                      <a:pPr algn="l" fontAlgn="ctr"/>
                      <a:r>
                        <a:rPr lang="en-US" sz="700" u="none" strike="noStrike">
                          <a:effectLst/>
                        </a:rPr>
                        <a:t>PAYMENT DATE</a:t>
                      </a:r>
                      <a:endParaRPr lang="en-US" sz="700" b="1" i="0" u="none" strike="noStrike">
                        <a:solidFill>
                          <a:srgbClr val="FFFFFF"/>
                        </a:solidFill>
                        <a:effectLst/>
                        <a:latin typeface="Arial" panose="020B0604020202020204" pitchFamily="34" charset="0"/>
                      </a:endParaRPr>
                    </a:p>
                  </a:txBody>
                  <a:tcPr marL="4190" marR="4190" marT="4190" marB="0" anchor="ctr"/>
                </a:tc>
                <a:tc>
                  <a:txBody>
                    <a:bodyPr/>
                    <a:lstStyle/>
                    <a:p>
                      <a:pPr algn="r" fontAlgn="ctr"/>
                      <a:r>
                        <a:rPr lang="en-US" sz="700" u="none" strike="noStrike">
                          <a:effectLst/>
                        </a:rPr>
                        <a:t>BEGINNING BALANCE</a:t>
                      </a:r>
                      <a:endParaRPr lang="en-US" sz="700" b="1" i="0" u="none" strike="noStrike">
                        <a:solidFill>
                          <a:srgbClr val="FFFFFF"/>
                        </a:solidFill>
                        <a:effectLst/>
                        <a:latin typeface="Arial" panose="020B0604020202020204" pitchFamily="34" charset="0"/>
                      </a:endParaRPr>
                    </a:p>
                  </a:txBody>
                  <a:tcPr marL="4190" marR="100575" marT="4190" marB="0" anchor="ctr"/>
                </a:tc>
                <a:tc>
                  <a:txBody>
                    <a:bodyPr/>
                    <a:lstStyle/>
                    <a:p>
                      <a:pPr algn="r" fontAlgn="ctr"/>
                      <a:r>
                        <a:rPr lang="en-US" sz="700" u="none" strike="noStrike">
                          <a:effectLst/>
                        </a:rPr>
                        <a:t>SCHEDULED PAYMENT</a:t>
                      </a:r>
                      <a:endParaRPr lang="en-US" sz="700" b="1" i="0" u="none" strike="noStrike">
                        <a:solidFill>
                          <a:srgbClr val="FFFFFF"/>
                        </a:solidFill>
                        <a:effectLst/>
                        <a:latin typeface="Arial" panose="020B0604020202020204" pitchFamily="34" charset="0"/>
                      </a:endParaRPr>
                    </a:p>
                  </a:txBody>
                  <a:tcPr marL="4190" marR="100575" marT="4190" marB="0" anchor="ctr"/>
                </a:tc>
                <a:tc>
                  <a:txBody>
                    <a:bodyPr/>
                    <a:lstStyle/>
                    <a:p>
                      <a:pPr algn="r" fontAlgn="ctr"/>
                      <a:r>
                        <a:rPr lang="en-US" sz="700" u="none" strike="noStrike">
                          <a:effectLst/>
                        </a:rPr>
                        <a:t>EXTRA PAYMENT</a:t>
                      </a:r>
                      <a:endParaRPr lang="en-US" sz="700" b="1" i="0" u="none" strike="noStrike">
                        <a:solidFill>
                          <a:srgbClr val="FFFFFF"/>
                        </a:solidFill>
                        <a:effectLst/>
                        <a:latin typeface="Arial" panose="020B0604020202020204" pitchFamily="34" charset="0"/>
                      </a:endParaRPr>
                    </a:p>
                  </a:txBody>
                  <a:tcPr marL="4190" marR="100575" marT="4190" marB="0" anchor="ctr"/>
                </a:tc>
                <a:tc>
                  <a:txBody>
                    <a:bodyPr/>
                    <a:lstStyle/>
                    <a:p>
                      <a:pPr algn="r" fontAlgn="ctr"/>
                      <a:r>
                        <a:rPr lang="en-US" sz="700" u="none" strike="noStrike">
                          <a:effectLst/>
                        </a:rPr>
                        <a:t>TOTAL PAYMENT</a:t>
                      </a:r>
                      <a:endParaRPr lang="en-US" sz="700" b="1" i="0" u="none" strike="noStrike">
                        <a:solidFill>
                          <a:srgbClr val="FFFFFF"/>
                        </a:solidFill>
                        <a:effectLst/>
                        <a:latin typeface="Arial" panose="020B0604020202020204" pitchFamily="34" charset="0"/>
                      </a:endParaRPr>
                    </a:p>
                  </a:txBody>
                  <a:tcPr marL="4190" marR="100575" marT="4190" marB="0" anchor="ctr"/>
                </a:tc>
                <a:tc>
                  <a:txBody>
                    <a:bodyPr/>
                    <a:lstStyle/>
                    <a:p>
                      <a:pPr algn="r" fontAlgn="ctr"/>
                      <a:r>
                        <a:rPr lang="en-US" sz="700" u="none" strike="noStrike">
                          <a:effectLst/>
                        </a:rPr>
                        <a:t>PRINCIPAL</a:t>
                      </a:r>
                      <a:endParaRPr lang="en-US" sz="700" b="1" i="0" u="none" strike="noStrike">
                        <a:solidFill>
                          <a:srgbClr val="FFFFFF"/>
                        </a:solidFill>
                        <a:effectLst/>
                        <a:latin typeface="Arial" panose="020B0604020202020204" pitchFamily="34" charset="0"/>
                      </a:endParaRPr>
                    </a:p>
                  </a:txBody>
                  <a:tcPr marL="4190" marR="100575" marT="4190" marB="0" anchor="ctr"/>
                </a:tc>
                <a:tc>
                  <a:txBody>
                    <a:bodyPr/>
                    <a:lstStyle/>
                    <a:p>
                      <a:pPr algn="r" fontAlgn="ctr"/>
                      <a:r>
                        <a:rPr lang="en-US" sz="700" u="none" strike="noStrike">
                          <a:effectLst/>
                        </a:rPr>
                        <a:t>INTEREST</a:t>
                      </a:r>
                      <a:endParaRPr lang="en-US" sz="700" b="1" i="0" u="none" strike="noStrike">
                        <a:solidFill>
                          <a:srgbClr val="FFFFFF"/>
                        </a:solidFill>
                        <a:effectLst/>
                        <a:latin typeface="Arial" panose="020B0604020202020204" pitchFamily="34" charset="0"/>
                      </a:endParaRPr>
                    </a:p>
                  </a:txBody>
                  <a:tcPr marL="4190" marR="100575" marT="4190" marB="0" anchor="ctr"/>
                </a:tc>
                <a:tc>
                  <a:txBody>
                    <a:bodyPr/>
                    <a:lstStyle/>
                    <a:p>
                      <a:pPr algn="r" fontAlgn="ctr"/>
                      <a:r>
                        <a:rPr lang="en-US" sz="700" u="none" strike="noStrike">
                          <a:effectLst/>
                        </a:rPr>
                        <a:t>ENDING BALANCE</a:t>
                      </a:r>
                      <a:endParaRPr lang="en-US" sz="700" b="1" i="0" u="none" strike="noStrike">
                        <a:solidFill>
                          <a:srgbClr val="FFFFFF"/>
                        </a:solidFill>
                        <a:effectLst/>
                        <a:latin typeface="Arial" panose="020B0604020202020204" pitchFamily="34" charset="0"/>
                      </a:endParaRPr>
                    </a:p>
                  </a:txBody>
                  <a:tcPr marL="4190" marR="100575" marT="4190" marB="0" anchor="ctr"/>
                </a:tc>
                <a:tc>
                  <a:txBody>
                    <a:bodyPr/>
                    <a:lstStyle/>
                    <a:p>
                      <a:pPr algn="r" fontAlgn="ctr"/>
                      <a:r>
                        <a:rPr lang="en-US" sz="700" u="none" strike="noStrike">
                          <a:effectLst/>
                        </a:rPr>
                        <a:t>CUMULATIVE INTEREST</a:t>
                      </a:r>
                      <a:endParaRPr lang="en-US" sz="700" b="1" i="0" u="none" strike="noStrike">
                        <a:solidFill>
                          <a:srgbClr val="FFFFFF"/>
                        </a:solidFill>
                        <a:effectLst/>
                        <a:latin typeface="Arial" panose="020B0604020202020204" pitchFamily="34" charset="0"/>
                      </a:endParaRPr>
                    </a:p>
                  </a:txBody>
                  <a:tcPr marL="4190" marR="100575" marT="4190" marB="0" anchor="ctr"/>
                </a:tc>
                <a:extLst>
                  <a:ext uri="{0D108BD9-81ED-4DB2-BD59-A6C34878D82A}">
                    <a16:rowId xmlns:a16="http://schemas.microsoft.com/office/drawing/2014/main" val="3525890557"/>
                  </a:ext>
                </a:extLst>
              </a:tr>
              <a:tr h="150716">
                <a:tc>
                  <a:txBody>
                    <a:bodyPr/>
                    <a:lstStyle/>
                    <a:p>
                      <a:pPr algn="l" fontAlgn="b"/>
                      <a:r>
                        <a:rPr lang="en-US" sz="700" u="none" strike="noStrike">
                          <a:effectLst/>
                        </a:rPr>
                        <a:t>1</a:t>
                      </a:r>
                      <a:endParaRPr lang="en-US" sz="700" b="0" i="0" u="none" strike="noStrike">
                        <a:effectLst/>
                        <a:latin typeface="Arial" panose="020B0604020202020204" pitchFamily="34" charset="0"/>
                      </a:endParaRPr>
                    </a:p>
                  </a:txBody>
                  <a:tcPr marL="4190" marR="4190" marT="4190" marB="0" anchor="b"/>
                </a:tc>
                <a:tc>
                  <a:txBody>
                    <a:bodyPr/>
                    <a:lstStyle/>
                    <a:p>
                      <a:pPr algn="l" fontAlgn="b"/>
                      <a:r>
                        <a:rPr lang="en-US" sz="700" u="none" strike="noStrike">
                          <a:effectLst/>
                        </a:rPr>
                        <a:t>8/3/2020</a:t>
                      </a:r>
                      <a:endParaRPr lang="en-US" sz="700" b="0" i="0" u="none" strike="noStrike">
                        <a:effectLst/>
                        <a:latin typeface="Arial" panose="020B0604020202020204" pitchFamily="34" charset="0"/>
                      </a:endParaRPr>
                    </a:p>
                  </a:txBody>
                  <a:tcPr marL="4190" marR="4190" marT="4190" marB="0" anchor="b"/>
                </a:tc>
                <a:tc>
                  <a:txBody>
                    <a:bodyPr/>
                    <a:lstStyle/>
                    <a:p>
                      <a:pPr algn="r" fontAlgn="b"/>
                      <a:r>
                        <a:rPr lang="en-US" sz="700" u="none" strike="noStrike">
                          <a:effectLst/>
                        </a:rPr>
                        <a:t>$7,586.00</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$77.67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$150.00</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$227.67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$200.87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$26.80</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$7,385.13</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$26.80</a:t>
                      </a:r>
                      <a:endParaRPr lang="en-US" sz="700" b="0" i="0" u="none" strike="noStrike">
                        <a:effectLst/>
                        <a:latin typeface="Arial" panose="020B0604020202020204" pitchFamily="34" charset="0"/>
                      </a:endParaRPr>
                    </a:p>
                  </a:txBody>
                  <a:tcPr marL="4190" marR="100575" marT="4190" marB="0" anchor="b"/>
                </a:tc>
                <a:extLst>
                  <a:ext uri="{0D108BD9-81ED-4DB2-BD59-A6C34878D82A}">
                    <a16:rowId xmlns:a16="http://schemas.microsoft.com/office/drawing/2014/main" val="2783104790"/>
                  </a:ext>
                </a:extLst>
              </a:tr>
              <a:tr h="150716">
                <a:tc>
                  <a:txBody>
                    <a:bodyPr/>
                    <a:lstStyle/>
                    <a:p>
                      <a:pPr algn="l" fontAlgn="b"/>
                      <a:r>
                        <a:rPr lang="en-US" sz="700" u="none" strike="noStrike">
                          <a:effectLst/>
                        </a:rPr>
                        <a:t>2</a:t>
                      </a:r>
                      <a:endParaRPr lang="en-US" sz="700" b="0" i="0" u="none" strike="noStrike">
                        <a:effectLst/>
                        <a:latin typeface="Arial" panose="020B0604020202020204" pitchFamily="34" charset="0"/>
                      </a:endParaRPr>
                    </a:p>
                  </a:txBody>
                  <a:tcPr marL="4190" marR="4190" marT="4190" marB="0" anchor="b"/>
                </a:tc>
                <a:tc>
                  <a:txBody>
                    <a:bodyPr/>
                    <a:lstStyle/>
                    <a:p>
                      <a:pPr algn="l" fontAlgn="b"/>
                      <a:r>
                        <a:rPr lang="en-US" sz="700" u="none" strike="noStrike">
                          <a:effectLst/>
                        </a:rPr>
                        <a:t>9/3/2020</a:t>
                      </a:r>
                      <a:endParaRPr lang="en-US" sz="700" b="0" i="0" u="none" strike="noStrike">
                        <a:effectLst/>
                        <a:latin typeface="Arial" panose="020B0604020202020204" pitchFamily="34" charset="0"/>
                      </a:endParaRPr>
                    </a:p>
                  </a:txBody>
                  <a:tcPr marL="4190" marR="4190" marT="4190" marB="0" anchor="b"/>
                </a:tc>
                <a:tc>
                  <a:txBody>
                    <a:bodyPr/>
                    <a:lstStyle/>
                    <a:p>
                      <a:pPr algn="r" fontAlgn="b"/>
                      <a:r>
                        <a:rPr lang="en-US" sz="700" u="none" strike="noStrike">
                          <a:effectLst/>
                        </a:rPr>
                        <a:t>$7,385.13</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$77.67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$150.00</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$227.67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$201.58</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$26.09</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$7,183.55</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$52.90</a:t>
                      </a:r>
                      <a:endParaRPr lang="en-US" sz="700" b="0" i="0" u="none" strike="noStrike">
                        <a:effectLst/>
                        <a:latin typeface="Arial" panose="020B0604020202020204" pitchFamily="34" charset="0"/>
                      </a:endParaRPr>
                    </a:p>
                  </a:txBody>
                  <a:tcPr marL="4190" marR="100575" marT="4190" marB="0" anchor="b"/>
                </a:tc>
                <a:extLst>
                  <a:ext uri="{0D108BD9-81ED-4DB2-BD59-A6C34878D82A}">
                    <a16:rowId xmlns:a16="http://schemas.microsoft.com/office/drawing/2014/main" val="858988121"/>
                  </a:ext>
                </a:extLst>
              </a:tr>
              <a:tr h="150716">
                <a:tc>
                  <a:txBody>
                    <a:bodyPr/>
                    <a:lstStyle/>
                    <a:p>
                      <a:pPr algn="l" fontAlgn="b"/>
                      <a:r>
                        <a:rPr lang="en-US" sz="700" u="none" strike="noStrike">
                          <a:effectLst/>
                        </a:rPr>
                        <a:t>3</a:t>
                      </a:r>
                      <a:endParaRPr lang="en-US" sz="700" b="0" i="0" u="none" strike="noStrike">
                        <a:effectLst/>
                        <a:latin typeface="Arial" panose="020B0604020202020204" pitchFamily="34" charset="0"/>
                      </a:endParaRPr>
                    </a:p>
                  </a:txBody>
                  <a:tcPr marL="4190" marR="4190" marT="4190" marB="0" anchor="b"/>
                </a:tc>
                <a:tc>
                  <a:txBody>
                    <a:bodyPr/>
                    <a:lstStyle/>
                    <a:p>
                      <a:pPr algn="l" fontAlgn="b"/>
                      <a:r>
                        <a:rPr lang="en-US" sz="700" u="none" strike="noStrike">
                          <a:effectLst/>
                        </a:rPr>
                        <a:t>10/3/2020</a:t>
                      </a:r>
                      <a:endParaRPr lang="en-US" sz="700" b="0" i="0" u="none" strike="noStrike">
                        <a:effectLst/>
                        <a:latin typeface="Arial" panose="020B0604020202020204" pitchFamily="34" charset="0"/>
                      </a:endParaRPr>
                    </a:p>
                  </a:txBody>
                  <a:tcPr marL="4190" marR="4190" marT="4190" marB="0" anchor="b"/>
                </a:tc>
                <a:tc>
                  <a:txBody>
                    <a:bodyPr/>
                    <a:lstStyle/>
                    <a:p>
                      <a:pPr algn="r" fontAlgn="b"/>
                      <a:r>
                        <a:rPr lang="en-US" sz="700" u="none" strike="noStrike">
                          <a:effectLst/>
                        </a:rPr>
                        <a:t>$7,183.55</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$77.67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$150.00</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$227.67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$202.29</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$25.38</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$6,981.26</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$78.28</a:t>
                      </a:r>
                      <a:endParaRPr lang="en-US" sz="700" b="0" i="0" u="none" strike="noStrike">
                        <a:effectLst/>
                        <a:latin typeface="Arial" panose="020B0604020202020204" pitchFamily="34" charset="0"/>
                      </a:endParaRPr>
                    </a:p>
                  </a:txBody>
                  <a:tcPr marL="4190" marR="100575" marT="4190" marB="0" anchor="b"/>
                </a:tc>
                <a:extLst>
                  <a:ext uri="{0D108BD9-81ED-4DB2-BD59-A6C34878D82A}">
                    <a16:rowId xmlns:a16="http://schemas.microsoft.com/office/drawing/2014/main" val="3279718087"/>
                  </a:ext>
                </a:extLst>
              </a:tr>
              <a:tr h="150716">
                <a:tc>
                  <a:txBody>
                    <a:bodyPr/>
                    <a:lstStyle/>
                    <a:p>
                      <a:pPr algn="l" fontAlgn="b"/>
                      <a:r>
                        <a:rPr lang="en-US" sz="700" u="none" strike="noStrike">
                          <a:effectLst/>
                        </a:rPr>
                        <a:t>4</a:t>
                      </a:r>
                      <a:endParaRPr lang="en-US" sz="700" b="0" i="0" u="none" strike="noStrike">
                        <a:effectLst/>
                        <a:latin typeface="Arial" panose="020B0604020202020204" pitchFamily="34" charset="0"/>
                      </a:endParaRPr>
                    </a:p>
                  </a:txBody>
                  <a:tcPr marL="4190" marR="4190" marT="4190" marB="0" anchor="b"/>
                </a:tc>
                <a:tc>
                  <a:txBody>
                    <a:bodyPr/>
                    <a:lstStyle/>
                    <a:p>
                      <a:pPr algn="l" fontAlgn="b"/>
                      <a:r>
                        <a:rPr lang="en-US" sz="700" u="none" strike="noStrike">
                          <a:effectLst/>
                        </a:rPr>
                        <a:t>11/3/2020</a:t>
                      </a:r>
                      <a:endParaRPr lang="en-US" sz="700" b="0" i="0" u="none" strike="noStrike">
                        <a:effectLst/>
                        <a:latin typeface="Arial" panose="020B0604020202020204" pitchFamily="34" charset="0"/>
                      </a:endParaRPr>
                    </a:p>
                  </a:txBody>
                  <a:tcPr marL="4190" marR="4190" marT="4190" marB="0" anchor="b"/>
                </a:tc>
                <a:tc>
                  <a:txBody>
                    <a:bodyPr/>
                    <a:lstStyle/>
                    <a:p>
                      <a:pPr algn="r" fontAlgn="b"/>
                      <a:r>
                        <a:rPr lang="en-US" sz="700" u="none" strike="noStrike">
                          <a:effectLst/>
                        </a:rPr>
                        <a:t>$6,981.26</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$77.67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$150.00</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$227.67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$203.01</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$24.67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$6,778.26</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$102.95</a:t>
                      </a:r>
                      <a:endParaRPr lang="en-US" sz="700" b="0" i="0" u="none" strike="noStrike">
                        <a:effectLst/>
                        <a:latin typeface="Arial" panose="020B0604020202020204" pitchFamily="34" charset="0"/>
                      </a:endParaRPr>
                    </a:p>
                  </a:txBody>
                  <a:tcPr marL="4190" marR="100575" marT="4190" marB="0" anchor="b"/>
                </a:tc>
                <a:extLst>
                  <a:ext uri="{0D108BD9-81ED-4DB2-BD59-A6C34878D82A}">
                    <a16:rowId xmlns:a16="http://schemas.microsoft.com/office/drawing/2014/main" val="2931143337"/>
                  </a:ext>
                </a:extLst>
              </a:tr>
              <a:tr h="150716">
                <a:tc>
                  <a:txBody>
                    <a:bodyPr/>
                    <a:lstStyle/>
                    <a:p>
                      <a:pPr algn="l" fontAlgn="b"/>
                      <a:r>
                        <a:rPr lang="en-US" sz="700" u="none" strike="noStrike">
                          <a:effectLst/>
                        </a:rPr>
                        <a:t>5</a:t>
                      </a:r>
                      <a:endParaRPr lang="en-US" sz="700" b="0" i="0" u="none" strike="noStrike">
                        <a:effectLst/>
                        <a:latin typeface="Arial" panose="020B0604020202020204" pitchFamily="34" charset="0"/>
                      </a:endParaRPr>
                    </a:p>
                  </a:txBody>
                  <a:tcPr marL="4190" marR="4190" marT="4190" marB="0" anchor="b"/>
                </a:tc>
                <a:tc>
                  <a:txBody>
                    <a:bodyPr/>
                    <a:lstStyle/>
                    <a:p>
                      <a:pPr algn="l" fontAlgn="b"/>
                      <a:r>
                        <a:rPr lang="en-US" sz="700" u="none" strike="noStrike">
                          <a:effectLst/>
                        </a:rPr>
                        <a:t>12/3/2020</a:t>
                      </a:r>
                      <a:endParaRPr lang="en-US" sz="700" b="0" i="0" u="none" strike="noStrike">
                        <a:effectLst/>
                        <a:latin typeface="Arial" panose="020B0604020202020204" pitchFamily="34" charset="0"/>
                      </a:endParaRPr>
                    </a:p>
                  </a:txBody>
                  <a:tcPr marL="4190" marR="4190" marT="4190" marB="0" anchor="b"/>
                </a:tc>
                <a:tc>
                  <a:txBody>
                    <a:bodyPr/>
                    <a:lstStyle/>
                    <a:p>
                      <a:pPr algn="r" fontAlgn="b"/>
                      <a:r>
                        <a:rPr lang="en-US" sz="700" u="none" strike="noStrike">
                          <a:effectLst/>
                        </a:rPr>
                        <a:t>$6,778.26</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$77.67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$150.00</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$227.67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$203.72</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$23.95</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$6,574.53</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$126.90</a:t>
                      </a:r>
                      <a:endParaRPr lang="en-US" sz="700" b="0" i="0" u="none" strike="noStrike">
                        <a:effectLst/>
                        <a:latin typeface="Arial" panose="020B0604020202020204" pitchFamily="34" charset="0"/>
                      </a:endParaRPr>
                    </a:p>
                  </a:txBody>
                  <a:tcPr marL="4190" marR="100575" marT="4190" marB="0" anchor="b"/>
                </a:tc>
                <a:extLst>
                  <a:ext uri="{0D108BD9-81ED-4DB2-BD59-A6C34878D82A}">
                    <a16:rowId xmlns:a16="http://schemas.microsoft.com/office/drawing/2014/main" val="1369183932"/>
                  </a:ext>
                </a:extLst>
              </a:tr>
              <a:tr h="150716">
                <a:tc>
                  <a:txBody>
                    <a:bodyPr/>
                    <a:lstStyle/>
                    <a:p>
                      <a:pPr algn="l" fontAlgn="b"/>
                      <a:r>
                        <a:rPr lang="en-US" sz="700" u="none" strike="noStrike">
                          <a:effectLst/>
                        </a:rPr>
                        <a:t>6</a:t>
                      </a:r>
                      <a:endParaRPr lang="en-US" sz="700" b="0" i="0" u="none" strike="noStrike">
                        <a:effectLst/>
                        <a:latin typeface="Arial" panose="020B0604020202020204" pitchFamily="34" charset="0"/>
                      </a:endParaRPr>
                    </a:p>
                  </a:txBody>
                  <a:tcPr marL="4190" marR="4190" marT="4190" marB="0" anchor="b"/>
                </a:tc>
                <a:tc>
                  <a:txBody>
                    <a:bodyPr/>
                    <a:lstStyle/>
                    <a:p>
                      <a:pPr algn="l" fontAlgn="b"/>
                      <a:r>
                        <a:rPr lang="en-US" sz="700" u="none" strike="noStrike">
                          <a:effectLst/>
                        </a:rPr>
                        <a:t>1/3/2021</a:t>
                      </a:r>
                      <a:endParaRPr lang="en-US" sz="700" b="0" i="0" u="none" strike="noStrike">
                        <a:effectLst/>
                        <a:latin typeface="Arial" panose="020B0604020202020204" pitchFamily="34" charset="0"/>
                      </a:endParaRPr>
                    </a:p>
                  </a:txBody>
                  <a:tcPr marL="4190" marR="4190" marT="4190" marB="0" anchor="b"/>
                </a:tc>
                <a:tc>
                  <a:txBody>
                    <a:bodyPr/>
                    <a:lstStyle/>
                    <a:p>
                      <a:pPr algn="r" fontAlgn="b"/>
                      <a:r>
                        <a:rPr lang="en-US" sz="700" u="none" strike="noStrike">
                          <a:effectLst/>
                        </a:rPr>
                        <a:t>$6,574.53</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$77.67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$150.00</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$227.67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$204.44</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$23.23</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$6,370.09</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$150.13</a:t>
                      </a:r>
                      <a:endParaRPr lang="en-US" sz="700" b="0" i="0" u="none" strike="noStrike">
                        <a:effectLst/>
                        <a:latin typeface="Arial" panose="020B0604020202020204" pitchFamily="34" charset="0"/>
                      </a:endParaRPr>
                    </a:p>
                  </a:txBody>
                  <a:tcPr marL="4190" marR="100575" marT="4190" marB="0" anchor="b"/>
                </a:tc>
                <a:extLst>
                  <a:ext uri="{0D108BD9-81ED-4DB2-BD59-A6C34878D82A}">
                    <a16:rowId xmlns:a16="http://schemas.microsoft.com/office/drawing/2014/main" val="2841106328"/>
                  </a:ext>
                </a:extLst>
              </a:tr>
              <a:tr h="150716">
                <a:tc>
                  <a:txBody>
                    <a:bodyPr/>
                    <a:lstStyle/>
                    <a:p>
                      <a:pPr algn="l" fontAlgn="b"/>
                      <a:r>
                        <a:rPr lang="en-US" sz="700" u="none" strike="noStrike">
                          <a:effectLst/>
                        </a:rPr>
                        <a:t>7</a:t>
                      </a:r>
                      <a:endParaRPr lang="en-US" sz="700" b="0" i="0" u="none" strike="noStrike">
                        <a:effectLst/>
                        <a:latin typeface="Arial" panose="020B0604020202020204" pitchFamily="34" charset="0"/>
                      </a:endParaRPr>
                    </a:p>
                  </a:txBody>
                  <a:tcPr marL="4190" marR="4190" marT="4190" marB="0" anchor="b"/>
                </a:tc>
                <a:tc>
                  <a:txBody>
                    <a:bodyPr/>
                    <a:lstStyle/>
                    <a:p>
                      <a:pPr algn="l" fontAlgn="b"/>
                      <a:r>
                        <a:rPr lang="en-US" sz="700" u="none" strike="noStrike">
                          <a:effectLst/>
                        </a:rPr>
                        <a:t>2/3/2021</a:t>
                      </a:r>
                      <a:endParaRPr lang="en-US" sz="700" b="0" i="0" u="none" strike="noStrike">
                        <a:effectLst/>
                        <a:latin typeface="Arial" panose="020B0604020202020204" pitchFamily="34" charset="0"/>
                      </a:endParaRPr>
                    </a:p>
                  </a:txBody>
                  <a:tcPr marL="4190" marR="4190" marT="4190" marB="0" anchor="b"/>
                </a:tc>
                <a:tc>
                  <a:txBody>
                    <a:bodyPr/>
                    <a:lstStyle/>
                    <a:p>
                      <a:pPr algn="r" fontAlgn="b"/>
                      <a:r>
                        <a:rPr lang="en-US" sz="700" u="none" strike="noStrike">
                          <a:effectLst/>
                        </a:rPr>
                        <a:t>$6,370.09</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$77.67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$150.00</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$227.67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$205.17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$22.51</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$6,164.92</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$172.63</a:t>
                      </a:r>
                      <a:endParaRPr lang="en-US" sz="700" b="0" i="0" u="none" strike="noStrike">
                        <a:effectLst/>
                        <a:latin typeface="Arial" panose="020B0604020202020204" pitchFamily="34" charset="0"/>
                      </a:endParaRPr>
                    </a:p>
                  </a:txBody>
                  <a:tcPr marL="4190" marR="100575" marT="4190" marB="0" anchor="b"/>
                </a:tc>
                <a:extLst>
                  <a:ext uri="{0D108BD9-81ED-4DB2-BD59-A6C34878D82A}">
                    <a16:rowId xmlns:a16="http://schemas.microsoft.com/office/drawing/2014/main" val="3049635333"/>
                  </a:ext>
                </a:extLst>
              </a:tr>
              <a:tr h="150716">
                <a:tc>
                  <a:txBody>
                    <a:bodyPr/>
                    <a:lstStyle/>
                    <a:p>
                      <a:pPr algn="l" fontAlgn="b"/>
                      <a:r>
                        <a:rPr lang="en-US" sz="700" u="none" strike="noStrike">
                          <a:effectLst/>
                        </a:rPr>
                        <a:t>8</a:t>
                      </a:r>
                      <a:endParaRPr lang="en-US" sz="700" b="0" i="0" u="none" strike="noStrike">
                        <a:effectLst/>
                        <a:latin typeface="Arial" panose="020B0604020202020204" pitchFamily="34" charset="0"/>
                      </a:endParaRPr>
                    </a:p>
                  </a:txBody>
                  <a:tcPr marL="4190" marR="4190" marT="4190" marB="0" anchor="b"/>
                </a:tc>
                <a:tc>
                  <a:txBody>
                    <a:bodyPr/>
                    <a:lstStyle/>
                    <a:p>
                      <a:pPr algn="l" fontAlgn="b"/>
                      <a:r>
                        <a:rPr lang="en-US" sz="700" u="none" strike="noStrike">
                          <a:effectLst/>
                        </a:rPr>
                        <a:t>3/3/2021</a:t>
                      </a:r>
                      <a:endParaRPr lang="en-US" sz="700" b="0" i="0" u="none" strike="noStrike">
                        <a:effectLst/>
                        <a:latin typeface="Arial" panose="020B0604020202020204" pitchFamily="34" charset="0"/>
                      </a:endParaRPr>
                    </a:p>
                  </a:txBody>
                  <a:tcPr marL="4190" marR="4190" marT="4190" marB="0" anchor="b"/>
                </a:tc>
                <a:tc>
                  <a:txBody>
                    <a:bodyPr/>
                    <a:lstStyle/>
                    <a:p>
                      <a:pPr algn="r" fontAlgn="b"/>
                      <a:r>
                        <a:rPr lang="en-US" sz="700" u="none" strike="noStrike">
                          <a:effectLst/>
                        </a:rPr>
                        <a:t>$6,164.92</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$77.67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$150.00</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$227.67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$205.89</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$21.78</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$5,959.03</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$194.42</a:t>
                      </a:r>
                      <a:endParaRPr lang="en-US" sz="700" b="0" i="0" u="none" strike="noStrike">
                        <a:effectLst/>
                        <a:latin typeface="Arial" panose="020B0604020202020204" pitchFamily="34" charset="0"/>
                      </a:endParaRPr>
                    </a:p>
                  </a:txBody>
                  <a:tcPr marL="4190" marR="100575" marT="4190" marB="0" anchor="b"/>
                </a:tc>
                <a:extLst>
                  <a:ext uri="{0D108BD9-81ED-4DB2-BD59-A6C34878D82A}">
                    <a16:rowId xmlns:a16="http://schemas.microsoft.com/office/drawing/2014/main" val="1337104133"/>
                  </a:ext>
                </a:extLst>
              </a:tr>
              <a:tr h="150716">
                <a:tc>
                  <a:txBody>
                    <a:bodyPr/>
                    <a:lstStyle/>
                    <a:p>
                      <a:pPr algn="l" fontAlgn="b"/>
                      <a:r>
                        <a:rPr lang="en-US" sz="700" u="none" strike="noStrike">
                          <a:effectLst/>
                        </a:rPr>
                        <a:t>9</a:t>
                      </a:r>
                      <a:endParaRPr lang="en-US" sz="700" b="0" i="0" u="none" strike="noStrike">
                        <a:effectLst/>
                        <a:latin typeface="Arial" panose="020B0604020202020204" pitchFamily="34" charset="0"/>
                      </a:endParaRPr>
                    </a:p>
                  </a:txBody>
                  <a:tcPr marL="4190" marR="4190" marT="4190" marB="0" anchor="b"/>
                </a:tc>
                <a:tc>
                  <a:txBody>
                    <a:bodyPr/>
                    <a:lstStyle/>
                    <a:p>
                      <a:pPr algn="l" fontAlgn="b"/>
                      <a:r>
                        <a:rPr lang="en-US" sz="700" u="none" strike="noStrike">
                          <a:effectLst/>
                        </a:rPr>
                        <a:t>4/3/2021</a:t>
                      </a:r>
                      <a:endParaRPr lang="en-US" sz="700" b="0" i="0" u="none" strike="noStrike">
                        <a:effectLst/>
                        <a:latin typeface="Arial" panose="020B0604020202020204" pitchFamily="34" charset="0"/>
                      </a:endParaRPr>
                    </a:p>
                  </a:txBody>
                  <a:tcPr marL="4190" marR="4190" marT="4190" marB="0" anchor="b"/>
                </a:tc>
                <a:tc>
                  <a:txBody>
                    <a:bodyPr/>
                    <a:lstStyle/>
                    <a:p>
                      <a:pPr algn="r" fontAlgn="b"/>
                      <a:r>
                        <a:rPr lang="en-US" sz="700" u="none" strike="noStrike">
                          <a:effectLst/>
                        </a:rPr>
                        <a:t>$5,959.03</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$77.67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$150.00</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$227.67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$206.62</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$21.06</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$5,752.42</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$215.47</a:t>
                      </a:r>
                      <a:endParaRPr lang="en-US" sz="700" b="0" i="0" u="none" strike="noStrike">
                        <a:effectLst/>
                        <a:latin typeface="Arial" panose="020B0604020202020204" pitchFamily="34" charset="0"/>
                      </a:endParaRPr>
                    </a:p>
                  </a:txBody>
                  <a:tcPr marL="4190" marR="100575" marT="4190" marB="0" anchor="b"/>
                </a:tc>
                <a:extLst>
                  <a:ext uri="{0D108BD9-81ED-4DB2-BD59-A6C34878D82A}">
                    <a16:rowId xmlns:a16="http://schemas.microsoft.com/office/drawing/2014/main" val="2553404450"/>
                  </a:ext>
                </a:extLst>
              </a:tr>
              <a:tr h="150716">
                <a:tc>
                  <a:txBody>
                    <a:bodyPr/>
                    <a:lstStyle/>
                    <a:p>
                      <a:pPr algn="l" fontAlgn="b"/>
                      <a:r>
                        <a:rPr lang="en-US" sz="700" u="none" strike="noStrike">
                          <a:effectLst/>
                        </a:rPr>
                        <a:t>10</a:t>
                      </a:r>
                      <a:endParaRPr lang="en-US" sz="700" b="0" i="0" u="none" strike="noStrike">
                        <a:effectLst/>
                        <a:latin typeface="Arial" panose="020B0604020202020204" pitchFamily="34" charset="0"/>
                      </a:endParaRPr>
                    </a:p>
                  </a:txBody>
                  <a:tcPr marL="4190" marR="4190" marT="4190" marB="0" anchor="b"/>
                </a:tc>
                <a:tc>
                  <a:txBody>
                    <a:bodyPr/>
                    <a:lstStyle/>
                    <a:p>
                      <a:pPr algn="l" fontAlgn="b"/>
                      <a:r>
                        <a:rPr lang="en-US" sz="700" u="none" strike="noStrike">
                          <a:effectLst/>
                        </a:rPr>
                        <a:t>5/3/2021</a:t>
                      </a:r>
                      <a:endParaRPr lang="en-US" sz="700" b="0" i="0" u="none" strike="noStrike">
                        <a:effectLst/>
                        <a:latin typeface="Arial" panose="020B0604020202020204" pitchFamily="34" charset="0"/>
                      </a:endParaRPr>
                    </a:p>
                  </a:txBody>
                  <a:tcPr marL="4190" marR="4190" marT="4190" marB="0" anchor="b"/>
                </a:tc>
                <a:tc>
                  <a:txBody>
                    <a:bodyPr/>
                    <a:lstStyle/>
                    <a:p>
                      <a:pPr algn="r" fontAlgn="b"/>
                      <a:r>
                        <a:rPr lang="en-US" sz="700" u="none" strike="noStrike">
                          <a:effectLst/>
                        </a:rPr>
                        <a:t>$5,752.42</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$77.67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$150.00</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$227.67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$207.35</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$20.33</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$5,545.07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$235.80</a:t>
                      </a:r>
                      <a:endParaRPr lang="en-US" sz="700" b="0" i="0" u="none" strike="noStrike">
                        <a:effectLst/>
                        <a:latin typeface="Arial" panose="020B0604020202020204" pitchFamily="34" charset="0"/>
                      </a:endParaRPr>
                    </a:p>
                  </a:txBody>
                  <a:tcPr marL="4190" marR="100575" marT="4190" marB="0" anchor="b"/>
                </a:tc>
                <a:extLst>
                  <a:ext uri="{0D108BD9-81ED-4DB2-BD59-A6C34878D82A}">
                    <a16:rowId xmlns:a16="http://schemas.microsoft.com/office/drawing/2014/main" val="3268041508"/>
                  </a:ext>
                </a:extLst>
              </a:tr>
              <a:tr h="150716">
                <a:tc>
                  <a:txBody>
                    <a:bodyPr/>
                    <a:lstStyle/>
                    <a:p>
                      <a:pPr algn="l" fontAlgn="b"/>
                      <a:r>
                        <a:rPr lang="en-US" sz="700" u="none" strike="noStrike">
                          <a:effectLst/>
                        </a:rPr>
                        <a:t>11</a:t>
                      </a:r>
                      <a:endParaRPr lang="en-US" sz="700" b="0" i="0" u="none" strike="noStrike">
                        <a:effectLst/>
                        <a:latin typeface="Arial" panose="020B0604020202020204" pitchFamily="34" charset="0"/>
                      </a:endParaRPr>
                    </a:p>
                  </a:txBody>
                  <a:tcPr marL="4190" marR="4190" marT="4190" marB="0" anchor="b"/>
                </a:tc>
                <a:tc>
                  <a:txBody>
                    <a:bodyPr/>
                    <a:lstStyle/>
                    <a:p>
                      <a:pPr algn="l" fontAlgn="b"/>
                      <a:r>
                        <a:rPr lang="en-US" sz="700" u="none" strike="noStrike">
                          <a:effectLst/>
                        </a:rPr>
                        <a:t>6/3/2021</a:t>
                      </a:r>
                      <a:endParaRPr lang="en-US" sz="700" b="0" i="0" u="none" strike="noStrike">
                        <a:effectLst/>
                        <a:latin typeface="Arial" panose="020B0604020202020204" pitchFamily="34" charset="0"/>
                      </a:endParaRPr>
                    </a:p>
                  </a:txBody>
                  <a:tcPr marL="4190" marR="4190" marT="4190" marB="0" anchor="b"/>
                </a:tc>
                <a:tc>
                  <a:txBody>
                    <a:bodyPr/>
                    <a:lstStyle/>
                    <a:p>
                      <a:pPr algn="r" fontAlgn="b"/>
                      <a:r>
                        <a:rPr lang="en-US" sz="700" u="none" strike="noStrike">
                          <a:effectLst/>
                        </a:rPr>
                        <a:t>$5,545.07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$77.67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$150.00</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$227.67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$208.08</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$19.59</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$5,336.99</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$255.39</a:t>
                      </a:r>
                      <a:endParaRPr lang="en-US" sz="700" b="0" i="0" u="none" strike="noStrike">
                        <a:effectLst/>
                        <a:latin typeface="Arial" panose="020B0604020202020204" pitchFamily="34" charset="0"/>
                      </a:endParaRPr>
                    </a:p>
                  </a:txBody>
                  <a:tcPr marL="4190" marR="100575" marT="4190" marB="0" anchor="b"/>
                </a:tc>
                <a:extLst>
                  <a:ext uri="{0D108BD9-81ED-4DB2-BD59-A6C34878D82A}">
                    <a16:rowId xmlns:a16="http://schemas.microsoft.com/office/drawing/2014/main" val="2489048831"/>
                  </a:ext>
                </a:extLst>
              </a:tr>
              <a:tr h="150716">
                <a:tc>
                  <a:txBody>
                    <a:bodyPr/>
                    <a:lstStyle/>
                    <a:p>
                      <a:pPr algn="l" fontAlgn="b"/>
                      <a:r>
                        <a:rPr lang="en-US" sz="700" u="none" strike="noStrike">
                          <a:effectLst/>
                        </a:rPr>
                        <a:t>12</a:t>
                      </a:r>
                      <a:endParaRPr lang="en-US" sz="700" b="0" i="0" u="none" strike="noStrike">
                        <a:effectLst/>
                        <a:latin typeface="Arial" panose="020B0604020202020204" pitchFamily="34" charset="0"/>
                      </a:endParaRPr>
                    </a:p>
                  </a:txBody>
                  <a:tcPr marL="4190" marR="4190" marT="4190" marB="0" anchor="b"/>
                </a:tc>
                <a:tc>
                  <a:txBody>
                    <a:bodyPr/>
                    <a:lstStyle/>
                    <a:p>
                      <a:pPr algn="l" fontAlgn="b"/>
                      <a:r>
                        <a:rPr lang="en-US" sz="700" u="none" strike="noStrike">
                          <a:effectLst/>
                        </a:rPr>
                        <a:t>7/3/2021</a:t>
                      </a:r>
                      <a:endParaRPr lang="en-US" sz="700" b="0" i="0" u="none" strike="noStrike">
                        <a:effectLst/>
                        <a:latin typeface="Arial" panose="020B0604020202020204" pitchFamily="34" charset="0"/>
                      </a:endParaRPr>
                    </a:p>
                  </a:txBody>
                  <a:tcPr marL="4190" marR="4190" marT="4190" marB="0" anchor="b"/>
                </a:tc>
                <a:tc>
                  <a:txBody>
                    <a:bodyPr/>
                    <a:lstStyle/>
                    <a:p>
                      <a:pPr algn="r" fontAlgn="b"/>
                      <a:r>
                        <a:rPr lang="en-US" sz="700" u="none" strike="noStrike">
                          <a:effectLst/>
                        </a:rPr>
                        <a:t>$5,336.99</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$77.67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$150.00</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$227.67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$208.82</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$18.86</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$5,128.17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$274.25</a:t>
                      </a:r>
                      <a:endParaRPr lang="en-US" sz="700" b="0" i="0" u="none" strike="noStrike">
                        <a:effectLst/>
                        <a:latin typeface="Arial" panose="020B0604020202020204" pitchFamily="34" charset="0"/>
                      </a:endParaRPr>
                    </a:p>
                  </a:txBody>
                  <a:tcPr marL="4190" marR="100575" marT="4190" marB="0" anchor="b"/>
                </a:tc>
                <a:extLst>
                  <a:ext uri="{0D108BD9-81ED-4DB2-BD59-A6C34878D82A}">
                    <a16:rowId xmlns:a16="http://schemas.microsoft.com/office/drawing/2014/main" val="238163911"/>
                  </a:ext>
                </a:extLst>
              </a:tr>
              <a:tr h="150716">
                <a:tc>
                  <a:txBody>
                    <a:bodyPr/>
                    <a:lstStyle/>
                    <a:p>
                      <a:pPr algn="l" fontAlgn="b"/>
                      <a:r>
                        <a:rPr lang="en-US" sz="700" u="none" strike="noStrike">
                          <a:effectLst/>
                        </a:rPr>
                        <a:t>13</a:t>
                      </a:r>
                      <a:endParaRPr lang="en-US" sz="700" b="0" i="0" u="none" strike="noStrike">
                        <a:effectLst/>
                        <a:latin typeface="Arial" panose="020B0604020202020204" pitchFamily="34" charset="0"/>
                      </a:endParaRPr>
                    </a:p>
                  </a:txBody>
                  <a:tcPr marL="4190" marR="4190" marT="4190" marB="0" anchor="b"/>
                </a:tc>
                <a:tc>
                  <a:txBody>
                    <a:bodyPr/>
                    <a:lstStyle/>
                    <a:p>
                      <a:pPr algn="l" fontAlgn="b"/>
                      <a:r>
                        <a:rPr lang="en-US" sz="700" u="none" strike="noStrike">
                          <a:effectLst/>
                        </a:rPr>
                        <a:t>8/3/2021</a:t>
                      </a:r>
                      <a:endParaRPr lang="en-US" sz="700" b="0" i="0" u="none" strike="noStrike">
                        <a:effectLst/>
                        <a:latin typeface="Arial" panose="020B0604020202020204" pitchFamily="34" charset="0"/>
                      </a:endParaRPr>
                    </a:p>
                  </a:txBody>
                  <a:tcPr marL="4190" marR="4190" marT="4190" marB="0" anchor="b"/>
                </a:tc>
                <a:tc>
                  <a:txBody>
                    <a:bodyPr/>
                    <a:lstStyle/>
                    <a:p>
                      <a:pPr algn="r" fontAlgn="b"/>
                      <a:r>
                        <a:rPr lang="en-US" sz="700" u="none" strike="noStrike">
                          <a:effectLst/>
                        </a:rPr>
                        <a:t>$5,128.17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$77.67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$150.00</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$227.67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$209.55</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$18.12</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$4,918.62</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$292.37</a:t>
                      </a:r>
                      <a:endParaRPr lang="en-US" sz="700" b="0" i="0" u="none" strike="noStrike">
                        <a:effectLst/>
                        <a:latin typeface="Arial" panose="020B0604020202020204" pitchFamily="34" charset="0"/>
                      </a:endParaRPr>
                    </a:p>
                  </a:txBody>
                  <a:tcPr marL="4190" marR="100575" marT="4190" marB="0" anchor="b"/>
                </a:tc>
                <a:extLst>
                  <a:ext uri="{0D108BD9-81ED-4DB2-BD59-A6C34878D82A}">
                    <a16:rowId xmlns:a16="http://schemas.microsoft.com/office/drawing/2014/main" val="3099736052"/>
                  </a:ext>
                </a:extLst>
              </a:tr>
              <a:tr h="150716">
                <a:tc>
                  <a:txBody>
                    <a:bodyPr/>
                    <a:lstStyle/>
                    <a:p>
                      <a:pPr algn="l" fontAlgn="b"/>
                      <a:r>
                        <a:rPr lang="en-US" sz="700" u="none" strike="noStrike">
                          <a:effectLst/>
                        </a:rPr>
                        <a:t>14</a:t>
                      </a:r>
                      <a:endParaRPr lang="en-US" sz="700" b="0" i="0" u="none" strike="noStrike">
                        <a:effectLst/>
                        <a:latin typeface="Arial" panose="020B0604020202020204" pitchFamily="34" charset="0"/>
                      </a:endParaRPr>
                    </a:p>
                  </a:txBody>
                  <a:tcPr marL="4190" marR="4190" marT="4190" marB="0" anchor="b"/>
                </a:tc>
                <a:tc>
                  <a:txBody>
                    <a:bodyPr/>
                    <a:lstStyle/>
                    <a:p>
                      <a:pPr algn="l" fontAlgn="b"/>
                      <a:r>
                        <a:rPr lang="en-US" sz="700" u="none" strike="noStrike">
                          <a:effectLst/>
                        </a:rPr>
                        <a:t>9/3/2021</a:t>
                      </a:r>
                      <a:endParaRPr lang="en-US" sz="700" b="0" i="0" u="none" strike="noStrike">
                        <a:effectLst/>
                        <a:latin typeface="Arial" panose="020B0604020202020204" pitchFamily="34" charset="0"/>
                      </a:endParaRPr>
                    </a:p>
                  </a:txBody>
                  <a:tcPr marL="4190" marR="4190" marT="4190" marB="0" anchor="b"/>
                </a:tc>
                <a:tc>
                  <a:txBody>
                    <a:bodyPr/>
                    <a:lstStyle/>
                    <a:p>
                      <a:pPr algn="r" fontAlgn="b"/>
                      <a:r>
                        <a:rPr lang="en-US" sz="700" u="none" strike="noStrike">
                          <a:effectLst/>
                        </a:rPr>
                        <a:t>$4,918.62</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$77.67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$150.00</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$227.67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$210.29</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$17.38</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$4,708.33</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$309.75</a:t>
                      </a:r>
                      <a:endParaRPr lang="en-US" sz="700" b="0" i="0" u="none" strike="noStrike">
                        <a:effectLst/>
                        <a:latin typeface="Arial" panose="020B0604020202020204" pitchFamily="34" charset="0"/>
                      </a:endParaRPr>
                    </a:p>
                  </a:txBody>
                  <a:tcPr marL="4190" marR="100575" marT="4190" marB="0" anchor="b"/>
                </a:tc>
                <a:extLst>
                  <a:ext uri="{0D108BD9-81ED-4DB2-BD59-A6C34878D82A}">
                    <a16:rowId xmlns:a16="http://schemas.microsoft.com/office/drawing/2014/main" val="3185067261"/>
                  </a:ext>
                </a:extLst>
              </a:tr>
              <a:tr h="150716">
                <a:tc>
                  <a:txBody>
                    <a:bodyPr/>
                    <a:lstStyle/>
                    <a:p>
                      <a:pPr algn="l" fontAlgn="b"/>
                      <a:r>
                        <a:rPr lang="en-US" sz="700" u="none" strike="noStrike">
                          <a:effectLst/>
                        </a:rPr>
                        <a:t>15</a:t>
                      </a:r>
                      <a:endParaRPr lang="en-US" sz="700" b="0" i="0" u="none" strike="noStrike">
                        <a:effectLst/>
                        <a:latin typeface="Arial" panose="020B0604020202020204" pitchFamily="34" charset="0"/>
                      </a:endParaRPr>
                    </a:p>
                  </a:txBody>
                  <a:tcPr marL="4190" marR="4190" marT="4190" marB="0" anchor="b"/>
                </a:tc>
                <a:tc>
                  <a:txBody>
                    <a:bodyPr/>
                    <a:lstStyle/>
                    <a:p>
                      <a:pPr algn="l" fontAlgn="b"/>
                      <a:r>
                        <a:rPr lang="en-US" sz="700" u="none" strike="noStrike">
                          <a:effectLst/>
                        </a:rPr>
                        <a:t>10/3/2021</a:t>
                      </a:r>
                      <a:endParaRPr lang="en-US" sz="700" b="0" i="0" u="none" strike="noStrike">
                        <a:effectLst/>
                        <a:latin typeface="Arial" panose="020B0604020202020204" pitchFamily="34" charset="0"/>
                      </a:endParaRPr>
                    </a:p>
                  </a:txBody>
                  <a:tcPr marL="4190" marR="4190" marT="4190" marB="0" anchor="b"/>
                </a:tc>
                <a:tc>
                  <a:txBody>
                    <a:bodyPr/>
                    <a:lstStyle/>
                    <a:p>
                      <a:pPr algn="r" fontAlgn="b"/>
                      <a:r>
                        <a:rPr lang="en-US" sz="700" u="none" strike="noStrike">
                          <a:effectLst/>
                        </a:rPr>
                        <a:t>$4,708.33</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$77.67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$150.00</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$227.67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$211.04</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$16.64</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$4,497.29</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$326.38</a:t>
                      </a:r>
                      <a:endParaRPr lang="en-US" sz="700" b="0" i="0" u="none" strike="noStrike">
                        <a:effectLst/>
                        <a:latin typeface="Arial" panose="020B0604020202020204" pitchFamily="34" charset="0"/>
                      </a:endParaRPr>
                    </a:p>
                  </a:txBody>
                  <a:tcPr marL="4190" marR="100575" marT="4190" marB="0" anchor="b"/>
                </a:tc>
                <a:extLst>
                  <a:ext uri="{0D108BD9-81ED-4DB2-BD59-A6C34878D82A}">
                    <a16:rowId xmlns:a16="http://schemas.microsoft.com/office/drawing/2014/main" val="2866227518"/>
                  </a:ext>
                </a:extLst>
              </a:tr>
              <a:tr h="150716">
                <a:tc>
                  <a:txBody>
                    <a:bodyPr/>
                    <a:lstStyle/>
                    <a:p>
                      <a:pPr algn="l" fontAlgn="b"/>
                      <a:r>
                        <a:rPr lang="en-US" sz="700" u="none" strike="noStrike">
                          <a:effectLst/>
                        </a:rPr>
                        <a:t>16</a:t>
                      </a:r>
                      <a:endParaRPr lang="en-US" sz="700" b="0" i="0" u="none" strike="noStrike">
                        <a:effectLst/>
                        <a:latin typeface="Arial" panose="020B0604020202020204" pitchFamily="34" charset="0"/>
                      </a:endParaRPr>
                    </a:p>
                  </a:txBody>
                  <a:tcPr marL="4190" marR="4190" marT="4190" marB="0" anchor="b"/>
                </a:tc>
                <a:tc>
                  <a:txBody>
                    <a:bodyPr/>
                    <a:lstStyle/>
                    <a:p>
                      <a:pPr algn="l" fontAlgn="b"/>
                      <a:r>
                        <a:rPr lang="en-US" sz="700" u="none" strike="noStrike">
                          <a:effectLst/>
                        </a:rPr>
                        <a:t>11/3/2021</a:t>
                      </a:r>
                      <a:endParaRPr lang="en-US" sz="700" b="0" i="0" u="none" strike="noStrike">
                        <a:effectLst/>
                        <a:latin typeface="Arial" panose="020B0604020202020204" pitchFamily="34" charset="0"/>
                      </a:endParaRPr>
                    </a:p>
                  </a:txBody>
                  <a:tcPr marL="4190" marR="4190" marT="4190" marB="0" anchor="b"/>
                </a:tc>
                <a:tc>
                  <a:txBody>
                    <a:bodyPr/>
                    <a:lstStyle/>
                    <a:p>
                      <a:pPr algn="r" fontAlgn="b"/>
                      <a:r>
                        <a:rPr lang="en-US" sz="700" u="none" strike="noStrike">
                          <a:effectLst/>
                        </a:rPr>
                        <a:t>$4,497.29</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$77.67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$150.00</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$227.67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$211.78</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$15.89</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$4,285.51</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$342.27</a:t>
                      </a:r>
                      <a:endParaRPr lang="en-US" sz="700" b="0" i="0" u="none" strike="noStrike">
                        <a:effectLst/>
                        <a:latin typeface="Arial" panose="020B0604020202020204" pitchFamily="34" charset="0"/>
                      </a:endParaRPr>
                    </a:p>
                  </a:txBody>
                  <a:tcPr marL="4190" marR="100575" marT="4190" marB="0" anchor="b"/>
                </a:tc>
                <a:extLst>
                  <a:ext uri="{0D108BD9-81ED-4DB2-BD59-A6C34878D82A}">
                    <a16:rowId xmlns:a16="http://schemas.microsoft.com/office/drawing/2014/main" val="1048059767"/>
                  </a:ext>
                </a:extLst>
              </a:tr>
              <a:tr h="150716">
                <a:tc>
                  <a:txBody>
                    <a:bodyPr/>
                    <a:lstStyle/>
                    <a:p>
                      <a:pPr algn="l" fontAlgn="b"/>
                      <a:r>
                        <a:rPr lang="en-US" sz="700" u="none" strike="noStrike">
                          <a:effectLst/>
                        </a:rPr>
                        <a:t>17</a:t>
                      </a:r>
                      <a:endParaRPr lang="en-US" sz="700" b="0" i="0" u="none" strike="noStrike">
                        <a:effectLst/>
                        <a:latin typeface="Arial" panose="020B0604020202020204" pitchFamily="34" charset="0"/>
                      </a:endParaRPr>
                    </a:p>
                  </a:txBody>
                  <a:tcPr marL="4190" marR="4190" marT="4190" marB="0" anchor="b"/>
                </a:tc>
                <a:tc>
                  <a:txBody>
                    <a:bodyPr/>
                    <a:lstStyle/>
                    <a:p>
                      <a:pPr algn="l" fontAlgn="b"/>
                      <a:r>
                        <a:rPr lang="en-US" sz="700" u="none" strike="noStrike">
                          <a:effectLst/>
                        </a:rPr>
                        <a:t>12/3/2021</a:t>
                      </a:r>
                      <a:endParaRPr lang="en-US" sz="700" b="0" i="0" u="none" strike="noStrike">
                        <a:effectLst/>
                        <a:latin typeface="Arial" panose="020B0604020202020204" pitchFamily="34" charset="0"/>
                      </a:endParaRPr>
                    </a:p>
                  </a:txBody>
                  <a:tcPr marL="4190" marR="4190" marT="4190" marB="0" anchor="b"/>
                </a:tc>
                <a:tc>
                  <a:txBody>
                    <a:bodyPr/>
                    <a:lstStyle/>
                    <a:p>
                      <a:pPr algn="r" fontAlgn="b"/>
                      <a:r>
                        <a:rPr lang="en-US" sz="700" u="none" strike="noStrike">
                          <a:effectLst/>
                        </a:rPr>
                        <a:t>$4,285.51</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$77.67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$150.00</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$227.67</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$212.53</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$15.14</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a:effectLst/>
                        </a:rPr>
                        <a:t>$4,072.98</a:t>
                      </a:r>
                      <a:endParaRPr lang="en-US" sz="700" b="0" i="0" u="none" strike="noStrike">
                        <a:effectLst/>
                        <a:latin typeface="Arial" panose="020B0604020202020204" pitchFamily="34" charset="0"/>
                      </a:endParaRPr>
                    </a:p>
                  </a:txBody>
                  <a:tcPr marL="4190" marR="100575" marT="4190" marB="0" anchor="b"/>
                </a:tc>
                <a:tc>
                  <a:txBody>
                    <a:bodyPr/>
                    <a:lstStyle/>
                    <a:p>
                      <a:pPr algn="r" fontAlgn="b"/>
                      <a:r>
                        <a:rPr lang="en-US" sz="700" u="none" strike="noStrike" dirty="0">
                          <a:effectLst/>
                        </a:rPr>
                        <a:t>$357.41</a:t>
                      </a:r>
                      <a:endParaRPr lang="en-US" sz="700" b="0" i="0" u="none" strike="noStrike" dirty="0">
                        <a:effectLst/>
                        <a:latin typeface="Arial" panose="020B0604020202020204" pitchFamily="34" charset="0"/>
                      </a:endParaRPr>
                    </a:p>
                  </a:txBody>
                  <a:tcPr marL="4190" marR="100575" marT="4190" marB="0" anchor="b"/>
                </a:tc>
                <a:extLst>
                  <a:ext uri="{0D108BD9-81ED-4DB2-BD59-A6C34878D82A}">
                    <a16:rowId xmlns:a16="http://schemas.microsoft.com/office/drawing/2014/main" val="3279539846"/>
                  </a:ext>
                </a:extLst>
              </a:tr>
            </a:tbl>
          </a:graphicData>
        </a:graphic>
      </p:graphicFrame>
    </p:spTree>
    <p:extLst>
      <p:ext uri="{BB962C8B-B14F-4D97-AF65-F5344CB8AC3E}">
        <p14:creationId xmlns:p14="http://schemas.microsoft.com/office/powerpoint/2010/main" val="353605224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0" name="Group 52">
            <a:extLst>
              <a:ext uri="{FF2B5EF4-FFF2-40B4-BE49-F238E27FC236}">
                <a16:creationId xmlns:a16="http://schemas.microsoft.com/office/drawing/2014/main" id="{0DAF8575-DDD0-43E3-95E0-CF812F06AF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127"/>
            <a:ext cx="12192000" cy="6591489"/>
            <a:chOff x="0" y="-8467"/>
            <a:chExt cx="12192000" cy="6866467"/>
          </a:xfrm>
        </p:grpSpPr>
        <p:cxnSp>
          <p:nvCxnSpPr>
            <p:cNvPr id="54" name="Straight Connector 53">
              <a:extLst>
                <a:ext uri="{FF2B5EF4-FFF2-40B4-BE49-F238E27FC236}">
                  <a16:creationId xmlns:a16="http://schemas.microsoft.com/office/drawing/2014/main" id="{5CCA1792-C598-45A3-82EC-60F305DCB1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484F3208-0F93-4217-AB03-C74E565729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56" name="Rectangle 23">
              <a:extLst>
                <a:ext uri="{FF2B5EF4-FFF2-40B4-BE49-F238E27FC236}">
                  <a16:creationId xmlns:a16="http://schemas.microsoft.com/office/drawing/2014/main" id="{F862CE08-0EF8-4D30-9F34-5CEF2E35C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5">
              <a:extLst>
                <a:ext uri="{FF2B5EF4-FFF2-40B4-BE49-F238E27FC236}">
                  <a16:creationId xmlns:a16="http://schemas.microsoft.com/office/drawing/2014/main" id="{CF707B85-7DC9-4931-8C39-C2802F1F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Isosceles Triangle 57">
              <a:extLst>
                <a:ext uri="{FF2B5EF4-FFF2-40B4-BE49-F238E27FC236}">
                  <a16:creationId xmlns:a16="http://schemas.microsoft.com/office/drawing/2014/main" id="{39409EB7-9549-43B7-9597-771D971CA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27">
              <a:extLst>
                <a:ext uri="{FF2B5EF4-FFF2-40B4-BE49-F238E27FC236}">
                  <a16:creationId xmlns:a16="http://schemas.microsoft.com/office/drawing/2014/main" id="{995D6453-5D14-445F-B965-BA2F9177D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8">
              <a:extLst>
                <a:ext uri="{FF2B5EF4-FFF2-40B4-BE49-F238E27FC236}">
                  <a16:creationId xmlns:a16="http://schemas.microsoft.com/office/drawing/2014/main" id="{562F0BDF-F752-4F9D-826C-376BA43AF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9">
              <a:extLst>
                <a:ext uri="{FF2B5EF4-FFF2-40B4-BE49-F238E27FC236}">
                  <a16:creationId xmlns:a16="http://schemas.microsoft.com/office/drawing/2014/main" id="{019CD532-CC2D-41A0-B2E5-1A177CC060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Isosceles Triangle 61">
              <a:extLst>
                <a:ext uri="{FF2B5EF4-FFF2-40B4-BE49-F238E27FC236}">
                  <a16:creationId xmlns:a16="http://schemas.microsoft.com/office/drawing/2014/main" id="{751829B1-B54D-428F-B99F-234847A0C3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C8483DED-5995-47C7-9E6E-3340224B3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1" name="Rectangle 64">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5833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66">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127"/>
            <a:ext cx="12192000" cy="6591489"/>
            <a:chOff x="0" y="-8467"/>
            <a:chExt cx="12192000" cy="6866467"/>
          </a:xfrm>
        </p:grpSpPr>
        <p:cxnSp>
          <p:nvCxnSpPr>
            <p:cNvPr id="68" name="Straight Connector 67">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9"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Isosceles Triangle 70">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Isosceles Triangle 74">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4" name="Rectangle 77">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60835"/>
            <a:ext cx="11237976" cy="5661692"/>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6">
            <a:extLst>
              <a:ext uri="{FF2B5EF4-FFF2-40B4-BE49-F238E27FC236}">
                <a16:creationId xmlns:a16="http://schemas.microsoft.com/office/drawing/2014/main" id="{858B59CB-63BB-4C24-BA2F-8832D623ADCB}"/>
              </a:ext>
            </a:extLst>
          </p:cNvPr>
          <p:cNvGraphicFramePr>
            <a:graphicFrameLocks noGrp="1"/>
          </p:cNvGraphicFramePr>
          <p:nvPr>
            <p:ph idx="1"/>
            <p:extLst>
              <p:ext uri="{D42A27DB-BD31-4B8C-83A1-F6EECF244321}">
                <p14:modId xmlns:p14="http://schemas.microsoft.com/office/powerpoint/2010/main" val="421958677"/>
              </p:ext>
            </p:extLst>
          </p:nvPr>
        </p:nvGraphicFramePr>
        <p:xfrm>
          <a:off x="1668925" y="1086661"/>
          <a:ext cx="8856032" cy="4427306"/>
        </p:xfrm>
        <a:graphic>
          <a:graphicData uri="http://schemas.openxmlformats.org/drawingml/2006/table">
            <a:tbl>
              <a:tblPr>
                <a:tableStyleId>{5C22544A-7EE6-4342-B048-85BDC9FD1C3A}</a:tableStyleId>
              </a:tblPr>
              <a:tblGrid>
                <a:gridCol w="435965">
                  <a:extLst>
                    <a:ext uri="{9D8B030D-6E8A-4147-A177-3AD203B41FA5}">
                      <a16:colId xmlns:a16="http://schemas.microsoft.com/office/drawing/2014/main" val="430665609"/>
                    </a:ext>
                  </a:extLst>
                </a:gridCol>
                <a:gridCol w="768390">
                  <a:extLst>
                    <a:ext uri="{9D8B030D-6E8A-4147-A177-3AD203B41FA5}">
                      <a16:colId xmlns:a16="http://schemas.microsoft.com/office/drawing/2014/main" val="2918361308"/>
                    </a:ext>
                  </a:extLst>
                </a:gridCol>
                <a:gridCol w="1125162">
                  <a:extLst>
                    <a:ext uri="{9D8B030D-6E8A-4147-A177-3AD203B41FA5}">
                      <a16:colId xmlns:a16="http://schemas.microsoft.com/office/drawing/2014/main" val="769623470"/>
                    </a:ext>
                  </a:extLst>
                </a:gridCol>
                <a:gridCol w="1168739">
                  <a:extLst>
                    <a:ext uri="{9D8B030D-6E8A-4147-A177-3AD203B41FA5}">
                      <a16:colId xmlns:a16="http://schemas.microsoft.com/office/drawing/2014/main" val="99223040"/>
                    </a:ext>
                  </a:extLst>
                </a:gridCol>
                <a:gridCol w="935916">
                  <a:extLst>
                    <a:ext uri="{9D8B030D-6E8A-4147-A177-3AD203B41FA5}">
                      <a16:colId xmlns:a16="http://schemas.microsoft.com/office/drawing/2014/main" val="1448405078"/>
                    </a:ext>
                  </a:extLst>
                </a:gridCol>
                <a:gridCol w="943386">
                  <a:extLst>
                    <a:ext uri="{9D8B030D-6E8A-4147-A177-3AD203B41FA5}">
                      <a16:colId xmlns:a16="http://schemas.microsoft.com/office/drawing/2014/main" val="3781493909"/>
                    </a:ext>
                  </a:extLst>
                </a:gridCol>
                <a:gridCol w="663253">
                  <a:extLst>
                    <a:ext uri="{9D8B030D-6E8A-4147-A177-3AD203B41FA5}">
                      <a16:colId xmlns:a16="http://schemas.microsoft.com/office/drawing/2014/main" val="1196330963"/>
                    </a:ext>
                  </a:extLst>
                </a:gridCol>
                <a:gridCol w="623412">
                  <a:extLst>
                    <a:ext uri="{9D8B030D-6E8A-4147-A177-3AD203B41FA5}">
                      <a16:colId xmlns:a16="http://schemas.microsoft.com/office/drawing/2014/main" val="1235438818"/>
                    </a:ext>
                  </a:extLst>
                </a:gridCol>
                <a:gridCol w="972023">
                  <a:extLst>
                    <a:ext uri="{9D8B030D-6E8A-4147-A177-3AD203B41FA5}">
                      <a16:colId xmlns:a16="http://schemas.microsoft.com/office/drawing/2014/main" val="3808466433"/>
                    </a:ext>
                  </a:extLst>
                </a:gridCol>
                <a:gridCol w="1219786">
                  <a:extLst>
                    <a:ext uri="{9D8B030D-6E8A-4147-A177-3AD203B41FA5}">
                      <a16:colId xmlns:a16="http://schemas.microsoft.com/office/drawing/2014/main" val="738035984"/>
                    </a:ext>
                  </a:extLst>
                </a:gridCol>
              </a:tblGrid>
              <a:tr h="224880">
                <a:tc gridSpan="4">
                  <a:txBody>
                    <a:bodyPr/>
                    <a:lstStyle/>
                    <a:p>
                      <a:pPr algn="l" fontAlgn="ctr"/>
                      <a:r>
                        <a:rPr lang="en-US" sz="1300" u="none" strike="noStrike">
                          <a:effectLst/>
                        </a:rPr>
                        <a:t>LOAN AMORTIZATION SCHEDULE</a:t>
                      </a:r>
                      <a:endParaRPr lang="en-US" sz="1300" b="1" i="0" u="none" strike="noStrike">
                        <a:solidFill>
                          <a:srgbClr val="404040"/>
                        </a:solidFill>
                        <a:effectLst/>
                        <a:latin typeface="Microsoft Sans Serif" panose="020B0604020202020204" pitchFamily="34" charset="0"/>
                      </a:endParaRPr>
                    </a:p>
                  </a:txBody>
                  <a:tcPr marL="4956" marR="4956" marT="4956"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1300" u="none" strike="noStrike">
                          <a:effectLst/>
                        </a:rPr>
                        <a:t> </a:t>
                      </a:r>
                      <a:endParaRPr lang="en-US" sz="1300" b="1" i="0" u="none" strike="noStrike">
                        <a:solidFill>
                          <a:srgbClr val="404040"/>
                        </a:solidFill>
                        <a:effectLst/>
                        <a:latin typeface="Microsoft Sans Serif" panose="020B0604020202020204" pitchFamily="34" charset="0"/>
                      </a:endParaRPr>
                    </a:p>
                  </a:txBody>
                  <a:tcPr marL="4956" marR="4956" marT="4956" marB="0" anchor="ctr"/>
                </a:tc>
                <a:tc>
                  <a:txBody>
                    <a:bodyPr/>
                    <a:lstStyle/>
                    <a:p>
                      <a:pPr algn="l" fontAlgn="ctr"/>
                      <a:r>
                        <a:rPr lang="en-US" sz="1300" u="none" strike="noStrike">
                          <a:effectLst/>
                        </a:rPr>
                        <a:t> </a:t>
                      </a:r>
                      <a:endParaRPr lang="en-US" sz="1300" b="1" i="0" u="none" strike="noStrike">
                        <a:solidFill>
                          <a:srgbClr val="404040"/>
                        </a:solidFill>
                        <a:effectLst/>
                        <a:latin typeface="Microsoft Sans Serif" panose="020B0604020202020204" pitchFamily="34" charset="0"/>
                      </a:endParaRPr>
                    </a:p>
                  </a:txBody>
                  <a:tcPr marL="4956" marR="4956" marT="4956" marB="0" anchor="ctr"/>
                </a:tc>
                <a:tc>
                  <a:txBody>
                    <a:bodyPr/>
                    <a:lstStyle/>
                    <a:p>
                      <a:pPr algn="l" fontAlgn="ctr"/>
                      <a:r>
                        <a:rPr lang="en-US" sz="1300" u="none" strike="noStrike">
                          <a:effectLst/>
                        </a:rPr>
                        <a:t> </a:t>
                      </a:r>
                      <a:endParaRPr lang="en-US" sz="1300" b="1" i="0" u="none" strike="noStrike">
                        <a:solidFill>
                          <a:srgbClr val="404040"/>
                        </a:solidFill>
                        <a:effectLst/>
                        <a:latin typeface="Microsoft Sans Serif" panose="020B0604020202020204" pitchFamily="34" charset="0"/>
                      </a:endParaRPr>
                    </a:p>
                  </a:txBody>
                  <a:tcPr marL="4956" marR="4956" marT="4956" marB="0" anchor="ctr"/>
                </a:tc>
                <a:tc>
                  <a:txBody>
                    <a:bodyPr/>
                    <a:lstStyle/>
                    <a:p>
                      <a:pPr algn="l" fontAlgn="ctr"/>
                      <a:r>
                        <a:rPr lang="en-US" sz="1300" u="none" strike="noStrike">
                          <a:effectLst/>
                        </a:rPr>
                        <a:t> </a:t>
                      </a:r>
                      <a:endParaRPr lang="en-US" sz="1300" b="1" i="0" u="none" strike="noStrike">
                        <a:solidFill>
                          <a:srgbClr val="404040"/>
                        </a:solidFill>
                        <a:effectLst/>
                        <a:latin typeface="Microsoft Sans Serif" panose="020B0604020202020204" pitchFamily="34" charset="0"/>
                      </a:endParaRPr>
                    </a:p>
                  </a:txBody>
                  <a:tcPr marL="4956" marR="4956" marT="4956" marB="0" anchor="ctr"/>
                </a:tc>
                <a:tc>
                  <a:txBody>
                    <a:bodyPr/>
                    <a:lstStyle/>
                    <a:p>
                      <a:pPr algn="l" fontAlgn="ctr"/>
                      <a:r>
                        <a:rPr lang="en-US" sz="1300" u="none" strike="noStrike">
                          <a:effectLst/>
                        </a:rPr>
                        <a:t> </a:t>
                      </a:r>
                      <a:endParaRPr lang="en-US" sz="1300" b="1" i="0" u="none" strike="noStrike">
                        <a:solidFill>
                          <a:srgbClr val="404040"/>
                        </a:solidFill>
                        <a:effectLst/>
                        <a:latin typeface="Microsoft Sans Serif" panose="020B0604020202020204" pitchFamily="34" charset="0"/>
                      </a:endParaRPr>
                    </a:p>
                  </a:txBody>
                  <a:tcPr marL="4956" marR="4956" marT="4956" marB="0" anchor="ctr"/>
                </a:tc>
                <a:tc>
                  <a:txBody>
                    <a:bodyPr/>
                    <a:lstStyle/>
                    <a:p>
                      <a:pPr algn="l" fontAlgn="ctr"/>
                      <a:r>
                        <a:rPr lang="en-US" sz="1300" u="none" strike="noStrike">
                          <a:effectLst/>
                        </a:rPr>
                        <a:t> </a:t>
                      </a:r>
                      <a:endParaRPr lang="en-US" sz="1300" b="1" i="0" u="none" strike="noStrike">
                        <a:solidFill>
                          <a:srgbClr val="404040"/>
                        </a:solidFill>
                        <a:effectLst/>
                        <a:latin typeface="Microsoft Sans Serif" panose="020B0604020202020204" pitchFamily="34" charset="0"/>
                      </a:endParaRPr>
                    </a:p>
                  </a:txBody>
                  <a:tcPr marL="4956" marR="4956" marT="4956" marB="0" anchor="ctr"/>
                </a:tc>
                <a:extLst>
                  <a:ext uri="{0D108BD9-81ED-4DB2-BD59-A6C34878D82A}">
                    <a16:rowId xmlns:a16="http://schemas.microsoft.com/office/drawing/2014/main" val="2903808110"/>
                  </a:ext>
                </a:extLst>
              </a:tr>
              <a:tr h="153166">
                <a:tc>
                  <a:txBody>
                    <a:bodyPr/>
                    <a:lstStyle/>
                    <a:p>
                      <a:pPr algn="l" fontAlgn="b"/>
                      <a:endParaRPr lang="en-US" sz="800" b="0" i="0" u="none" strike="noStrike">
                        <a:effectLst/>
                        <a:latin typeface="Arial" panose="020B0604020202020204" pitchFamily="34" charset="0"/>
                      </a:endParaRPr>
                    </a:p>
                  </a:txBody>
                  <a:tcPr marL="4956" marR="4956" marT="4956" marB="0" anchor="b"/>
                </a:tc>
                <a:tc gridSpan="2">
                  <a:txBody>
                    <a:bodyPr/>
                    <a:lstStyle/>
                    <a:p>
                      <a:pPr algn="l" fontAlgn="ctr"/>
                      <a:r>
                        <a:rPr lang="en-US" sz="800" u="none" strike="noStrike">
                          <a:effectLst/>
                        </a:rPr>
                        <a:t>ENTER VALUES</a:t>
                      </a:r>
                      <a:endParaRPr lang="en-US" sz="800" b="1" i="0" u="none" strike="noStrike">
                        <a:solidFill>
                          <a:srgbClr val="404040"/>
                        </a:solidFill>
                        <a:effectLst/>
                        <a:latin typeface="Microsoft Sans Serif" panose="020B0604020202020204" pitchFamily="34" charset="0"/>
                      </a:endParaRPr>
                    </a:p>
                  </a:txBody>
                  <a:tcPr marL="4956" marR="4956" marT="4956" marB="0" anchor="ctr"/>
                </a:tc>
                <a:tc hMerge="1">
                  <a:txBody>
                    <a:bodyPr/>
                    <a:lstStyle/>
                    <a:p>
                      <a:endParaRPr lang="en-US"/>
                    </a:p>
                  </a:txBody>
                  <a:tcPr/>
                </a:tc>
                <a:tc>
                  <a:txBody>
                    <a:bodyPr/>
                    <a:lstStyle/>
                    <a:p>
                      <a:pPr algn="l" fontAlgn="ctr"/>
                      <a:r>
                        <a:rPr lang="en-US" sz="800" u="none" strike="noStrike">
                          <a:effectLst/>
                        </a:rPr>
                        <a:t> </a:t>
                      </a:r>
                      <a:endParaRPr lang="en-US" sz="800" b="1" i="0" u="none" strike="noStrike">
                        <a:solidFill>
                          <a:srgbClr val="404040"/>
                        </a:solidFill>
                        <a:effectLst/>
                        <a:latin typeface="Microsoft Sans Serif" panose="020B0604020202020204" pitchFamily="34" charset="0"/>
                      </a:endParaRPr>
                    </a:p>
                  </a:txBody>
                  <a:tcPr marL="4956" marR="4956" marT="4956" marB="0" anchor="ctr"/>
                </a:tc>
                <a:tc>
                  <a:txBody>
                    <a:bodyPr/>
                    <a:lstStyle/>
                    <a:p>
                      <a:pPr algn="l" fontAlgn="b"/>
                      <a:endParaRPr lang="en-US" sz="800" b="0" i="0" u="none" strike="noStrike">
                        <a:effectLst/>
                        <a:latin typeface="Arial" panose="020B0604020202020204" pitchFamily="34" charset="0"/>
                      </a:endParaRPr>
                    </a:p>
                  </a:txBody>
                  <a:tcPr marL="4956" marR="4956" marT="4956" marB="0" anchor="b"/>
                </a:tc>
                <a:tc gridSpan="2">
                  <a:txBody>
                    <a:bodyPr/>
                    <a:lstStyle/>
                    <a:p>
                      <a:pPr algn="l" fontAlgn="ctr"/>
                      <a:r>
                        <a:rPr lang="en-US" sz="800" u="none" strike="noStrike">
                          <a:effectLst/>
                        </a:rPr>
                        <a:t>LOAN SUMMARY</a:t>
                      </a:r>
                      <a:endParaRPr lang="en-US" sz="800" b="1" i="0" u="none" strike="noStrike">
                        <a:solidFill>
                          <a:srgbClr val="404040"/>
                        </a:solidFill>
                        <a:effectLst/>
                        <a:latin typeface="Microsoft Sans Serif" panose="020B0604020202020204" pitchFamily="34" charset="0"/>
                      </a:endParaRPr>
                    </a:p>
                  </a:txBody>
                  <a:tcPr marL="4956" marR="4956" marT="4956" marB="0" anchor="ctr"/>
                </a:tc>
                <a:tc hMerge="1">
                  <a:txBody>
                    <a:bodyPr/>
                    <a:lstStyle/>
                    <a:p>
                      <a:endParaRPr lang="en-US"/>
                    </a:p>
                  </a:txBody>
                  <a:tcPr/>
                </a:tc>
                <a:tc>
                  <a:txBody>
                    <a:bodyPr/>
                    <a:lstStyle/>
                    <a:p>
                      <a:pPr algn="l" fontAlgn="ctr"/>
                      <a:r>
                        <a:rPr lang="en-US" sz="800" u="none" strike="noStrike">
                          <a:effectLst/>
                        </a:rPr>
                        <a:t> </a:t>
                      </a:r>
                      <a:endParaRPr lang="en-US" sz="800" b="1" i="0" u="none" strike="noStrike">
                        <a:solidFill>
                          <a:srgbClr val="404040"/>
                        </a:solidFill>
                        <a:effectLst/>
                        <a:latin typeface="Microsoft Sans Serif" panose="020B0604020202020204" pitchFamily="34" charset="0"/>
                      </a:endParaRPr>
                    </a:p>
                  </a:txBody>
                  <a:tcPr marL="4956" marR="4956" marT="4956" marB="0" anchor="ctr"/>
                </a:tc>
                <a:tc>
                  <a:txBody>
                    <a:bodyPr/>
                    <a:lstStyle/>
                    <a:p>
                      <a:pPr algn="l" fontAlgn="b"/>
                      <a:endParaRPr lang="en-US" sz="800" b="0" i="0" u="none" strike="noStrike">
                        <a:effectLst/>
                        <a:latin typeface="Arial" panose="020B0604020202020204" pitchFamily="34" charset="0"/>
                      </a:endParaRPr>
                    </a:p>
                  </a:txBody>
                  <a:tcPr marL="4956" marR="4956" marT="4956" marB="0" anchor="b"/>
                </a:tc>
                <a:tc>
                  <a:txBody>
                    <a:bodyPr/>
                    <a:lstStyle/>
                    <a:p>
                      <a:pPr algn="l" fontAlgn="b"/>
                      <a:endParaRPr lang="en-US" sz="800" b="0" i="0" u="none" strike="noStrike">
                        <a:effectLst/>
                        <a:latin typeface="Arial" panose="020B0604020202020204" pitchFamily="34" charset="0"/>
                      </a:endParaRPr>
                    </a:p>
                  </a:txBody>
                  <a:tcPr marL="4956" marR="4956" marT="4956" marB="0" anchor="b"/>
                </a:tc>
                <a:extLst>
                  <a:ext uri="{0D108BD9-81ED-4DB2-BD59-A6C34878D82A}">
                    <a16:rowId xmlns:a16="http://schemas.microsoft.com/office/drawing/2014/main" val="1530012513"/>
                  </a:ext>
                </a:extLst>
              </a:tr>
              <a:tr h="153166">
                <a:tc>
                  <a:txBody>
                    <a:bodyPr/>
                    <a:lstStyle/>
                    <a:p>
                      <a:pPr algn="l" fontAlgn="b"/>
                      <a:endParaRPr lang="en-US" sz="800" b="0" i="0" u="none" strike="noStrike">
                        <a:effectLst/>
                        <a:latin typeface="Arial" panose="020B0604020202020204" pitchFamily="34" charset="0"/>
                      </a:endParaRPr>
                    </a:p>
                  </a:txBody>
                  <a:tcPr marL="4956" marR="4956" marT="4956" marB="0" anchor="b"/>
                </a:tc>
                <a:tc gridSpan="2">
                  <a:txBody>
                    <a:bodyPr/>
                    <a:lstStyle/>
                    <a:p>
                      <a:pPr algn="l" fontAlgn="ctr"/>
                      <a:r>
                        <a:rPr lang="en-US" sz="800" u="none" strike="noStrike">
                          <a:effectLst/>
                        </a:rPr>
                        <a:t>Loan amount</a:t>
                      </a:r>
                      <a:endParaRPr lang="en-US" sz="800" b="0" i="1" u="none" strike="noStrike">
                        <a:solidFill>
                          <a:srgbClr val="595959"/>
                        </a:solidFill>
                        <a:effectLst/>
                        <a:latin typeface="Arial" panose="020B0604020202020204" pitchFamily="34" charset="0"/>
                      </a:endParaRPr>
                    </a:p>
                  </a:txBody>
                  <a:tcPr marL="4956" marR="4956" marT="4956" marB="0" anchor="ctr"/>
                </a:tc>
                <a:tc hMerge="1">
                  <a:txBody>
                    <a:bodyPr/>
                    <a:lstStyle/>
                    <a:p>
                      <a:endParaRPr lang="en-US"/>
                    </a:p>
                  </a:txBody>
                  <a:tcPr/>
                </a:tc>
                <a:tc>
                  <a:txBody>
                    <a:bodyPr/>
                    <a:lstStyle/>
                    <a:p>
                      <a:pPr algn="r" fontAlgn="b"/>
                      <a:r>
                        <a:rPr lang="en-US" sz="800" u="none" strike="noStrike">
                          <a:effectLst/>
                        </a:rPr>
                        <a:t>$7,903.00</a:t>
                      </a:r>
                      <a:endParaRPr lang="en-US" sz="800" b="0" i="0" u="none" strike="noStrike">
                        <a:solidFill>
                          <a:srgbClr val="404040"/>
                        </a:solidFill>
                        <a:effectLst/>
                        <a:latin typeface="Arial" panose="020B0604020202020204" pitchFamily="34" charset="0"/>
                      </a:endParaRPr>
                    </a:p>
                  </a:txBody>
                  <a:tcPr marL="4956" marR="4956" marT="4956" marB="0" anchor="b"/>
                </a:tc>
                <a:tc>
                  <a:txBody>
                    <a:bodyPr/>
                    <a:lstStyle/>
                    <a:p>
                      <a:pPr algn="l" fontAlgn="b"/>
                      <a:endParaRPr lang="en-US" sz="800" b="0" i="0" u="none" strike="noStrike">
                        <a:effectLst/>
                        <a:latin typeface="Arial" panose="020B0604020202020204" pitchFamily="34" charset="0"/>
                      </a:endParaRPr>
                    </a:p>
                  </a:txBody>
                  <a:tcPr marL="4956" marR="4956" marT="4956" marB="0" anchor="b"/>
                </a:tc>
                <a:tc gridSpan="2">
                  <a:txBody>
                    <a:bodyPr/>
                    <a:lstStyle/>
                    <a:p>
                      <a:pPr algn="l" fontAlgn="ctr"/>
                      <a:r>
                        <a:rPr lang="en-US" sz="800" u="none" strike="noStrike">
                          <a:effectLst/>
                        </a:rPr>
                        <a:t>Scheduled payment</a:t>
                      </a:r>
                      <a:endParaRPr lang="en-US" sz="800" b="0" i="1" u="none" strike="noStrike">
                        <a:solidFill>
                          <a:srgbClr val="595959"/>
                        </a:solidFill>
                        <a:effectLst/>
                        <a:latin typeface="Arial" panose="020B0604020202020204" pitchFamily="34" charset="0"/>
                      </a:endParaRPr>
                    </a:p>
                  </a:txBody>
                  <a:tcPr marL="4956" marR="4956" marT="4956" marB="0" anchor="ctr"/>
                </a:tc>
                <a:tc hMerge="1">
                  <a:txBody>
                    <a:bodyPr/>
                    <a:lstStyle/>
                    <a:p>
                      <a:endParaRPr lang="en-US"/>
                    </a:p>
                  </a:txBody>
                  <a:tcPr/>
                </a:tc>
                <a:tc>
                  <a:txBody>
                    <a:bodyPr/>
                    <a:lstStyle/>
                    <a:p>
                      <a:pPr algn="r" fontAlgn="b"/>
                      <a:r>
                        <a:rPr lang="en-US" sz="800" u="none" strike="noStrike">
                          <a:effectLst/>
                        </a:rPr>
                        <a:t>$84.02</a:t>
                      </a:r>
                      <a:endParaRPr lang="en-US" sz="800" b="0" i="0" u="none" strike="noStrike">
                        <a:solidFill>
                          <a:srgbClr val="404040"/>
                        </a:solidFill>
                        <a:effectLst/>
                        <a:latin typeface="Arial" panose="020B0604020202020204" pitchFamily="34" charset="0"/>
                      </a:endParaRPr>
                    </a:p>
                  </a:txBody>
                  <a:tcPr marL="4956" marR="4956" marT="4956" marB="0" anchor="b"/>
                </a:tc>
                <a:tc>
                  <a:txBody>
                    <a:bodyPr/>
                    <a:lstStyle/>
                    <a:p>
                      <a:pPr algn="l" fontAlgn="b"/>
                      <a:endParaRPr lang="en-US" sz="800" b="0" i="0" u="none" strike="noStrike">
                        <a:effectLst/>
                        <a:latin typeface="Arial" panose="020B0604020202020204" pitchFamily="34" charset="0"/>
                      </a:endParaRPr>
                    </a:p>
                  </a:txBody>
                  <a:tcPr marL="4956" marR="4956" marT="4956" marB="0" anchor="b"/>
                </a:tc>
                <a:tc>
                  <a:txBody>
                    <a:bodyPr/>
                    <a:lstStyle/>
                    <a:p>
                      <a:pPr algn="l" fontAlgn="b"/>
                      <a:endParaRPr lang="en-US" sz="800" b="0" i="0" u="none" strike="noStrike">
                        <a:effectLst/>
                        <a:latin typeface="Arial" panose="020B0604020202020204" pitchFamily="34" charset="0"/>
                      </a:endParaRPr>
                    </a:p>
                  </a:txBody>
                  <a:tcPr marL="4956" marR="4956" marT="4956" marB="0" anchor="b"/>
                </a:tc>
                <a:extLst>
                  <a:ext uri="{0D108BD9-81ED-4DB2-BD59-A6C34878D82A}">
                    <a16:rowId xmlns:a16="http://schemas.microsoft.com/office/drawing/2014/main" val="3542557073"/>
                  </a:ext>
                </a:extLst>
              </a:tr>
              <a:tr h="153166">
                <a:tc>
                  <a:txBody>
                    <a:bodyPr/>
                    <a:lstStyle/>
                    <a:p>
                      <a:pPr algn="l" fontAlgn="b"/>
                      <a:endParaRPr lang="en-US" sz="800" b="0" i="0" u="none" strike="noStrike">
                        <a:effectLst/>
                        <a:latin typeface="Arial" panose="020B0604020202020204" pitchFamily="34" charset="0"/>
                      </a:endParaRPr>
                    </a:p>
                  </a:txBody>
                  <a:tcPr marL="4956" marR="4956" marT="4956" marB="0" anchor="b"/>
                </a:tc>
                <a:tc gridSpan="2">
                  <a:txBody>
                    <a:bodyPr/>
                    <a:lstStyle/>
                    <a:p>
                      <a:pPr algn="l" fontAlgn="ctr"/>
                      <a:r>
                        <a:rPr lang="en-US" sz="800" u="none" strike="noStrike">
                          <a:effectLst/>
                        </a:rPr>
                        <a:t>Annual interest rate</a:t>
                      </a:r>
                      <a:endParaRPr lang="en-US" sz="800" b="0" i="1" u="none" strike="noStrike">
                        <a:solidFill>
                          <a:srgbClr val="595959"/>
                        </a:solidFill>
                        <a:effectLst/>
                        <a:latin typeface="Arial" panose="020B0604020202020204" pitchFamily="34" charset="0"/>
                      </a:endParaRPr>
                    </a:p>
                  </a:txBody>
                  <a:tcPr marL="4956" marR="4956" marT="4956" marB="0" anchor="ctr"/>
                </a:tc>
                <a:tc hMerge="1">
                  <a:txBody>
                    <a:bodyPr/>
                    <a:lstStyle/>
                    <a:p>
                      <a:endParaRPr lang="en-US"/>
                    </a:p>
                  </a:txBody>
                  <a:tcPr/>
                </a:tc>
                <a:tc>
                  <a:txBody>
                    <a:bodyPr/>
                    <a:lstStyle/>
                    <a:p>
                      <a:pPr algn="r" fontAlgn="b"/>
                      <a:r>
                        <a:rPr lang="en-US" sz="800" u="none" strike="noStrike">
                          <a:effectLst/>
                        </a:rPr>
                        <a:t>5.05%</a:t>
                      </a:r>
                      <a:endParaRPr lang="en-US" sz="800" b="0" i="0" u="none" strike="noStrike">
                        <a:solidFill>
                          <a:srgbClr val="404040"/>
                        </a:solidFill>
                        <a:effectLst/>
                        <a:latin typeface="Arial" panose="020B0604020202020204" pitchFamily="34" charset="0"/>
                      </a:endParaRPr>
                    </a:p>
                  </a:txBody>
                  <a:tcPr marL="4956" marR="4956" marT="4956" marB="0" anchor="b"/>
                </a:tc>
                <a:tc>
                  <a:txBody>
                    <a:bodyPr/>
                    <a:lstStyle/>
                    <a:p>
                      <a:pPr algn="l" fontAlgn="b"/>
                      <a:endParaRPr lang="en-US" sz="800" b="0" i="0" u="none" strike="noStrike">
                        <a:effectLst/>
                        <a:latin typeface="Arial" panose="020B0604020202020204" pitchFamily="34" charset="0"/>
                      </a:endParaRPr>
                    </a:p>
                  </a:txBody>
                  <a:tcPr marL="4956" marR="4956" marT="4956" marB="0" anchor="b"/>
                </a:tc>
                <a:tc gridSpan="2">
                  <a:txBody>
                    <a:bodyPr/>
                    <a:lstStyle/>
                    <a:p>
                      <a:pPr algn="l" fontAlgn="ctr"/>
                      <a:r>
                        <a:rPr lang="en-US" sz="800" u="none" strike="noStrike">
                          <a:effectLst/>
                        </a:rPr>
                        <a:t>Scheduled number of payments</a:t>
                      </a:r>
                      <a:endParaRPr lang="en-US" sz="800" b="0" i="1" u="none" strike="noStrike">
                        <a:solidFill>
                          <a:srgbClr val="595959"/>
                        </a:solidFill>
                        <a:effectLst/>
                        <a:latin typeface="Arial" panose="020B0604020202020204" pitchFamily="34" charset="0"/>
                      </a:endParaRPr>
                    </a:p>
                  </a:txBody>
                  <a:tcPr marL="4956" marR="4956" marT="4956" marB="0" anchor="ctr"/>
                </a:tc>
                <a:tc hMerge="1">
                  <a:txBody>
                    <a:bodyPr/>
                    <a:lstStyle/>
                    <a:p>
                      <a:endParaRPr lang="en-US"/>
                    </a:p>
                  </a:txBody>
                  <a:tcPr/>
                </a:tc>
                <a:tc>
                  <a:txBody>
                    <a:bodyPr/>
                    <a:lstStyle/>
                    <a:p>
                      <a:pPr algn="r" fontAlgn="b"/>
                      <a:r>
                        <a:rPr lang="en-US" sz="800" u="none" strike="noStrike">
                          <a:effectLst/>
                        </a:rPr>
                        <a:t>120</a:t>
                      </a:r>
                      <a:endParaRPr lang="en-US" sz="800" b="0" i="0" u="none" strike="noStrike">
                        <a:solidFill>
                          <a:srgbClr val="404040"/>
                        </a:solidFill>
                        <a:effectLst/>
                        <a:latin typeface="Arial" panose="020B0604020202020204" pitchFamily="34" charset="0"/>
                      </a:endParaRPr>
                    </a:p>
                  </a:txBody>
                  <a:tcPr marL="4956" marR="4956" marT="4956" marB="0" anchor="b"/>
                </a:tc>
                <a:tc>
                  <a:txBody>
                    <a:bodyPr/>
                    <a:lstStyle/>
                    <a:p>
                      <a:pPr algn="l" fontAlgn="b"/>
                      <a:endParaRPr lang="en-US" sz="800" b="0" i="0" u="none" strike="noStrike">
                        <a:effectLst/>
                        <a:latin typeface="Arial" panose="020B0604020202020204" pitchFamily="34" charset="0"/>
                      </a:endParaRPr>
                    </a:p>
                  </a:txBody>
                  <a:tcPr marL="4956" marR="4956" marT="4956" marB="0" anchor="b"/>
                </a:tc>
                <a:tc>
                  <a:txBody>
                    <a:bodyPr/>
                    <a:lstStyle/>
                    <a:p>
                      <a:pPr algn="l" fontAlgn="b"/>
                      <a:endParaRPr lang="en-US" sz="800" b="0" i="0" u="none" strike="noStrike">
                        <a:effectLst/>
                        <a:latin typeface="Arial" panose="020B0604020202020204" pitchFamily="34" charset="0"/>
                      </a:endParaRPr>
                    </a:p>
                  </a:txBody>
                  <a:tcPr marL="4956" marR="4956" marT="4956" marB="0" anchor="b"/>
                </a:tc>
                <a:extLst>
                  <a:ext uri="{0D108BD9-81ED-4DB2-BD59-A6C34878D82A}">
                    <a16:rowId xmlns:a16="http://schemas.microsoft.com/office/drawing/2014/main" val="2047259027"/>
                  </a:ext>
                </a:extLst>
              </a:tr>
              <a:tr h="153166">
                <a:tc>
                  <a:txBody>
                    <a:bodyPr/>
                    <a:lstStyle/>
                    <a:p>
                      <a:pPr algn="l" fontAlgn="b"/>
                      <a:endParaRPr lang="en-US" sz="800" b="0" i="0" u="none" strike="noStrike">
                        <a:effectLst/>
                        <a:latin typeface="Arial" panose="020B0604020202020204" pitchFamily="34" charset="0"/>
                      </a:endParaRPr>
                    </a:p>
                  </a:txBody>
                  <a:tcPr marL="4956" marR="4956" marT="4956" marB="0" anchor="b"/>
                </a:tc>
                <a:tc gridSpan="2">
                  <a:txBody>
                    <a:bodyPr/>
                    <a:lstStyle/>
                    <a:p>
                      <a:pPr algn="l" fontAlgn="ctr"/>
                      <a:r>
                        <a:rPr lang="en-US" sz="800" u="none" strike="noStrike">
                          <a:effectLst/>
                        </a:rPr>
                        <a:t>Loan period in years</a:t>
                      </a:r>
                      <a:endParaRPr lang="en-US" sz="800" b="0" i="1" u="none" strike="noStrike">
                        <a:solidFill>
                          <a:srgbClr val="595959"/>
                        </a:solidFill>
                        <a:effectLst/>
                        <a:latin typeface="Arial" panose="020B0604020202020204" pitchFamily="34" charset="0"/>
                      </a:endParaRPr>
                    </a:p>
                  </a:txBody>
                  <a:tcPr marL="4956" marR="4956" marT="4956" marB="0" anchor="ctr"/>
                </a:tc>
                <a:tc hMerge="1">
                  <a:txBody>
                    <a:bodyPr/>
                    <a:lstStyle/>
                    <a:p>
                      <a:endParaRPr lang="en-US"/>
                    </a:p>
                  </a:txBody>
                  <a:tcPr/>
                </a:tc>
                <a:tc>
                  <a:txBody>
                    <a:bodyPr/>
                    <a:lstStyle/>
                    <a:p>
                      <a:pPr algn="r" fontAlgn="b"/>
                      <a:r>
                        <a:rPr lang="en-US" sz="800" u="none" strike="noStrike">
                          <a:effectLst/>
                        </a:rPr>
                        <a:t>10</a:t>
                      </a:r>
                      <a:endParaRPr lang="en-US" sz="800" b="0" i="0" u="none" strike="noStrike">
                        <a:solidFill>
                          <a:srgbClr val="404040"/>
                        </a:solidFill>
                        <a:effectLst/>
                        <a:latin typeface="Arial" panose="020B0604020202020204" pitchFamily="34" charset="0"/>
                      </a:endParaRPr>
                    </a:p>
                  </a:txBody>
                  <a:tcPr marL="4956" marR="4956" marT="4956" marB="0" anchor="b"/>
                </a:tc>
                <a:tc>
                  <a:txBody>
                    <a:bodyPr/>
                    <a:lstStyle/>
                    <a:p>
                      <a:pPr algn="l" fontAlgn="b"/>
                      <a:endParaRPr lang="en-US" sz="800" b="0" i="0" u="none" strike="noStrike">
                        <a:effectLst/>
                        <a:latin typeface="Arial" panose="020B0604020202020204" pitchFamily="34" charset="0"/>
                      </a:endParaRPr>
                    </a:p>
                  </a:txBody>
                  <a:tcPr marL="4956" marR="4956" marT="4956" marB="0" anchor="b"/>
                </a:tc>
                <a:tc gridSpan="2">
                  <a:txBody>
                    <a:bodyPr/>
                    <a:lstStyle/>
                    <a:p>
                      <a:pPr algn="l" fontAlgn="ctr"/>
                      <a:r>
                        <a:rPr lang="en-US" sz="800" u="none" strike="noStrike">
                          <a:effectLst/>
                        </a:rPr>
                        <a:t>Actual number of payments</a:t>
                      </a:r>
                      <a:endParaRPr lang="en-US" sz="800" b="0" i="1" u="none" strike="noStrike">
                        <a:solidFill>
                          <a:srgbClr val="595959"/>
                        </a:solidFill>
                        <a:effectLst/>
                        <a:latin typeface="Arial" panose="020B0604020202020204" pitchFamily="34" charset="0"/>
                      </a:endParaRPr>
                    </a:p>
                  </a:txBody>
                  <a:tcPr marL="4956" marR="4956" marT="4956" marB="0" anchor="ctr"/>
                </a:tc>
                <a:tc hMerge="1">
                  <a:txBody>
                    <a:bodyPr/>
                    <a:lstStyle/>
                    <a:p>
                      <a:endParaRPr lang="en-US"/>
                    </a:p>
                  </a:txBody>
                  <a:tcPr/>
                </a:tc>
                <a:tc>
                  <a:txBody>
                    <a:bodyPr/>
                    <a:lstStyle/>
                    <a:p>
                      <a:pPr algn="r" fontAlgn="b"/>
                      <a:r>
                        <a:rPr lang="en-US" sz="800" u="none" strike="noStrike">
                          <a:effectLst/>
                        </a:rPr>
                        <a:t>38</a:t>
                      </a:r>
                      <a:endParaRPr lang="en-US" sz="800" b="0" i="0" u="none" strike="noStrike">
                        <a:solidFill>
                          <a:srgbClr val="404040"/>
                        </a:solidFill>
                        <a:effectLst/>
                        <a:latin typeface="Arial" panose="020B0604020202020204" pitchFamily="34" charset="0"/>
                      </a:endParaRPr>
                    </a:p>
                  </a:txBody>
                  <a:tcPr marL="4956" marR="4956" marT="4956" marB="0" anchor="b"/>
                </a:tc>
                <a:tc>
                  <a:txBody>
                    <a:bodyPr/>
                    <a:lstStyle/>
                    <a:p>
                      <a:pPr algn="l" fontAlgn="b"/>
                      <a:endParaRPr lang="en-US" sz="800" b="0" i="0" u="none" strike="noStrike">
                        <a:effectLst/>
                        <a:latin typeface="Arial" panose="020B0604020202020204" pitchFamily="34" charset="0"/>
                      </a:endParaRPr>
                    </a:p>
                  </a:txBody>
                  <a:tcPr marL="4956" marR="4956" marT="4956" marB="0" anchor="b"/>
                </a:tc>
                <a:tc>
                  <a:txBody>
                    <a:bodyPr/>
                    <a:lstStyle/>
                    <a:p>
                      <a:pPr algn="l" fontAlgn="b"/>
                      <a:endParaRPr lang="en-US" sz="800" b="0" i="0" u="none" strike="noStrike">
                        <a:effectLst/>
                        <a:latin typeface="Arial" panose="020B0604020202020204" pitchFamily="34" charset="0"/>
                      </a:endParaRPr>
                    </a:p>
                  </a:txBody>
                  <a:tcPr marL="4956" marR="4956" marT="4956" marB="0" anchor="b"/>
                </a:tc>
                <a:extLst>
                  <a:ext uri="{0D108BD9-81ED-4DB2-BD59-A6C34878D82A}">
                    <a16:rowId xmlns:a16="http://schemas.microsoft.com/office/drawing/2014/main" val="2273198542"/>
                  </a:ext>
                </a:extLst>
              </a:tr>
              <a:tr h="153166">
                <a:tc>
                  <a:txBody>
                    <a:bodyPr/>
                    <a:lstStyle/>
                    <a:p>
                      <a:pPr algn="l" fontAlgn="b"/>
                      <a:endParaRPr lang="en-US" sz="800" b="0" i="0" u="none" strike="noStrike">
                        <a:effectLst/>
                        <a:latin typeface="Arial" panose="020B0604020202020204" pitchFamily="34" charset="0"/>
                      </a:endParaRPr>
                    </a:p>
                  </a:txBody>
                  <a:tcPr marL="4956" marR="4956" marT="4956" marB="0" anchor="b"/>
                </a:tc>
                <a:tc gridSpan="2">
                  <a:txBody>
                    <a:bodyPr/>
                    <a:lstStyle/>
                    <a:p>
                      <a:pPr algn="l" fontAlgn="ctr"/>
                      <a:r>
                        <a:rPr lang="en-US" sz="800" u="none" strike="noStrike">
                          <a:effectLst/>
                        </a:rPr>
                        <a:t>Number of payments per year</a:t>
                      </a:r>
                      <a:endParaRPr lang="en-US" sz="800" b="0" i="1" u="none" strike="noStrike">
                        <a:solidFill>
                          <a:srgbClr val="595959"/>
                        </a:solidFill>
                        <a:effectLst/>
                        <a:latin typeface="Arial" panose="020B0604020202020204" pitchFamily="34" charset="0"/>
                      </a:endParaRPr>
                    </a:p>
                  </a:txBody>
                  <a:tcPr marL="4956" marR="4956" marT="4956" marB="0" anchor="ctr"/>
                </a:tc>
                <a:tc hMerge="1">
                  <a:txBody>
                    <a:bodyPr/>
                    <a:lstStyle/>
                    <a:p>
                      <a:endParaRPr lang="en-US"/>
                    </a:p>
                  </a:txBody>
                  <a:tcPr/>
                </a:tc>
                <a:tc>
                  <a:txBody>
                    <a:bodyPr/>
                    <a:lstStyle/>
                    <a:p>
                      <a:pPr algn="r" fontAlgn="b"/>
                      <a:r>
                        <a:rPr lang="en-US" sz="800" u="none" strike="noStrike">
                          <a:effectLst/>
                        </a:rPr>
                        <a:t>12</a:t>
                      </a:r>
                      <a:endParaRPr lang="en-US" sz="800" b="0" i="0" u="none" strike="noStrike">
                        <a:solidFill>
                          <a:srgbClr val="404040"/>
                        </a:solidFill>
                        <a:effectLst/>
                        <a:latin typeface="Arial" panose="020B0604020202020204" pitchFamily="34" charset="0"/>
                      </a:endParaRPr>
                    </a:p>
                  </a:txBody>
                  <a:tcPr marL="4956" marR="4956" marT="4956" marB="0" anchor="b"/>
                </a:tc>
                <a:tc>
                  <a:txBody>
                    <a:bodyPr/>
                    <a:lstStyle/>
                    <a:p>
                      <a:pPr algn="l" fontAlgn="b"/>
                      <a:endParaRPr lang="en-US" sz="800" b="0" i="0" u="none" strike="noStrike">
                        <a:effectLst/>
                        <a:latin typeface="Arial" panose="020B0604020202020204" pitchFamily="34" charset="0"/>
                      </a:endParaRPr>
                    </a:p>
                  </a:txBody>
                  <a:tcPr marL="4956" marR="4956" marT="4956" marB="0" anchor="b"/>
                </a:tc>
                <a:tc gridSpan="2">
                  <a:txBody>
                    <a:bodyPr/>
                    <a:lstStyle/>
                    <a:p>
                      <a:pPr algn="l" fontAlgn="ctr"/>
                      <a:r>
                        <a:rPr lang="en-US" sz="800" u="none" strike="noStrike">
                          <a:effectLst/>
                        </a:rPr>
                        <a:t>Total early payments</a:t>
                      </a:r>
                      <a:endParaRPr lang="en-US" sz="800" b="0" i="1" u="none" strike="noStrike">
                        <a:solidFill>
                          <a:srgbClr val="595959"/>
                        </a:solidFill>
                        <a:effectLst/>
                        <a:latin typeface="Arial" panose="020B0604020202020204" pitchFamily="34" charset="0"/>
                      </a:endParaRPr>
                    </a:p>
                  </a:txBody>
                  <a:tcPr marL="4956" marR="4956" marT="4956" marB="0" anchor="ctr"/>
                </a:tc>
                <a:tc hMerge="1">
                  <a:txBody>
                    <a:bodyPr/>
                    <a:lstStyle/>
                    <a:p>
                      <a:endParaRPr lang="en-US"/>
                    </a:p>
                  </a:txBody>
                  <a:tcPr/>
                </a:tc>
                <a:tc>
                  <a:txBody>
                    <a:bodyPr/>
                    <a:lstStyle/>
                    <a:p>
                      <a:pPr algn="r" fontAlgn="b"/>
                      <a:r>
                        <a:rPr lang="en-US" sz="800" u="none" strike="noStrike">
                          <a:effectLst/>
                        </a:rPr>
                        <a:t>$5,433.13</a:t>
                      </a:r>
                      <a:endParaRPr lang="en-US" sz="800" b="0" i="0" u="none" strike="noStrike">
                        <a:solidFill>
                          <a:srgbClr val="404040"/>
                        </a:solidFill>
                        <a:effectLst/>
                        <a:latin typeface="Arial" panose="020B0604020202020204" pitchFamily="34" charset="0"/>
                      </a:endParaRPr>
                    </a:p>
                  </a:txBody>
                  <a:tcPr marL="4956" marR="4956" marT="4956" marB="0" anchor="b"/>
                </a:tc>
                <a:tc>
                  <a:txBody>
                    <a:bodyPr/>
                    <a:lstStyle/>
                    <a:p>
                      <a:pPr algn="l" fontAlgn="b"/>
                      <a:endParaRPr lang="en-US" sz="800" b="0" i="0" u="none" strike="noStrike">
                        <a:effectLst/>
                        <a:latin typeface="Arial" panose="020B0604020202020204" pitchFamily="34" charset="0"/>
                      </a:endParaRPr>
                    </a:p>
                  </a:txBody>
                  <a:tcPr marL="4956" marR="4956" marT="4956" marB="0" anchor="b"/>
                </a:tc>
                <a:tc>
                  <a:txBody>
                    <a:bodyPr/>
                    <a:lstStyle/>
                    <a:p>
                      <a:pPr algn="l" fontAlgn="b"/>
                      <a:endParaRPr lang="en-US" sz="800" b="0" i="0" u="none" strike="noStrike">
                        <a:effectLst/>
                        <a:latin typeface="Arial" panose="020B0604020202020204" pitchFamily="34" charset="0"/>
                      </a:endParaRPr>
                    </a:p>
                  </a:txBody>
                  <a:tcPr marL="4956" marR="4956" marT="4956" marB="0" anchor="b"/>
                </a:tc>
                <a:extLst>
                  <a:ext uri="{0D108BD9-81ED-4DB2-BD59-A6C34878D82A}">
                    <a16:rowId xmlns:a16="http://schemas.microsoft.com/office/drawing/2014/main" val="2626137238"/>
                  </a:ext>
                </a:extLst>
              </a:tr>
              <a:tr h="153166">
                <a:tc>
                  <a:txBody>
                    <a:bodyPr/>
                    <a:lstStyle/>
                    <a:p>
                      <a:pPr algn="l" fontAlgn="b"/>
                      <a:endParaRPr lang="en-US" sz="800" b="0" i="0" u="none" strike="noStrike">
                        <a:effectLst/>
                        <a:latin typeface="Arial" panose="020B0604020202020204" pitchFamily="34" charset="0"/>
                      </a:endParaRPr>
                    </a:p>
                  </a:txBody>
                  <a:tcPr marL="4956" marR="4956" marT="4956" marB="0" anchor="b"/>
                </a:tc>
                <a:tc gridSpan="2">
                  <a:txBody>
                    <a:bodyPr/>
                    <a:lstStyle/>
                    <a:p>
                      <a:pPr algn="l" fontAlgn="ctr"/>
                      <a:r>
                        <a:rPr lang="en-US" sz="800" u="none" strike="noStrike">
                          <a:effectLst/>
                        </a:rPr>
                        <a:t>Start date of loan</a:t>
                      </a:r>
                      <a:endParaRPr lang="en-US" sz="800" b="0" i="1" u="none" strike="noStrike">
                        <a:solidFill>
                          <a:srgbClr val="595959"/>
                        </a:solidFill>
                        <a:effectLst/>
                        <a:latin typeface="Arial" panose="020B0604020202020204" pitchFamily="34" charset="0"/>
                      </a:endParaRPr>
                    </a:p>
                  </a:txBody>
                  <a:tcPr marL="4956" marR="4956" marT="4956" marB="0" anchor="ctr"/>
                </a:tc>
                <a:tc hMerge="1">
                  <a:txBody>
                    <a:bodyPr/>
                    <a:lstStyle/>
                    <a:p>
                      <a:endParaRPr lang="en-US"/>
                    </a:p>
                  </a:txBody>
                  <a:tcPr/>
                </a:tc>
                <a:tc>
                  <a:txBody>
                    <a:bodyPr/>
                    <a:lstStyle/>
                    <a:p>
                      <a:pPr algn="r" fontAlgn="b"/>
                      <a:r>
                        <a:rPr lang="en-US" sz="800" u="none" strike="noStrike">
                          <a:effectLst/>
                        </a:rPr>
                        <a:t>8/3/2020</a:t>
                      </a:r>
                      <a:endParaRPr lang="en-US" sz="800" b="0" i="0" u="none" strike="noStrike">
                        <a:solidFill>
                          <a:srgbClr val="404040"/>
                        </a:solidFill>
                        <a:effectLst/>
                        <a:latin typeface="Arial" panose="020B0604020202020204" pitchFamily="34" charset="0"/>
                      </a:endParaRPr>
                    </a:p>
                  </a:txBody>
                  <a:tcPr marL="4956" marR="4956" marT="4956" marB="0" anchor="b"/>
                </a:tc>
                <a:tc>
                  <a:txBody>
                    <a:bodyPr/>
                    <a:lstStyle/>
                    <a:p>
                      <a:pPr algn="l" fontAlgn="b"/>
                      <a:endParaRPr lang="en-US" sz="800" b="0" i="0" u="none" strike="noStrike">
                        <a:effectLst/>
                        <a:latin typeface="Arial" panose="020B0604020202020204" pitchFamily="34" charset="0"/>
                      </a:endParaRPr>
                    </a:p>
                  </a:txBody>
                  <a:tcPr marL="4956" marR="4956" marT="4956" marB="0" anchor="b"/>
                </a:tc>
                <a:tc gridSpan="2">
                  <a:txBody>
                    <a:bodyPr/>
                    <a:lstStyle/>
                    <a:p>
                      <a:pPr algn="l" fontAlgn="ctr"/>
                      <a:r>
                        <a:rPr lang="en-US" sz="800" u="none" strike="noStrike">
                          <a:effectLst/>
                        </a:rPr>
                        <a:t>Total interest</a:t>
                      </a:r>
                      <a:endParaRPr lang="en-US" sz="800" b="0" i="1" u="none" strike="noStrike">
                        <a:solidFill>
                          <a:srgbClr val="595959"/>
                        </a:solidFill>
                        <a:effectLst/>
                        <a:latin typeface="Arial" panose="020B0604020202020204" pitchFamily="34" charset="0"/>
                      </a:endParaRPr>
                    </a:p>
                  </a:txBody>
                  <a:tcPr marL="4956" marR="4956" marT="4956" marB="0" anchor="ctr"/>
                </a:tc>
                <a:tc hMerge="1">
                  <a:txBody>
                    <a:bodyPr/>
                    <a:lstStyle/>
                    <a:p>
                      <a:endParaRPr lang="en-US"/>
                    </a:p>
                  </a:txBody>
                  <a:tcPr/>
                </a:tc>
                <a:tc>
                  <a:txBody>
                    <a:bodyPr/>
                    <a:lstStyle/>
                    <a:p>
                      <a:pPr algn="r" fontAlgn="b"/>
                      <a:r>
                        <a:rPr lang="en-US" sz="800" u="none" strike="noStrike">
                          <a:effectLst/>
                        </a:rPr>
                        <a:t>$639.25</a:t>
                      </a:r>
                      <a:endParaRPr lang="en-US" sz="800" b="0" i="0" u="none" strike="noStrike">
                        <a:solidFill>
                          <a:srgbClr val="404040"/>
                        </a:solidFill>
                        <a:effectLst/>
                        <a:latin typeface="Arial" panose="020B0604020202020204" pitchFamily="34" charset="0"/>
                      </a:endParaRPr>
                    </a:p>
                  </a:txBody>
                  <a:tcPr marL="4956" marR="4956" marT="4956" marB="0" anchor="b"/>
                </a:tc>
                <a:tc>
                  <a:txBody>
                    <a:bodyPr/>
                    <a:lstStyle/>
                    <a:p>
                      <a:pPr algn="l" fontAlgn="b"/>
                      <a:endParaRPr lang="en-US" sz="800" b="0" i="0" u="none" strike="noStrike">
                        <a:effectLst/>
                        <a:latin typeface="Arial" panose="020B0604020202020204" pitchFamily="34" charset="0"/>
                      </a:endParaRPr>
                    </a:p>
                  </a:txBody>
                  <a:tcPr marL="4956" marR="4956" marT="4956" marB="0" anchor="b"/>
                </a:tc>
                <a:tc>
                  <a:txBody>
                    <a:bodyPr/>
                    <a:lstStyle/>
                    <a:p>
                      <a:pPr algn="l" fontAlgn="b"/>
                      <a:endParaRPr lang="en-US" sz="800" b="0" i="0" u="none" strike="noStrike">
                        <a:effectLst/>
                        <a:latin typeface="Arial" panose="020B0604020202020204" pitchFamily="34" charset="0"/>
                      </a:endParaRPr>
                    </a:p>
                  </a:txBody>
                  <a:tcPr marL="4956" marR="4956" marT="4956" marB="0" anchor="b"/>
                </a:tc>
                <a:extLst>
                  <a:ext uri="{0D108BD9-81ED-4DB2-BD59-A6C34878D82A}">
                    <a16:rowId xmlns:a16="http://schemas.microsoft.com/office/drawing/2014/main" val="985469320"/>
                  </a:ext>
                </a:extLst>
              </a:tr>
              <a:tr h="116512">
                <a:tc>
                  <a:txBody>
                    <a:bodyPr/>
                    <a:lstStyle/>
                    <a:p>
                      <a:pPr algn="l" fontAlgn="b"/>
                      <a:endParaRPr lang="en-US" sz="800" b="0" i="0" u="none" strike="noStrike">
                        <a:effectLst/>
                        <a:latin typeface="Arial" panose="020B0604020202020204" pitchFamily="34" charset="0"/>
                      </a:endParaRPr>
                    </a:p>
                  </a:txBody>
                  <a:tcPr marL="4956" marR="4956" marT="4956" marB="0" anchor="b"/>
                </a:tc>
                <a:tc>
                  <a:txBody>
                    <a:bodyPr/>
                    <a:lstStyle/>
                    <a:p>
                      <a:pPr algn="l" fontAlgn="b"/>
                      <a:endParaRPr lang="en-US" sz="800" b="0" i="0" u="none" strike="noStrike">
                        <a:effectLst/>
                        <a:latin typeface="Arial" panose="020B0604020202020204" pitchFamily="34" charset="0"/>
                      </a:endParaRPr>
                    </a:p>
                  </a:txBody>
                  <a:tcPr marL="4956" marR="4956" marT="4956" marB="0" anchor="b"/>
                </a:tc>
                <a:tc>
                  <a:txBody>
                    <a:bodyPr/>
                    <a:lstStyle/>
                    <a:p>
                      <a:pPr algn="l" fontAlgn="b"/>
                      <a:endParaRPr lang="en-US" sz="800" b="0" i="0" u="none" strike="noStrike">
                        <a:effectLst/>
                        <a:latin typeface="Arial" panose="020B0604020202020204" pitchFamily="34" charset="0"/>
                      </a:endParaRPr>
                    </a:p>
                  </a:txBody>
                  <a:tcPr marL="4956" marR="4956" marT="4956" marB="0" anchor="b"/>
                </a:tc>
                <a:tc>
                  <a:txBody>
                    <a:bodyPr/>
                    <a:lstStyle/>
                    <a:p>
                      <a:pPr algn="l" fontAlgn="b"/>
                      <a:endParaRPr lang="en-US" sz="800" b="0" i="0" u="none" strike="noStrike">
                        <a:effectLst/>
                        <a:latin typeface="Arial" panose="020B0604020202020204" pitchFamily="34" charset="0"/>
                      </a:endParaRPr>
                    </a:p>
                  </a:txBody>
                  <a:tcPr marL="4956" marR="4956" marT="4956" marB="0" anchor="b"/>
                </a:tc>
                <a:tc>
                  <a:txBody>
                    <a:bodyPr/>
                    <a:lstStyle/>
                    <a:p>
                      <a:pPr algn="l" fontAlgn="b"/>
                      <a:endParaRPr lang="en-US" sz="800" b="0" i="0" u="none" strike="noStrike">
                        <a:effectLst/>
                        <a:latin typeface="Arial" panose="020B0604020202020204" pitchFamily="34" charset="0"/>
                      </a:endParaRPr>
                    </a:p>
                  </a:txBody>
                  <a:tcPr marL="4956" marR="4956" marT="4956" marB="0" anchor="b"/>
                </a:tc>
                <a:tc>
                  <a:txBody>
                    <a:bodyPr/>
                    <a:lstStyle/>
                    <a:p>
                      <a:pPr algn="l" fontAlgn="b"/>
                      <a:endParaRPr lang="en-US" sz="800" b="0" i="0" u="none" strike="noStrike">
                        <a:effectLst/>
                        <a:latin typeface="Arial" panose="020B0604020202020204" pitchFamily="34" charset="0"/>
                      </a:endParaRPr>
                    </a:p>
                  </a:txBody>
                  <a:tcPr marL="4956" marR="4956" marT="4956" marB="0" anchor="b"/>
                </a:tc>
                <a:tc>
                  <a:txBody>
                    <a:bodyPr/>
                    <a:lstStyle/>
                    <a:p>
                      <a:pPr algn="l" fontAlgn="b"/>
                      <a:endParaRPr lang="en-US" sz="800" b="0" i="0" u="none" strike="noStrike">
                        <a:effectLst/>
                        <a:latin typeface="Arial" panose="020B0604020202020204" pitchFamily="34" charset="0"/>
                      </a:endParaRPr>
                    </a:p>
                  </a:txBody>
                  <a:tcPr marL="4956" marR="4956" marT="4956" marB="0" anchor="b"/>
                </a:tc>
                <a:tc>
                  <a:txBody>
                    <a:bodyPr/>
                    <a:lstStyle/>
                    <a:p>
                      <a:pPr algn="l" fontAlgn="b"/>
                      <a:endParaRPr lang="en-US" sz="800" b="0" i="0" u="none" strike="noStrike">
                        <a:effectLst/>
                        <a:latin typeface="Arial" panose="020B0604020202020204" pitchFamily="34" charset="0"/>
                      </a:endParaRPr>
                    </a:p>
                  </a:txBody>
                  <a:tcPr marL="4956" marR="4956" marT="4956" marB="0" anchor="b"/>
                </a:tc>
                <a:tc>
                  <a:txBody>
                    <a:bodyPr/>
                    <a:lstStyle/>
                    <a:p>
                      <a:pPr algn="l" fontAlgn="b"/>
                      <a:endParaRPr lang="en-US" sz="800" b="0" i="0" u="none" strike="noStrike">
                        <a:effectLst/>
                        <a:latin typeface="Arial" panose="020B0604020202020204" pitchFamily="34" charset="0"/>
                      </a:endParaRPr>
                    </a:p>
                  </a:txBody>
                  <a:tcPr marL="4956" marR="4956" marT="4956" marB="0" anchor="b"/>
                </a:tc>
                <a:tc>
                  <a:txBody>
                    <a:bodyPr/>
                    <a:lstStyle/>
                    <a:p>
                      <a:pPr algn="l" fontAlgn="b"/>
                      <a:endParaRPr lang="en-US" sz="800" b="0" i="0" u="none" strike="noStrike">
                        <a:effectLst/>
                        <a:latin typeface="Arial" panose="020B0604020202020204" pitchFamily="34" charset="0"/>
                      </a:endParaRPr>
                    </a:p>
                  </a:txBody>
                  <a:tcPr marL="4956" marR="4956" marT="4956" marB="0" anchor="b"/>
                </a:tc>
                <a:extLst>
                  <a:ext uri="{0D108BD9-81ED-4DB2-BD59-A6C34878D82A}">
                    <a16:rowId xmlns:a16="http://schemas.microsoft.com/office/drawing/2014/main" val="2000006582"/>
                  </a:ext>
                </a:extLst>
              </a:tr>
              <a:tr h="153166">
                <a:tc>
                  <a:txBody>
                    <a:bodyPr/>
                    <a:lstStyle/>
                    <a:p>
                      <a:pPr algn="l" fontAlgn="b"/>
                      <a:endParaRPr lang="en-US" sz="800" b="0" i="0" u="none" strike="noStrike">
                        <a:effectLst/>
                        <a:latin typeface="Arial" panose="020B0604020202020204" pitchFamily="34" charset="0"/>
                      </a:endParaRPr>
                    </a:p>
                  </a:txBody>
                  <a:tcPr marL="4956" marR="4956" marT="4956" marB="0" anchor="b"/>
                </a:tc>
                <a:tc gridSpan="2">
                  <a:txBody>
                    <a:bodyPr/>
                    <a:lstStyle/>
                    <a:p>
                      <a:pPr algn="l" fontAlgn="ctr"/>
                      <a:r>
                        <a:rPr lang="en-US" sz="800" u="none" strike="noStrike">
                          <a:effectLst/>
                        </a:rPr>
                        <a:t>Optional extra payments</a:t>
                      </a:r>
                      <a:endParaRPr lang="en-US" sz="800" b="0" i="1" u="none" strike="noStrike">
                        <a:solidFill>
                          <a:srgbClr val="595959"/>
                        </a:solidFill>
                        <a:effectLst/>
                        <a:latin typeface="Arial" panose="020B0604020202020204" pitchFamily="34" charset="0"/>
                      </a:endParaRPr>
                    </a:p>
                  </a:txBody>
                  <a:tcPr marL="4956" marR="4956" marT="4956" marB="0" anchor="ctr"/>
                </a:tc>
                <a:tc hMerge="1">
                  <a:txBody>
                    <a:bodyPr/>
                    <a:lstStyle/>
                    <a:p>
                      <a:endParaRPr lang="en-US"/>
                    </a:p>
                  </a:txBody>
                  <a:tcPr/>
                </a:tc>
                <a:tc>
                  <a:txBody>
                    <a:bodyPr/>
                    <a:lstStyle/>
                    <a:p>
                      <a:pPr algn="r" fontAlgn="b"/>
                      <a:r>
                        <a:rPr lang="en-US" sz="800" u="none" strike="noStrike">
                          <a:effectLst/>
                        </a:rPr>
                        <a:t>$150.00</a:t>
                      </a:r>
                      <a:endParaRPr lang="en-US" sz="800" b="0" i="0" u="none" strike="noStrike">
                        <a:solidFill>
                          <a:srgbClr val="404040"/>
                        </a:solidFill>
                        <a:effectLst/>
                        <a:latin typeface="Arial" panose="020B0604020202020204" pitchFamily="34" charset="0"/>
                      </a:endParaRPr>
                    </a:p>
                  </a:txBody>
                  <a:tcPr marL="4956" marR="4956" marT="4956" marB="0" anchor="b"/>
                </a:tc>
                <a:tc>
                  <a:txBody>
                    <a:bodyPr/>
                    <a:lstStyle/>
                    <a:p>
                      <a:pPr algn="l" fontAlgn="b"/>
                      <a:endParaRPr lang="en-US" sz="800" b="0" i="0" u="none" strike="noStrike">
                        <a:effectLst/>
                        <a:latin typeface="Arial" panose="020B0604020202020204" pitchFamily="34" charset="0"/>
                      </a:endParaRPr>
                    </a:p>
                  </a:txBody>
                  <a:tcPr marL="4956" marR="4956" marT="4956" marB="0" anchor="b"/>
                </a:tc>
                <a:tc>
                  <a:txBody>
                    <a:bodyPr/>
                    <a:lstStyle/>
                    <a:p>
                      <a:pPr algn="l" fontAlgn="ctr"/>
                      <a:r>
                        <a:rPr lang="en-US" sz="800" u="none" strike="noStrike">
                          <a:effectLst/>
                        </a:rPr>
                        <a:t>LENDER NAME</a:t>
                      </a:r>
                      <a:endParaRPr lang="en-US" sz="800" b="1" i="0" u="none" strike="noStrike">
                        <a:solidFill>
                          <a:srgbClr val="635C50"/>
                        </a:solidFill>
                        <a:effectLst/>
                        <a:latin typeface="Arial" panose="020B0604020202020204" pitchFamily="34" charset="0"/>
                      </a:endParaRPr>
                    </a:p>
                  </a:txBody>
                  <a:tcPr marL="4956" marR="4956" marT="4956" marB="0" anchor="ctr"/>
                </a:tc>
                <a:tc gridSpan="2">
                  <a:txBody>
                    <a:bodyPr/>
                    <a:lstStyle/>
                    <a:p>
                      <a:pPr algn="r" fontAlgn="b"/>
                      <a:r>
                        <a:rPr lang="en-US" sz="800" u="none" strike="noStrike">
                          <a:effectLst/>
                        </a:rPr>
                        <a:t>Fannie Mae</a:t>
                      </a:r>
                      <a:endParaRPr lang="en-US" sz="800" b="0" i="0" u="none" strike="noStrike">
                        <a:solidFill>
                          <a:srgbClr val="404040"/>
                        </a:solidFill>
                        <a:effectLst/>
                        <a:latin typeface="Arial" panose="020B0604020202020204" pitchFamily="34" charset="0"/>
                      </a:endParaRPr>
                    </a:p>
                  </a:txBody>
                  <a:tcPr marL="4956" marR="4956" marT="4956" marB="0" anchor="b"/>
                </a:tc>
                <a:tc hMerge="1">
                  <a:txBody>
                    <a:bodyPr/>
                    <a:lstStyle/>
                    <a:p>
                      <a:endParaRPr lang="en-US"/>
                    </a:p>
                  </a:txBody>
                  <a:tcPr/>
                </a:tc>
                <a:tc>
                  <a:txBody>
                    <a:bodyPr/>
                    <a:lstStyle/>
                    <a:p>
                      <a:pPr algn="l" fontAlgn="b"/>
                      <a:endParaRPr lang="en-US" sz="800" b="0" i="0" u="none" strike="noStrike">
                        <a:effectLst/>
                        <a:latin typeface="Arial" panose="020B0604020202020204" pitchFamily="34" charset="0"/>
                      </a:endParaRPr>
                    </a:p>
                  </a:txBody>
                  <a:tcPr marL="4956" marR="4956" marT="4956" marB="0" anchor="b"/>
                </a:tc>
                <a:tc>
                  <a:txBody>
                    <a:bodyPr/>
                    <a:lstStyle/>
                    <a:p>
                      <a:pPr algn="l" fontAlgn="b"/>
                      <a:endParaRPr lang="en-US" sz="800" b="0" i="0" u="none" strike="noStrike">
                        <a:effectLst/>
                        <a:latin typeface="Arial" panose="020B0604020202020204" pitchFamily="34" charset="0"/>
                      </a:endParaRPr>
                    </a:p>
                  </a:txBody>
                  <a:tcPr marL="4956" marR="4956" marT="4956" marB="0" anchor="b"/>
                </a:tc>
                <a:extLst>
                  <a:ext uri="{0D108BD9-81ED-4DB2-BD59-A6C34878D82A}">
                    <a16:rowId xmlns:a16="http://schemas.microsoft.com/office/drawing/2014/main" val="3807448229"/>
                  </a:ext>
                </a:extLst>
              </a:tr>
              <a:tr h="116512">
                <a:tc>
                  <a:txBody>
                    <a:bodyPr/>
                    <a:lstStyle/>
                    <a:p>
                      <a:pPr algn="l" fontAlgn="b"/>
                      <a:endParaRPr lang="en-US" sz="800" b="0" i="0" u="none" strike="noStrike">
                        <a:effectLst/>
                        <a:latin typeface="Arial" panose="020B0604020202020204" pitchFamily="34" charset="0"/>
                      </a:endParaRPr>
                    </a:p>
                  </a:txBody>
                  <a:tcPr marL="4956" marR="4956" marT="4956" marB="0" anchor="b"/>
                </a:tc>
                <a:tc>
                  <a:txBody>
                    <a:bodyPr/>
                    <a:lstStyle/>
                    <a:p>
                      <a:pPr algn="l" fontAlgn="b"/>
                      <a:endParaRPr lang="en-US" sz="800" b="0" i="0" u="none" strike="noStrike">
                        <a:effectLst/>
                        <a:latin typeface="Arial" panose="020B0604020202020204" pitchFamily="34" charset="0"/>
                      </a:endParaRPr>
                    </a:p>
                  </a:txBody>
                  <a:tcPr marL="4956" marR="4956" marT="4956" marB="0" anchor="b"/>
                </a:tc>
                <a:tc>
                  <a:txBody>
                    <a:bodyPr/>
                    <a:lstStyle/>
                    <a:p>
                      <a:pPr algn="l" fontAlgn="b"/>
                      <a:endParaRPr lang="en-US" sz="800" b="0" i="0" u="none" strike="noStrike">
                        <a:effectLst/>
                        <a:latin typeface="Arial" panose="020B0604020202020204" pitchFamily="34" charset="0"/>
                      </a:endParaRPr>
                    </a:p>
                  </a:txBody>
                  <a:tcPr marL="4956" marR="4956" marT="4956" marB="0" anchor="b"/>
                </a:tc>
                <a:tc>
                  <a:txBody>
                    <a:bodyPr/>
                    <a:lstStyle/>
                    <a:p>
                      <a:pPr algn="l" fontAlgn="b"/>
                      <a:endParaRPr lang="en-US" sz="800" b="0" i="0" u="none" strike="noStrike">
                        <a:effectLst/>
                        <a:latin typeface="Arial" panose="020B0604020202020204" pitchFamily="34" charset="0"/>
                      </a:endParaRPr>
                    </a:p>
                  </a:txBody>
                  <a:tcPr marL="4956" marR="4956" marT="4956" marB="0" anchor="b"/>
                </a:tc>
                <a:tc>
                  <a:txBody>
                    <a:bodyPr/>
                    <a:lstStyle/>
                    <a:p>
                      <a:pPr algn="l" fontAlgn="b"/>
                      <a:endParaRPr lang="en-US" sz="800" b="0" i="0" u="none" strike="noStrike">
                        <a:effectLst/>
                        <a:latin typeface="Arial" panose="020B0604020202020204" pitchFamily="34" charset="0"/>
                      </a:endParaRPr>
                    </a:p>
                  </a:txBody>
                  <a:tcPr marL="4956" marR="4956" marT="4956" marB="0" anchor="b"/>
                </a:tc>
                <a:tc>
                  <a:txBody>
                    <a:bodyPr/>
                    <a:lstStyle/>
                    <a:p>
                      <a:pPr algn="l" fontAlgn="b"/>
                      <a:endParaRPr lang="en-US" sz="800" b="0" i="0" u="none" strike="noStrike">
                        <a:effectLst/>
                        <a:latin typeface="Arial" panose="020B0604020202020204" pitchFamily="34" charset="0"/>
                      </a:endParaRPr>
                    </a:p>
                  </a:txBody>
                  <a:tcPr marL="4956" marR="4956" marT="4956" marB="0" anchor="b"/>
                </a:tc>
                <a:tc>
                  <a:txBody>
                    <a:bodyPr/>
                    <a:lstStyle/>
                    <a:p>
                      <a:pPr algn="l" fontAlgn="b"/>
                      <a:endParaRPr lang="en-US" sz="800" b="0" i="0" u="none" strike="noStrike">
                        <a:effectLst/>
                        <a:latin typeface="Arial" panose="020B0604020202020204" pitchFamily="34" charset="0"/>
                      </a:endParaRPr>
                    </a:p>
                  </a:txBody>
                  <a:tcPr marL="4956" marR="4956" marT="4956" marB="0" anchor="b"/>
                </a:tc>
                <a:tc>
                  <a:txBody>
                    <a:bodyPr/>
                    <a:lstStyle/>
                    <a:p>
                      <a:pPr algn="l" fontAlgn="b"/>
                      <a:endParaRPr lang="en-US" sz="800" b="0" i="0" u="none" strike="noStrike">
                        <a:effectLst/>
                        <a:latin typeface="Arial" panose="020B0604020202020204" pitchFamily="34" charset="0"/>
                      </a:endParaRPr>
                    </a:p>
                  </a:txBody>
                  <a:tcPr marL="4956" marR="4956" marT="4956" marB="0" anchor="b"/>
                </a:tc>
                <a:tc>
                  <a:txBody>
                    <a:bodyPr/>
                    <a:lstStyle/>
                    <a:p>
                      <a:pPr algn="l" fontAlgn="b"/>
                      <a:endParaRPr lang="en-US" sz="800" b="0" i="0" u="none" strike="noStrike">
                        <a:effectLst/>
                        <a:latin typeface="Arial" panose="020B0604020202020204" pitchFamily="34" charset="0"/>
                      </a:endParaRPr>
                    </a:p>
                  </a:txBody>
                  <a:tcPr marL="4956" marR="4956" marT="4956" marB="0" anchor="b"/>
                </a:tc>
                <a:tc>
                  <a:txBody>
                    <a:bodyPr/>
                    <a:lstStyle/>
                    <a:p>
                      <a:pPr algn="l" fontAlgn="b"/>
                      <a:endParaRPr lang="en-US" sz="800" b="0" i="0" u="none" strike="noStrike">
                        <a:effectLst/>
                        <a:latin typeface="Arial" panose="020B0604020202020204" pitchFamily="34" charset="0"/>
                      </a:endParaRPr>
                    </a:p>
                  </a:txBody>
                  <a:tcPr marL="4956" marR="4956" marT="4956" marB="0" anchor="b"/>
                </a:tc>
                <a:extLst>
                  <a:ext uri="{0D108BD9-81ED-4DB2-BD59-A6C34878D82A}">
                    <a16:rowId xmlns:a16="http://schemas.microsoft.com/office/drawing/2014/main" val="2004393429"/>
                  </a:ext>
                </a:extLst>
              </a:tr>
              <a:tr h="272690">
                <a:tc>
                  <a:txBody>
                    <a:bodyPr/>
                    <a:lstStyle/>
                    <a:p>
                      <a:pPr algn="l" fontAlgn="ctr"/>
                      <a:r>
                        <a:rPr lang="en-US" sz="800" u="none" strike="noStrike">
                          <a:effectLst/>
                        </a:rPr>
                        <a:t>PMT NO</a:t>
                      </a:r>
                      <a:endParaRPr lang="en-US" sz="800" b="1" i="0" u="none" strike="noStrike">
                        <a:solidFill>
                          <a:srgbClr val="FFFFFF"/>
                        </a:solidFill>
                        <a:effectLst/>
                        <a:latin typeface="Arial" panose="020B0604020202020204" pitchFamily="34" charset="0"/>
                      </a:endParaRPr>
                    </a:p>
                  </a:txBody>
                  <a:tcPr marL="4956" marR="4956" marT="4956" marB="0" anchor="ctr"/>
                </a:tc>
                <a:tc>
                  <a:txBody>
                    <a:bodyPr/>
                    <a:lstStyle/>
                    <a:p>
                      <a:pPr algn="l" fontAlgn="ctr"/>
                      <a:r>
                        <a:rPr lang="en-US" sz="800" u="none" strike="noStrike">
                          <a:effectLst/>
                        </a:rPr>
                        <a:t>PAYMENT DATE</a:t>
                      </a:r>
                      <a:endParaRPr lang="en-US" sz="800" b="1" i="0" u="none" strike="noStrike">
                        <a:solidFill>
                          <a:srgbClr val="FFFFFF"/>
                        </a:solidFill>
                        <a:effectLst/>
                        <a:latin typeface="Arial" panose="020B0604020202020204" pitchFamily="34" charset="0"/>
                      </a:endParaRPr>
                    </a:p>
                  </a:txBody>
                  <a:tcPr marL="4956" marR="4956" marT="4956" marB="0" anchor="ctr"/>
                </a:tc>
                <a:tc>
                  <a:txBody>
                    <a:bodyPr/>
                    <a:lstStyle/>
                    <a:p>
                      <a:pPr algn="r" fontAlgn="ctr"/>
                      <a:r>
                        <a:rPr lang="en-US" sz="800" u="none" strike="noStrike">
                          <a:effectLst/>
                        </a:rPr>
                        <a:t>BEGINNING BALANCE</a:t>
                      </a:r>
                      <a:endParaRPr lang="en-US" sz="800" b="1" i="0" u="none" strike="noStrike">
                        <a:solidFill>
                          <a:srgbClr val="FFFFFF"/>
                        </a:solidFill>
                        <a:effectLst/>
                        <a:latin typeface="Arial" panose="020B0604020202020204" pitchFamily="34" charset="0"/>
                      </a:endParaRPr>
                    </a:p>
                  </a:txBody>
                  <a:tcPr marL="4956" marR="118946" marT="4956" marB="0" anchor="ctr"/>
                </a:tc>
                <a:tc>
                  <a:txBody>
                    <a:bodyPr/>
                    <a:lstStyle/>
                    <a:p>
                      <a:pPr algn="r" fontAlgn="ctr"/>
                      <a:r>
                        <a:rPr lang="en-US" sz="800" u="none" strike="noStrike">
                          <a:effectLst/>
                        </a:rPr>
                        <a:t>SCHEDULED PAYMENT</a:t>
                      </a:r>
                      <a:endParaRPr lang="en-US" sz="800" b="1" i="0" u="none" strike="noStrike">
                        <a:solidFill>
                          <a:srgbClr val="FFFFFF"/>
                        </a:solidFill>
                        <a:effectLst/>
                        <a:latin typeface="Arial" panose="020B0604020202020204" pitchFamily="34" charset="0"/>
                      </a:endParaRPr>
                    </a:p>
                  </a:txBody>
                  <a:tcPr marL="4956" marR="118946" marT="4956" marB="0" anchor="ctr"/>
                </a:tc>
                <a:tc>
                  <a:txBody>
                    <a:bodyPr/>
                    <a:lstStyle/>
                    <a:p>
                      <a:pPr algn="r" fontAlgn="ctr"/>
                      <a:r>
                        <a:rPr lang="en-US" sz="800" u="none" strike="noStrike">
                          <a:effectLst/>
                        </a:rPr>
                        <a:t>EXTRA PAYMENT</a:t>
                      </a:r>
                      <a:endParaRPr lang="en-US" sz="800" b="1" i="0" u="none" strike="noStrike">
                        <a:solidFill>
                          <a:srgbClr val="FFFFFF"/>
                        </a:solidFill>
                        <a:effectLst/>
                        <a:latin typeface="Arial" panose="020B0604020202020204" pitchFamily="34" charset="0"/>
                      </a:endParaRPr>
                    </a:p>
                  </a:txBody>
                  <a:tcPr marL="4956" marR="118946" marT="4956" marB="0" anchor="ctr"/>
                </a:tc>
                <a:tc>
                  <a:txBody>
                    <a:bodyPr/>
                    <a:lstStyle/>
                    <a:p>
                      <a:pPr algn="r" fontAlgn="ctr"/>
                      <a:r>
                        <a:rPr lang="en-US" sz="800" u="none" strike="noStrike">
                          <a:effectLst/>
                        </a:rPr>
                        <a:t>TOTAL PAYMENT</a:t>
                      </a:r>
                      <a:endParaRPr lang="en-US" sz="800" b="1" i="0" u="none" strike="noStrike">
                        <a:solidFill>
                          <a:srgbClr val="FFFFFF"/>
                        </a:solidFill>
                        <a:effectLst/>
                        <a:latin typeface="Arial" panose="020B0604020202020204" pitchFamily="34" charset="0"/>
                      </a:endParaRPr>
                    </a:p>
                  </a:txBody>
                  <a:tcPr marL="4956" marR="118946" marT="4956" marB="0" anchor="ctr"/>
                </a:tc>
                <a:tc>
                  <a:txBody>
                    <a:bodyPr/>
                    <a:lstStyle/>
                    <a:p>
                      <a:pPr algn="r" fontAlgn="ctr"/>
                      <a:r>
                        <a:rPr lang="en-US" sz="800" u="none" strike="noStrike">
                          <a:effectLst/>
                        </a:rPr>
                        <a:t>PRINCIPAL</a:t>
                      </a:r>
                      <a:endParaRPr lang="en-US" sz="800" b="1" i="0" u="none" strike="noStrike">
                        <a:solidFill>
                          <a:srgbClr val="FFFFFF"/>
                        </a:solidFill>
                        <a:effectLst/>
                        <a:latin typeface="Arial" panose="020B0604020202020204" pitchFamily="34" charset="0"/>
                      </a:endParaRPr>
                    </a:p>
                  </a:txBody>
                  <a:tcPr marL="4956" marR="118946" marT="4956" marB="0" anchor="ctr"/>
                </a:tc>
                <a:tc>
                  <a:txBody>
                    <a:bodyPr/>
                    <a:lstStyle/>
                    <a:p>
                      <a:pPr algn="r" fontAlgn="ctr"/>
                      <a:r>
                        <a:rPr lang="en-US" sz="800" u="none" strike="noStrike">
                          <a:effectLst/>
                        </a:rPr>
                        <a:t>INTEREST</a:t>
                      </a:r>
                      <a:endParaRPr lang="en-US" sz="800" b="1" i="0" u="none" strike="noStrike">
                        <a:solidFill>
                          <a:srgbClr val="FFFFFF"/>
                        </a:solidFill>
                        <a:effectLst/>
                        <a:latin typeface="Arial" panose="020B0604020202020204" pitchFamily="34" charset="0"/>
                      </a:endParaRPr>
                    </a:p>
                  </a:txBody>
                  <a:tcPr marL="4956" marR="118946" marT="4956" marB="0" anchor="ctr"/>
                </a:tc>
                <a:tc>
                  <a:txBody>
                    <a:bodyPr/>
                    <a:lstStyle/>
                    <a:p>
                      <a:pPr algn="r" fontAlgn="ctr"/>
                      <a:r>
                        <a:rPr lang="en-US" sz="800" u="none" strike="noStrike">
                          <a:effectLst/>
                        </a:rPr>
                        <a:t>ENDING BALANCE</a:t>
                      </a:r>
                      <a:endParaRPr lang="en-US" sz="800" b="1" i="0" u="none" strike="noStrike">
                        <a:solidFill>
                          <a:srgbClr val="FFFFFF"/>
                        </a:solidFill>
                        <a:effectLst/>
                        <a:latin typeface="Arial" panose="020B0604020202020204" pitchFamily="34" charset="0"/>
                      </a:endParaRPr>
                    </a:p>
                  </a:txBody>
                  <a:tcPr marL="4956" marR="118946" marT="4956" marB="0" anchor="ctr"/>
                </a:tc>
                <a:tc>
                  <a:txBody>
                    <a:bodyPr/>
                    <a:lstStyle/>
                    <a:p>
                      <a:pPr algn="r" fontAlgn="ctr"/>
                      <a:r>
                        <a:rPr lang="en-US" sz="800" u="none" strike="noStrike">
                          <a:effectLst/>
                        </a:rPr>
                        <a:t>CUMULATIVE INTEREST</a:t>
                      </a:r>
                      <a:endParaRPr lang="en-US" sz="800" b="1" i="0" u="none" strike="noStrike">
                        <a:solidFill>
                          <a:srgbClr val="FFFFFF"/>
                        </a:solidFill>
                        <a:effectLst/>
                        <a:latin typeface="Arial" panose="020B0604020202020204" pitchFamily="34" charset="0"/>
                      </a:endParaRPr>
                    </a:p>
                  </a:txBody>
                  <a:tcPr marL="4956" marR="118946" marT="4956" marB="0" anchor="ctr"/>
                </a:tc>
                <a:extLst>
                  <a:ext uri="{0D108BD9-81ED-4DB2-BD59-A6C34878D82A}">
                    <a16:rowId xmlns:a16="http://schemas.microsoft.com/office/drawing/2014/main" val="2591038042"/>
                  </a:ext>
                </a:extLst>
              </a:tr>
              <a:tr h="153166">
                <a:tc>
                  <a:txBody>
                    <a:bodyPr/>
                    <a:lstStyle/>
                    <a:p>
                      <a:pPr algn="l" fontAlgn="b"/>
                      <a:r>
                        <a:rPr lang="en-US" sz="800" u="none" strike="noStrike">
                          <a:effectLst/>
                        </a:rPr>
                        <a:t>1</a:t>
                      </a:r>
                      <a:endParaRPr lang="en-US" sz="800" b="0" i="0" u="none" strike="noStrike">
                        <a:effectLst/>
                        <a:latin typeface="Arial" panose="020B0604020202020204" pitchFamily="34" charset="0"/>
                      </a:endParaRPr>
                    </a:p>
                  </a:txBody>
                  <a:tcPr marL="4956" marR="4956" marT="4956" marB="0" anchor="b"/>
                </a:tc>
                <a:tc>
                  <a:txBody>
                    <a:bodyPr/>
                    <a:lstStyle/>
                    <a:p>
                      <a:pPr algn="l" fontAlgn="b"/>
                      <a:r>
                        <a:rPr lang="en-US" sz="800" u="none" strike="noStrike">
                          <a:effectLst/>
                        </a:rPr>
                        <a:t>8/3/2020</a:t>
                      </a:r>
                      <a:endParaRPr lang="en-US" sz="800" b="0" i="0" u="none" strike="noStrike">
                        <a:effectLst/>
                        <a:latin typeface="Arial" panose="020B0604020202020204" pitchFamily="34" charset="0"/>
                      </a:endParaRPr>
                    </a:p>
                  </a:txBody>
                  <a:tcPr marL="4956" marR="4956" marT="4956" marB="0" anchor="b"/>
                </a:tc>
                <a:tc>
                  <a:txBody>
                    <a:bodyPr/>
                    <a:lstStyle/>
                    <a:p>
                      <a:pPr algn="r" fontAlgn="b"/>
                      <a:r>
                        <a:rPr lang="en-US" sz="800" u="none" strike="noStrike">
                          <a:effectLst/>
                        </a:rPr>
                        <a:t>$7,903.00</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$84.02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$150.00</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$234.02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$200.76</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$33.26</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$7,702.24</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$33.26</a:t>
                      </a:r>
                      <a:endParaRPr lang="en-US" sz="800" b="0" i="0" u="none" strike="noStrike">
                        <a:effectLst/>
                        <a:latin typeface="Arial" panose="020B0604020202020204" pitchFamily="34" charset="0"/>
                      </a:endParaRPr>
                    </a:p>
                  </a:txBody>
                  <a:tcPr marL="4956" marR="118946" marT="4956" marB="0" anchor="b"/>
                </a:tc>
                <a:extLst>
                  <a:ext uri="{0D108BD9-81ED-4DB2-BD59-A6C34878D82A}">
                    <a16:rowId xmlns:a16="http://schemas.microsoft.com/office/drawing/2014/main" val="768817245"/>
                  </a:ext>
                </a:extLst>
              </a:tr>
              <a:tr h="153166">
                <a:tc>
                  <a:txBody>
                    <a:bodyPr/>
                    <a:lstStyle/>
                    <a:p>
                      <a:pPr algn="l" fontAlgn="b"/>
                      <a:r>
                        <a:rPr lang="en-US" sz="800" u="none" strike="noStrike">
                          <a:effectLst/>
                        </a:rPr>
                        <a:t>2</a:t>
                      </a:r>
                      <a:endParaRPr lang="en-US" sz="800" b="0" i="0" u="none" strike="noStrike">
                        <a:effectLst/>
                        <a:latin typeface="Arial" panose="020B0604020202020204" pitchFamily="34" charset="0"/>
                      </a:endParaRPr>
                    </a:p>
                  </a:txBody>
                  <a:tcPr marL="4956" marR="4956" marT="4956" marB="0" anchor="b"/>
                </a:tc>
                <a:tc>
                  <a:txBody>
                    <a:bodyPr/>
                    <a:lstStyle/>
                    <a:p>
                      <a:pPr algn="l" fontAlgn="b"/>
                      <a:r>
                        <a:rPr lang="en-US" sz="800" u="none" strike="noStrike">
                          <a:effectLst/>
                        </a:rPr>
                        <a:t>9/3/2020</a:t>
                      </a:r>
                      <a:endParaRPr lang="en-US" sz="800" b="0" i="0" u="none" strike="noStrike">
                        <a:effectLst/>
                        <a:latin typeface="Arial" panose="020B0604020202020204" pitchFamily="34" charset="0"/>
                      </a:endParaRPr>
                    </a:p>
                  </a:txBody>
                  <a:tcPr marL="4956" marR="4956" marT="4956" marB="0" anchor="b"/>
                </a:tc>
                <a:tc>
                  <a:txBody>
                    <a:bodyPr/>
                    <a:lstStyle/>
                    <a:p>
                      <a:pPr algn="r" fontAlgn="b"/>
                      <a:r>
                        <a:rPr lang="en-US" sz="800" u="none" strike="noStrike">
                          <a:effectLst/>
                        </a:rPr>
                        <a:t>$7,702.24</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$84.02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$150.00</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$234.02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$201.60</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$32.41</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$7,500.64</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$65.67</a:t>
                      </a:r>
                      <a:endParaRPr lang="en-US" sz="800" b="0" i="0" u="none" strike="noStrike">
                        <a:effectLst/>
                        <a:latin typeface="Arial" panose="020B0604020202020204" pitchFamily="34" charset="0"/>
                      </a:endParaRPr>
                    </a:p>
                  </a:txBody>
                  <a:tcPr marL="4956" marR="118946" marT="4956" marB="0" anchor="b"/>
                </a:tc>
                <a:extLst>
                  <a:ext uri="{0D108BD9-81ED-4DB2-BD59-A6C34878D82A}">
                    <a16:rowId xmlns:a16="http://schemas.microsoft.com/office/drawing/2014/main" val="3825235794"/>
                  </a:ext>
                </a:extLst>
              </a:tr>
              <a:tr h="153166">
                <a:tc>
                  <a:txBody>
                    <a:bodyPr/>
                    <a:lstStyle/>
                    <a:p>
                      <a:pPr algn="l" fontAlgn="b"/>
                      <a:r>
                        <a:rPr lang="en-US" sz="800" u="none" strike="noStrike">
                          <a:effectLst/>
                        </a:rPr>
                        <a:t>3</a:t>
                      </a:r>
                      <a:endParaRPr lang="en-US" sz="800" b="0" i="0" u="none" strike="noStrike">
                        <a:effectLst/>
                        <a:latin typeface="Arial" panose="020B0604020202020204" pitchFamily="34" charset="0"/>
                      </a:endParaRPr>
                    </a:p>
                  </a:txBody>
                  <a:tcPr marL="4956" marR="4956" marT="4956" marB="0" anchor="b"/>
                </a:tc>
                <a:tc>
                  <a:txBody>
                    <a:bodyPr/>
                    <a:lstStyle/>
                    <a:p>
                      <a:pPr algn="l" fontAlgn="b"/>
                      <a:r>
                        <a:rPr lang="en-US" sz="800" u="none" strike="noStrike">
                          <a:effectLst/>
                        </a:rPr>
                        <a:t>10/3/2020</a:t>
                      </a:r>
                      <a:endParaRPr lang="en-US" sz="800" b="0" i="0" u="none" strike="noStrike">
                        <a:effectLst/>
                        <a:latin typeface="Arial" panose="020B0604020202020204" pitchFamily="34" charset="0"/>
                      </a:endParaRPr>
                    </a:p>
                  </a:txBody>
                  <a:tcPr marL="4956" marR="4956" marT="4956" marB="0" anchor="b"/>
                </a:tc>
                <a:tc>
                  <a:txBody>
                    <a:bodyPr/>
                    <a:lstStyle/>
                    <a:p>
                      <a:pPr algn="r" fontAlgn="b"/>
                      <a:r>
                        <a:rPr lang="en-US" sz="800" u="none" strike="noStrike">
                          <a:effectLst/>
                        </a:rPr>
                        <a:t>$7,500.64</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$84.02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$150.00</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$234.02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$202.45</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$31.57</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$7,298.19</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$97.24</a:t>
                      </a:r>
                      <a:endParaRPr lang="en-US" sz="800" b="0" i="0" u="none" strike="noStrike">
                        <a:effectLst/>
                        <a:latin typeface="Arial" panose="020B0604020202020204" pitchFamily="34" charset="0"/>
                      </a:endParaRPr>
                    </a:p>
                  </a:txBody>
                  <a:tcPr marL="4956" marR="118946" marT="4956" marB="0" anchor="b"/>
                </a:tc>
                <a:extLst>
                  <a:ext uri="{0D108BD9-81ED-4DB2-BD59-A6C34878D82A}">
                    <a16:rowId xmlns:a16="http://schemas.microsoft.com/office/drawing/2014/main" val="989515870"/>
                  </a:ext>
                </a:extLst>
              </a:tr>
              <a:tr h="153166">
                <a:tc>
                  <a:txBody>
                    <a:bodyPr/>
                    <a:lstStyle/>
                    <a:p>
                      <a:pPr algn="l" fontAlgn="b"/>
                      <a:r>
                        <a:rPr lang="en-US" sz="800" u="none" strike="noStrike">
                          <a:effectLst/>
                        </a:rPr>
                        <a:t>4</a:t>
                      </a:r>
                      <a:endParaRPr lang="en-US" sz="800" b="0" i="0" u="none" strike="noStrike">
                        <a:effectLst/>
                        <a:latin typeface="Arial" panose="020B0604020202020204" pitchFamily="34" charset="0"/>
                      </a:endParaRPr>
                    </a:p>
                  </a:txBody>
                  <a:tcPr marL="4956" marR="4956" marT="4956" marB="0" anchor="b"/>
                </a:tc>
                <a:tc>
                  <a:txBody>
                    <a:bodyPr/>
                    <a:lstStyle/>
                    <a:p>
                      <a:pPr algn="l" fontAlgn="b"/>
                      <a:r>
                        <a:rPr lang="en-US" sz="800" u="none" strike="noStrike">
                          <a:effectLst/>
                        </a:rPr>
                        <a:t>11/3/2020</a:t>
                      </a:r>
                      <a:endParaRPr lang="en-US" sz="800" b="0" i="0" u="none" strike="noStrike">
                        <a:effectLst/>
                        <a:latin typeface="Arial" panose="020B0604020202020204" pitchFamily="34" charset="0"/>
                      </a:endParaRPr>
                    </a:p>
                  </a:txBody>
                  <a:tcPr marL="4956" marR="4956" marT="4956" marB="0" anchor="b"/>
                </a:tc>
                <a:tc>
                  <a:txBody>
                    <a:bodyPr/>
                    <a:lstStyle/>
                    <a:p>
                      <a:pPr algn="r" fontAlgn="b"/>
                      <a:r>
                        <a:rPr lang="en-US" sz="800" u="none" strike="noStrike">
                          <a:effectLst/>
                        </a:rPr>
                        <a:t>$7,298.19</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$84.02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$150.00</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$234.02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$203.30</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$30.71</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$7,094.88</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$127.95</a:t>
                      </a:r>
                      <a:endParaRPr lang="en-US" sz="800" b="0" i="0" u="none" strike="noStrike">
                        <a:effectLst/>
                        <a:latin typeface="Arial" panose="020B0604020202020204" pitchFamily="34" charset="0"/>
                      </a:endParaRPr>
                    </a:p>
                  </a:txBody>
                  <a:tcPr marL="4956" marR="118946" marT="4956" marB="0" anchor="b"/>
                </a:tc>
                <a:extLst>
                  <a:ext uri="{0D108BD9-81ED-4DB2-BD59-A6C34878D82A}">
                    <a16:rowId xmlns:a16="http://schemas.microsoft.com/office/drawing/2014/main" val="2849905190"/>
                  </a:ext>
                </a:extLst>
              </a:tr>
              <a:tr h="153166">
                <a:tc>
                  <a:txBody>
                    <a:bodyPr/>
                    <a:lstStyle/>
                    <a:p>
                      <a:pPr algn="l" fontAlgn="b"/>
                      <a:r>
                        <a:rPr lang="en-US" sz="800" u="none" strike="noStrike">
                          <a:effectLst/>
                        </a:rPr>
                        <a:t>5</a:t>
                      </a:r>
                      <a:endParaRPr lang="en-US" sz="800" b="0" i="0" u="none" strike="noStrike">
                        <a:effectLst/>
                        <a:latin typeface="Arial" panose="020B0604020202020204" pitchFamily="34" charset="0"/>
                      </a:endParaRPr>
                    </a:p>
                  </a:txBody>
                  <a:tcPr marL="4956" marR="4956" marT="4956" marB="0" anchor="b"/>
                </a:tc>
                <a:tc>
                  <a:txBody>
                    <a:bodyPr/>
                    <a:lstStyle/>
                    <a:p>
                      <a:pPr algn="l" fontAlgn="b"/>
                      <a:r>
                        <a:rPr lang="en-US" sz="800" u="none" strike="noStrike">
                          <a:effectLst/>
                        </a:rPr>
                        <a:t>12/3/2020</a:t>
                      </a:r>
                      <a:endParaRPr lang="en-US" sz="800" b="0" i="0" u="none" strike="noStrike">
                        <a:effectLst/>
                        <a:latin typeface="Arial" panose="020B0604020202020204" pitchFamily="34" charset="0"/>
                      </a:endParaRPr>
                    </a:p>
                  </a:txBody>
                  <a:tcPr marL="4956" marR="4956" marT="4956" marB="0" anchor="b"/>
                </a:tc>
                <a:tc>
                  <a:txBody>
                    <a:bodyPr/>
                    <a:lstStyle/>
                    <a:p>
                      <a:pPr algn="r" fontAlgn="b"/>
                      <a:r>
                        <a:rPr lang="en-US" sz="800" u="none" strike="noStrike">
                          <a:effectLst/>
                        </a:rPr>
                        <a:t>$7,094.88</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$84.02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$150.00</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$234.02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$204.16</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$29.86</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$6,890.72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$157.81</a:t>
                      </a:r>
                      <a:endParaRPr lang="en-US" sz="800" b="0" i="0" u="none" strike="noStrike">
                        <a:effectLst/>
                        <a:latin typeface="Arial" panose="020B0604020202020204" pitchFamily="34" charset="0"/>
                      </a:endParaRPr>
                    </a:p>
                  </a:txBody>
                  <a:tcPr marL="4956" marR="118946" marT="4956" marB="0" anchor="b"/>
                </a:tc>
                <a:extLst>
                  <a:ext uri="{0D108BD9-81ED-4DB2-BD59-A6C34878D82A}">
                    <a16:rowId xmlns:a16="http://schemas.microsoft.com/office/drawing/2014/main" val="1288709509"/>
                  </a:ext>
                </a:extLst>
              </a:tr>
              <a:tr h="153166">
                <a:tc>
                  <a:txBody>
                    <a:bodyPr/>
                    <a:lstStyle/>
                    <a:p>
                      <a:pPr algn="l" fontAlgn="b"/>
                      <a:r>
                        <a:rPr lang="en-US" sz="800" u="none" strike="noStrike">
                          <a:effectLst/>
                        </a:rPr>
                        <a:t>6</a:t>
                      </a:r>
                      <a:endParaRPr lang="en-US" sz="800" b="0" i="0" u="none" strike="noStrike">
                        <a:effectLst/>
                        <a:latin typeface="Arial" panose="020B0604020202020204" pitchFamily="34" charset="0"/>
                      </a:endParaRPr>
                    </a:p>
                  </a:txBody>
                  <a:tcPr marL="4956" marR="4956" marT="4956" marB="0" anchor="b"/>
                </a:tc>
                <a:tc>
                  <a:txBody>
                    <a:bodyPr/>
                    <a:lstStyle/>
                    <a:p>
                      <a:pPr algn="l" fontAlgn="b"/>
                      <a:r>
                        <a:rPr lang="en-US" sz="800" u="none" strike="noStrike">
                          <a:effectLst/>
                        </a:rPr>
                        <a:t>1/3/2021</a:t>
                      </a:r>
                      <a:endParaRPr lang="en-US" sz="800" b="0" i="0" u="none" strike="noStrike">
                        <a:effectLst/>
                        <a:latin typeface="Arial" panose="020B0604020202020204" pitchFamily="34" charset="0"/>
                      </a:endParaRPr>
                    </a:p>
                  </a:txBody>
                  <a:tcPr marL="4956" marR="4956" marT="4956" marB="0" anchor="b"/>
                </a:tc>
                <a:tc>
                  <a:txBody>
                    <a:bodyPr/>
                    <a:lstStyle/>
                    <a:p>
                      <a:pPr algn="r" fontAlgn="b"/>
                      <a:r>
                        <a:rPr lang="en-US" sz="800" u="none" strike="noStrike">
                          <a:effectLst/>
                        </a:rPr>
                        <a:t>$6,890.72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$84.02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$150.00</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$234.02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$205.02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$29.00</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$6,685.71</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$186.81</a:t>
                      </a:r>
                      <a:endParaRPr lang="en-US" sz="800" b="0" i="0" u="none" strike="noStrike">
                        <a:effectLst/>
                        <a:latin typeface="Arial" panose="020B0604020202020204" pitchFamily="34" charset="0"/>
                      </a:endParaRPr>
                    </a:p>
                  </a:txBody>
                  <a:tcPr marL="4956" marR="118946" marT="4956" marB="0" anchor="b"/>
                </a:tc>
                <a:extLst>
                  <a:ext uri="{0D108BD9-81ED-4DB2-BD59-A6C34878D82A}">
                    <a16:rowId xmlns:a16="http://schemas.microsoft.com/office/drawing/2014/main" val="3269480518"/>
                  </a:ext>
                </a:extLst>
              </a:tr>
              <a:tr h="153166">
                <a:tc>
                  <a:txBody>
                    <a:bodyPr/>
                    <a:lstStyle/>
                    <a:p>
                      <a:pPr algn="l" fontAlgn="b"/>
                      <a:r>
                        <a:rPr lang="en-US" sz="800" u="none" strike="noStrike">
                          <a:effectLst/>
                        </a:rPr>
                        <a:t>7</a:t>
                      </a:r>
                      <a:endParaRPr lang="en-US" sz="800" b="0" i="0" u="none" strike="noStrike">
                        <a:effectLst/>
                        <a:latin typeface="Arial" panose="020B0604020202020204" pitchFamily="34" charset="0"/>
                      </a:endParaRPr>
                    </a:p>
                  </a:txBody>
                  <a:tcPr marL="4956" marR="4956" marT="4956" marB="0" anchor="b"/>
                </a:tc>
                <a:tc>
                  <a:txBody>
                    <a:bodyPr/>
                    <a:lstStyle/>
                    <a:p>
                      <a:pPr algn="l" fontAlgn="b"/>
                      <a:r>
                        <a:rPr lang="en-US" sz="800" u="none" strike="noStrike">
                          <a:effectLst/>
                        </a:rPr>
                        <a:t>2/3/2021</a:t>
                      </a:r>
                      <a:endParaRPr lang="en-US" sz="800" b="0" i="0" u="none" strike="noStrike">
                        <a:effectLst/>
                        <a:latin typeface="Arial" panose="020B0604020202020204" pitchFamily="34" charset="0"/>
                      </a:endParaRPr>
                    </a:p>
                  </a:txBody>
                  <a:tcPr marL="4956" marR="4956" marT="4956" marB="0" anchor="b"/>
                </a:tc>
                <a:tc>
                  <a:txBody>
                    <a:bodyPr/>
                    <a:lstStyle/>
                    <a:p>
                      <a:pPr algn="r" fontAlgn="b"/>
                      <a:r>
                        <a:rPr lang="en-US" sz="800" u="none" strike="noStrike">
                          <a:effectLst/>
                        </a:rPr>
                        <a:t>$6,685.71</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$84.02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$150.00</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$234.02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$205.88</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$28.14</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$6,479.82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$214.94</a:t>
                      </a:r>
                      <a:endParaRPr lang="en-US" sz="800" b="0" i="0" u="none" strike="noStrike">
                        <a:effectLst/>
                        <a:latin typeface="Arial" panose="020B0604020202020204" pitchFamily="34" charset="0"/>
                      </a:endParaRPr>
                    </a:p>
                  </a:txBody>
                  <a:tcPr marL="4956" marR="118946" marT="4956" marB="0" anchor="b"/>
                </a:tc>
                <a:extLst>
                  <a:ext uri="{0D108BD9-81ED-4DB2-BD59-A6C34878D82A}">
                    <a16:rowId xmlns:a16="http://schemas.microsoft.com/office/drawing/2014/main" val="144717742"/>
                  </a:ext>
                </a:extLst>
              </a:tr>
              <a:tr h="153166">
                <a:tc>
                  <a:txBody>
                    <a:bodyPr/>
                    <a:lstStyle/>
                    <a:p>
                      <a:pPr algn="l" fontAlgn="b"/>
                      <a:r>
                        <a:rPr lang="en-US" sz="800" u="none" strike="noStrike">
                          <a:effectLst/>
                        </a:rPr>
                        <a:t>8</a:t>
                      </a:r>
                      <a:endParaRPr lang="en-US" sz="800" b="0" i="0" u="none" strike="noStrike">
                        <a:effectLst/>
                        <a:latin typeface="Arial" panose="020B0604020202020204" pitchFamily="34" charset="0"/>
                      </a:endParaRPr>
                    </a:p>
                  </a:txBody>
                  <a:tcPr marL="4956" marR="4956" marT="4956" marB="0" anchor="b"/>
                </a:tc>
                <a:tc>
                  <a:txBody>
                    <a:bodyPr/>
                    <a:lstStyle/>
                    <a:p>
                      <a:pPr algn="l" fontAlgn="b"/>
                      <a:r>
                        <a:rPr lang="en-US" sz="800" u="none" strike="noStrike">
                          <a:effectLst/>
                        </a:rPr>
                        <a:t>3/3/2021</a:t>
                      </a:r>
                      <a:endParaRPr lang="en-US" sz="800" b="0" i="0" u="none" strike="noStrike">
                        <a:effectLst/>
                        <a:latin typeface="Arial" panose="020B0604020202020204" pitchFamily="34" charset="0"/>
                      </a:endParaRPr>
                    </a:p>
                  </a:txBody>
                  <a:tcPr marL="4956" marR="4956" marT="4956" marB="0" anchor="b"/>
                </a:tc>
                <a:tc>
                  <a:txBody>
                    <a:bodyPr/>
                    <a:lstStyle/>
                    <a:p>
                      <a:pPr algn="r" fontAlgn="b"/>
                      <a:r>
                        <a:rPr lang="en-US" sz="800" u="none" strike="noStrike">
                          <a:effectLst/>
                        </a:rPr>
                        <a:t>$6,479.82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$84.02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$150.00</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$234.02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$206.75</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$27.27</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$6,273.08</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$242.21</a:t>
                      </a:r>
                      <a:endParaRPr lang="en-US" sz="800" b="0" i="0" u="none" strike="noStrike">
                        <a:effectLst/>
                        <a:latin typeface="Arial" panose="020B0604020202020204" pitchFamily="34" charset="0"/>
                      </a:endParaRPr>
                    </a:p>
                  </a:txBody>
                  <a:tcPr marL="4956" marR="118946" marT="4956" marB="0" anchor="b"/>
                </a:tc>
                <a:extLst>
                  <a:ext uri="{0D108BD9-81ED-4DB2-BD59-A6C34878D82A}">
                    <a16:rowId xmlns:a16="http://schemas.microsoft.com/office/drawing/2014/main" val="1331157943"/>
                  </a:ext>
                </a:extLst>
              </a:tr>
              <a:tr h="153166">
                <a:tc>
                  <a:txBody>
                    <a:bodyPr/>
                    <a:lstStyle/>
                    <a:p>
                      <a:pPr algn="l" fontAlgn="b"/>
                      <a:r>
                        <a:rPr lang="en-US" sz="800" u="none" strike="noStrike">
                          <a:effectLst/>
                        </a:rPr>
                        <a:t>9</a:t>
                      </a:r>
                      <a:endParaRPr lang="en-US" sz="800" b="0" i="0" u="none" strike="noStrike">
                        <a:effectLst/>
                        <a:latin typeface="Arial" panose="020B0604020202020204" pitchFamily="34" charset="0"/>
                      </a:endParaRPr>
                    </a:p>
                  </a:txBody>
                  <a:tcPr marL="4956" marR="4956" marT="4956" marB="0" anchor="b"/>
                </a:tc>
                <a:tc>
                  <a:txBody>
                    <a:bodyPr/>
                    <a:lstStyle/>
                    <a:p>
                      <a:pPr algn="l" fontAlgn="b"/>
                      <a:r>
                        <a:rPr lang="en-US" sz="800" u="none" strike="noStrike">
                          <a:effectLst/>
                        </a:rPr>
                        <a:t>4/3/2021</a:t>
                      </a:r>
                      <a:endParaRPr lang="en-US" sz="800" b="0" i="0" u="none" strike="noStrike">
                        <a:effectLst/>
                        <a:latin typeface="Arial" panose="020B0604020202020204" pitchFamily="34" charset="0"/>
                      </a:endParaRPr>
                    </a:p>
                  </a:txBody>
                  <a:tcPr marL="4956" marR="4956" marT="4956" marB="0" anchor="b"/>
                </a:tc>
                <a:tc>
                  <a:txBody>
                    <a:bodyPr/>
                    <a:lstStyle/>
                    <a:p>
                      <a:pPr algn="r" fontAlgn="b"/>
                      <a:r>
                        <a:rPr lang="en-US" sz="800" u="none" strike="noStrike">
                          <a:effectLst/>
                        </a:rPr>
                        <a:t>$6,273.08</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$84.02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$150.00</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$234.02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$207.62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$26.40</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$6,065.46</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$268.61</a:t>
                      </a:r>
                      <a:endParaRPr lang="en-US" sz="800" b="0" i="0" u="none" strike="noStrike">
                        <a:effectLst/>
                        <a:latin typeface="Arial" panose="020B0604020202020204" pitchFamily="34" charset="0"/>
                      </a:endParaRPr>
                    </a:p>
                  </a:txBody>
                  <a:tcPr marL="4956" marR="118946" marT="4956" marB="0" anchor="b"/>
                </a:tc>
                <a:extLst>
                  <a:ext uri="{0D108BD9-81ED-4DB2-BD59-A6C34878D82A}">
                    <a16:rowId xmlns:a16="http://schemas.microsoft.com/office/drawing/2014/main" val="741202876"/>
                  </a:ext>
                </a:extLst>
              </a:tr>
              <a:tr h="153166">
                <a:tc>
                  <a:txBody>
                    <a:bodyPr/>
                    <a:lstStyle/>
                    <a:p>
                      <a:pPr algn="l" fontAlgn="b"/>
                      <a:r>
                        <a:rPr lang="en-US" sz="800" u="none" strike="noStrike">
                          <a:effectLst/>
                        </a:rPr>
                        <a:t>10</a:t>
                      </a:r>
                      <a:endParaRPr lang="en-US" sz="800" b="0" i="0" u="none" strike="noStrike">
                        <a:effectLst/>
                        <a:latin typeface="Arial" panose="020B0604020202020204" pitchFamily="34" charset="0"/>
                      </a:endParaRPr>
                    </a:p>
                  </a:txBody>
                  <a:tcPr marL="4956" marR="4956" marT="4956" marB="0" anchor="b"/>
                </a:tc>
                <a:tc>
                  <a:txBody>
                    <a:bodyPr/>
                    <a:lstStyle/>
                    <a:p>
                      <a:pPr algn="l" fontAlgn="b"/>
                      <a:r>
                        <a:rPr lang="en-US" sz="800" u="none" strike="noStrike">
                          <a:effectLst/>
                        </a:rPr>
                        <a:t>5/3/2021</a:t>
                      </a:r>
                      <a:endParaRPr lang="en-US" sz="800" b="0" i="0" u="none" strike="noStrike">
                        <a:effectLst/>
                        <a:latin typeface="Arial" panose="020B0604020202020204" pitchFamily="34" charset="0"/>
                      </a:endParaRPr>
                    </a:p>
                  </a:txBody>
                  <a:tcPr marL="4956" marR="4956" marT="4956" marB="0" anchor="b"/>
                </a:tc>
                <a:tc>
                  <a:txBody>
                    <a:bodyPr/>
                    <a:lstStyle/>
                    <a:p>
                      <a:pPr algn="r" fontAlgn="b"/>
                      <a:r>
                        <a:rPr lang="en-US" sz="800" u="none" strike="noStrike">
                          <a:effectLst/>
                        </a:rPr>
                        <a:t>$6,065.46</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$84.02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$150.00</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$234.02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$208.49</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$25.53</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$5,856.97</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$294.14</a:t>
                      </a:r>
                      <a:endParaRPr lang="en-US" sz="800" b="0" i="0" u="none" strike="noStrike">
                        <a:effectLst/>
                        <a:latin typeface="Arial" panose="020B0604020202020204" pitchFamily="34" charset="0"/>
                      </a:endParaRPr>
                    </a:p>
                  </a:txBody>
                  <a:tcPr marL="4956" marR="118946" marT="4956" marB="0" anchor="b"/>
                </a:tc>
                <a:extLst>
                  <a:ext uri="{0D108BD9-81ED-4DB2-BD59-A6C34878D82A}">
                    <a16:rowId xmlns:a16="http://schemas.microsoft.com/office/drawing/2014/main" val="4246806705"/>
                  </a:ext>
                </a:extLst>
              </a:tr>
              <a:tr h="153166">
                <a:tc>
                  <a:txBody>
                    <a:bodyPr/>
                    <a:lstStyle/>
                    <a:p>
                      <a:pPr algn="l" fontAlgn="b"/>
                      <a:r>
                        <a:rPr lang="en-US" sz="800" u="none" strike="noStrike">
                          <a:effectLst/>
                        </a:rPr>
                        <a:t>11</a:t>
                      </a:r>
                      <a:endParaRPr lang="en-US" sz="800" b="0" i="0" u="none" strike="noStrike">
                        <a:effectLst/>
                        <a:latin typeface="Arial" panose="020B0604020202020204" pitchFamily="34" charset="0"/>
                      </a:endParaRPr>
                    </a:p>
                  </a:txBody>
                  <a:tcPr marL="4956" marR="4956" marT="4956" marB="0" anchor="b"/>
                </a:tc>
                <a:tc>
                  <a:txBody>
                    <a:bodyPr/>
                    <a:lstStyle/>
                    <a:p>
                      <a:pPr algn="l" fontAlgn="b"/>
                      <a:r>
                        <a:rPr lang="en-US" sz="800" u="none" strike="noStrike">
                          <a:effectLst/>
                        </a:rPr>
                        <a:t>6/3/2021</a:t>
                      </a:r>
                      <a:endParaRPr lang="en-US" sz="800" b="0" i="0" u="none" strike="noStrike">
                        <a:effectLst/>
                        <a:latin typeface="Arial" panose="020B0604020202020204" pitchFamily="34" charset="0"/>
                      </a:endParaRPr>
                    </a:p>
                  </a:txBody>
                  <a:tcPr marL="4956" marR="4956" marT="4956" marB="0" anchor="b"/>
                </a:tc>
                <a:tc>
                  <a:txBody>
                    <a:bodyPr/>
                    <a:lstStyle/>
                    <a:p>
                      <a:pPr algn="r" fontAlgn="b"/>
                      <a:r>
                        <a:rPr lang="en-US" sz="800" u="none" strike="noStrike">
                          <a:effectLst/>
                        </a:rPr>
                        <a:t>$5,856.97</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$84.02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$150.00</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$234.02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$209.37</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$24.65</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$5,647.60</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$318.78</a:t>
                      </a:r>
                      <a:endParaRPr lang="en-US" sz="800" b="0" i="0" u="none" strike="noStrike">
                        <a:effectLst/>
                        <a:latin typeface="Arial" panose="020B0604020202020204" pitchFamily="34" charset="0"/>
                      </a:endParaRPr>
                    </a:p>
                  </a:txBody>
                  <a:tcPr marL="4956" marR="118946" marT="4956" marB="0" anchor="b"/>
                </a:tc>
                <a:extLst>
                  <a:ext uri="{0D108BD9-81ED-4DB2-BD59-A6C34878D82A}">
                    <a16:rowId xmlns:a16="http://schemas.microsoft.com/office/drawing/2014/main" val="2588154310"/>
                  </a:ext>
                </a:extLst>
              </a:tr>
              <a:tr h="153166">
                <a:tc>
                  <a:txBody>
                    <a:bodyPr/>
                    <a:lstStyle/>
                    <a:p>
                      <a:pPr algn="l" fontAlgn="b"/>
                      <a:r>
                        <a:rPr lang="en-US" sz="800" u="none" strike="noStrike">
                          <a:effectLst/>
                        </a:rPr>
                        <a:t>12</a:t>
                      </a:r>
                      <a:endParaRPr lang="en-US" sz="800" b="0" i="0" u="none" strike="noStrike">
                        <a:effectLst/>
                        <a:latin typeface="Arial" panose="020B0604020202020204" pitchFamily="34" charset="0"/>
                      </a:endParaRPr>
                    </a:p>
                  </a:txBody>
                  <a:tcPr marL="4956" marR="4956" marT="4956" marB="0" anchor="b"/>
                </a:tc>
                <a:tc>
                  <a:txBody>
                    <a:bodyPr/>
                    <a:lstStyle/>
                    <a:p>
                      <a:pPr algn="l" fontAlgn="b"/>
                      <a:r>
                        <a:rPr lang="en-US" sz="800" u="none" strike="noStrike">
                          <a:effectLst/>
                        </a:rPr>
                        <a:t>7/3/2021</a:t>
                      </a:r>
                      <a:endParaRPr lang="en-US" sz="800" b="0" i="0" u="none" strike="noStrike">
                        <a:effectLst/>
                        <a:latin typeface="Arial" panose="020B0604020202020204" pitchFamily="34" charset="0"/>
                      </a:endParaRPr>
                    </a:p>
                  </a:txBody>
                  <a:tcPr marL="4956" marR="4956" marT="4956" marB="0" anchor="b"/>
                </a:tc>
                <a:tc>
                  <a:txBody>
                    <a:bodyPr/>
                    <a:lstStyle/>
                    <a:p>
                      <a:pPr algn="r" fontAlgn="b"/>
                      <a:r>
                        <a:rPr lang="en-US" sz="800" u="none" strike="noStrike">
                          <a:effectLst/>
                        </a:rPr>
                        <a:t>$5,647.60</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$84.02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$150.00</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$234.02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$210.25</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$23.77</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$5,437.35</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$342.55</a:t>
                      </a:r>
                      <a:endParaRPr lang="en-US" sz="800" b="0" i="0" u="none" strike="noStrike">
                        <a:effectLst/>
                        <a:latin typeface="Arial" panose="020B0604020202020204" pitchFamily="34" charset="0"/>
                      </a:endParaRPr>
                    </a:p>
                  </a:txBody>
                  <a:tcPr marL="4956" marR="118946" marT="4956" marB="0" anchor="b"/>
                </a:tc>
                <a:extLst>
                  <a:ext uri="{0D108BD9-81ED-4DB2-BD59-A6C34878D82A}">
                    <a16:rowId xmlns:a16="http://schemas.microsoft.com/office/drawing/2014/main" val="876261488"/>
                  </a:ext>
                </a:extLst>
              </a:tr>
              <a:tr h="153166">
                <a:tc>
                  <a:txBody>
                    <a:bodyPr/>
                    <a:lstStyle/>
                    <a:p>
                      <a:pPr algn="l" fontAlgn="b"/>
                      <a:r>
                        <a:rPr lang="en-US" sz="800" u="none" strike="noStrike">
                          <a:effectLst/>
                        </a:rPr>
                        <a:t>13</a:t>
                      </a:r>
                      <a:endParaRPr lang="en-US" sz="800" b="0" i="0" u="none" strike="noStrike">
                        <a:effectLst/>
                        <a:latin typeface="Arial" panose="020B0604020202020204" pitchFamily="34" charset="0"/>
                      </a:endParaRPr>
                    </a:p>
                  </a:txBody>
                  <a:tcPr marL="4956" marR="4956" marT="4956" marB="0" anchor="b"/>
                </a:tc>
                <a:tc>
                  <a:txBody>
                    <a:bodyPr/>
                    <a:lstStyle/>
                    <a:p>
                      <a:pPr algn="l" fontAlgn="b"/>
                      <a:r>
                        <a:rPr lang="en-US" sz="800" u="none" strike="noStrike">
                          <a:effectLst/>
                        </a:rPr>
                        <a:t>8/3/2021</a:t>
                      </a:r>
                      <a:endParaRPr lang="en-US" sz="800" b="0" i="0" u="none" strike="noStrike">
                        <a:effectLst/>
                        <a:latin typeface="Arial" panose="020B0604020202020204" pitchFamily="34" charset="0"/>
                      </a:endParaRPr>
                    </a:p>
                  </a:txBody>
                  <a:tcPr marL="4956" marR="4956" marT="4956" marB="0" anchor="b"/>
                </a:tc>
                <a:tc>
                  <a:txBody>
                    <a:bodyPr/>
                    <a:lstStyle/>
                    <a:p>
                      <a:pPr algn="r" fontAlgn="b"/>
                      <a:r>
                        <a:rPr lang="en-US" sz="800" u="none" strike="noStrike">
                          <a:effectLst/>
                        </a:rPr>
                        <a:t>$5,437.35</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$84.02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$150.00</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$234.02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$211.13</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$22.88</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$5,226.21</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$365.43</a:t>
                      </a:r>
                      <a:endParaRPr lang="en-US" sz="800" b="0" i="0" u="none" strike="noStrike">
                        <a:effectLst/>
                        <a:latin typeface="Arial" panose="020B0604020202020204" pitchFamily="34" charset="0"/>
                      </a:endParaRPr>
                    </a:p>
                  </a:txBody>
                  <a:tcPr marL="4956" marR="118946" marT="4956" marB="0" anchor="b"/>
                </a:tc>
                <a:extLst>
                  <a:ext uri="{0D108BD9-81ED-4DB2-BD59-A6C34878D82A}">
                    <a16:rowId xmlns:a16="http://schemas.microsoft.com/office/drawing/2014/main" val="241692402"/>
                  </a:ext>
                </a:extLst>
              </a:tr>
              <a:tr h="153166">
                <a:tc>
                  <a:txBody>
                    <a:bodyPr/>
                    <a:lstStyle/>
                    <a:p>
                      <a:pPr algn="l" fontAlgn="b"/>
                      <a:r>
                        <a:rPr lang="en-US" sz="800" u="none" strike="noStrike">
                          <a:effectLst/>
                        </a:rPr>
                        <a:t>14</a:t>
                      </a:r>
                      <a:endParaRPr lang="en-US" sz="800" b="0" i="0" u="none" strike="noStrike">
                        <a:effectLst/>
                        <a:latin typeface="Arial" panose="020B0604020202020204" pitchFamily="34" charset="0"/>
                      </a:endParaRPr>
                    </a:p>
                  </a:txBody>
                  <a:tcPr marL="4956" marR="4956" marT="4956" marB="0" anchor="b"/>
                </a:tc>
                <a:tc>
                  <a:txBody>
                    <a:bodyPr/>
                    <a:lstStyle/>
                    <a:p>
                      <a:pPr algn="l" fontAlgn="b"/>
                      <a:r>
                        <a:rPr lang="en-US" sz="800" u="none" strike="noStrike">
                          <a:effectLst/>
                        </a:rPr>
                        <a:t>9/3/2021</a:t>
                      </a:r>
                      <a:endParaRPr lang="en-US" sz="800" b="0" i="0" u="none" strike="noStrike">
                        <a:effectLst/>
                        <a:latin typeface="Arial" panose="020B0604020202020204" pitchFamily="34" charset="0"/>
                      </a:endParaRPr>
                    </a:p>
                  </a:txBody>
                  <a:tcPr marL="4956" marR="4956" marT="4956" marB="0" anchor="b"/>
                </a:tc>
                <a:tc>
                  <a:txBody>
                    <a:bodyPr/>
                    <a:lstStyle/>
                    <a:p>
                      <a:pPr algn="r" fontAlgn="b"/>
                      <a:r>
                        <a:rPr lang="en-US" sz="800" u="none" strike="noStrike">
                          <a:effectLst/>
                        </a:rPr>
                        <a:t>$5,226.21</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$84.02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$150.00</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$234.02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$212.02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$21.99</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$5,014.19</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$387.43</a:t>
                      </a:r>
                      <a:endParaRPr lang="en-US" sz="800" b="0" i="0" u="none" strike="noStrike">
                        <a:effectLst/>
                        <a:latin typeface="Arial" panose="020B0604020202020204" pitchFamily="34" charset="0"/>
                      </a:endParaRPr>
                    </a:p>
                  </a:txBody>
                  <a:tcPr marL="4956" marR="118946" marT="4956" marB="0" anchor="b"/>
                </a:tc>
                <a:extLst>
                  <a:ext uri="{0D108BD9-81ED-4DB2-BD59-A6C34878D82A}">
                    <a16:rowId xmlns:a16="http://schemas.microsoft.com/office/drawing/2014/main" val="3983819215"/>
                  </a:ext>
                </a:extLst>
              </a:tr>
              <a:tr h="153166">
                <a:tc>
                  <a:txBody>
                    <a:bodyPr/>
                    <a:lstStyle/>
                    <a:p>
                      <a:pPr algn="l" fontAlgn="b"/>
                      <a:r>
                        <a:rPr lang="en-US" sz="800" u="none" strike="noStrike">
                          <a:effectLst/>
                        </a:rPr>
                        <a:t>15</a:t>
                      </a:r>
                      <a:endParaRPr lang="en-US" sz="800" b="0" i="0" u="none" strike="noStrike">
                        <a:effectLst/>
                        <a:latin typeface="Arial" panose="020B0604020202020204" pitchFamily="34" charset="0"/>
                      </a:endParaRPr>
                    </a:p>
                  </a:txBody>
                  <a:tcPr marL="4956" marR="4956" marT="4956" marB="0" anchor="b"/>
                </a:tc>
                <a:tc>
                  <a:txBody>
                    <a:bodyPr/>
                    <a:lstStyle/>
                    <a:p>
                      <a:pPr algn="l" fontAlgn="b"/>
                      <a:r>
                        <a:rPr lang="en-US" sz="800" u="none" strike="noStrike">
                          <a:effectLst/>
                        </a:rPr>
                        <a:t>10/3/2021</a:t>
                      </a:r>
                      <a:endParaRPr lang="en-US" sz="800" b="0" i="0" u="none" strike="noStrike">
                        <a:effectLst/>
                        <a:latin typeface="Arial" panose="020B0604020202020204" pitchFamily="34" charset="0"/>
                      </a:endParaRPr>
                    </a:p>
                  </a:txBody>
                  <a:tcPr marL="4956" marR="4956" marT="4956" marB="0" anchor="b"/>
                </a:tc>
                <a:tc>
                  <a:txBody>
                    <a:bodyPr/>
                    <a:lstStyle/>
                    <a:p>
                      <a:pPr algn="r" fontAlgn="b"/>
                      <a:r>
                        <a:rPr lang="en-US" sz="800" u="none" strike="noStrike">
                          <a:effectLst/>
                        </a:rPr>
                        <a:t>$5,014.19</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$84.02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$150.00</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$234.02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$212.92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$21.10</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$4,801.28</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$408.53</a:t>
                      </a:r>
                      <a:endParaRPr lang="en-US" sz="800" b="0" i="0" u="none" strike="noStrike">
                        <a:effectLst/>
                        <a:latin typeface="Arial" panose="020B0604020202020204" pitchFamily="34" charset="0"/>
                      </a:endParaRPr>
                    </a:p>
                  </a:txBody>
                  <a:tcPr marL="4956" marR="118946" marT="4956" marB="0" anchor="b"/>
                </a:tc>
                <a:extLst>
                  <a:ext uri="{0D108BD9-81ED-4DB2-BD59-A6C34878D82A}">
                    <a16:rowId xmlns:a16="http://schemas.microsoft.com/office/drawing/2014/main" val="1610448690"/>
                  </a:ext>
                </a:extLst>
              </a:tr>
              <a:tr h="153166">
                <a:tc>
                  <a:txBody>
                    <a:bodyPr/>
                    <a:lstStyle/>
                    <a:p>
                      <a:pPr algn="l" fontAlgn="b"/>
                      <a:r>
                        <a:rPr lang="en-US" sz="800" u="none" strike="noStrike">
                          <a:effectLst/>
                        </a:rPr>
                        <a:t>16</a:t>
                      </a:r>
                      <a:endParaRPr lang="en-US" sz="800" b="0" i="0" u="none" strike="noStrike">
                        <a:effectLst/>
                        <a:latin typeface="Arial" panose="020B0604020202020204" pitchFamily="34" charset="0"/>
                      </a:endParaRPr>
                    </a:p>
                  </a:txBody>
                  <a:tcPr marL="4956" marR="4956" marT="4956" marB="0" anchor="b"/>
                </a:tc>
                <a:tc>
                  <a:txBody>
                    <a:bodyPr/>
                    <a:lstStyle/>
                    <a:p>
                      <a:pPr algn="l" fontAlgn="b"/>
                      <a:r>
                        <a:rPr lang="en-US" sz="800" u="none" strike="noStrike">
                          <a:effectLst/>
                        </a:rPr>
                        <a:t>11/3/2021</a:t>
                      </a:r>
                      <a:endParaRPr lang="en-US" sz="800" b="0" i="0" u="none" strike="noStrike">
                        <a:effectLst/>
                        <a:latin typeface="Arial" panose="020B0604020202020204" pitchFamily="34" charset="0"/>
                      </a:endParaRPr>
                    </a:p>
                  </a:txBody>
                  <a:tcPr marL="4956" marR="4956" marT="4956" marB="0" anchor="b"/>
                </a:tc>
                <a:tc>
                  <a:txBody>
                    <a:bodyPr/>
                    <a:lstStyle/>
                    <a:p>
                      <a:pPr algn="r" fontAlgn="b"/>
                      <a:r>
                        <a:rPr lang="en-US" sz="800" u="none" strike="noStrike">
                          <a:effectLst/>
                        </a:rPr>
                        <a:t>$4,801.28</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$84.02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$150.00</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$234.02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$213.81</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$20.21</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$4,587.46</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$428.73</a:t>
                      </a:r>
                      <a:endParaRPr lang="en-US" sz="800" b="0" i="0" u="none" strike="noStrike">
                        <a:effectLst/>
                        <a:latin typeface="Arial" panose="020B0604020202020204" pitchFamily="34" charset="0"/>
                      </a:endParaRPr>
                    </a:p>
                  </a:txBody>
                  <a:tcPr marL="4956" marR="118946" marT="4956" marB="0" anchor="b"/>
                </a:tc>
                <a:extLst>
                  <a:ext uri="{0D108BD9-81ED-4DB2-BD59-A6C34878D82A}">
                    <a16:rowId xmlns:a16="http://schemas.microsoft.com/office/drawing/2014/main" val="2313918357"/>
                  </a:ext>
                </a:extLst>
              </a:tr>
              <a:tr h="153166">
                <a:tc>
                  <a:txBody>
                    <a:bodyPr/>
                    <a:lstStyle/>
                    <a:p>
                      <a:pPr algn="l" fontAlgn="b"/>
                      <a:r>
                        <a:rPr lang="en-US" sz="800" u="none" strike="noStrike">
                          <a:effectLst/>
                        </a:rPr>
                        <a:t>17</a:t>
                      </a:r>
                      <a:endParaRPr lang="en-US" sz="800" b="0" i="0" u="none" strike="noStrike">
                        <a:effectLst/>
                        <a:latin typeface="Arial" panose="020B0604020202020204" pitchFamily="34" charset="0"/>
                      </a:endParaRPr>
                    </a:p>
                  </a:txBody>
                  <a:tcPr marL="4956" marR="4956" marT="4956" marB="0" anchor="b"/>
                </a:tc>
                <a:tc>
                  <a:txBody>
                    <a:bodyPr/>
                    <a:lstStyle/>
                    <a:p>
                      <a:pPr algn="l" fontAlgn="b"/>
                      <a:r>
                        <a:rPr lang="en-US" sz="800" u="none" strike="noStrike">
                          <a:effectLst/>
                        </a:rPr>
                        <a:t>12/3/2021</a:t>
                      </a:r>
                      <a:endParaRPr lang="en-US" sz="800" b="0" i="0" u="none" strike="noStrike">
                        <a:effectLst/>
                        <a:latin typeface="Arial" panose="020B0604020202020204" pitchFamily="34" charset="0"/>
                      </a:endParaRPr>
                    </a:p>
                  </a:txBody>
                  <a:tcPr marL="4956" marR="4956" marT="4956" marB="0" anchor="b"/>
                </a:tc>
                <a:tc>
                  <a:txBody>
                    <a:bodyPr/>
                    <a:lstStyle/>
                    <a:p>
                      <a:pPr algn="r" fontAlgn="b"/>
                      <a:r>
                        <a:rPr lang="en-US" sz="800" u="none" strike="noStrike">
                          <a:effectLst/>
                        </a:rPr>
                        <a:t>$4,587.46</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$84.02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$150.00</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$234.02</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$214.71</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$19.31</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a:effectLst/>
                        </a:rPr>
                        <a:t>$4,372.75</a:t>
                      </a:r>
                      <a:endParaRPr lang="en-US" sz="800" b="0" i="0" u="none" strike="noStrike">
                        <a:effectLst/>
                        <a:latin typeface="Arial" panose="020B0604020202020204" pitchFamily="34" charset="0"/>
                      </a:endParaRPr>
                    </a:p>
                  </a:txBody>
                  <a:tcPr marL="4956" marR="118946" marT="4956" marB="0" anchor="b"/>
                </a:tc>
                <a:tc>
                  <a:txBody>
                    <a:bodyPr/>
                    <a:lstStyle/>
                    <a:p>
                      <a:pPr algn="r" fontAlgn="b"/>
                      <a:r>
                        <a:rPr lang="en-US" sz="800" u="none" strike="noStrike" dirty="0">
                          <a:effectLst/>
                        </a:rPr>
                        <a:t>$448.04</a:t>
                      </a:r>
                      <a:endParaRPr lang="en-US" sz="800" b="0" i="0" u="none" strike="noStrike" dirty="0">
                        <a:effectLst/>
                        <a:latin typeface="Arial" panose="020B0604020202020204" pitchFamily="34" charset="0"/>
                      </a:endParaRPr>
                    </a:p>
                  </a:txBody>
                  <a:tcPr marL="4956" marR="118946" marT="4956" marB="0" anchor="b"/>
                </a:tc>
                <a:extLst>
                  <a:ext uri="{0D108BD9-81ED-4DB2-BD59-A6C34878D82A}">
                    <a16:rowId xmlns:a16="http://schemas.microsoft.com/office/drawing/2014/main" val="3070177945"/>
                  </a:ext>
                </a:extLst>
              </a:tr>
            </a:tbl>
          </a:graphicData>
        </a:graphic>
      </p:graphicFrame>
    </p:spTree>
    <p:extLst>
      <p:ext uri="{BB962C8B-B14F-4D97-AF65-F5344CB8AC3E}">
        <p14:creationId xmlns:p14="http://schemas.microsoft.com/office/powerpoint/2010/main" val="29042003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1B639-0DCF-4A73-B9C8-632F96F16CD9}"/>
              </a:ext>
            </a:extLst>
          </p:cNvPr>
          <p:cNvSpPr>
            <a:spLocks noGrp="1"/>
          </p:cNvSpPr>
          <p:nvPr>
            <p:ph type="title"/>
          </p:nvPr>
        </p:nvSpPr>
        <p:spPr>
          <a:xfrm>
            <a:off x="714578" y="1945065"/>
            <a:ext cx="3689462" cy="2915138"/>
          </a:xfrm>
        </p:spPr>
        <p:txBody>
          <a:bodyPr anchor="ctr">
            <a:normAutofit fontScale="90000"/>
          </a:bodyPr>
          <a:lstStyle/>
          <a:p>
            <a:r>
              <a:rPr lang="en-US" sz="2400" dirty="0">
                <a:solidFill>
                  <a:schemeClr val="tx1">
                    <a:lumMod val="85000"/>
                    <a:lumOff val="15000"/>
                  </a:schemeClr>
                </a:solidFill>
              </a:rPr>
              <a:t>Total Students Loans Amount for $31,188 over 15 yrs., 10yrs and 8 yrs. and Total  Monthly amounts for Payments are as follow:</a:t>
            </a:r>
            <a:br>
              <a:rPr lang="en-US" sz="2400" dirty="0">
                <a:solidFill>
                  <a:schemeClr val="tx1">
                    <a:lumMod val="85000"/>
                    <a:lumOff val="15000"/>
                  </a:schemeClr>
                </a:solidFill>
              </a:rPr>
            </a:br>
            <a:br>
              <a:rPr lang="en-US" sz="2000" dirty="0">
                <a:solidFill>
                  <a:schemeClr val="tx1">
                    <a:lumMod val="85000"/>
                    <a:lumOff val="15000"/>
                  </a:schemeClr>
                </a:solidFill>
              </a:rPr>
            </a:br>
            <a:br>
              <a:rPr lang="en-US" sz="2000" dirty="0">
                <a:solidFill>
                  <a:schemeClr val="tx1">
                    <a:lumMod val="85000"/>
                    <a:lumOff val="15000"/>
                  </a:schemeClr>
                </a:solidFill>
              </a:rPr>
            </a:br>
            <a:endParaRPr lang="en-US" sz="2000"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DB77D6E8-9F67-45C1-AA31-4D4AFA25143E}"/>
              </a:ext>
            </a:extLst>
          </p:cNvPr>
          <p:cNvSpPr>
            <a:spLocks noGrp="1"/>
          </p:cNvSpPr>
          <p:nvPr>
            <p:ph idx="1"/>
          </p:nvPr>
        </p:nvSpPr>
        <p:spPr>
          <a:xfrm>
            <a:off x="5443157" y="499219"/>
            <a:ext cx="4341705" cy="5323584"/>
          </a:xfrm>
        </p:spPr>
        <p:txBody>
          <a:bodyPr anchor="ctr">
            <a:normAutofit/>
          </a:bodyPr>
          <a:lstStyle/>
          <a:p>
            <a:r>
              <a:rPr lang="en-US" sz="2400" dirty="0">
                <a:solidFill>
                  <a:schemeClr val="tx1">
                    <a:lumMod val="85000"/>
                    <a:lumOff val="15000"/>
                  </a:schemeClr>
                </a:solidFill>
              </a:rPr>
              <a:t>15 yrs. 4.24% $ 234.46 total interest $6,713.90</a:t>
            </a:r>
            <a:br>
              <a:rPr lang="en-US" sz="2400" dirty="0">
                <a:solidFill>
                  <a:schemeClr val="tx1">
                    <a:lumMod val="85000"/>
                    <a:lumOff val="15000"/>
                  </a:schemeClr>
                </a:solidFill>
              </a:rPr>
            </a:br>
            <a:r>
              <a:rPr lang="en-US" sz="2400" dirty="0">
                <a:solidFill>
                  <a:schemeClr val="tx1">
                    <a:lumMod val="85000"/>
                    <a:lumOff val="15000"/>
                  </a:schemeClr>
                </a:solidFill>
              </a:rPr>
              <a:t>10 yrs. 5.05% $ 331.56 total interest $6,073.56</a:t>
            </a:r>
            <a:br>
              <a:rPr lang="en-US" sz="2400" dirty="0">
                <a:solidFill>
                  <a:schemeClr val="tx1">
                    <a:lumMod val="85000"/>
                    <a:lumOff val="15000"/>
                  </a:schemeClr>
                </a:solidFill>
              </a:rPr>
            </a:br>
            <a:r>
              <a:rPr lang="en-US" sz="2400" dirty="0">
                <a:solidFill>
                  <a:schemeClr val="tx1">
                    <a:lumMod val="85000"/>
                    <a:lumOff val="15000"/>
                  </a:schemeClr>
                </a:solidFill>
              </a:rPr>
              <a:t>  8 yrs. 3.25% $ 369.37 total interest $3,242.76</a:t>
            </a:r>
            <a:endParaRPr lang="en-US" sz="2400" dirty="0">
              <a:solidFill>
                <a:srgbClr val="FFFFFF"/>
              </a:solidFill>
            </a:endParaRPr>
          </a:p>
        </p:txBody>
      </p:sp>
    </p:spTree>
    <p:extLst>
      <p:ext uri="{BB962C8B-B14F-4D97-AF65-F5344CB8AC3E}">
        <p14:creationId xmlns:p14="http://schemas.microsoft.com/office/powerpoint/2010/main" val="5326060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583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583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583362"/>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533986"/>
            <a:ext cx="4763558" cy="3049376"/>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127"/>
            <a:ext cx="3007349" cy="6591489"/>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127"/>
            <a:ext cx="2588558" cy="6591489"/>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2925938"/>
            <a:ext cx="3259667" cy="365742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127"/>
            <a:ext cx="2854326" cy="6591489"/>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446106"/>
            <a:ext cx="1817159" cy="3137256"/>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127"/>
            <a:ext cx="7109846" cy="6591489"/>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5520378-3ECB-420E-B41D-1A6FC70A0B0C}"/>
              </a:ext>
            </a:extLst>
          </p:cNvPr>
          <p:cNvSpPr>
            <a:spLocks noGrp="1"/>
          </p:cNvSpPr>
          <p:nvPr>
            <p:ph type="title"/>
          </p:nvPr>
        </p:nvSpPr>
        <p:spPr>
          <a:xfrm>
            <a:off x="336423" y="1998551"/>
            <a:ext cx="3843375" cy="2462823"/>
          </a:xfrm>
        </p:spPr>
        <p:txBody>
          <a:bodyPr anchor="ctr">
            <a:normAutofit fontScale="90000"/>
          </a:bodyPr>
          <a:lstStyle/>
          <a:p>
            <a:r>
              <a:rPr lang="en-US" sz="3200" dirty="0">
                <a:solidFill>
                  <a:schemeClr val="tx1">
                    <a:lumMod val="85000"/>
                    <a:lumOff val="15000"/>
                  </a:schemeClr>
                </a:solidFill>
              </a:rPr>
              <a:t>Future Values of the Student Loans and Total Interest Paid</a:t>
            </a:r>
            <a:br>
              <a:rPr lang="en-US" sz="3200" dirty="0">
                <a:solidFill>
                  <a:schemeClr val="tx1">
                    <a:lumMod val="85000"/>
                    <a:lumOff val="15000"/>
                  </a:schemeClr>
                </a:solidFill>
              </a:rPr>
            </a:br>
            <a:br>
              <a:rPr lang="en-US" sz="3200" dirty="0">
                <a:solidFill>
                  <a:schemeClr val="tx1">
                    <a:lumMod val="85000"/>
                    <a:lumOff val="15000"/>
                  </a:schemeClr>
                </a:solidFill>
              </a:rPr>
            </a:br>
            <a:br>
              <a:rPr lang="en-US" sz="2400" dirty="0">
                <a:solidFill>
                  <a:schemeClr val="tx1">
                    <a:lumMod val="85000"/>
                    <a:lumOff val="15000"/>
                  </a:schemeClr>
                </a:solidFill>
              </a:rPr>
            </a:br>
            <a:br>
              <a:rPr lang="en-US" sz="2400" dirty="0">
                <a:solidFill>
                  <a:schemeClr val="tx1">
                    <a:lumMod val="85000"/>
                    <a:lumOff val="15000"/>
                  </a:schemeClr>
                </a:solidFill>
              </a:rPr>
            </a:br>
            <a:br>
              <a:rPr lang="en-US" sz="2400" dirty="0">
                <a:solidFill>
                  <a:schemeClr val="tx1">
                    <a:lumMod val="85000"/>
                    <a:lumOff val="15000"/>
                  </a:schemeClr>
                </a:solidFill>
              </a:rPr>
            </a:br>
            <a:br>
              <a:rPr lang="en-US" sz="2400" dirty="0">
                <a:solidFill>
                  <a:schemeClr val="tx1">
                    <a:lumMod val="85000"/>
                    <a:lumOff val="15000"/>
                  </a:schemeClr>
                </a:solidFill>
              </a:rPr>
            </a:br>
            <a:br>
              <a:rPr lang="en-US" sz="2400" dirty="0">
                <a:solidFill>
                  <a:schemeClr val="tx1">
                    <a:lumMod val="85000"/>
                    <a:lumOff val="15000"/>
                  </a:schemeClr>
                </a:solidFill>
              </a:rPr>
            </a:br>
            <a:br>
              <a:rPr lang="en-US" sz="2400" dirty="0">
                <a:solidFill>
                  <a:schemeClr val="tx1">
                    <a:lumMod val="85000"/>
                    <a:lumOff val="15000"/>
                  </a:schemeClr>
                </a:solidFill>
              </a:rPr>
            </a:br>
            <a:br>
              <a:rPr lang="en-US" sz="2400" dirty="0">
                <a:solidFill>
                  <a:schemeClr val="tx1">
                    <a:lumMod val="85000"/>
                    <a:lumOff val="15000"/>
                  </a:schemeClr>
                </a:solidFill>
              </a:rPr>
            </a:br>
            <a:endParaRPr lang="en-US" sz="2400"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411A385B-220D-48D5-89AC-BDB7C02841D9}"/>
              </a:ext>
            </a:extLst>
          </p:cNvPr>
          <p:cNvSpPr>
            <a:spLocks noGrp="1"/>
          </p:cNvSpPr>
          <p:nvPr>
            <p:ph idx="1"/>
          </p:nvPr>
        </p:nvSpPr>
        <p:spPr>
          <a:xfrm>
            <a:off x="6756945" y="2279903"/>
            <a:ext cx="4105147" cy="2846987"/>
          </a:xfrm>
        </p:spPr>
        <p:txBody>
          <a:bodyPr anchor="ctr">
            <a:normAutofit/>
          </a:bodyPr>
          <a:lstStyle/>
          <a:p>
            <a:r>
              <a:rPr lang="en-US" sz="3200" dirty="0">
                <a:solidFill>
                  <a:schemeClr val="tx1">
                    <a:lumMod val="85000"/>
                    <a:lumOff val="15000"/>
                  </a:schemeClr>
                </a:solidFill>
              </a:rPr>
              <a:t>15 yrs. $37,901.90</a:t>
            </a:r>
            <a:br>
              <a:rPr lang="en-US" sz="3200" dirty="0">
                <a:solidFill>
                  <a:schemeClr val="tx1">
                    <a:lumMod val="85000"/>
                    <a:lumOff val="15000"/>
                  </a:schemeClr>
                </a:solidFill>
              </a:rPr>
            </a:br>
            <a:r>
              <a:rPr lang="en-US" sz="3200" dirty="0">
                <a:solidFill>
                  <a:schemeClr val="tx1">
                    <a:lumMod val="85000"/>
                    <a:lumOff val="15000"/>
                  </a:schemeClr>
                </a:solidFill>
              </a:rPr>
              <a:t>10 yrs. $37,261.56</a:t>
            </a:r>
            <a:br>
              <a:rPr lang="en-US" sz="3200" dirty="0">
                <a:solidFill>
                  <a:schemeClr val="tx1">
                    <a:lumMod val="85000"/>
                    <a:lumOff val="15000"/>
                  </a:schemeClr>
                </a:solidFill>
              </a:rPr>
            </a:br>
            <a:r>
              <a:rPr lang="en-US" sz="3200" dirty="0">
                <a:solidFill>
                  <a:schemeClr val="tx1">
                    <a:lumMod val="85000"/>
                    <a:lumOff val="15000"/>
                  </a:schemeClr>
                </a:solidFill>
              </a:rPr>
              <a:t>  8 yrs. $36,307.78</a:t>
            </a:r>
            <a:br>
              <a:rPr lang="en-US" sz="3200" dirty="0">
                <a:solidFill>
                  <a:schemeClr val="tx1">
                    <a:lumMod val="85000"/>
                    <a:lumOff val="15000"/>
                  </a:schemeClr>
                </a:solidFill>
              </a:rPr>
            </a:br>
            <a:endParaRPr lang="en-US" sz="3200" dirty="0">
              <a:solidFill>
                <a:srgbClr val="FFFFFF"/>
              </a:solidFill>
            </a:endParaRPr>
          </a:p>
        </p:txBody>
      </p:sp>
    </p:spTree>
    <p:extLst>
      <p:ext uri="{BB962C8B-B14F-4D97-AF65-F5344CB8AC3E}">
        <p14:creationId xmlns:p14="http://schemas.microsoft.com/office/powerpoint/2010/main" val="31208902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324AC-F86C-4A2D-8251-6D30EED05440}"/>
              </a:ext>
            </a:extLst>
          </p:cNvPr>
          <p:cNvSpPr>
            <a:spLocks noGrp="1"/>
          </p:cNvSpPr>
          <p:nvPr>
            <p:ph type="title"/>
          </p:nvPr>
        </p:nvSpPr>
        <p:spPr>
          <a:xfrm>
            <a:off x="1633674" y="1852245"/>
            <a:ext cx="6682006" cy="2300957"/>
          </a:xfrm>
        </p:spPr>
        <p:txBody>
          <a:bodyPr vert="horz" lIns="87778" tIns="43889" rIns="87778" bIns="43889" rtlCol="0" anchor="b">
            <a:normAutofit/>
          </a:bodyPr>
          <a:lstStyle/>
          <a:p>
            <a:r>
              <a:rPr lang="en-US" sz="2400" dirty="0">
                <a:solidFill>
                  <a:srgbClr val="FFFFFF"/>
                </a:solidFill>
              </a:rPr>
              <a:t>After calculating all my Student Loans data, evaluating my monthly budget and net monthly income; I can comfortably afford, the monthly payment of $369.37 for 8yrs to repay my Student Loans, that’s the option that I will agree too.</a:t>
            </a:r>
          </a:p>
        </p:txBody>
      </p:sp>
    </p:spTree>
    <p:extLst>
      <p:ext uri="{BB962C8B-B14F-4D97-AF65-F5344CB8AC3E}">
        <p14:creationId xmlns:p14="http://schemas.microsoft.com/office/powerpoint/2010/main" val="37265481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7F825-61A3-4C52-896E-417AD258B2A4}"/>
              </a:ext>
            </a:extLst>
          </p:cNvPr>
          <p:cNvSpPr>
            <a:spLocks noGrp="1"/>
          </p:cNvSpPr>
          <p:nvPr>
            <p:ph type="title"/>
          </p:nvPr>
        </p:nvSpPr>
        <p:spPr>
          <a:xfrm>
            <a:off x="2959100" y="647701"/>
            <a:ext cx="5118100" cy="1104900"/>
          </a:xfrm>
        </p:spPr>
        <p:txBody>
          <a:bodyPr vert="horz" lIns="87778" tIns="43889" rIns="87778" bIns="43889" rtlCol="0" anchor="b">
            <a:normAutofit/>
          </a:bodyPr>
          <a:lstStyle/>
          <a:p>
            <a:r>
              <a:rPr lang="en-US" sz="5760" b="1" u="sng" dirty="0">
                <a:solidFill>
                  <a:schemeClr val="accent1">
                    <a:lumMod val="50000"/>
                  </a:schemeClr>
                </a:solidFill>
                <a:latin typeface="+mn-lt"/>
              </a:rPr>
              <a:t>Introduction</a:t>
            </a:r>
          </a:p>
        </p:txBody>
      </p:sp>
      <p:sp>
        <p:nvSpPr>
          <p:cNvPr id="4" name="TextBox 3">
            <a:extLst>
              <a:ext uri="{FF2B5EF4-FFF2-40B4-BE49-F238E27FC236}">
                <a16:creationId xmlns:a16="http://schemas.microsoft.com/office/drawing/2014/main" id="{1620AF32-07DE-41CE-9BDB-B16EBEA58EF2}"/>
              </a:ext>
            </a:extLst>
          </p:cNvPr>
          <p:cNvSpPr txBox="1"/>
          <p:nvPr/>
        </p:nvSpPr>
        <p:spPr>
          <a:xfrm>
            <a:off x="1346200" y="2133600"/>
            <a:ext cx="7835900" cy="1200329"/>
          </a:xfrm>
          <a:prstGeom prst="rect">
            <a:avLst/>
          </a:prstGeom>
          <a:noFill/>
        </p:spPr>
        <p:txBody>
          <a:bodyPr wrap="square" rtlCol="0">
            <a:spAutoFit/>
          </a:bodyPr>
          <a:lstStyle/>
          <a:p>
            <a:r>
              <a:rPr lang="en-US" dirty="0"/>
              <a:t>This Portfolio Project will be how I will  compare the financial data of the years of my Student Loans and the interest, and how long it will take me to pay, and the monthly payments fitting into my monthly budget after I graduate with my degree in Healthcare Administration career.</a:t>
            </a:r>
          </a:p>
        </p:txBody>
      </p:sp>
    </p:spTree>
    <p:extLst>
      <p:ext uri="{BB962C8B-B14F-4D97-AF65-F5344CB8AC3E}">
        <p14:creationId xmlns:p14="http://schemas.microsoft.com/office/powerpoint/2010/main" val="33932807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A05AB-5789-4BB3-BCB2-0261B0894FA5}"/>
              </a:ext>
            </a:extLst>
          </p:cNvPr>
          <p:cNvSpPr>
            <a:spLocks noGrp="1"/>
          </p:cNvSpPr>
          <p:nvPr>
            <p:ph type="title"/>
          </p:nvPr>
        </p:nvSpPr>
        <p:spPr>
          <a:xfrm>
            <a:off x="1333500" y="1790701"/>
            <a:ext cx="3098800" cy="942180"/>
          </a:xfrm>
        </p:spPr>
        <p:txBody>
          <a:bodyPr vert="horz" lIns="87778" tIns="43889" rIns="87778" bIns="43889" rtlCol="0" anchor="b">
            <a:normAutofit fontScale="90000"/>
          </a:bodyPr>
          <a:lstStyle/>
          <a:p>
            <a:pPr algn="r"/>
            <a:r>
              <a:rPr lang="en-US" sz="5184" dirty="0">
                <a:latin typeface="Ebrima" panose="02000000000000000000" pitchFamily="2" charset="0"/>
                <a:ea typeface="Ebrima" panose="02000000000000000000" pitchFamily="2" charset="0"/>
                <a:cs typeface="Ebrima" panose="02000000000000000000" pitchFamily="2" charset="0"/>
              </a:rPr>
              <a:t>Hypothesis</a:t>
            </a:r>
            <a:endParaRPr lang="en-US" sz="5184" dirty="0"/>
          </a:p>
        </p:txBody>
      </p:sp>
      <p:sp>
        <p:nvSpPr>
          <p:cNvPr id="4" name="TextBox 3">
            <a:extLst>
              <a:ext uri="{FF2B5EF4-FFF2-40B4-BE49-F238E27FC236}">
                <a16:creationId xmlns:a16="http://schemas.microsoft.com/office/drawing/2014/main" id="{D8DD2174-85B2-4DC7-876F-EBDE7AE02AB9}"/>
              </a:ext>
            </a:extLst>
          </p:cNvPr>
          <p:cNvSpPr txBox="1"/>
          <p:nvPr/>
        </p:nvSpPr>
        <p:spPr>
          <a:xfrm>
            <a:off x="4229100" y="3060700"/>
            <a:ext cx="5181600" cy="1200329"/>
          </a:xfrm>
          <a:prstGeom prst="rect">
            <a:avLst/>
          </a:prstGeom>
          <a:noFill/>
        </p:spPr>
        <p:txBody>
          <a:bodyPr wrap="square" rtlCol="0">
            <a:spAutoFit/>
          </a:bodyPr>
          <a:lstStyle/>
          <a:p>
            <a:r>
              <a:rPr lang="en-US" dirty="0"/>
              <a:t>How will my student loan fit into my monthly budget. Will I be able to afford to pay more payment then one payment each month, after paying all my expenses.</a:t>
            </a:r>
          </a:p>
        </p:txBody>
      </p:sp>
    </p:spTree>
    <p:extLst>
      <p:ext uri="{BB962C8B-B14F-4D97-AF65-F5344CB8AC3E}">
        <p14:creationId xmlns:p14="http://schemas.microsoft.com/office/powerpoint/2010/main" val="37230320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100E-5CA6-4788-9FCD-C365CAB57604}"/>
              </a:ext>
            </a:extLst>
          </p:cNvPr>
          <p:cNvSpPr>
            <a:spLocks noGrp="1"/>
          </p:cNvSpPr>
          <p:nvPr>
            <p:ph type="title"/>
          </p:nvPr>
        </p:nvSpPr>
        <p:spPr>
          <a:xfrm>
            <a:off x="1231900" y="268331"/>
            <a:ext cx="4211533" cy="1585870"/>
          </a:xfrm>
        </p:spPr>
        <p:txBody>
          <a:bodyPr anchor="ctr">
            <a:normAutofit/>
          </a:bodyPr>
          <a:lstStyle/>
          <a:p>
            <a:r>
              <a:rPr lang="en-US" dirty="0"/>
              <a:t>Future Career Expected Salary</a:t>
            </a:r>
          </a:p>
        </p:txBody>
      </p:sp>
      <p:graphicFrame>
        <p:nvGraphicFramePr>
          <p:cNvPr id="15" name="Table 15">
            <a:extLst>
              <a:ext uri="{FF2B5EF4-FFF2-40B4-BE49-F238E27FC236}">
                <a16:creationId xmlns:a16="http://schemas.microsoft.com/office/drawing/2014/main" id="{EEA76EA4-3902-4691-87B9-7C6719A67BDE}"/>
              </a:ext>
            </a:extLst>
          </p:cNvPr>
          <p:cNvGraphicFramePr>
            <a:graphicFrameLocks noGrp="1"/>
          </p:cNvGraphicFramePr>
          <p:nvPr>
            <p:ph idx="1"/>
            <p:extLst>
              <p:ext uri="{D42A27DB-BD31-4B8C-83A1-F6EECF244321}">
                <p14:modId xmlns:p14="http://schemas.microsoft.com/office/powerpoint/2010/main" val="789185086"/>
              </p:ext>
            </p:extLst>
          </p:nvPr>
        </p:nvGraphicFramePr>
        <p:xfrm>
          <a:off x="3530600" y="2019300"/>
          <a:ext cx="6007101" cy="3789110"/>
        </p:xfrm>
        <a:graphic>
          <a:graphicData uri="http://schemas.openxmlformats.org/drawingml/2006/table">
            <a:tbl>
              <a:tblPr firstRow="1" bandRow="1">
                <a:tableStyleId>{5C22544A-7EE6-4342-B048-85BDC9FD1C3A}</a:tableStyleId>
              </a:tblPr>
              <a:tblGrid>
                <a:gridCol w="1720867">
                  <a:extLst>
                    <a:ext uri="{9D8B030D-6E8A-4147-A177-3AD203B41FA5}">
                      <a16:colId xmlns:a16="http://schemas.microsoft.com/office/drawing/2014/main" val="2034903316"/>
                    </a:ext>
                  </a:extLst>
                </a:gridCol>
                <a:gridCol w="1427682">
                  <a:extLst>
                    <a:ext uri="{9D8B030D-6E8A-4147-A177-3AD203B41FA5}">
                      <a16:colId xmlns:a16="http://schemas.microsoft.com/office/drawing/2014/main" val="1909304763"/>
                    </a:ext>
                  </a:extLst>
                </a:gridCol>
                <a:gridCol w="1516912">
                  <a:extLst>
                    <a:ext uri="{9D8B030D-6E8A-4147-A177-3AD203B41FA5}">
                      <a16:colId xmlns:a16="http://schemas.microsoft.com/office/drawing/2014/main" val="1628582785"/>
                    </a:ext>
                  </a:extLst>
                </a:gridCol>
                <a:gridCol w="1341640">
                  <a:extLst>
                    <a:ext uri="{9D8B030D-6E8A-4147-A177-3AD203B41FA5}">
                      <a16:colId xmlns:a16="http://schemas.microsoft.com/office/drawing/2014/main" val="1289296638"/>
                    </a:ext>
                  </a:extLst>
                </a:gridCol>
              </a:tblGrid>
              <a:tr h="858033">
                <a:tc>
                  <a:txBody>
                    <a:bodyPr/>
                    <a:lstStyle/>
                    <a:p>
                      <a:pPr algn="ctr"/>
                      <a:endParaRPr lang="en-US" dirty="0"/>
                    </a:p>
                    <a:p>
                      <a:pPr algn="ctr"/>
                      <a:r>
                        <a:rPr lang="en-US" dirty="0"/>
                        <a:t>Job Title</a:t>
                      </a:r>
                    </a:p>
                  </a:txBody>
                  <a:tcPr/>
                </a:tc>
                <a:tc>
                  <a:txBody>
                    <a:bodyPr/>
                    <a:lstStyle/>
                    <a:p>
                      <a:pPr algn="ctr"/>
                      <a:endParaRPr lang="en-US" dirty="0"/>
                    </a:p>
                    <a:p>
                      <a:pPr algn="ctr"/>
                      <a:r>
                        <a:rPr lang="en-US" dirty="0"/>
                        <a:t>State</a:t>
                      </a:r>
                    </a:p>
                  </a:txBody>
                  <a:tcPr/>
                </a:tc>
                <a:tc>
                  <a:txBody>
                    <a:bodyPr/>
                    <a:lstStyle/>
                    <a:p>
                      <a:pPr algn="ctr"/>
                      <a:endParaRPr lang="en-US" dirty="0"/>
                    </a:p>
                    <a:p>
                      <a:pPr algn="ctr"/>
                      <a:r>
                        <a:rPr lang="en-US" dirty="0"/>
                        <a:t>Sources</a:t>
                      </a:r>
                    </a:p>
                  </a:txBody>
                  <a:tcPr/>
                </a:tc>
                <a:tc>
                  <a:txBody>
                    <a:bodyPr/>
                    <a:lstStyle/>
                    <a:p>
                      <a:pPr algn="ctr"/>
                      <a:endParaRPr lang="en-US" dirty="0"/>
                    </a:p>
                    <a:p>
                      <a:pPr algn="ctr"/>
                      <a:r>
                        <a:rPr lang="en-US" dirty="0"/>
                        <a:t>Starting Salaries</a:t>
                      </a:r>
                    </a:p>
                  </a:txBody>
                  <a:tcPr/>
                </a:tc>
                <a:extLst>
                  <a:ext uri="{0D108BD9-81ED-4DB2-BD59-A6C34878D82A}">
                    <a16:rowId xmlns:a16="http://schemas.microsoft.com/office/drawing/2014/main" val="1035815476"/>
                  </a:ext>
                </a:extLst>
              </a:tr>
              <a:tr h="858033">
                <a:tc>
                  <a:txBody>
                    <a:bodyPr/>
                    <a:lstStyle/>
                    <a:p>
                      <a:r>
                        <a:rPr lang="en-US" dirty="0"/>
                        <a:t>Healthcare Administrator</a:t>
                      </a:r>
                    </a:p>
                  </a:txBody>
                  <a:tcPr/>
                </a:tc>
                <a:tc>
                  <a:txBody>
                    <a:bodyPr/>
                    <a:lstStyle/>
                    <a:p>
                      <a:r>
                        <a:rPr lang="en-US" dirty="0"/>
                        <a:t>New York City</a:t>
                      </a:r>
                    </a:p>
                  </a:txBody>
                  <a:tcPr/>
                </a:tc>
                <a:tc>
                  <a:txBody>
                    <a:bodyPr/>
                    <a:lstStyle/>
                    <a:p>
                      <a:r>
                        <a:rPr lang="en-US" dirty="0"/>
                        <a:t>Healthcareerinfo.net</a:t>
                      </a:r>
                    </a:p>
                  </a:txBody>
                  <a:tcPr/>
                </a:tc>
                <a:tc>
                  <a:txBody>
                    <a:bodyPr/>
                    <a:lstStyle/>
                    <a:p>
                      <a:endParaRPr lang="en-US" dirty="0"/>
                    </a:p>
                    <a:p>
                      <a:r>
                        <a:rPr lang="en-US" dirty="0"/>
                        <a:t>$76,380-$170,090</a:t>
                      </a:r>
                    </a:p>
                  </a:txBody>
                  <a:tcPr/>
                </a:tc>
                <a:extLst>
                  <a:ext uri="{0D108BD9-81ED-4DB2-BD59-A6C34878D82A}">
                    <a16:rowId xmlns:a16="http://schemas.microsoft.com/office/drawing/2014/main" val="3194309446"/>
                  </a:ext>
                </a:extLst>
              </a:tr>
              <a:tr h="858033">
                <a:tc>
                  <a:txBody>
                    <a:bodyPr/>
                    <a:lstStyle/>
                    <a:p>
                      <a:r>
                        <a:rPr lang="en-US" dirty="0"/>
                        <a:t>Long-term Care Administrator</a:t>
                      </a:r>
                    </a:p>
                  </a:txBody>
                  <a:tcPr/>
                </a:tc>
                <a:tc>
                  <a:txBody>
                    <a:bodyPr/>
                    <a:lstStyle/>
                    <a:p>
                      <a:endParaRPr lang="en-US" dirty="0"/>
                    </a:p>
                    <a:p>
                      <a:r>
                        <a:rPr lang="en-US" dirty="0"/>
                        <a:t>Virginia</a:t>
                      </a:r>
                    </a:p>
                  </a:txBody>
                  <a:tcPr/>
                </a:tc>
                <a:tc>
                  <a:txBody>
                    <a:bodyPr/>
                    <a:lstStyle/>
                    <a:p>
                      <a:endParaRPr lang="en-US" dirty="0"/>
                    </a:p>
                    <a:p>
                      <a:r>
                        <a:rPr lang="en-US" dirty="0"/>
                        <a:t>Salary.com</a:t>
                      </a:r>
                    </a:p>
                  </a:txBody>
                  <a:tcPr/>
                </a:tc>
                <a:tc>
                  <a:txBody>
                    <a:bodyPr/>
                    <a:lstStyle/>
                    <a:p>
                      <a:endParaRPr lang="en-US" dirty="0"/>
                    </a:p>
                    <a:p>
                      <a:r>
                        <a:rPr lang="en-US" dirty="0"/>
                        <a:t>$103,140-$129,070</a:t>
                      </a:r>
                    </a:p>
                  </a:txBody>
                  <a:tcPr/>
                </a:tc>
                <a:extLst>
                  <a:ext uri="{0D108BD9-81ED-4DB2-BD59-A6C34878D82A}">
                    <a16:rowId xmlns:a16="http://schemas.microsoft.com/office/drawing/2014/main" val="1646290339"/>
                  </a:ext>
                </a:extLst>
              </a:tr>
              <a:tr h="858033">
                <a:tc>
                  <a:txBody>
                    <a:bodyPr/>
                    <a:lstStyle/>
                    <a:p>
                      <a:r>
                        <a:rPr lang="en-US" dirty="0"/>
                        <a:t>Healthcare Administrator</a:t>
                      </a:r>
                    </a:p>
                  </a:txBody>
                  <a:tcPr/>
                </a:tc>
                <a:tc>
                  <a:txBody>
                    <a:bodyPr/>
                    <a:lstStyle/>
                    <a:p>
                      <a:r>
                        <a:rPr lang="en-US" dirty="0"/>
                        <a:t>North Carolina</a:t>
                      </a:r>
                    </a:p>
                  </a:txBody>
                  <a:tcPr/>
                </a:tc>
                <a:tc>
                  <a:txBody>
                    <a:bodyPr/>
                    <a:lstStyle/>
                    <a:p>
                      <a:endParaRPr lang="en-US" dirty="0"/>
                    </a:p>
                    <a:p>
                      <a:r>
                        <a:rPr lang="en-US" dirty="0"/>
                        <a:t>Healthcareadministrationedu.org</a:t>
                      </a:r>
                    </a:p>
                  </a:txBody>
                  <a:tcPr/>
                </a:tc>
                <a:tc>
                  <a:txBody>
                    <a:bodyPr/>
                    <a:lstStyle/>
                    <a:p>
                      <a:endParaRPr lang="en-US" dirty="0"/>
                    </a:p>
                    <a:p>
                      <a:r>
                        <a:rPr lang="en-US" dirty="0"/>
                        <a:t>$101,020-$183,500</a:t>
                      </a:r>
                    </a:p>
                  </a:txBody>
                  <a:tcPr/>
                </a:tc>
                <a:extLst>
                  <a:ext uri="{0D108BD9-81ED-4DB2-BD59-A6C34878D82A}">
                    <a16:rowId xmlns:a16="http://schemas.microsoft.com/office/drawing/2014/main" val="985463397"/>
                  </a:ext>
                </a:extLst>
              </a:tr>
            </a:tbl>
          </a:graphicData>
        </a:graphic>
      </p:graphicFrame>
    </p:spTree>
    <p:extLst>
      <p:ext uri="{BB962C8B-B14F-4D97-AF65-F5344CB8AC3E}">
        <p14:creationId xmlns:p14="http://schemas.microsoft.com/office/powerpoint/2010/main" val="313161670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D9100-7286-464B-A60F-4CB47B96DADE}"/>
              </a:ext>
            </a:extLst>
          </p:cNvPr>
          <p:cNvSpPr>
            <a:spLocks noGrp="1"/>
          </p:cNvSpPr>
          <p:nvPr>
            <p:ph type="title"/>
          </p:nvPr>
        </p:nvSpPr>
        <p:spPr>
          <a:xfrm>
            <a:off x="1244600" y="0"/>
            <a:ext cx="4186133" cy="2335170"/>
          </a:xfrm>
        </p:spPr>
        <p:txBody>
          <a:bodyPr anchor="ctr">
            <a:normAutofit/>
          </a:bodyPr>
          <a:lstStyle/>
          <a:p>
            <a:r>
              <a:rPr lang="en-US" dirty="0"/>
              <a:t>Expected Salary Continued…</a:t>
            </a:r>
          </a:p>
        </p:txBody>
      </p:sp>
      <p:graphicFrame>
        <p:nvGraphicFramePr>
          <p:cNvPr id="4" name="Table 4">
            <a:extLst>
              <a:ext uri="{FF2B5EF4-FFF2-40B4-BE49-F238E27FC236}">
                <a16:creationId xmlns:a16="http://schemas.microsoft.com/office/drawing/2014/main" id="{FAB5C1EB-F541-4456-BB83-72F4F74A851E}"/>
              </a:ext>
            </a:extLst>
          </p:cNvPr>
          <p:cNvGraphicFramePr>
            <a:graphicFrameLocks noGrp="1"/>
          </p:cNvGraphicFramePr>
          <p:nvPr>
            <p:ph idx="1"/>
            <p:extLst>
              <p:ext uri="{D42A27DB-BD31-4B8C-83A1-F6EECF244321}">
                <p14:modId xmlns:p14="http://schemas.microsoft.com/office/powerpoint/2010/main" val="1359604739"/>
              </p:ext>
            </p:extLst>
          </p:nvPr>
        </p:nvGraphicFramePr>
        <p:xfrm>
          <a:off x="3281362" y="2619374"/>
          <a:ext cx="5629275" cy="2536824"/>
        </p:xfrm>
        <a:graphic>
          <a:graphicData uri="http://schemas.openxmlformats.org/drawingml/2006/table">
            <a:tbl>
              <a:tblPr firstRow="1" bandRow="1">
                <a:tableStyleId>{5C22544A-7EE6-4342-B048-85BDC9FD1C3A}</a:tableStyleId>
              </a:tblPr>
              <a:tblGrid>
                <a:gridCol w="5629275">
                  <a:extLst>
                    <a:ext uri="{9D8B030D-6E8A-4147-A177-3AD203B41FA5}">
                      <a16:colId xmlns:a16="http://schemas.microsoft.com/office/drawing/2014/main" val="356356368"/>
                    </a:ext>
                  </a:extLst>
                </a:gridCol>
              </a:tblGrid>
              <a:tr h="845608">
                <a:tc>
                  <a:txBody>
                    <a:bodyPr/>
                    <a:lstStyle/>
                    <a:p>
                      <a:r>
                        <a:rPr lang="en-US" dirty="0">
                          <a:solidFill>
                            <a:schemeClr val="tx1"/>
                          </a:solidFill>
                        </a:rPr>
                        <a:t>Estimated Starting Salary (Average of the three salaries above)  </a:t>
                      </a:r>
                      <a:r>
                        <a:rPr lang="en-US" u="sng" dirty="0">
                          <a:solidFill>
                            <a:schemeClr val="tx1"/>
                          </a:solidFill>
                        </a:rPr>
                        <a:t>$93,513</a:t>
                      </a:r>
                    </a:p>
                  </a:txBody>
                  <a:tcPr/>
                </a:tc>
                <a:extLst>
                  <a:ext uri="{0D108BD9-81ED-4DB2-BD59-A6C34878D82A}">
                    <a16:rowId xmlns:a16="http://schemas.microsoft.com/office/drawing/2014/main" val="3645654252"/>
                  </a:ext>
                </a:extLst>
              </a:tr>
              <a:tr h="845608">
                <a:tc>
                  <a:txBody>
                    <a:bodyPr/>
                    <a:lstStyle/>
                    <a:p>
                      <a:endParaRPr lang="en-US" dirty="0"/>
                    </a:p>
                    <a:p>
                      <a:r>
                        <a:rPr lang="en-US" dirty="0"/>
                        <a:t>Estimated Starting Monthly Salary  </a:t>
                      </a:r>
                      <a:r>
                        <a:rPr lang="en-US" u="sng" dirty="0"/>
                        <a:t>$7,793</a:t>
                      </a:r>
                    </a:p>
                  </a:txBody>
                  <a:tcPr/>
                </a:tc>
                <a:extLst>
                  <a:ext uri="{0D108BD9-81ED-4DB2-BD59-A6C34878D82A}">
                    <a16:rowId xmlns:a16="http://schemas.microsoft.com/office/drawing/2014/main" val="2630298628"/>
                  </a:ext>
                </a:extLst>
              </a:tr>
              <a:tr h="845608">
                <a:tc>
                  <a:txBody>
                    <a:bodyPr/>
                    <a:lstStyle/>
                    <a:p>
                      <a:endParaRPr lang="en-US" dirty="0"/>
                    </a:p>
                    <a:p>
                      <a:r>
                        <a:rPr lang="en-US" dirty="0"/>
                        <a:t>Estimated Net monthly Salary (after taxes) </a:t>
                      </a:r>
                      <a:r>
                        <a:rPr lang="en-US" u="sng" dirty="0"/>
                        <a:t>$5,572</a:t>
                      </a:r>
                    </a:p>
                  </a:txBody>
                  <a:tcPr/>
                </a:tc>
                <a:extLst>
                  <a:ext uri="{0D108BD9-81ED-4DB2-BD59-A6C34878D82A}">
                    <a16:rowId xmlns:a16="http://schemas.microsoft.com/office/drawing/2014/main" val="3397753000"/>
                  </a:ext>
                </a:extLst>
              </a:tr>
            </a:tbl>
          </a:graphicData>
        </a:graphic>
      </p:graphicFrame>
    </p:spTree>
    <p:extLst>
      <p:ext uri="{BB962C8B-B14F-4D97-AF65-F5344CB8AC3E}">
        <p14:creationId xmlns:p14="http://schemas.microsoft.com/office/powerpoint/2010/main" val="8114663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583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DFDA0C-F7BC-4DAB-87E9-0275E9D7F19B}"/>
              </a:ext>
            </a:extLst>
          </p:cNvPr>
          <p:cNvSpPr>
            <a:spLocks noGrp="1"/>
          </p:cNvSpPr>
          <p:nvPr>
            <p:ph type="title"/>
          </p:nvPr>
        </p:nvSpPr>
        <p:spPr>
          <a:xfrm>
            <a:off x="4525913" y="-134437"/>
            <a:ext cx="2516100" cy="1041399"/>
          </a:xfrm>
        </p:spPr>
        <p:txBody>
          <a:bodyPr>
            <a:normAutofit/>
          </a:bodyPr>
          <a:lstStyle/>
          <a:p>
            <a:r>
              <a:rPr lang="en-US" sz="4800" u="sng" dirty="0"/>
              <a:t>Budget</a:t>
            </a:r>
          </a:p>
        </p:txBody>
      </p:sp>
      <p:sp>
        <p:nvSpPr>
          <p:cNvPr id="4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730876"/>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665551"/>
            <a:ext cx="4450292" cy="2917811"/>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583362"/>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533986"/>
            <a:ext cx="4763558" cy="3049376"/>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graphicFrame>
        <p:nvGraphicFramePr>
          <p:cNvPr id="34" name="Table 37">
            <a:extLst>
              <a:ext uri="{FF2B5EF4-FFF2-40B4-BE49-F238E27FC236}">
                <a16:creationId xmlns:a16="http://schemas.microsoft.com/office/drawing/2014/main" id="{BA504D98-282F-4FCD-B747-2F1CECF48873}"/>
              </a:ext>
            </a:extLst>
          </p:cNvPr>
          <p:cNvGraphicFramePr>
            <a:graphicFrameLocks noGrp="1"/>
          </p:cNvGraphicFramePr>
          <p:nvPr>
            <p:ph idx="1"/>
            <p:extLst>
              <p:ext uri="{D42A27DB-BD31-4B8C-83A1-F6EECF244321}">
                <p14:modId xmlns:p14="http://schemas.microsoft.com/office/powerpoint/2010/main" val="2046893918"/>
              </p:ext>
            </p:extLst>
          </p:nvPr>
        </p:nvGraphicFramePr>
        <p:xfrm>
          <a:off x="1608395" y="986204"/>
          <a:ext cx="8351137" cy="5676400"/>
        </p:xfrm>
        <a:graphic>
          <a:graphicData uri="http://schemas.openxmlformats.org/drawingml/2006/table">
            <a:tbl>
              <a:tblPr firstRow="1" bandRow="1">
                <a:tableStyleId>{5C22544A-7EE6-4342-B048-85BDC9FD1C3A}</a:tableStyleId>
              </a:tblPr>
              <a:tblGrid>
                <a:gridCol w="2731049">
                  <a:extLst>
                    <a:ext uri="{9D8B030D-6E8A-4147-A177-3AD203B41FA5}">
                      <a16:colId xmlns:a16="http://schemas.microsoft.com/office/drawing/2014/main" val="1767504533"/>
                    </a:ext>
                  </a:extLst>
                </a:gridCol>
                <a:gridCol w="2810044">
                  <a:extLst>
                    <a:ext uri="{9D8B030D-6E8A-4147-A177-3AD203B41FA5}">
                      <a16:colId xmlns:a16="http://schemas.microsoft.com/office/drawing/2014/main" val="1981871256"/>
                    </a:ext>
                  </a:extLst>
                </a:gridCol>
                <a:gridCol w="2810044">
                  <a:extLst>
                    <a:ext uri="{9D8B030D-6E8A-4147-A177-3AD203B41FA5}">
                      <a16:colId xmlns:a16="http://schemas.microsoft.com/office/drawing/2014/main" val="3223155654"/>
                    </a:ext>
                  </a:extLst>
                </a:gridCol>
              </a:tblGrid>
              <a:tr h="346246">
                <a:tc gridSpan="3">
                  <a:txBody>
                    <a:bodyPr/>
                    <a:lstStyle/>
                    <a:p>
                      <a:r>
                        <a:rPr lang="en-US" dirty="0">
                          <a:solidFill>
                            <a:schemeClr val="tx1"/>
                          </a:solidFill>
                        </a:rPr>
                        <a:t>Net Monthly Income                                 $ 5,572</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220178747"/>
                  </a:ext>
                </a:extLst>
              </a:tr>
              <a:tr h="346246">
                <a:tc>
                  <a:txBody>
                    <a:bodyPr/>
                    <a:lstStyle/>
                    <a:p>
                      <a:r>
                        <a:rPr lang="en-US" dirty="0"/>
                        <a:t>Expenses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23788598"/>
                  </a:ext>
                </a:extLst>
              </a:tr>
              <a:tr h="346246">
                <a:tc>
                  <a:txBody>
                    <a:bodyPr/>
                    <a:lstStyle/>
                    <a:p>
                      <a:r>
                        <a:rPr lang="en-US" dirty="0"/>
                        <a:t>  Rent                                                                                                                </a:t>
                      </a:r>
                    </a:p>
                  </a:txBody>
                  <a:tcPr/>
                </a:tc>
                <a:tc>
                  <a:txBody>
                    <a:bodyPr/>
                    <a:lstStyle/>
                    <a:p>
                      <a:r>
                        <a:rPr lang="en-US" dirty="0"/>
                        <a:t>                          </a:t>
                      </a:r>
                    </a:p>
                  </a:txBody>
                  <a:tcPr/>
                </a:tc>
                <a:tc>
                  <a:txBody>
                    <a:bodyPr/>
                    <a:lstStyle/>
                    <a:p>
                      <a:r>
                        <a:rPr lang="en-US" dirty="0"/>
                        <a:t>                      $ 1,200</a:t>
                      </a:r>
                    </a:p>
                  </a:txBody>
                  <a:tcPr/>
                </a:tc>
                <a:extLst>
                  <a:ext uri="{0D108BD9-81ED-4DB2-BD59-A6C34878D82A}">
                    <a16:rowId xmlns:a16="http://schemas.microsoft.com/office/drawing/2014/main" val="3328652263"/>
                  </a:ext>
                </a:extLst>
              </a:tr>
              <a:tr h="346246">
                <a:tc>
                  <a:txBody>
                    <a:bodyPr/>
                    <a:lstStyle/>
                    <a:p>
                      <a:r>
                        <a:rPr lang="en-US" dirty="0"/>
                        <a:t>  Groceries</a:t>
                      </a:r>
                    </a:p>
                  </a:txBody>
                  <a:tcPr/>
                </a:tc>
                <a:tc>
                  <a:txBody>
                    <a:bodyPr/>
                    <a:lstStyle/>
                    <a:p>
                      <a:r>
                        <a:rPr lang="en-US" dirty="0"/>
                        <a:t>                             </a:t>
                      </a:r>
                    </a:p>
                  </a:txBody>
                  <a:tcPr/>
                </a:tc>
                <a:tc>
                  <a:txBody>
                    <a:bodyPr/>
                    <a:lstStyle/>
                    <a:p>
                      <a:r>
                        <a:rPr lang="en-US" dirty="0"/>
                        <a:t>                            300</a:t>
                      </a:r>
                    </a:p>
                  </a:txBody>
                  <a:tcPr/>
                </a:tc>
                <a:extLst>
                  <a:ext uri="{0D108BD9-81ED-4DB2-BD59-A6C34878D82A}">
                    <a16:rowId xmlns:a16="http://schemas.microsoft.com/office/drawing/2014/main" val="1348810858"/>
                  </a:ext>
                </a:extLst>
              </a:tr>
              <a:tr h="346246">
                <a:tc>
                  <a:txBody>
                    <a:bodyPr/>
                    <a:lstStyle/>
                    <a:p>
                      <a:r>
                        <a:rPr lang="en-US" dirty="0"/>
                        <a:t>  Car Payment</a:t>
                      </a:r>
                    </a:p>
                  </a:txBody>
                  <a:tcPr/>
                </a:tc>
                <a:tc>
                  <a:txBody>
                    <a:bodyPr/>
                    <a:lstStyle/>
                    <a:p>
                      <a:r>
                        <a:rPr lang="en-US" dirty="0"/>
                        <a:t>                             </a:t>
                      </a:r>
                    </a:p>
                  </a:txBody>
                  <a:tcPr/>
                </a:tc>
                <a:tc>
                  <a:txBody>
                    <a:bodyPr/>
                    <a:lstStyle/>
                    <a:p>
                      <a:r>
                        <a:rPr lang="en-US" dirty="0"/>
                        <a:t>                            375</a:t>
                      </a:r>
                    </a:p>
                  </a:txBody>
                  <a:tcPr/>
                </a:tc>
                <a:extLst>
                  <a:ext uri="{0D108BD9-81ED-4DB2-BD59-A6C34878D82A}">
                    <a16:rowId xmlns:a16="http://schemas.microsoft.com/office/drawing/2014/main" val="2205555904"/>
                  </a:ext>
                </a:extLst>
              </a:tr>
              <a:tr h="346246">
                <a:tc>
                  <a:txBody>
                    <a:bodyPr/>
                    <a:lstStyle/>
                    <a:p>
                      <a:r>
                        <a:rPr lang="en-US" dirty="0"/>
                        <a:t>  Insurance</a:t>
                      </a:r>
                    </a:p>
                  </a:txBody>
                  <a:tcPr/>
                </a:tc>
                <a:tc>
                  <a:txBody>
                    <a:bodyPr/>
                    <a:lstStyle/>
                    <a:p>
                      <a:r>
                        <a:rPr lang="en-US" dirty="0"/>
                        <a:t>                            </a:t>
                      </a:r>
                    </a:p>
                  </a:txBody>
                  <a:tcPr/>
                </a:tc>
                <a:tc>
                  <a:txBody>
                    <a:bodyPr/>
                    <a:lstStyle/>
                    <a:p>
                      <a:r>
                        <a:rPr lang="en-US" dirty="0"/>
                        <a:t>                            100</a:t>
                      </a:r>
                    </a:p>
                  </a:txBody>
                  <a:tcPr/>
                </a:tc>
                <a:extLst>
                  <a:ext uri="{0D108BD9-81ED-4DB2-BD59-A6C34878D82A}">
                    <a16:rowId xmlns:a16="http://schemas.microsoft.com/office/drawing/2014/main" val="1732747980"/>
                  </a:ext>
                </a:extLst>
              </a:tr>
              <a:tr h="346246">
                <a:tc>
                  <a:txBody>
                    <a:bodyPr/>
                    <a:lstStyle/>
                    <a:p>
                      <a:r>
                        <a:rPr lang="en-US" dirty="0"/>
                        <a:t>  Gas</a:t>
                      </a:r>
                    </a:p>
                  </a:txBody>
                  <a:tcPr/>
                </a:tc>
                <a:tc>
                  <a:txBody>
                    <a:bodyPr/>
                    <a:lstStyle/>
                    <a:p>
                      <a:endParaRPr lang="en-US" dirty="0"/>
                    </a:p>
                  </a:txBody>
                  <a:tcPr/>
                </a:tc>
                <a:tc>
                  <a:txBody>
                    <a:bodyPr/>
                    <a:lstStyle/>
                    <a:p>
                      <a:r>
                        <a:rPr lang="en-US" dirty="0"/>
                        <a:t>                            100</a:t>
                      </a:r>
                    </a:p>
                  </a:txBody>
                  <a:tcPr/>
                </a:tc>
                <a:extLst>
                  <a:ext uri="{0D108BD9-81ED-4DB2-BD59-A6C34878D82A}">
                    <a16:rowId xmlns:a16="http://schemas.microsoft.com/office/drawing/2014/main" val="2354513024"/>
                  </a:ext>
                </a:extLst>
              </a:tr>
              <a:tr h="346246">
                <a:tc>
                  <a:txBody>
                    <a:bodyPr/>
                    <a:lstStyle/>
                    <a:p>
                      <a:r>
                        <a:rPr lang="en-US" dirty="0"/>
                        <a:t>  Electric</a:t>
                      </a:r>
                    </a:p>
                  </a:txBody>
                  <a:tcPr/>
                </a:tc>
                <a:tc>
                  <a:txBody>
                    <a:bodyPr/>
                    <a:lstStyle/>
                    <a:p>
                      <a:endParaRPr lang="en-US" dirty="0"/>
                    </a:p>
                  </a:txBody>
                  <a:tcPr/>
                </a:tc>
                <a:tc>
                  <a:txBody>
                    <a:bodyPr/>
                    <a:lstStyle/>
                    <a:p>
                      <a:r>
                        <a:rPr lang="en-US" dirty="0"/>
                        <a:t>                            150</a:t>
                      </a:r>
                    </a:p>
                  </a:txBody>
                  <a:tcPr/>
                </a:tc>
                <a:extLst>
                  <a:ext uri="{0D108BD9-81ED-4DB2-BD59-A6C34878D82A}">
                    <a16:rowId xmlns:a16="http://schemas.microsoft.com/office/drawing/2014/main" val="3706622721"/>
                  </a:ext>
                </a:extLst>
              </a:tr>
              <a:tr h="346246">
                <a:tc>
                  <a:txBody>
                    <a:bodyPr/>
                    <a:lstStyle/>
                    <a:p>
                      <a:r>
                        <a:rPr lang="en-US" dirty="0"/>
                        <a:t>  Student Loan</a:t>
                      </a:r>
                    </a:p>
                  </a:txBody>
                  <a:tcPr/>
                </a:tc>
                <a:tc>
                  <a:txBody>
                    <a:bodyPr/>
                    <a:lstStyle/>
                    <a:p>
                      <a:endParaRPr lang="en-US" dirty="0"/>
                    </a:p>
                  </a:txBody>
                  <a:tcPr/>
                </a:tc>
                <a:tc>
                  <a:txBody>
                    <a:bodyPr/>
                    <a:lstStyle/>
                    <a:p>
                      <a:r>
                        <a:rPr lang="en-US" dirty="0"/>
                        <a:t>                            300</a:t>
                      </a:r>
                    </a:p>
                  </a:txBody>
                  <a:tcPr/>
                </a:tc>
                <a:extLst>
                  <a:ext uri="{0D108BD9-81ED-4DB2-BD59-A6C34878D82A}">
                    <a16:rowId xmlns:a16="http://schemas.microsoft.com/office/drawing/2014/main" val="2900299354"/>
                  </a:ext>
                </a:extLst>
              </a:tr>
              <a:tr h="346246">
                <a:tc>
                  <a:txBody>
                    <a:bodyPr/>
                    <a:lstStyle/>
                    <a:p>
                      <a:r>
                        <a:rPr lang="en-US" dirty="0"/>
                        <a:t>  Savings</a:t>
                      </a:r>
                    </a:p>
                  </a:txBody>
                  <a:tcPr/>
                </a:tc>
                <a:tc>
                  <a:txBody>
                    <a:bodyPr/>
                    <a:lstStyle/>
                    <a:p>
                      <a:endParaRPr lang="en-US" dirty="0"/>
                    </a:p>
                  </a:txBody>
                  <a:tcPr/>
                </a:tc>
                <a:tc>
                  <a:txBody>
                    <a:bodyPr/>
                    <a:lstStyle/>
                    <a:p>
                      <a:r>
                        <a:rPr lang="en-US" dirty="0"/>
                        <a:t>                            400</a:t>
                      </a:r>
                    </a:p>
                  </a:txBody>
                  <a:tcPr/>
                </a:tc>
                <a:extLst>
                  <a:ext uri="{0D108BD9-81ED-4DB2-BD59-A6C34878D82A}">
                    <a16:rowId xmlns:a16="http://schemas.microsoft.com/office/drawing/2014/main" val="983694008"/>
                  </a:ext>
                </a:extLst>
              </a:tr>
              <a:tr h="346246">
                <a:tc>
                  <a:txBody>
                    <a:bodyPr/>
                    <a:lstStyle/>
                    <a:p>
                      <a:r>
                        <a:rPr lang="en-US" dirty="0"/>
                        <a:t>  Restaurant  </a:t>
                      </a:r>
                    </a:p>
                  </a:txBody>
                  <a:tcPr/>
                </a:tc>
                <a:tc>
                  <a:txBody>
                    <a:bodyPr/>
                    <a:lstStyle/>
                    <a:p>
                      <a:endParaRPr lang="en-US" dirty="0"/>
                    </a:p>
                  </a:txBody>
                  <a:tcPr/>
                </a:tc>
                <a:tc>
                  <a:txBody>
                    <a:bodyPr/>
                    <a:lstStyle/>
                    <a:p>
                      <a:r>
                        <a:rPr lang="en-US" dirty="0"/>
                        <a:t>                            250</a:t>
                      </a:r>
                    </a:p>
                  </a:txBody>
                  <a:tcPr/>
                </a:tc>
                <a:extLst>
                  <a:ext uri="{0D108BD9-81ED-4DB2-BD59-A6C34878D82A}">
                    <a16:rowId xmlns:a16="http://schemas.microsoft.com/office/drawing/2014/main" val="3091414888"/>
                  </a:ext>
                </a:extLst>
              </a:tr>
              <a:tr h="346246">
                <a:tc>
                  <a:txBody>
                    <a:bodyPr/>
                    <a:lstStyle/>
                    <a:p>
                      <a:r>
                        <a:rPr lang="en-US" dirty="0"/>
                        <a:t>  Cellphone</a:t>
                      </a:r>
                    </a:p>
                  </a:txBody>
                  <a:tcPr/>
                </a:tc>
                <a:tc>
                  <a:txBody>
                    <a:bodyPr/>
                    <a:lstStyle/>
                    <a:p>
                      <a:endParaRPr lang="en-US" dirty="0"/>
                    </a:p>
                  </a:txBody>
                  <a:tcPr/>
                </a:tc>
                <a:tc>
                  <a:txBody>
                    <a:bodyPr/>
                    <a:lstStyle/>
                    <a:p>
                      <a:r>
                        <a:rPr lang="en-US" dirty="0"/>
                        <a:t>                            125</a:t>
                      </a:r>
                    </a:p>
                  </a:txBody>
                  <a:tcPr/>
                </a:tc>
                <a:extLst>
                  <a:ext uri="{0D108BD9-81ED-4DB2-BD59-A6C34878D82A}">
                    <a16:rowId xmlns:a16="http://schemas.microsoft.com/office/drawing/2014/main" val="468519914"/>
                  </a:ext>
                </a:extLst>
              </a:tr>
              <a:tr h="346246">
                <a:tc>
                  <a:txBody>
                    <a:bodyPr/>
                    <a:lstStyle/>
                    <a:p>
                      <a:r>
                        <a:rPr lang="en-US" dirty="0"/>
                        <a:t>  Internet/Cable</a:t>
                      </a:r>
                    </a:p>
                  </a:txBody>
                  <a:tcPr/>
                </a:tc>
                <a:tc>
                  <a:txBody>
                    <a:bodyPr/>
                    <a:lstStyle/>
                    <a:p>
                      <a:endParaRPr lang="en-US" dirty="0"/>
                    </a:p>
                  </a:txBody>
                  <a:tcPr/>
                </a:tc>
                <a:tc>
                  <a:txBody>
                    <a:bodyPr/>
                    <a:lstStyle/>
                    <a:p>
                      <a:r>
                        <a:rPr lang="en-US" dirty="0"/>
                        <a:t>                            135</a:t>
                      </a:r>
                    </a:p>
                  </a:txBody>
                  <a:tcPr/>
                </a:tc>
                <a:extLst>
                  <a:ext uri="{0D108BD9-81ED-4DB2-BD59-A6C34878D82A}">
                    <a16:rowId xmlns:a16="http://schemas.microsoft.com/office/drawing/2014/main" val="41243706"/>
                  </a:ext>
                </a:extLst>
              </a:tr>
              <a:tr h="346246">
                <a:tc>
                  <a:txBody>
                    <a:bodyPr/>
                    <a:lstStyle/>
                    <a:p>
                      <a:r>
                        <a:rPr lang="en-US" dirty="0"/>
                        <a:t>  Water/Trash</a:t>
                      </a:r>
                    </a:p>
                  </a:txBody>
                  <a:tcPr/>
                </a:tc>
                <a:tc>
                  <a:txBody>
                    <a:bodyPr/>
                    <a:lstStyle/>
                    <a:p>
                      <a:endParaRPr lang="en-US" dirty="0"/>
                    </a:p>
                  </a:txBody>
                  <a:tcPr/>
                </a:tc>
                <a:tc>
                  <a:txBody>
                    <a:bodyPr/>
                    <a:lstStyle/>
                    <a:p>
                      <a:r>
                        <a:rPr lang="en-US" dirty="0"/>
                        <a:t>                              80</a:t>
                      </a:r>
                    </a:p>
                  </a:txBody>
                  <a:tcPr/>
                </a:tc>
                <a:extLst>
                  <a:ext uri="{0D108BD9-81ED-4DB2-BD59-A6C34878D82A}">
                    <a16:rowId xmlns:a16="http://schemas.microsoft.com/office/drawing/2014/main" val="2234166795"/>
                  </a:ext>
                </a:extLst>
              </a:tr>
              <a:tr h="346246">
                <a:tc>
                  <a:txBody>
                    <a:bodyPr/>
                    <a:lstStyle/>
                    <a:p>
                      <a:r>
                        <a:rPr lang="en-US" dirty="0"/>
                        <a:t>Total Expenses</a:t>
                      </a:r>
                    </a:p>
                  </a:txBody>
                  <a:tcPr/>
                </a:tc>
                <a:tc>
                  <a:txBody>
                    <a:bodyPr/>
                    <a:lstStyle/>
                    <a:p>
                      <a:r>
                        <a:rPr lang="en-US" dirty="0"/>
                        <a:t>                        $  </a:t>
                      </a:r>
                      <a:r>
                        <a:rPr lang="en-US" u="sng" dirty="0"/>
                        <a:t>3,515</a:t>
                      </a:r>
                    </a:p>
                  </a:txBody>
                  <a:tcPr/>
                </a:tc>
                <a:tc>
                  <a:txBody>
                    <a:bodyPr/>
                    <a:lstStyle/>
                    <a:p>
                      <a:endParaRPr lang="en-US" dirty="0"/>
                    </a:p>
                  </a:txBody>
                  <a:tcPr/>
                </a:tc>
                <a:extLst>
                  <a:ext uri="{0D108BD9-81ED-4DB2-BD59-A6C34878D82A}">
                    <a16:rowId xmlns:a16="http://schemas.microsoft.com/office/drawing/2014/main" val="1484662357"/>
                  </a:ext>
                </a:extLst>
              </a:tr>
              <a:tr h="346246">
                <a:tc>
                  <a:txBody>
                    <a:bodyPr/>
                    <a:lstStyle/>
                    <a:p>
                      <a:r>
                        <a:rPr lang="en-US" dirty="0"/>
                        <a:t>Disposable Income</a:t>
                      </a:r>
                    </a:p>
                  </a:txBody>
                  <a:tcPr/>
                </a:tc>
                <a:tc>
                  <a:txBody>
                    <a:bodyPr/>
                    <a:lstStyle/>
                    <a:p>
                      <a:r>
                        <a:rPr lang="en-US" dirty="0"/>
                        <a:t>                           </a:t>
                      </a:r>
                      <a:r>
                        <a:rPr lang="en-US" u="sng" dirty="0"/>
                        <a:t>2,057</a:t>
                      </a:r>
                    </a:p>
                  </a:txBody>
                  <a:tcPr/>
                </a:tc>
                <a:tc>
                  <a:txBody>
                    <a:bodyPr/>
                    <a:lstStyle/>
                    <a:p>
                      <a:endParaRPr lang="en-US" dirty="0"/>
                    </a:p>
                  </a:txBody>
                  <a:tcPr/>
                </a:tc>
                <a:extLst>
                  <a:ext uri="{0D108BD9-81ED-4DB2-BD59-A6C34878D82A}">
                    <a16:rowId xmlns:a16="http://schemas.microsoft.com/office/drawing/2014/main" val="3056728057"/>
                  </a:ext>
                </a:extLst>
              </a:tr>
            </a:tbl>
          </a:graphicData>
        </a:graphic>
      </p:graphicFrame>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583362"/>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0566307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8369844-B327-4D49-98E4-827203ADF0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127"/>
            <a:ext cx="12192000" cy="6591489"/>
            <a:chOff x="0" y="-8467"/>
            <a:chExt cx="12192000" cy="6866467"/>
          </a:xfrm>
        </p:grpSpPr>
        <p:cxnSp>
          <p:nvCxnSpPr>
            <p:cNvPr id="9" name="Straight Connector 8">
              <a:extLst>
                <a:ext uri="{FF2B5EF4-FFF2-40B4-BE49-F238E27FC236}">
                  <a16:creationId xmlns:a16="http://schemas.microsoft.com/office/drawing/2014/main" id="{715249AA-E70E-4DAE-A265-2E3DE9D7C9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DD16B149-ADB4-41B1-A60E-1A03588790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B53998E5-48EB-4528-87CF-792F41468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870554EF-7AD0-4B55-9FFF-38E8FA108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2CB215DE-9630-439F-A0A9-1D96839C5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F73C83A3-9645-481D-A4C0-430939918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2FA98AB7-2E6E-4C28-BB73-33EA563644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C11A2791-813E-4B8A-BE6F-BF3F8979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6DFFDA6E-1AB0-456D-9AFE-6CA686043F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E3E1654-1512-4D06-9969-80D50078FB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583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583362"/>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533986"/>
            <a:ext cx="4763558" cy="3049376"/>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127"/>
            <a:ext cx="3007349" cy="6591489"/>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127"/>
            <a:ext cx="2588558" cy="6591489"/>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2925938"/>
            <a:ext cx="3259667" cy="365742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127"/>
            <a:ext cx="2854326" cy="6591489"/>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446106"/>
            <a:ext cx="1817159" cy="3137256"/>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127"/>
            <a:ext cx="9175713" cy="6591489"/>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810F2A-FE99-478A-84C7-FF12BD7DB882}"/>
              </a:ext>
            </a:extLst>
          </p:cNvPr>
          <p:cNvSpPr>
            <a:spLocks noGrp="1"/>
          </p:cNvSpPr>
          <p:nvPr>
            <p:ph type="title"/>
          </p:nvPr>
        </p:nvSpPr>
        <p:spPr>
          <a:xfrm>
            <a:off x="3746500" y="2590801"/>
            <a:ext cx="7774023" cy="3861630"/>
          </a:xfrm>
        </p:spPr>
        <p:txBody>
          <a:bodyPr vert="horz" lIns="91440" tIns="45720" rIns="91440" bIns="45720" rtlCol="0" anchor="b">
            <a:normAutofit fontScale="90000"/>
          </a:bodyPr>
          <a:lstStyle/>
          <a:p>
            <a:pPr defTabSz="457200">
              <a:lnSpc>
                <a:spcPct val="90000"/>
              </a:lnSpc>
            </a:pPr>
            <a:r>
              <a:rPr lang="en-US" sz="2700" dirty="0">
                <a:solidFill>
                  <a:srgbClr val="FFFFFF"/>
                </a:solidFill>
              </a:rPr>
              <a:t>Total Amount of Student Loans after Graduation</a:t>
            </a:r>
            <a:br>
              <a:rPr lang="en-US" sz="2700" dirty="0">
                <a:solidFill>
                  <a:srgbClr val="FFFFFF"/>
                </a:solidFill>
              </a:rPr>
            </a:br>
            <a:br>
              <a:rPr lang="en-US" sz="2700" dirty="0">
                <a:solidFill>
                  <a:srgbClr val="FFFFFF"/>
                </a:solidFill>
              </a:rPr>
            </a:br>
            <a:br>
              <a:rPr lang="en-US" sz="1900" dirty="0">
                <a:solidFill>
                  <a:srgbClr val="FFFFFF"/>
                </a:solidFill>
              </a:rPr>
            </a:br>
            <a:br>
              <a:rPr lang="en-US" sz="1900" dirty="0">
                <a:solidFill>
                  <a:srgbClr val="FFFFFF"/>
                </a:solidFill>
              </a:rPr>
            </a:br>
            <a:r>
              <a:rPr lang="en-US" sz="1900" dirty="0">
                <a:solidFill>
                  <a:srgbClr val="FFFFFF"/>
                </a:solidFill>
              </a:rPr>
              <a:t>The Estimated Loan amount is  </a:t>
            </a:r>
            <a:r>
              <a:rPr lang="en-US" sz="1900" b="1" u="sng" dirty="0">
                <a:solidFill>
                  <a:srgbClr val="FFFFFF"/>
                </a:solidFill>
              </a:rPr>
              <a:t>$31,188</a:t>
            </a:r>
            <a:br>
              <a:rPr lang="en-US" sz="1900" b="1" u="sng" dirty="0">
                <a:solidFill>
                  <a:srgbClr val="FFFFFF"/>
                </a:solidFill>
              </a:rPr>
            </a:br>
            <a:br>
              <a:rPr lang="en-US" sz="1900" b="1" u="sng" dirty="0">
                <a:solidFill>
                  <a:srgbClr val="FFFFFF"/>
                </a:solidFill>
              </a:rPr>
            </a:br>
            <a:r>
              <a:rPr lang="en-US" sz="1900" dirty="0">
                <a:solidFill>
                  <a:srgbClr val="FFFFFF"/>
                </a:solidFill>
              </a:rPr>
              <a:t>Interest Rates on my Student Loans is 5.05%, 4.24% and 3.25%</a:t>
            </a:r>
            <a:br>
              <a:rPr lang="en-US" sz="1900" dirty="0">
                <a:solidFill>
                  <a:srgbClr val="FFFFFF"/>
                </a:solidFill>
              </a:rPr>
            </a:br>
            <a:br>
              <a:rPr lang="en-US" sz="1900" b="1" dirty="0">
                <a:solidFill>
                  <a:srgbClr val="FFFFFF"/>
                </a:solidFill>
              </a:rPr>
            </a:br>
            <a:br>
              <a:rPr lang="en-US" sz="1900" b="1" dirty="0">
                <a:solidFill>
                  <a:srgbClr val="FFFFFF"/>
                </a:solidFill>
              </a:rPr>
            </a:br>
            <a:br>
              <a:rPr lang="en-US" sz="1900" b="1" u="sng" dirty="0">
                <a:solidFill>
                  <a:srgbClr val="FFFFFF"/>
                </a:solidFill>
              </a:rPr>
            </a:br>
            <a:br>
              <a:rPr lang="en-US" sz="1900" dirty="0">
                <a:solidFill>
                  <a:srgbClr val="FFFFFF"/>
                </a:solidFill>
              </a:rPr>
            </a:br>
            <a:r>
              <a:rPr lang="en-US" sz="1900" dirty="0">
                <a:solidFill>
                  <a:srgbClr val="FFFFFF"/>
                </a:solidFill>
              </a:rPr>
              <a:t> 	</a:t>
            </a:r>
            <a:br>
              <a:rPr lang="en-US" sz="1900" dirty="0">
                <a:solidFill>
                  <a:srgbClr val="FFFFFF"/>
                </a:solidFill>
              </a:rPr>
            </a:br>
            <a:r>
              <a:rPr lang="en-US" sz="1900" dirty="0">
                <a:solidFill>
                  <a:srgbClr val="FFFFFF"/>
                </a:solidFill>
              </a:rPr>
              <a:t>	</a:t>
            </a:r>
            <a:br>
              <a:rPr lang="en-US" sz="1900" dirty="0">
                <a:solidFill>
                  <a:srgbClr val="FFFFFF"/>
                </a:solidFill>
              </a:rPr>
            </a:br>
            <a:br>
              <a:rPr lang="en-US" sz="1900" dirty="0">
                <a:solidFill>
                  <a:srgbClr val="FFFFFF"/>
                </a:solidFill>
              </a:rPr>
            </a:br>
            <a:br>
              <a:rPr lang="en-US" sz="1900" dirty="0">
                <a:solidFill>
                  <a:srgbClr val="FFFFFF"/>
                </a:solidFill>
              </a:rPr>
            </a:br>
            <a:br>
              <a:rPr lang="en-US" sz="1900" dirty="0">
                <a:solidFill>
                  <a:srgbClr val="FFFFFF"/>
                </a:solidFill>
              </a:rPr>
            </a:br>
            <a:br>
              <a:rPr lang="en-US" sz="1900" dirty="0">
                <a:solidFill>
                  <a:srgbClr val="FFFFFF"/>
                </a:solidFill>
              </a:rPr>
            </a:br>
            <a:r>
              <a:rPr lang="en-US" sz="1900" dirty="0">
                <a:solidFill>
                  <a:srgbClr val="FFFFFF"/>
                </a:solidFill>
              </a:rPr>
              <a:t> </a:t>
            </a: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6980" y="3136743"/>
            <a:ext cx="211823"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81964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4D7B8F8F-4528-4480-AFA3-A006195F5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583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E63948-7273-4661-B5C4-510747265DEB}"/>
              </a:ext>
            </a:extLst>
          </p:cNvPr>
          <p:cNvSpPr>
            <a:spLocks noGrp="1"/>
          </p:cNvSpPr>
          <p:nvPr>
            <p:ph type="title"/>
          </p:nvPr>
        </p:nvSpPr>
        <p:spPr>
          <a:xfrm>
            <a:off x="576996" y="1042386"/>
            <a:ext cx="3630002" cy="3682014"/>
          </a:xfrm>
        </p:spPr>
        <p:txBody>
          <a:bodyPr>
            <a:normAutofit fontScale="90000"/>
          </a:bodyPr>
          <a:lstStyle/>
          <a:p>
            <a:pPr>
              <a:lnSpc>
                <a:spcPct val="90000"/>
              </a:lnSpc>
            </a:pPr>
            <a:r>
              <a:rPr lang="en-US" sz="2200" dirty="0">
                <a:latin typeface="+mn-lt"/>
              </a:rPr>
              <a:t>Monthly Total Loan Amount</a:t>
            </a:r>
            <a:br>
              <a:rPr lang="en-US" sz="900" dirty="0">
                <a:latin typeface="+mn-lt"/>
              </a:rPr>
            </a:br>
            <a:br>
              <a:rPr lang="en-US" sz="900" dirty="0">
                <a:latin typeface="+mn-lt"/>
              </a:rPr>
            </a:br>
            <a:br>
              <a:rPr lang="en-US" sz="900" dirty="0">
                <a:latin typeface="+mn-lt"/>
              </a:rPr>
            </a:br>
            <a:br>
              <a:rPr lang="en-US" sz="900" dirty="0">
                <a:latin typeface="+mn-lt"/>
              </a:rPr>
            </a:br>
            <a:r>
              <a:rPr lang="en-US" sz="900" dirty="0">
                <a:latin typeface="+mn-lt"/>
              </a:rPr>
              <a:t>	</a:t>
            </a:r>
            <a:r>
              <a:rPr lang="en-US" sz="2200" dirty="0">
                <a:latin typeface="+mn-lt"/>
              </a:rPr>
              <a:t>* Old Budget for Student Loan Payment was $300.</a:t>
            </a:r>
            <a:br>
              <a:rPr lang="en-US" sz="2200" dirty="0">
                <a:latin typeface="+mn-lt"/>
              </a:rPr>
            </a:br>
            <a:br>
              <a:rPr lang="en-US" sz="2200" dirty="0">
                <a:latin typeface="+mn-lt"/>
              </a:rPr>
            </a:br>
            <a:r>
              <a:rPr lang="en-US" sz="2200" dirty="0">
                <a:latin typeface="+mn-lt"/>
              </a:rPr>
              <a:t>	*New Budget for Student Loan Payment is $239.72.</a:t>
            </a:r>
            <a:br>
              <a:rPr lang="en-US" sz="2200" dirty="0">
                <a:latin typeface="+mn-lt"/>
              </a:rPr>
            </a:br>
            <a:r>
              <a:rPr lang="en-US" sz="2200" dirty="0">
                <a:latin typeface="+mn-lt"/>
              </a:rPr>
              <a:t>(Interest: 5.05%     84.02</a:t>
            </a:r>
            <a:br>
              <a:rPr lang="en-US" sz="2200" dirty="0">
                <a:latin typeface="+mn-lt"/>
              </a:rPr>
            </a:br>
            <a:r>
              <a:rPr lang="en-US" sz="2200" dirty="0">
                <a:latin typeface="+mn-lt"/>
              </a:rPr>
              <a:t>               4.24%     77.67</a:t>
            </a:r>
            <a:br>
              <a:rPr lang="en-US" sz="2200" dirty="0">
                <a:latin typeface="+mn-lt"/>
              </a:rPr>
            </a:br>
            <a:r>
              <a:rPr lang="en-US" sz="2200" dirty="0">
                <a:latin typeface="+mn-lt"/>
              </a:rPr>
              <a:t>               3.25%     78.03</a:t>
            </a:r>
            <a:br>
              <a:rPr lang="en-US" sz="2200" dirty="0">
                <a:latin typeface="+mn-lt"/>
              </a:rPr>
            </a:br>
            <a:r>
              <a:rPr lang="en-US" sz="2200" dirty="0">
                <a:latin typeface="+mn-lt"/>
              </a:rPr>
              <a:t>Monthly Payment is </a:t>
            </a:r>
            <a:r>
              <a:rPr lang="en-US" sz="2200" dirty="0">
                <a:highlight>
                  <a:srgbClr val="FFFF00"/>
                </a:highlight>
                <a:latin typeface="+mn-lt"/>
              </a:rPr>
              <a:t>$239.72</a:t>
            </a:r>
            <a:br>
              <a:rPr lang="en-US" sz="2200" dirty="0">
                <a:latin typeface="+mn-lt"/>
              </a:rPr>
            </a:br>
            <a:br>
              <a:rPr lang="en-US" sz="2200" dirty="0">
                <a:latin typeface="+mn-lt"/>
              </a:rPr>
            </a:br>
            <a:br>
              <a:rPr lang="en-US" sz="2200" dirty="0">
                <a:latin typeface="+mn-lt"/>
              </a:rPr>
            </a:br>
            <a:br>
              <a:rPr lang="en-US" sz="2200" dirty="0">
                <a:latin typeface="+mn-lt"/>
              </a:rPr>
            </a:br>
            <a:br>
              <a:rPr lang="en-US" sz="900" dirty="0">
                <a:latin typeface="+mn-lt"/>
              </a:rPr>
            </a:br>
            <a:br>
              <a:rPr lang="en-US" sz="900" dirty="0">
                <a:latin typeface="+mn-lt"/>
              </a:rPr>
            </a:br>
            <a:br>
              <a:rPr lang="en-US" sz="900" dirty="0">
                <a:latin typeface="+mn-lt"/>
              </a:rPr>
            </a:br>
            <a:br>
              <a:rPr lang="en-US" sz="900" dirty="0">
                <a:latin typeface="+mn-lt"/>
              </a:rPr>
            </a:br>
            <a:br>
              <a:rPr lang="en-US" sz="900" dirty="0">
                <a:latin typeface="+mn-lt"/>
              </a:rPr>
            </a:br>
            <a:br>
              <a:rPr lang="en-US" sz="900" dirty="0">
                <a:latin typeface="+mn-lt"/>
              </a:rPr>
            </a:br>
            <a:br>
              <a:rPr lang="en-US" sz="900" dirty="0">
                <a:latin typeface="+mn-lt"/>
              </a:rPr>
            </a:br>
            <a:br>
              <a:rPr lang="en-US" sz="900" dirty="0">
                <a:latin typeface="+mn-lt"/>
              </a:rPr>
            </a:br>
            <a:endParaRPr lang="en-US" sz="900" dirty="0">
              <a:latin typeface="+mn-lt"/>
            </a:endParaRPr>
          </a:p>
        </p:txBody>
      </p:sp>
      <p:sp>
        <p:nvSpPr>
          <p:cNvPr id="11" name="Isosceles Triangle 10">
            <a:extLst>
              <a:ext uri="{FF2B5EF4-FFF2-40B4-BE49-F238E27FC236}">
                <a16:creationId xmlns:a16="http://schemas.microsoft.com/office/drawing/2014/main" id="{4F8B2185-AE38-43EA-9FA9-E5378AD73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43924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0D36BD5A-BF22-48CD-8A55-28B19177CE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3852486"/>
            <a:ext cx="448733" cy="2730876"/>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 name="Table 4">
            <a:extLst>
              <a:ext uri="{FF2B5EF4-FFF2-40B4-BE49-F238E27FC236}">
                <a16:creationId xmlns:a16="http://schemas.microsoft.com/office/drawing/2014/main" id="{B31272DB-452D-400E-817B-59CB9414FAA3}"/>
              </a:ext>
            </a:extLst>
          </p:cNvPr>
          <p:cNvGraphicFramePr>
            <a:graphicFrameLocks noGrp="1"/>
          </p:cNvGraphicFramePr>
          <p:nvPr>
            <p:ph idx="1"/>
            <p:extLst>
              <p:ext uri="{D42A27DB-BD31-4B8C-83A1-F6EECF244321}">
                <p14:modId xmlns:p14="http://schemas.microsoft.com/office/powerpoint/2010/main" val="1421996173"/>
              </p:ext>
            </p:extLst>
          </p:nvPr>
        </p:nvGraphicFramePr>
        <p:xfrm>
          <a:off x="4193199" y="330537"/>
          <a:ext cx="6197599" cy="6217844"/>
        </p:xfrm>
        <a:graphic>
          <a:graphicData uri="http://schemas.openxmlformats.org/drawingml/2006/table">
            <a:tbl>
              <a:tblPr firstRow="1" bandRow="1">
                <a:tableStyleId>{5C22544A-7EE6-4342-B048-85BDC9FD1C3A}</a:tableStyleId>
              </a:tblPr>
              <a:tblGrid>
                <a:gridCol w="3753495">
                  <a:extLst>
                    <a:ext uri="{9D8B030D-6E8A-4147-A177-3AD203B41FA5}">
                      <a16:colId xmlns:a16="http://schemas.microsoft.com/office/drawing/2014/main" val="2651253220"/>
                    </a:ext>
                  </a:extLst>
                </a:gridCol>
                <a:gridCol w="1301128">
                  <a:extLst>
                    <a:ext uri="{9D8B030D-6E8A-4147-A177-3AD203B41FA5}">
                      <a16:colId xmlns:a16="http://schemas.microsoft.com/office/drawing/2014/main" val="1890623640"/>
                    </a:ext>
                  </a:extLst>
                </a:gridCol>
                <a:gridCol w="1142976">
                  <a:extLst>
                    <a:ext uri="{9D8B030D-6E8A-4147-A177-3AD203B41FA5}">
                      <a16:colId xmlns:a16="http://schemas.microsoft.com/office/drawing/2014/main" val="3979509180"/>
                    </a:ext>
                  </a:extLst>
                </a:gridCol>
              </a:tblGrid>
              <a:tr h="194695">
                <a:tc>
                  <a:txBody>
                    <a:bodyPr/>
                    <a:lstStyle/>
                    <a:p>
                      <a:r>
                        <a:rPr lang="en-US" sz="1200" dirty="0">
                          <a:solidFill>
                            <a:schemeClr val="tx1"/>
                          </a:solidFill>
                        </a:rPr>
                        <a:t>New Monthly Budget</a:t>
                      </a:r>
                    </a:p>
                  </a:txBody>
                  <a:tcPr marL="55818" marR="55818" marT="27909" marB="27909"/>
                </a:tc>
                <a:tc>
                  <a:txBody>
                    <a:bodyPr/>
                    <a:lstStyle/>
                    <a:p>
                      <a:r>
                        <a:rPr lang="en-US" sz="1100" dirty="0">
                          <a:solidFill>
                            <a:schemeClr val="tx1"/>
                          </a:solidFill>
                        </a:rPr>
                        <a:t> $5,572</a:t>
                      </a:r>
                    </a:p>
                  </a:txBody>
                  <a:tcPr marL="55818" marR="55818" marT="27909" marB="27909"/>
                </a:tc>
                <a:tc>
                  <a:txBody>
                    <a:bodyPr/>
                    <a:lstStyle/>
                    <a:p>
                      <a:endParaRPr lang="en-US" sz="1100"/>
                    </a:p>
                  </a:txBody>
                  <a:tcPr marL="55818" marR="55818" marT="27909" marB="27909"/>
                </a:tc>
                <a:extLst>
                  <a:ext uri="{0D108BD9-81ED-4DB2-BD59-A6C34878D82A}">
                    <a16:rowId xmlns:a16="http://schemas.microsoft.com/office/drawing/2014/main" val="2898132094"/>
                  </a:ext>
                </a:extLst>
              </a:tr>
              <a:tr h="194695">
                <a:tc>
                  <a:txBody>
                    <a:bodyPr/>
                    <a:lstStyle/>
                    <a:p>
                      <a:r>
                        <a:rPr lang="en-US" sz="1200" dirty="0"/>
                        <a:t>Expenses</a:t>
                      </a:r>
                    </a:p>
                  </a:txBody>
                  <a:tcPr marL="55818" marR="55818" marT="27909" marB="27909"/>
                </a:tc>
                <a:tc>
                  <a:txBody>
                    <a:bodyPr/>
                    <a:lstStyle/>
                    <a:p>
                      <a:endParaRPr lang="en-US" sz="1200"/>
                    </a:p>
                  </a:txBody>
                  <a:tcPr marL="55818" marR="55818" marT="27909" marB="27909"/>
                </a:tc>
                <a:tc>
                  <a:txBody>
                    <a:bodyPr/>
                    <a:lstStyle/>
                    <a:p>
                      <a:endParaRPr lang="en-US" sz="1200" dirty="0"/>
                    </a:p>
                  </a:txBody>
                  <a:tcPr marL="55818" marR="55818" marT="27909" marB="27909"/>
                </a:tc>
                <a:extLst>
                  <a:ext uri="{0D108BD9-81ED-4DB2-BD59-A6C34878D82A}">
                    <a16:rowId xmlns:a16="http://schemas.microsoft.com/office/drawing/2014/main" val="4193806335"/>
                  </a:ext>
                </a:extLst>
              </a:tr>
              <a:tr h="340756">
                <a:tc>
                  <a:txBody>
                    <a:bodyPr/>
                    <a:lstStyle/>
                    <a:p>
                      <a:r>
                        <a:rPr lang="en-US" sz="1200" dirty="0"/>
                        <a:t>  Rent                                                                                                                </a:t>
                      </a:r>
                    </a:p>
                  </a:txBody>
                  <a:tcPr marL="55818" marR="55818" marT="27909" marB="27909"/>
                </a:tc>
                <a:tc>
                  <a:txBody>
                    <a:bodyPr/>
                    <a:lstStyle/>
                    <a:p>
                      <a:r>
                        <a:rPr lang="en-US" sz="1200"/>
                        <a:t>                          </a:t>
                      </a:r>
                    </a:p>
                  </a:txBody>
                  <a:tcPr marL="55818" marR="55818" marT="27909" marB="27909"/>
                </a:tc>
                <a:tc>
                  <a:txBody>
                    <a:bodyPr/>
                    <a:lstStyle/>
                    <a:p>
                      <a:r>
                        <a:rPr lang="en-US" sz="1200"/>
                        <a:t>                      $ 1,200</a:t>
                      </a:r>
                    </a:p>
                  </a:txBody>
                  <a:tcPr marL="55818" marR="55818" marT="27909" marB="27909"/>
                </a:tc>
                <a:extLst>
                  <a:ext uri="{0D108BD9-81ED-4DB2-BD59-A6C34878D82A}">
                    <a16:rowId xmlns:a16="http://schemas.microsoft.com/office/drawing/2014/main" val="1338791598"/>
                  </a:ext>
                </a:extLst>
              </a:tr>
              <a:tr h="340756">
                <a:tc>
                  <a:txBody>
                    <a:bodyPr/>
                    <a:lstStyle/>
                    <a:p>
                      <a:r>
                        <a:rPr lang="en-US" sz="1200" dirty="0"/>
                        <a:t>  Groceries</a:t>
                      </a:r>
                    </a:p>
                  </a:txBody>
                  <a:tcPr marL="55818" marR="55818" marT="27909" marB="27909"/>
                </a:tc>
                <a:tc>
                  <a:txBody>
                    <a:bodyPr/>
                    <a:lstStyle/>
                    <a:p>
                      <a:r>
                        <a:rPr lang="en-US" sz="1200"/>
                        <a:t>                             </a:t>
                      </a:r>
                    </a:p>
                  </a:txBody>
                  <a:tcPr marL="55818" marR="55818" marT="27909" marB="27909"/>
                </a:tc>
                <a:tc>
                  <a:txBody>
                    <a:bodyPr/>
                    <a:lstStyle/>
                    <a:p>
                      <a:r>
                        <a:rPr lang="en-US" sz="1200"/>
                        <a:t>                            300</a:t>
                      </a:r>
                    </a:p>
                  </a:txBody>
                  <a:tcPr marL="55818" marR="55818" marT="27909" marB="27909"/>
                </a:tc>
                <a:extLst>
                  <a:ext uri="{0D108BD9-81ED-4DB2-BD59-A6C34878D82A}">
                    <a16:rowId xmlns:a16="http://schemas.microsoft.com/office/drawing/2014/main" val="2628422948"/>
                  </a:ext>
                </a:extLst>
              </a:tr>
              <a:tr h="340756">
                <a:tc>
                  <a:txBody>
                    <a:bodyPr/>
                    <a:lstStyle/>
                    <a:p>
                      <a:r>
                        <a:rPr lang="en-US" sz="1200" dirty="0"/>
                        <a:t>  Car Payment</a:t>
                      </a:r>
                    </a:p>
                  </a:txBody>
                  <a:tcPr marL="55818" marR="55818" marT="27909" marB="27909"/>
                </a:tc>
                <a:tc>
                  <a:txBody>
                    <a:bodyPr/>
                    <a:lstStyle/>
                    <a:p>
                      <a:r>
                        <a:rPr lang="en-US" sz="1200"/>
                        <a:t>                             </a:t>
                      </a:r>
                    </a:p>
                  </a:txBody>
                  <a:tcPr marL="55818" marR="55818" marT="27909" marB="27909"/>
                </a:tc>
                <a:tc>
                  <a:txBody>
                    <a:bodyPr/>
                    <a:lstStyle/>
                    <a:p>
                      <a:r>
                        <a:rPr lang="en-US" sz="1200"/>
                        <a:t>                            375</a:t>
                      </a:r>
                    </a:p>
                  </a:txBody>
                  <a:tcPr marL="55818" marR="55818" marT="27909" marB="27909"/>
                </a:tc>
                <a:extLst>
                  <a:ext uri="{0D108BD9-81ED-4DB2-BD59-A6C34878D82A}">
                    <a16:rowId xmlns:a16="http://schemas.microsoft.com/office/drawing/2014/main" val="3320422263"/>
                  </a:ext>
                </a:extLst>
              </a:tr>
              <a:tr h="340756">
                <a:tc>
                  <a:txBody>
                    <a:bodyPr/>
                    <a:lstStyle/>
                    <a:p>
                      <a:r>
                        <a:rPr lang="en-US" sz="1200" dirty="0"/>
                        <a:t>  Insurance</a:t>
                      </a:r>
                    </a:p>
                  </a:txBody>
                  <a:tcPr marL="55818" marR="55818" marT="27909" marB="27909"/>
                </a:tc>
                <a:tc>
                  <a:txBody>
                    <a:bodyPr/>
                    <a:lstStyle/>
                    <a:p>
                      <a:r>
                        <a:rPr lang="en-US" sz="1200"/>
                        <a:t>                            </a:t>
                      </a:r>
                    </a:p>
                  </a:txBody>
                  <a:tcPr marL="55818" marR="55818" marT="27909" marB="27909"/>
                </a:tc>
                <a:tc>
                  <a:txBody>
                    <a:bodyPr/>
                    <a:lstStyle/>
                    <a:p>
                      <a:r>
                        <a:rPr lang="en-US" sz="1200"/>
                        <a:t>                            100</a:t>
                      </a:r>
                    </a:p>
                  </a:txBody>
                  <a:tcPr marL="55818" marR="55818" marT="27909" marB="27909"/>
                </a:tc>
                <a:extLst>
                  <a:ext uri="{0D108BD9-81ED-4DB2-BD59-A6C34878D82A}">
                    <a16:rowId xmlns:a16="http://schemas.microsoft.com/office/drawing/2014/main" val="313384971"/>
                  </a:ext>
                </a:extLst>
              </a:tr>
              <a:tr h="340756">
                <a:tc>
                  <a:txBody>
                    <a:bodyPr/>
                    <a:lstStyle/>
                    <a:p>
                      <a:r>
                        <a:rPr lang="en-US" sz="1200" dirty="0"/>
                        <a:t>  Gas</a:t>
                      </a:r>
                    </a:p>
                  </a:txBody>
                  <a:tcPr marL="55818" marR="55818" marT="27909" marB="27909"/>
                </a:tc>
                <a:tc>
                  <a:txBody>
                    <a:bodyPr/>
                    <a:lstStyle/>
                    <a:p>
                      <a:endParaRPr lang="en-US" sz="1200"/>
                    </a:p>
                  </a:txBody>
                  <a:tcPr marL="55818" marR="55818" marT="27909" marB="27909"/>
                </a:tc>
                <a:tc>
                  <a:txBody>
                    <a:bodyPr/>
                    <a:lstStyle/>
                    <a:p>
                      <a:r>
                        <a:rPr lang="en-US" sz="1200"/>
                        <a:t>                            100</a:t>
                      </a:r>
                    </a:p>
                  </a:txBody>
                  <a:tcPr marL="55818" marR="55818" marT="27909" marB="27909"/>
                </a:tc>
                <a:extLst>
                  <a:ext uri="{0D108BD9-81ED-4DB2-BD59-A6C34878D82A}">
                    <a16:rowId xmlns:a16="http://schemas.microsoft.com/office/drawing/2014/main" val="2778307810"/>
                  </a:ext>
                </a:extLst>
              </a:tr>
              <a:tr h="340756">
                <a:tc>
                  <a:txBody>
                    <a:bodyPr/>
                    <a:lstStyle/>
                    <a:p>
                      <a:r>
                        <a:rPr lang="en-US" sz="1200" dirty="0"/>
                        <a:t>  Electric</a:t>
                      </a:r>
                    </a:p>
                  </a:txBody>
                  <a:tcPr marL="55818" marR="55818" marT="27909" marB="27909"/>
                </a:tc>
                <a:tc>
                  <a:txBody>
                    <a:bodyPr/>
                    <a:lstStyle/>
                    <a:p>
                      <a:endParaRPr lang="en-US" sz="1200"/>
                    </a:p>
                  </a:txBody>
                  <a:tcPr marL="55818" marR="55818" marT="27909" marB="27909"/>
                </a:tc>
                <a:tc>
                  <a:txBody>
                    <a:bodyPr/>
                    <a:lstStyle/>
                    <a:p>
                      <a:r>
                        <a:rPr lang="en-US" sz="1200"/>
                        <a:t>                            150</a:t>
                      </a:r>
                    </a:p>
                  </a:txBody>
                  <a:tcPr marL="55818" marR="55818" marT="27909" marB="27909"/>
                </a:tc>
                <a:extLst>
                  <a:ext uri="{0D108BD9-81ED-4DB2-BD59-A6C34878D82A}">
                    <a16:rowId xmlns:a16="http://schemas.microsoft.com/office/drawing/2014/main" val="986290763"/>
                  </a:ext>
                </a:extLst>
              </a:tr>
              <a:tr h="340756">
                <a:tc>
                  <a:txBody>
                    <a:bodyPr/>
                    <a:lstStyle/>
                    <a:p>
                      <a:r>
                        <a:rPr lang="en-US" sz="1200" dirty="0"/>
                        <a:t>  Student Loan</a:t>
                      </a:r>
                    </a:p>
                  </a:txBody>
                  <a:tcPr marL="55818" marR="55818" marT="27909" marB="27909"/>
                </a:tc>
                <a:tc>
                  <a:txBody>
                    <a:bodyPr/>
                    <a:lstStyle/>
                    <a:p>
                      <a:endParaRPr lang="en-US" sz="1200" dirty="0"/>
                    </a:p>
                  </a:txBody>
                  <a:tcPr marL="55818" marR="55818" marT="27909" marB="27909"/>
                </a:tc>
                <a:tc>
                  <a:txBody>
                    <a:bodyPr/>
                    <a:lstStyle/>
                    <a:p>
                      <a:r>
                        <a:rPr lang="en-US" sz="1200" dirty="0">
                          <a:highlight>
                            <a:srgbClr val="FFFF00"/>
                          </a:highlight>
                        </a:rPr>
                        <a:t>239.72 </a:t>
                      </a:r>
                      <a:r>
                        <a:rPr lang="en-US" sz="1200" dirty="0"/>
                        <a:t>                          </a:t>
                      </a:r>
                      <a:endParaRPr lang="en-US" sz="1200" dirty="0">
                        <a:highlight>
                          <a:srgbClr val="FFFF00"/>
                        </a:highlight>
                      </a:endParaRPr>
                    </a:p>
                  </a:txBody>
                  <a:tcPr marL="55818" marR="55818" marT="27909" marB="27909"/>
                </a:tc>
                <a:extLst>
                  <a:ext uri="{0D108BD9-81ED-4DB2-BD59-A6C34878D82A}">
                    <a16:rowId xmlns:a16="http://schemas.microsoft.com/office/drawing/2014/main" val="3529735419"/>
                  </a:ext>
                </a:extLst>
              </a:tr>
              <a:tr h="340756">
                <a:tc>
                  <a:txBody>
                    <a:bodyPr/>
                    <a:lstStyle/>
                    <a:p>
                      <a:r>
                        <a:rPr lang="en-US" sz="1200" dirty="0"/>
                        <a:t>  Savings</a:t>
                      </a:r>
                    </a:p>
                  </a:txBody>
                  <a:tcPr marL="55818" marR="55818" marT="27909" marB="27909"/>
                </a:tc>
                <a:tc>
                  <a:txBody>
                    <a:bodyPr/>
                    <a:lstStyle/>
                    <a:p>
                      <a:endParaRPr lang="en-US" sz="1200"/>
                    </a:p>
                  </a:txBody>
                  <a:tcPr marL="55818" marR="55818" marT="27909" marB="27909"/>
                </a:tc>
                <a:tc>
                  <a:txBody>
                    <a:bodyPr/>
                    <a:lstStyle/>
                    <a:p>
                      <a:r>
                        <a:rPr lang="en-US" sz="1200"/>
                        <a:t>                            400</a:t>
                      </a:r>
                    </a:p>
                  </a:txBody>
                  <a:tcPr marL="55818" marR="55818" marT="27909" marB="27909"/>
                </a:tc>
                <a:extLst>
                  <a:ext uri="{0D108BD9-81ED-4DB2-BD59-A6C34878D82A}">
                    <a16:rowId xmlns:a16="http://schemas.microsoft.com/office/drawing/2014/main" val="207977350"/>
                  </a:ext>
                </a:extLst>
              </a:tr>
              <a:tr h="340756">
                <a:tc>
                  <a:txBody>
                    <a:bodyPr/>
                    <a:lstStyle/>
                    <a:p>
                      <a:r>
                        <a:rPr lang="en-US" sz="1200" dirty="0"/>
                        <a:t>  Restaurant  </a:t>
                      </a:r>
                    </a:p>
                  </a:txBody>
                  <a:tcPr marL="55818" marR="55818" marT="27909" marB="27909"/>
                </a:tc>
                <a:tc>
                  <a:txBody>
                    <a:bodyPr/>
                    <a:lstStyle/>
                    <a:p>
                      <a:endParaRPr lang="en-US" sz="1200"/>
                    </a:p>
                  </a:txBody>
                  <a:tcPr marL="55818" marR="55818" marT="27909" marB="27909"/>
                </a:tc>
                <a:tc>
                  <a:txBody>
                    <a:bodyPr/>
                    <a:lstStyle/>
                    <a:p>
                      <a:r>
                        <a:rPr lang="en-US" sz="1200"/>
                        <a:t>                            250</a:t>
                      </a:r>
                    </a:p>
                  </a:txBody>
                  <a:tcPr marL="55818" marR="55818" marT="27909" marB="27909"/>
                </a:tc>
                <a:extLst>
                  <a:ext uri="{0D108BD9-81ED-4DB2-BD59-A6C34878D82A}">
                    <a16:rowId xmlns:a16="http://schemas.microsoft.com/office/drawing/2014/main" val="1635139314"/>
                  </a:ext>
                </a:extLst>
              </a:tr>
              <a:tr h="340756">
                <a:tc>
                  <a:txBody>
                    <a:bodyPr/>
                    <a:lstStyle/>
                    <a:p>
                      <a:r>
                        <a:rPr lang="en-US" sz="1200" dirty="0"/>
                        <a:t>  Cellphone</a:t>
                      </a:r>
                    </a:p>
                  </a:txBody>
                  <a:tcPr marL="55818" marR="55818" marT="27909" marB="27909"/>
                </a:tc>
                <a:tc>
                  <a:txBody>
                    <a:bodyPr/>
                    <a:lstStyle/>
                    <a:p>
                      <a:endParaRPr lang="en-US" sz="1200"/>
                    </a:p>
                  </a:txBody>
                  <a:tcPr marL="55818" marR="55818" marT="27909" marB="27909"/>
                </a:tc>
                <a:tc>
                  <a:txBody>
                    <a:bodyPr/>
                    <a:lstStyle/>
                    <a:p>
                      <a:r>
                        <a:rPr lang="en-US" sz="1200"/>
                        <a:t>                            125</a:t>
                      </a:r>
                    </a:p>
                  </a:txBody>
                  <a:tcPr marL="55818" marR="55818" marT="27909" marB="27909"/>
                </a:tc>
                <a:extLst>
                  <a:ext uri="{0D108BD9-81ED-4DB2-BD59-A6C34878D82A}">
                    <a16:rowId xmlns:a16="http://schemas.microsoft.com/office/drawing/2014/main" val="720093219"/>
                  </a:ext>
                </a:extLst>
              </a:tr>
              <a:tr h="340756">
                <a:tc>
                  <a:txBody>
                    <a:bodyPr/>
                    <a:lstStyle/>
                    <a:p>
                      <a:r>
                        <a:rPr lang="en-US" sz="1200" dirty="0"/>
                        <a:t>  Internet/Cable</a:t>
                      </a:r>
                    </a:p>
                  </a:txBody>
                  <a:tcPr marL="55818" marR="55818" marT="27909" marB="27909"/>
                </a:tc>
                <a:tc>
                  <a:txBody>
                    <a:bodyPr/>
                    <a:lstStyle/>
                    <a:p>
                      <a:endParaRPr lang="en-US" sz="1200"/>
                    </a:p>
                  </a:txBody>
                  <a:tcPr marL="55818" marR="55818" marT="27909" marB="27909"/>
                </a:tc>
                <a:tc>
                  <a:txBody>
                    <a:bodyPr/>
                    <a:lstStyle/>
                    <a:p>
                      <a:r>
                        <a:rPr lang="en-US" sz="1200"/>
                        <a:t>                            135</a:t>
                      </a:r>
                    </a:p>
                  </a:txBody>
                  <a:tcPr marL="55818" marR="55818" marT="27909" marB="27909"/>
                </a:tc>
                <a:extLst>
                  <a:ext uri="{0D108BD9-81ED-4DB2-BD59-A6C34878D82A}">
                    <a16:rowId xmlns:a16="http://schemas.microsoft.com/office/drawing/2014/main" val="1246884256"/>
                  </a:ext>
                </a:extLst>
              </a:tr>
              <a:tr h="340756">
                <a:tc>
                  <a:txBody>
                    <a:bodyPr/>
                    <a:lstStyle/>
                    <a:p>
                      <a:r>
                        <a:rPr lang="en-US" sz="1200" dirty="0"/>
                        <a:t>  Water/Trash</a:t>
                      </a:r>
                    </a:p>
                  </a:txBody>
                  <a:tcPr marL="55818" marR="55818" marT="27909" marB="27909"/>
                </a:tc>
                <a:tc>
                  <a:txBody>
                    <a:bodyPr/>
                    <a:lstStyle/>
                    <a:p>
                      <a:endParaRPr lang="en-US" sz="1200" dirty="0"/>
                    </a:p>
                  </a:txBody>
                  <a:tcPr marL="55818" marR="55818" marT="27909" marB="27909"/>
                </a:tc>
                <a:tc>
                  <a:txBody>
                    <a:bodyPr/>
                    <a:lstStyle/>
                    <a:p>
                      <a:r>
                        <a:rPr lang="en-US" sz="1200"/>
                        <a:t>                              80</a:t>
                      </a:r>
                    </a:p>
                  </a:txBody>
                  <a:tcPr marL="55818" marR="55818" marT="27909" marB="27909"/>
                </a:tc>
                <a:extLst>
                  <a:ext uri="{0D108BD9-81ED-4DB2-BD59-A6C34878D82A}">
                    <a16:rowId xmlns:a16="http://schemas.microsoft.com/office/drawing/2014/main" val="2211893728"/>
                  </a:ext>
                </a:extLst>
              </a:tr>
              <a:tr h="340756">
                <a:tc>
                  <a:txBody>
                    <a:bodyPr/>
                    <a:lstStyle/>
                    <a:p>
                      <a:r>
                        <a:rPr lang="en-US" sz="1200"/>
                        <a:t>Total Expenses</a:t>
                      </a:r>
                    </a:p>
                  </a:txBody>
                  <a:tcPr marL="55818" marR="55818" marT="27909" marB="27909"/>
                </a:tc>
                <a:tc>
                  <a:txBody>
                    <a:bodyPr/>
                    <a:lstStyle/>
                    <a:p>
                      <a:r>
                        <a:rPr lang="en-US" sz="1200" u="sng" dirty="0"/>
                        <a:t>3,600.58    </a:t>
                      </a:r>
                      <a:r>
                        <a:rPr lang="en-US" sz="1200" dirty="0"/>
                        <a:t>                     </a:t>
                      </a:r>
                      <a:endParaRPr lang="en-US" sz="1200" u="sng" dirty="0"/>
                    </a:p>
                  </a:txBody>
                  <a:tcPr marL="55818" marR="55818" marT="27909" marB="27909"/>
                </a:tc>
                <a:tc>
                  <a:txBody>
                    <a:bodyPr/>
                    <a:lstStyle/>
                    <a:p>
                      <a:endParaRPr lang="en-US" sz="1200" dirty="0"/>
                    </a:p>
                  </a:txBody>
                  <a:tcPr marL="55818" marR="55818" marT="27909" marB="27909"/>
                </a:tc>
                <a:extLst>
                  <a:ext uri="{0D108BD9-81ED-4DB2-BD59-A6C34878D82A}">
                    <a16:rowId xmlns:a16="http://schemas.microsoft.com/office/drawing/2014/main" val="3709155143"/>
                  </a:ext>
                </a:extLst>
              </a:tr>
              <a:tr h="340756">
                <a:tc>
                  <a:txBody>
                    <a:bodyPr/>
                    <a:lstStyle/>
                    <a:p>
                      <a:r>
                        <a:rPr lang="en-US" sz="1200"/>
                        <a:t>Disposable Income</a:t>
                      </a:r>
                    </a:p>
                  </a:txBody>
                  <a:tcPr marL="55818" marR="55818" marT="27909" marB="27909"/>
                </a:tc>
                <a:tc>
                  <a:txBody>
                    <a:bodyPr/>
                    <a:lstStyle/>
                    <a:p>
                      <a:r>
                        <a:rPr lang="en-US" sz="1200" dirty="0"/>
                        <a:t>                          </a:t>
                      </a:r>
                      <a:r>
                        <a:rPr lang="en-US" sz="1200" u="sng" dirty="0"/>
                        <a:t>1,971.42</a:t>
                      </a:r>
                    </a:p>
                  </a:txBody>
                  <a:tcPr marL="55818" marR="55818" marT="27909" marB="27909"/>
                </a:tc>
                <a:tc>
                  <a:txBody>
                    <a:bodyPr/>
                    <a:lstStyle/>
                    <a:p>
                      <a:endParaRPr lang="en-US" sz="1200" dirty="0"/>
                    </a:p>
                  </a:txBody>
                  <a:tcPr marL="55818" marR="55818" marT="27909" marB="27909"/>
                </a:tc>
                <a:extLst>
                  <a:ext uri="{0D108BD9-81ED-4DB2-BD59-A6C34878D82A}">
                    <a16:rowId xmlns:a16="http://schemas.microsoft.com/office/drawing/2014/main" val="3060536450"/>
                  </a:ext>
                </a:extLst>
              </a:tr>
            </a:tbl>
          </a:graphicData>
        </a:graphic>
      </p:graphicFrame>
    </p:spTree>
    <p:extLst>
      <p:ext uri="{BB962C8B-B14F-4D97-AF65-F5344CB8AC3E}">
        <p14:creationId xmlns:p14="http://schemas.microsoft.com/office/powerpoint/2010/main" val="273052873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0DAF8575-DDD0-43E3-95E0-CF812F06AF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127"/>
            <a:ext cx="12192000" cy="6591489"/>
            <a:chOff x="0" y="-8467"/>
            <a:chExt cx="12192000" cy="6866467"/>
          </a:xfrm>
        </p:grpSpPr>
        <p:cxnSp>
          <p:nvCxnSpPr>
            <p:cNvPr id="70" name="Straight Connector 69">
              <a:extLst>
                <a:ext uri="{FF2B5EF4-FFF2-40B4-BE49-F238E27FC236}">
                  <a16:creationId xmlns:a16="http://schemas.microsoft.com/office/drawing/2014/main" id="{5CCA1792-C598-45A3-82EC-60F305DCB1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484F3208-0F93-4217-AB03-C74E565729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2" name="Rectangle 23">
              <a:extLst>
                <a:ext uri="{FF2B5EF4-FFF2-40B4-BE49-F238E27FC236}">
                  <a16:creationId xmlns:a16="http://schemas.microsoft.com/office/drawing/2014/main" id="{F862CE08-0EF8-4D30-9F34-5CEF2E35C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25">
              <a:extLst>
                <a:ext uri="{FF2B5EF4-FFF2-40B4-BE49-F238E27FC236}">
                  <a16:creationId xmlns:a16="http://schemas.microsoft.com/office/drawing/2014/main" id="{CF707B85-7DC9-4931-8C39-C2802F1F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Isosceles Triangle 73">
              <a:extLst>
                <a:ext uri="{FF2B5EF4-FFF2-40B4-BE49-F238E27FC236}">
                  <a16:creationId xmlns:a16="http://schemas.microsoft.com/office/drawing/2014/main" id="{39409EB7-9549-43B7-9597-771D971CA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7">
              <a:extLst>
                <a:ext uri="{FF2B5EF4-FFF2-40B4-BE49-F238E27FC236}">
                  <a16:creationId xmlns:a16="http://schemas.microsoft.com/office/drawing/2014/main" id="{995D6453-5D14-445F-B965-BA2F9177D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8">
              <a:extLst>
                <a:ext uri="{FF2B5EF4-FFF2-40B4-BE49-F238E27FC236}">
                  <a16:creationId xmlns:a16="http://schemas.microsoft.com/office/drawing/2014/main" id="{562F0BDF-F752-4F9D-826C-376BA43AF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9">
              <a:extLst>
                <a:ext uri="{FF2B5EF4-FFF2-40B4-BE49-F238E27FC236}">
                  <a16:creationId xmlns:a16="http://schemas.microsoft.com/office/drawing/2014/main" id="{019CD532-CC2D-41A0-B2E5-1A177CC060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id="{751829B1-B54D-428F-B99F-234847A0C3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78">
              <a:extLst>
                <a:ext uri="{FF2B5EF4-FFF2-40B4-BE49-F238E27FC236}">
                  <a16:creationId xmlns:a16="http://schemas.microsoft.com/office/drawing/2014/main" id="{C8483DED-5995-47C7-9E6E-3340224B3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1" name="Rectangle 8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5833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127"/>
            <a:ext cx="12192000" cy="6591489"/>
            <a:chOff x="0" y="-8467"/>
            <a:chExt cx="12192000" cy="6866467"/>
          </a:xfrm>
        </p:grpSpPr>
        <p:cxnSp>
          <p:nvCxnSpPr>
            <p:cNvPr id="84" name="Straight Connector 8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8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Isosceles Triangle 9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Isosceles Triangle 9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4" name="Rectangle 9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60835"/>
            <a:ext cx="11237976" cy="5661692"/>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6" name="Content Placeholder 35">
            <a:extLst>
              <a:ext uri="{FF2B5EF4-FFF2-40B4-BE49-F238E27FC236}">
                <a16:creationId xmlns:a16="http://schemas.microsoft.com/office/drawing/2014/main" id="{46468206-9024-4824-88DE-7BDC92FFD94B}"/>
              </a:ext>
            </a:extLst>
          </p:cNvPr>
          <p:cNvGraphicFramePr>
            <a:graphicFrameLocks noGrp="1"/>
          </p:cNvGraphicFramePr>
          <p:nvPr>
            <p:ph idx="1"/>
            <p:extLst>
              <p:ext uri="{D42A27DB-BD31-4B8C-83A1-F6EECF244321}">
                <p14:modId xmlns:p14="http://schemas.microsoft.com/office/powerpoint/2010/main" val="2283324940"/>
              </p:ext>
            </p:extLst>
          </p:nvPr>
        </p:nvGraphicFramePr>
        <p:xfrm>
          <a:off x="1104901" y="1130301"/>
          <a:ext cx="9360260" cy="4495816"/>
        </p:xfrm>
        <a:graphic>
          <a:graphicData uri="http://schemas.openxmlformats.org/drawingml/2006/table">
            <a:tbl>
              <a:tblPr>
                <a:tableStyleId>{5C22544A-7EE6-4342-B048-85BDC9FD1C3A}</a:tableStyleId>
              </a:tblPr>
              <a:tblGrid>
                <a:gridCol w="427942">
                  <a:extLst>
                    <a:ext uri="{9D8B030D-6E8A-4147-A177-3AD203B41FA5}">
                      <a16:colId xmlns:a16="http://schemas.microsoft.com/office/drawing/2014/main" val="2779516111"/>
                    </a:ext>
                  </a:extLst>
                </a:gridCol>
                <a:gridCol w="933692">
                  <a:extLst>
                    <a:ext uri="{9D8B030D-6E8A-4147-A177-3AD203B41FA5}">
                      <a16:colId xmlns:a16="http://schemas.microsoft.com/office/drawing/2014/main" val="1674059987"/>
                    </a:ext>
                  </a:extLst>
                </a:gridCol>
                <a:gridCol w="1047810">
                  <a:extLst>
                    <a:ext uri="{9D8B030D-6E8A-4147-A177-3AD203B41FA5}">
                      <a16:colId xmlns:a16="http://schemas.microsoft.com/office/drawing/2014/main" val="3383544270"/>
                    </a:ext>
                  </a:extLst>
                </a:gridCol>
                <a:gridCol w="975189">
                  <a:extLst>
                    <a:ext uri="{9D8B030D-6E8A-4147-A177-3AD203B41FA5}">
                      <a16:colId xmlns:a16="http://schemas.microsoft.com/office/drawing/2014/main" val="1888726307"/>
                    </a:ext>
                  </a:extLst>
                </a:gridCol>
                <a:gridCol w="975189">
                  <a:extLst>
                    <a:ext uri="{9D8B030D-6E8A-4147-A177-3AD203B41FA5}">
                      <a16:colId xmlns:a16="http://schemas.microsoft.com/office/drawing/2014/main" val="347312539"/>
                    </a:ext>
                  </a:extLst>
                </a:gridCol>
                <a:gridCol w="975189">
                  <a:extLst>
                    <a:ext uri="{9D8B030D-6E8A-4147-A177-3AD203B41FA5}">
                      <a16:colId xmlns:a16="http://schemas.microsoft.com/office/drawing/2014/main" val="3218425586"/>
                    </a:ext>
                  </a:extLst>
                </a:gridCol>
                <a:gridCol w="975189">
                  <a:extLst>
                    <a:ext uri="{9D8B030D-6E8A-4147-A177-3AD203B41FA5}">
                      <a16:colId xmlns:a16="http://schemas.microsoft.com/office/drawing/2014/main" val="2446870775"/>
                    </a:ext>
                  </a:extLst>
                </a:gridCol>
                <a:gridCol w="975189">
                  <a:extLst>
                    <a:ext uri="{9D8B030D-6E8A-4147-A177-3AD203B41FA5}">
                      <a16:colId xmlns:a16="http://schemas.microsoft.com/office/drawing/2014/main" val="1689301831"/>
                    </a:ext>
                  </a:extLst>
                </a:gridCol>
                <a:gridCol w="975189">
                  <a:extLst>
                    <a:ext uri="{9D8B030D-6E8A-4147-A177-3AD203B41FA5}">
                      <a16:colId xmlns:a16="http://schemas.microsoft.com/office/drawing/2014/main" val="116870312"/>
                    </a:ext>
                  </a:extLst>
                </a:gridCol>
                <a:gridCol w="1099682">
                  <a:extLst>
                    <a:ext uri="{9D8B030D-6E8A-4147-A177-3AD203B41FA5}">
                      <a16:colId xmlns:a16="http://schemas.microsoft.com/office/drawing/2014/main" val="3745392062"/>
                    </a:ext>
                  </a:extLst>
                </a:gridCol>
              </a:tblGrid>
              <a:tr h="305006">
                <a:tc gridSpan="4">
                  <a:txBody>
                    <a:bodyPr/>
                    <a:lstStyle/>
                    <a:p>
                      <a:pPr algn="l" fontAlgn="ctr"/>
                      <a:r>
                        <a:rPr lang="en-US" sz="1100" u="none" strike="noStrike">
                          <a:effectLst/>
                        </a:rPr>
                        <a:t>LOAN AMORTIZATION SCHEDULE</a:t>
                      </a:r>
                      <a:endParaRPr lang="en-US" sz="1100" b="1" i="0" u="none" strike="noStrike">
                        <a:solidFill>
                          <a:srgbClr val="404040"/>
                        </a:solidFill>
                        <a:effectLst/>
                        <a:latin typeface="Microsoft Sans Serif" panose="020B0604020202020204" pitchFamily="34" charset="0"/>
                      </a:endParaRPr>
                    </a:p>
                  </a:txBody>
                  <a:tcPr marL="6319" marR="6319" marT="6319"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1100" u="none" strike="noStrike">
                          <a:effectLst/>
                        </a:rPr>
                        <a:t> </a:t>
                      </a:r>
                      <a:endParaRPr lang="en-US" sz="1100" b="1" i="0" u="none" strike="noStrike">
                        <a:solidFill>
                          <a:srgbClr val="404040"/>
                        </a:solidFill>
                        <a:effectLst/>
                        <a:latin typeface="Microsoft Sans Serif" panose="020B0604020202020204" pitchFamily="34" charset="0"/>
                      </a:endParaRPr>
                    </a:p>
                  </a:txBody>
                  <a:tcPr marL="6319" marR="6319" marT="6319" marB="0" anchor="ctr"/>
                </a:tc>
                <a:tc>
                  <a:txBody>
                    <a:bodyPr/>
                    <a:lstStyle/>
                    <a:p>
                      <a:pPr algn="l" fontAlgn="ctr"/>
                      <a:r>
                        <a:rPr lang="en-US" sz="1100" u="none" strike="noStrike">
                          <a:effectLst/>
                        </a:rPr>
                        <a:t> </a:t>
                      </a:r>
                      <a:endParaRPr lang="en-US" sz="1100" b="1" i="0" u="none" strike="noStrike">
                        <a:solidFill>
                          <a:srgbClr val="404040"/>
                        </a:solidFill>
                        <a:effectLst/>
                        <a:latin typeface="Microsoft Sans Serif" panose="020B0604020202020204" pitchFamily="34" charset="0"/>
                      </a:endParaRPr>
                    </a:p>
                  </a:txBody>
                  <a:tcPr marL="6319" marR="6319" marT="6319" marB="0" anchor="ctr"/>
                </a:tc>
                <a:tc>
                  <a:txBody>
                    <a:bodyPr/>
                    <a:lstStyle/>
                    <a:p>
                      <a:pPr algn="l" fontAlgn="ctr"/>
                      <a:r>
                        <a:rPr lang="en-US" sz="1100" u="none" strike="noStrike">
                          <a:effectLst/>
                        </a:rPr>
                        <a:t> </a:t>
                      </a:r>
                      <a:endParaRPr lang="en-US" sz="1100" b="1" i="0" u="none" strike="noStrike">
                        <a:solidFill>
                          <a:srgbClr val="404040"/>
                        </a:solidFill>
                        <a:effectLst/>
                        <a:latin typeface="Microsoft Sans Serif" panose="020B0604020202020204" pitchFamily="34" charset="0"/>
                      </a:endParaRPr>
                    </a:p>
                  </a:txBody>
                  <a:tcPr marL="6319" marR="6319" marT="6319" marB="0" anchor="ctr"/>
                </a:tc>
                <a:tc>
                  <a:txBody>
                    <a:bodyPr/>
                    <a:lstStyle/>
                    <a:p>
                      <a:pPr algn="l" fontAlgn="ctr"/>
                      <a:r>
                        <a:rPr lang="en-US" sz="1100" u="none" strike="noStrike">
                          <a:effectLst/>
                        </a:rPr>
                        <a:t> </a:t>
                      </a:r>
                      <a:endParaRPr lang="en-US" sz="1100" b="1" i="0" u="none" strike="noStrike">
                        <a:solidFill>
                          <a:srgbClr val="404040"/>
                        </a:solidFill>
                        <a:effectLst/>
                        <a:latin typeface="Microsoft Sans Serif" panose="020B0604020202020204" pitchFamily="34" charset="0"/>
                      </a:endParaRPr>
                    </a:p>
                  </a:txBody>
                  <a:tcPr marL="6319" marR="6319" marT="6319" marB="0" anchor="ctr"/>
                </a:tc>
                <a:tc>
                  <a:txBody>
                    <a:bodyPr/>
                    <a:lstStyle/>
                    <a:p>
                      <a:pPr algn="l" fontAlgn="ctr"/>
                      <a:r>
                        <a:rPr lang="en-US" sz="1100" u="none" strike="noStrike">
                          <a:effectLst/>
                        </a:rPr>
                        <a:t> </a:t>
                      </a:r>
                      <a:endParaRPr lang="en-US" sz="1100" b="1" i="0" u="none" strike="noStrike">
                        <a:solidFill>
                          <a:srgbClr val="404040"/>
                        </a:solidFill>
                        <a:effectLst/>
                        <a:latin typeface="Microsoft Sans Serif" panose="020B0604020202020204" pitchFamily="34" charset="0"/>
                      </a:endParaRPr>
                    </a:p>
                  </a:txBody>
                  <a:tcPr marL="6319" marR="6319" marT="6319" marB="0" anchor="ctr"/>
                </a:tc>
                <a:tc>
                  <a:txBody>
                    <a:bodyPr/>
                    <a:lstStyle/>
                    <a:p>
                      <a:pPr algn="l" fontAlgn="ctr"/>
                      <a:r>
                        <a:rPr lang="en-US" sz="1100" u="none" strike="noStrike">
                          <a:effectLst/>
                        </a:rPr>
                        <a:t> </a:t>
                      </a:r>
                      <a:endParaRPr lang="en-US" sz="1100" b="1" i="0" u="none" strike="noStrike">
                        <a:solidFill>
                          <a:srgbClr val="404040"/>
                        </a:solidFill>
                        <a:effectLst/>
                        <a:latin typeface="Microsoft Sans Serif" panose="020B0604020202020204" pitchFamily="34" charset="0"/>
                      </a:endParaRPr>
                    </a:p>
                  </a:txBody>
                  <a:tcPr marL="6319" marR="6319" marT="6319" marB="0" anchor="ctr"/>
                </a:tc>
                <a:extLst>
                  <a:ext uri="{0D108BD9-81ED-4DB2-BD59-A6C34878D82A}">
                    <a16:rowId xmlns:a16="http://schemas.microsoft.com/office/drawing/2014/main" val="1901546978"/>
                  </a:ext>
                </a:extLst>
              </a:tr>
              <a:tr h="204353">
                <a:tc>
                  <a:txBody>
                    <a:bodyPr/>
                    <a:lstStyle/>
                    <a:p>
                      <a:pPr algn="l" fontAlgn="b"/>
                      <a:endParaRPr lang="en-US" sz="700" b="0" i="0" u="none" strike="noStrike">
                        <a:effectLst/>
                        <a:latin typeface="Arial" panose="020B0604020202020204" pitchFamily="34" charset="0"/>
                      </a:endParaRPr>
                    </a:p>
                  </a:txBody>
                  <a:tcPr marL="6319" marR="6319" marT="6319" marB="0" anchor="b"/>
                </a:tc>
                <a:tc gridSpan="2">
                  <a:txBody>
                    <a:bodyPr/>
                    <a:lstStyle/>
                    <a:p>
                      <a:pPr algn="l" fontAlgn="ctr"/>
                      <a:r>
                        <a:rPr lang="en-US" sz="700" u="none" strike="noStrike">
                          <a:effectLst/>
                        </a:rPr>
                        <a:t>ENTER VALUES</a:t>
                      </a:r>
                      <a:endParaRPr lang="en-US" sz="700" b="1" i="0" u="none" strike="noStrike">
                        <a:solidFill>
                          <a:srgbClr val="404040"/>
                        </a:solidFill>
                        <a:effectLst/>
                        <a:latin typeface="Microsoft Sans Serif" panose="020B0604020202020204" pitchFamily="34" charset="0"/>
                      </a:endParaRPr>
                    </a:p>
                  </a:txBody>
                  <a:tcPr marL="6319" marR="6319" marT="6319" marB="0" anchor="ctr"/>
                </a:tc>
                <a:tc hMerge="1">
                  <a:txBody>
                    <a:bodyPr/>
                    <a:lstStyle/>
                    <a:p>
                      <a:endParaRPr lang="en-US"/>
                    </a:p>
                  </a:txBody>
                  <a:tcPr/>
                </a:tc>
                <a:tc>
                  <a:txBody>
                    <a:bodyPr/>
                    <a:lstStyle/>
                    <a:p>
                      <a:pPr algn="l" fontAlgn="ctr"/>
                      <a:r>
                        <a:rPr lang="en-US" sz="700" u="none" strike="noStrike">
                          <a:effectLst/>
                        </a:rPr>
                        <a:t> </a:t>
                      </a:r>
                      <a:endParaRPr lang="en-US" sz="700" b="1" i="0" u="none" strike="noStrike">
                        <a:solidFill>
                          <a:srgbClr val="404040"/>
                        </a:solidFill>
                        <a:effectLst/>
                        <a:latin typeface="Microsoft Sans Serif" panose="020B0604020202020204" pitchFamily="34" charset="0"/>
                      </a:endParaRPr>
                    </a:p>
                  </a:txBody>
                  <a:tcPr marL="6319" marR="6319" marT="6319" marB="0" anchor="ctr"/>
                </a:tc>
                <a:tc>
                  <a:txBody>
                    <a:bodyPr/>
                    <a:lstStyle/>
                    <a:p>
                      <a:pPr algn="l" fontAlgn="b"/>
                      <a:endParaRPr lang="en-US" sz="700" b="0" i="0" u="none" strike="noStrike">
                        <a:effectLst/>
                        <a:latin typeface="Arial" panose="020B0604020202020204" pitchFamily="34" charset="0"/>
                      </a:endParaRPr>
                    </a:p>
                  </a:txBody>
                  <a:tcPr marL="6319" marR="6319" marT="6319" marB="0" anchor="b"/>
                </a:tc>
                <a:tc gridSpan="2">
                  <a:txBody>
                    <a:bodyPr/>
                    <a:lstStyle/>
                    <a:p>
                      <a:pPr algn="l" fontAlgn="ctr"/>
                      <a:r>
                        <a:rPr lang="en-US" sz="700" u="none" strike="noStrike">
                          <a:effectLst/>
                        </a:rPr>
                        <a:t>LOAN SUMMARY</a:t>
                      </a:r>
                      <a:endParaRPr lang="en-US" sz="700" b="1" i="0" u="none" strike="noStrike">
                        <a:solidFill>
                          <a:srgbClr val="404040"/>
                        </a:solidFill>
                        <a:effectLst/>
                        <a:latin typeface="Microsoft Sans Serif" panose="020B0604020202020204" pitchFamily="34" charset="0"/>
                      </a:endParaRPr>
                    </a:p>
                  </a:txBody>
                  <a:tcPr marL="6319" marR="6319" marT="6319" marB="0" anchor="ctr"/>
                </a:tc>
                <a:tc hMerge="1">
                  <a:txBody>
                    <a:bodyPr/>
                    <a:lstStyle/>
                    <a:p>
                      <a:endParaRPr lang="en-US"/>
                    </a:p>
                  </a:txBody>
                  <a:tcPr/>
                </a:tc>
                <a:tc>
                  <a:txBody>
                    <a:bodyPr/>
                    <a:lstStyle/>
                    <a:p>
                      <a:pPr algn="l" fontAlgn="ctr"/>
                      <a:r>
                        <a:rPr lang="en-US" sz="700" u="none" strike="noStrike">
                          <a:effectLst/>
                        </a:rPr>
                        <a:t> </a:t>
                      </a:r>
                      <a:endParaRPr lang="en-US" sz="700" b="1" i="0" u="none" strike="noStrike">
                        <a:solidFill>
                          <a:srgbClr val="404040"/>
                        </a:solidFill>
                        <a:effectLst/>
                        <a:latin typeface="Microsoft Sans Serif" panose="020B0604020202020204" pitchFamily="34" charset="0"/>
                      </a:endParaRPr>
                    </a:p>
                  </a:txBody>
                  <a:tcPr marL="6319" marR="6319" marT="6319" marB="0" anchor="ctr"/>
                </a:tc>
                <a:tc>
                  <a:txBody>
                    <a:bodyPr/>
                    <a:lstStyle/>
                    <a:p>
                      <a:pPr algn="l" fontAlgn="b"/>
                      <a:endParaRPr lang="en-US" sz="700" b="0" i="0" u="none" strike="noStrike">
                        <a:effectLst/>
                        <a:latin typeface="Arial" panose="020B0604020202020204" pitchFamily="34" charset="0"/>
                      </a:endParaRPr>
                    </a:p>
                  </a:txBody>
                  <a:tcPr marL="6319" marR="6319" marT="6319" marB="0" anchor="b"/>
                </a:tc>
                <a:tc>
                  <a:txBody>
                    <a:bodyPr/>
                    <a:lstStyle/>
                    <a:p>
                      <a:pPr algn="l" fontAlgn="b"/>
                      <a:endParaRPr lang="en-US" sz="700" b="0" i="0" u="none" strike="noStrike">
                        <a:effectLst/>
                        <a:latin typeface="Arial" panose="020B0604020202020204" pitchFamily="34" charset="0"/>
                      </a:endParaRPr>
                    </a:p>
                  </a:txBody>
                  <a:tcPr marL="6319" marR="6319" marT="6319" marB="0" anchor="b"/>
                </a:tc>
                <a:extLst>
                  <a:ext uri="{0D108BD9-81ED-4DB2-BD59-A6C34878D82A}">
                    <a16:rowId xmlns:a16="http://schemas.microsoft.com/office/drawing/2014/main" val="4113297012"/>
                  </a:ext>
                </a:extLst>
              </a:tr>
              <a:tr h="144879">
                <a:tc>
                  <a:txBody>
                    <a:bodyPr/>
                    <a:lstStyle/>
                    <a:p>
                      <a:pPr algn="l" fontAlgn="b"/>
                      <a:endParaRPr lang="en-US" sz="700" b="0" i="0" u="none" strike="noStrike">
                        <a:effectLst/>
                        <a:latin typeface="Arial" panose="020B0604020202020204" pitchFamily="34" charset="0"/>
                      </a:endParaRPr>
                    </a:p>
                  </a:txBody>
                  <a:tcPr marL="6319" marR="6319" marT="6319" marB="0" anchor="b"/>
                </a:tc>
                <a:tc gridSpan="2">
                  <a:txBody>
                    <a:bodyPr/>
                    <a:lstStyle/>
                    <a:p>
                      <a:pPr algn="l" fontAlgn="ctr"/>
                      <a:r>
                        <a:rPr lang="en-US" sz="700" u="none" strike="noStrike">
                          <a:effectLst/>
                        </a:rPr>
                        <a:t>Loan amount</a:t>
                      </a:r>
                      <a:endParaRPr lang="en-US" sz="700" b="0" i="1" u="none" strike="noStrike">
                        <a:solidFill>
                          <a:srgbClr val="595959"/>
                        </a:solidFill>
                        <a:effectLst/>
                        <a:latin typeface="Arial" panose="020B0604020202020204" pitchFamily="34" charset="0"/>
                      </a:endParaRPr>
                    </a:p>
                  </a:txBody>
                  <a:tcPr marL="6319" marR="6319" marT="6319" marB="0" anchor="ctr"/>
                </a:tc>
                <a:tc hMerge="1">
                  <a:txBody>
                    <a:bodyPr/>
                    <a:lstStyle/>
                    <a:p>
                      <a:endParaRPr lang="en-US"/>
                    </a:p>
                  </a:txBody>
                  <a:tcPr/>
                </a:tc>
                <a:tc>
                  <a:txBody>
                    <a:bodyPr/>
                    <a:lstStyle/>
                    <a:p>
                      <a:pPr algn="r" fontAlgn="b"/>
                      <a:r>
                        <a:rPr lang="en-US" sz="700" u="none" strike="noStrike">
                          <a:effectLst/>
                        </a:rPr>
                        <a:t>$7,985.00</a:t>
                      </a:r>
                      <a:endParaRPr lang="en-US" sz="700" b="0" i="0" u="none" strike="noStrike">
                        <a:solidFill>
                          <a:srgbClr val="404040"/>
                        </a:solidFill>
                        <a:effectLst/>
                        <a:latin typeface="Arial" panose="020B0604020202020204" pitchFamily="34" charset="0"/>
                      </a:endParaRPr>
                    </a:p>
                  </a:txBody>
                  <a:tcPr marL="6319" marR="6319" marT="6319" marB="0" anchor="b"/>
                </a:tc>
                <a:tc>
                  <a:txBody>
                    <a:bodyPr/>
                    <a:lstStyle/>
                    <a:p>
                      <a:pPr algn="l" fontAlgn="b"/>
                      <a:endParaRPr lang="en-US" sz="700" b="0" i="0" u="none" strike="noStrike">
                        <a:effectLst/>
                        <a:latin typeface="Arial" panose="020B0604020202020204" pitchFamily="34" charset="0"/>
                      </a:endParaRPr>
                    </a:p>
                  </a:txBody>
                  <a:tcPr marL="6319" marR="6319" marT="6319" marB="0" anchor="b"/>
                </a:tc>
                <a:tc gridSpan="2">
                  <a:txBody>
                    <a:bodyPr/>
                    <a:lstStyle/>
                    <a:p>
                      <a:pPr algn="l" fontAlgn="ctr"/>
                      <a:r>
                        <a:rPr lang="en-US" sz="700" u="none" strike="noStrike">
                          <a:effectLst/>
                        </a:rPr>
                        <a:t>Scheduled payment</a:t>
                      </a:r>
                      <a:endParaRPr lang="en-US" sz="700" b="0" i="1" u="none" strike="noStrike">
                        <a:solidFill>
                          <a:srgbClr val="595959"/>
                        </a:solidFill>
                        <a:effectLst/>
                        <a:latin typeface="Arial" panose="020B0604020202020204" pitchFamily="34" charset="0"/>
                      </a:endParaRPr>
                    </a:p>
                  </a:txBody>
                  <a:tcPr marL="6319" marR="6319" marT="6319" marB="0" anchor="ctr"/>
                </a:tc>
                <a:tc hMerge="1">
                  <a:txBody>
                    <a:bodyPr/>
                    <a:lstStyle/>
                    <a:p>
                      <a:endParaRPr lang="en-US"/>
                    </a:p>
                  </a:txBody>
                  <a:tcPr/>
                </a:tc>
                <a:tc>
                  <a:txBody>
                    <a:bodyPr/>
                    <a:lstStyle/>
                    <a:p>
                      <a:pPr algn="r" fontAlgn="b"/>
                      <a:r>
                        <a:rPr lang="en-US" sz="700" u="none" strike="noStrike">
                          <a:effectLst/>
                        </a:rPr>
                        <a:t>$78.03</a:t>
                      </a:r>
                      <a:endParaRPr lang="en-US" sz="700" b="0" i="0" u="none" strike="noStrike">
                        <a:solidFill>
                          <a:srgbClr val="404040"/>
                        </a:solidFill>
                        <a:effectLst/>
                        <a:latin typeface="Arial" panose="020B0604020202020204" pitchFamily="34" charset="0"/>
                      </a:endParaRPr>
                    </a:p>
                  </a:txBody>
                  <a:tcPr marL="6319" marR="6319" marT="6319" marB="0" anchor="b"/>
                </a:tc>
                <a:tc>
                  <a:txBody>
                    <a:bodyPr/>
                    <a:lstStyle/>
                    <a:p>
                      <a:pPr algn="l" fontAlgn="b"/>
                      <a:endParaRPr lang="en-US" sz="700" b="0" i="0" u="none" strike="noStrike">
                        <a:effectLst/>
                        <a:latin typeface="Arial" panose="020B0604020202020204" pitchFamily="34" charset="0"/>
                      </a:endParaRPr>
                    </a:p>
                  </a:txBody>
                  <a:tcPr marL="6319" marR="6319" marT="6319" marB="0" anchor="b"/>
                </a:tc>
                <a:tc>
                  <a:txBody>
                    <a:bodyPr/>
                    <a:lstStyle/>
                    <a:p>
                      <a:pPr algn="l" fontAlgn="b"/>
                      <a:endParaRPr lang="en-US" sz="700" b="0" i="0" u="none" strike="noStrike">
                        <a:effectLst/>
                        <a:latin typeface="Arial" panose="020B0604020202020204" pitchFamily="34" charset="0"/>
                      </a:endParaRPr>
                    </a:p>
                  </a:txBody>
                  <a:tcPr marL="6319" marR="6319" marT="6319" marB="0" anchor="b"/>
                </a:tc>
                <a:extLst>
                  <a:ext uri="{0D108BD9-81ED-4DB2-BD59-A6C34878D82A}">
                    <a16:rowId xmlns:a16="http://schemas.microsoft.com/office/drawing/2014/main" val="3333321351"/>
                  </a:ext>
                </a:extLst>
              </a:tr>
              <a:tr h="144879">
                <a:tc>
                  <a:txBody>
                    <a:bodyPr/>
                    <a:lstStyle/>
                    <a:p>
                      <a:pPr algn="l" fontAlgn="b"/>
                      <a:endParaRPr lang="en-US" sz="700" b="0" i="0" u="none" strike="noStrike">
                        <a:effectLst/>
                        <a:latin typeface="Arial" panose="020B0604020202020204" pitchFamily="34" charset="0"/>
                      </a:endParaRPr>
                    </a:p>
                  </a:txBody>
                  <a:tcPr marL="6319" marR="6319" marT="6319" marB="0" anchor="b"/>
                </a:tc>
                <a:tc gridSpan="2">
                  <a:txBody>
                    <a:bodyPr/>
                    <a:lstStyle/>
                    <a:p>
                      <a:pPr algn="l" fontAlgn="ctr"/>
                      <a:r>
                        <a:rPr lang="en-US" sz="700" u="none" strike="noStrike">
                          <a:effectLst/>
                        </a:rPr>
                        <a:t>Annual interest rate</a:t>
                      </a:r>
                      <a:endParaRPr lang="en-US" sz="700" b="0" i="1" u="none" strike="noStrike">
                        <a:solidFill>
                          <a:srgbClr val="595959"/>
                        </a:solidFill>
                        <a:effectLst/>
                        <a:latin typeface="Arial" panose="020B0604020202020204" pitchFamily="34" charset="0"/>
                      </a:endParaRPr>
                    </a:p>
                  </a:txBody>
                  <a:tcPr marL="6319" marR="6319" marT="6319" marB="0" anchor="ctr"/>
                </a:tc>
                <a:tc hMerge="1">
                  <a:txBody>
                    <a:bodyPr/>
                    <a:lstStyle/>
                    <a:p>
                      <a:endParaRPr lang="en-US"/>
                    </a:p>
                  </a:txBody>
                  <a:tcPr/>
                </a:tc>
                <a:tc>
                  <a:txBody>
                    <a:bodyPr/>
                    <a:lstStyle/>
                    <a:p>
                      <a:pPr algn="r" fontAlgn="b"/>
                      <a:r>
                        <a:rPr lang="en-US" sz="700" u="none" strike="noStrike">
                          <a:effectLst/>
                        </a:rPr>
                        <a:t>3.25%</a:t>
                      </a:r>
                      <a:endParaRPr lang="en-US" sz="700" b="0" i="0" u="none" strike="noStrike">
                        <a:solidFill>
                          <a:srgbClr val="404040"/>
                        </a:solidFill>
                        <a:effectLst/>
                        <a:latin typeface="Arial" panose="020B0604020202020204" pitchFamily="34" charset="0"/>
                      </a:endParaRPr>
                    </a:p>
                  </a:txBody>
                  <a:tcPr marL="6319" marR="6319" marT="6319" marB="0" anchor="b"/>
                </a:tc>
                <a:tc>
                  <a:txBody>
                    <a:bodyPr/>
                    <a:lstStyle/>
                    <a:p>
                      <a:pPr algn="l" fontAlgn="b"/>
                      <a:endParaRPr lang="en-US" sz="700" b="0" i="0" u="none" strike="noStrike">
                        <a:effectLst/>
                        <a:latin typeface="Arial" panose="020B0604020202020204" pitchFamily="34" charset="0"/>
                      </a:endParaRPr>
                    </a:p>
                  </a:txBody>
                  <a:tcPr marL="6319" marR="6319" marT="6319" marB="0" anchor="b"/>
                </a:tc>
                <a:tc gridSpan="2">
                  <a:txBody>
                    <a:bodyPr/>
                    <a:lstStyle/>
                    <a:p>
                      <a:pPr algn="l" fontAlgn="ctr"/>
                      <a:r>
                        <a:rPr lang="en-US" sz="700" u="none" strike="noStrike">
                          <a:effectLst/>
                        </a:rPr>
                        <a:t>Scheduled number of payments</a:t>
                      </a:r>
                      <a:endParaRPr lang="en-US" sz="700" b="0" i="1" u="none" strike="noStrike">
                        <a:solidFill>
                          <a:srgbClr val="595959"/>
                        </a:solidFill>
                        <a:effectLst/>
                        <a:latin typeface="Arial" panose="020B0604020202020204" pitchFamily="34" charset="0"/>
                      </a:endParaRPr>
                    </a:p>
                  </a:txBody>
                  <a:tcPr marL="6319" marR="6319" marT="6319" marB="0" anchor="ctr"/>
                </a:tc>
                <a:tc hMerge="1">
                  <a:txBody>
                    <a:bodyPr/>
                    <a:lstStyle/>
                    <a:p>
                      <a:endParaRPr lang="en-US"/>
                    </a:p>
                  </a:txBody>
                  <a:tcPr/>
                </a:tc>
                <a:tc>
                  <a:txBody>
                    <a:bodyPr/>
                    <a:lstStyle/>
                    <a:p>
                      <a:pPr algn="r" fontAlgn="b"/>
                      <a:r>
                        <a:rPr lang="en-US" sz="700" u="none" strike="noStrike">
                          <a:effectLst/>
                        </a:rPr>
                        <a:t>120</a:t>
                      </a:r>
                      <a:endParaRPr lang="en-US" sz="700" b="0" i="0" u="none" strike="noStrike">
                        <a:solidFill>
                          <a:srgbClr val="404040"/>
                        </a:solidFill>
                        <a:effectLst/>
                        <a:latin typeface="Arial" panose="020B0604020202020204" pitchFamily="34" charset="0"/>
                      </a:endParaRPr>
                    </a:p>
                  </a:txBody>
                  <a:tcPr marL="6319" marR="6319" marT="6319" marB="0" anchor="b"/>
                </a:tc>
                <a:tc>
                  <a:txBody>
                    <a:bodyPr/>
                    <a:lstStyle/>
                    <a:p>
                      <a:pPr algn="l" fontAlgn="b"/>
                      <a:endParaRPr lang="en-US" sz="700" b="0" i="0" u="none" strike="noStrike">
                        <a:effectLst/>
                        <a:latin typeface="Arial" panose="020B0604020202020204" pitchFamily="34" charset="0"/>
                      </a:endParaRPr>
                    </a:p>
                  </a:txBody>
                  <a:tcPr marL="6319" marR="6319" marT="6319" marB="0" anchor="b"/>
                </a:tc>
                <a:tc>
                  <a:txBody>
                    <a:bodyPr/>
                    <a:lstStyle/>
                    <a:p>
                      <a:pPr algn="l" fontAlgn="b"/>
                      <a:endParaRPr lang="en-US" sz="700" b="0" i="0" u="none" strike="noStrike">
                        <a:effectLst/>
                        <a:latin typeface="Arial" panose="020B0604020202020204" pitchFamily="34" charset="0"/>
                      </a:endParaRPr>
                    </a:p>
                  </a:txBody>
                  <a:tcPr marL="6319" marR="6319" marT="6319" marB="0" anchor="b"/>
                </a:tc>
                <a:extLst>
                  <a:ext uri="{0D108BD9-81ED-4DB2-BD59-A6C34878D82A}">
                    <a16:rowId xmlns:a16="http://schemas.microsoft.com/office/drawing/2014/main" val="3288739567"/>
                  </a:ext>
                </a:extLst>
              </a:tr>
              <a:tr h="144879">
                <a:tc>
                  <a:txBody>
                    <a:bodyPr/>
                    <a:lstStyle/>
                    <a:p>
                      <a:pPr algn="l" fontAlgn="b"/>
                      <a:endParaRPr lang="en-US" sz="700" b="0" i="0" u="none" strike="noStrike">
                        <a:effectLst/>
                        <a:latin typeface="Arial" panose="020B0604020202020204" pitchFamily="34" charset="0"/>
                      </a:endParaRPr>
                    </a:p>
                  </a:txBody>
                  <a:tcPr marL="6319" marR="6319" marT="6319" marB="0" anchor="b"/>
                </a:tc>
                <a:tc gridSpan="2">
                  <a:txBody>
                    <a:bodyPr/>
                    <a:lstStyle/>
                    <a:p>
                      <a:pPr algn="l" fontAlgn="ctr"/>
                      <a:r>
                        <a:rPr lang="en-US" sz="700" u="none" strike="noStrike">
                          <a:effectLst/>
                        </a:rPr>
                        <a:t>Loan period in years</a:t>
                      </a:r>
                      <a:endParaRPr lang="en-US" sz="700" b="0" i="1" u="none" strike="noStrike">
                        <a:solidFill>
                          <a:srgbClr val="595959"/>
                        </a:solidFill>
                        <a:effectLst/>
                        <a:latin typeface="Arial" panose="020B0604020202020204" pitchFamily="34" charset="0"/>
                      </a:endParaRPr>
                    </a:p>
                  </a:txBody>
                  <a:tcPr marL="6319" marR="6319" marT="6319" marB="0" anchor="ctr"/>
                </a:tc>
                <a:tc hMerge="1">
                  <a:txBody>
                    <a:bodyPr/>
                    <a:lstStyle/>
                    <a:p>
                      <a:endParaRPr lang="en-US"/>
                    </a:p>
                  </a:txBody>
                  <a:tcPr/>
                </a:tc>
                <a:tc>
                  <a:txBody>
                    <a:bodyPr/>
                    <a:lstStyle/>
                    <a:p>
                      <a:pPr algn="r" fontAlgn="b"/>
                      <a:r>
                        <a:rPr lang="en-US" sz="700" u="none" strike="noStrike">
                          <a:effectLst/>
                        </a:rPr>
                        <a:t>10</a:t>
                      </a:r>
                      <a:endParaRPr lang="en-US" sz="700" b="0" i="0" u="none" strike="noStrike">
                        <a:solidFill>
                          <a:srgbClr val="404040"/>
                        </a:solidFill>
                        <a:effectLst/>
                        <a:latin typeface="Arial" panose="020B0604020202020204" pitchFamily="34" charset="0"/>
                      </a:endParaRPr>
                    </a:p>
                  </a:txBody>
                  <a:tcPr marL="6319" marR="6319" marT="6319" marB="0" anchor="b"/>
                </a:tc>
                <a:tc>
                  <a:txBody>
                    <a:bodyPr/>
                    <a:lstStyle/>
                    <a:p>
                      <a:pPr algn="l" fontAlgn="b"/>
                      <a:endParaRPr lang="en-US" sz="700" b="0" i="0" u="none" strike="noStrike">
                        <a:effectLst/>
                        <a:latin typeface="Arial" panose="020B0604020202020204" pitchFamily="34" charset="0"/>
                      </a:endParaRPr>
                    </a:p>
                  </a:txBody>
                  <a:tcPr marL="6319" marR="6319" marT="6319" marB="0" anchor="b"/>
                </a:tc>
                <a:tc gridSpan="2">
                  <a:txBody>
                    <a:bodyPr/>
                    <a:lstStyle/>
                    <a:p>
                      <a:pPr algn="l" fontAlgn="ctr"/>
                      <a:r>
                        <a:rPr lang="en-US" sz="700" u="none" strike="noStrike">
                          <a:effectLst/>
                        </a:rPr>
                        <a:t>Actual number of payments</a:t>
                      </a:r>
                      <a:endParaRPr lang="en-US" sz="700" b="0" i="1" u="none" strike="noStrike">
                        <a:solidFill>
                          <a:srgbClr val="595959"/>
                        </a:solidFill>
                        <a:effectLst/>
                        <a:latin typeface="Arial" panose="020B0604020202020204" pitchFamily="34" charset="0"/>
                      </a:endParaRPr>
                    </a:p>
                  </a:txBody>
                  <a:tcPr marL="6319" marR="6319" marT="6319" marB="0" anchor="ctr"/>
                </a:tc>
                <a:tc hMerge="1">
                  <a:txBody>
                    <a:bodyPr/>
                    <a:lstStyle/>
                    <a:p>
                      <a:endParaRPr lang="en-US"/>
                    </a:p>
                  </a:txBody>
                  <a:tcPr/>
                </a:tc>
                <a:tc>
                  <a:txBody>
                    <a:bodyPr/>
                    <a:lstStyle/>
                    <a:p>
                      <a:pPr algn="r" fontAlgn="b"/>
                      <a:r>
                        <a:rPr lang="en-US" sz="700" u="none" strike="noStrike">
                          <a:effectLst/>
                        </a:rPr>
                        <a:t>38</a:t>
                      </a:r>
                      <a:endParaRPr lang="en-US" sz="700" b="0" i="0" u="none" strike="noStrike">
                        <a:solidFill>
                          <a:srgbClr val="404040"/>
                        </a:solidFill>
                        <a:effectLst/>
                        <a:latin typeface="Arial" panose="020B0604020202020204" pitchFamily="34" charset="0"/>
                      </a:endParaRPr>
                    </a:p>
                  </a:txBody>
                  <a:tcPr marL="6319" marR="6319" marT="6319" marB="0" anchor="b"/>
                </a:tc>
                <a:tc>
                  <a:txBody>
                    <a:bodyPr/>
                    <a:lstStyle/>
                    <a:p>
                      <a:pPr algn="l" fontAlgn="b"/>
                      <a:endParaRPr lang="en-US" sz="700" b="0" i="0" u="none" strike="noStrike">
                        <a:effectLst/>
                        <a:latin typeface="Arial" panose="020B0604020202020204" pitchFamily="34" charset="0"/>
                      </a:endParaRPr>
                    </a:p>
                  </a:txBody>
                  <a:tcPr marL="6319" marR="6319" marT="6319" marB="0" anchor="b"/>
                </a:tc>
                <a:tc>
                  <a:txBody>
                    <a:bodyPr/>
                    <a:lstStyle/>
                    <a:p>
                      <a:pPr algn="l" fontAlgn="b"/>
                      <a:endParaRPr lang="en-US" sz="700" b="0" i="0" u="none" strike="noStrike">
                        <a:effectLst/>
                        <a:latin typeface="Arial" panose="020B0604020202020204" pitchFamily="34" charset="0"/>
                      </a:endParaRPr>
                    </a:p>
                  </a:txBody>
                  <a:tcPr marL="6319" marR="6319" marT="6319" marB="0" anchor="b"/>
                </a:tc>
                <a:extLst>
                  <a:ext uri="{0D108BD9-81ED-4DB2-BD59-A6C34878D82A}">
                    <a16:rowId xmlns:a16="http://schemas.microsoft.com/office/drawing/2014/main" val="165272395"/>
                  </a:ext>
                </a:extLst>
              </a:tr>
              <a:tr h="144879">
                <a:tc>
                  <a:txBody>
                    <a:bodyPr/>
                    <a:lstStyle/>
                    <a:p>
                      <a:pPr algn="l" fontAlgn="b"/>
                      <a:endParaRPr lang="en-US" sz="700" b="0" i="0" u="none" strike="noStrike">
                        <a:effectLst/>
                        <a:latin typeface="Arial" panose="020B0604020202020204" pitchFamily="34" charset="0"/>
                      </a:endParaRPr>
                    </a:p>
                  </a:txBody>
                  <a:tcPr marL="6319" marR="6319" marT="6319" marB="0" anchor="b"/>
                </a:tc>
                <a:tc gridSpan="2">
                  <a:txBody>
                    <a:bodyPr/>
                    <a:lstStyle/>
                    <a:p>
                      <a:pPr algn="l" fontAlgn="ctr"/>
                      <a:r>
                        <a:rPr lang="en-US" sz="700" u="none" strike="noStrike">
                          <a:effectLst/>
                        </a:rPr>
                        <a:t>Number of payments per year</a:t>
                      </a:r>
                      <a:endParaRPr lang="en-US" sz="700" b="0" i="1" u="none" strike="noStrike">
                        <a:solidFill>
                          <a:srgbClr val="595959"/>
                        </a:solidFill>
                        <a:effectLst/>
                        <a:latin typeface="Arial" panose="020B0604020202020204" pitchFamily="34" charset="0"/>
                      </a:endParaRPr>
                    </a:p>
                  </a:txBody>
                  <a:tcPr marL="6319" marR="6319" marT="6319" marB="0" anchor="ctr"/>
                </a:tc>
                <a:tc hMerge="1">
                  <a:txBody>
                    <a:bodyPr/>
                    <a:lstStyle/>
                    <a:p>
                      <a:endParaRPr lang="en-US"/>
                    </a:p>
                  </a:txBody>
                  <a:tcPr/>
                </a:tc>
                <a:tc>
                  <a:txBody>
                    <a:bodyPr/>
                    <a:lstStyle/>
                    <a:p>
                      <a:pPr algn="r" fontAlgn="b"/>
                      <a:r>
                        <a:rPr lang="en-US" sz="700" u="none" strike="noStrike">
                          <a:effectLst/>
                        </a:rPr>
                        <a:t>12</a:t>
                      </a:r>
                      <a:endParaRPr lang="en-US" sz="700" b="0" i="0" u="none" strike="noStrike">
                        <a:solidFill>
                          <a:srgbClr val="404040"/>
                        </a:solidFill>
                        <a:effectLst/>
                        <a:latin typeface="Arial" panose="020B0604020202020204" pitchFamily="34" charset="0"/>
                      </a:endParaRPr>
                    </a:p>
                  </a:txBody>
                  <a:tcPr marL="6319" marR="6319" marT="6319" marB="0" anchor="b"/>
                </a:tc>
                <a:tc>
                  <a:txBody>
                    <a:bodyPr/>
                    <a:lstStyle/>
                    <a:p>
                      <a:pPr algn="l" fontAlgn="b"/>
                      <a:endParaRPr lang="en-US" sz="700" b="0" i="0" u="none" strike="noStrike">
                        <a:effectLst/>
                        <a:latin typeface="Arial" panose="020B0604020202020204" pitchFamily="34" charset="0"/>
                      </a:endParaRPr>
                    </a:p>
                  </a:txBody>
                  <a:tcPr marL="6319" marR="6319" marT="6319" marB="0" anchor="b"/>
                </a:tc>
                <a:tc gridSpan="2">
                  <a:txBody>
                    <a:bodyPr/>
                    <a:lstStyle/>
                    <a:p>
                      <a:pPr algn="l" fontAlgn="ctr"/>
                      <a:r>
                        <a:rPr lang="en-US" sz="700" u="none" strike="noStrike">
                          <a:effectLst/>
                        </a:rPr>
                        <a:t>Total early payments</a:t>
                      </a:r>
                      <a:endParaRPr lang="en-US" sz="700" b="0" i="1" u="none" strike="noStrike">
                        <a:solidFill>
                          <a:srgbClr val="595959"/>
                        </a:solidFill>
                        <a:effectLst/>
                        <a:latin typeface="Arial" panose="020B0604020202020204" pitchFamily="34" charset="0"/>
                      </a:endParaRPr>
                    </a:p>
                  </a:txBody>
                  <a:tcPr marL="6319" marR="6319" marT="6319" marB="0" anchor="ctr"/>
                </a:tc>
                <a:tc hMerge="1">
                  <a:txBody>
                    <a:bodyPr/>
                    <a:lstStyle/>
                    <a:p>
                      <a:endParaRPr lang="en-US"/>
                    </a:p>
                  </a:txBody>
                  <a:tcPr/>
                </a:tc>
                <a:tc>
                  <a:txBody>
                    <a:bodyPr/>
                    <a:lstStyle/>
                    <a:p>
                      <a:pPr algn="r" fontAlgn="b"/>
                      <a:r>
                        <a:rPr lang="en-US" sz="700" u="none" strike="noStrike">
                          <a:effectLst/>
                        </a:rPr>
                        <a:t>$5,513.25</a:t>
                      </a:r>
                      <a:endParaRPr lang="en-US" sz="700" b="0" i="0" u="none" strike="noStrike">
                        <a:solidFill>
                          <a:srgbClr val="404040"/>
                        </a:solidFill>
                        <a:effectLst/>
                        <a:latin typeface="Arial" panose="020B0604020202020204" pitchFamily="34" charset="0"/>
                      </a:endParaRPr>
                    </a:p>
                  </a:txBody>
                  <a:tcPr marL="6319" marR="6319" marT="6319" marB="0" anchor="b"/>
                </a:tc>
                <a:tc>
                  <a:txBody>
                    <a:bodyPr/>
                    <a:lstStyle/>
                    <a:p>
                      <a:pPr algn="l" fontAlgn="b"/>
                      <a:endParaRPr lang="en-US" sz="700" b="0" i="0" u="none" strike="noStrike">
                        <a:effectLst/>
                        <a:latin typeface="Arial" panose="020B0604020202020204" pitchFamily="34" charset="0"/>
                      </a:endParaRPr>
                    </a:p>
                  </a:txBody>
                  <a:tcPr marL="6319" marR="6319" marT="6319" marB="0" anchor="b"/>
                </a:tc>
                <a:tc>
                  <a:txBody>
                    <a:bodyPr/>
                    <a:lstStyle/>
                    <a:p>
                      <a:pPr algn="l" fontAlgn="b"/>
                      <a:endParaRPr lang="en-US" sz="700" b="0" i="0" u="none" strike="noStrike">
                        <a:effectLst/>
                        <a:latin typeface="Arial" panose="020B0604020202020204" pitchFamily="34" charset="0"/>
                      </a:endParaRPr>
                    </a:p>
                  </a:txBody>
                  <a:tcPr marL="6319" marR="6319" marT="6319" marB="0" anchor="b"/>
                </a:tc>
                <a:extLst>
                  <a:ext uri="{0D108BD9-81ED-4DB2-BD59-A6C34878D82A}">
                    <a16:rowId xmlns:a16="http://schemas.microsoft.com/office/drawing/2014/main" val="3671698771"/>
                  </a:ext>
                </a:extLst>
              </a:tr>
              <a:tr h="144879">
                <a:tc>
                  <a:txBody>
                    <a:bodyPr/>
                    <a:lstStyle/>
                    <a:p>
                      <a:pPr algn="l" fontAlgn="b"/>
                      <a:endParaRPr lang="en-US" sz="700" b="0" i="0" u="none" strike="noStrike">
                        <a:effectLst/>
                        <a:latin typeface="Arial" panose="020B0604020202020204" pitchFamily="34" charset="0"/>
                      </a:endParaRPr>
                    </a:p>
                  </a:txBody>
                  <a:tcPr marL="6319" marR="6319" marT="6319" marB="0" anchor="b"/>
                </a:tc>
                <a:tc gridSpan="2">
                  <a:txBody>
                    <a:bodyPr/>
                    <a:lstStyle/>
                    <a:p>
                      <a:pPr algn="l" fontAlgn="ctr"/>
                      <a:r>
                        <a:rPr lang="en-US" sz="700" u="none" strike="noStrike">
                          <a:effectLst/>
                        </a:rPr>
                        <a:t>Start date of loan</a:t>
                      </a:r>
                      <a:endParaRPr lang="en-US" sz="700" b="0" i="1" u="none" strike="noStrike">
                        <a:solidFill>
                          <a:srgbClr val="595959"/>
                        </a:solidFill>
                        <a:effectLst/>
                        <a:latin typeface="Arial" panose="020B0604020202020204" pitchFamily="34" charset="0"/>
                      </a:endParaRPr>
                    </a:p>
                  </a:txBody>
                  <a:tcPr marL="6319" marR="6319" marT="6319" marB="0" anchor="ctr"/>
                </a:tc>
                <a:tc hMerge="1">
                  <a:txBody>
                    <a:bodyPr/>
                    <a:lstStyle/>
                    <a:p>
                      <a:endParaRPr lang="en-US"/>
                    </a:p>
                  </a:txBody>
                  <a:tcPr/>
                </a:tc>
                <a:tc>
                  <a:txBody>
                    <a:bodyPr/>
                    <a:lstStyle/>
                    <a:p>
                      <a:pPr algn="r" fontAlgn="b"/>
                      <a:r>
                        <a:rPr lang="en-US" sz="700" u="none" strike="noStrike">
                          <a:effectLst/>
                        </a:rPr>
                        <a:t>8/3/2020</a:t>
                      </a:r>
                      <a:endParaRPr lang="en-US" sz="700" b="0" i="0" u="none" strike="noStrike">
                        <a:solidFill>
                          <a:srgbClr val="404040"/>
                        </a:solidFill>
                        <a:effectLst/>
                        <a:latin typeface="Arial" panose="020B0604020202020204" pitchFamily="34" charset="0"/>
                      </a:endParaRPr>
                    </a:p>
                  </a:txBody>
                  <a:tcPr marL="6319" marR="6319" marT="6319" marB="0" anchor="b"/>
                </a:tc>
                <a:tc>
                  <a:txBody>
                    <a:bodyPr/>
                    <a:lstStyle/>
                    <a:p>
                      <a:pPr algn="l" fontAlgn="b"/>
                      <a:endParaRPr lang="en-US" sz="700" b="0" i="0" u="none" strike="noStrike">
                        <a:effectLst/>
                        <a:latin typeface="Arial" panose="020B0604020202020204" pitchFamily="34" charset="0"/>
                      </a:endParaRPr>
                    </a:p>
                  </a:txBody>
                  <a:tcPr marL="6319" marR="6319" marT="6319" marB="0" anchor="b"/>
                </a:tc>
                <a:tc gridSpan="2">
                  <a:txBody>
                    <a:bodyPr/>
                    <a:lstStyle/>
                    <a:p>
                      <a:pPr algn="l" fontAlgn="ctr"/>
                      <a:r>
                        <a:rPr lang="en-US" sz="700" u="none" strike="noStrike">
                          <a:effectLst/>
                        </a:rPr>
                        <a:t>Total interest</a:t>
                      </a:r>
                      <a:endParaRPr lang="en-US" sz="700" b="0" i="1" u="none" strike="noStrike">
                        <a:solidFill>
                          <a:srgbClr val="595959"/>
                        </a:solidFill>
                        <a:effectLst/>
                        <a:latin typeface="Arial" panose="020B0604020202020204" pitchFamily="34" charset="0"/>
                      </a:endParaRPr>
                    </a:p>
                  </a:txBody>
                  <a:tcPr marL="6319" marR="6319" marT="6319" marB="0" anchor="ctr"/>
                </a:tc>
                <a:tc hMerge="1">
                  <a:txBody>
                    <a:bodyPr/>
                    <a:lstStyle/>
                    <a:p>
                      <a:endParaRPr lang="en-US"/>
                    </a:p>
                  </a:txBody>
                  <a:tcPr/>
                </a:tc>
                <a:tc>
                  <a:txBody>
                    <a:bodyPr/>
                    <a:lstStyle/>
                    <a:p>
                      <a:pPr algn="r" fontAlgn="b"/>
                      <a:r>
                        <a:rPr lang="en-US" sz="700" u="none" strike="noStrike">
                          <a:effectLst/>
                        </a:rPr>
                        <a:t>$415.83</a:t>
                      </a:r>
                      <a:endParaRPr lang="en-US" sz="700" b="0" i="0" u="none" strike="noStrike">
                        <a:solidFill>
                          <a:srgbClr val="404040"/>
                        </a:solidFill>
                        <a:effectLst/>
                        <a:latin typeface="Arial" panose="020B0604020202020204" pitchFamily="34" charset="0"/>
                      </a:endParaRPr>
                    </a:p>
                  </a:txBody>
                  <a:tcPr marL="6319" marR="6319" marT="6319" marB="0" anchor="b"/>
                </a:tc>
                <a:tc>
                  <a:txBody>
                    <a:bodyPr/>
                    <a:lstStyle/>
                    <a:p>
                      <a:pPr algn="l" fontAlgn="b"/>
                      <a:endParaRPr lang="en-US" sz="700" b="0" i="0" u="none" strike="noStrike">
                        <a:effectLst/>
                        <a:latin typeface="Arial" panose="020B0604020202020204" pitchFamily="34" charset="0"/>
                      </a:endParaRPr>
                    </a:p>
                  </a:txBody>
                  <a:tcPr marL="6319" marR="6319" marT="6319" marB="0" anchor="b"/>
                </a:tc>
                <a:tc>
                  <a:txBody>
                    <a:bodyPr/>
                    <a:lstStyle/>
                    <a:p>
                      <a:pPr algn="l" fontAlgn="b"/>
                      <a:endParaRPr lang="en-US" sz="700" b="0" i="0" u="none" strike="noStrike">
                        <a:effectLst/>
                        <a:latin typeface="Arial" panose="020B0604020202020204" pitchFamily="34" charset="0"/>
                      </a:endParaRPr>
                    </a:p>
                  </a:txBody>
                  <a:tcPr marL="6319" marR="6319" marT="6319" marB="0" anchor="b"/>
                </a:tc>
                <a:extLst>
                  <a:ext uri="{0D108BD9-81ED-4DB2-BD59-A6C34878D82A}">
                    <a16:rowId xmlns:a16="http://schemas.microsoft.com/office/drawing/2014/main" val="3003900691"/>
                  </a:ext>
                </a:extLst>
              </a:tr>
              <a:tr h="144879">
                <a:tc>
                  <a:txBody>
                    <a:bodyPr/>
                    <a:lstStyle/>
                    <a:p>
                      <a:pPr algn="l" fontAlgn="b"/>
                      <a:endParaRPr lang="en-US" sz="700" b="0" i="0" u="none" strike="noStrike">
                        <a:effectLst/>
                        <a:latin typeface="Arial" panose="020B0604020202020204" pitchFamily="34" charset="0"/>
                      </a:endParaRPr>
                    </a:p>
                  </a:txBody>
                  <a:tcPr marL="6319" marR="6319" marT="6319" marB="0" anchor="b"/>
                </a:tc>
                <a:tc>
                  <a:txBody>
                    <a:bodyPr/>
                    <a:lstStyle/>
                    <a:p>
                      <a:pPr algn="l" fontAlgn="b"/>
                      <a:endParaRPr lang="en-US" sz="700" b="0" i="0" u="none" strike="noStrike">
                        <a:effectLst/>
                        <a:latin typeface="Arial" panose="020B0604020202020204" pitchFamily="34" charset="0"/>
                      </a:endParaRPr>
                    </a:p>
                  </a:txBody>
                  <a:tcPr marL="6319" marR="6319" marT="6319" marB="0" anchor="b"/>
                </a:tc>
                <a:tc>
                  <a:txBody>
                    <a:bodyPr/>
                    <a:lstStyle/>
                    <a:p>
                      <a:pPr algn="l" fontAlgn="b"/>
                      <a:endParaRPr lang="en-US" sz="700" b="0" i="0" u="none" strike="noStrike">
                        <a:effectLst/>
                        <a:latin typeface="Arial" panose="020B0604020202020204" pitchFamily="34" charset="0"/>
                      </a:endParaRPr>
                    </a:p>
                  </a:txBody>
                  <a:tcPr marL="6319" marR="6319" marT="6319" marB="0" anchor="b"/>
                </a:tc>
                <a:tc>
                  <a:txBody>
                    <a:bodyPr/>
                    <a:lstStyle/>
                    <a:p>
                      <a:pPr algn="l" fontAlgn="b"/>
                      <a:endParaRPr lang="en-US" sz="700" b="0" i="0" u="none" strike="noStrike">
                        <a:effectLst/>
                        <a:latin typeface="Arial" panose="020B0604020202020204" pitchFamily="34" charset="0"/>
                      </a:endParaRPr>
                    </a:p>
                  </a:txBody>
                  <a:tcPr marL="6319" marR="6319" marT="6319" marB="0" anchor="b"/>
                </a:tc>
                <a:tc>
                  <a:txBody>
                    <a:bodyPr/>
                    <a:lstStyle/>
                    <a:p>
                      <a:pPr algn="l" fontAlgn="b"/>
                      <a:endParaRPr lang="en-US" sz="700" b="0" i="0" u="none" strike="noStrike">
                        <a:effectLst/>
                        <a:latin typeface="Arial" panose="020B0604020202020204" pitchFamily="34" charset="0"/>
                      </a:endParaRPr>
                    </a:p>
                  </a:txBody>
                  <a:tcPr marL="6319" marR="6319" marT="6319" marB="0" anchor="b"/>
                </a:tc>
                <a:tc>
                  <a:txBody>
                    <a:bodyPr/>
                    <a:lstStyle/>
                    <a:p>
                      <a:pPr algn="l" fontAlgn="b"/>
                      <a:endParaRPr lang="en-US" sz="700" b="0" i="0" u="none" strike="noStrike">
                        <a:effectLst/>
                        <a:latin typeface="Arial" panose="020B0604020202020204" pitchFamily="34" charset="0"/>
                      </a:endParaRPr>
                    </a:p>
                  </a:txBody>
                  <a:tcPr marL="6319" marR="6319" marT="6319" marB="0" anchor="b"/>
                </a:tc>
                <a:tc>
                  <a:txBody>
                    <a:bodyPr/>
                    <a:lstStyle/>
                    <a:p>
                      <a:pPr algn="l" fontAlgn="b"/>
                      <a:endParaRPr lang="en-US" sz="700" b="0" i="0" u="none" strike="noStrike">
                        <a:effectLst/>
                        <a:latin typeface="Arial" panose="020B0604020202020204" pitchFamily="34" charset="0"/>
                      </a:endParaRPr>
                    </a:p>
                  </a:txBody>
                  <a:tcPr marL="6319" marR="6319" marT="6319" marB="0" anchor="b"/>
                </a:tc>
                <a:tc>
                  <a:txBody>
                    <a:bodyPr/>
                    <a:lstStyle/>
                    <a:p>
                      <a:pPr algn="l" fontAlgn="b"/>
                      <a:endParaRPr lang="en-US" sz="700" b="0" i="0" u="none" strike="noStrike">
                        <a:effectLst/>
                        <a:latin typeface="Arial" panose="020B0604020202020204" pitchFamily="34" charset="0"/>
                      </a:endParaRPr>
                    </a:p>
                  </a:txBody>
                  <a:tcPr marL="6319" marR="6319" marT="6319" marB="0" anchor="b"/>
                </a:tc>
                <a:tc>
                  <a:txBody>
                    <a:bodyPr/>
                    <a:lstStyle/>
                    <a:p>
                      <a:pPr algn="l" fontAlgn="b"/>
                      <a:endParaRPr lang="en-US" sz="700" b="0" i="0" u="none" strike="noStrike">
                        <a:effectLst/>
                        <a:latin typeface="Arial" panose="020B0604020202020204" pitchFamily="34" charset="0"/>
                      </a:endParaRPr>
                    </a:p>
                  </a:txBody>
                  <a:tcPr marL="6319" marR="6319" marT="6319" marB="0" anchor="b"/>
                </a:tc>
                <a:tc>
                  <a:txBody>
                    <a:bodyPr/>
                    <a:lstStyle/>
                    <a:p>
                      <a:pPr algn="l" fontAlgn="b"/>
                      <a:endParaRPr lang="en-US" sz="700" b="0" i="0" u="none" strike="noStrike">
                        <a:effectLst/>
                        <a:latin typeface="Arial" panose="020B0604020202020204" pitchFamily="34" charset="0"/>
                      </a:endParaRPr>
                    </a:p>
                  </a:txBody>
                  <a:tcPr marL="6319" marR="6319" marT="6319" marB="0" anchor="b"/>
                </a:tc>
                <a:extLst>
                  <a:ext uri="{0D108BD9-81ED-4DB2-BD59-A6C34878D82A}">
                    <a16:rowId xmlns:a16="http://schemas.microsoft.com/office/drawing/2014/main" val="1492121717"/>
                  </a:ext>
                </a:extLst>
              </a:tr>
              <a:tr h="152503">
                <a:tc>
                  <a:txBody>
                    <a:bodyPr/>
                    <a:lstStyle/>
                    <a:p>
                      <a:pPr algn="l" fontAlgn="b"/>
                      <a:endParaRPr lang="en-US" sz="700" b="0" i="0" u="none" strike="noStrike">
                        <a:effectLst/>
                        <a:latin typeface="Arial" panose="020B0604020202020204" pitchFamily="34" charset="0"/>
                      </a:endParaRPr>
                    </a:p>
                  </a:txBody>
                  <a:tcPr marL="6319" marR="6319" marT="6319" marB="0" anchor="b"/>
                </a:tc>
                <a:tc gridSpan="2">
                  <a:txBody>
                    <a:bodyPr/>
                    <a:lstStyle/>
                    <a:p>
                      <a:pPr algn="l" fontAlgn="ctr"/>
                      <a:r>
                        <a:rPr lang="en-US" sz="700" u="none" strike="noStrike">
                          <a:effectLst/>
                        </a:rPr>
                        <a:t>Optional extra payments</a:t>
                      </a:r>
                      <a:endParaRPr lang="en-US" sz="700" b="0" i="1" u="none" strike="noStrike">
                        <a:solidFill>
                          <a:srgbClr val="595959"/>
                        </a:solidFill>
                        <a:effectLst/>
                        <a:latin typeface="Arial" panose="020B0604020202020204" pitchFamily="34" charset="0"/>
                      </a:endParaRPr>
                    </a:p>
                  </a:txBody>
                  <a:tcPr marL="6319" marR="6319" marT="6319" marB="0" anchor="ctr"/>
                </a:tc>
                <a:tc hMerge="1">
                  <a:txBody>
                    <a:bodyPr/>
                    <a:lstStyle/>
                    <a:p>
                      <a:endParaRPr lang="en-US"/>
                    </a:p>
                  </a:txBody>
                  <a:tcPr/>
                </a:tc>
                <a:tc>
                  <a:txBody>
                    <a:bodyPr/>
                    <a:lstStyle/>
                    <a:p>
                      <a:pPr algn="r" fontAlgn="b"/>
                      <a:r>
                        <a:rPr lang="en-US" sz="700" u="none" strike="noStrike">
                          <a:effectLst/>
                        </a:rPr>
                        <a:t>$150.00</a:t>
                      </a:r>
                      <a:endParaRPr lang="en-US" sz="700" b="0" i="0" u="none" strike="noStrike">
                        <a:solidFill>
                          <a:srgbClr val="404040"/>
                        </a:solidFill>
                        <a:effectLst/>
                        <a:latin typeface="Arial" panose="020B0604020202020204" pitchFamily="34" charset="0"/>
                      </a:endParaRPr>
                    </a:p>
                  </a:txBody>
                  <a:tcPr marL="6319" marR="6319" marT="6319" marB="0" anchor="b"/>
                </a:tc>
                <a:tc>
                  <a:txBody>
                    <a:bodyPr/>
                    <a:lstStyle/>
                    <a:p>
                      <a:pPr algn="l" fontAlgn="b"/>
                      <a:endParaRPr lang="en-US" sz="700" b="0" i="0" u="none" strike="noStrike">
                        <a:effectLst/>
                        <a:latin typeface="Arial" panose="020B0604020202020204" pitchFamily="34" charset="0"/>
                      </a:endParaRPr>
                    </a:p>
                  </a:txBody>
                  <a:tcPr marL="6319" marR="6319" marT="6319" marB="0" anchor="b"/>
                </a:tc>
                <a:tc>
                  <a:txBody>
                    <a:bodyPr/>
                    <a:lstStyle/>
                    <a:p>
                      <a:pPr algn="l" fontAlgn="ctr"/>
                      <a:r>
                        <a:rPr lang="en-US" sz="700" u="none" strike="noStrike">
                          <a:effectLst/>
                        </a:rPr>
                        <a:t>LENDER NAME</a:t>
                      </a:r>
                      <a:endParaRPr lang="en-US" sz="700" b="1" i="0" u="none" strike="noStrike">
                        <a:solidFill>
                          <a:srgbClr val="635C50"/>
                        </a:solidFill>
                        <a:effectLst/>
                        <a:latin typeface="Arial" panose="020B0604020202020204" pitchFamily="34" charset="0"/>
                      </a:endParaRPr>
                    </a:p>
                  </a:txBody>
                  <a:tcPr marL="6319" marR="6319" marT="6319" marB="0" anchor="ctr"/>
                </a:tc>
                <a:tc gridSpan="2">
                  <a:txBody>
                    <a:bodyPr/>
                    <a:lstStyle/>
                    <a:p>
                      <a:pPr algn="r" fontAlgn="b"/>
                      <a:r>
                        <a:rPr lang="en-US" sz="700" u="none" strike="noStrike">
                          <a:effectLst/>
                        </a:rPr>
                        <a:t>Fannie Mae</a:t>
                      </a:r>
                      <a:endParaRPr lang="en-US" sz="700" b="0" i="0" u="none" strike="noStrike">
                        <a:solidFill>
                          <a:srgbClr val="404040"/>
                        </a:solidFill>
                        <a:effectLst/>
                        <a:latin typeface="Arial" panose="020B0604020202020204" pitchFamily="34" charset="0"/>
                      </a:endParaRPr>
                    </a:p>
                  </a:txBody>
                  <a:tcPr marL="6319" marR="6319" marT="6319" marB="0" anchor="b"/>
                </a:tc>
                <a:tc hMerge="1">
                  <a:txBody>
                    <a:bodyPr/>
                    <a:lstStyle/>
                    <a:p>
                      <a:endParaRPr lang="en-US"/>
                    </a:p>
                  </a:txBody>
                  <a:tcPr/>
                </a:tc>
                <a:tc>
                  <a:txBody>
                    <a:bodyPr/>
                    <a:lstStyle/>
                    <a:p>
                      <a:pPr algn="l" fontAlgn="b"/>
                      <a:endParaRPr lang="en-US" sz="700" b="0" i="0" u="none" strike="noStrike">
                        <a:effectLst/>
                        <a:latin typeface="Arial" panose="020B0604020202020204" pitchFamily="34" charset="0"/>
                      </a:endParaRPr>
                    </a:p>
                  </a:txBody>
                  <a:tcPr marL="6319" marR="6319" marT="6319" marB="0" anchor="b"/>
                </a:tc>
                <a:tc>
                  <a:txBody>
                    <a:bodyPr/>
                    <a:lstStyle/>
                    <a:p>
                      <a:pPr algn="l" fontAlgn="b"/>
                      <a:endParaRPr lang="en-US" sz="700" b="0" i="0" u="none" strike="noStrike">
                        <a:effectLst/>
                        <a:latin typeface="Arial" panose="020B0604020202020204" pitchFamily="34" charset="0"/>
                      </a:endParaRPr>
                    </a:p>
                  </a:txBody>
                  <a:tcPr marL="6319" marR="6319" marT="6319" marB="0" anchor="b"/>
                </a:tc>
                <a:extLst>
                  <a:ext uri="{0D108BD9-81ED-4DB2-BD59-A6C34878D82A}">
                    <a16:rowId xmlns:a16="http://schemas.microsoft.com/office/drawing/2014/main" val="1148880448"/>
                  </a:ext>
                </a:extLst>
              </a:tr>
              <a:tr h="144879">
                <a:tc>
                  <a:txBody>
                    <a:bodyPr/>
                    <a:lstStyle/>
                    <a:p>
                      <a:pPr algn="l" fontAlgn="b"/>
                      <a:endParaRPr lang="en-US" sz="700" b="0" i="0" u="none" strike="noStrike">
                        <a:effectLst/>
                        <a:latin typeface="Arial" panose="020B0604020202020204" pitchFamily="34" charset="0"/>
                      </a:endParaRPr>
                    </a:p>
                  </a:txBody>
                  <a:tcPr marL="6319" marR="6319" marT="6319" marB="0" anchor="b"/>
                </a:tc>
                <a:tc>
                  <a:txBody>
                    <a:bodyPr/>
                    <a:lstStyle/>
                    <a:p>
                      <a:pPr algn="l" fontAlgn="b"/>
                      <a:endParaRPr lang="en-US" sz="700" b="0" i="0" u="none" strike="noStrike">
                        <a:effectLst/>
                        <a:latin typeface="Arial" panose="020B0604020202020204" pitchFamily="34" charset="0"/>
                      </a:endParaRPr>
                    </a:p>
                  </a:txBody>
                  <a:tcPr marL="6319" marR="6319" marT="6319" marB="0" anchor="b"/>
                </a:tc>
                <a:tc>
                  <a:txBody>
                    <a:bodyPr/>
                    <a:lstStyle/>
                    <a:p>
                      <a:pPr algn="l" fontAlgn="b"/>
                      <a:endParaRPr lang="en-US" sz="700" b="0" i="0" u="none" strike="noStrike">
                        <a:effectLst/>
                        <a:latin typeface="Arial" panose="020B0604020202020204" pitchFamily="34" charset="0"/>
                      </a:endParaRPr>
                    </a:p>
                  </a:txBody>
                  <a:tcPr marL="6319" marR="6319" marT="6319" marB="0" anchor="b"/>
                </a:tc>
                <a:tc>
                  <a:txBody>
                    <a:bodyPr/>
                    <a:lstStyle/>
                    <a:p>
                      <a:pPr algn="l" fontAlgn="b"/>
                      <a:endParaRPr lang="en-US" sz="700" b="0" i="0" u="none" strike="noStrike">
                        <a:effectLst/>
                        <a:latin typeface="Arial" panose="020B0604020202020204" pitchFamily="34" charset="0"/>
                      </a:endParaRPr>
                    </a:p>
                  </a:txBody>
                  <a:tcPr marL="6319" marR="6319" marT="6319" marB="0" anchor="b"/>
                </a:tc>
                <a:tc>
                  <a:txBody>
                    <a:bodyPr/>
                    <a:lstStyle/>
                    <a:p>
                      <a:pPr algn="l" fontAlgn="b"/>
                      <a:endParaRPr lang="en-US" sz="700" b="0" i="0" u="none" strike="noStrike">
                        <a:effectLst/>
                        <a:latin typeface="Arial" panose="020B0604020202020204" pitchFamily="34" charset="0"/>
                      </a:endParaRPr>
                    </a:p>
                  </a:txBody>
                  <a:tcPr marL="6319" marR="6319" marT="6319" marB="0" anchor="b"/>
                </a:tc>
                <a:tc>
                  <a:txBody>
                    <a:bodyPr/>
                    <a:lstStyle/>
                    <a:p>
                      <a:pPr algn="l" fontAlgn="b"/>
                      <a:endParaRPr lang="en-US" sz="700" b="0" i="0" u="none" strike="noStrike">
                        <a:effectLst/>
                        <a:latin typeface="Arial" panose="020B0604020202020204" pitchFamily="34" charset="0"/>
                      </a:endParaRPr>
                    </a:p>
                  </a:txBody>
                  <a:tcPr marL="6319" marR="6319" marT="6319" marB="0" anchor="b"/>
                </a:tc>
                <a:tc>
                  <a:txBody>
                    <a:bodyPr/>
                    <a:lstStyle/>
                    <a:p>
                      <a:pPr algn="l" fontAlgn="b"/>
                      <a:endParaRPr lang="en-US" sz="700" b="0" i="0" u="none" strike="noStrike">
                        <a:effectLst/>
                        <a:latin typeface="Arial" panose="020B0604020202020204" pitchFamily="34" charset="0"/>
                      </a:endParaRPr>
                    </a:p>
                  </a:txBody>
                  <a:tcPr marL="6319" marR="6319" marT="6319" marB="0" anchor="b"/>
                </a:tc>
                <a:tc>
                  <a:txBody>
                    <a:bodyPr/>
                    <a:lstStyle/>
                    <a:p>
                      <a:pPr algn="l" fontAlgn="b"/>
                      <a:endParaRPr lang="en-US" sz="700" b="0" i="0" u="none" strike="noStrike">
                        <a:effectLst/>
                        <a:latin typeface="Arial" panose="020B0604020202020204" pitchFamily="34" charset="0"/>
                      </a:endParaRPr>
                    </a:p>
                  </a:txBody>
                  <a:tcPr marL="6319" marR="6319" marT="6319" marB="0" anchor="b"/>
                </a:tc>
                <a:tc>
                  <a:txBody>
                    <a:bodyPr/>
                    <a:lstStyle/>
                    <a:p>
                      <a:pPr algn="l" fontAlgn="b"/>
                      <a:endParaRPr lang="en-US" sz="700" b="0" i="0" u="none" strike="noStrike">
                        <a:effectLst/>
                        <a:latin typeface="Arial" panose="020B0604020202020204" pitchFamily="34" charset="0"/>
                      </a:endParaRPr>
                    </a:p>
                  </a:txBody>
                  <a:tcPr marL="6319" marR="6319" marT="6319" marB="0" anchor="b"/>
                </a:tc>
                <a:tc>
                  <a:txBody>
                    <a:bodyPr/>
                    <a:lstStyle/>
                    <a:p>
                      <a:pPr algn="l" fontAlgn="b"/>
                      <a:endParaRPr lang="en-US" sz="700" b="0" i="0" u="none" strike="noStrike">
                        <a:effectLst/>
                        <a:latin typeface="Arial" panose="020B0604020202020204" pitchFamily="34" charset="0"/>
                      </a:endParaRPr>
                    </a:p>
                  </a:txBody>
                  <a:tcPr marL="6319" marR="6319" marT="6319" marB="0" anchor="b"/>
                </a:tc>
                <a:extLst>
                  <a:ext uri="{0D108BD9-81ED-4DB2-BD59-A6C34878D82A}">
                    <a16:rowId xmlns:a16="http://schemas.microsoft.com/office/drawing/2014/main" val="1974642078"/>
                  </a:ext>
                </a:extLst>
              </a:tr>
              <a:tr h="356858">
                <a:tc>
                  <a:txBody>
                    <a:bodyPr/>
                    <a:lstStyle/>
                    <a:p>
                      <a:pPr algn="l" fontAlgn="ctr"/>
                      <a:r>
                        <a:rPr lang="en-US" sz="700" u="none" strike="noStrike">
                          <a:effectLst/>
                        </a:rPr>
                        <a:t>PMT NO</a:t>
                      </a:r>
                      <a:endParaRPr lang="en-US" sz="700" b="1" i="0" u="none" strike="noStrike">
                        <a:solidFill>
                          <a:srgbClr val="FFFFFF"/>
                        </a:solidFill>
                        <a:effectLst/>
                        <a:latin typeface="Arial" panose="020B0604020202020204" pitchFamily="34" charset="0"/>
                      </a:endParaRPr>
                    </a:p>
                  </a:txBody>
                  <a:tcPr marL="6319" marR="6319" marT="6319" marB="0" anchor="ctr"/>
                </a:tc>
                <a:tc>
                  <a:txBody>
                    <a:bodyPr/>
                    <a:lstStyle/>
                    <a:p>
                      <a:pPr algn="l" fontAlgn="ctr"/>
                      <a:r>
                        <a:rPr lang="en-US" sz="700" u="none" strike="noStrike">
                          <a:effectLst/>
                        </a:rPr>
                        <a:t>PAYMENT DATE</a:t>
                      </a:r>
                      <a:endParaRPr lang="en-US" sz="700" b="1" i="0" u="none" strike="noStrike">
                        <a:solidFill>
                          <a:srgbClr val="FFFFFF"/>
                        </a:solidFill>
                        <a:effectLst/>
                        <a:latin typeface="Arial" panose="020B0604020202020204" pitchFamily="34" charset="0"/>
                      </a:endParaRPr>
                    </a:p>
                  </a:txBody>
                  <a:tcPr marL="6319" marR="6319" marT="6319" marB="0" anchor="ctr"/>
                </a:tc>
                <a:tc>
                  <a:txBody>
                    <a:bodyPr/>
                    <a:lstStyle/>
                    <a:p>
                      <a:pPr algn="r" fontAlgn="ctr"/>
                      <a:r>
                        <a:rPr lang="en-US" sz="700" u="none" strike="noStrike">
                          <a:effectLst/>
                        </a:rPr>
                        <a:t>BEGINNING BALANCE</a:t>
                      </a:r>
                      <a:endParaRPr lang="en-US" sz="700" b="1" i="0" u="none" strike="noStrike">
                        <a:solidFill>
                          <a:srgbClr val="FFFFFF"/>
                        </a:solidFill>
                        <a:effectLst/>
                        <a:latin typeface="Arial" panose="020B0604020202020204" pitchFamily="34" charset="0"/>
                      </a:endParaRPr>
                    </a:p>
                  </a:txBody>
                  <a:tcPr marL="6319" marR="151663" marT="6319" marB="0" anchor="ctr"/>
                </a:tc>
                <a:tc>
                  <a:txBody>
                    <a:bodyPr/>
                    <a:lstStyle/>
                    <a:p>
                      <a:pPr algn="r" fontAlgn="ctr"/>
                      <a:r>
                        <a:rPr lang="en-US" sz="700" u="none" strike="noStrike">
                          <a:effectLst/>
                        </a:rPr>
                        <a:t>SCHEDULED PAYMENT</a:t>
                      </a:r>
                      <a:endParaRPr lang="en-US" sz="700" b="1" i="0" u="none" strike="noStrike">
                        <a:solidFill>
                          <a:srgbClr val="FFFFFF"/>
                        </a:solidFill>
                        <a:effectLst/>
                        <a:latin typeface="Arial" panose="020B0604020202020204" pitchFamily="34" charset="0"/>
                      </a:endParaRPr>
                    </a:p>
                  </a:txBody>
                  <a:tcPr marL="6319" marR="151663" marT="6319" marB="0" anchor="ctr"/>
                </a:tc>
                <a:tc>
                  <a:txBody>
                    <a:bodyPr/>
                    <a:lstStyle/>
                    <a:p>
                      <a:pPr algn="r" fontAlgn="ctr"/>
                      <a:r>
                        <a:rPr lang="en-US" sz="700" u="none" strike="noStrike">
                          <a:effectLst/>
                        </a:rPr>
                        <a:t>EXTRA PAYMENT</a:t>
                      </a:r>
                      <a:endParaRPr lang="en-US" sz="700" b="1" i="0" u="none" strike="noStrike">
                        <a:solidFill>
                          <a:srgbClr val="FFFFFF"/>
                        </a:solidFill>
                        <a:effectLst/>
                        <a:latin typeface="Arial" panose="020B0604020202020204" pitchFamily="34" charset="0"/>
                      </a:endParaRPr>
                    </a:p>
                  </a:txBody>
                  <a:tcPr marL="6319" marR="151663" marT="6319" marB="0" anchor="ctr"/>
                </a:tc>
                <a:tc>
                  <a:txBody>
                    <a:bodyPr/>
                    <a:lstStyle/>
                    <a:p>
                      <a:pPr algn="r" fontAlgn="ctr"/>
                      <a:r>
                        <a:rPr lang="en-US" sz="700" u="none" strike="noStrike">
                          <a:effectLst/>
                        </a:rPr>
                        <a:t>TOTAL PAYMENT</a:t>
                      </a:r>
                      <a:endParaRPr lang="en-US" sz="700" b="1" i="0" u="none" strike="noStrike">
                        <a:solidFill>
                          <a:srgbClr val="FFFFFF"/>
                        </a:solidFill>
                        <a:effectLst/>
                        <a:latin typeface="Arial" panose="020B0604020202020204" pitchFamily="34" charset="0"/>
                      </a:endParaRPr>
                    </a:p>
                  </a:txBody>
                  <a:tcPr marL="6319" marR="151663" marT="6319" marB="0" anchor="ctr"/>
                </a:tc>
                <a:tc>
                  <a:txBody>
                    <a:bodyPr/>
                    <a:lstStyle/>
                    <a:p>
                      <a:pPr algn="r" fontAlgn="ctr"/>
                      <a:r>
                        <a:rPr lang="en-US" sz="700" u="none" strike="noStrike">
                          <a:effectLst/>
                        </a:rPr>
                        <a:t>PRINCIPAL</a:t>
                      </a:r>
                      <a:endParaRPr lang="en-US" sz="700" b="1" i="0" u="none" strike="noStrike">
                        <a:solidFill>
                          <a:srgbClr val="FFFFFF"/>
                        </a:solidFill>
                        <a:effectLst/>
                        <a:latin typeface="Arial" panose="020B0604020202020204" pitchFamily="34" charset="0"/>
                      </a:endParaRPr>
                    </a:p>
                  </a:txBody>
                  <a:tcPr marL="6319" marR="151663" marT="6319" marB="0" anchor="ctr"/>
                </a:tc>
                <a:tc>
                  <a:txBody>
                    <a:bodyPr/>
                    <a:lstStyle/>
                    <a:p>
                      <a:pPr algn="r" fontAlgn="ctr"/>
                      <a:r>
                        <a:rPr lang="en-US" sz="700" u="none" strike="noStrike">
                          <a:effectLst/>
                        </a:rPr>
                        <a:t>INTEREST</a:t>
                      </a:r>
                      <a:endParaRPr lang="en-US" sz="700" b="1" i="0" u="none" strike="noStrike">
                        <a:solidFill>
                          <a:srgbClr val="FFFFFF"/>
                        </a:solidFill>
                        <a:effectLst/>
                        <a:latin typeface="Arial" panose="020B0604020202020204" pitchFamily="34" charset="0"/>
                      </a:endParaRPr>
                    </a:p>
                  </a:txBody>
                  <a:tcPr marL="6319" marR="151663" marT="6319" marB="0" anchor="ctr"/>
                </a:tc>
                <a:tc>
                  <a:txBody>
                    <a:bodyPr/>
                    <a:lstStyle/>
                    <a:p>
                      <a:pPr algn="r" fontAlgn="ctr"/>
                      <a:r>
                        <a:rPr lang="en-US" sz="700" u="none" strike="noStrike">
                          <a:effectLst/>
                        </a:rPr>
                        <a:t>ENDING BALANCE</a:t>
                      </a:r>
                      <a:endParaRPr lang="en-US" sz="700" b="1" i="0" u="none" strike="noStrike">
                        <a:solidFill>
                          <a:srgbClr val="FFFFFF"/>
                        </a:solidFill>
                        <a:effectLst/>
                        <a:latin typeface="Arial" panose="020B0604020202020204" pitchFamily="34" charset="0"/>
                      </a:endParaRPr>
                    </a:p>
                  </a:txBody>
                  <a:tcPr marL="6319" marR="151663" marT="6319" marB="0" anchor="ctr"/>
                </a:tc>
                <a:tc>
                  <a:txBody>
                    <a:bodyPr/>
                    <a:lstStyle/>
                    <a:p>
                      <a:pPr algn="r" fontAlgn="ctr"/>
                      <a:r>
                        <a:rPr lang="en-US" sz="700" u="none" strike="noStrike">
                          <a:effectLst/>
                        </a:rPr>
                        <a:t>CUMULATIVE INTEREST</a:t>
                      </a:r>
                      <a:endParaRPr lang="en-US" sz="700" b="1" i="0" u="none" strike="noStrike">
                        <a:solidFill>
                          <a:srgbClr val="FFFFFF"/>
                        </a:solidFill>
                        <a:effectLst/>
                        <a:latin typeface="Arial" panose="020B0604020202020204" pitchFamily="34" charset="0"/>
                      </a:endParaRPr>
                    </a:p>
                  </a:txBody>
                  <a:tcPr marL="6319" marR="151663" marT="6319" marB="0" anchor="ctr"/>
                </a:tc>
                <a:extLst>
                  <a:ext uri="{0D108BD9-81ED-4DB2-BD59-A6C34878D82A}">
                    <a16:rowId xmlns:a16="http://schemas.microsoft.com/office/drawing/2014/main" val="1838151169"/>
                  </a:ext>
                </a:extLst>
              </a:tr>
              <a:tr h="144879">
                <a:tc>
                  <a:txBody>
                    <a:bodyPr/>
                    <a:lstStyle/>
                    <a:p>
                      <a:pPr algn="l" fontAlgn="b"/>
                      <a:r>
                        <a:rPr lang="en-US" sz="700" u="none" strike="noStrike">
                          <a:effectLst/>
                        </a:rPr>
                        <a:t>1</a:t>
                      </a:r>
                      <a:endParaRPr lang="en-US" sz="700" b="0" i="0" u="none" strike="noStrike">
                        <a:effectLst/>
                        <a:latin typeface="Arial" panose="020B0604020202020204" pitchFamily="34" charset="0"/>
                      </a:endParaRPr>
                    </a:p>
                  </a:txBody>
                  <a:tcPr marL="6319" marR="6319" marT="6319" marB="0" anchor="b"/>
                </a:tc>
                <a:tc>
                  <a:txBody>
                    <a:bodyPr/>
                    <a:lstStyle/>
                    <a:p>
                      <a:pPr algn="l" fontAlgn="b"/>
                      <a:r>
                        <a:rPr lang="en-US" sz="700" u="none" strike="noStrike">
                          <a:effectLst/>
                        </a:rPr>
                        <a:t>8/3/2020</a:t>
                      </a:r>
                      <a:endParaRPr lang="en-US" sz="700" b="0" i="0" u="none" strike="noStrike">
                        <a:effectLst/>
                        <a:latin typeface="Arial" panose="020B0604020202020204" pitchFamily="34" charset="0"/>
                      </a:endParaRPr>
                    </a:p>
                  </a:txBody>
                  <a:tcPr marL="6319" marR="6319" marT="6319" marB="0" anchor="b"/>
                </a:tc>
                <a:tc>
                  <a:txBody>
                    <a:bodyPr/>
                    <a:lstStyle/>
                    <a:p>
                      <a:pPr algn="r" fontAlgn="b"/>
                      <a:r>
                        <a:rPr lang="en-US" sz="700" u="none" strike="noStrike">
                          <a:effectLst/>
                        </a:rPr>
                        <a:t>$7,985.00</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$78.03</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$150.00</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$228.03</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$206.40</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$21.63</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$7,778.60</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$21.63</a:t>
                      </a:r>
                      <a:endParaRPr lang="en-US" sz="700" b="0" i="0" u="none" strike="noStrike">
                        <a:effectLst/>
                        <a:latin typeface="Arial" panose="020B0604020202020204" pitchFamily="34" charset="0"/>
                      </a:endParaRPr>
                    </a:p>
                  </a:txBody>
                  <a:tcPr marL="6319" marR="151663" marT="6319" marB="0" anchor="b"/>
                </a:tc>
                <a:extLst>
                  <a:ext uri="{0D108BD9-81ED-4DB2-BD59-A6C34878D82A}">
                    <a16:rowId xmlns:a16="http://schemas.microsoft.com/office/drawing/2014/main" val="2850744263"/>
                  </a:ext>
                </a:extLst>
              </a:tr>
              <a:tr h="144879">
                <a:tc>
                  <a:txBody>
                    <a:bodyPr/>
                    <a:lstStyle/>
                    <a:p>
                      <a:pPr algn="l" fontAlgn="b"/>
                      <a:r>
                        <a:rPr lang="en-US" sz="700" u="none" strike="noStrike">
                          <a:effectLst/>
                        </a:rPr>
                        <a:t>2</a:t>
                      </a:r>
                      <a:endParaRPr lang="en-US" sz="700" b="0" i="0" u="none" strike="noStrike">
                        <a:effectLst/>
                        <a:latin typeface="Arial" panose="020B0604020202020204" pitchFamily="34" charset="0"/>
                      </a:endParaRPr>
                    </a:p>
                  </a:txBody>
                  <a:tcPr marL="6319" marR="6319" marT="6319" marB="0" anchor="b"/>
                </a:tc>
                <a:tc>
                  <a:txBody>
                    <a:bodyPr/>
                    <a:lstStyle/>
                    <a:p>
                      <a:pPr algn="l" fontAlgn="b"/>
                      <a:r>
                        <a:rPr lang="en-US" sz="700" u="none" strike="noStrike">
                          <a:effectLst/>
                        </a:rPr>
                        <a:t>9/3/2020</a:t>
                      </a:r>
                      <a:endParaRPr lang="en-US" sz="700" b="0" i="0" u="none" strike="noStrike">
                        <a:effectLst/>
                        <a:latin typeface="Arial" panose="020B0604020202020204" pitchFamily="34" charset="0"/>
                      </a:endParaRPr>
                    </a:p>
                  </a:txBody>
                  <a:tcPr marL="6319" marR="6319" marT="6319" marB="0" anchor="b"/>
                </a:tc>
                <a:tc>
                  <a:txBody>
                    <a:bodyPr/>
                    <a:lstStyle/>
                    <a:p>
                      <a:pPr algn="r" fontAlgn="b"/>
                      <a:r>
                        <a:rPr lang="en-US" sz="700" u="none" strike="noStrike">
                          <a:effectLst/>
                        </a:rPr>
                        <a:t>$7,778.60</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$78.03</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$150.00</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$228.03</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$206.96</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$21.07</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$7,571.64</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$42.69</a:t>
                      </a:r>
                      <a:endParaRPr lang="en-US" sz="700" b="0" i="0" u="none" strike="noStrike">
                        <a:effectLst/>
                        <a:latin typeface="Arial" panose="020B0604020202020204" pitchFamily="34" charset="0"/>
                      </a:endParaRPr>
                    </a:p>
                  </a:txBody>
                  <a:tcPr marL="6319" marR="151663" marT="6319" marB="0" anchor="b"/>
                </a:tc>
                <a:extLst>
                  <a:ext uri="{0D108BD9-81ED-4DB2-BD59-A6C34878D82A}">
                    <a16:rowId xmlns:a16="http://schemas.microsoft.com/office/drawing/2014/main" val="1747298892"/>
                  </a:ext>
                </a:extLst>
              </a:tr>
              <a:tr h="144879">
                <a:tc>
                  <a:txBody>
                    <a:bodyPr/>
                    <a:lstStyle/>
                    <a:p>
                      <a:pPr algn="l" fontAlgn="b"/>
                      <a:r>
                        <a:rPr lang="en-US" sz="700" u="none" strike="noStrike">
                          <a:effectLst/>
                        </a:rPr>
                        <a:t>3</a:t>
                      </a:r>
                      <a:endParaRPr lang="en-US" sz="700" b="0" i="0" u="none" strike="noStrike">
                        <a:effectLst/>
                        <a:latin typeface="Arial" panose="020B0604020202020204" pitchFamily="34" charset="0"/>
                      </a:endParaRPr>
                    </a:p>
                  </a:txBody>
                  <a:tcPr marL="6319" marR="6319" marT="6319" marB="0" anchor="b"/>
                </a:tc>
                <a:tc>
                  <a:txBody>
                    <a:bodyPr/>
                    <a:lstStyle/>
                    <a:p>
                      <a:pPr algn="l" fontAlgn="b"/>
                      <a:r>
                        <a:rPr lang="en-US" sz="700" u="none" strike="noStrike">
                          <a:effectLst/>
                        </a:rPr>
                        <a:t>10/3/2020</a:t>
                      </a:r>
                      <a:endParaRPr lang="en-US" sz="700" b="0" i="0" u="none" strike="noStrike">
                        <a:effectLst/>
                        <a:latin typeface="Arial" panose="020B0604020202020204" pitchFamily="34" charset="0"/>
                      </a:endParaRPr>
                    </a:p>
                  </a:txBody>
                  <a:tcPr marL="6319" marR="6319" marT="6319" marB="0" anchor="b"/>
                </a:tc>
                <a:tc>
                  <a:txBody>
                    <a:bodyPr/>
                    <a:lstStyle/>
                    <a:p>
                      <a:pPr algn="r" fontAlgn="b"/>
                      <a:r>
                        <a:rPr lang="en-US" sz="700" u="none" strike="noStrike">
                          <a:effectLst/>
                        </a:rPr>
                        <a:t>$7,571.64</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$78.03</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$150.00</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$228.03</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$207.52</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$20.51</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$7,364.11</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$63.20</a:t>
                      </a:r>
                      <a:endParaRPr lang="en-US" sz="700" b="0" i="0" u="none" strike="noStrike">
                        <a:effectLst/>
                        <a:latin typeface="Arial" panose="020B0604020202020204" pitchFamily="34" charset="0"/>
                      </a:endParaRPr>
                    </a:p>
                  </a:txBody>
                  <a:tcPr marL="6319" marR="151663" marT="6319" marB="0" anchor="b"/>
                </a:tc>
                <a:extLst>
                  <a:ext uri="{0D108BD9-81ED-4DB2-BD59-A6C34878D82A}">
                    <a16:rowId xmlns:a16="http://schemas.microsoft.com/office/drawing/2014/main" val="3295262066"/>
                  </a:ext>
                </a:extLst>
              </a:tr>
              <a:tr h="144879">
                <a:tc>
                  <a:txBody>
                    <a:bodyPr/>
                    <a:lstStyle/>
                    <a:p>
                      <a:pPr algn="l" fontAlgn="b"/>
                      <a:r>
                        <a:rPr lang="en-US" sz="700" u="none" strike="noStrike">
                          <a:effectLst/>
                        </a:rPr>
                        <a:t>4</a:t>
                      </a:r>
                      <a:endParaRPr lang="en-US" sz="700" b="0" i="0" u="none" strike="noStrike">
                        <a:effectLst/>
                        <a:latin typeface="Arial" panose="020B0604020202020204" pitchFamily="34" charset="0"/>
                      </a:endParaRPr>
                    </a:p>
                  </a:txBody>
                  <a:tcPr marL="6319" marR="6319" marT="6319" marB="0" anchor="b"/>
                </a:tc>
                <a:tc>
                  <a:txBody>
                    <a:bodyPr/>
                    <a:lstStyle/>
                    <a:p>
                      <a:pPr algn="l" fontAlgn="b"/>
                      <a:r>
                        <a:rPr lang="en-US" sz="700" u="none" strike="noStrike">
                          <a:effectLst/>
                        </a:rPr>
                        <a:t>11/3/2020</a:t>
                      </a:r>
                      <a:endParaRPr lang="en-US" sz="700" b="0" i="0" u="none" strike="noStrike">
                        <a:effectLst/>
                        <a:latin typeface="Arial" panose="020B0604020202020204" pitchFamily="34" charset="0"/>
                      </a:endParaRPr>
                    </a:p>
                  </a:txBody>
                  <a:tcPr marL="6319" marR="6319" marT="6319" marB="0" anchor="b"/>
                </a:tc>
                <a:tc>
                  <a:txBody>
                    <a:bodyPr/>
                    <a:lstStyle/>
                    <a:p>
                      <a:pPr algn="r" fontAlgn="b"/>
                      <a:r>
                        <a:rPr lang="en-US" sz="700" u="none" strike="noStrike">
                          <a:effectLst/>
                        </a:rPr>
                        <a:t>$7,364.11</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$78.03</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$150.00</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$228.03</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$208.08</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$19.94</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$7,156.03</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$83.14</a:t>
                      </a:r>
                      <a:endParaRPr lang="en-US" sz="700" b="0" i="0" u="none" strike="noStrike">
                        <a:effectLst/>
                        <a:latin typeface="Arial" panose="020B0604020202020204" pitchFamily="34" charset="0"/>
                      </a:endParaRPr>
                    </a:p>
                  </a:txBody>
                  <a:tcPr marL="6319" marR="151663" marT="6319" marB="0" anchor="b"/>
                </a:tc>
                <a:extLst>
                  <a:ext uri="{0D108BD9-81ED-4DB2-BD59-A6C34878D82A}">
                    <a16:rowId xmlns:a16="http://schemas.microsoft.com/office/drawing/2014/main" val="865698328"/>
                  </a:ext>
                </a:extLst>
              </a:tr>
              <a:tr h="144879">
                <a:tc>
                  <a:txBody>
                    <a:bodyPr/>
                    <a:lstStyle/>
                    <a:p>
                      <a:pPr algn="l" fontAlgn="b"/>
                      <a:r>
                        <a:rPr lang="en-US" sz="700" u="none" strike="noStrike">
                          <a:effectLst/>
                        </a:rPr>
                        <a:t>5</a:t>
                      </a:r>
                      <a:endParaRPr lang="en-US" sz="700" b="0" i="0" u="none" strike="noStrike">
                        <a:effectLst/>
                        <a:latin typeface="Arial" panose="020B0604020202020204" pitchFamily="34" charset="0"/>
                      </a:endParaRPr>
                    </a:p>
                  </a:txBody>
                  <a:tcPr marL="6319" marR="6319" marT="6319" marB="0" anchor="b"/>
                </a:tc>
                <a:tc>
                  <a:txBody>
                    <a:bodyPr/>
                    <a:lstStyle/>
                    <a:p>
                      <a:pPr algn="l" fontAlgn="b"/>
                      <a:r>
                        <a:rPr lang="en-US" sz="700" u="none" strike="noStrike">
                          <a:effectLst/>
                        </a:rPr>
                        <a:t>12/3/2020</a:t>
                      </a:r>
                      <a:endParaRPr lang="en-US" sz="700" b="0" i="0" u="none" strike="noStrike">
                        <a:effectLst/>
                        <a:latin typeface="Arial" panose="020B0604020202020204" pitchFamily="34" charset="0"/>
                      </a:endParaRPr>
                    </a:p>
                  </a:txBody>
                  <a:tcPr marL="6319" marR="6319" marT="6319" marB="0" anchor="b"/>
                </a:tc>
                <a:tc>
                  <a:txBody>
                    <a:bodyPr/>
                    <a:lstStyle/>
                    <a:p>
                      <a:pPr algn="r" fontAlgn="b"/>
                      <a:r>
                        <a:rPr lang="en-US" sz="700" u="none" strike="noStrike">
                          <a:effectLst/>
                        </a:rPr>
                        <a:t>$7,156.03</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$78.03</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$150.00</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$228.03</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$208.65</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$19.38</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$6,947.38</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$102.52</a:t>
                      </a:r>
                      <a:endParaRPr lang="en-US" sz="700" b="0" i="0" u="none" strike="noStrike">
                        <a:effectLst/>
                        <a:latin typeface="Arial" panose="020B0604020202020204" pitchFamily="34" charset="0"/>
                      </a:endParaRPr>
                    </a:p>
                  </a:txBody>
                  <a:tcPr marL="6319" marR="151663" marT="6319" marB="0" anchor="b"/>
                </a:tc>
                <a:extLst>
                  <a:ext uri="{0D108BD9-81ED-4DB2-BD59-A6C34878D82A}">
                    <a16:rowId xmlns:a16="http://schemas.microsoft.com/office/drawing/2014/main" val="1763119120"/>
                  </a:ext>
                </a:extLst>
              </a:tr>
              <a:tr h="144879">
                <a:tc>
                  <a:txBody>
                    <a:bodyPr/>
                    <a:lstStyle/>
                    <a:p>
                      <a:pPr algn="l" fontAlgn="b"/>
                      <a:r>
                        <a:rPr lang="en-US" sz="700" u="none" strike="noStrike">
                          <a:effectLst/>
                        </a:rPr>
                        <a:t>6</a:t>
                      </a:r>
                      <a:endParaRPr lang="en-US" sz="700" b="0" i="0" u="none" strike="noStrike">
                        <a:effectLst/>
                        <a:latin typeface="Arial" panose="020B0604020202020204" pitchFamily="34" charset="0"/>
                      </a:endParaRPr>
                    </a:p>
                  </a:txBody>
                  <a:tcPr marL="6319" marR="6319" marT="6319" marB="0" anchor="b"/>
                </a:tc>
                <a:tc>
                  <a:txBody>
                    <a:bodyPr/>
                    <a:lstStyle/>
                    <a:p>
                      <a:pPr algn="l" fontAlgn="b"/>
                      <a:r>
                        <a:rPr lang="en-US" sz="700" u="none" strike="noStrike">
                          <a:effectLst/>
                        </a:rPr>
                        <a:t>1/3/2021</a:t>
                      </a:r>
                      <a:endParaRPr lang="en-US" sz="700" b="0" i="0" u="none" strike="noStrike">
                        <a:effectLst/>
                        <a:latin typeface="Arial" panose="020B0604020202020204" pitchFamily="34" charset="0"/>
                      </a:endParaRPr>
                    </a:p>
                  </a:txBody>
                  <a:tcPr marL="6319" marR="6319" marT="6319" marB="0" anchor="b"/>
                </a:tc>
                <a:tc>
                  <a:txBody>
                    <a:bodyPr/>
                    <a:lstStyle/>
                    <a:p>
                      <a:pPr algn="r" fontAlgn="b"/>
                      <a:r>
                        <a:rPr lang="en-US" sz="700" u="none" strike="noStrike">
                          <a:effectLst/>
                        </a:rPr>
                        <a:t>$6,947.38</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$78.03</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$150.00</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$228.03</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$209.21</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$18.82</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$6,738.17</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$121.34</a:t>
                      </a:r>
                      <a:endParaRPr lang="en-US" sz="700" b="0" i="0" u="none" strike="noStrike">
                        <a:effectLst/>
                        <a:latin typeface="Arial" panose="020B0604020202020204" pitchFamily="34" charset="0"/>
                      </a:endParaRPr>
                    </a:p>
                  </a:txBody>
                  <a:tcPr marL="6319" marR="151663" marT="6319" marB="0" anchor="b"/>
                </a:tc>
                <a:extLst>
                  <a:ext uri="{0D108BD9-81ED-4DB2-BD59-A6C34878D82A}">
                    <a16:rowId xmlns:a16="http://schemas.microsoft.com/office/drawing/2014/main" val="3531680862"/>
                  </a:ext>
                </a:extLst>
              </a:tr>
              <a:tr h="144879">
                <a:tc>
                  <a:txBody>
                    <a:bodyPr/>
                    <a:lstStyle/>
                    <a:p>
                      <a:pPr algn="l" fontAlgn="b"/>
                      <a:r>
                        <a:rPr lang="en-US" sz="700" u="none" strike="noStrike">
                          <a:effectLst/>
                        </a:rPr>
                        <a:t>7</a:t>
                      </a:r>
                      <a:endParaRPr lang="en-US" sz="700" b="0" i="0" u="none" strike="noStrike">
                        <a:effectLst/>
                        <a:latin typeface="Arial" panose="020B0604020202020204" pitchFamily="34" charset="0"/>
                      </a:endParaRPr>
                    </a:p>
                  </a:txBody>
                  <a:tcPr marL="6319" marR="6319" marT="6319" marB="0" anchor="b"/>
                </a:tc>
                <a:tc>
                  <a:txBody>
                    <a:bodyPr/>
                    <a:lstStyle/>
                    <a:p>
                      <a:pPr algn="l" fontAlgn="b"/>
                      <a:r>
                        <a:rPr lang="en-US" sz="700" u="none" strike="noStrike">
                          <a:effectLst/>
                        </a:rPr>
                        <a:t>2/3/2021</a:t>
                      </a:r>
                      <a:endParaRPr lang="en-US" sz="700" b="0" i="0" u="none" strike="noStrike">
                        <a:effectLst/>
                        <a:latin typeface="Arial" panose="020B0604020202020204" pitchFamily="34" charset="0"/>
                      </a:endParaRPr>
                    </a:p>
                  </a:txBody>
                  <a:tcPr marL="6319" marR="6319" marT="6319" marB="0" anchor="b"/>
                </a:tc>
                <a:tc>
                  <a:txBody>
                    <a:bodyPr/>
                    <a:lstStyle/>
                    <a:p>
                      <a:pPr algn="r" fontAlgn="b"/>
                      <a:r>
                        <a:rPr lang="en-US" sz="700" u="none" strike="noStrike">
                          <a:effectLst/>
                        </a:rPr>
                        <a:t>$6,738.17</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$78.03</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$150.00</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$228.03</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$209.78</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$18.25</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$6,528.39</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$139.59</a:t>
                      </a:r>
                      <a:endParaRPr lang="en-US" sz="700" b="0" i="0" u="none" strike="noStrike">
                        <a:effectLst/>
                        <a:latin typeface="Arial" panose="020B0604020202020204" pitchFamily="34" charset="0"/>
                      </a:endParaRPr>
                    </a:p>
                  </a:txBody>
                  <a:tcPr marL="6319" marR="151663" marT="6319" marB="0" anchor="b"/>
                </a:tc>
                <a:extLst>
                  <a:ext uri="{0D108BD9-81ED-4DB2-BD59-A6C34878D82A}">
                    <a16:rowId xmlns:a16="http://schemas.microsoft.com/office/drawing/2014/main" val="1170455625"/>
                  </a:ext>
                </a:extLst>
              </a:tr>
              <a:tr h="144879">
                <a:tc>
                  <a:txBody>
                    <a:bodyPr/>
                    <a:lstStyle/>
                    <a:p>
                      <a:pPr algn="l" fontAlgn="b"/>
                      <a:r>
                        <a:rPr lang="en-US" sz="700" u="none" strike="noStrike">
                          <a:effectLst/>
                        </a:rPr>
                        <a:t>8</a:t>
                      </a:r>
                      <a:endParaRPr lang="en-US" sz="700" b="0" i="0" u="none" strike="noStrike">
                        <a:effectLst/>
                        <a:latin typeface="Arial" panose="020B0604020202020204" pitchFamily="34" charset="0"/>
                      </a:endParaRPr>
                    </a:p>
                  </a:txBody>
                  <a:tcPr marL="6319" marR="6319" marT="6319" marB="0" anchor="b"/>
                </a:tc>
                <a:tc>
                  <a:txBody>
                    <a:bodyPr/>
                    <a:lstStyle/>
                    <a:p>
                      <a:pPr algn="l" fontAlgn="b"/>
                      <a:r>
                        <a:rPr lang="en-US" sz="700" u="none" strike="noStrike">
                          <a:effectLst/>
                        </a:rPr>
                        <a:t>3/3/2021</a:t>
                      </a:r>
                      <a:endParaRPr lang="en-US" sz="700" b="0" i="0" u="none" strike="noStrike">
                        <a:effectLst/>
                        <a:latin typeface="Arial" panose="020B0604020202020204" pitchFamily="34" charset="0"/>
                      </a:endParaRPr>
                    </a:p>
                  </a:txBody>
                  <a:tcPr marL="6319" marR="6319" marT="6319" marB="0" anchor="b"/>
                </a:tc>
                <a:tc>
                  <a:txBody>
                    <a:bodyPr/>
                    <a:lstStyle/>
                    <a:p>
                      <a:pPr algn="r" fontAlgn="b"/>
                      <a:r>
                        <a:rPr lang="en-US" sz="700" u="none" strike="noStrike">
                          <a:effectLst/>
                        </a:rPr>
                        <a:t>$6,528.39</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$78.03</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$150.00</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$228.03</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$210.35</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$17.68</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$6,318.04</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$157.27</a:t>
                      </a:r>
                      <a:endParaRPr lang="en-US" sz="700" b="0" i="0" u="none" strike="noStrike">
                        <a:effectLst/>
                        <a:latin typeface="Arial" panose="020B0604020202020204" pitchFamily="34" charset="0"/>
                      </a:endParaRPr>
                    </a:p>
                  </a:txBody>
                  <a:tcPr marL="6319" marR="151663" marT="6319" marB="0" anchor="b"/>
                </a:tc>
                <a:extLst>
                  <a:ext uri="{0D108BD9-81ED-4DB2-BD59-A6C34878D82A}">
                    <a16:rowId xmlns:a16="http://schemas.microsoft.com/office/drawing/2014/main" val="2412105977"/>
                  </a:ext>
                </a:extLst>
              </a:tr>
              <a:tr h="144879">
                <a:tc>
                  <a:txBody>
                    <a:bodyPr/>
                    <a:lstStyle/>
                    <a:p>
                      <a:pPr algn="l" fontAlgn="b"/>
                      <a:r>
                        <a:rPr lang="en-US" sz="700" u="none" strike="noStrike">
                          <a:effectLst/>
                        </a:rPr>
                        <a:t>9</a:t>
                      </a:r>
                      <a:endParaRPr lang="en-US" sz="700" b="0" i="0" u="none" strike="noStrike">
                        <a:effectLst/>
                        <a:latin typeface="Arial" panose="020B0604020202020204" pitchFamily="34" charset="0"/>
                      </a:endParaRPr>
                    </a:p>
                  </a:txBody>
                  <a:tcPr marL="6319" marR="6319" marT="6319" marB="0" anchor="b"/>
                </a:tc>
                <a:tc>
                  <a:txBody>
                    <a:bodyPr/>
                    <a:lstStyle/>
                    <a:p>
                      <a:pPr algn="l" fontAlgn="b"/>
                      <a:r>
                        <a:rPr lang="en-US" sz="700" u="none" strike="noStrike">
                          <a:effectLst/>
                        </a:rPr>
                        <a:t>4/3/2021</a:t>
                      </a:r>
                      <a:endParaRPr lang="en-US" sz="700" b="0" i="0" u="none" strike="noStrike">
                        <a:effectLst/>
                        <a:latin typeface="Arial" panose="020B0604020202020204" pitchFamily="34" charset="0"/>
                      </a:endParaRPr>
                    </a:p>
                  </a:txBody>
                  <a:tcPr marL="6319" marR="6319" marT="6319" marB="0" anchor="b"/>
                </a:tc>
                <a:tc>
                  <a:txBody>
                    <a:bodyPr/>
                    <a:lstStyle/>
                    <a:p>
                      <a:pPr algn="r" fontAlgn="b"/>
                      <a:r>
                        <a:rPr lang="en-US" sz="700" u="none" strike="noStrike">
                          <a:effectLst/>
                        </a:rPr>
                        <a:t>$6,318.04</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$78.03</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$150.00</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$228.03</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$210.92</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$17.11</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$6,107.12</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$174.38</a:t>
                      </a:r>
                      <a:endParaRPr lang="en-US" sz="700" b="0" i="0" u="none" strike="noStrike">
                        <a:effectLst/>
                        <a:latin typeface="Arial" panose="020B0604020202020204" pitchFamily="34" charset="0"/>
                      </a:endParaRPr>
                    </a:p>
                  </a:txBody>
                  <a:tcPr marL="6319" marR="151663" marT="6319" marB="0" anchor="b"/>
                </a:tc>
                <a:extLst>
                  <a:ext uri="{0D108BD9-81ED-4DB2-BD59-A6C34878D82A}">
                    <a16:rowId xmlns:a16="http://schemas.microsoft.com/office/drawing/2014/main" val="324576695"/>
                  </a:ext>
                </a:extLst>
              </a:tr>
              <a:tr h="144879">
                <a:tc>
                  <a:txBody>
                    <a:bodyPr/>
                    <a:lstStyle/>
                    <a:p>
                      <a:pPr algn="l" fontAlgn="b"/>
                      <a:r>
                        <a:rPr lang="en-US" sz="700" u="none" strike="noStrike">
                          <a:effectLst/>
                        </a:rPr>
                        <a:t>10</a:t>
                      </a:r>
                      <a:endParaRPr lang="en-US" sz="700" b="0" i="0" u="none" strike="noStrike">
                        <a:effectLst/>
                        <a:latin typeface="Arial" panose="020B0604020202020204" pitchFamily="34" charset="0"/>
                      </a:endParaRPr>
                    </a:p>
                  </a:txBody>
                  <a:tcPr marL="6319" marR="6319" marT="6319" marB="0" anchor="b"/>
                </a:tc>
                <a:tc>
                  <a:txBody>
                    <a:bodyPr/>
                    <a:lstStyle/>
                    <a:p>
                      <a:pPr algn="l" fontAlgn="b"/>
                      <a:r>
                        <a:rPr lang="en-US" sz="700" u="none" strike="noStrike">
                          <a:effectLst/>
                        </a:rPr>
                        <a:t>5/3/2021</a:t>
                      </a:r>
                      <a:endParaRPr lang="en-US" sz="700" b="0" i="0" u="none" strike="noStrike">
                        <a:effectLst/>
                        <a:latin typeface="Arial" panose="020B0604020202020204" pitchFamily="34" charset="0"/>
                      </a:endParaRPr>
                    </a:p>
                  </a:txBody>
                  <a:tcPr marL="6319" marR="6319" marT="6319" marB="0" anchor="b"/>
                </a:tc>
                <a:tc>
                  <a:txBody>
                    <a:bodyPr/>
                    <a:lstStyle/>
                    <a:p>
                      <a:pPr algn="r" fontAlgn="b"/>
                      <a:r>
                        <a:rPr lang="en-US" sz="700" u="none" strike="noStrike">
                          <a:effectLst/>
                        </a:rPr>
                        <a:t>$6,107.12</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$78.03</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$150.00</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$228.03</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$211.49</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$16.54</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$5,895.64</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$190.92</a:t>
                      </a:r>
                      <a:endParaRPr lang="en-US" sz="700" b="0" i="0" u="none" strike="noStrike">
                        <a:effectLst/>
                        <a:latin typeface="Arial" panose="020B0604020202020204" pitchFamily="34" charset="0"/>
                      </a:endParaRPr>
                    </a:p>
                  </a:txBody>
                  <a:tcPr marL="6319" marR="151663" marT="6319" marB="0" anchor="b"/>
                </a:tc>
                <a:extLst>
                  <a:ext uri="{0D108BD9-81ED-4DB2-BD59-A6C34878D82A}">
                    <a16:rowId xmlns:a16="http://schemas.microsoft.com/office/drawing/2014/main" val="777061956"/>
                  </a:ext>
                </a:extLst>
              </a:tr>
              <a:tr h="144879">
                <a:tc>
                  <a:txBody>
                    <a:bodyPr/>
                    <a:lstStyle/>
                    <a:p>
                      <a:pPr algn="l" fontAlgn="b"/>
                      <a:r>
                        <a:rPr lang="en-US" sz="700" u="none" strike="noStrike">
                          <a:effectLst/>
                        </a:rPr>
                        <a:t>11</a:t>
                      </a:r>
                      <a:endParaRPr lang="en-US" sz="700" b="0" i="0" u="none" strike="noStrike">
                        <a:effectLst/>
                        <a:latin typeface="Arial" panose="020B0604020202020204" pitchFamily="34" charset="0"/>
                      </a:endParaRPr>
                    </a:p>
                  </a:txBody>
                  <a:tcPr marL="6319" marR="6319" marT="6319" marB="0" anchor="b"/>
                </a:tc>
                <a:tc>
                  <a:txBody>
                    <a:bodyPr/>
                    <a:lstStyle/>
                    <a:p>
                      <a:pPr algn="l" fontAlgn="b"/>
                      <a:r>
                        <a:rPr lang="en-US" sz="700" u="none" strike="noStrike">
                          <a:effectLst/>
                        </a:rPr>
                        <a:t>6/3/2021</a:t>
                      </a:r>
                      <a:endParaRPr lang="en-US" sz="700" b="0" i="0" u="none" strike="noStrike">
                        <a:effectLst/>
                        <a:latin typeface="Arial" panose="020B0604020202020204" pitchFamily="34" charset="0"/>
                      </a:endParaRPr>
                    </a:p>
                  </a:txBody>
                  <a:tcPr marL="6319" marR="6319" marT="6319" marB="0" anchor="b"/>
                </a:tc>
                <a:tc>
                  <a:txBody>
                    <a:bodyPr/>
                    <a:lstStyle/>
                    <a:p>
                      <a:pPr algn="r" fontAlgn="b"/>
                      <a:r>
                        <a:rPr lang="en-US" sz="700" u="none" strike="noStrike">
                          <a:effectLst/>
                        </a:rPr>
                        <a:t>$5,895.64</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$78.03</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$150.00</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$228.03</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$212.06</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$15.97</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$5,683.57</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$206.89</a:t>
                      </a:r>
                      <a:endParaRPr lang="en-US" sz="700" b="0" i="0" u="none" strike="noStrike">
                        <a:effectLst/>
                        <a:latin typeface="Arial" panose="020B0604020202020204" pitchFamily="34" charset="0"/>
                      </a:endParaRPr>
                    </a:p>
                  </a:txBody>
                  <a:tcPr marL="6319" marR="151663" marT="6319" marB="0" anchor="b"/>
                </a:tc>
                <a:extLst>
                  <a:ext uri="{0D108BD9-81ED-4DB2-BD59-A6C34878D82A}">
                    <a16:rowId xmlns:a16="http://schemas.microsoft.com/office/drawing/2014/main" val="1990577675"/>
                  </a:ext>
                </a:extLst>
              </a:tr>
              <a:tr h="144879">
                <a:tc>
                  <a:txBody>
                    <a:bodyPr/>
                    <a:lstStyle/>
                    <a:p>
                      <a:pPr algn="l" fontAlgn="b"/>
                      <a:r>
                        <a:rPr lang="en-US" sz="700" u="none" strike="noStrike">
                          <a:effectLst/>
                        </a:rPr>
                        <a:t>12</a:t>
                      </a:r>
                      <a:endParaRPr lang="en-US" sz="700" b="0" i="0" u="none" strike="noStrike">
                        <a:effectLst/>
                        <a:latin typeface="Arial" panose="020B0604020202020204" pitchFamily="34" charset="0"/>
                      </a:endParaRPr>
                    </a:p>
                  </a:txBody>
                  <a:tcPr marL="6319" marR="6319" marT="6319" marB="0" anchor="b"/>
                </a:tc>
                <a:tc>
                  <a:txBody>
                    <a:bodyPr/>
                    <a:lstStyle/>
                    <a:p>
                      <a:pPr algn="l" fontAlgn="b"/>
                      <a:r>
                        <a:rPr lang="en-US" sz="700" u="none" strike="noStrike">
                          <a:effectLst/>
                        </a:rPr>
                        <a:t>7/3/2021</a:t>
                      </a:r>
                      <a:endParaRPr lang="en-US" sz="700" b="0" i="0" u="none" strike="noStrike">
                        <a:effectLst/>
                        <a:latin typeface="Arial" panose="020B0604020202020204" pitchFamily="34" charset="0"/>
                      </a:endParaRPr>
                    </a:p>
                  </a:txBody>
                  <a:tcPr marL="6319" marR="6319" marT="6319" marB="0" anchor="b"/>
                </a:tc>
                <a:tc>
                  <a:txBody>
                    <a:bodyPr/>
                    <a:lstStyle/>
                    <a:p>
                      <a:pPr algn="r" fontAlgn="b"/>
                      <a:r>
                        <a:rPr lang="en-US" sz="700" u="none" strike="noStrike">
                          <a:effectLst/>
                        </a:rPr>
                        <a:t>$5,683.57</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$78.03</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$150.00</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$228.03</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$212.64</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$15.39</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$5,470.94</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$222.28</a:t>
                      </a:r>
                      <a:endParaRPr lang="en-US" sz="700" b="0" i="0" u="none" strike="noStrike">
                        <a:effectLst/>
                        <a:latin typeface="Arial" panose="020B0604020202020204" pitchFamily="34" charset="0"/>
                      </a:endParaRPr>
                    </a:p>
                  </a:txBody>
                  <a:tcPr marL="6319" marR="151663" marT="6319" marB="0" anchor="b"/>
                </a:tc>
                <a:extLst>
                  <a:ext uri="{0D108BD9-81ED-4DB2-BD59-A6C34878D82A}">
                    <a16:rowId xmlns:a16="http://schemas.microsoft.com/office/drawing/2014/main" val="4154607620"/>
                  </a:ext>
                </a:extLst>
              </a:tr>
              <a:tr h="144879">
                <a:tc>
                  <a:txBody>
                    <a:bodyPr/>
                    <a:lstStyle/>
                    <a:p>
                      <a:pPr algn="l" fontAlgn="b"/>
                      <a:r>
                        <a:rPr lang="en-US" sz="700" u="none" strike="noStrike">
                          <a:effectLst/>
                        </a:rPr>
                        <a:t>13</a:t>
                      </a:r>
                      <a:endParaRPr lang="en-US" sz="700" b="0" i="0" u="none" strike="noStrike">
                        <a:effectLst/>
                        <a:latin typeface="Arial" panose="020B0604020202020204" pitchFamily="34" charset="0"/>
                      </a:endParaRPr>
                    </a:p>
                  </a:txBody>
                  <a:tcPr marL="6319" marR="6319" marT="6319" marB="0" anchor="b"/>
                </a:tc>
                <a:tc>
                  <a:txBody>
                    <a:bodyPr/>
                    <a:lstStyle/>
                    <a:p>
                      <a:pPr algn="l" fontAlgn="b"/>
                      <a:r>
                        <a:rPr lang="en-US" sz="700" u="none" strike="noStrike">
                          <a:effectLst/>
                        </a:rPr>
                        <a:t>8/3/2021</a:t>
                      </a:r>
                      <a:endParaRPr lang="en-US" sz="700" b="0" i="0" u="none" strike="noStrike">
                        <a:effectLst/>
                        <a:latin typeface="Arial" panose="020B0604020202020204" pitchFamily="34" charset="0"/>
                      </a:endParaRPr>
                    </a:p>
                  </a:txBody>
                  <a:tcPr marL="6319" marR="6319" marT="6319" marB="0" anchor="b"/>
                </a:tc>
                <a:tc>
                  <a:txBody>
                    <a:bodyPr/>
                    <a:lstStyle/>
                    <a:p>
                      <a:pPr algn="r" fontAlgn="b"/>
                      <a:r>
                        <a:rPr lang="en-US" sz="700" u="none" strike="noStrike">
                          <a:effectLst/>
                        </a:rPr>
                        <a:t>$5,470.94</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$78.03</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$150.00</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$228.03</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$213.21</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$14.82</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$5,257.73</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$237.10</a:t>
                      </a:r>
                      <a:endParaRPr lang="en-US" sz="700" b="0" i="0" u="none" strike="noStrike">
                        <a:effectLst/>
                        <a:latin typeface="Arial" panose="020B0604020202020204" pitchFamily="34" charset="0"/>
                      </a:endParaRPr>
                    </a:p>
                  </a:txBody>
                  <a:tcPr marL="6319" marR="151663" marT="6319" marB="0" anchor="b"/>
                </a:tc>
                <a:extLst>
                  <a:ext uri="{0D108BD9-81ED-4DB2-BD59-A6C34878D82A}">
                    <a16:rowId xmlns:a16="http://schemas.microsoft.com/office/drawing/2014/main" val="3570749898"/>
                  </a:ext>
                </a:extLst>
              </a:tr>
              <a:tr h="144879">
                <a:tc>
                  <a:txBody>
                    <a:bodyPr/>
                    <a:lstStyle/>
                    <a:p>
                      <a:pPr algn="l" fontAlgn="b"/>
                      <a:r>
                        <a:rPr lang="en-US" sz="700" u="none" strike="noStrike">
                          <a:effectLst/>
                        </a:rPr>
                        <a:t>14</a:t>
                      </a:r>
                      <a:endParaRPr lang="en-US" sz="700" b="0" i="0" u="none" strike="noStrike">
                        <a:effectLst/>
                        <a:latin typeface="Arial" panose="020B0604020202020204" pitchFamily="34" charset="0"/>
                      </a:endParaRPr>
                    </a:p>
                  </a:txBody>
                  <a:tcPr marL="6319" marR="6319" marT="6319" marB="0" anchor="b"/>
                </a:tc>
                <a:tc>
                  <a:txBody>
                    <a:bodyPr/>
                    <a:lstStyle/>
                    <a:p>
                      <a:pPr algn="l" fontAlgn="b"/>
                      <a:r>
                        <a:rPr lang="en-US" sz="700" u="none" strike="noStrike">
                          <a:effectLst/>
                        </a:rPr>
                        <a:t>9/3/2021</a:t>
                      </a:r>
                      <a:endParaRPr lang="en-US" sz="700" b="0" i="0" u="none" strike="noStrike">
                        <a:effectLst/>
                        <a:latin typeface="Arial" panose="020B0604020202020204" pitchFamily="34" charset="0"/>
                      </a:endParaRPr>
                    </a:p>
                  </a:txBody>
                  <a:tcPr marL="6319" marR="6319" marT="6319" marB="0" anchor="b"/>
                </a:tc>
                <a:tc>
                  <a:txBody>
                    <a:bodyPr/>
                    <a:lstStyle/>
                    <a:p>
                      <a:pPr algn="r" fontAlgn="b"/>
                      <a:r>
                        <a:rPr lang="en-US" sz="700" u="none" strike="noStrike">
                          <a:effectLst/>
                        </a:rPr>
                        <a:t>$5,257.73</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$78.03</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$150.00</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$228.03</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$213.79</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$14.24</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$5,043.94</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$251.34</a:t>
                      </a:r>
                      <a:endParaRPr lang="en-US" sz="700" b="0" i="0" u="none" strike="noStrike">
                        <a:effectLst/>
                        <a:latin typeface="Arial" panose="020B0604020202020204" pitchFamily="34" charset="0"/>
                      </a:endParaRPr>
                    </a:p>
                  </a:txBody>
                  <a:tcPr marL="6319" marR="151663" marT="6319" marB="0" anchor="b"/>
                </a:tc>
                <a:extLst>
                  <a:ext uri="{0D108BD9-81ED-4DB2-BD59-A6C34878D82A}">
                    <a16:rowId xmlns:a16="http://schemas.microsoft.com/office/drawing/2014/main" val="164208150"/>
                  </a:ext>
                </a:extLst>
              </a:tr>
              <a:tr h="144879">
                <a:tc>
                  <a:txBody>
                    <a:bodyPr/>
                    <a:lstStyle/>
                    <a:p>
                      <a:pPr algn="l" fontAlgn="b"/>
                      <a:r>
                        <a:rPr lang="en-US" sz="700" u="none" strike="noStrike">
                          <a:effectLst/>
                        </a:rPr>
                        <a:t>15</a:t>
                      </a:r>
                      <a:endParaRPr lang="en-US" sz="700" b="0" i="0" u="none" strike="noStrike">
                        <a:effectLst/>
                        <a:latin typeface="Arial" panose="020B0604020202020204" pitchFamily="34" charset="0"/>
                      </a:endParaRPr>
                    </a:p>
                  </a:txBody>
                  <a:tcPr marL="6319" marR="6319" marT="6319" marB="0" anchor="b"/>
                </a:tc>
                <a:tc>
                  <a:txBody>
                    <a:bodyPr/>
                    <a:lstStyle/>
                    <a:p>
                      <a:pPr algn="l" fontAlgn="b"/>
                      <a:r>
                        <a:rPr lang="en-US" sz="700" u="none" strike="noStrike">
                          <a:effectLst/>
                        </a:rPr>
                        <a:t>10/3/2021</a:t>
                      </a:r>
                      <a:endParaRPr lang="en-US" sz="700" b="0" i="0" u="none" strike="noStrike">
                        <a:effectLst/>
                        <a:latin typeface="Arial" panose="020B0604020202020204" pitchFamily="34" charset="0"/>
                      </a:endParaRPr>
                    </a:p>
                  </a:txBody>
                  <a:tcPr marL="6319" marR="6319" marT="6319" marB="0" anchor="b"/>
                </a:tc>
                <a:tc>
                  <a:txBody>
                    <a:bodyPr/>
                    <a:lstStyle/>
                    <a:p>
                      <a:pPr algn="r" fontAlgn="b"/>
                      <a:r>
                        <a:rPr lang="en-US" sz="700" u="none" strike="noStrike">
                          <a:effectLst/>
                        </a:rPr>
                        <a:t>$5,043.94</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$78.03</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$150.00</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$228.03</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$214.37</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$13.66</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$4,829.57</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$265.00</a:t>
                      </a:r>
                      <a:endParaRPr lang="en-US" sz="700" b="0" i="0" u="none" strike="noStrike">
                        <a:effectLst/>
                        <a:latin typeface="Arial" panose="020B0604020202020204" pitchFamily="34" charset="0"/>
                      </a:endParaRPr>
                    </a:p>
                  </a:txBody>
                  <a:tcPr marL="6319" marR="151663" marT="6319" marB="0" anchor="b"/>
                </a:tc>
                <a:extLst>
                  <a:ext uri="{0D108BD9-81ED-4DB2-BD59-A6C34878D82A}">
                    <a16:rowId xmlns:a16="http://schemas.microsoft.com/office/drawing/2014/main" val="4104803233"/>
                  </a:ext>
                </a:extLst>
              </a:tr>
              <a:tr h="144879">
                <a:tc>
                  <a:txBody>
                    <a:bodyPr/>
                    <a:lstStyle/>
                    <a:p>
                      <a:pPr algn="l" fontAlgn="b"/>
                      <a:r>
                        <a:rPr lang="en-US" sz="700" u="none" strike="noStrike">
                          <a:effectLst/>
                        </a:rPr>
                        <a:t>16</a:t>
                      </a:r>
                      <a:endParaRPr lang="en-US" sz="700" b="0" i="0" u="none" strike="noStrike">
                        <a:effectLst/>
                        <a:latin typeface="Arial" panose="020B0604020202020204" pitchFamily="34" charset="0"/>
                      </a:endParaRPr>
                    </a:p>
                  </a:txBody>
                  <a:tcPr marL="6319" marR="6319" marT="6319" marB="0" anchor="b"/>
                </a:tc>
                <a:tc>
                  <a:txBody>
                    <a:bodyPr/>
                    <a:lstStyle/>
                    <a:p>
                      <a:pPr algn="l" fontAlgn="b"/>
                      <a:r>
                        <a:rPr lang="en-US" sz="700" u="none" strike="noStrike">
                          <a:effectLst/>
                        </a:rPr>
                        <a:t>11/3/2021</a:t>
                      </a:r>
                      <a:endParaRPr lang="en-US" sz="700" b="0" i="0" u="none" strike="noStrike">
                        <a:effectLst/>
                        <a:latin typeface="Arial" panose="020B0604020202020204" pitchFamily="34" charset="0"/>
                      </a:endParaRPr>
                    </a:p>
                  </a:txBody>
                  <a:tcPr marL="6319" marR="6319" marT="6319" marB="0" anchor="b"/>
                </a:tc>
                <a:tc>
                  <a:txBody>
                    <a:bodyPr/>
                    <a:lstStyle/>
                    <a:p>
                      <a:pPr algn="r" fontAlgn="b"/>
                      <a:r>
                        <a:rPr lang="en-US" sz="700" u="none" strike="noStrike">
                          <a:effectLst/>
                        </a:rPr>
                        <a:t>$4,829.57</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$78.03</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$150.00</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$228.03</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$214.95</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$13.08</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$4,614.62</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$278.08</a:t>
                      </a:r>
                      <a:endParaRPr lang="en-US" sz="700" b="0" i="0" u="none" strike="noStrike">
                        <a:effectLst/>
                        <a:latin typeface="Arial" panose="020B0604020202020204" pitchFamily="34" charset="0"/>
                      </a:endParaRPr>
                    </a:p>
                  </a:txBody>
                  <a:tcPr marL="6319" marR="151663" marT="6319" marB="0" anchor="b"/>
                </a:tc>
                <a:extLst>
                  <a:ext uri="{0D108BD9-81ED-4DB2-BD59-A6C34878D82A}">
                    <a16:rowId xmlns:a16="http://schemas.microsoft.com/office/drawing/2014/main" val="355430245"/>
                  </a:ext>
                </a:extLst>
              </a:tr>
              <a:tr h="144879">
                <a:tc>
                  <a:txBody>
                    <a:bodyPr/>
                    <a:lstStyle/>
                    <a:p>
                      <a:pPr algn="l" fontAlgn="b"/>
                      <a:r>
                        <a:rPr lang="en-US" sz="700" u="none" strike="noStrike">
                          <a:effectLst/>
                        </a:rPr>
                        <a:t>17</a:t>
                      </a:r>
                      <a:endParaRPr lang="en-US" sz="700" b="0" i="0" u="none" strike="noStrike">
                        <a:effectLst/>
                        <a:latin typeface="Arial" panose="020B0604020202020204" pitchFamily="34" charset="0"/>
                      </a:endParaRPr>
                    </a:p>
                  </a:txBody>
                  <a:tcPr marL="6319" marR="6319" marT="6319" marB="0" anchor="b"/>
                </a:tc>
                <a:tc>
                  <a:txBody>
                    <a:bodyPr/>
                    <a:lstStyle/>
                    <a:p>
                      <a:pPr algn="l" fontAlgn="b"/>
                      <a:r>
                        <a:rPr lang="en-US" sz="700" u="none" strike="noStrike">
                          <a:effectLst/>
                        </a:rPr>
                        <a:t>12/3/2021</a:t>
                      </a:r>
                      <a:endParaRPr lang="en-US" sz="700" b="0" i="0" u="none" strike="noStrike">
                        <a:effectLst/>
                        <a:latin typeface="Arial" panose="020B0604020202020204" pitchFamily="34" charset="0"/>
                      </a:endParaRPr>
                    </a:p>
                  </a:txBody>
                  <a:tcPr marL="6319" marR="6319" marT="6319" marB="0" anchor="b"/>
                </a:tc>
                <a:tc>
                  <a:txBody>
                    <a:bodyPr/>
                    <a:lstStyle/>
                    <a:p>
                      <a:pPr algn="r" fontAlgn="b"/>
                      <a:r>
                        <a:rPr lang="en-US" sz="700" u="none" strike="noStrike">
                          <a:effectLst/>
                        </a:rPr>
                        <a:t>$4,614.62</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$78.03</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$150.00</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$228.03</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$215.53</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$12.50</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a:effectLst/>
                        </a:rPr>
                        <a:t>$4,399.09</a:t>
                      </a:r>
                      <a:endParaRPr lang="en-US" sz="700" b="0" i="0" u="none" strike="noStrike">
                        <a:effectLst/>
                        <a:latin typeface="Arial" panose="020B0604020202020204" pitchFamily="34" charset="0"/>
                      </a:endParaRPr>
                    </a:p>
                  </a:txBody>
                  <a:tcPr marL="6319" marR="151663" marT="6319" marB="0" anchor="b"/>
                </a:tc>
                <a:tc>
                  <a:txBody>
                    <a:bodyPr/>
                    <a:lstStyle/>
                    <a:p>
                      <a:pPr algn="r" fontAlgn="b"/>
                      <a:r>
                        <a:rPr lang="en-US" sz="700" u="none" strike="noStrike" dirty="0">
                          <a:effectLst/>
                        </a:rPr>
                        <a:t>$290.58</a:t>
                      </a:r>
                      <a:endParaRPr lang="en-US" sz="700" b="0" i="0" u="none" strike="noStrike" dirty="0">
                        <a:effectLst/>
                        <a:latin typeface="Arial" panose="020B0604020202020204" pitchFamily="34" charset="0"/>
                      </a:endParaRPr>
                    </a:p>
                  </a:txBody>
                  <a:tcPr marL="6319" marR="151663" marT="6319" marB="0" anchor="b"/>
                </a:tc>
                <a:extLst>
                  <a:ext uri="{0D108BD9-81ED-4DB2-BD59-A6C34878D82A}">
                    <a16:rowId xmlns:a16="http://schemas.microsoft.com/office/drawing/2014/main" val="1206208836"/>
                  </a:ext>
                </a:extLst>
              </a:tr>
            </a:tbl>
          </a:graphicData>
        </a:graphic>
      </p:graphicFrame>
    </p:spTree>
    <p:extLst>
      <p:ext uri="{BB962C8B-B14F-4D97-AF65-F5344CB8AC3E}">
        <p14:creationId xmlns:p14="http://schemas.microsoft.com/office/powerpoint/2010/main" val="132115697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F8C188A65C8A244A3EC883C535C0B5D" ma:contentTypeVersion="7" ma:contentTypeDescription="Create a new document." ma:contentTypeScope="" ma:versionID="3865a66773d3ad5289eac917e3d32778">
  <xsd:schema xmlns:xsd="http://www.w3.org/2001/XMLSchema" xmlns:xs="http://www.w3.org/2001/XMLSchema" xmlns:p="http://schemas.microsoft.com/office/2006/metadata/properties" xmlns:ns3="e843d5d4-2ddb-4193-801e-c329df5bb8e1" xmlns:ns4="0242e5e1-e872-41b5-96c0-ab3ff7c63fbc" targetNamespace="http://schemas.microsoft.com/office/2006/metadata/properties" ma:root="true" ma:fieldsID="4470dec708ed3bb14e0d8e48a15f789a" ns3:_="" ns4:_="">
    <xsd:import namespace="e843d5d4-2ddb-4193-801e-c329df5bb8e1"/>
    <xsd:import namespace="0242e5e1-e872-41b5-96c0-ab3ff7c63fb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43d5d4-2ddb-4193-801e-c329df5bb8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42e5e1-e872-41b5-96c0-ab3ff7c63fb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CFD0B9-86E0-434D-B458-79E99346BDC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3248C10-F409-428B-AA47-45340C5B4BBE}">
  <ds:schemaRefs>
    <ds:schemaRef ds:uri="http://schemas.microsoft.com/sharepoint/v3/contenttype/forms"/>
  </ds:schemaRefs>
</ds:datastoreItem>
</file>

<file path=customXml/itemProps3.xml><?xml version="1.0" encoding="utf-8"?>
<ds:datastoreItem xmlns:ds="http://schemas.openxmlformats.org/officeDocument/2006/customXml" ds:itemID="{9F7331A5-4341-467F-ABB2-43A771914F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43d5d4-2ddb-4193-801e-c329df5bb8e1"/>
    <ds:schemaRef ds:uri="0242e5e1-e872-41b5-96c0-ab3ff7c63f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82</TotalTime>
  <Words>1777</Words>
  <Application>Microsoft Office PowerPoint</Application>
  <PresentationFormat>Custom</PresentationFormat>
  <Paragraphs>762</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Ebrima</vt:lpstr>
      <vt:lpstr>Microsoft Sans Serif</vt:lpstr>
      <vt:lpstr>Trebuchet MS</vt:lpstr>
      <vt:lpstr>Wingdings 3</vt:lpstr>
      <vt:lpstr>Facet</vt:lpstr>
      <vt:lpstr>Portfolio Project: Paying Student Loans </vt:lpstr>
      <vt:lpstr>Introduction</vt:lpstr>
      <vt:lpstr>Hypothesis</vt:lpstr>
      <vt:lpstr>Future Career Expected Salary</vt:lpstr>
      <vt:lpstr>Expected Salary Continued…</vt:lpstr>
      <vt:lpstr>Budget</vt:lpstr>
      <vt:lpstr>Total Amount of Student Loans after Graduation    The Estimated Loan amount is  $31,188  Interest Rates on my Student Loans is 5.05%, 4.24% and 3.25%               </vt:lpstr>
      <vt:lpstr>Monthly Total Loan Amount     * Old Budget for Student Loan Payment was $300.   *New Budget for Student Loan Payment is $239.72. (Interest: 5.05%     84.02                4.24%     77.67                3.25%     78.03 Monthly Payment is $239.72            </vt:lpstr>
      <vt:lpstr>PowerPoint Presentation</vt:lpstr>
      <vt:lpstr>PowerPoint Presentation</vt:lpstr>
      <vt:lpstr>PowerPoint Presentation</vt:lpstr>
      <vt:lpstr>Total Students Loans Amount for $31,188 over 15 yrs., 10yrs and 8 yrs. and Total  Monthly amounts for Payments are as follow:   </vt:lpstr>
      <vt:lpstr>Future Values of the Student Loans and Total Interest Paid         </vt:lpstr>
      <vt:lpstr>After calculating all my Student Loans data, evaluating my monthly budget and net monthly income; I can comfortably afford, the monthly payment of $369.37 for 8yrs to repay my Student Loans, that’s the option that I will agree too.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Portfolio Project: Paying Student Loans</dc:title>
  <dc:creator>sherry hicks</dc:creator>
  <cp:lastModifiedBy>sherry hicks</cp:lastModifiedBy>
  <cp:revision>7</cp:revision>
  <dcterms:created xsi:type="dcterms:W3CDTF">2020-08-03T08:04:59Z</dcterms:created>
  <dcterms:modified xsi:type="dcterms:W3CDTF">2020-08-04T14:24:19Z</dcterms:modified>
</cp:coreProperties>
</file>