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0" r:id="rId4"/>
  </p:sldMasterIdLst>
  <p:notesMasterIdLst>
    <p:notesMasterId r:id="rId20"/>
  </p:notesMasterIdLst>
  <p:sldIdLst>
    <p:sldId id="316" r:id="rId5"/>
    <p:sldId id="310" r:id="rId6"/>
    <p:sldId id="311" r:id="rId7"/>
    <p:sldId id="312" r:id="rId8"/>
    <p:sldId id="294" r:id="rId9"/>
    <p:sldId id="295" r:id="rId10"/>
    <p:sldId id="313" r:id="rId11"/>
    <p:sldId id="314" r:id="rId12"/>
    <p:sldId id="303" r:id="rId13"/>
    <p:sldId id="304" r:id="rId14"/>
    <p:sldId id="305" r:id="rId15"/>
    <p:sldId id="315" r:id="rId16"/>
    <p:sldId id="308" r:id="rId17"/>
    <p:sldId id="317" r:id="rId18"/>
    <p:sldId id="31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0CDC"/>
    <a:srgbClr val="614B7B"/>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6" autoAdjust="0"/>
    <p:restoredTop sz="95226" autoAdjust="0"/>
  </p:normalViewPr>
  <p:slideViewPr>
    <p:cSldViewPr snapToGrid="0">
      <p:cViewPr varScale="1">
        <p:scale>
          <a:sx n="67" d="100"/>
          <a:sy n="67" d="100"/>
        </p:scale>
        <p:origin x="102" y="468"/>
      </p:cViewPr>
      <p:guideLst/>
    </p:cSldViewPr>
  </p:slideViewPr>
  <p:outlineViewPr>
    <p:cViewPr>
      <p:scale>
        <a:sx n="33" d="100"/>
        <a:sy n="33" d="100"/>
      </p:scale>
      <p:origin x="0" y="-318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B1857-7F2F-4FA5-AC91-CA6CB406E5ED}" type="datetimeFigureOut">
              <a:rPr lang="en-US" smtClean="0"/>
              <a:t>10/2/2022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51AFB1-1A0D-4465-9C69-5C319B14D7BF}" type="slidenum">
              <a:rPr lang="en-US" smtClean="0"/>
              <a:t>‹#›</a:t>
            </a:fld>
            <a:endParaRPr lang="en-US" dirty="0"/>
          </a:p>
        </p:txBody>
      </p:sp>
    </p:spTree>
    <p:extLst>
      <p:ext uri="{BB962C8B-B14F-4D97-AF65-F5344CB8AC3E}">
        <p14:creationId xmlns:p14="http://schemas.microsoft.com/office/powerpoint/2010/main" val="2804275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37BDE-FCE3-41C4-B976-0DC28743AC5A}" type="slidenum">
              <a:rPr lang="en-US" smtClean="0"/>
              <a:t>13</a:t>
            </a:fld>
            <a:endParaRPr lang="en-US" dirty="0"/>
          </a:p>
        </p:txBody>
      </p:sp>
    </p:spTree>
    <p:extLst>
      <p:ext uri="{BB962C8B-B14F-4D97-AF65-F5344CB8AC3E}">
        <p14:creationId xmlns:p14="http://schemas.microsoft.com/office/powerpoint/2010/main" val="1509100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r>
              <a:rPr lang="en-US"/>
              <a:t>20xx</a:t>
            </a:r>
            <a:endParaRPr lang="en-US" dirty="0"/>
          </a:p>
        </p:txBody>
      </p:sp>
      <p:sp>
        <p:nvSpPr>
          <p:cNvPr id="5" name="Footer Placeholder 4"/>
          <p:cNvSpPr>
            <a:spLocks noGrp="1"/>
          </p:cNvSpPr>
          <p:nvPr>
            <p:ph type="ftr" sz="quarter" idx="11"/>
          </p:nvPr>
        </p:nvSpPr>
        <p:spPr>
          <a:xfrm>
            <a:off x="1371600" y="4323845"/>
            <a:ext cx="6400800" cy="365125"/>
          </a:xfrm>
        </p:spPr>
        <p:txBody>
          <a:bodyPr/>
          <a:lstStyle/>
          <a:p>
            <a:r>
              <a:rPr lang="en-US"/>
              <a:t>Sample footer text</a:t>
            </a:r>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669149493"/>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963919843"/>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r>
              <a:rPr lang="en-US"/>
              <a:t>20xx</a:t>
            </a:r>
            <a:endParaRPr lang="en-US" dirty="0"/>
          </a:p>
        </p:txBody>
      </p:sp>
      <p:sp>
        <p:nvSpPr>
          <p:cNvPr id="5" name="Footer Placeholder 4"/>
          <p:cNvSpPr>
            <a:spLocks noGrp="1"/>
          </p:cNvSpPr>
          <p:nvPr>
            <p:ph type="ftr" sz="quarter" idx="11"/>
          </p:nvPr>
        </p:nvSpPr>
        <p:spPr>
          <a:xfrm>
            <a:off x="685800" y="381001"/>
            <a:ext cx="6991492" cy="364065"/>
          </a:xfrm>
        </p:spPr>
        <p:txBody>
          <a:bodyPr/>
          <a:lstStyle/>
          <a:p>
            <a:r>
              <a:rPr lang="en-US"/>
              <a:t>Sample footer text</a:t>
            </a:r>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03899973"/>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24560343"/>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20xx</a:t>
            </a:r>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08568326"/>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20xx</a:t>
            </a:r>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278223989"/>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20xx</a:t>
            </a:r>
            <a:endParaRPr lang="en-US" dirty="0"/>
          </a:p>
        </p:txBody>
      </p:sp>
      <p:sp>
        <p:nvSpPr>
          <p:cNvPr id="3" name="Footer Placeholder 2"/>
          <p:cNvSpPr>
            <a:spLocks noGrp="1"/>
          </p:cNvSpPr>
          <p:nvPr>
            <p:ph type="ftr" sz="quarter" idx="11"/>
          </p:nvPr>
        </p:nvSpPr>
        <p:spPr/>
        <p:txBody>
          <a:bodyPr/>
          <a:lstStyle/>
          <a:p>
            <a:r>
              <a:rPr lang="en-US"/>
              <a:t>Sample footer text</a:t>
            </a:r>
            <a:endParaRPr lang="en-US" dirty="0"/>
          </a:p>
        </p:txBody>
      </p:sp>
      <p:sp>
        <p:nvSpPr>
          <p:cNvPr id="4" name="Slide Number Placeholder 3"/>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09197642"/>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85070957"/>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550542628"/>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24849555"/>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r>
              <a:rPr lang="en-US"/>
              <a:t>20xx</a:t>
            </a:r>
            <a:endParaRPr lang="en-US" dirty="0"/>
          </a:p>
        </p:txBody>
      </p:sp>
      <p:sp>
        <p:nvSpPr>
          <p:cNvPr id="6" name="Footer Placeholder 5"/>
          <p:cNvSpPr>
            <a:spLocks noGrp="1"/>
          </p:cNvSpPr>
          <p:nvPr>
            <p:ph type="ftr" sz="quarter" idx="11"/>
          </p:nvPr>
        </p:nvSpPr>
        <p:spPr>
          <a:xfrm>
            <a:off x="685800" y="379941"/>
            <a:ext cx="6991492" cy="365125"/>
          </a:xfrm>
        </p:spPr>
        <p:txBody>
          <a:bodyPr/>
          <a:lstStyle/>
          <a:p>
            <a:r>
              <a:rPr lang="en-US"/>
              <a:t>Sample footer text</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02624186"/>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r>
              <a:rPr lang="en-US"/>
              <a:t>20xx</a:t>
            </a:r>
            <a:endParaRPr lang="en-US" dirty="0"/>
          </a:p>
        </p:txBody>
      </p:sp>
      <p:sp>
        <p:nvSpPr>
          <p:cNvPr id="6" name="Footer Placeholder 5"/>
          <p:cNvSpPr>
            <a:spLocks noGrp="1"/>
          </p:cNvSpPr>
          <p:nvPr>
            <p:ph type="ftr" sz="quarter" idx="11"/>
          </p:nvPr>
        </p:nvSpPr>
        <p:spPr>
          <a:xfrm>
            <a:off x="685800" y="379941"/>
            <a:ext cx="6991492" cy="365125"/>
          </a:xfrm>
        </p:spPr>
        <p:txBody>
          <a:bodyPr/>
          <a:lstStyle/>
          <a:p>
            <a:r>
              <a:rPr lang="en-US"/>
              <a:t>Sample footer text</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294A09A9-5501-47C1-A89A-A340965A2BE2}"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07173519"/>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r>
              <a:rPr lang="en-US"/>
              <a:t>20xx</a:t>
            </a:r>
            <a:endParaRPr lang="en-US" dirty="0"/>
          </a:p>
        </p:txBody>
      </p:sp>
      <p:sp>
        <p:nvSpPr>
          <p:cNvPr id="6" name="Footer Placeholder 5"/>
          <p:cNvSpPr>
            <a:spLocks noGrp="1"/>
          </p:cNvSpPr>
          <p:nvPr>
            <p:ph type="ftr" sz="quarter" idx="11"/>
          </p:nvPr>
        </p:nvSpPr>
        <p:spPr>
          <a:xfrm>
            <a:off x="685800" y="378883"/>
            <a:ext cx="6991492" cy="365125"/>
          </a:xfrm>
        </p:spPr>
        <p:txBody>
          <a:bodyPr/>
          <a:lstStyle/>
          <a:p>
            <a:r>
              <a:rPr lang="en-US"/>
              <a:t>Sample footer text</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371301267"/>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r>
              <a:rPr lang="en-US"/>
              <a:t>20xx</a:t>
            </a:r>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12333335"/>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r>
              <a:rPr lang="en-US"/>
              <a:t>20xx</a:t>
            </a:r>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15195198"/>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838799091"/>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r>
              <a:rPr lang="en-US"/>
              <a:t>20xx</a:t>
            </a:r>
            <a:endParaRPr lang="en-US" dirty="0"/>
          </a:p>
        </p:txBody>
      </p:sp>
      <p:sp>
        <p:nvSpPr>
          <p:cNvPr id="5" name="Footer Placeholder 4"/>
          <p:cNvSpPr>
            <a:spLocks noGrp="1"/>
          </p:cNvSpPr>
          <p:nvPr>
            <p:ph type="ftr" sz="quarter" idx="11"/>
          </p:nvPr>
        </p:nvSpPr>
        <p:spPr>
          <a:xfrm>
            <a:off x="685800" y="381000"/>
            <a:ext cx="6991492" cy="365125"/>
          </a:xfrm>
        </p:spPr>
        <p:txBody>
          <a:bodyPr/>
          <a:lstStyle/>
          <a:p>
            <a:r>
              <a:rPr lang="en-US"/>
              <a:t>Sample footer text</a:t>
            </a:r>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12621055"/>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F3A8F-B976-406D-827A-8714EFF80344}"/>
              </a:ext>
            </a:extLst>
          </p:cNvPr>
          <p:cNvSpPr>
            <a:spLocks noGrp="1"/>
          </p:cNvSpPr>
          <p:nvPr>
            <p:ph type="title" hasCustomPrompt="1"/>
          </p:nvPr>
        </p:nvSpPr>
        <p:spPr>
          <a:xfrm>
            <a:off x="793159" y="1348536"/>
            <a:ext cx="4076458" cy="3654827"/>
          </a:xfrm>
        </p:spPr>
        <p:txBody>
          <a:bodyPr anchor="b">
            <a:normAutofit/>
          </a:bodyPr>
          <a:lstStyle>
            <a:lvl1pPr algn="r">
              <a:defRPr lang="en-US" sz="3600" b="1" kern="1200" dirty="0">
                <a:solidFill>
                  <a:schemeClr val="bg1"/>
                </a:solidFill>
                <a:latin typeface="+mj-lt"/>
                <a:ea typeface="+mj-ea"/>
                <a:cs typeface="+mj-cs"/>
              </a:defRPr>
            </a:lvl1pPr>
          </a:lstStyle>
          <a:p>
            <a:r>
              <a:rPr lang="en-US" dirty="0"/>
              <a:t>CLICK TO EDIT MASTER TITLE STYLE</a:t>
            </a:r>
          </a:p>
        </p:txBody>
      </p:sp>
      <p:sp>
        <p:nvSpPr>
          <p:cNvPr id="7" name="Subtitle 2">
            <a:extLst>
              <a:ext uri="{FF2B5EF4-FFF2-40B4-BE49-F238E27FC236}">
                <a16:creationId xmlns:a16="http://schemas.microsoft.com/office/drawing/2014/main" id="{A4851079-28FC-41AF-8373-BD8382DEDA01}"/>
              </a:ext>
            </a:extLst>
          </p:cNvPr>
          <p:cNvSpPr>
            <a:spLocks noGrp="1"/>
          </p:cNvSpPr>
          <p:nvPr>
            <p:ph type="subTitle" idx="1" hasCustomPrompt="1"/>
          </p:nvPr>
        </p:nvSpPr>
        <p:spPr>
          <a:xfrm>
            <a:off x="793159" y="5170453"/>
            <a:ext cx="4076458" cy="990197"/>
          </a:xfrm>
        </p:spPr>
        <p:txBody>
          <a:bodyPr>
            <a:normAutofit/>
          </a:bodyPr>
          <a:lstStyle>
            <a:lvl1pPr marL="0" indent="0" algn="r">
              <a:buNone/>
              <a:defRPr sz="2400">
                <a:solidFill>
                  <a:schemeClr val="bg1"/>
                </a:solidFill>
              </a:defRPr>
            </a:lvl1pPr>
          </a:lstStyle>
          <a:p>
            <a:pPr algn="r"/>
            <a:r>
              <a:rPr lang="en-US" dirty="0">
                <a:solidFill>
                  <a:schemeClr val="bg1"/>
                </a:solidFill>
                <a:cs typeface="Calibri"/>
              </a:rPr>
              <a:t>Click to edit master text style</a:t>
            </a:r>
            <a:endParaRPr lang="en-US" dirty="0">
              <a:solidFill>
                <a:schemeClr val="bg1"/>
              </a:solidFill>
            </a:endParaRPr>
          </a:p>
        </p:txBody>
      </p:sp>
      <p:sp>
        <p:nvSpPr>
          <p:cNvPr id="15" name="Picture Placeholder 14">
            <a:extLst>
              <a:ext uri="{FF2B5EF4-FFF2-40B4-BE49-F238E27FC236}">
                <a16:creationId xmlns:a16="http://schemas.microsoft.com/office/drawing/2014/main" id="{4D6C3907-3C68-4C02-98EE-B36817B3763A}"/>
              </a:ext>
            </a:extLst>
          </p:cNvPr>
          <p:cNvSpPr>
            <a:spLocks noGrp="1"/>
          </p:cNvSpPr>
          <p:nvPr>
            <p:ph type="pic" sz="quarter" idx="13"/>
          </p:nvPr>
        </p:nvSpPr>
        <p:spPr>
          <a:xfrm>
            <a:off x="5457025" y="0"/>
            <a:ext cx="6734974" cy="6858001"/>
          </a:xfrm>
          <a:custGeom>
            <a:avLst/>
            <a:gdLst>
              <a:gd name="connsiteX0" fmla="*/ 1 w 6734974"/>
              <a:gd name="connsiteY0" fmla="*/ 6292661 h 6858001"/>
              <a:gd name="connsiteX1" fmla="*/ 6734974 w 6734974"/>
              <a:gd name="connsiteY1" fmla="*/ 6292661 h 6858001"/>
              <a:gd name="connsiteX2" fmla="*/ 6734974 w 6734974"/>
              <a:gd name="connsiteY2" fmla="*/ 6858001 h 6858001"/>
              <a:gd name="connsiteX3" fmla="*/ 1 w 6734974"/>
              <a:gd name="connsiteY3" fmla="*/ 6858001 h 6858001"/>
              <a:gd name="connsiteX4" fmla="*/ 0 w 6734974"/>
              <a:gd name="connsiteY4" fmla="*/ 0 h 6858001"/>
              <a:gd name="connsiteX5" fmla="*/ 6734973 w 6734974"/>
              <a:gd name="connsiteY5" fmla="*/ 0 h 6858001"/>
              <a:gd name="connsiteX6" fmla="*/ 6734973 w 6734974"/>
              <a:gd name="connsiteY6" fmla="*/ 6256019 h 6858001"/>
              <a:gd name="connsiteX7" fmla="*/ 0 w 6734974"/>
              <a:gd name="connsiteY7" fmla="*/ 625601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34974" h="6858001">
                <a:moveTo>
                  <a:pt x="1" y="6292661"/>
                </a:moveTo>
                <a:lnTo>
                  <a:pt x="6734974" y="6292661"/>
                </a:lnTo>
                <a:lnTo>
                  <a:pt x="6734974" y="6858001"/>
                </a:lnTo>
                <a:lnTo>
                  <a:pt x="1" y="6858001"/>
                </a:lnTo>
                <a:close/>
                <a:moveTo>
                  <a:pt x="0" y="0"/>
                </a:moveTo>
                <a:lnTo>
                  <a:pt x="6734973" y="0"/>
                </a:lnTo>
                <a:lnTo>
                  <a:pt x="6734973" y="6256019"/>
                </a:lnTo>
                <a:lnTo>
                  <a:pt x="0" y="6256019"/>
                </a:lnTo>
                <a:close/>
              </a:path>
            </a:pathLst>
          </a:custGeom>
        </p:spPr>
        <p:txBody>
          <a:bodyPr wrap="square">
            <a:noAutofit/>
          </a:bodyPr>
          <a:lstStyle/>
          <a:p>
            <a:r>
              <a:rPr lang="en-US"/>
              <a:t>Click icon to add picture</a:t>
            </a:r>
            <a:endParaRPr lang="en-US" dirty="0"/>
          </a:p>
        </p:txBody>
      </p:sp>
      <p:cxnSp>
        <p:nvCxnSpPr>
          <p:cNvPr id="14" name="Straight Connector 13">
            <a:extLst>
              <a:ext uri="{FF2B5EF4-FFF2-40B4-BE49-F238E27FC236}">
                <a16:creationId xmlns:a16="http://schemas.microsoft.com/office/drawing/2014/main" id="{5984E7FD-271C-4B10-826F-A323C479DDC9}"/>
              </a:ext>
              <a:ext uri="{C183D7F6-B498-43B3-948B-1728B52AA6E4}">
                <adec:decorative xmlns:adec="http://schemas.microsoft.com/office/drawing/2017/decorative" val="1"/>
              </a:ext>
            </a:extLst>
          </p:cNvPr>
          <p:cNvCxnSpPr>
            <a:cxnSpLocks/>
          </p:cNvCxnSpPr>
          <p:nvPr userDrawn="1"/>
        </p:nvCxnSpPr>
        <p:spPr>
          <a:xfrm flipH="1">
            <a:off x="793159" y="6274339"/>
            <a:ext cx="113988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0476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AFE17E6-924C-47EE-8164-2CD1687C753A}"/>
              </a:ext>
              <a:ext uri="{C183D7F6-B498-43B3-948B-1728B52AA6E4}">
                <adec:decorative xmlns:adec="http://schemas.microsoft.com/office/drawing/2017/decorative" val="1"/>
              </a:ext>
            </a:extLst>
          </p:cNvPr>
          <p:cNvSpPr/>
          <p:nvPr userDrawn="1"/>
        </p:nvSpPr>
        <p:spPr>
          <a:xfrm>
            <a:off x="1123008" y="252743"/>
            <a:ext cx="4739619" cy="304261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6572DC8-7C70-4BE2-9DB2-CFABD37F8F56}"/>
              </a:ext>
              <a:ext uri="{C183D7F6-B498-43B3-948B-1728B52AA6E4}">
                <adec:decorative xmlns:adec="http://schemas.microsoft.com/office/drawing/2017/decorative" val="1"/>
              </a:ext>
            </a:extLst>
          </p:cNvPr>
          <p:cNvSpPr/>
          <p:nvPr userDrawn="1"/>
        </p:nvSpPr>
        <p:spPr>
          <a:xfrm>
            <a:off x="425449" y="3548095"/>
            <a:ext cx="4739619" cy="304261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6946745-2521-4BB4-80EC-24CD13FF3A60}"/>
              </a:ext>
            </a:extLst>
          </p:cNvPr>
          <p:cNvSpPr>
            <a:spLocks noGrp="1"/>
          </p:cNvSpPr>
          <p:nvPr>
            <p:ph type="title"/>
          </p:nvPr>
        </p:nvSpPr>
        <p:spPr>
          <a:xfrm>
            <a:off x="6392583" y="252743"/>
            <a:ext cx="4434721" cy="1965163"/>
          </a:xfrm>
        </p:spPr>
        <p:txBody>
          <a:bodyPr anchor="b">
            <a:normAutofit/>
          </a:bodyPr>
          <a:lstStyle>
            <a:lvl1pPr>
              <a:defRPr lang="en-US" sz="5400" kern="1200" dirty="0">
                <a:solidFill>
                  <a:schemeClr val="tx1"/>
                </a:solidFill>
                <a:latin typeface="+mj-lt"/>
                <a:ea typeface="+mj-ea"/>
                <a:cs typeface="+mj-cs"/>
              </a:defRPr>
            </a:lvl1pPr>
          </a:lstStyle>
          <a:p>
            <a:r>
              <a:rPr lang="en-US"/>
              <a:t>Click to edit Master title style</a:t>
            </a:r>
            <a:endParaRPr lang="en-US" dirty="0"/>
          </a:p>
        </p:txBody>
      </p:sp>
      <p:sp>
        <p:nvSpPr>
          <p:cNvPr id="21" name="Picture Placeholder 20">
            <a:extLst>
              <a:ext uri="{FF2B5EF4-FFF2-40B4-BE49-F238E27FC236}">
                <a16:creationId xmlns:a16="http://schemas.microsoft.com/office/drawing/2014/main" id="{6A9682C5-2804-43F9-B365-D5F853CEB37A}"/>
              </a:ext>
            </a:extLst>
          </p:cNvPr>
          <p:cNvSpPr>
            <a:spLocks noGrp="1"/>
          </p:cNvSpPr>
          <p:nvPr>
            <p:ph type="pic" sz="quarter" idx="10"/>
          </p:nvPr>
        </p:nvSpPr>
        <p:spPr>
          <a:xfrm>
            <a:off x="1352550" y="539750"/>
            <a:ext cx="4281488" cy="2468563"/>
          </a:xfrm>
        </p:spPr>
        <p:txBody>
          <a:bodyPr/>
          <a:lstStyle/>
          <a:p>
            <a:r>
              <a:rPr lang="en-US"/>
              <a:t>Click icon to add picture</a:t>
            </a:r>
            <a:endParaRPr lang="en-US" dirty="0"/>
          </a:p>
        </p:txBody>
      </p:sp>
      <p:sp>
        <p:nvSpPr>
          <p:cNvPr id="23" name="Picture Placeholder 22">
            <a:extLst>
              <a:ext uri="{FF2B5EF4-FFF2-40B4-BE49-F238E27FC236}">
                <a16:creationId xmlns:a16="http://schemas.microsoft.com/office/drawing/2014/main" id="{1E5E2300-A2FB-4449-8855-6D21495825B0}"/>
              </a:ext>
            </a:extLst>
          </p:cNvPr>
          <p:cNvSpPr>
            <a:spLocks noGrp="1"/>
          </p:cNvSpPr>
          <p:nvPr>
            <p:ph type="pic" sz="quarter" idx="11"/>
          </p:nvPr>
        </p:nvSpPr>
        <p:spPr>
          <a:xfrm>
            <a:off x="654050" y="3835400"/>
            <a:ext cx="4281488" cy="2468563"/>
          </a:xfrm>
        </p:spPr>
        <p:txBody>
          <a:bodyPr/>
          <a:lstStyle/>
          <a:p>
            <a:r>
              <a:rPr lang="en-US"/>
              <a:t>Click icon to add picture</a:t>
            </a:r>
            <a:endParaRPr lang="en-US" dirty="0"/>
          </a:p>
        </p:txBody>
      </p:sp>
      <p:sp>
        <p:nvSpPr>
          <p:cNvPr id="14" name="Content Placeholder 2">
            <a:extLst>
              <a:ext uri="{FF2B5EF4-FFF2-40B4-BE49-F238E27FC236}">
                <a16:creationId xmlns:a16="http://schemas.microsoft.com/office/drawing/2014/main" id="{1F83215D-2938-4915-9C53-FDF71E3F0E14}"/>
              </a:ext>
            </a:extLst>
          </p:cNvPr>
          <p:cNvSpPr>
            <a:spLocks noGrp="1"/>
          </p:cNvSpPr>
          <p:nvPr>
            <p:ph idx="1" hasCustomPrompt="1"/>
          </p:nvPr>
        </p:nvSpPr>
        <p:spPr>
          <a:xfrm>
            <a:off x="6392583" y="2645922"/>
            <a:ext cx="4434721" cy="3710427"/>
          </a:xfrm>
        </p:spPr>
        <p:txBody>
          <a:bodyPr anchor="t">
            <a:normAutofit/>
          </a:bodyPr>
          <a:lstStyle>
            <a:lvl1pPr>
              <a:defRPr sz="1800"/>
            </a:lvl1pPr>
          </a:lstStyle>
          <a:p>
            <a:r>
              <a:rPr lang="en-US" sz="1800" dirty="0">
                <a:cs typeface="Calibri"/>
              </a:rPr>
              <a:t>Click to edit master text style</a:t>
            </a:r>
          </a:p>
        </p:txBody>
      </p:sp>
      <p:cxnSp>
        <p:nvCxnSpPr>
          <p:cNvPr id="18" name="Straight Connector 17">
            <a:extLst>
              <a:ext uri="{FF2B5EF4-FFF2-40B4-BE49-F238E27FC236}">
                <a16:creationId xmlns:a16="http://schemas.microsoft.com/office/drawing/2014/main" id="{AB8238B2-89F4-4CBF-8949-A4979F889CE8}"/>
              </a:ext>
              <a:ext uri="{C183D7F6-B498-43B3-948B-1728B52AA6E4}">
                <adec:decorative xmlns:adec="http://schemas.microsoft.com/office/drawing/2017/decorative" val="1"/>
              </a:ext>
            </a:extLst>
          </p:cNvPr>
          <p:cNvCxnSpPr>
            <a:cxnSpLocks/>
          </p:cNvCxnSpPr>
          <p:nvPr userDrawn="1"/>
        </p:nvCxnSpPr>
        <p:spPr>
          <a:xfrm>
            <a:off x="11586162" y="3610394"/>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779C96BE-A34E-471B-A916-071966BC699C}"/>
              </a:ext>
            </a:extLst>
          </p:cNvPr>
          <p:cNvSpPr>
            <a:spLocks noGrp="1"/>
          </p:cNvSpPr>
          <p:nvPr>
            <p:ph type="dt" sz="half" idx="12"/>
          </p:nvPr>
        </p:nvSpPr>
        <p:spPr>
          <a:xfrm>
            <a:off x="5785751" y="6356350"/>
            <a:ext cx="2743200" cy="365125"/>
          </a:xfrm>
        </p:spPr>
        <p:txBody>
          <a:bodyPr/>
          <a:lstStyle/>
          <a:p>
            <a:r>
              <a:rPr lang="en-US"/>
              <a:t>20xx</a:t>
            </a:r>
            <a:endParaRPr lang="en-US" dirty="0"/>
          </a:p>
        </p:txBody>
      </p:sp>
      <p:sp>
        <p:nvSpPr>
          <p:cNvPr id="4" name="Footer Placeholder 3">
            <a:extLst>
              <a:ext uri="{FF2B5EF4-FFF2-40B4-BE49-F238E27FC236}">
                <a16:creationId xmlns:a16="http://schemas.microsoft.com/office/drawing/2014/main" id="{7B3040EA-B3B8-4EB9-BC7F-EB3DFF9597DC}"/>
              </a:ext>
            </a:extLst>
          </p:cNvPr>
          <p:cNvSpPr>
            <a:spLocks noGrp="1"/>
          </p:cNvSpPr>
          <p:nvPr>
            <p:ph type="ftr" sz="quarter" idx="13"/>
          </p:nvPr>
        </p:nvSpPr>
        <p:spPr>
          <a:xfrm rot="16200000">
            <a:off x="9812116" y="1591485"/>
            <a:ext cx="3548094" cy="365125"/>
          </a:xfrm>
        </p:spPr>
        <p:txBody>
          <a:bodyPr/>
          <a:lstStyle/>
          <a:p>
            <a:r>
              <a:rPr lang="en-US" dirty="0"/>
              <a:t>Sample footer text</a:t>
            </a:r>
          </a:p>
        </p:txBody>
      </p:sp>
      <p:sp>
        <p:nvSpPr>
          <p:cNvPr id="5" name="Slide Number Placeholder 4">
            <a:extLst>
              <a:ext uri="{FF2B5EF4-FFF2-40B4-BE49-F238E27FC236}">
                <a16:creationId xmlns:a16="http://schemas.microsoft.com/office/drawing/2014/main" id="{20182D71-9E0A-4793-BA54-BEAEB7A36838}"/>
              </a:ext>
            </a:extLst>
          </p:cNvPr>
          <p:cNvSpPr>
            <a:spLocks noGrp="1"/>
          </p:cNvSpPr>
          <p:nvPr>
            <p:ph type="sldNum" sz="quarter" idx="14"/>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996279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AB8238B2-89F4-4CBF-8949-A4979F889CE8}"/>
              </a:ext>
              <a:ext uri="{C183D7F6-B498-43B3-948B-1728B52AA6E4}">
                <adec:decorative xmlns:adec="http://schemas.microsoft.com/office/drawing/2017/decorative" val="1"/>
              </a:ext>
            </a:extLst>
          </p:cNvPr>
          <p:cNvCxnSpPr>
            <a:cxnSpLocks/>
          </p:cNvCxnSpPr>
          <p:nvPr userDrawn="1"/>
        </p:nvCxnSpPr>
        <p:spPr>
          <a:xfrm>
            <a:off x="11586162" y="3610394"/>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E48A8E28-7873-4AFA-A619-0E497E0180D0}"/>
              </a:ext>
              <a:ext uri="{C183D7F6-B498-43B3-948B-1728B52AA6E4}">
                <adec:decorative xmlns:adec="http://schemas.microsoft.com/office/drawing/2017/decorative" val="1"/>
              </a:ext>
            </a:extLst>
          </p:cNvPr>
          <p:cNvSpPr/>
          <p:nvPr userDrawn="1"/>
        </p:nvSpPr>
        <p:spPr>
          <a:xfrm>
            <a:off x="192268" y="536567"/>
            <a:ext cx="5784867" cy="5784867"/>
          </a:xfrm>
          <a:prstGeom prst="ellipse">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6946745-2521-4BB4-80EC-24CD13FF3A60}"/>
              </a:ext>
            </a:extLst>
          </p:cNvPr>
          <p:cNvSpPr>
            <a:spLocks noGrp="1"/>
          </p:cNvSpPr>
          <p:nvPr>
            <p:ph type="title"/>
          </p:nvPr>
        </p:nvSpPr>
        <p:spPr>
          <a:xfrm>
            <a:off x="867340" y="2446418"/>
            <a:ext cx="4434721" cy="1965163"/>
          </a:xfrm>
        </p:spPr>
        <p:txBody>
          <a:bodyPr anchor="ctr">
            <a:normAutofit/>
          </a:bodyPr>
          <a:lstStyle>
            <a:lvl1pPr algn="ctr">
              <a:defRPr lang="en-US" sz="4500" kern="1200" dirty="0">
                <a:solidFill>
                  <a:schemeClr val="bg1"/>
                </a:solidFill>
                <a:latin typeface="+mj-lt"/>
                <a:ea typeface="+mj-ea"/>
                <a:cs typeface="+mj-cs"/>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1F83215D-2938-4915-9C53-FDF71E3F0E14}"/>
              </a:ext>
            </a:extLst>
          </p:cNvPr>
          <p:cNvSpPr>
            <a:spLocks noGrp="1"/>
          </p:cNvSpPr>
          <p:nvPr>
            <p:ph idx="1" hasCustomPrompt="1"/>
          </p:nvPr>
        </p:nvSpPr>
        <p:spPr>
          <a:xfrm>
            <a:off x="6392583" y="536567"/>
            <a:ext cx="4518504" cy="5784867"/>
          </a:xfrm>
        </p:spPr>
        <p:txBody>
          <a:bodyPr anchor="ctr">
            <a:normAutofit/>
          </a:bodyPr>
          <a:lstStyle>
            <a:lvl1pPr marL="0" indent="0">
              <a:lnSpc>
                <a:spcPts val="2500"/>
              </a:lnSpc>
              <a:buNone/>
              <a:defRPr sz="1800"/>
            </a:lvl1pPr>
          </a:lstStyle>
          <a:p>
            <a:r>
              <a:rPr lang="en-US" sz="1800" dirty="0">
                <a:cs typeface="Calibri"/>
              </a:rPr>
              <a:t>Click to edit master text style</a:t>
            </a:r>
          </a:p>
        </p:txBody>
      </p:sp>
      <p:sp>
        <p:nvSpPr>
          <p:cNvPr id="4" name="Graphic 13">
            <a:extLst>
              <a:ext uri="{FF2B5EF4-FFF2-40B4-BE49-F238E27FC236}">
                <a16:creationId xmlns:a16="http://schemas.microsoft.com/office/drawing/2014/main" id="{5EB0124E-1A8A-4EB1-A9CF-E273590B60B9}"/>
              </a:ext>
              <a:ext uri="{C183D7F6-B498-43B3-948B-1728B52AA6E4}">
                <adec:decorative xmlns:adec="http://schemas.microsoft.com/office/drawing/2017/decorative" val="1"/>
              </a:ext>
            </a:extLst>
          </p:cNvPr>
          <p:cNvSpPr/>
          <p:nvPr userDrawn="1"/>
        </p:nvSpPr>
        <p:spPr>
          <a:xfrm>
            <a:off x="1109945" y="351421"/>
            <a:ext cx="198609" cy="198609"/>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accent2"/>
          </a:solidFill>
          <a:ln w="603" cap="flat">
            <a:noFill/>
            <a:prstDash val="solid"/>
            <a:miter/>
          </a:ln>
        </p:spPr>
        <p:txBody>
          <a:bodyPr rtlCol="0" anchor="ctr"/>
          <a:lstStyle/>
          <a:p>
            <a:endParaRPr lang="en-US" dirty="0"/>
          </a:p>
        </p:txBody>
      </p:sp>
      <p:sp>
        <p:nvSpPr>
          <p:cNvPr id="5" name="Graphic 12">
            <a:extLst>
              <a:ext uri="{FF2B5EF4-FFF2-40B4-BE49-F238E27FC236}">
                <a16:creationId xmlns:a16="http://schemas.microsoft.com/office/drawing/2014/main" id="{44654EA2-A648-4219-B093-1C05AE964626}"/>
              </a:ext>
              <a:ext uri="{C183D7F6-B498-43B3-948B-1728B52AA6E4}">
                <adec:decorative xmlns:adec="http://schemas.microsoft.com/office/drawing/2017/decorative" val="1"/>
              </a:ext>
            </a:extLst>
          </p:cNvPr>
          <p:cNvSpPr/>
          <p:nvPr userDrawn="1"/>
        </p:nvSpPr>
        <p:spPr>
          <a:xfrm>
            <a:off x="5425883" y="5732852"/>
            <a:ext cx="130186" cy="130186"/>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81C0EC89-A66C-4027-8FF0-F7605B506229}"/>
              </a:ext>
              <a:ext uri="{C183D7F6-B498-43B3-948B-1728B52AA6E4}">
                <adec:decorative xmlns:adec="http://schemas.microsoft.com/office/drawing/2017/decorative" val="1"/>
              </a:ext>
            </a:extLst>
          </p:cNvPr>
          <p:cNvSpPr/>
          <p:nvPr userDrawn="1"/>
        </p:nvSpPr>
        <p:spPr>
          <a:xfrm>
            <a:off x="539223" y="1072473"/>
            <a:ext cx="182432" cy="182432"/>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2" name="Date Placeholder 2">
            <a:extLst>
              <a:ext uri="{FF2B5EF4-FFF2-40B4-BE49-F238E27FC236}">
                <a16:creationId xmlns:a16="http://schemas.microsoft.com/office/drawing/2014/main" id="{411FC072-5A30-4F87-8D5F-B58BC2023A98}"/>
              </a:ext>
            </a:extLst>
          </p:cNvPr>
          <p:cNvSpPr>
            <a:spLocks noGrp="1"/>
          </p:cNvSpPr>
          <p:nvPr>
            <p:ph type="dt" sz="half" idx="12"/>
          </p:nvPr>
        </p:nvSpPr>
        <p:spPr>
          <a:xfrm>
            <a:off x="5785751" y="6356350"/>
            <a:ext cx="2743200" cy="365125"/>
          </a:xfrm>
        </p:spPr>
        <p:txBody>
          <a:bodyPr/>
          <a:lstStyle/>
          <a:p>
            <a:r>
              <a:rPr lang="en-US"/>
              <a:t>20xx</a:t>
            </a:r>
            <a:endParaRPr lang="en-US" dirty="0"/>
          </a:p>
        </p:txBody>
      </p:sp>
      <p:sp>
        <p:nvSpPr>
          <p:cNvPr id="13" name="Footer Placeholder 3">
            <a:extLst>
              <a:ext uri="{FF2B5EF4-FFF2-40B4-BE49-F238E27FC236}">
                <a16:creationId xmlns:a16="http://schemas.microsoft.com/office/drawing/2014/main" id="{A406C42C-BE3A-4833-B0B7-357CE8FB62CA}"/>
              </a:ext>
            </a:extLst>
          </p:cNvPr>
          <p:cNvSpPr>
            <a:spLocks noGrp="1"/>
          </p:cNvSpPr>
          <p:nvPr>
            <p:ph type="ftr" sz="quarter" idx="13"/>
          </p:nvPr>
        </p:nvSpPr>
        <p:spPr>
          <a:xfrm rot="16200000">
            <a:off x="9812116" y="1591485"/>
            <a:ext cx="3548094" cy="365125"/>
          </a:xfrm>
        </p:spPr>
        <p:txBody>
          <a:bodyPr/>
          <a:lstStyle/>
          <a:p>
            <a:r>
              <a:rPr lang="en-US" dirty="0"/>
              <a:t>Sample footer text</a:t>
            </a:r>
          </a:p>
        </p:txBody>
      </p:sp>
      <p:sp>
        <p:nvSpPr>
          <p:cNvPr id="19" name="Slide Number Placeholder 4">
            <a:extLst>
              <a:ext uri="{FF2B5EF4-FFF2-40B4-BE49-F238E27FC236}">
                <a16:creationId xmlns:a16="http://schemas.microsoft.com/office/drawing/2014/main" id="{4E6E8B18-45E0-4925-8E5D-41F418C91ED8}"/>
              </a:ext>
            </a:extLst>
          </p:cNvPr>
          <p:cNvSpPr>
            <a:spLocks noGrp="1"/>
          </p:cNvSpPr>
          <p:nvPr>
            <p:ph type="sldNum" sz="quarter" idx="14"/>
          </p:nvPr>
        </p:nvSpPr>
        <p:spPr>
          <a:xfrm>
            <a:off x="8610600" y="6356350"/>
            <a:ext cx="2743200"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6697623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break">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2F236E68-2CF8-44ED-939D-0302808CE819}"/>
              </a:ext>
            </a:extLst>
          </p:cNvPr>
          <p:cNvSpPr>
            <a:spLocks noGrp="1"/>
          </p:cNvSpPr>
          <p:nvPr>
            <p:ph type="pic" sz="quarter" idx="13"/>
          </p:nvPr>
        </p:nvSpPr>
        <p:spPr>
          <a:xfrm>
            <a:off x="0" y="0"/>
            <a:ext cx="12188370" cy="6858000"/>
          </a:xfrm>
          <a:custGeom>
            <a:avLst/>
            <a:gdLst>
              <a:gd name="connsiteX0" fmla="*/ 0 w 12188370"/>
              <a:gd name="connsiteY0" fmla="*/ 0 h 6858000"/>
              <a:gd name="connsiteX1" fmla="*/ 12188370 w 12188370"/>
              <a:gd name="connsiteY1" fmla="*/ 0 h 6858000"/>
              <a:gd name="connsiteX2" fmla="*/ 12188370 w 12188370"/>
              <a:gd name="connsiteY2" fmla="*/ 6858000 h 6858000"/>
              <a:gd name="connsiteX3" fmla="*/ 0 w 12188370"/>
              <a:gd name="connsiteY3" fmla="*/ 6858000 h 6858000"/>
              <a:gd name="connsiteX4" fmla="*/ 0 w 12188370"/>
              <a:gd name="connsiteY4" fmla="*/ 843875 h 6858000"/>
              <a:gd name="connsiteX5" fmla="*/ 8473201 w 12188370"/>
              <a:gd name="connsiteY5" fmla="*/ 843875 h 6858000"/>
              <a:gd name="connsiteX6" fmla="*/ 8473201 w 12188370"/>
              <a:gd name="connsiteY6" fmla="*/ 816443 h 6858000"/>
              <a:gd name="connsiteX7" fmla="*/ 0 w 12188370"/>
              <a:gd name="connsiteY7" fmla="*/ 8164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370" h="6858000">
                <a:moveTo>
                  <a:pt x="0" y="0"/>
                </a:moveTo>
                <a:lnTo>
                  <a:pt x="12188370" y="0"/>
                </a:lnTo>
                <a:lnTo>
                  <a:pt x="12188370" y="6858000"/>
                </a:lnTo>
                <a:lnTo>
                  <a:pt x="0" y="6858000"/>
                </a:lnTo>
                <a:lnTo>
                  <a:pt x="0" y="843875"/>
                </a:lnTo>
                <a:lnTo>
                  <a:pt x="8473201" y="843875"/>
                </a:lnTo>
                <a:lnTo>
                  <a:pt x="8473201" y="816443"/>
                </a:lnTo>
                <a:lnTo>
                  <a:pt x="0" y="816443"/>
                </a:lnTo>
                <a:close/>
              </a:path>
            </a:pathLst>
          </a:custGeom>
        </p:spPr>
        <p:txBody>
          <a:bodyPr wrap="square">
            <a:noAutofit/>
          </a:bodyPr>
          <a:lstStyle/>
          <a:p>
            <a:r>
              <a:rPr lang="en-US"/>
              <a:t>Click icon to add picture</a:t>
            </a:r>
            <a:endParaRPr lang="en-US" dirty="0"/>
          </a:p>
        </p:txBody>
      </p:sp>
      <p:sp>
        <p:nvSpPr>
          <p:cNvPr id="2" name="Title 1">
            <a:extLst>
              <a:ext uri="{FF2B5EF4-FFF2-40B4-BE49-F238E27FC236}">
                <a16:creationId xmlns:a16="http://schemas.microsoft.com/office/drawing/2014/main" id="{532F3A8F-B976-406D-827A-8714EFF80344}"/>
              </a:ext>
            </a:extLst>
          </p:cNvPr>
          <p:cNvSpPr>
            <a:spLocks noGrp="1"/>
          </p:cNvSpPr>
          <p:nvPr>
            <p:ph type="title" hasCustomPrompt="1"/>
          </p:nvPr>
        </p:nvSpPr>
        <p:spPr>
          <a:xfrm>
            <a:off x="1256275" y="2276439"/>
            <a:ext cx="9679448" cy="2868439"/>
          </a:xfrm>
        </p:spPr>
        <p:txBody>
          <a:bodyPr anchor="b">
            <a:noAutofit/>
          </a:bodyPr>
          <a:lstStyle>
            <a:lvl1pPr algn="l">
              <a:defRPr lang="en-US" sz="7200" b="1" kern="1200" cap="all" dirty="0">
                <a:solidFill>
                  <a:schemeClr val="bg1"/>
                </a:solidFill>
                <a:latin typeface="+mj-lt"/>
                <a:ea typeface="+mj-ea"/>
                <a:cs typeface="+mj-cs"/>
              </a:defRPr>
            </a:lvl1pPr>
          </a:lstStyle>
          <a:p>
            <a:r>
              <a:rPr lang="en-US" dirty="0"/>
              <a:t>CLICK TO EDIT MASTER TITLE STYLE</a:t>
            </a:r>
          </a:p>
        </p:txBody>
      </p:sp>
      <p:sp>
        <p:nvSpPr>
          <p:cNvPr id="13" name="Text Placeholder 3">
            <a:extLst>
              <a:ext uri="{FF2B5EF4-FFF2-40B4-BE49-F238E27FC236}">
                <a16:creationId xmlns:a16="http://schemas.microsoft.com/office/drawing/2014/main" id="{91D9E9B9-E0A7-4C75-946E-BBAEBCC2CA6A}"/>
              </a:ext>
            </a:extLst>
          </p:cNvPr>
          <p:cNvSpPr>
            <a:spLocks noGrp="1"/>
          </p:cNvSpPr>
          <p:nvPr>
            <p:ph type="body" idx="14"/>
          </p:nvPr>
        </p:nvSpPr>
        <p:spPr>
          <a:xfrm>
            <a:off x="1256275" y="5098254"/>
            <a:ext cx="9679449" cy="750259"/>
          </a:xfrm>
        </p:spPr>
        <p:txBody>
          <a:bodyPr vert="horz" lIns="91440" tIns="45720" rIns="91440" bIns="45720" rtlCol="0" anchor="ctr">
            <a:normAutofit/>
          </a:bodyPr>
          <a:lstStyle>
            <a:lvl1pPr marL="0" indent="0">
              <a:buNone/>
              <a:defRPr sz="2000">
                <a:solidFill>
                  <a:schemeClr val="bg1"/>
                </a:solidFill>
              </a:defRPr>
            </a:lvl1pPr>
          </a:lstStyle>
          <a:p>
            <a:pPr lvl="0"/>
            <a:r>
              <a:rPr lang="en-US" sz="2000" kern="1200">
                <a:solidFill>
                  <a:srgbClr val="FFFFFF"/>
                </a:solidFill>
                <a:latin typeface="+mn-lt"/>
                <a:ea typeface="+mn-ea"/>
                <a:cs typeface="+mn-cs"/>
              </a:rPr>
              <a:t>Click to edit Master text styles</a:t>
            </a:r>
          </a:p>
        </p:txBody>
      </p:sp>
      <p:cxnSp>
        <p:nvCxnSpPr>
          <p:cNvPr id="6" name="Straight Connector 5">
            <a:extLst>
              <a:ext uri="{FF2B5EF4-FFF2-40B4-BE49-F238E27FC236}">
                <a16:creationId xmlns:a16="http://schemas.microsoft.com/office/drawing/2014/main" id="{03C6873F-B921-4626-97A7-FD8E9398E4E7}"/>
              </a:ext>
            </a:extLst>
          </p:cNvPr>
          <p:cNvCxnSpPr>
            <a:cxnSpLocks/>
          </p:cNvCxnSpPr>
          <p:nvPr userDrawn="1"/>
        </p:nvCxnSpPr>
        <p:spPr>
          <a:xfrm flipH="1">
            <a:off x="-10886" y="821523"/>
            <a:ext cx="84732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Graphic 13">
            <a:extLst>
              <a:ext uri="{FF2B5EF4-FFF2-40B4-BE49-F238E27FC236}">
                <a16:creationId xmlns:a16="http://schemas.microsoft.com/office/drawing/2014/main" id="{275D0799-1240-4A8C-98BF-96679D262568}"/>
              </a:ext>
            </a:extLst>
          </p:cNvPr>
          <p:cNvSpPr/>
          <p:nvPr userDrawn="1"/>
        </p:nvSpPr>
        <p:spPr>
          <a:xfrm>
            <a:off x="544954" y="2865643"/>
            <a:ext cx="146329" cy="157937"/>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9" name="Graphic 12">
            <a:extLst>
              <a:ext uri="{FF2B5EF4-FFF2-40B4-BE49-F238E27FC236}">
                <a16:creationId xmlns:a16="http://schemas.microsoft.com/office/drawing/2014/main" id="{3F7A1898-37E9-4DF7-9E1E-A5D41681C6D9}"/>
              </a:ext>
            </a:extLst>
          </p:cNvPr>
          <p:cNvSpPr/>
          <p:nvPr userDrawn="1"/>
        </p:nvSpPr>
        <p:spPr>
          <a:xfrm>
            <a:off x="903734" y="3094942"/>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9" name="Graphic 15">
            <a:extLst>
              <a:ext uri="{FF2B5EF4-FFF2-40B4-BE49-F238E27FC236}">
                <a16:creationId xmlns:a16="http://schemas.microsoft.com/office/drawing/2014/main" id="{DA49FC99-340D-4901-98CD-6C4D1941C969}"/>
              </a:ext>
            </a:extLst>
          </p:cNvPr>
          <p:cNvSpPr/>
          <p:nvPr userDrawn="1"/>
        </p:nvSpPr>
        <p:spPr>
          <a:xfrm>
            <a:off x="532920" y="3619230"/>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3074757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67D4E1F-D8DD-4ED2-8901-A47E930891B9}"/>
              </a:ext>
              <a:ext uri="{C183D7F6-B498-43B3-948B-1728B52AA6E4}">
                <adec:decorative xmlns:adec="http://schemas.microsoft.com/office/drawing/2017/decorative" val="1"/>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6946745-2521-4BB4-80EC-24CD13FF3A60}"/>
              </a:ext>
            </a:extLst>
          </p:cNvPr>
          <p:cNvSpPr>
            <a:spLocks noGrp="1"/>
          </p:cNvSpPr>
          <p:nvPr>
            <p:ph type="title"/>
          </p:nvPr>
        </p:nvSpPr>
        <p:spPr>
          <a:xfrm>
            <a:off x="6392583" y="252743"/>
            <a:ext cx="4434721" cy="4820000"/>
          </a:xfrm>
        </p:spPr>
        <p:txBody>
          <a:bodyPr anchor="b">
            <a:normAutofit/>
          </a:bodyPr>
          <a:lstStyle>
            <a:lvl1pPr>
              <a:defRPr lang="en-US" sz="5400" kern="1200" dirty="0">
                <a:solidFill>
                  <a:schemeClr val="tx1"/>
                </a:solidFill>
                <a:latin typeface="+mj-lt"/>
                <a:ea typeface="+mj-ea"/>
                <a:cs typeface="+mj-cs"/>
              </a:defRPr>
            </a:lvl1pPr>
          </a:lstStyle>
          <a:p>
            <a:r>
              <a:rPr lang="en-US"/>
              <a:t>Click to edit Master title style</a:t>
            </a:r>
            <a:endParaRPr lang="en-US" dirty="0"/>
          </a:p>
        </p:txBody>
      </p:sp>
      <p:sp>
        <p:nvSpPr>
          <p:cNvPr id="21" name="Picture Placeholder 20">
            <a:extLst>
              <a:ext uri="{FF2B5EF4-FFF2-40B4-BE49-F238E27FC236}">
                <a16:creationId xmlns:a16="http://schemas.microsoft.com/office/drawing/2014/main" id="{6A9682C5-2804-43F9-B365-D5F853CEB37A}"/>
              </a:ext>
            </a:extLst>
          </p:cNvPr>
          <p:cNvSpPr>
            <a:spLocks noGrp="1"/>
          </p:cNvSpPr>
          <p:nvPr>
            <p:ph type="pic" sz="quarter" idx="10"/>
          </p:nvPr>
        </p:nvSpPr>
        <p:spPr>
          <a:xfrm>
            <a:off x="273301" y="299507"/>
            <a:ext cx="5221620" cy="6258985"/>
          </a:xfrm>
        </p:spPr>
        <p:txBody>
          <a:bodyPr/>
          <a:lstStyle/>
          <a:p>
            <a:r>
              <a:rPr lang="en-US"/>
              <a:t>Click icon to add picture</a:t>
            </a:r>
            <a:endParaRPr lang="en-US" dirty="0"/>
          </a:p>
        </p:txBody>
      </p:sp>
      <p:sp>
        <p:nvSpPr>
          <p:cNvPr id="20" name="Date Placeholder 3">
            <a:extLst>
              <a:ext uri="{FF2B5EF4-FFF2-40B4-BE49-F238E27FC236}">
                <a16:creationId xmlns:a16="http://schemas.microsoft.com/office/drawing/2014/main" id="{E19B6EE4-4480-4732-A518-32AAC2EC081A}"/>
              </a:ext>
            </a:extLst>
          </p:cNvPr>
          <p:cNvSpPr>
            <a:spLocks noGrp="1"/>
          </p:cNvSpPr>
          <p:nvPr>
            <p:ph type="dt" sz="half" idx="11"/>
          </p:nvPr>
        </p:nvSpPr>
        <p:spPr>
          <a:xfrm>
            <a:off x="838200" y="6356350"/>
            <a:ext cx="2743200" cy="365125"/>
          </a:xfrm>
        </p:spPr>
        <p:txBody>
          <a:bodyPr/>
          <a:lstStyle>
            <a:lvl1pPr>
              <a:defRPr/>
            </a:lvl1pPr>
          </a:lstStyle>
          <a:p>
            <a:r>
              <a:rPr lang="en-US">
                <a:solidFill>
                  <a:schemeClr val="bg1"/>
                </a:solidFill>
                <a:effectLst>
                  <a:outerShdw blurRad="38100" dist="38100" dir="2700000" algn="tl">
                    <a:srgbClr val="000000">
                      <a:alpha val="43137"/>
                    </a:srgbClr>
                  </a:outerShdw>
                </a:effectLst>
              </a:rPr>
              <a:t>20xx</a:t>
            </a:r>
            <a:endParaRPr lang="en-US" dirty="0">
              <a:solidFill>
                <a:schemeClr val="bg1"/>
              </a:solidFill>
              <a:effectLst>
                <a:outerShdw blurRad="38100" dist="38100" dir="2700000" algn="tl">
                  <a:srgbClr val="000000">
                    <a:alpha val="43137"/>
                  </a:srgbClr>
                </a:outerShdw>
              </a:effectLst>
            </a:endParaRPr>
          </a:p>
        </p:txBody>
      </p:sp>
      <p:sp>
        <p:nvSpPr>
          <p:cNvPr id="14" name="Content Placeholder 2">
            <a:extLst>
              <a:ext uri="{FF2B5EF4-FFF2-40B4-BE49-F238E27FC236}">
                <a16:creationId xmlns:a16="http://schemas.microsoft.com/office/drawing/2014/main" id="{1F83215D-2938-4915-9C53-FDF71E3F0E14}"/>
              </a:ext>
            </a:extLst>
          </p:cNvPr>
          <p:cNvSpPr>
            <a:spLocks noGrp="1"/>
          </p:cNvSpPr>
          <p:nvPr>
            <p:ph idx="1" hasCustomPrompt="1"/>
          </p:nvPr>
        </p:nvSpPr>
        <p:spPr>
          <a:xfrm>
            <a:off x="6392583" y="5377543"/>
            <a:ext cx="4434721" cy="978806"/>
          </a:xfrm>
        </p:spPr>
        <p:txBody>
          <a:bodyPr anchor="t">
            <a:normAutofit/>
          </a:bodyPr>
          <a:lstStyle>
            <a:lvl1pPr marL="0" indent="0">
              <a:buNone/>
              <a:defRPr sz="1800"/>
            </a:lvl1pPr>
          </a:lstStyle>
          <a:p>
            <a:r>
              <a:rPr lang="en-US" sz="1800" dirty="0">
                <a:cs typeface="Calibri"/>
              </a:rPr>
              <a:t>Click to edit master text style</a:t>
            </a:r>
          </a:p>
        </p:txBody>
      </p:sp>
      <p:cxnSp>
        <p:nvCxnSpPr>
          <p:cNvPr id="18" name="Straight Connector 17">
            <a:extLst>
              <a:ext uri="{FF2B5EF4-FFF2-40B4-BE49-F238E27FC236}">
                <a16:creationId xmlns:a16="http://schemas.microsoft.com/office/drawing/2014/main" id="{AB8238B2-89F4-4CBF-8949-A4979F889CE8}"/>
              </a:ext>
              <a:ext uri="{C183D7F6-B498-43B3-948B-1728B52AA6E4}">
                <adec:decorative xmlns:adec="http://schemas.microsoft.com/office/drawing/2017/decorative" val="1"/>
              </a:ext>
            </a:extLst>
          </p:cNvPr>
          <p:cNvCxnSpPr>
            <a:cxnSpLocks/>
          </p:cNvCxnSpPr>
          <p:nvPr userDrawn="1"/>
        </p:nvCxnSpPr>
        <p:spPr>
          <a:xfrm>
            <a:off x="11586162" y="3610394"/>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1" name="Footer Placeholder 3">
            <a:extLst>
              <a:ext uri="{FF2B5EF4-FFF2-40B4-BE49-F238E27FC236}">
                <a16:creationId xmlns:a16="http://schemas.microsoft.com/office/drawing/2014/main" id="{EF28DA37-6556-4F96-9D80-0B084FB282B2}"/>
              </a:ext>
            </a:extLst>
          </p:cNvPr>
          <p:cNvSpPr>
            <a:spLocks noGrp="1"/>
          </p:cNvSpPr>
          <p:nvPr>
            <p:ph type="ftr" sz="quarter" idx="13"/>
          </p:nvPr>
        </p:nvSpPr>
        <p:spPr>
          <a:xfrm rot="16200000">
            <a:off x="9812116" y="1591485"/>
            <a:ext cx="3548094" cy="365125"/>
          </a:xfrm>
        </p:spPr>
        <p:txBody>
          <a:bodyPr/>
          <a:lstStyle/>
          <a:p>
            <a:r>
              <a:rPr lang="en-US" dirty="0"/>
              <a:t>Sample footer text</a:t>
            </a:r>
          </a:p>
        </p:txBody>
      </p:sp>
      <p:sp>
        <p:nvSpPr>
          <p:cNvPr id="12" name="Slide Number Placeholder 4">
            <a:extLst>
              <a:ext uri="{FF2B5EF4-FFF2-40B4-BE49-F238E27FC236}">
                <a16:creationId xmlns:a16="http://schemas.microsoft.com/office/drawing/2014/main" id="{6928D1E0-21A1-4EC2-B776-3F8703D3A0E9}"/>
              </a:ext>
            </a:extLst>
          </p:cNvPr>
          <p:cNvSpPr>
            <a:spLocks noGrp="1"/>
          </p:cNvSpPr>
          <p:nvPr>
            <p:ph type="sldNum" sz="quarter" idx="14"/>
          </p:nvPr>
        </p:nvSpPr>
        <p:spPr>
          <a:xfrm>
            <a:off x="8610600" y="6356350"/>
            <a:ext cx="2743200"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917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9" y="1681163"/>
            <a:ext cx="328220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9" y="2505075"/>
            <a:ext cx="3282206" cy="3684588"/>
          </a:xfrm>
        </p:spPr>
        <p:txBody>
          <a:bodyPr>
            <a:noAutofit/>
          </a:bodyPr>
          <a:lstStyle>
            <a:lvl1pPr>
              <a:lnSpc>
                <a:spcPts val="2500"/>
              </a:lnSpc>
              <a:defRPr sz="2000"/>
            </a:lvl1pPr>
            <a:lvl2pPr>
              <a:lnSpc>
                <a:spcPts val="2500"/>
              </a:lnSpc>
              <a:defRPr sz="2000"/>
            </a:lvl2pPr>
            <a:lvl3pPr>
              <a:lnSpc>
                <a:spcPts val="2500"/>
              </a:lnSpc>
              <a:defRPr sz="2000"/>
            </a:lvl3pPr>
            <a:lvl4pPr>
              <a:lnSpc>
                <a:spcPts val="2500"/>
              </a:lnSpc>
              <a:defRPr sz="2000"/>
            </a:lvl4pPr>
            <a:lvl5pPr>
              <a:lnSpc>
                <a:spcPts val="25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446815" y="1681163"/>
            <a:ext cx="329837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446815" y="2505075"/>
            <a:ext cx="3298370" cy="3684588"/>
          </a:xfrm>
        </p:spPr>
        <p:txBody>
          <a:bodyPr>
            <a:noAutofit/>
          </a:bodyPr>
          <a:lstStyle>
            <a:lvl1pPr>
              <a:lnSpc>
                <a:spcPts val="2500"/>
              </a:lnSpc>
              <a:defRPr sz="2000"/>
            </a:lvl1pPr>
            <a:lvl2pPr>
              <a:lnSpc>
                <a:spcPts val="2500"/>
              </a:lnSpc>
              <a:defRPr sz="2000"/>
            </a:lvl2pPr>
            <a:lvl3pPr>
              <a:lnSpc>
                <a:spcPts val="2500"/>
              </a:lnSpc>
              <a:defRPr sz="2000"/>
            </a:lvl3pPr>
            <a:lvl4pPr>
              <a:lnSpc>
                <a:spcPts val="2500"/>
              </a:lnSpc>
              <a:defRPr sz="2000"/>
            </a:lvl4pPr>
            <a:lvl5pPr>
              <a:lnSpc>
                <a:spcPts val="25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lvl1pPr>
              <a:defRPr/>
            </a:lvl1pPr>
          </a:lstStyle>
          <a:p>
            <a:r>
              <a:rPr lang="en-US"/>
              <a:t>20xx</a:t>
            </a:r>
            <a:endParaRPr lang="en-US" dirty="0"/>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94A09A9-5501-47C1-A89A-A340965A2BE2}" type="slidenum">
              <a:rPr lang="en-US" smtClean="0"/>
              <a:t>‹#›</a:t>
            </a:fld>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1" name="Text Placeholder 4">
            <a:extLst>
              <a:ext uri="{FF2B5EF4-FFF2-40B4-BE49-F238E27FC236}">
                <a16:creationId xmlns:a16="http://schemas.microsoft.com/office/drawing/2014/main" id="{EF0B73B7-7EF9-4436-8B85-AC6CB551C086}"/>
              </a:ext>
            </a:extLst>
          </p:cNvPr>
          <p:cNvSpPr>
            <a:spLocks noGrp="1"/>
          </p:cNvSpPr>
          <p:nvPr>
            <p:ph type="body" sz="quarter" idx="13"/>
          </p:nvPr>
        </p:nvSpPr>
        <p:spPr>
          <a:xfrm>
            <a:off x="8053841" y="1681163"/>
            <a:ext cx="329837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012A1950-E837-4678-94B1-FA24467145A1}"/>
              </a:ext>
            </a:extLst>
          </p:cNvPr>
          <p:cNvSpPr>
            <a:spLocks noGrp="1"/>
          </p:cNvSpPr>
          <p:nvPr>
            <p:ph sz="quarter" idx="14"/>
          </p:nvPr>
        </p:nvSpPr>
        <p:spPr>
          <a:xfrm>
            <a:off x="8053841" y="2505075"/>
            <a:ext cx="3298370" cy="3684588"/>
          </a:xfrm>
        </p:spPr>
        <p:txBody>
          <a:bodyPr>
            <a:noAutofit/>
          </a:bodyPr>
          <a:lstStyle>
            <a:lvl1pPr>
              <a:lnSpc>
                <a:spcPts val="2500"/>
              </a:lnSpc>
              <a:defRPr sz="2000"/>
            </a:lvl1pPr>
            <a:lvl2pPr>
              <a:lnSpc>
                <a:spcPts val="2500"/>
              </a:lnSpc>
              <a:defRPr sz="2000"/>
            </a:lvl2pPr>
            <a:lvl3pPr>
              <a:lnSpc>
                <a:spcPts val="2500"/>
              </a:lnSpc>
              <a:defRPr sz="2000"/>
            </a:lvl3pPr>
            <a:lvl4pPr>
              <a:lnSpc>
                <a:spcPts val="2500"/>
              </a:lnSpc>
              <a:defRPr sz="2000"/>
            </a:lvl4pPr>
            <a:lvl5pPr>
              <a:lnSpc>
                <a:spcPts val="25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Graphic 15">
            <a:extLst>
              <a:ext uri="{FF2B5EF4-FFF2-40B4-BE49-F238E27FC236}">
                <a16:creationId xmlns:a16="http://schemas.microsoft.com/office/drawing/2014/main" id="{C425DB15-1B5A-4780-98B4-C0921A42F5E2}"/>
              </a:ext>
              <a:ext uri="{C183D7F6-B498-43B3-948B-1728B52AA6E4}">
                <adec:decorative xmlns:adec="http://schemas.microsoft.com/office/drawing/2017/decorative" val="1"/>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96A2980-FE4D-41BC-9B3F-DEC465C64C2D}"/>
              </a:ext>
              <a:ext uri="{C183D7F6-B498-43B3-948B-1728B52AA6E4}">
                <adec:decorative xmlns:adec="http://schemas.microsoft.com/office/drawing/2017/decorative" val="1"/>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5" name="Graphic 14">
            <a:extLst>
              <a:ext uri="{FF2B5EF4-FFF2-40B4-BE49-F238E27FC236}">
                <a16:creationId xmlns:a16="http://schemas.microsoft.com/office/drawing/2014/main" id="{2BBEE260-2DCA-4E68-9719-2D94DA7933BA}"/>
              </a:ext>
              <a:ext uri="{C183D7F6-B498-43B3-948B-1728B52AA6E4}">
                <adec:decorative xmlns:adec="http://schemas.microsoft.com/office/drawing/2017/decorative" val="1"/>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41850274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8E95D367-78A2-47F5-B8D8-808AF3A34589}"/>
              </a:ext>
              <a:ext uri="{C183D7F6-B498-43B3-948B-1728B52AA6E4}">
                <adec:decorative xmlns:adec="http://schemas.microsoft.com/office/drawing/2017/decorative" val="1"/>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8" name="Graphic 11">
            <a:extLst>
              <a:ext uri="{FF2B5EF4-FFF2-40B4-BE49-F238E27FC236}">
                <a16:creationId xmlns:a16="http://schemas.microsoft.com/office/drawing/2014/main" id="{6109EF88-13AD-41C1-97AF-8C27729818AE}"/>
              </a:ext>
              <a:ext uri="{C183D7F6-B498-43B3-948B-1728B52AA6E4}">
                <adec:decorative xmlns:adec="http://schemas.microsoft.com/office/drawing/2017/decorative" val="1"/>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9" name="Graphic 10">
            <a:extLst>
              <a:ext uri="{FF2B5EF4-FFF2-40B4-BE49-F238E27FC236}">
                <a16:creationId xmlns:a16="http://schemas.microsoft.com/office/drawing/2014/main" id="{45E9990E-4826-4D59-9C78-9A4A6CA115C1}"/>
              </a:ext>
              <a:ext uri="{C183D7F6-B498-43B3-948B-1728B52AA6E4}">
                <adec:decorative xmlns:adec="http://schemas.microsoft.com/office/drawing/2017/decorative" val="1"/>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78F2C717-2A7A-4268-8EAA-2647EC66720C}"/>
              </a:ext>
            </a:extLst>
          </p:cNvPr>
          <p:cNvSpPr>
            <a:spLocks noGrp="1"/>
          </p:cNvSpPr>
          <p:nvPr>
            <p:ph type="title"/>
          </p:nvPr>
        </p:nvSpPr>
        <p:spPr>
          <a:xfrm>
            <a:off x="838200" y="989031"/>
            <a:ext cx="4984628" cy="1491339"/>
          </a:xfrm>
        </p:spPr>
        <p:txBody>
          <a:bodyPr anchor="b">
            <a:normAutofit/>
          </a:bodyPr>
          <a:lstStyle>
            <a:lvl1pPr>
              <a:defRPr sz="5400"/>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FAFC668B-6914-4B3A-B7DF-20E1580B17B9}"/>
              </a:ext>
            </a:extLst>
          </p:cNvPr>
          <p:cNvSpPr>
            <a:spLocks noGrp="1"/>
          </p:cNvSpPr>
          <p:nvPr>
            <p:ph type="body" sz="quarter" idx="15"/>
          </p:nvPr>
        </p:nvSpPr>
        <p:spPr>
          <a:xfrm>
            <a:off x="838200" y="2814530"/>
            <a:ext cx="4984628" cy="3359258"/>
          </a:xfrm>
        </p:spPr>
        <p:txBody>
          <a:bodyPr>
            <a:normAutofit/>
          </a:bodyPr>
          <a:lstStyle>
            <a:lvl1pPr marL="0" indent="0">
              <a:buNone/>
              <a:defRPr lang="en-US" sz="1800" kern="1200" dirty="0" smtClean="0">
                <a:solidFill>
                  <a:schemeClr val="tx1"/>
                </a:solidFill>
                <a:latin typeface="+mn-lt"/>
                <a:ea typeface="+mn-ea"/>
                <a:cs typeface="+mn-cs"/>
              </a:defRPr>
            </a:lvl1pPr>
          </a:lstStyle>
          <a:p>
            <a:pPr lvl="0"/>
            <a:r>
              <a:rPr lang="en-US"/>
              <a:t>Click to edit Master text styles</a:t>
            </a:r>
          </a:p>
        </p:txBody>
      </p:sp>
      <p:sp>
        <p:nvSpPr>
          <p:cNvPr id="10" name="Picture Placeholder 9">
            <a:extLst>
              <a:ext uri="{FF2B5EF4-FFF2-40B4-BE49-F238E27FC236}">
                <a16:creationId xmlns:a16="http://schemas.microsoft.com/office/drawing/2014/main" id="{97407AA4-CC80-45E8-B78C-F0CF17563888}"/>
              </a:ext>
            </a:extLst>
          </p:cNvPr>
          <p:cNvSpPr>
            <a:spLocks noGrp="1"/>
          </p:cNvSpPr>
          <p:nvPr>
            <p:ph type="pic" sz="quarter" idx="13"/>
          </p:nvPr>
        </p:nvSpPr>
        <p:spPr>
          <a:xfrm>
            <a:off x="7464666" y="1678220"/>
            <a:ext cx="4267645" cy="4267645"/>
          </a:xfrm>
          <a:custGeom>
            <a:avLst/>
            <a:gdLst>
              <a:gd name="connsiteX0" fmla="*/ 2133823 w 4267645"/>
              <a:gd name="connsiteY0" fmla="*/ 0 h 4267645"/>
              <a:gd name="connsiteX1" fmla="*/ 4267645 w 4267645"/>
              <a:gd name="connsiteY1" fmla="*/ 2133823 h 4267645"/>
              <a:gd name="connsiteX2" fmla="*/ 2133823 w 4267645"/>
              <a:gd name="connsiteY2" fmla="*/ 4267645 h 4267645"/>
              <a:gd name="connsiteX3" fmla="*/ 0 w 4267645"/>
              <a:gd name="connsiteY3" fmla="*/ 2133823 h 4267645"/>
              <a:gd name="connsiteX4" fmla="*/ 2133823 w 4267645"/>
              <a:gd name="connsiteY4" fmla="*/ 0 h 4267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7645" h="4267645">
                <a:moveTo>
                  <a:pt x="2133823" y="0"/>
                </a:moveTo>
                <a:cubicBezTo>
                  <a:pt x="3312299" y="0"/>
                  <a:pt x="4267645" y="955346"/>
                  <a:pt x="4267645" y="2133823"/>
                </a:cubicBezTo>
                <a:cubicBezTo>
                  <a:pt x="4267645" y="3312300"/>
                  <a:pt x="3312299" y="4267645"/>
                  <a:pt x="2133823" y="4267645"/>
                </a:cubicBezTo>
                <a:cubicBezTo>
                  <a:pt x="955346" y="4267645"/>
                  <a:pt x="0" y="3312300"/>
                  <a:pt x="0" y="2133823"/>
                </a:cubicBezTo>
                <a:cubicBezTo>
                  <a:pt x="0" y="955346"/>
                  <a:pt x="955346" y="0"/>
                  <a:pt x="2133823" y="0"/>
                </a:cubicBezTo>
                <a:close/>
              </a:path>
            </a:pathLst>
          </a:custGeom>
        </p:spPr>
        <p:txBody>
          <a:bodyPr wrap="square" anchor="ctr">
            <a:noAutofit/>
          </a:bodyPr>
          <a:lstStyle>
            <a:lvl1pPr algn="ctr">
              <a:defRPr/>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C158C582-BD9C-49F9-8097-36611CFF1643}"/>
              </a:ext>
            </a:extLst>
          </p:cNvPr>
          <p:cNvSpPr>
            <a:spLocks noGrp="1"/>
          </p:cNvSpPr>
          <p:nvPr>
            <p:ph type="dt" sz="half" idx="16"/>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274EACB3-0A23-4032-B5B1-266A253C2C8B}"/>
              </a:ext>
            </a:extLst>
          </p:cNvPr>
          <p:cNvSpPr>
            <a:spLocks noGrp="1"/>
          </p:cNvSpPr>
          <p:nvPr>
            <p:ph type="ftr" sz="quarter" idx="17"/>
          </p:nvPr>
        </p:nvSpPr>
        <p:spPr>
          <a:xfrm>
            <a:off x="7962190" y="623907"/>
            <a:ext cx="4114800" cy="365125"/>
          </a:xfrm>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21FC0B42-8B5D-47B8-8E1E-5BAA45A8478A}"/>
              </a:ext>
            </a:extLst>
          </p:cNvPr>
          <p:cNvSpPr>
            <a:spLocks noGrp="1"/>
          </p:cNvSpPr>
          <p:nvPr>
            <p:ph type="sldNum" sz="quarter" idx="18"/>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3958374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losing">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6CDB3-CB80-4B55-AA7A-C57DCAC8B79B}"/>
              </a:ext>
            </a:extLst>
          </p:cNvPr>
          <p:cNvSpPr>
            <a:spLocks noGrp="1"/>
          </p:cNvSpPr>
          <p:nvPr>
            <p:ph type="title"/>
          </p:nvPr>
        </p:nvSpPr>
        <p:spPr>
          <a:xfrm>
            <a:off x="1604908" y="894110"/>
            <a:ext cx="5181735" cy="2534890"/>
          </a:xfrm>
        </p:spPr>
        <p:txBody>
          <a:bodyPr anchor="b">
            <a:noAutofit/>
          </a:bodyPr>
          <a:lstStyle>
            <a:lvl1pPr>
              <a:defRPr lang="en-US" sz="5400" b="1" kern="1200" spc="400" baseline="0" dirty="0">
                <a:solidFill>
                  <a:schemeClr val="bg1"/>
                </a:solidFill>
                <a:latin typeface="+mn-lt"/>
                <a:ea typeface="+mj-ea"/>
                <a:cs typeface="+mj-cs"/>
              </a:defRPr>
            </a:lvl1pPr>
          </a:lstStyle>
          <a:p>
            <a:r>
              <a:rPr lang="en-US"/>
              <a:t>Click to edit Master title style</a:t>
            </a:r>
            <a:endParaRPr lang="en-US" dirty="0"/>
          </a:p>
        </p:txBody>
      </p:sp>
      <p:sp>
        <p:nvSpPr>
          <p:cNvPr id="24" name="Graphic 13">
            <a:extLst>
              <a:ext uri="{FF2B5EF4-FFF2-40B4-BE49-F238E27FC236}">
                <a16:creationId xmlns:a16="http://schemas.microsoft.com/office/drawing/2014/main" id="{EFD46DF2-E81B-4E77-B06D-F09DC585313D}"/>
              </a:ext>
              <a:ext uri="{C183D7F6-B498-43B3-948B-1728B52AA6E4}">
                <adec:decorative xmlns:adec="http://schemas.microsoft.com/office/drawing/2017/decorative" val="1"/>
              </a:ext>
            </a:extLst>
          </p:cNvPr>
          <p:cNvSpPr/>
          <p:nvPr userDrawn="1"/>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6" name="Graphic 12">
            <a:extLst>
              <a:ext uri="{FF2B5EF4-FFF2-40B4-BE49-F238E27FC236}">
                <a16:creationId xmlns:a16="http://schemas.microsoft.com/office/drawing/2014/main" id="{D044CC36-2EFF-44B0-90A3-986DACB7E88C}"/>
              </a:ext>
              <a:ext uri="{C183D7F6-B498-43B3-948B-1728B52AA6E4}">
                <adec:decorative xmlns:adec="http://schemas.microsoft.com/office/drawing/2017/decorative" val="1"/>
              </a:ext>
            </a:extLst>
          </p:cNvPr>
          <p:cNvSpPr/>
          <p:nvPr userDrawn="1"/>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8" name="Graphic 15">
            <a:extLst>
              <a:ext uri="{FF2B5EF4-FFF2-40B4-BE49-F238E27FC236}">
                <a16:creationId xmlns:a16="http://schemas.microsoft.com/office/drawing/2014/main" id="{AAA3D090-A815-4AF9-88CE-94F0B7DD36E3}"/>
              </a:ext>
              <a:ext uri="{C183D7F6-B498-43B3-948B-1728B52AA6E4}">
                <adec:decorative xmlns:adec="http://schemas.microsoft.com/office/drawing/2017/decorative" val="1"/>
              </a:ext>
            </a:extLst>
          </p:cNvPr>
          <p:cNvSpPr/>
          <p:nvPr userDrawn="1"/>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40" name="Text Placeholder 39">
            <a:extLst>
              <a:ext uri="{FF2B5EF4-FFF2-40B4-BE49-F238E27FC236}">
                <a16:creationId xmlns:a16="http://schemas.microsoft.com/office/drawing/2014/main" id="{498169C0-3B43-43E5-AC66-3B5B27A46602}"/>
              </a:ext>
            </a:extLst>
          </p:cNvPr>
          <p:cNvSpPr>
            <a:spLocks noGrp="1"/>
          </p:cNvSpPr>
          <p:nvPr>
            <p:ph type="body" sz="quarter" idx="16"/>
          </p:nvPr>
        </p:nvSpPr>
        <p:spPr>
          <a:xfrm>
            <a:off x="1604905" y="3728425"/>
            <a:ext cx="5181735" cy="2534890"/>
          </a:xfrm>
        </p:spPr>
        <p:txBody>
          <a:bodyPr>
            <a:normAutofit/>
          </a:bodyPr>
          <a:lstStyle>
            <a:lvl1pPr marL="0" indent="0">
              <a:buNone/>
              <a:defRPr lang="en-US" sz="2000" kern="1200" dirty="0" smtClean="0">
                <a:solidFill>
                  <a:schemeClr val="bg1"/>
                </a:solidFill>
                <a:latin typeface="+mn-lt"/>
                <a:ea typeface="+mn-ea"/>
                <a:cs typeface="+mn-cs"/>
              </a:defRPr>
            </a:lvl1pPr>
          </a:lstStyle>
          <a:p>
            <a:pPr lvl="0"/>
            <a:r>
              <a:rPr lang="en-US"/>
              <a:t>Click to edit Master text styles</a:t>
            </a:r>
          </a:p>
        </p:txBody>
      </p:sp>
      <p:sp>
        <p:nvSpPr>
          <p:cNvPr id="17" name="Picture Placeholder 16">
            <a:extLst>
              <a:ext uri="{FF2B5EF4-FFF2-40B4-BE49-F238E27FC236}">
                <a16:creationId xmlns:a16="http://schemas.microsoft.com/office/drawing/2014/main" id="{77F553A0-E179-4D32-97DB-0F367996796B}"/>
              </a:ext>
            </a:extLst>
          </p:cNvPr>
          <p:cNvSpPr>
            <a:spLocks noGrp="1"/>
          </p:cNvSpPr>
          <p:nvPr>
            <p:ph type="pic" sz="quarter" idx="14"/>
          </p:nvPr>
        </p:nvSpPr>
        <p:spPr>
          <a:xfrm>
            <a:off x="7130003" y="1856226"/>
            <a:ext cx="2040674" cy="2040674"/>
          </a:xfrm>
          <a:custGeom>
            <a:avLst/>
            <a:gdLst>
              <a:gd name="connsiteX0" fmla="*/ 1020337 w 2040674"/>
              <a:gd name="connsiteY0" fmla="*/ 0 h 2040674"/>
              <a:gd name="connsiteX1" fmla="*/ 2040674 w 2040674"/>
              <a:gd name="connsiteY1" fmla="*/ 1020337 h 2040674"/>
              <a:gd name="connsiteX2" fmla="*/ 1020337 w 2040674"/>
              <a:gd name="connsiteY2" fmla="*/ 2040674 h 2040674"/>
              <a:gd name="connsiteX3" fmla="*/ 0 w 2040674"/>
              <a:gd name="connsiteY3" fmla="*/ 1020337 h 2040674"/>
              <a:gd name="connsiteX4" fmla="*/ 1020337 w 2040674"/>
              <a:gd name="connsiteY4" fmla="*/ 0 h 2040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0674" h="2040674">
                <a:moveTo>
                  <a:pt x="1020337" y="0"/>
                </a:moveTo>
                <a:cubicBezTo>
                  <a:pt x="1583854" y="0"/>
                  <a:pt x="2040674" y="456820"/>
                  <a:pt x="2040674" y="1020337"/>
                </a:cubicBezTo>
                <a:cubicBezTo>
                  <a:pt x="2040674" y="1583854"/>
                  <a:pt x="1583854" y="2040674"/>
                  <a:pt x="1020337" y="2040674"/>
                </a:cubicBezTo>
                <a:cubicBezTo>
                  <a:pt x="456820" y="2040674"/>
                  <a:pt x="0" y="1583854"/>
                  <a:pt x="0" y="1020337"/>
                </a:cubicBezTo>
                <a:cubicBezTo>
                  <a:pt x="0" y="456820"/>
                  <a:pt x="456820" y="0"/>
                  <a:pt x="1020337" y="0"/>
                </a:cubicBezTo>
                <a:close/>
              </a:path>
            </a:pathLst>
          </a:custGeom>
        </p:spPr>
        <p:txBody>
          <a:bodyPr wrap="square" anchor="ctr">
            <a:noAutofit/>
          </a:bodyPr>
          <a:lstStyle>
            <a:lvl1pPr algn="ctr">
              <a:defRPr/>
            </a:lvl1pPr>
          </a:lstStyle>
          <a:p>
            <a:r>
              <a:rPr lang="en-US"/>
              <a:t>Click icon to add picture</a:t>
            </a:r>
            <a:endParaRPr lang="en-US" dirty="0"/>
          </a:p>
        </p:txBody>
      </p:sp>
      <p:sp>
        <p:nvSpPr>
          <p:cNvPr id="14" name="Picture Placeholder 13">
            <a:extLst>
              <a:ext uri="{FF2B5EF4-FFF2-40B4-BE49-F238E27FC236}">
                <a16:creationId xmlns:a16="http://schemas.microsoft.com/office/drawing/2014/main" id="{C9BD1CE3-05F6-44F6-B6FB-EB60AB96BE50}"/>
              </a:ext>
            </a:extLst>
          </p:cNvPr>
          <p:cNvSpPr>
            <a:spLocks noGrp="1"/>
          </p:cNvSpPr>
          <p:nvPr>
            <p:ph type="pic" sz="quarter" idx="13"/>
          </p:nvPr>
        </p:nvSpPr>
        <p:spPr>
          <a:xfrm>
            <a:off x="9325160" y="0"/>
            <a:ext cx="2866840" cy="2925044"/>
          </a:xfrm>
          <a:custGeom>
            <a:avLst/>
            <a:gdLst>
              <a:gd name="connsiteX0" fmla="*/ 1437601 w 2866840"/>
              <a:gd name="connsiteY0" fmla="*/ 0 h 2925044"/>
              <a:gd name="connsiteX1" fmla="*/ 1488735 w 2866840"/>
              <a:gd name="connsiteY1" fmla="*/ 0 h 2925044"/>
              <a:gd name="connsiteX2" fmla="*/ 1612768 w 2866840"/>
              <a:gd name="connsiteY2" fmla="*/ 6263 h 2925044"/>
              <a:gd name="connsiteX3" fmla="*/ 2860554 w 2866840"/>
              <a:gd name="connsiteY3" fmla="*/ 1026775 h 2925044"/>
              <a:gd name="connsiteX4" fmla="*/ 2866840 w 2866840"/>
              <a:gd name="connsiteY4" fmla="*/ 1051223 h 2925044"/>
              <a:gd name="connsiteX5" fmla="*/ 2866840 w 2866840"/>
              <a:gd name="connsiteY5" fmla="*/ 1872530 h 2925044"/>
              <a:gd name="connsiteX6" fmla="*/ 2860554 w 2866840"/>
              <a:gd name="connsiteY6" fmla="*/ 1896978 h 2925044"/>
              <a:gd name="connsiteX7" fmla="*/ 1463168 w 2866840"/>
              <a:gd name="connsiteY7" fmla="*/ 2925044 h 2925044"/>
              <a:gd name="connsiteX8" fmla="*/ 0 w 2866840"/>
              <a:gd name="connsiteY8" fmla="*/ 1461877 h 2925044"/>
              <a:gd name="connsiteX9" fmla="*/ 1313568 w 2866840"/>
              <a:gd name="connsiteY9" fmla="*/ 6263 h 292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66840" h="2925044">
                <a:moveTo>
                  <a:pt x="1437601" y="0"/>
                </a:moveTo>
                <a:lnTo>
                  <a:pt x="1488735" y="0"/>
                </a:lnTo>
                <a:lnTo>
                  <a:pt x="1612768" y="6263"/>
                </a:lnTo>
                <a:cubicBezTo>
                  <a:pt x="2203017" y="66206"/>
                  <a:pt x="2689551" y="476982"/>
                  <a:pt x="2860554" y="1026775"/>
                </a:cubicBezTo>
                <a:lnTo>
                  <a:pt x="2866840" y="1051223"/>
                </a:lnTo>
                <a:lnTo>
                  <a:pt x="2866840" y="1872530"/>
                </a:lnTo>
                <a:lnTo>
                  <a:pt x="2860554" y="1896978"/>
                </a:lnTo>
                <a:cubicBezTo>
                  <a:pt x="2675300" y="2492588"/>
                  <a:pt x="2119737" y="2925044"/>
                  <a:pt x="1463168" y="2925044"/>
                </a:cubicBezTo>
                <a:cubicBezTo>
                  <a:pt x="655082" y="2925044"/>
                  <a:pt x="0" y="2269962"/>
                  <a:pt x="0" y="1461877"/>
                </a:cubicBezTo>
                <a:cubicBezTo>
                  <a:pt x="0" y="704296"/>
                  <a:pt x="575756" y="81192"/>
                  <a:pt x="1313568" y="6263"/>
                </a:cubicBezTo>
                <a:close/>
              </a:path>
            </a:pathLst>
          </a:custGeom>
        </p:spPr>
        <p:txBody>
          <a:bodyPr wrap="square" anchor="ctr">
            <a:noAutofit/>
          </a:bodyPr>
          <a:lstStyle>
            <a:lvl1pPr algn="ctr">
              <a:defRPr/>
            </a:lvl1pPr>
          </a:lstStyle>
          <a:p>
            <a:r>
              <a:rPr lang="en-US"/>
              <a:t>Click icon to add picture</a:t>
            </a:r>
            <a:endParaRPr lang="en-US" dirty="0"/>
          </a:p>
        </p:txBody>
      </p:sp>
      <p:sp>
        <p:nvSpPr>
          <p:cNvPr id="20" name="Picture Placeholder 19">
            <a:extLst>
              <a:ext uri="{FF2B5EF4-FFF2-40B4-BE49-F238E27FC236}">
                <a16:creationId xmlns:a16="http://schemas.microsoft.com/office/drawing/2014/main" id="{86562173-D9DF-4B80-B41C-B2366D8F2CC9}"/>
              </a:ext>
            </a:extLst>
          </p:cNvPr>
          <p:cNvSpPr>
            <a:spLocks noGrp="1"/>
          </p:cNvSpPr>
          <p:nvPr>
            <p:ph type="pic" sz="quarter" idx="15"/>
          </p:nvPr>
        </p:nvSpPr>
        <p:spPr>
          <a:xfrm>
            <a:off x="8465227" y="3267983"/>
            <a:ext cx="3726773" cy="3590017"/>
          </a:xfrm>
          <a:custGeom>
            <a:avLst/>
            <a:gdLst>
              <a:gd name="connsiteX0" fmla="*/ 2272751 w 3726773"/>
              <a:gd name="connsiteY0" fmla="*/ 0 h 3590017"/>
              <a:gd name="connsiteX1" fmla="*/ 3718432 w 3726773"/>
              <a:gd name="connsiteY1" fmla="*/ 518986 h 3590017"/>
              <a:gd name="connsiteX2" fmla="*/ 3726773 w 3726773"/>
              <a:gd name="connsiteY2" fmla="*/ 526567 h 3590017"/>
              <a:gd name="connsiteX3" fmla="*/ 3726773 w 3726773"/>
              <a:gd name="connsiteY3" fmla="*/ 3590017 h 3590017"/>
              <a:gd name="connsiteX4" fmla="*/ 422959 w 3726773"/>
              <a:gd name="connsiteY4" fmla="*/ 3590017 h 3590017"/>
              <a:gd name="connsiteX5" fmla="*/ 388150 w 3726773"/>
              <a:gd name="connsiteY5" fmla="*/ 3543469 h 3590017"/>
              <a:gd name="connsiteX6" fmla="*/ 0 w 3726773"/>
              <a:gd name="connsiteY6" fmla="*/ 2272752 h 3590017"/>
              <a:gd name="connsiteX7" fmla="*/ 2272751 w 3726773"/>
              <a:gd name="connsiteY7" fmla="*/ 0 h 3590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26773" h="3590017">
                <a:moveTo>
                  <a:pt x="2272751" y="0"/>
                </a:moveTo>
                <a:cubicBezTo>
                  <a:pt x="2821903" y="0"/>
                  <a:pt x="3325566" y="194765"/>
                  <a:pt x="3718432" y="518986"/>
                </a:cubicBezTo>
                <a:lnTo>
                  <a:pt x="3726773" y="526567"/>
                </a:lnTo>
                <a:lnTo>
                  <a:pt x="3726773" y="3590017"/>
                </a:lnTo>
                <a:lnTo>
                  <a:pt x="422959" y="3590017"/>
                </a:lnTo>
                <a:lnTo>
                  <a:pt x="388150" y="3543469"/>
                </a:lnTo>
                <a:cubicBezTo>
                  <a:pt x="143093" y="3180735"/>
                  <a:pt x="0" y="2743454"/>
                  <a:pt x="0" y="2272752"/>
                </a:cubicBezTo>
                <a:cubicBezTo>
                  <a:pt x="0" y="1017546"/>
                  <a:pt x="1017546" y="0"/>
                  <a:pt x="2272751" y="0"/>
                </a:cubicBezTo>
                <a:close/>
              </a:path>
            </a:pathLst>
          </a:custGeom>
        </p:spPr>
        <p:txBody>
          <a:bodyPr wrap="square" anchor="ctr">
            <a:noAutofit/>
          </a:bodyPr>
          <a:lstStyle>
            <a:lvl1pPr algn="ctr">
              <a:defRPr/>
            </a:lvl1pPr>
          </a:lstStyle>
          <a:p>
            <a:r>
              <a:rPr lang="en-US"/>
              <a:t>Click icon to add picture</a:t>
            </a:r>
            <a:endParaRPr lang="en-US" dirty="0"/>
          </a:p>
        </p:txBody>
      </p:sp>
      <p:sp>
        <p:nvSpPr>
          <p:cNvPr id="15" name="Slide Number Placeholder 8">
            <a:extLst>
              <a:ext uri="{FF2B5EF4-FFF2-40B4-BE49-F238E27FC236}">
                <a16:creationId xmlns:a16="http://schemas.microsoft.com/office/drawing/2014/main" id="{2CFE18B2-C456-4DF2-9D4C-6A9017A6200E}"/>
              </a:ext>
            </a:extLst>
          </p:cNvPr>
          <p:cNvSpPr>
            <a:spLocks noGrp="1"/>
          </p:cNvSpPr>
          <p:nvPr>
            <p:ph type="sldNum" sz="quarter" idx="12"/>
          </p:nvPr>
        </p:nvSpPr>
        <p:spPr>
          <a:xfrm>
            <a:off x="8610600" y="6356350"/>
            <a:ext cx="2743200" cy="365125"/>
          </a:xfrm>
        </p:spPr>
        <p:txBody>
          <a:bodyPr/>
          <a:lstStyle>
            <a:lvl1pPr>
              <a:defRPr>
                <a:solidFill>
                  <a:schemeClr val="bg1"/>
                </a:solidFill>
              </a:defRPr>
            </a:lvl1pPr>
          </a:lstStyle>
          <a:p>
            <a:fld id="{294A09A9-5501-47C1-A89A-A340965A2BE2}" type="slidenum">
              <a:rPr lang="en-US" smtClean="0"/>
              <a:pPr/>
              <a:t>‹#›</a:t>
            </a:fld>
            <a:endParaRPr lang="en-US" dirty="0"/>
          </a:p>
        </p:txBody>
      </p:sp>
      <p:cxnSp>
        <p:nvCxnSpPr>
          <p:cNvPr id="30" name="Straight Connector 29">
            <a:extLst>
              <a:ext uri="{FF2B5EF4-FFF2-40B4-BE49-F238E27FC236}">
                <a16:creationId xmlns:a16="http://schemas.microsoft.com/office/drawing/2014/main" id="{A8ABD619-DC62-4FA6-8ABC-122A5C4B422D}"/>
              </a:ext>
              <a:ext uri="{C183D7F6-B498-43B3-948B-1728B52AA6E4}">
                <adec:decorative xmlns:adec="http://schemas.microsoft.com/office/drawing/2017/decorative" val="1"/>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B78A21E-0201-405E-A386-7A39F8F82F4E}"/>
              </a:ext>
            </a:extLst>
          </p:cNvPr>
          <p:cNvSpPr>
            <a:spLocks noGrp="1"/>
          </p:cNvSpPr>
          <p:nvPr>
            <p:ph type="dt" sz="half" idx="17"/>
          </p:nvPr>
        </p:nvSpPr>
        <p:spPr>
          <a:xfrm>
            <a:off x="1301262" y="218220"/>
            <a:ext cx="2743200" cy="365125"/>
          </a:xfrm>
        </p:spPr>
        <p:txBody>
          <a:bodyPr/>
          <a:lstStyle>
            <a:lvl1pPr>
              <a:defRPr>
                <a:solidFill>
                  <a:schemeClr val="bg1"/>
                </a:solidFill>
              </a:defRPr>
            </a:lvl1pPr>
          </a:lstStyle>
          <a:p>
            <a:r>
              <a:rPr lang="en-US"/>
              <a:t>20xx</a:t>
            </a:r>
            <a:endParaRPr lang="en-US" dirty="0"/>
          </a:p>
        </p:txBody>
      </p:sp>
      <p:sp>
        <p:nvSpPr>
          <p:cNvPr id="4" name="Footer Placeholder 3">
            <a:extLst>
              <a:ext uri="{FF2B5EF4-FFF2-40B4-BE49-F238E27FC236}">
                <a16:creationId xmlns:a16="http://schemas.microsoft.com/office/drawing/2014/main" id="{CC96BABF-2A15-48FB-BA27-BC36B637FCC7}"/>
              </a:ext>
            </a:extLst>
          </p:cNvPr>
          <p:cNvSpPr>
            <a:spLocks noGrp="1"/>
          </p:cNvSpPr>
          <p:nvPr>
            <p:ph type="ftr" sz="quarter" idx="18"/>
          </p:nvPr>
        </p:nvSpPr>
        <p:spPr>
          <a:xfrm rot="16200000">
            <a:off x="-762668" y="4999038"/>
            <a:ext cx="3352802" cy="365125"/>
          </a:xfrm>
        </p:spPr>
        <p:txBody>
          <a:bodyPr/>
          <a:lstStyle>
            <a:lvl1pPr>
              <a:defRPr>
                <a:solidFill>
                  <a:schemeClr val="bg1"/>
                </a:solidFill>
              </a:defRPr>
            </a:lvl1pPr>
          </a:lstStyle>
          <a:p>
            <a:r>
              <a:rPr lang="en-US"/>
              <a:t>Sample footer text</a:t>
            </a:r>
            <a:endParaRPr lang="en-US" dirty="0"/>
          </a:p>
        </p:txBody>
      </p:sp>
    </p:spTree>
    <p:extLst>
      <p:ext uri="{BB962C8B-B14F-4D97-AF65-F5344CB8AC3E}">
        <p14:creationId xmlns:p14="http://schemas.microsoft.com/office/powerpoint/2010/main" val="1931150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am">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1B15A-5639-4D83-9CDE-B6FC231C544D}"/>
              </a:ext>
            </a:extLst>
          </p:cNvPr>
          <p:cNvSpPr>
            <a:spLocks noGrp="1"/>
          </p:cNvSpPr>
          <p:nvPr>
            <p:ph type="title"/>
          </p:nvPr>
        </p:nvSpPr>
        <p:spPr>
          <a:xfrm>
            <a:off x="578724" y="346498"/>
            <a:ext cx="8117654" cy="1325563"/>
          </a:xfrm>
        </p:spPr>
        <p:txBody>
          <a:bodyPr>
            <a:normAutofit/>
          </a:bodyPr>
          <a:lstStyle>
            <a:lvl1pPr>
              <a:defRPr sz="5400" b="1" cap="none" baseline="0">
                <a:solidFill>
                  <a:schemeClr val="bg1"/>
                </a:solidFill>
              </a:defRPr>
            </a:lvl1pPr>
          </a:lstStyle>
          <a:p>
            <a:r>
              <a:rPr lang="en-US"/>
              <a:t>Click to edit Master title style</a:t>
            </a:r>
            <a:endParaRPr lang="en-US" dirty="0"/>
          </a:p>
        </p:txBody>
      </p:sp>
      <p:sp>
        <p:nvSpPr>
          <p:cNvPr id="17" name="Picture Placeholder 16">
            <a:extLst>
              <a:ext uri="{FF2B5EF4-FFF2-40B4-BE49-F238E27FC236}">
                <a16:creationId xmlns:a16="http://schemas.microsoft.com/office/drawing/2014/main" id="{AAB6B174-300F-4F50-A575-00A13C163585}"/>
              </a:ext>
            </a:extLst>
          </p:cNvPr>
          <p:cNvSpPr>
            <a:spLocks noGrp="1"/>
          </p:cNvSpPr>
          <p:nvPr>
            <p:ph type="pic" sz="quarter" idx="10"/>
          </p:nvPr>
        </p:nvSpPr>
        <p:spPr>
          <a:xfrm>
            <a:off x="579438" y="2006600"/>
            <a:ext cx="2286000" cy="2608263"/>
          </a:xfrm>
        </p:spPr>
        <p:txBody>
          <a:bodyPr/>
          <a:lstStyle/>
          <a:p>
            <a:r>
              <a:rPr lang="en-US"/>
              <a:t>Click icon to add picture</a:t>
            </a:r>
            <a:endParaRPr lang="en-US" dirty="0"/>
          </a:p>
        </p:txBody>
      </p:sp>
      <p:sp>
        <p:nvSpPr>
          <p:cNvPr id="18" name="Picture Placeholder 16">
            <a:extLst>
              <a:ext uri="{FF2B5EF4-FFF2-40B4-BE49-F238E27FC236}">
                <a16:creationId xmlns:a16="http://schemas.microsoft.com/office/drawing/2014/main" id="{74E96A81-148E-486F-BEFA-3D3FDB0B412F}"/>
              </a:ext>
            </a:extLst>
          </p:cNvPr>
          <p:cNvSpPr>
            <a:spLocks noGrp="1"/>
          </p:cNvSpPr>
          <p:nvPr>
            <p:ph type="pic" sz="quarter" idx="11"/>
          </p:nvPr>
        </p:nvSpPr>
        <p:spPr>
          <a:xfrm>
            <a:off x="3494908" y="2006380"/>
            <a:ext cx="2286000" cy="2608263"/>
          </a:xfrm>
        </p:spPr>
        <p:txBody>
          <a:bodyPr/>
          <a:lstStyle/>
          <a:p>
            <a:r>
              <a:rPr lang="en-US"/>
              <a:t>Click icon to add picture</a:t>
            </a:r>
            <a:endParaRPr lang="en-US" dirty="0"/>
          </a:p>
        </p:txBody>
      </p:sp>
      <p:sp>
        <p:nvSpPr>
          <p:cNvPr id="19" name="Picture Placeholder 16">
            <a:extLst>
              <a:ext uri="{FF2B5EF4-FFF2-40B4-BE49-F238E27FC236}">
                <a16:creationId xmlns:a16="http://schemas.microsoft.com/office/drawing/2014/main" id="{17F02522-1BD4-4AC9-BBCB-05010ECC0A8B}"/>
              </a:ext>
            </a:extLst>
          </p:cNvPr>
          <p:cNvSpPr>
            <a:spLocks noGrp="1"/>
          </p:cNvSpPr>
          <p:nvPr>
            <p:ph type="pic" sz="quarter" idx="12"/>
          </p:nvPr>
        </p:nvSpPr>
        <p:spPr>
          <a:xfrm>
            <a:off x="6410378" y="2015722"/>
            <a:ext cx="2286000" cy="2608263"/>
          </a:xfrm>
        </p:spPr>
        <p:txBody>
          <a:bodyPr/>
          <a:lstStyle/>
          <a:p>
            <a:r>
              <a:rPr lang="en-US"/>
              <a:t>Click icon to add picture</a:t>
            </a:r>
            <a:endParaRPr lang="en-US" dirty="0"/>
          </a:p>
        </p:txBody>
      </p:sp>
      <p:sp>
        <p:nvSpPr>
          <p:cNvPr id="20" name="Picture Placeholder 16">
            <a:extLst>
              <a:ext uri="{FF2B5EF4-FFF2-40B4-BE49-F238E27FC236}">
                <a16:creationId xmlns:a16="http://schemas.microsoft.com/office/drawing/2014/main" id="{E961DC1B-263A-48A8-89E6-541AC356E525}"/>
              </a:ext>
            </a:extLst>
          </p:cNvPr>
          <p:cNvSpPr>
            <a:spLocks noGrp="1"/>
          </p:cNvSpPr>
          <p:nvPr>
            <p:ph type="pic" sz="quarter" idx="13"/>
          </p:nvPr>
        </p:nvSpPr>
        <p:spPr>
          <a:xfrm>
            <a:off x="9327276" y="2006379"/>
            <a:ext cx="2286000" cy="2608263"/>
          </a:xfrm>
        </p:spPr>
        <p:txBody>
          <a:bodyPr/>
          <a:lstStyle/>
          <a:p>
            <a:r>
              <a:rPr lang="en-US"/>
              <a:t>Click icon to add picture</a:t>
            </a:r>
            <a:endParaRPr lang="en-US" dirty="0"/>
          </a:p>
        </p:txBody>
      </p:sp>
      <p:sp>
        <p:nvSpPr>
          <p:cNvPr id="21" name="Text Placeholder 27">
            <a:extLst>
              <a:ext uri="{FF2B5EF4-FFF2-40B4-BE49-F238E27FC236}">
                <a16:creationId xmlns:a16="http://schemas.microsoft.com/office/drawing/2014/main" id="{2C4443B1-A455-4AF9-BE87-A07EA91F850A}"/>
              </a:ext>
            </a:extLst>
          </p:cNvPr>
          <p:cNvSpPr>
            <a:spLocks noGrp="1"/>
          </p:cNvSpPr>
          <p:nvPr>
            <p:ph type="body" sz="quarter" idx="17" hasCustomPrompt="1"/>
          </p:nvPr>
        </p:nvSpPr>
        <p:spPr>
          <a:xfrm>
            <a:off x="578724" y="5017734"/>
            <a:ext cx="2286000" cy="350292"/>
          </a:xfrm>
        </p:spPr>
        <p:txBody>
          <a:bodyPr>
            <a:noAutofit/>
          </a:bodyPr>
          <a:lstStyle>
            <a:lvl1pPr marL="36900" indent="0" algn="ctr">
              <a:buNone/>
              <a:defRPr lang="en-US" sz="1600" b="1" i="0" kern="1200" cap="all" spc="400" baseline="0" dirty="0" smtClean="0">
                <a:solidFill>
                  <a:schemeClr val="bg1"/>
                </a:solidFill>
                <a:latin typeface="+mn-lt"/>
                <a:ea typeface="+mj-ea"/>
                <a:cs typeface="+mj-cs"/>
              </a:defRPr>
            </a:lvl1pPr>
            <a:lvl2pPr marL="0" indent="0">
              <a:buNone/>
              <a:defRPr/>
            </a:lvl2pPr>
          </a:lstStyle>
          <a:p>
            <a:pPr lvl="0"/>
            <a:r>
              <a:rPr lang="en-US" dirty="0"/>
              <a:t>CLICK TO EDIT</a:t>
            </a:r>
          </a:p>
        </p:txBody>
      </p:sp>
      <p:sp>
        <p:nvSpPr>
          <p:cNvPr id="22" name="Text Placeholder 27">
            <a:extLst>
              <a:ext uri="{FF2B5EF4-FFF2-40B4-BE49-F238E27FC236}">
                <a16:creationId xmlns:a16="http://schemas.microsoft.com/office/drawing/2014/main" id="{EEC7D0BC-E2A5-4FBE-A334-D9FF80B0DD3E}"/>
              </a:ext>
            </a:extLst>
          </p:cNvPr>
          <p:cNvSpPr>
            <a:spLocks noGrp="1"/>
          </p:cNvSpPr>
          <p:nvPr>
            <p:ph type="body" sz="quarter" idx="18"/>
          </p:nvPr>
        </p:nvSpPr>
        <p:spPr>
          <a:xfrm>
            <a:off x="578724" y="5352052"/>
            <a:ext cx="2286000" cy="350292"/>
          </a:xfrm>
        </p:spPr>
        <p:txBody>
          <a:bodyPr>
            <a:noAutofit/>
          </a:bodyPr>
          <a:lstStyle>
            <a:lvl1pPr marL="36900" indent="0" algn="ctr">
              <a:buNone/>
              <a:defRPr lang="en-US" sz="1400" kern="1200" dirty="0" smtClean="0">
                <a:solidFill>
                  <a:schemeClr val="bg1"/>
                </a:solidFill>
                <a:latin typeface="+mn-lt"/>
                <a:ea typeface="+mn-ea"/>
                <a:cs typeface="+mn-cs"/>
              </a:defRPr>
            </a:lvl1pPr>
            <a:lvl2pPr marL="0" indent="0">
              <a:buNone/>
              <a:defRPr/>
            </a:lvl2pPr>
          </a:lstStyle>
          <a:p>
            <a:pPr lvl="0"/>
            <a:r>
              <a:rPr lang="en-US"/>
              <a:t>Click to edit Master text styles</a:t>
            </a:r>
          </a:p>
        </p:txBody>
      </p:sp>
      <p:sp>
        <p:nvSpPr>
          <p:cNvPr id="23" name="Text Placeholder 27">
            <a:extLst>
              <a:ext uri="{FF2B5EF4-FFF2-40B4-BE49-F238E27FC236}">
                <a16:creationId xmlns:a16="http://schemas.microsoft.com/office/drawing/2014/main" id="{0CC80C9C-897F-4C36-8150-427548D8FFCA}"/>
              </a:ext>
            </a:extLst>
          </p:cNvPr>
          <p:cNvSpPr>
            <a:spLocks noGrp="1"/>
          </p:cNvSpPr>
          <p:nvPr>
            <p:ph type="body" sz="quarter" idx="19" hasCustomPrompt="1"/>
          </p:nvPr>
        </p:nvSpPr>
        <p:spPr>
          <a:xfrm>
            <a:off x="3494908" y="5017734"/>
            <a:ext cx="2286000" cy="350292"/>
          </a:xfrm>
        </p:spPr>
        <p:txBody>
          <a:bodyPr>
            <a:noAutofit/>
          </a:bodyPr>
          <a:lstStyle>
            <a:lvl1pPr marL="36900" indent="0" algn="ctr">
              <a:buNone/>
              <a:defRPr lang="en-US" sz="1600" b="1" i="0" kern="1200" cap="all" spc="400" baseline="0" dirty="0" smtClean="0">
                <a:solidFill>
                  <a:schemeClr val="bg1"/>
                </a:solidFill>
                <a:latin typeface="+mn-lt"/>
                <a:ea typeface="+mj-ea"/>
                <a:cs typeface="+mj-cs"/>
              </a:defRPr>
            </a:lvl1pPr>
            <a:lvl2pPr marL="0" indent="0">
              <a:buNone/>
              <a:defRPr/>
            </a:lvl2pPr>
          </a:lstStyle>
          <a:p>
            <a:pPr marL="36900" lvl="0" indent="0" algn="ctr" defTabSz="914400" rtl="0" eaLnBrk="1" latinLnBrk="0" hangingPunct="1">
              <a:lnSpc>
                <a:spcPct val="90000"/>
              </a:lnSpc>
              <a:spcBef>
                <a:spcPts val="1000"/>
              </a:spcBef>
              <a:buFont typeface="Arial" panose="020B0604020202020204" pitchFamily="34" charset="0"/>
              <a:buNone/>
            </a:pPr>
            <a:r>
              <a:rPr lang="en-US" dirty="0"/>
              <a:t>CLICK TO EDIT</a:t>
            </a:r>
          </a:p>
        </p:txBody>
      </p:sp>
      <p:sp>
        <p:nvSpPr>
          <p:cNvPr id="24" name="Text Placeholder 27">
            <a:extLst>
              <a:ext uri="{FF2B5EF4-FFF2-40B4-BE49-F238E27FC236}">
                <a16:creationId xmlns:a16="http://schemas.microsoft.com/office/drawing/2014/main" id="{A621D1DC-4C76-4E2F-A56F-7D7C193776A5}"/>
              </a:ext>
            </a:extLst>
          </p:cNvPr>
          <p:cNvSpPr>
            <a:spLocks noGrp="1"/>
          </p:cNvSpPr>
          <p:nvPr>
            <p:ph type="body" sz="quarter" idx="20"/>
          </p:nvPr>
        </p:nvSpPr>
        <p:spPr>
          <a:xfrm>
            <a:off x="3494908" y="5352052"/>
            <a:ext cx="2286000" cy="350292"/>
          </a:xfrm>
        </p:spPr>
        <p:txBody>
          <a:bodyPr>
            <a:noAutofit/>
          </a:bodyPr>
          <a:lstStyle>
            <a:lvl1pPr marL="36900" indent="0" algn="ctr">
              <a:buNone/>
              <a:defRPr lang="en-US" sz="1400" kern="1200" dirty="0" smtClean="0">
                <a:solidFill>
                  <a:schemeClr val="bg1"/>
                </a:solidFill>
                <a:latin typeface="+mn-lt"/>
                <a:ea typeface="+mn-ea"/>
                <a:cs typeface="+mn-cs"/>
              </a:defRPr>
            </a:lvl1pPr>
            <a:lvl2pPr marL="0" indent="0">
              <a:buNone/>
              <a:defRPr/>
            </a:lvl2pPr>
          </a:lstStyle>
          <a:p>
            <a:pPr lvl="0"/>
            <a:r>
              <a:rPr lang="en-US"/>
              <a:t>Click to edit Master text styles</a:t>
            </a:r>
          </a:p>
        </p:txBody>
      </p:sp>
      <p:sp>
        <p:nvSpPr>
          <p:cNvPr id="25" name="Text Placeholder 27">
            <a:extLst>
              <a:ext uri="{FF2B5EF4-FFF2-40B4-BE49-F238E27FC236}">
                <a16:creationId xmlns:a16="http://schemas.microsoft.com/office/drawing/2014/main" id="{2DF3BDDA-6F5B-42F5-B623-12E87B19908B}"/>
              </a:ext>
            </a:extLst>
          </p:cNvPr>
          <p:cNvSpPr>
            <a:spLocks noGrp="1"/>
          </p:cNvSpPr>
          <p:nvPr>
            <p:ph type="body" sz="quarter" idx="21" hasCustomPrompt="1"/>
          </p:nvPr>
        </p:nvSpPr>
        <p:spPr>
          <a:xfrm>
            <a:off x="6410378" y="5017734"/>
            <a:ext cx="2286000" cy="350292"/>
          </a:xfrm>
        </p:spPr>
        <p:txBody>
          <a:bodyPr>
            <a:noAutofit/>
          </a:bodyPr>
          <a:lstStyle>
            <a:lvl1pPr marL="36900" indent="0" algn="ctr">
              <a:buNone/>
              <a:defRPr lang="en-US" sz="1600" b="1" i="0" kern="1200" cap="all" spc="400" baseline="0" dirty="0" smtClean="0">
                <a:solidFill>
                  <a:schemeClr val="bg1"/>
                </a:solidFill>
                <a:latin typeface="+mn-lt"/>
                <a:ea typeface="+mj-ea"/>
                <a:cs typeface="+mj-cs"/>
              </a:defRPr>
            </a:lvl1pPr>
            <a:lvl2pPr marL="0" indent="0">
              <a:buNone/>
              <a:defRPr/>
            </a:lvl2pPr>
          </a:lstStyle>
          <a:p>
            <a:pPr marL="36900" lvl="0" indent="0" algn="ctr" defTabSz="914400" rtl="0" eaLnBrk="1" latinLnBrk="0" hangingPunct="1">
              <a:lnSpc>
                <a:spcPct val="90000"/>
              </a:lnSpc>
              <a:spcBef>
                <a:spcPts val="1000"/>
              </a:spcBef>
              <a:buFont typeface="Arial" panose="020B0604020202020204" pitchFamily="34" charset="0"/>
              <a:buNone/>
            </a:pPr>
            <a:r>
              <a:rPr lang="en-US" dirty="0"/>
              <a:t>CLICK TO EDIT</a:t>
            </a:r>
          </a:p>
        </p:txBody>
      </p:sp>
      <p:sp>
        <p:nvSpPr>
          <p:cNvPr id="26" name="Text Placeholder 27">
            <a:extLst>
              <a:ext uri="{FF2B5EF4-FFF2-40B4-BE49-F238E27FC236}">
                <a16:creationId xmlns:a16="http://schemas.microsoft.com/office/drawing/2014/main" id="{332AD10F-DEDB-4199-BAF1-536999434B01}"/>
              </a:ext>
            </a:extLst>
          </p:cNvPr>
          <p:cNvSpPr>
            <a:spLocks noGrp="1"/>
          </p:cNvSpPr>
          <p:nvPr>
            <p:ph type="body" sz="quarter" idx="22"/>
          </p:nvPr>
        </p:nvSpPr>
        <p:spPr>
          <a:xfrm>
            <a:off x="6410378" y="5352052"/>
            <a:ext cx="2286000" cy="350292"/>
          </a:xfrm>
        </p:spPr>
        <p:txBody>
          <a:bodyPr>
            <a:noAutofit/>
          </a:bodyPr>
          <a:lstStyle>
            <a:lvl1pPr marL="36900" indent="0" algn="ctr">
              <a:buNone/>
              <a:defRPr lang="en-US" sz="1400" kern="1200" dirty="0" smtClean="0">
                <a:solidFill>
                  <a:schemeClr val="bg1"/>
                </a:solidFill>
                <a:latin typeface="+mn-lt"/>
                <a:ea typeface="+mn-ea"/>
                <a:cs typeface="+mn-cs"/>
              </a:defRPr>
            </a:lvl1pPr>
            <a:lvl2pPr marL="0" indent="0">
              <a:buNone/>
              <a:defRPr/>
            </a:lvl2pPr>
          </a:lstStyle>
          <a:p>
            <a:pPr lvl="0"/>
            <a:r>
              <a:rPr lang="en-US"/>
              <a:t>Click to edit Master text styles</a:t>
            </a:r>
          </a:p>
        </p:txBody>
      </p:sp>
      <p:sp>
        <p:nvSpPr>
          <p:cNvPr id="27" name="Text Placeholder 27">
            <a:extLst>
              <a:ext uri="{FF2B5EF4-FFF2-40B4-BE49-F238E27FC236}">
                <a16:creationId xmlns:a16="http://schemas.microsoft.com/office/drawing/2014/main" id="{28F12227-FF8F-4C6B-910E-91A315DC2206}"/>
              </a:ext>
            </a:extLst>
          </p:cNvPr>
          <p:cNvSpPr>
            <a:spLocks noGrp="1"/>
          </p:cNvSpPr>
          <p:nvPr>
            <p:ph type="body" sz="quarter" idx="23" hasCustomPrompt="1"/>
          </p:nvPr>
        </p:nvSpPr>
        <p:spPr>
          <a:xfrm>
            <a:off x="9325847" y="5017734"/>
            <a:ext cx="2285999" cy="350292"/>
          </a:xfrm>
        </p:spPr>
        <p:txBody>
          <a:bodyPr>
            <a:noAutofit/>
          </a:bodyPr>
          <a:lstStyle>
            <a:lvl1pPr marL="36900" indent="0" algn="ctr">
              <a:buNone/>
              <a:defRPr lang="en-US" sz="1600" b="1" i="0" kern="1200" cap="all" spc="400" baseline="0" dirty="0" smtClean="0">
                <a:solidFill>
                  <a:schemeClr val="bg1"/>
                </a:solidFill>
                <a:latin typeface="+mn-lt"/>
                <a:ea typeface="+mj-ea"/>
                <a:cs typeface="+mj-cs"/>
              </a:defRPr>
            </a:lvl1pPr>
            <a:lvl2pPr marL="0" indent="0">
              <a:buNone/>
              <a:defRPr/>
            </a:lvl2pPr>
          </a:lstStyle>
          <a:p>
            <a:pPr marL="36900" lvl="0" indent="0" algn="ctr" defTabSz="914400" rtl="0" eaLnBrk="1" latinLnBrk="0" hangingPunct="1">
              <a:lnSpc>
                <a:spcPct val="90000"/>
              </a:lnSpc>
              <a:spcBef>
                <a:spcPts val="1000"/>
              </a:spcBef>
              <a:buFont typeface="Arial" panose="020B0604020202020204" pitchFamily="34" charset="0"/>
              <a:buNone/>
            </a:pPr>
            <a:r>
              <a:rPr lang="en-US" dirty="0"/>
              <a:t>CLICK TO EDIT</a:t>
            </a:r>
          </a:p>
        </p:txBody>
      </p:sp>
      <p:sp>
        <p:nvSpPr>
          <p:cNvPr id="28" name="Text Placeholder 27">
            <a:extLst>
              <a:ext uri="{FF2B5EF4-FFF2-40B4-BE49-F238E27FC236}">
                <a16:creationId xmlns:a16="http://schemas.microsoft.com/office/drawing/2014/main" id="{D8C71F03-1105-4059-948E-EE58B5878A75}"/>
              </a:ext>
            </a:extLst>
          </p:cNvPr>
          <p:cNvSpPr>
            <a:spLocks noGrp="1"/>
          </p:cNvSpPr>
          <p:nvPr>
            <p:ph type="body" sz="quarter" idx="24"/>
          </p:nvPr>
        </p:nvSpPr>
        <p:spPr>
          <a:xfrm>
            <a:off x="9325847" y="5352052"/>
            <a:ext cx="2285999" cy="350292"/>
          </a:xfrm>
        </p:spPr>
        <p:txBody>
          <a:bodyPr>
            <a:noAutofit/>
          </a:bodyPr>
          <a:lstStyle>
            <a:lvl1pPr marL="36900" indent="0" algn="ctr">
              <a:buNone/>
              <a:defRPr lang="en-US" sz="1400" kern="1200" dirty="0" smtClean="0">
                <a:solidFill>
                  <a:schemeClr val="bg1"/>
                </a:solidFill>
                <a:latin typeface="+mn-lt"/>
                <a:ea typeface="+mn-ea"/>
                <a:cs typeface="+mn-cs"/>
              </a:defRPr>
            </a:lvl1pPr>
            <a:lvl2pPr marL="0" indent="0">
              <a:buNone/>
              <a:defRPr/>
            </a:lvl2pPr>
          </a:lstStyle>
          <a:p>
            <a:pPr lvl="0"/>
            <a:r>
              <a:rPr lang="en-US"/>
              <a:t>Click to edit Master text styles</a:t>
            </a:r>
          </a:p>
        </p:txBody>
      </p:sp>
      <p:sp>
        <p:nvSpPr>
          <p:cNvPr id="3" name="Date Placeholder 2">
            <a:extLst>
              <a:ext uri="{FF2B5EF4-FFF2-40B4-BE49-F238E27FC236}">
                <a16:creationId xmlns:a16="http://schemas.microsoft.com/office/drawing/2014/main" id="{37ED29C9-824B-4147-81C3-28968F4647D1}"/>
              </a:ext>
            </a:extLst>
          </p:cNvPr>
          <p:cNvSpPr>
            <a:spLocks noGrp="1"/>
          </p:cNvSpPr>
          <p:nvPr>
            <p:ph type="dt" sz="half" idx="25"/>
          </p:nvPr>
        </p:nvSpPr>
        <p:spPr>
          <a:xfrm>
            <a:off x="661988" y="6133917"/>
            <a:ext cx="2743200" cy="365125"/>
          </a:xfrm>
        </p:spPr>
        <p:txBody>
          <a:bodyPr/>
          <a:lstStyle>
            <a:lvl1pPr>
              <a:defRPr>
                <a:solidFill>
                  <a:schemeClr val="bg1"/>
                </a:solidFill>
              </a:defRPr>
            </a:lvl1pPr>
          </a:lstStyle>
          <a:p>
            <a:r>
              <a:rPr lang="en-US"/>
              <a:t>20xx</a:t>
            </a:r>
            <a:endParaRPr lang="en-US" dirty="0"/>
          </a:p>
        </p:txBody>
      </p:sp>
      <p:sp>
        <p:nvSpPr>
          <p:cNvPr id="4" name="Footer Placeholder 3">
            <a:extLst>
              <a:ext uri="{FF2B5EF4-FFF2-40B4-BE49-F238E27FC236}">
                <a16:creationId xmlns:a16="http://schemas.microsoft.com/office/drawing/2014/main" id="{70238C45-011A-48F8-A346-A07B1E830B47}"/>
              </a:ext>
            </a:extLst>
          </p:cNvPr>
          <p:cNvSpPr>
            <a:spLocks noGrp="1"/>
          </p:cNvSpPr>
          <p:nvPr>
            <p:ph type="ftr" sz="quarter" idx="26"/>
          </p:nvPr>
        </p:nvSpPr>
        <p:spPr>
          <a:xfrm>
            <a:off x="8505757" y="845343"/>
            <a:ext cx="3633923" cy="365125"/>
          </a:xfrm>
        </p:spPr>
        <p:txBody>
          <a:bodyPr/>
          <a:lstStyle>
            <a:lvl1pPr>
              <a:defRPr>
                <a:solidFill>
                  <a:schemeClr val="bg1"/>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13C46EB-807F-48CF-988B-E006AEC9992C}"/>
              </a:ext>
            </a:extLst>
          </p:cNvPr>
          <p:cNvSpPr>
            <a:spLocks noGrp="1"/>
          </p:cNvSpPr>
          <p:nvPr>
            <p:ph type="sldNum" sz="quarter" idx="27"/>
          </p:nvPr>
        </p:nvSpPr>
        <p:spPr>
          <a:xfrm>
            <a:off x="8610600" y="6160417"/>
            <a:ext cx="2743200" cy="365125"/>
          </a:xfrm>
        </p:spPr>
        <p:txBody>
          <a:bodyPr/>
          <a:lstStyle>
            <a:lvl1pP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54206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r>
              <a:rPr lang="en-US"/>
              <a:t>20xx</a:t>
            </a:r>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790207684"/>
      </p:ext>
    </p:extLst>
  </p:cSld>
  <p:clrMap bg1="dk1" tx1="lt1" bg2="dk2" tx2="lt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 id="2147483789" r:id="rId19"/>
    <p:sldLayoutId id="2147483790" r:id="rId20"/>
    <p:sldLayoutId id="2147483791" r:id="rId21"/>
    <p:sldLayoutId id="2147483792" r:id="rId22"/>
    <p:sldLayoutId id="2147483793" r:id="rId23"/>
    <p:sldLayoutId id="2147483794" r:id="rId24"/>
    <p:sldLayoutId id="2147483795" r:id="rId25"/>
    <p:sldLayoutId id="2147483720" r:id="rId26"/>
  </p:sldLayoutIdLst>
  <p:hf hdr="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17/06/relationships/model3d" Target="../media/model3d1.glb"/></Relationships>
</file>

<file path=ppt/slides/_rels/slide7.xml.rels><?xml version="1.0" encoding="UTF-8" standalone="yes"?>
<Relationships xmlns="http://schemas.openxmlformats.org/package/2006/relationships"><Relationship Id="rId3" Type="http://schemas.microsoft.com/office/2017/06/relationships/model3d" Target="../media/model3d2.glb"/><Relationship Id="rId2" Type="http://schemas.openxmlformats.org/officeDocument/2006/relationships/image" Target="../media/image10.png"/><Relationship Id="rId1" Type="http://schemas.openxmlformats.org/officeDocument/2006/relationships/slideLayout" Target="../slideLayouts/slideLayout2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hyperlink" Target="https://pixabay.com/en/mental-health-brain-mind-mental-3332122/"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aphrc.org/blogarticle/bubbling-under-high-functioning-depression/" TargetMode="Externa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martinhumanities.com/2014/10/17/vacation-or-staycation/" TargetMode="External"/><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hyperlink" Target="https://creativecommons.org/licenses/by-nc-sa/3.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png"/><Relationship Id="rId1" Type="http://schemas.openxmlformats.org/officeDocument/2006/relationships/slideLayout" Target="../slideLayouts/slideLayout23.xml"/><Relationship Id="rId6" Type="http://schemas.openxmlformats.org/officeDocument/2006/relationships/hyperlink" Target="http://brewminate.com/the-sociology-of-socialization/" TargetMode="External"/><Relationship Id="rId5" Type="http://schemas.openxmlformats.org/officeDocument/2006/relationships/image" Target="../media/image17.jpg"/><Relationship Id="rId4" Type="http://schemas.openxmlformats.org/officeDocument/2006/relationships/hyperlink" Target="https://libguides.uta.edu/socialwork"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courses.lumenlearning.com/wm-abnormalpsych/chapter/multidimensional-approaches-to-understanding-mental-illness/" TargetMode="External"/><Relationship Id="rId3" Type="http://schemas.openxmlformats.org/officeDocument/2006/relationships/image" Target="../media/image18.jpg"/><Relationship Id="rId7" Type="http://schemas.openxmlformats.org/officeDocument/2006/relationships/image" Target="../media/image20.jpg"/><Relationship Id="rId12" Type="http://schemas.openxmlformats.org/officeDocument/2006/relationships/hyperlink" Target="https://creativecommons.org/licenses/by-nc-sa/3.0/" TargetMode="External"/><Relationship Id="rId2"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hyperlink" Target="https://fishofgold.net/2013/09/25/ptsd-me/" TargetMode="External"/><Relationship Id="rId11" Type="http://schemas.openxmlformats.org/officeDocument/2006/relationships/hyperlink" Target="https://creativecommons.org/licenses/by/3.0/" TargetMode="External"/><Relationship Id="rId5" Type="http://schemas.openxmlformats.org/officeDocument/2006/relationships/image" Target="../media/image19.jpg"/><Relationship Id="rId10" Type="http://schemas.openxmlformats.org/officeDocument/2006/relationships/hyperlink" Target="https://courses.lumenlearning.com/hvcc-abnormalpsychology/chapter/1-2-the-social-impact-of-psychological-disorders/" TargetMode="External"/><Relationship Id="rId4" Type="http://schemas.openxmlformats.org/officeDocument/2006/relationships/hyperlink" Target="https://grfpublishers.com/journals/view/Current-Research-in-Psychiatry-and-Brain-Disorders" TargetMode="External"/><Relationship Id="rId9" Type="http://schemas.openxmlformats.org/officeDocument/2006/relationships/image" Target="../media/image21.jpg"/></Relationships>
</file>

<file path=ppt/slides/_rels/slide13.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png"/><Relationship Id="rId7" Type="http://schemas.openxmlformats.org/officeDocument/2006/relationships/hyperlink" Target="https://nursingclio.org/2014/07/24/on-the-verge-of-a-nervous-breakthrough-interpreting-mental-illness/" TargetMode="External"/><Relationship Id="rId2" Type="http://schemas.openxmlformats.org/officeDocument/2006/relationships/notesSlide" Target="../notesSlides/notesSlide1.xml"/><Relationship Id="rId1" Type="http://schemas.openxmlformats.org/officeDocument/2006/relationships/slideLayout" Target="../slideLayouts/slideLayout25.xml"/><Relationship Id="rId6" Type="http://schemas.openxmlformats.org/officeDocument/2006/relationships/image" Target="../media/image23.jpg"/><Relationship Id="rId11" Type="http://schemas.openxmlformats.org/officeDocument/2006/relationships/hyperlink" Target="https://creativecommons.org/licenses/by-nc-sa/3.0/" TargetMode="External"/><Relationship Id="rId5" Type="http://schemas.openxmlformats.org/officeDocument/2006/relationships/hyperlink" Target="https://www.youthvoices.live/2019/05/09/ending-mental-health-stereotypes/" TargetMode="External"/><Relationship Id="rId10" Type="http://schemas.openxmlformats.org/officeDocument/2006/relationships/hyperlink" Target="https://creativecommons.org/licenses/by-sa/3.0/" TargetMode="External"/><Relationship Id="rId4" Type="http://schemas.openxmlformats.org/officeDocument/2006/relationships/image" Target="../media/image22.jpg"/><Relationship Id="rId9" Type="http://schemas.openxmlformats.org/officeDocument/2006/relationships/hyperlink" Target="https://www.franklinmatters.org/2014/05/ten-ways-to-be-mindful-of-mental-health.html"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E4F1D-F101-4E88-9698-51D314EF2EB5}"/>
              </a:ext>
            </a:extLst>
          </p:cNvPr>
          <p:cNvSpPr>
            <a:spLocks noGrp="1"/>
          </p:cNvSpPr>
          <p:nvPr>
            <p:ph type="title"/>
          </p:nvPr>
        </p:nvSpPr>
        <p:spPr/>
        <p:txBody>
          <a:bodyPr/>
          <a:lstStyle/>
          <a:p>
            <a:r>
              <a:rPr lang="en-US" dirty="0"/>
              <a:t>Portfolio Project</a:t>
            </a:r>
          </a:p>
        </p:txBody>
      </p:sp>
      <p:sp>
        <p:nvSpPr>
          <p:cNvPr id="3" name="Subtitle 2">
            <a:extLst>
              <a:ext uri="{FF2B5EF4-FFF2-40B4-BE49-F238E27FC236}">
                <a16:creationId xmlns:a16="http://schemas.microsoft.com/office/drawing/2014/main" id="{92726762-2B23-4F53-9DBB-96441A2A51BB}"/>
              </a:ext>
            </a:extLst>
          </p:cNvPr>
          <p:cNvSpPr>
            <a:spLocks noGrp="1"/>
          </p:cNvSpPr>
          <p:nvPr>
            <p:ph type="subTitle" idx="1"/>
          </p:nvPr>
        </p:nvSpPr>
        <p:spPr/>
        <p:txBody>
          <a:bodyPr/>
          <a:lstStyle/>
          <a:p>
            <a:r>
              <a:rPr lang="en-US" dirty="0"/>
              <a:t>Terri Nichols</a:t>
            </a:r>
          </a:p>
          <a:p>
            <a:r>
              <a:rPr lang="en-US" dirty="0"/>
              <a:t>10/02/2022</a:t>
            </a:r>
          </a:p>
        </p:txBody>
      </p:sp>
      <p:pic>
        <p:nvPicPr>
          <p:cNvPr id="5" name="Picture Placeholder 5" descr="Man in a safety vest looking up at a wall of stacked shipping containers. ">
            <a:extLst>
              <a:ext uri="{FF2B5EF4-FFF2-40B4-BE49-F238E27FC236}">
                <a16:creationId xmlns:a16="http://schemas.microsoft.com/office/drawing/2014/main" id="{B5F22C11-4FE3-4065-96C3-C3A1E470B97A}"/>
              </a:ext>
            </a:extLst>
          </p:cNvPr>
          <p:cNvPicPr>
            <a:picLocks noGrp="1" noChangeAspect="1"/>
          </p:cNvPicPr>
          <p:nvPr>
            <p:ph type="pic" sz="quarter" idx="13"/>
          </p:nvPr>
        </p:nvPicPr>
        <p:blipFill rotWithShape="1">
          <a:blip r:embed="rId2" cstate="screen">
            <a:duotone>
              <a:schemeClr val="accent2">
                <a:shade val="45000"/>
                <a:satMod val="135000"/>
              </a:schemeClr>
              <a:prstClr val="white"/>
            </a:duotone>
            <a:alphaModFix amt="51000"/>
            <a:extLst>
              <a:ext uri="{28A0092B-C50C-407E-A947-70E740481C1C}">
                <a14:useLocalDpi xmlns:a14="http://schemas.microsoft.com/office/drawing/2010/main" val="0"/>
              </a:ext>
            </a:extLst>
          </a:blip>
          <a:srcRect t="21" b="21"/>
          <a:stretch/>
        </p:blipFill>
        <p:spPr/>
      </p:pic>
    </p:spTree>
    <p:extLst>
      <p:ext uri="{BB962C8B-B14F-4D97-AF65-F5344CB8AC3E}">
        <p14:creationId xmlns:p14="http://schemas.microsoft.com/office/powerpoint/2010/main" val="1917632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4FA453-CA6F-4ED8-B4B2-61C3D67FF6E5}"/>
              </a:ext>
            </a:extLst>
          </p:cNvPr>
          <p:cNvSpPr>
            <a:spLocks noGrp="1"/>
          </p:cNvSpPr>
          <p:nvPr>
            <p:ph type="title"/>
          </p:nvPr>
        </p:nvSpPr>
        <p:spPr/>
        <p:txBody>
          <a:bodyPr>
            <a:normAutofit fontScale="90000"/>
          </a:bodyPr>
          <a:lstStyle/>
          <a:p>
            <a:r>
              <a:rPr lang="en-US" dirty="0"/>
              <a:t>Topics to be discussed</a:t>
            </a:r>
          </a:p>
        </p:txBody>
      </p:sp>
      <p:pic>
        <p:nvPicPr>
          <p:cNvPr id="7" name="Picture Placeholder 6" descr="Aerial view of shipyard containers">
            <a:extLst>
              <a:ext uri="{FF2B5EF4-FFF2-40B4-BE49-F238E27FC236}">
                <a16:creationId xmlns:a16="http://schemas.microsoft.com/office/drawing/2014/main" id="{6878A551-84F5-4601-9455-67DC5E4E99A4}"/>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val="0"/>
              </a:ext>
            </a:extLst>
          </a:blip>
          <a:srcRect l="40" r="40"/>
          <a:stretch/>
        </p:blipFill>
        <p:spPr/>
      </p:pic>
      <p:pic>
        <p:nvPicPr>
          <p:cNvPr id="9" name="Picture Placeholder 8" descr="A boat in the water">
            <a:extLst>
              <a:ext uri="{FF2B5EF4-FFF2-40B4-BE49-F238E27FC236}">
                <a16:creationId xmlns:a16="http://schemas.microsoft.com/office/drawing/2014/main" id="{2AB5D194-2C9E-4040-80F4-AD268E197DD4}"/>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l="40" r="40"/>
          <a:stretch/>
        </p:blipFill>
        <p:spPr/>
      </p:pic>
      <p:sp>
        <p:nvSpPr>
          <p:cNvPr id="5" name="Content Placeholder 4">
            <a:extLst>
              <a:ext uri="{FF2B5EF4-FFF2-40B4-BE49-F238E27FC236}">
                <a16:creationId xmlns:a16="http://schemas.microsoft.com/office/drawing/2014/main" id="{F01866DD-53C9-4AF0-9E9A-BF19D245E8C6}"/>
              </a:ext>
            </a:extLst>
          </p:cNvPr>
          <p:cNvSpPr>
            <a:spLocks noGrp="1"/>
          </p:cNvSpPr>
          <p:nvPr>
            <p:ph idx="1"/>
          </p:nvPr>
        </p:nvSpPr>
        <p:spPr/>
        <p:txBody>
          <a:bodyPr/>
          <a:lstStyle/>
          <a:p>
            <a:r>
              <a:rPr lang="en-US" dirty="0"/>
              <a:t>Psychological disorders</a:t>
            </a:r>
          </a:p>
          <a:p>
            <a:r>
              <a:rPr lang="en-US" dirty="0"/>
              <a:t>How they affect everyday life</a:t>
            </a:r>
          </a:p>
          <a:p>
            <a:r>
              <a:rPr lang="en-US" dirty="0"/>
              <a:t>How they affect the workplace </a:t>
            </a:r>
          </a:p>
          <a:p>
            <a:r>
              <a:rPr lang="en-US" dirty="0"/>
              <a:t>How to improve employee performance and employee satisfaction</a:t>
            </a:r>
          </a:p>
          <a:p>
            <a:endParaRPr lang="en-US" dirty="0"/>
          </a:p>
        </p:txBody>
      </p:sp>
      <p:sp>
        <p:nvSpPr>
          <p:cNvPr id="2" name="Date Placeholder 1">
            <a:extLst>
              <a:ext uri="{FF2B5EF4-FFF2-40B4-BE49-F238E27FC236}">
                <a16:creationId xmlns:a16="http://schemas.microsoft.com/office/drawing/2014/main" id="{CCD9AA72-61E2-4CEE-8E0C-A793B0EBE00D}"/>
              </a:ext>
            </a:extLst>
          </p:cNvPr>
          <p:cNvSpPr>
            <a:spLocks noGrp="1"/>
          </p:cNvSpPr>
          <p:nvPr>
            <p:ph type="dt" sz="half" idx="12"/>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8FA222E3-EF0C-4EAB-9068-4D5E7574C8DA}"/>
              </a:ext>
            </a:extLst>
          </p:cNvPr>
          <p:cNvSpPr>
            <a:spLocks noGrp="1"/>
          </p:cNvSpPr>
          <p:nvPr>
            <p:ph type="ftr" sz="quarter" idx="13"/>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B46D5BE6-8E82-44B7-AF20-20405C0CE58E}"/>
              </a:ext>
            </a:extLst>
          </p:cNvPr>
          <p:cNvSpPr>
            <a:spLocks noGrp="1"/>
          </p:cNvSpPr>
          <p:nvPr>
            <p:ph type="sldNum" sz="quarter" idx="14"/>
          </p:nvPr>
        </p:nvSpPr>
        <p:spPr/>
        <p:txBody>
          <a:bodyPr/>
          <a:lstStyle/>
          <a:p>
            <a:fld id="{294A09A9-5501-47C1-A89A-A340965A2BE2}" type="slidenum">
              <a:rPr lang="en-US" smtClean="0"/>
              <a:pPr/>
              <a:t>2</a:t>
            </a:fld>
            <a:endParaRPr lang="en-US" dirty="0"/>
          </a:p>
        </p:txBody>
      </p:sp>
    </p:spTree>
    <p:extLst>
      <p:ext uri="{BB962C8B-B14F-4D97-AF65-F5344CB8AC3E}">
        <p14:creationId xmlns:p14="http://schemas.microsoft.com/office/powerpoint/2010/main" val="170988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alpha val="5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7DE92-075C-43EC-8CB3-D334B9CF38D5}"/>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065994E4-45F6-40E9-98B7-10B9F6F0503C}"/>
              </a:ext>
            </a:extLst>
          </p:cNvPr>
          <p:cNvSpPr>
            <a:spLocks noGrp="1"/>
          </p:cNvSpPr>
          <p:nvPr>
            <p:ph idx="1"/>
          </p:nvPr>
        </p:nvSpPr>
        <p:spPr/>
        <p:txBody>
          <a:bodyPr>
            <a:normAutofit fontScale="92500"/>
          </a:bodyPr>
          <a:lstStyle/>
          <a:p>
            <a:endParaRPr lang="en-US" dirty="0"/>
          </a:p>
          <a:p>
            <a:r>
              <a:rPr lang="en-US" dirty="0"/>
              <a:t>There are many different types of physiological disorders. They have a different effect on your life. The way they affect your day-to-day living and then how they affect your work environment is completely different. We will be going over some of the different disorders and then how they affect everything. Next, we will be going over how to handle them in the workplace and in your day-to-day life. This will lead us to how employers can make sure every employee is treated the same no matter what. There will be some tips to follow and also how to improve employee performance and satisfaction. </a:t>
            </a:r>
          </a:p>
        </p:txBody>
      </p:sp>
      <p:sp>
        <p:nvSpPr>
          <p:cNvPr id="4" name="Date Placeholder 3">
            <a:extLst>
              <a:ext uri="{FF2B5EF4-FFF2-40B4-BE49-F238E27FC236}">
                <a16:creationId xmlns:a16="http://schemas.microsoft.com/office/drawing/2014/main" id="{07A2CE36-90A6-4F11-9E0A-6B9138AACEDE}"/>
              </a:ext>
            </a:extLst>
          </p:cNvPr>
          <p:cNvSpPr>
            <a:spLocks noGrp="1"/>
          </p:cNvSpPr>
          <p:nvPr>
            <p:ph type="dt" sz="half" idx="12"/>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E3ADE6CB-2448-465E-9919-7454477A9383}"/>
              </a:ext>
            </a:extLst>
          </p:cNvPr>
          <p:cNvSpPr>
            <a:spLocks noGrp="1"/>
          </p:cNvSpPr>
          <p:nvPr>
            <p:ph type="ftr" sz="quarter" idx="13"/>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6034D430-E0CC-4442-BDFA-D14BE301741E}"/>
              </a:ext>
            </a:extLst>
          </p:cNvPr>
          <p:cNvSpPr>
            <a:spLocks noGrp="1"/>
          </p:cNvSpPr>
          <p:nvPr>
            <p:ph type="sldNum" sz="quarter" idx="14"/>
          </p:nvPr>
        </p:nvSpPr>
        <p:spPr/>
        <p:txBody>
          <a:bodyPr/>
          <a:lstStyle/>
          <a:p>
            <a:fld id="{294A09A9-5501-47C1-A89A-A340965A2BE2}" type="slidenum">
              <a:rPr lang="en-US" smtClean="0"/>
              <a:pPr/>
              <a:t>3</a:t>
            </a:fld>
            <a:endParaRPr lang="en-US" dirty="0"/>
          </a:p>
        </p:txBody>
      </p:sp>
    </p:spTree>
    <p:extLst>
      <p:ext uri="{BB962C8B-B14F-4D97-AF65-F5344CB8AC3E}">
        <p14:creationId xmlns:p14="http://schemas.microsoft.com/office/powerpoint/2010/main" val="1087605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pic>
        <p:nvPicPr>
          <p:cNvPr id="40" name="Picture Placeholder 39" descr="A picture containing shipyard containers">
            <a:extLst>
              <a:ext uri="{FF2B5EF4-FFF2-40B4-BE49-F238E27FC236}">
                <a16:creationId xmlns:a16="http://schemas.microsoft.com/office/drawing/2014/main" id="{349B49B8-DB39-4E92-A441-F8078B215C32}"/>
              </a:ext>
            </a:extLst>
          </p:cNvPr>
          <p:cNvPicPr>
            <a:picLocks noGrp="1" noChangeAspect="1"/>
          </p:cNvPicPr>
          <p:nvPr>
            <p:ph type="pic" sz="quarter" idx="13"/>
          </p:nvPr>
        </p:nvPicPr>
        <p:blipFill rotWithShape="1">
          <a:blip r:embed="rId2" cstate="screen">
            <a:duotone>
              <a:schemeClr val="accent1">
                <a:shade val="45000"/>
                <a:satMod val="135000"/>
              </a:schemeClr>
              <a:prstClr val="white"/>
            </a:duotone>
            <a:alphaModFix amt="35000"/>
            <a:extLst>
              <a:ext uri="{28A0092B-C50C-407E-A947-70E740481C1C}">
                <a14:useLocalDpi xmlns:a14="http://schemas.microsoft.com/office/drawing/2010/main" val="0"/>
              </a:ext>
            </a:extLst>
          </a:blip>
          <a:srcRect t="61" b="61"/>
          <a:stretch/>
        </p:blipFill>
        <p:spPr/>
      </p:pic>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p:txBody>
          <a:bodyPr vert="horz" lIns="91440" tIns="45720" rIns="91440" bIns="45720" rtlCol="0" anchor="b">
            <a:normAutofit fontScale="90000"/>
          </a:bodyPr>
          <a:lstStyle/>
          <a:p>
            <a:r>
              <a:rPr lang="en-US" dirty="0"/>
              <a:t>Different types of physiological disorders </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body" idx="14"/>
          </p:nvPr>
        </p:nvSpPr>
        <p:spPr/>
        <p:txBody>
          <a:bodyPr vert="horz" lIns="91440" tIns="45720" rIns="91440" bIns="45720" rtlCol="0" anchor="ctr">
            <a:normAutofit/>
          </a:bodyPr>
          <a:lstStyle/>
          <a:p>
            <a:endParaRPr lang="en-US" dirty="0"/>
          </a:p>
        </p:txBody>
      </p:sp>
    </p:spTree>
    <p:extLst>
      <p:ext uri="{BB962C8B-B14F-4D97-AF65-F5344CB8AC3E}">
        <p14:creationId xmlns:p14="http://schemas.microsoft.com/office/powerpoint/2010/main" val="200544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5">
                <a:lumMod val="0"/>
                <a:lumOff val="100000"/>
              </a:schemeClr>
            </a:gs>
            <a:gs pos="8000">
              <a:schemeClr val="accent5">
                <a:lumMod val="0"/>
                <a:lumOff val="100000"/>
                <a:alpha val="86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9" name="Date Placeholder 8">
            <a:extLst>
              <a:ext uri="{FF2B5EF4-FFF2-40B4-BE49-F238E27FC236}">
                <a16:creationId xmlns:a16="http://schemas.microsoft.com/office/drawing/2014/main" id="{5AFB73FF-A287-4A29-A714-A36E83F5B617}"/>
              </a:ext>
            </a:extLst>
          </p:cNvPr>
          <p:cNvSpPr>
            <a:spLocks noGrp="1"/>
          </p:cNvSpPr>
          <p:nvPr>
            <p:ph type="dt" sz="half" idx="10"/>
          </p:nvPr>
        </p:nvSpPr>
        <p:spPr/>
        <p:txBody>
          <a:bodyPr/>
          <a:lstStyle/>
          <a:p>
            <a:r>
              <a:rPr lang="en-US"/>
              <a:t>20xx</a:t>
            </a:r>
            <a:endParaRPr lang="en-US" dirty="0"/>
          </a:p>
        </p:txBody>
      </p:sp>
      <p:sp>
        <p:nvSpPr>
          <p:cNvPr id="10" name="Footer Placeholder 9">
            <a:extLst>
              <a:ext uri="{FF2B5EF4-FFF2-40B4-BE49-F238E27FC236}">
                <a16:creationId xmlns:a16="http://schemas.microsoft.com/office/drawing/2014/main" id="{74CF954A-F2F2-4E30-8DBE-7B7645E26EBE}"/>
              </a:ext>
            </a:extLst>
          </p:cNvPr>
          <p:cNvSpPr>
            <a:spLocks noGrp="1"/>
          </p:cNvSpPr>
          <p:nvPr>
            <p:ph type="ftr" sz="quarter" idx="11"/>
          </p:nvPr>
        </p:nvSpPr>
        <p:spPr/>
        <p:txBody>
          <a:bodyPr/>
          <a:lstStyle/>
          <a:p>
            <a:r>
              <a:rPr lang="en-US"/>
              <a:t>Sample footer text</a:t>
            </a:r>
            <a:endParaRPr lang="en-US" dirty="0"/>
          </a:p>
        </p:txBody>
      </p:sp>
      <p:sp>
        <p:nvSpPr>
          <p:cNvPr id="11" name="Slide Number Placeholder 10">
            <a:extLst>
              <a:ext uri="{FF2B5EF4-FFF2-40B4-BE49-F238E27FC236}">
                <a16:creationId xmlns:a16="http://schemas.microsoft.com/office/drawing/2014/main" id="{B504C781-7DF1-4C26-9F98-F9D10675D53F}"/>
              </a:ext>
            </a:extLst>
          </p:cNvPr>
          <p:cNvSpPr>
            <a:spLocks noGrp="1"/>
          </p:cNvSpPr>
          <p:nvPr>
            <p:ph type="sldNum" sz="quarter" idx="12"/>
          </p:nvPr>
        </p:nvSpPr>
        <p:spPr/>
        <p:txBody>
          <a:bodyPr/>
          <a:lstStyle/>
          <a:p>
            <a:fld id="{27CE633F-9882-4A5C-83A2-1109D0C73261}" type="slidenum">
              <a:rPr lang="en-US" smtClean="0"/>
              <a:t>5</a:t>
            </a:fld>
            <a:endParaRPr lang="en-US" dirty="0"/>
          </a:p>
        </p:txBody>
      </p:sp>
      <p:graphicFrame>
        <p:nvGraphicFramePr>
          <p:cNvPr id="5" name="Table 5">
            <a:extLst>
              <a:ext uri="{FF2B5EF4-FFF2-40B4-BE49-F238E27FC236}">
                <a16:creationId xmlns:a16="http://schemas.microsoft.com/office/drawing/2014/main" id="{FFB92BFE-E695-2B89-6A15-A8F1C583988D}"/>
              </a:ext>
            </a:extLst>
          </p:cNvPr>
          <p:cNvGraphicFramePr>
            <a:graphicFrameLocks noGrp="1"/>
          </p:cNvGraphicFramePr>
          <p:nvPr>
            <p:extLst>
              <p:ext uri="{D42A27DB-BD31-4B8C-83A1-F6EECF244321}">
                <p14:modId xmlns:p14="http://schemas.microsoft.com/office/powerpoint/2010/main" val="2524199436"/>
              </p:ext>
            </p:extLst>
          </p:nvPr>
        </p:nvGraphicFramePr>
        <p:xfrm>
          <a:off x="1190979" y="659745"/>
          <a:ext cx="9810042" cy="6068902"/>
        </p:xfrm>
        <a:graphic>
          <a:graphicData uri="http://schemas.openxmlformats.org/drawingml/2006/table">
            <a:tbl>
              <a:tblPr firstRow="1" bandRow="1">
                <a:tableStyleId>{5C22544A-7EE6-4342-B048-85BDC9FD1C3A}</a:tableStyleId>
              </a:tblPr>
              <a:tblGrid>
                <a:gridCol w="3270014">
                  <a:extLst>
                    <a:ext uri="{9D8B030D-6E8A-4147-A177-3AD203B41FA5}">
                      <a16:colId xmlns:a16="http://schemas.microsoft.com/office/drawing/2014/main" val="3054205521"/>
                    </a:ext>
                  </a:extLst>
                </a:gridCol>
                <a:gridCol w="3270014">
                  <a:extLst>
                    <a:ext uri="{9D8B030D-6E8A-4147-A177-3AD203B41FA5}">
                      <a16:colId xmlns:a16="http://schemas.microsoft.com/office/drawing/2014/main" val="57946864"/>
                    </a:ext>
                  </a:extLst>
                </a:gridCol>
                <a:gridCol w="3270014">
                  <a:extLst>
                    <a:ext uri="{9D8B030D-6E8A-4147-A177-3AD203B41FA5}">
                      <a16:colId xmlns:a16="http://schemas.microsoft.com/office/drawing/2014/main" val="3391110526"/>
                    </a:ext>
                  </a:extLst>
                </a:gridCol>
              </a:tblGrid>
              <a:tr h="399622">
                <a:tc>
                  <a:txBody>
                    <a:bodyPr/>
                    <a:lstStyle/>
                    <a:p>
                      <a:r>
                        <a:rPr lang="en-US" dirty="0"/>
                        <a:t>Disorder</a:t>
                      </a:r>
                    </a:p>
                  </a:txBody>
                  <a:tcPr/>
                </a:tc>
                <a:tc>
                  <a:txBody>
                    <a:bodyPr/>
                    <a:lstStyle/>
                    <a:p>
                      <a:r>
                        <a:rPr lang="en-US" dirty="0"/>
                        <a:t>Definition</a:t>
                      </a:r>
                    </a:p>
                  </a:txBody>
                  <a:tcPr/>
                </a:tc>
                <a:tc>
                  <a:txBody>
                    <a:bodyPr/>
                    <a:lstStyle/>
                    <a:p>
                      <a:r>
                        <a:rPr lang="en-US" dirty="0"/>
                        <a:t>Signs/Symptoms</a:t>
                      </a:r>
                    </a:p>
                  </a:txBody>
                  <a:tcPr/>
                </a:tc>
                <a:extLst>
                  <a:ext uri="{0D108BD9-81ED-4DB2-BD59-A6C34878D82A}">
                    <a16:rowId xmlns:a16="http://schemas.microsoft.com/office/drawing/2014/main" val="3845021818"/>
                  </a:ext>
                </a:extLst>
              </a:tr>
              <a:tr h="1398676">
                <a:tc>
                  <a:txBody>
                    <a:bodyPr/>
                    <a:lstStyle/>
                    <a:p>
                      <a:r>
                        <a:rPr lang="en-US" sz="1800" dirty="0"/>
                        <a:t>Depression</a:t>
                      </a:r>
                    </a:p>
                  </a:txBody>
                  <a:tcPr/>
                </a:tc>
                <a:tc>
                  <a:txBody>
                    <a:bodyPr/>
                    <a:lstStyle/>
                    <a:p>
                      <a:r>
                        <a:rPr lang="en-US" sz="1200" b="0" i="0" kern="1200" dirty="0">
                          <a:solidFill>
                            <a:schemeClr val="dk1"/>
                          </a:solidFill>
                          <a:effectLst/>
                          <a:latin typeface="+mn-lt"/>
                          <a:ea typeface="+mn-ea"/>
                          <a:cs typeface="+mn-cs"/>
                        </a:rPr>
                        <a:t>persistent sadness and a lack of interest or pleasure in previously rewarding or enjoyable activities</a:t>
                      </a:r>
                      <a:endParaRPr lang="en-US" sz="1200" b="0" dirty="0"/>
                    </a:p>
                  </a:txBody>
                  <a:tcPr/>
                </a:tc>
                <a:tc>
                  <a:txBody>
                    <a:bodyPr/>
                    <a:lstStyle/>
                    <a:p>
                      <a:r>
                        <a:rPr lang="en-US" sz="1200" b="0" i="0" kern="1200" dirty="0">
                          <a:solidFill>
                            <a:schemeClr val="dk1"/>
                          </a:solidFill>
                          <a:effectLst/>
                          <a:latin typeface="+mn-lt"/>
                          <a:ea typeface="+mn-ea"/>
                          <a:cs typeface="+mn-cs"/>
                        </a:rPr>
                        <a:t>Not caring about things one used to, Feeling sad, down, or hopeless most of the day, nearly every day. Weight gain or loss, Sleeping too much or too little, </a:t>
                      </a:r>
                      <a:r>
                        <a:rPr lang="en-US" sz="1200" b="0" i="0" u="none" strike="noStrike" kern="1200" dirty="0">
                          <a:solidFill>
                            <a:schemeClr val="dk1"/>
                          </a:solidFill>
                          <a:effectLst/>
                          <a:latin typeface="+mn-lt"/>
                          <a:ea typeface="+mn-ea"/>
                          <a:cs typeface="+mn-cs"/>
                        </a:rPr>
                        <a:t>Fatigue</a:t>
                      </a:r>
                      <a:r>
                        <a:rPr lang="en-US" sz="1200" b="0" i="0" kern="1200" dirty="0">
                          <a:solidFill>
                            <a:schemeClr val="dk1"/>
                          </a:solidFill>
                          <a:effectLst/>
                          <a:latin typeface="+mn-lt"/>
                          <a:ea typeface="+mn-ea"/>
                          <a:cs typeface="+mn-cs"/>
                        </a:rPr>
                        <a:t>/</a:t>
                      </a:r>
                      <a:r>
                        <a:rPr lang="en-US" sz="1200" b="0" i="0" u="none" strike="noStrike" kern="1200" dirty="0">
                          <a:solidFill>
                            <a:schemeClr val="dk1"/>
                          </a:solidFill>
                          <a:effectLst/>
                          <a:latin typeface="+mn-lt"/>
                          <a:ea typeface="+mn-ea"/>
                          <a:cs typeface="+mn-cs"/>
                        </a:rPr>
                        <a:t>lack of energy, </a:t>
                      </a:r>
                      <a:r>
                        <a:rPr lang="en-US" sz="1200" b="0" i="0" kern="1200" dirty="0">
                          <a:solidFill>
                            <a:schemeClr val="dk1"/>
                          </a:solidFill>
                          <a:effectLst/>
                          <a:latin typeface="+mn-lt"/>
                          <a:ea typeface="+mn-ea"/>
                          <a:cs typeface="+mn-cs"/>
                        </a:rPr>
                        <a:t>Thoughts of death or </a:t>
                      </a:r>
                      <a:r>
                        <a:rPr lang="en-US" sz="1200" b="0" i="0" u="none" strike="noStrike" kern="1200" dirty="0">
                          <a:solidFill>
                            <a:schemeClr val="dk1"/>
                          </a:solidFill>
                          <a:effectLst/>
                          <a:latin typeface="+mn-lt"/>
                          <a:ea typeface="+mn-ea"/>
                          <a:cs typeface="+mn-cs"/>
                        </a:rPr>
                        <a:t>suicide</a:t>
                      </a:r>
                      <a:endParaRPr lang="en-US" sz="1200" b="0" i="0" kern="1200" dirty="0">
                        <a:solidFill>
                          <a:schemeClr val="dk1"/>
                        </a:solidFill>
                        <a:effectLst/>
                        <a:latin typeface="+mn-lt"/>
                        <a:ea typeface="+mn-ea"/>
                        <a:cs typeface="+mn-cs"/>
                      </a:endParaRPr>
                    </a:p>
                    <a:p>
                      <a:endParaRPr lang="en-US" dirty="0"/>
                    </a:p>
                  </a:txBody>
                  <a:tcPr/>
                </a:tc>
                <a:extLst>
                  <a:ext uri="{0D108BD9-81ED-4DB2-BD59-A6C34878D82A}">
                    <a16:rowId xmlns:a16="http://schemas.microsoft.com/office/drawing/2014/main" val="3021805602"/>
                  </a:ext>
                </a:extLst>
              </a:tr>
              <a:tr h="799244">
                <a:tc>
                  <a:txBody>
                    <a:bodyPr/>
                    <a:lstStyle/>
                    <a:p>
                      <a:r>
                        <a:rPr lang="en-US" dirty="0"/>
                        <a:t>Anxiety</a:t>
                      </a:r>
                    </a:p>
                  </a:txBody>
                  <a:tcPr/>
                </a:tc>
                <a:tc>
                  <a:txBody>
                    <a:bodyPr/>
                    <a:lstStyle/>
                    <a:p>
                      <a:r>
                        <a:rPr lang="en-US" sz="1200" b="0" i="0" kern="1200" dirty="0">
                          <a:solidFill>
                            <a:schemeClr val="dk1"/>
                          </a:solidFill>
                          <a:effectLst/>
                          <a:latin typeface="+mn-lt"/>
                          <a:ea typeface="+mn-ea"/>
                          <a:cs typeface="+mn-cs"/>
                        </a:rPr>
                        <a:t>a feeling of worry, nervousness, or unease, typically about an imminent event or something with an uncertain outcome.</a:t>
                      </a:r>
                      <a:endParaRPr lang="en-US" sz="1200" dirty="0"/>
                    </a:p>
                  </a:txBody>
                  <a:tcPr/>
                </a:tc>
                <a:tc>
                  <a:txBody>
                    <a:bodyPr/>
                    <a:lstStyle/>
                    <a:p>
                      <a:r>
                        <a:rPr lang="en-US" sz="1200" b="0" i="0" kern="1200" dirty="0">
                          <a:solidFill>
                            <a:schemeClr val="dk1"/>
                          </a:solidFill>
                          <a:effectLst/>
                          <a:latin typeface="+mn-lt"/>
                          <a:ea typeface="+mn-ea"/>
                          <a:cs typeface="+mn-cs"/>
                        </a:rPr>
                        <a:t>Worry, Fear, Feeling “on edge", Tiredness, Muscle tension, Stomach aches, Chest tightness or pain</a:t>
                      </a:r>
                    </a:p>
                    <a:p>
                      <a:endParaRPr lang="en-US" dirty="0"/>
                    </a:p>
                  </a:txBody>
                  <a:tcPr/>
                </a:tc>
                <a:extLst>
                  <a:ext uri="{0D108BD9-81ED-4DB2-BD59-A6C34878D82A}">
                    <a16:rowId xmlns:a16="http://schemas.microsoft.com/office/drawing/2014/main" val="2787505365"/>
                  </a:ext>
                </a:extLst>
              </a:tr>
              <a:tr h="1398676">
                <a:tc>
                  <a:txBody>
                    <a:bodyPr/>
                    <a:lstStyle/>
                    <a:p>
                      <a:r>
                        <a:rPr lang="en-US" dirty="0"/>
                        <a:t>Obsessive compulsive disorder(OCD)</a:t>
                      </a:r>
                    </a:p>
                  </a:txBody>
                  <a:tcPr/>
                </a:tc>
                <a:tc>
                  <a:txBody>
                    <a:bodyPr/>
                    <a:lstStyle/>
                    <a:p>
                      <a:r>
                        <a:rPr lang="en-US" sz="1800" b="0" i="0" kern="1200" dirty="0">
                          <a:solidFill>
                            <a:schemeClr val="dk1"/>
                          </a:solidFill>
                          <a:effectLst/>
                          <a:latin typeface="+mn-lt"/>
                          <a:ea typeface="+mn-ea"/>
                          <a:cs typeface="+mn-cs"/>
                        </a:rPr>
                        <a:t> </a:t>
                      </a:r>
                      <a:r>
                        <a:rPr lang="en-US" sz="1200" b="0" i="0" kern="1200" dirty="0">
                          <a:solidFill>
                            <a:schemeClr val="dk1"/>
                          </a:solidFill>
                          <a:effectLst/>
                          <a:latin typeface="+mn-lt"/>
                          <a:ea typeface="+mn-ea"/>
                          <a:cs typeface="+mn-cs"/>
                        </a:rPr>
                        <a:t>excessive orderliness, perfectionism, attention to details, and a need for control in relating to others</a:t>
                      </a:r>
                      <a:endParaRPr lang="en-US" sz="1200" dirty="0"/>
                    </a:p>
                  </a:txBody>
                  <a:tcPr/>
                </a:tc>
                <a:tc>
                  <a:txBody>
                    <a:bodyPr/>
                    <a:lstStyle/>
                    <a:p>
                      <a:r>
                        <a:rPr lang="en-US" sz="1200" b="0" i="0" kern="1200" dirty="0">
                          <a:solidFill>
                            <a:schemeClr val="dk1"/>
                          </a:solidFill>
                          <a:effectLst/>
                          <a:latin typeface="+mn-lt"/>
                          <a:ea typeface="+mn-ea"/>
                          <a:cs typeface="+mn-cs"/>
                        </a:rPr>
                        <a:t>Repetitive and persistent thoughts, images or urges Repetitive behaviors or mental acts that a person feels compelled to perform in relation to an obsession or according to rules that must be applied rigidly or to achieve a sense of “completeness”</a:t>
                      </a:r>
                    </a:p>
                    <a:p>
                      <a:endParaRPr lang="en-US" dirty="0"/>
                    </a:p>
                  </a:txBody>
                  <a:tcPr/>
                </a:tc>
                <a:extLst>
                  <a:ext uri="{0D108BD9-81ED-4DB2-BD59-A6C34878D82A}">
                    <a16:rowId xmlns:a16="http://schemas.microsoft.com/office/drawing/2014/main" val="3337370109"/>
                  </a:ext>
                </a:extLst>
              </a:tr>
              <a:tr h="1298771">
                <a:tc>
                  <a:txBody>
                    <a:bodyPr/>
                    <a:lstStyle/>
                    <a:p>
                      <a:r>
                        <a:rPr lang="en-US" dirty="0"/>
                        <a:t>Post </a:t>
                      </a:r>
                      <a:r>
                        <a:rPr lang="en-US" dirty="0" err="1"/>
                        <a:t>tramatic</a:t>
                      </a:r>
                      <a:r>
                        <a:rPr lang="en-US" dirty="0"/>
                        <a:t> stress disorder (PTSD)</a:t>
                      </a:r>
                    </a:p>
                  </a:txBody>
                  <a:tcPr/>
                </a:tc>
                <a:tc>
                  <a:txBody>
                    <a:bodyPr/>
                    <a:lstStyle/>
                    <a:p>
                      <a:r>
                        <a:rPr lang="en-US" sz="1200" b="0" i="0" kern="1200" dirty="0">
                          <a:solidFill>
                            <a:schemeClr val="dk1"/>
                          </a:solidFill>
                          <a:effectLst/>
                          <a:latin typeface="+mn-lt"/>
                          <a:ea typeface="+mn-ea"/>
                          <a:cs typeface="+mn-cs"/>
                        </a:rPr>
                        <a:t>a condition of persistent mental and emotional stress occurring as a result of injury or severe psychological shock, typically involving disturbance of sleep and constant vivid recall of the experience, with dulled responses to others and to the outside world.</a:t>
                      </a:r>
                      <a:endParaRPr lang="en-US" sz="1200" dirty="0"/>
                    </a:p>
                  </a:txBody>
                  <a:tcPr/>
                </a:tc>
                <a:tc>
                  <a:txBody>
                    <a:bodyPr/>
                    <a:lstStyle/>
                    <a:p>
                      <a:r>
                        <a:rPr lang="en-US" sz="1200" b="0" i="0" kern="1200" dirty="0">
                          <a:solidFill>
                            <a:schemeClr val="dk1"/>
                          </a:solidFill>
                          <a:effectLst/>
                          <a:latin typeface="+mn-lt"/>
                          <a:ea typeface="+mn-ea"/>
                          <a:cs typeface="+mn-cs"/>
                        </a:rPr>
                        <a:t>Reliving the </a:t>
                      </a:r>
                      <a:r>
                        <a:rPr lang="en-US" sz="1200" b="0" i="0" u="none" strike="noStrike" kern="1200" dirty="0">
                          <a:solidFill>
                            <a:schemeClr val="dk1"/>
                          </a:solidFill>
                          <a:effectLst/>
                          <a:latin typeface="+mn-lt"/>
                          <a:ea typeface="+mn-ea"/>
                          <a:cs typeface="+mn-cs"/>
                        </a:rPr>
                        <a:t>trauma</a:t>
                      </a:r>
                      <a:r>
                        <a:rPr lang="en-US" sz="1200" b="0" i="0" kern="1200" dirty="0">
                          <a:solidFill>
                            <a:schemeClr val="dk1"/>
                          </a:solidFill>
                          <a:effectLst/>
                          <a:latin typeface="+mn-lt"/>
                          <a:ea typeface="+mn-ea"/>
                          <a:cs typeface="+mn-cs"/>
                        </a:rPr>
                        <a:t>: memories, </a:t>
                      </a:r>
                      <a:r>
                        <a:rPr lang="en-US" sz="1200" b="0" i="0" u="none" strike="noStrike" kern="1200" dirty="0">
                          <a:solidFill>
                            <a:schemeClr val="dk1"/>
                          </a:solidFill>
                          <a:effectLst/>
                          <a:latin typeface="+mn-lt"/>
                          <a:ea typeface="+mn-ea"/>
                          <a:cs typeface="+mn-cs"/>
                        </a:rPr>
                        <a:t>nightmares</a:t>
                      </a:r>
                      <a:r>
                        <a:rPr lang="en-US" sz="1200" b="0" i="0" kern="1200" dirty="0">
                          <a:solidFill>
                            <a:schemeClr val="dk1"/>
                          </a:solidFill>
                          <a:effectLst/>
                          <a:latin typeface="+mn-lt"/>
                          <a:ea typeface="+mn-ea"/>
                          <a:cs typeface="+mn-cs"/>
                        </a:rPr>
                        <a:t>, or flashbacks</a:t>
                      </a:r>
                    </a:p>
                    <a:p>
                      <a:r>
                        <a:rPr lang="en-US" sz="1200" b="0" i="0" kern="1200" dirty="0">
                          <a:solidFill>
                            <a:schemeClr val="dk1"/>
                          </a:solidFill>
                          <a:effectLst/>
                          <a:latin typeface="+mn-lt"/>
                          <a:ea typeface="+mn-ea"/>
                          <a:cs typeface="+mn-cs"/>
                        </a:rPr>
                        <a:t>Feeling “numb” </a:t>
                      </a:r>
                    </a:p>
                    <a:p>
                      <a:r>
                        <a:rPr lang="en-US" sz="1200" b="0" i="0" kern="1200" dirty="0">
                          <a:solidFill>
                            <a:schemeClr val="dk1"/>
                          </a:solidFill>
                          <a:effectLst/>
                          <a:latin typeface="+mn-lt"/>
                          <a:ea typeface="+mn-ea"/>
                          <a:cs typeface="+mn-cs"/>
                        </a:rPr>
                        <a:t>Avoiding certain people or places </a:t>
                      </a:r>
                    </a:p>
                    <a:p>
                      <a:r>
                        <a:rPr lang="en-US" sz="1200" b="0" i="0" kern="1200" dirty="0">
                          <a:solidFill>
                            <a:schemeClr val="dk1"/>
                          </a:solidFill>
                          <a:effectLst/>
                          <a:latin typeface="+mn-lt"/>
                          <a:ea typeface="+mn-ea"/>
                          <a:cs typeface="+mn-cs"/>
                        </a:rPr>
                        <a:t>Intense feelings, such as anger, fear, or worry</a:t>
                      </a:r>
                    </a:p>
                    <a:p>
                      <a:r>
                        <a:rPr lang="en-US" sz="1200" b="0" i="0" kern="1200" dirty="0">
                          <a:solidFill>
                            <a:schemeClr val="dk1"/>
                          </a:solidFill>
                          <a:effectLst/>
                          <a:latin typeface="+mn-lt"/>
                          <a:ea typeface="+mn-ea"/>
                          <a:cs typeface="+mn-cs"/>
                        </a:rPr>
                        <a:t>Trouble sleeping</a:t>
                      </a:r>
                    </a:p>
                    <a:p>
                      <a:endParaRPr lang="en-US" dirty="0"/>
                    </a:p>
                  </a:txBody>
                  <a:tcPr/>
                </a:tc>
                <a:extLst>
                  <a:ext uri="{0D108BD9-81ED-4DB2-BD59-A6C34878D82A}">
                    <a16:rowId xmlns:a16="http://schemas.microsoft.com/office/drawing/2014/main" val="394340604"/>
                  </a:ext>
                </a:extLst>
              </a:tr>
            </a:tbl>
          </a:graphicData>
        </a:graphic>
      </p:graphicFrame>
      <p:sp>
        <p:nvSpPr>
          <p:cNvPr id="6" name="TextBox 5">
            <a:extLst>
              <a:ext uri="{FF2B5EF4-FFF2-40B4-BE49-F238E27FC236}">
                <a16:creationId xmlns:a16="http://schemas.microsoft.com/office/drawing/2014/main" id="{C3970299-F6B1-31B7-CE23-CBDA636CF23E}"/>
              </a:ext>
            </a:extLst>
          </p:cNvPr>
          <p:cNvSpPr txBox="1"/>
          <p:nvPr/>
        </p:nvSpPr>
        <p:spPr>
          <a:xfrm>
            <a:off x="3" y="136525"/>
            <a:ext cx="12191997" cy="523220"/>
          </a:xfrm>
          <a:prstGeom prst="rect">
            <a:avLst/>
          </a:prstGeom>
          <a:noFill/>
        </p:spPr>
        <p:txBody>
          <a:bodyPr wrap="square" rtlCol="0">
            <a:spAutoFit/>
          </a:bodyPr>
          <a:lstStyle/>
          <a:p>
            <a:r>
              <a:rPr lang="en-US" sz="2800" dirty="0">
                <a:solidFill>
                  <a:srgbClr val="00B0F0"/>
                </a:solidFill>
              </a:rPr>
              <a:t>We will be talking about the top 4 disorders that people struggle with </a:t>
            </a:r>
          </a:p>
        </p:txBody>
      </p:sp>
    </p:spTree>
    <p:extLst>
      <p:ext uri="{BB962C8B-B14F-4D97-AF65-F5344CB8AC3E}">
        <p14:creationId xmlns:p14="http://schemas.microsoft.com/office/powerpoint/2010/main" val="783914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E27C7C-4B68-4BBC-BF36-8959D8493E4A}"/>
              </a:ext>
            </a:extLst>
          </p:cNvPr>
          <p:cNvSpPr>
            <a:spLocks noGrp="1"/>
          </p:cNvSpPr>
          <p:nvPr>
            <p:ph type="title"/>
          </p:nvPr>
        </p:nvSpPr>
        <p:spPr>
          <a:xfrm>
            <a:off x="1069848" y="4590661"/>
            <a:ext cx="10210862" cy="1065690"/>
          </a:xfrm>
        </p:spPr>
        <p:txBody>
          <a:bodyPr vert="horz" lIns="91440" tIns="45720" rIns="91440" bIns="45720" rtlCol="0" anchor="b">
            <a:normAutofit fontScale="90000"/>
          </a:bodyPr>
          <a:lstStyle/>
          <a:p>
            <a:r>
              <a:rPr lang="en-US" sz="4100" spc="-100"/>
              <a:t>Many different aspects of psychological disorders </a:t>
            </a:r>
          </a:p>
        </p:txBody>
      </p:sp>
      <p:sp>
        <p:nvSpPr>
          <p:cNvPr id="2" name="Date Placeholder 1">
            <a:extLst>
              <a:ext uri="{FF2B5EF4-FFF2-40B4-BE49-F238E27FC236}">
                <a16:creationId xmlns:a16="http://schemas.microsoft.com/office/drawing/2014/main" id="{FB0366A3-E1A4-4204-B17B-317BFA7158A8}"/>
              </a:ext>
            </a:extLst>
          </p:cNvPr>
          <p:cNvSpPr>
            <a:spLocks noGrp="1"/>
          </p:cNvSpPr>
          <p:nvPr>
            <p:ph type="dt" sz="half" idx="10"/>
          </p:nvPr>
        </p:nvSpPr>
        <p:spPr/>
        <p:txBody>
          <a:bodyPr vert="horz" lIns="91440" tIns="45720" rIns="91440" bIns="45720" rtlCol="0" anchor="ctr">
            <a:normAutofit/>
          </a:bodyPr>
          <a:lstStyle/>
          <a:p>
            <a:pPr>
              <a:spcAft>
                <a:spcPts val="600"/>
              </a:spcAft>
            </a:pPr>
            <a:r>
              <a:rPr lang="en-US"/>
              <a:t>20xx</a:t>
            </a:r>
          </a:p>
        </p:txBody>
      </p:sp>
      <p:sp>
        <p:nvSpPr>
          <p:cNvPr id="3" name="Footer Placeholder 2">
            <a:extLst>
              <a:ext uri="{FF2B5EF4-FFF2-40B4-BE49-F238E27FC236}">
                <a16:creationId xmlns:a16="http://schemas.microsoft.com/office/drawing/2014/main" id="{4C8F4E76-CF02-4082-887A-43C592D7D3EC}"/>
              </a:ext>
            </a:extLst>
          </p:cNvPr>
          <p:cNvSpPr>
            <a:spLocks noGrp="1"/>
          </p:cNvSpPr>
          <p:nvPr>
            <p:ph type="ftr" sz="quarter" idx="11"/>
          </p:nvPr>
        </p:nvSpPr>
        <p:spPr/>
        <p:txBody>
          <a:bodyPr vert="horz" lIns="91440" tIns="45720" rIns="91440" bIns="45720" rtlCol="0"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189177FB-D33A-40E2-AC1E-9B7E7658540B}"/>
              </a:ext>
            </a:extLst>
          </p:cNvPr>
          <p:cNvSpPr>
            <a:spLocks noGrp="1"/>
          </p:cNvSpPr>
          <p:nvPr>
            <p:ph type="sldNum" sz="quarter" idx="12"/>
          </p:nvPr>
        </p:nvSpPr>
        <p:spPr/>
        <p:txBody>
          <a:bodyPr vert="horz" lIns="91440" tIns="45720" rIns="91440" bIns="45720" rtlCol="0" anchor="ctr">
            <a:normAutofit/>
          </a:bodyPr>
          <a:lstStyle/>
          <a:p>
            <a:pPr>
              <a:spcAft>
                <a:spcPts val="600"/>
              </a:spcAft>
            </a:pPr>
            <a:fld id="{27CE633F-9882-4A5C-83A2-1109D0C73261}" type="slidenum">
              <a:rPr lang="en-US" dirty="0"/>
              <a:pPr>
                <a:spcAft>
                  <a:spcPts val="600"/>
                </a:spcAft>
              </a:pPr>
              <a:t>6</a:t>
            </a:fld>
            <a:endParaRPr lang="en-US"/>
          </a:p>
        </p:txBody>
      </p:sp>
      <p:pic>
        <p:nvPicPr>
          <p:cNvPr id="12" name="Graphic 11" descr="Brain">
            <a:extLst>
              <a:ext uri="{FF2B5EF4-FFF2-40B4-BE49-F238E27FC236}">
                <a16:creationId xmlns:a16="http://schemas.microsoft.com/office/drawing/2014/main" id="{109C7632-41E8-600C-74C9-1FBAFDCE47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80178" y="0"/>
            <a:ext cx="2971575" cy="2971575"/>
          </a:xfrm>
          <a:prstGeom prst="rect">
            <a:avLst/>
          </a:prstGeom>
        </p:spPr>
      </p:pic>
      <p:sp>
        <p:nvSpPr>
          <p:cNvPr id="9" name="TextBox 8">
            <a:extLst>
              <a:ext uri="{FF2B5EF4-FFF2-40B4-BE49-F238E27FC236}">
                <a16:creationId xmlns:a16="http://schemas.microsoft.com/office/drawing/2014/main" id="{AEEA53C3-A4CF-C7D3-B8E6-15366588DB79}"/>
              </a:ext>
            </a:extLst>
          </p:cNvPr>
          <p:cNvSpPr txBox="1"/>
          <p:nvPr/>
        </p:nvSpPr>
        <p:spPr>
          <a:xfrm>
            <a:off x="6616075" y="638174"/>
            <a:ext cx="5308375" cy="1631216"/>
          </a:xfrm>
          <a:prstGeom prst="rect">
            <a:avLst/>
          </a:prstGeom>
          <a:noFill/>
        </p:spPr>
        <p:txBody>
          <a:bodyPr wrap="square" rtlCol="0">
            <a:spAutoFit/>
          </a:bodyPr>
          <a:lstStyle/>
          <a:p>
            <a:r>
              <a:rPr lang="en-US" sz="2000" b="0" i="0" dirty="0">
                <a:solidFill>
                  <a:srgbClr val="00B0F0"/>
                </a:solidFill>
                <a:effectLst/>
                <a:latin typeface="Roboto" panose="02000000000000000000" pitchFamily="2" charset="0"/>
              </a:rPr>
              <a:t>Mental health includes our </a:t>
            </a:r>
            <a:r>
              <a:rPr lang="en-US" sz="2000" b="1" i="0" dirty="0">
                <a:solidFill>
                  <a:srgbClr val="00B0F0"/>
                </a:solidFill>
                <a:effectLst/>
                <a:latin typeface="Roboto" panose="02000000000000000000" pitchFamily="2" charset="0"/>
              </a:rPr>
              <a:t>emotional, psychological, and social well-being</a:t>
            </a:r>
            <a:r>
              <a:rPr lang="en-US" sz="2000" b="0" i="0" dirty="0">
                <a:solidFill>
                  <a:srgbClr val="00B0F0"/>
                </a:solidFill>
                <a:effectLst/>
                <a:latin typeface="Roboto" panose="02000000000000000000" pitchFamily="2" charset="0"/>
              </a:rPr>
              <a:t>. It affects how we think, feel, and act. It also helps determine how we handle stress, relate to others, and make healthy choices.</a:t>
            </a:r>
            <a:endParaRPr lang="en-US" sz="2000" dirty="0">
              <a:solidFill>
                <a:srgbClr val="00B0F0"/>
              </a:solidFill>
            </a:endParaRPr>
          </a:p>
        </p:txBody>
      </p:sp>
      <mc:AlternateContent xmlns:mc="http://schemas.openxmlformats.org/markup-compatibility/2006">
        <mc:Choice xmlns:am3d="http://schemas.microsoft.com/office/drawing/2017/model3d" Requires="am3d">
          <p:graphicFrame>
            <p:nvGraphicFramePr>
              <p:cNvPr id="10" name="3D Model 9" descr="Brain">
                <a:extLst>
                  <a:ext uri="{FF2B5EF4-FFF2-40B4-BE49-F238E27FC236}">
                    <a16:creationId xmlns:a16="http://schemas.microsoft.com/office/drawing/2014/main" id="{878E18AB-DFAA-17B5-393C-E07D29D09BA9}"/>
                  </a:ext>
                </a:extLst>
              </p:cNvPr>
              <p:cNvGraphicFramePr>
                <a:graphicFrameLocks noChangeAspect="1"/>
              </p:cNvGraphicFramePr>
              <p:nvPr>
                <p:extLst>
                  <p:ext uri="{D42A27DB-BD31-4B8C-83A1-F6EECF244321}">
                    <p14:modId xmlns:p14="http://schemas.microsoft.com/office/powerpoint/2010/main" val="1794347738"/>
                  </p:ext>
                </p:extLst>
              </p:nvPr>
            </p:nvGraphicFramePr>
            <p:xfrm>
              <a:off x="108422" y="26454"/>
              <a:ext cx="2691222" cy="2640124"/>
            </p:xfrm>
            <a:graphic>
              <a:graphicData uri="http://schemas.microsoft.com/office/drawing/2017/model3d">
                <am3d:model3d r:embed="rId4">
                  <am3d:spPr>
                    <a:xfrm>
                      <a:off x="0" y="0"/>
                      <a:ext cx="2691222" cy="2640124"/>
                    </a:xfrm>
                    <a:prstGeom prst="rect">
                      <a:avLst/>
                    </a:prstGeom>
                  </am3d:spPr>
                  <am3d:camera>
                    <am3d:pos x="0" y="0" z="71845805"/>
                    <am3d:up dx="0" dy="36000000" dz="0"/>
                    <am3d:lookAt x="0" y="0" z="0"/>
                    <am3d:perspective fov="2700000"/>
                  </am3d:camera>
                  <am3d:trans>
                    <am3d:meterPerModelUnit n="1009047" d="1000000"/>
                    <am3d:preTrans dx="-67441" dy="-7461814" dz="-2071337"/>
                    <am3d:scale>
                      <am3d:sx n="1000000" d="1000000"/>
                      <am3d:sy n="1000000" d="1000000"/>
                      <am3d:sz n="1000000" d="1000000"/>
                    </am3d:scale>
                    <am3d:rot ax="1204946" ay="1039304" az="372743"/>
                    <am3d:postTrans dx="0" dy="0" dz="0"/>
                  </am3d:trans>
                  <am3d:raster rName="Office3DRenderer" rVer="16.0.8326">
                    <am3d:blip r:embed="rId5"/>
                  </am3d:raster>
                  <am3d:objViewport viewportSz="475222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0" name="3D Model 9" descr="Brain">
                <a:extLst>
                  <a:ext uri="{FF2B5EF4-FFF2-40B4-BE49-F238E27FC236}">
                    <a16:creationId xmlns:a16="http://schemas.microsoft.com/office/drawing/2014/main" id="{878E18AB-DFAA-17B5-393C-E07D29D09BA9}"/>
                  </a:ext>
                </a:extLst>
              </p:cNvPr>
              <p:cNvPicPr>
                <a:picLocks noGrp="1" noRot="1" noChangeAspect="1" noMove="1" noResize="1" noEditPoints="1" noAdjustHandles="1" noChangeArrowheads="1" noChangeShapeType="1" noCrop="1"/>
              </p:cNvPicPr>
              <p:nvPr/>
            </p:nvPicPr>
            <p:blipFill>
              <a:blip r:embed="rId5"/>
              <a:stretch>
                <a:fillRect/>
              </a:stretch>
            </p:blipFill>
            <p:spPr>
              <a:xfrm>
                <a:off x="108422" y="26454"/>
                <a:ext cx="2691222" cy="2640124"/>
              </a:xfrm>
              <a:prstGeom prst="rect">
                <a:avLst/>
              </a:prstGeom>
            </p:spPr>
          </p:pic>
        </mc:Fallback>
      </mc:AlternateContent>
    </p:spTree>
    <p:extLst>
      <p:ext uri="{BB962C8B-B14F-4D97-AF65-F5344CB8AC3E}">
        <p14:creationId xmlns:p14="http://schemas.microsoft.com/office/powerpoint/2010/main" val="277827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C9419A-CFA6-4C0B-9B57-57594DAD8B0A}"/>
              </a:ext>
            </a:extLst>
          </p:cNvPr>
          <p:cNvSpPr>
            <a:spLocks noGrp="1"/>
          </p:cNvSpPr>
          <p:nvPr>
            <p:ph type="title"/>
          </p:nvPr>
        </p:nvSpPr>
        <p:spPr>
          <a:xfrm>
            <a:off x="6392583" y="641335"/>
            <a:ext cx="4434721" cy="1132712"/>
          </a:xfrm>
        </p:spPr>
        <p:txBody>
          <a:bodyPr>
            <a:noAutofit/>
          </a:bodyPr>
          <a:lstStyle/>
          <a:p>
            <a:r>
              <a:rPr lang="en-US" sz="2800" dirty="0">
                <a:solidFill>
                  <a:srgbClr val="00B0F0"/>
                </a:solidFill>
                <a:effectLst/>
                <a:latin typeface="Book Antiqua" panose="02040602050305030304" pitchFamily="18" charset="0"/>
                <a:ea typeface="Calibri" panose="020F0502020204030204" pitchFamily="34" charset="0"/>
                <a:cs typeface="Calibri" panose="020F0502020204030204" pitchFamily="34" charset="0"/>
              </a:rPr>
              <a:t>How psychological disorders relate to collaborative workplace processes</a:t>
            </a:r>
            <a:endParaRPr lang="en-US" sz="2800" dirty="0">
              <a:solidFill>
                <a:srgbClr val="00B0F0"/>
              </a:solidFill>
            </a:endParaRPr>
          </a:p>
        </p:txBody>
      </p:sp>
      <p:pic>
        <p:nvPicPr>
          <p:cNvPr id="12" name="Picture Placeholder 11">
            <a:extLst>
              <a:ext uri="{FF2B5EF4-FFF2-40B4-BE49-F238E27FC236}">
                <a16:creationId xmlns:a16="http://schemas.microsoft.com/office/drawing/2014/main" id="{CC7822D4-5F63-D5A0-C2F5-C755AD197AEC}"/>
              </a:ext>
              <a:ext uri="{C183D7F6-B498-43B3-948B-1728B52AA6E4}">
                <adec:decorative xmlns:adec="http://schemas.microsoft.com/office/drawing/2017/decorative" val="1"/>
              </a:ext>
            </a:extLst>
          </p:cNvPr>
          <p:cNvPicPr>
            <a:picLocks noGrp="1" noChangeAspect="1"/>
          </p:cNvPicPr>
          <p:nvPr>
            <p:ph type="pic" sz="quarter" idx="10"/>
          </p:nvPr>
        </p:nvPicPr>
        <p:blipFill>
          <a:blip r:embed="rId2"/>
          <a:srcRect l="18712" r="18712"/>
          <a:stretch>
            <a:fillRect/>
          </a:stretch>
        </p:blipFill>
        <p:spPr>
          <a:xfrm>
            <a:off x="273301" y="299507"/>
            <a:ext cx="5221620" cy="2827515"/>
          </a:xfrm>
        </p:spPr>
      </p:pic>
      <p:sp>
        <p:nvSpPr>
          <p:cNvPr id="2" name="Date Placeholder 1">
            <a:extLst>
              <a:ext uri="{FF2B5EF4-FFF2-40B4-BE49-F238E27FC236}">
                <a16:creationId xmlns:a16="http://schemas.microsoft.com/office/drawing/2014/main" id="{61F19CDF-728C-43C9-B45B-B516ABB1F760}"/>
              </a:ext>
            </a:extLst>
          </p:cNvPr>
          <p:cNvSpPr>
            <a:spLocks noGrp="1"/>
          </p:cNvSpPr>
          <p:nvPr>
            <p:ph type="dt" sz="half" idx="11"/>
          </p:nvPr>
        </p:nvSpPr>
        <p:spPr/>
        <p:txBody>
          <a:bodyPr/>
          <a:lstStyle/>
          <a:p>
            <a:r>
              <a:rPr lang="en-US">
                <a:solidFill>
                  <a:schemeClr val="bg1"/>
                </a:solidFill>
                <a:effectLst>
                  <a:outerShdw blurRad="38100" dist="38100" dir="2700000" algn="tl">
                    <a:srgbClr val="000000">
                      <a:alpha val="43137"/>
                    </a:srgbClr>
                  </a:outerShdw>
                </a:effectLst>
              </a:rPr>
              <a:t>20xx</a:t>
            </a:r>
            <a:endParaRPr lang="en-US" dirty="0">
              <a:solidFill>
                <a:schemeClr val="bg1"/>
              </a:solidFill>
              <a:effectLst>
                <a:outerShdw blurRad="38100" dist="38100" dir="2700000" algn="tl">
                  <a:srgbClr val="000000">
                    <a:alpha val="43137"/>
                  </a:srgbClr>
                </a:outerShdw>
              </a:effectLst>
            </a:endParaRPr>
          </a:p>
        </p:txBody>
      </p:sp>
      <mc:AlternateContent xmlns:mc="http://schemas.openxmlformats.org/markup-compatibility/2006">
        <mc:Choice xmlns:am3d="http://schemas.microsoft.com/office/drawing/2017/model3d" Requires="am3d">
          <p:graphicFrame>
            <p:nvGraphicFramePr>
              <p:cNvPr id="17" name="Content Placeholder 16" descr="Group">
                <a:extLst>
                  <a:ext uri="{FF2B5EF4-FFF2-40B4-BE49-F238E27FC236}">
                    <a16:creationId xmlns:a16="http://schemas.microsoft.com/office/drawing/2014/main" id="{B5269F65-9076-8003-1134-D31FCFF7423F}"/>
                  </a:ext>
                </a:extLst>
              </p:cNvPr>
              <p:cNvGraphicFramePr>
                <a:graphicFrameLocks noGrp="1" noChangeAspect="1"/>
              </p:cNvGraphicFramePr>
              <p:nvPr>
                <p:ph idx="1"/>
                <p:extLst>
                  <p:ext uri="{D42A27DB-BD31-4B8C-83A1-F6EECF244321}">
                    <p14:modId xmlns:p14="http://schemas.microsoft.com/office/powerpoint/2010/main" val="2827475308"/>
                  </p:ext>
                </p:extLst>
              </p:nvPr>
            </p:nvGraphicFramePr>
            <p:xfrm>
              <a:off x="675227" y="3220111"/>
              <a:ext cx="3860994" cy="3043148"/>
            </p:xfrm>
            <a:graphic>
              <a:graphicData uri="http://schemas.microsoft.com/office/drawing/2017/model3d">
                <am3d:model3d r:embed="rId3">
                  <am3d:spPr>
                    <a:xfrm>
                      <a:off x="0" y="0"/>
                      <a:ext cx="3860994" cy="3043148"/>
                    </a:xfrm>
                    <a:prstGeom prst="rect">
                      <a:avLst/>
                    </a:prstGeom>
                  </am3d:spPr>
                  <am3d:camera>
                    <am3d:pos x="0" y="0" z="67562836"/>
                    <am3d:up dx="0" dy="36000000" dz="0"/>
                    <am3d:lookAt x="0" y="0" z="0"/>
                    <am3d:perspective fov="2700000"/>
                  </am3d:camera>
                  <am3d:trans>
                    <am3d:meterPerModelUnit n="117406" d="1000000"/>
                    <am3d:preTrans dx="0" dy="-4526626" dz="0"/>
                    <am3d:scale>
                      <am3d:sx n="1000000" d="1000000"/>
                      <am3d:sy n="1000000" d="1000000"/>
                      <am3d:sz n="1000000" d="1000000"/>
                    </am3d:scale>
                    <am3d:rot ax="2383878" ay="-2563999" az="-1765372"/>
                    <am3d:postTrans dx="0" dy="0" dz="0"/>
                  </am3d:trans>
                  <am3d:raster rName="Office3DRenderer" rVer="16.0.8326">
                    <am3d:blip r:embed="rId4"/>
                  </am3d:raster>
                  <am3d:objViewport viewportSz="561080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Content Placeholder 16" descr="Group">
                <a:extLst>
                  <a:ext uri="{FF2B5EF4-FFF2-40B4-BE49-F238E27FC236}">
                    <a16:creationId xmlns:a16="http://schemas.microsoft.com/office/drawing/2014/main" id="{B5269F65-9076-8003-1134-D31FCFF7423F}"/>
                  </a:ext>
                </a:extLst>
              </p:cNvPr>
              <p:cNvPicPr>
                <a:picLocks noGrp="1" noRot="1" noChangeAspect="1" noMove="1" noResize="1" noEditPoints="1" noAdjustHandles="1" noChangeArrowheads="1" noChangeShapeType="1" noCrop="1"/>
              </p:cNvPicPr>
              <p:nvPr/>
            </p:nvPicPr>
            <p:blipFill>
              <a:blip r:embed="rId4"/>
              <a:stretch>
                <a:fillRect/>
              </a:stretch>
            </p:blipFill>
            <p:spPr>
              <a:xfrm>
                <a:off x="675227" y="3220111"/>
                <a:ext cx="3860994" cy="3043148"/>
              </a:xfrm>
              <a:prstGeom prst="rect">
                <a:avLst/>
              </a:prstGeom>
            </p:spPr>
          </p:pic>
        </mc:Fallback>
      </mc:AlternateContent>
      <p:sp>
        <p:nvSpPr>
          <p:cNvPr id="5" name="Footer Placeholder 4">
            <a:extLst>
              <a:ext uri="{FF2B5EF4-FFF2-40B4-BE49-F238E27FC236}">
                <a16:creationId xmlns:a16="http://schemas.microsoft.com/office/drawing/2014/main" id="{5D0BFD04-3B53-4CC9-BED5-4F6098F21BE8}"/>
              </a:ext>
            </a:extLst>
          </p:cNvPr>
          <p:cNvSpPr>
            <a:spLocks noGrp="1"/>
          </p:cNvSpPr>
          <p:nvPr>
            <p:ph type="ftr" sz="quarter" idx="13"/>
          </p:nvPr>
        </p:nvSpPr>
        <p:spPr/>
        <p:txBody>
          <a:bodyPr/>
          <a:lstStyle/>
          <a:p>
            <a:r>
              <a:rPr lang="en-US"/>
              <a:t>Sample footer text</a:t>
            </a:r>
            <a:endParaRPr lang="en-US" dirty="0"/>
          </a:p>
        </p:txBody>
      </p:sp>
      <p:sp>
        <p:nvSpPr>
          <p:cNvPr id="8" name="Slide Number Placeholder 7">
            <a:extLst>
              <a:ext uri="{FF2B5EF4-FFF2-40B4-BE49-F238E27FC236}">
                <a16:creationId xmlns:a16="http://schemas.microsoft.com/office/drawing/2014/main" id="{99C39E95-E1B3-4552-ABD4-3440F7446CE7}"/>
              </a:ext>
            </a:extLst>
          </p:cNvPr>
          <p:cNvSpPr>
            <a:spLocks noGrp="1"/>
          </p:cNvSpPr>
          <p:nvPr>
            <p:ph type="sldNum" sz="quarter" idx="14"/>
          </p:nvPr>
        </p:nvSpPr>
        <p:spPr/>
        <p:txBody>
          <a:bodyPr/>
          <a:lstStyle/>
          <a:p>
            <a:fld id="{294A09A9-5501-47C1-A89A-A340965A2BE2}" type="slidenum">
              <a:rPr lang="en-US" smtClean="0"/>
              <a:pPr/>
              <a:t>7</a:t>
            </a:fld>
            <a:endParaRPr lang="en-US" dirty="0"/>
          </a:p>
        </p:txBody>
      </p:sp>
      <p:sp>
        <p:nvSpPr>
          <p:cNvPr id="7" name="Date Placeholder 3">
            <a:extLst>
              <a:ext uri="{FF2B5EF4-FFF2-40B4-BE49-F238E27FC236}">
                <a16:creationId xmlns:a16="http://schemas.microsoft.com/office/drawing/2014/main" id="{F0F5593E-CA17-4C7C-A850-092E1004DC87}"/>
              </a:ext>
            </a:extLst>
          </p:cNvPr>
          <p:cNvSpPr txBox="1">
            <a:spLocks/>
          </p:cNvSpPr>
          <p:nvPr/>
        </p:nvSpPr>
        <p:spPr>
          <a:xfrm>
            <a:off x="838200" y="6356350"/>
            <a:ext cx="2743200" cy="36512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cap="all" spc="100" dirty="0">
                <a:solidFill>
                  <a:schemeClr val="bg1"/>
                </a:solidFill>
                <a:effectLst>
                  <a:outerShdw blurRad="38100" dist="38100" dir="2700000" algn="tl">
                    <a:srgbClr val="000000">
                      <a:alpha val="43137"/>
                    </a:srgbClr>
                  </a:outerShdw>
                </a:effectLst>
              </a:rPr>
              <a:t>20xx</a:t>
            </a:r>
            <a:endParaRPr lang="en-US" cap="all" spc="100" dirty="0">
              <a:solidFill>
                <a:schemeClr val="bg1"/>
              </a:solidFill>
              <a:effectLst>
                <a:outerShdw blurRad="38100" dist="38100" dir="2700000" algn="tl">
                  <a:srgbClr val="000000">
                    <a:alpha val="43137"/>
                  </a:srgbClr>
                </a:outerShdw>
              </a:effectLst>
            </a:endParaRPr>
          </a:p>
        </p:txBody>
      </p:sp>
      <p:sp>
        <p:nvSpPr>
          <p:cNvPr id="18" name="TextBox 17">
            <a:extLst>
              <a:ext uri="{FF2B5EF4-FFF2-40B4-BE49-F238E27FC236}">
                <a16:creationId xmlns:a16="http://schemas.microsoft.com/office/drawing/2014/main" id="{2A5BBBF1-458F-9214-AD6E-CF42F4414E3A}"/>
              </a:ext>
            </a:extLst>
          </p:cNvPr>
          <p:cNvSpPr txBox="1"/>
          <p:nvPr/>
        </p:nvSpPr>
        <p:spPr>
          <a:xfrm>
            <a:off x="6096000" y="2292941"/>
            <a:ext cx="5420773" cy="3970318"/>
          </a:xfrm>
          <a:prstGeom prst="rect">
            <a:avLst/>
          </a:prstGeom>
          <a:noFill/>
        </p:spPr>
        <p:txBody>
          <a:bodyPr wrap="square" rtlCol="0">
            <a:spAutoFit/>
          </a:bodyPr>
          <a:lstStyle/>
          <a:p>
            <a:r>
              <a:rPr lang="en-US" sz="2800" b="0" i="0" dirty="0">
                <a:solidFill>
                  <a:srgbClr val="00B0F0"/>
                </a:solidFill>
                <a:effectLst/>
                <a:latin typeface="Roboto" panose="02000000000000000000" pitchFamily="2" charset="0"/>
              </a:rPr>
              <a:t>Working together is seen as a keyway to </a:t>
            </a:r>
            <a:r>
              <a:rPr lang="en-US" sz="2800" b="1" i="0" dirty="0">
                <a:solidFill>
                  <a:srgbClr val="00B0F0"/>
                </a:solidFill>
                <a:effectLst/>
                <a:latin typeface="Roboto" panose="02000000000000000000" pitchFamily="2" charset="0"/>
              </a:rPr>
              <a:t>focusing on prevention and early intervention</a:t>
            </a:r>
            <a:r>
              <a:rPr lang="en-US" sz="2800" b="0" i="0" dirty="0">
                <a:solidFill>
                  <a:srgbClr val="00B0F0"/>
                </a:solidFill>
                <a:effectLst/>
                <a:latin typeface="Roboto" panose="02000000000000000000" pitchFamily="2" charset="0"/>
              </a:rPr>
              <a:t> which can effectively stop mental health-related issues from escalating and significantly improve individuals' wellbeing and recovery.</a:t>
            </a:r>
            <a:endParaRPr lang="en-US" sz="2800" dirty="0">
              <a:solidFill>
                <a:srgbClr val="00B0F0"/>
              </a:solidFill>
            </a:endParaRPr>
          </a:p>
        </p:txBody>
      </p:sp>
    </p:spTree>
    <p:extLst>
      <p:ext uri="{BB962C8B-B14F-4D97-AF65-F5344CB8AC3E}">
        <p14:creationId xmlns:p14="http://schemas.microsoft.com/office/powerpoint/2010/main" val="3548834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746217-A2C2-40AC-A1F0-9F05F56BF07F}"/>
              </a:ext>
            </a:extLst>
          </p:cNvPr>
          <p:cNvSpPr>
            <a:spLocks noGrp="1"/>
          </p:cNvSpPr>
          <p:nvPr>
            <p:ph type="dt" sz="half" idx="10"/>
          </p:nvPr>
        </p:nvSpPr>
        <p:spPr/>
        <p:txBody>
          <a:bodyPr vert="horz" lIns="91440" tIns="45720" rIns="91440" bIns="45720" rtlCol="0" anchor="ctr">
            <a:normAutofit/>
          </a:bodyPr>
          <a:lstStyle/>
          <a:p>
            <a:pPr>
              <a:spcAft>
                <a:spcPts val="600"/>
              </a:spcAft>
            </a:pPr>
            <a:r>
              <a:rPr lang="en-US"/>
              <a:t>20xx</a:t>
            </a:r>
          </a:p>
        </p:txBody>
      </p:sp>
      <p:sp>
        <p:nvSpPr>
          <p:cNvPr id="3" name="Footer Placeholder 2">
            <a:extLst>
              <a:ext uri="{FF2B5EF4-FFF2-40B4-BE49-F238E27FC236}">
                <a16:creationId xmlns:a16="http://schemas.microsoft.com/office/drawing/2014/main" id="{380CE4E2-F4ED-4D0E-A820-A100AF637CEB}"/>
              </a:ext>
            </a:extLst>
          </p:cNvPr>
          <p:cNvSpPr>
            <a:spLocks noGrp="1"/>
          </p:cNvSpPr>
          <p:nvPr>
            <p:ph type="ftr" sz="quarter" idx="11"/>
          </p:nvPr>
        </p:nvSpPr>
        <p:spPr/>
        <p:txBody>
          <a:bodyPr vert="horz" lIns="91440" tIns="45720" rIns="91440" bIns="45720" rtlCol="0" anchor="ctr">
            <a:normAutofit/>
          </a:bodyPr>
          <a:lstStyle/>
          <a:p>
            <a:pPr>
              <a:spcAft>
                <a:spcPts val="600"/>
              </a:spcAft>
            </a:pPr>
            <a:r>
              <a:rPr lang="en-US"/>
              <a:t>Sample footer text</a:t>
            </a:r>
          </a:p>
        </p:txBody>
      </p:sp>
      <p:sp>
        <p:nvSpPr>
          <p:cNvPr id="4" name="Slide Number Placeholder 3">
            <a:extLst>
              <a:ext uri="{FF2B5EF4-FFF2-40B4-BE49-F238E27FC236}">
                <a16:creationId xmlns:a16="http://schemas.microsoft.com/office/drawing/2014/main" id="{FA9EB96F-C3E5-45AE-924B-53BDB88DA209}"/>
              </a:ext>
            </a:extLst>
          </p:cNvPr>
          <p:cNvSpPr>
            <a:spLocks noGrp="1"/>
          </p:cNvSpPr>
          <p:nvPr>
            <p:ph type="sldNum" sz="quarter" idx="12"/>
          </p:nvPr>
        </p:nvSpPr>
        <p:spPr/>
        <p:txBody>
          <a:bodyPr vert="horz" lIns="91440" tIns="45720" rIns="91440" bIns="45720" rtlCol="0" anchor="ctr">
            <a:normAutofit/>
          </a:bodyPr>
          <a:lstStyle/>
          <a:p>
            <a:pPr>
              <a:spcAft>
                <a:spcPts val="600"/>
              </a:spcAft>
            </a:pPr>
            <a:fld id="{294A09A9-5501-47C1-A89A-A340965A2BE2}" type="slidenum">
              <a:rPr lang="en-US" dirty="0"/>
              <a:pPr>
                <a:spcAft>
                  <a:spcPts val="600"/>
                </a:spcAft>
              </a:pPr>
              <a:t>8</a:t>
            </a:fld>
            <a:endParaRPr lang="en-US"/>
          </a:p>
        </p:txBody>
      </p:sp>
      <p:sp>
        <p:nvSpPr>
          <p:cNvPr id="66" name="Title 65">
            <a:extLst>
              <a:ext uri="{FF2B5EF4-FFF2-40B4-BE49-F238E27FC236}">
                <a16:creationId xmlns:a16="http://schemas.microsoft.com/office/drawing/2014/main" id="{35713D5D-A498-460B-B8EE-257835F3C183}"/>
              </a:ext>
            </a:extLst>
          </p:cNvPr>
          <p:cNvSpPr>
            <a:spLocks noGrp="1"/>
          </p:cNvSpPr>
          <p:nvPr>
            <p:ph type="title" idx="4294967295"/>
          </p:nvPr>
        </p:nvSpPr>
        <p:spPr>
          <a:xfrm>
            <a:off x="0" y="2374900"/>
            <a:ext cx="4705350" cy="3255963"/>
          </a:xfrm>
        </p:spPr>
        <p:txBody>
          <a:bodyPr vert="horz" lIns="91440" tIns="45720" rIns="91440" bIns="45720" rtlCol="0" anchor="b">
            <a:noAutofit/>
          </a:bodyPr>
          <a:lstStyle/>
          <a:p>
            <a:r>
              <a:rPr lang="en-US" sz="2000" spc="-100" dirty="0">
                <a:solidFill>
                  <a:srgbClr val="614B7B"/>
                </a:solidFill>
                <a:effectLst/>
              </a:rPr>
              <a:t>A long literature has shown that individuals with mental illness have less education, are less likely to be employed, and have lower earnings than those without mental illness. We examine the impact of a mental illness diagnosis on the risk of employment termination and length of employment using a variety of estimation techniques. Specifically, we use survival analysis techniques such as Cox proportional-hazards models when assessing the risk of employment termination and quantile regression and instrumental variables estimation when assessing the length of employment. Finally, we also use multinomial logistic regression to investigate the effect of mental illness on the risk of both involuntary and voluntary employment termination relative to remaining employed</a:t>
            </a:r>
            <a:endParaRPr lang="en-US" sz="2000" spc="-100" dirty="0">
              <a:solidFill>
                <a:srgbClr val="614B7B"/>
              </a:solidFill>
            </a:endParaRPr>
          </a:p>
        </p:txBody>
      </p:sp>
      <p:pic>
        <p:nvPicPr>
          <p:cNvPr id="42" name="Picture 41" descr="Icon&#10;&#10;Description automatically generated with medium confidence">
            <a:extLst>
              <a:ext uri="{FF2B5EF4-FFF2-40B4-BE49-F238E27FC236}">
                <a16:creationId xmlns:a16="http://schemas.microsoft.com/office/drawing/2014/main" id="{4F5602C9-E28B-E6BE-71BD-3CE41CB990A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202929" y="622428"/>
            <a:ext cx="6010388" cy="4627998"/>
          </a:xfrm>
          <a:prstGeom prst="rect">
            <a:avLst/>
          </a:prstGeom>
        </p:spPr>
      </p:pic>
    </p:spTree>
    <p:extLst>
      <p:ext uri="{BB962C8B-B14F-4D97-AF65-F5344CB8AC3E}">
        <p14:creationId xmlns:p14="http://schemas.microsoft.com/office/powerpoint/2010/main" val="2575622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66"/>
                                        </p:tgtEl>
                                        <p:attrNameLst>
                                          <p:attrName>style.visibility</p:attrName>
                                        </p:attrNameLst>
                                      </p:cBhvr>
                                      <p:to>
                                        <p:strVal val="visible"/>
                                      </p:to>
                                    </p:set>
                                    <p:animEffect transition="in" filter="fade">
                                      <p:cBhvr>
                                        <p:cTn id="7" dur="4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85278-3D07-466F-8351-667A2EBEABB8}"/>
              </a:ext>
            </a:extLst>
          </p:cNvPr>
          <p:cNvSpPr>
            <a:spLocks noGrp="1"/>
          </p:cNvSpPr>
          <p:nvPr>
            <p:ph type="title"/>
          </p:nvPr>
        </p:nvSpPr>
        <p:spPr>
          <a:xfrm>
            <a:off x="289248" y="1123837"/>
            <a:ext cx="4998963" cy="1255469"/>
          </a:xfrm>
        </p:spPr>
        <p:txBody>
          <a:bodyPr>
            <a:normAutofit/>
          </a:bodyPr>
          <a:lstStyle/>
          <a:p>
            <a:r>
              <a:rPr lang="en-US"/>
              <a:t>Depression in the workplace</a:t>
            </a:r>
            <a:endParaRPr lang="en-US" dirty="0"/>
          </a:p>
        </p:txBody>
      </p:sp>
      <p:sp>
        <p:nvSpPr>
          <p:cNvPr id="4" name="Content Placeholder 3">
            <a:extLst>
              <a:ext uri="{FF2B5EF4-FFF2-40B4-BE49-F238E27FC236}">
                <a16:creationId xmlns:a16="http://schemas.microsoft.com/office/drawing/2014/main" id="{F21F22EE-BFE9-D6A6-87B7-4A33FCC4C7EC}"/>
              </a:ext>
            </a:extLst>
          </p:cNvPr>
          <p:cNvSpPr>
            <a:spLocks noGrp="1"/>
          </p:cNvSpPr>
          <p:nvPr>
            <p:ph idx="1"/>
          </p:nvPr>
        </p:nvSpPr>
        <p:spPr>
          <a:xfrm>
            <a:off x="289249" y="2510395"/>
            <a:ext cx="4998962" cy="3274586"/>
          </a:xfrm>
        </p:spPr>
        <p:txBody>
          <a:bodyPr anchor="t">
            <a:normAutofit fontScale="92500"/>
          </a:bodyPr>
          <a:lstStyle/>
          <a:p>
            <a:pPr>
              <a:buClr>
                <a:srgbClr val="0070C0"/>
              </a:buClr>
              <a:buFont typeface="Wingdings" panose="05000000000000000000" pitchFamily="2" charset="2"/>
              <a:buChar char="v"/>
            </a:pPr>
            <a:r>
              <a:rPr lang="en-US" sz="1700">
                <a:solidFill>
                  <a:srgbClr val="FFFFFF"/>
                </a:solidFill>
              </a:rPr>
              <a:t>Most people take a mean of 35.9 days off work a year due to depression</a:t>
            </a:r>
          </a:p>
          <a:p>
            <a:pPr>
              <a:buClr>
                <a:srgbClr val="0070C0"/>
              </a:buClr>
              <a:buFont typeface="Wingdings" panose="05000000000000000000" pitchFamily="2" charset="2"/>
              <a:buChar char="v"/>
            </a:pPr>
            <a:r>
              <a:rPr lang="en-US" sz="1700">
                <a:solidFill>
                  <a:srgbClr val="FFFFFF"/>
                </a:solidFill>
              </a:rPr>
              <a:t>This leads to more employee turnover and lower production</a:t>
            </a:r>
          </a:p>
          <a:p>
            <a:pPr>
              <a:buClr>
                <a:srgbClr val="0070C0"/>
              </a:buClr>
              <a:buFont typeface="Wingdings" panose="05000000000000000000" pitchFamily="2" charset="2"/>
              <a:buChar char="v"/>
            </a:pPr>
            <a:r>
              <a:rPr lang="en-US" sz="1700">
                <a:solidFill>
                  <a:srgbClr val="FFFFFF"/>
                </a:solidFill>
              </a:rPr>
              <a:t>Many people do not disclose they have depression</a:t>
            </a:r>
          </a:p>
          <a:p>
            <a:pPr>
              <a:buClr>
                <a:srgbClr val="0070C0"/>
              </a:buClr>
              <a:buFont typeface="Wingdings" panose="05000000000000000000" pitchFamily="2" charset="2"/>
              <a:buChar char="v"/>
            </a:pPr>
            <a:r>
              <a:rPr lang="en-US" sz="1700">
                <a:solidFill>
                  <a:srgbClr val="FFFFFF"/>
                </a:solidFill>
              </a:rPr>
              <a:t>Employeers can make shorter work days </a:t>
            </a:r>
          </a:p>
          <a:p>
            <a:pPr>
              <a:buClr>
                <a:srgbClr val="0070C0"/>
              </a:buClr>
              <a:buFont typeface="Wingdings" panose="05000000000000000000" pitchFamily="2" charset="2"/>
              <a:buChar char="v"/>
            </a:pPr>
            <a:r>
              <a:rPr lang="en-US" sz="1700">
                <a:solidFill>
                  <a:srgbClr val="FFFFFF"/>
                </a:solidFill>
              </a:rPr>
              <a:t>Employeers can work with employees to make sure they feel safe to discuss their depression</a:t>
            </a:r>
          </a:p>
          <a:p>
            <a:pPr>
              <a:buClr>
                <a:srgbClr val="0070C0"/>
              </a:buClr>
              <a:buFont typeface="Wingdings" panose="05000000000000000000" pitchFamily="2" charset="2"/>
              <a:buChar char="v"/>
            </a:pPr>
            <a:r>
              <a:rPr lang="en-US" sz="1700">
                <a:solidFill>
                  <a:srgbClr val="FFFFFF"/>
                </a:solidFill>
              </a:rPr>
              <a:t>Employeers can convert the work place so that it may not be as stressful for the employee</a:t>
            </a:r>
          </a:p>
        </p:txBody>
      </p:sp>
      <p:sp>
        <p:nvSpPr>
          <p:cNvPr id="9" name="Date Placeholder 8">
            <a:extLst>
              <a:ext uri="{FF2B5EF4-FFF2-40B4-BE49-F238E27FC236}">
                <a16:creationId xmlns:a16="http://schemas.microsoft.com/office/drawing/2014/main" id="{320229A6-AF6C-40A3-B65A-32069223F3E6}"/>
              </a:ext>
            </a:extLst>
          </p:cNvPr>
          <p:cNvSpPr>
            <a:spLocks noGrp="1"/>
          </p:cNvSpPr>
          <p:nvPr>
            <p:ph type="dt" sz="half" idx="10"/>
          </p:nvPr>
        </p:nvSpPr>
        <p:spPr/>
        <p:txBody>
          <a:bodyPr>
            <a:normAutofit/>
          </a:bodyPr>
          <a:lstStyle/>
          <a:p>
            <a:pPr>
              <a:spcAft>
                <a:spcPts val="600"/>
              </a:spcAft>
            </a:pPr>
            <a:r>
              <a:rPr lang="en-US"/>
              <a:t>20xx</a:t>
            </a:r>
          </a:p>
        </p:txBody>
      </p:sp>
      <p:sp>
        <p:nvSpPr>
          <p:cNvPr id="10" name="Footer Placeholder 9">
            <a:extLst>
              <a:ext uri="{FF2B5EF4-FFF2-40B4-BE49-F238E27FC236}">
                <a16:creationId xmlns:a16="http://schemas.microsoft.com/office/drawing/2014/main" id="{482F8203-FCB3-45DA-98E4-57F7C8811E66}"/>
              </a:ext>
            </a:extLst>
          </p:cNvPr>
          <p:cNvSpPr>
            <a:spLocks noGrp="1"/>
          </p:cNvSpPr>
          <p:nvPr>
            <p:ph type="ftr" sz="quarter" idx="11"/>
          </p:nvPr>
        </p:nvSpPr>
        <p:spPr/>
        <p:txBody>
          <a:bodyPr>
            <a:normAutofit/>
          </a:bodyPr>
          <a:lstStyle/>
          <a:p>
            <a:pPr>
              <a:spcAft>
                <a:spcPts val="600"/>
              </a:spcAft>
            </a:pPr>
            <a:r>
              <a:rPr lang="en-US"/>
              <a:t>Sample footer text</a:t>
            </a:r>
          </a:p>
        </p:txBody>
      </p:sp>
      <p:sp>
        <p:nvSpPr>
          <p:cNvPr id="11" name="Slide Number Placeholder 10">
            <a:extLst>
              <a:ext uri="{FF2B5EF4-FFF2-40B4-BE49-F238E27FC236}">
                <a16:creationId xmlns:a16="http://schemas.microsoft.com/office/drawing/2014/main" id="{F1150805-8174-42CE-833A-44AEEBC0F359}"/>
              </a:ext>
            </a:extLst>
          </p:cNvPr>
          <p:cNvSpPr>
            <a:spLocks noGrp="1"/>
          </p:cNvSpPr>
          <p:nvPr>
            <p:ph type="sldNum" sz="quarter" idx="12"/>
          </p:nvPr>
        </p:nvSpPr>
        <p:spPr/>
        <p:txBody>
          <a:bodyPr>
            <a:normAutofit/>
          </a:bodyPr>
          <a:lstStyle/>
          <a:p>
            <a:pPr>
              <a:spcAft>
                <a:spcPts val="600"/>
              </a:spcAft>
            </a:pPr>
            <a:fld id="{27CE633F-9882-4A5C-83A2-1109D0C73261}" type="slidenum">
              <a:rPr lang="en-US" smtClean="0"/>
              <a:pPr>
                <a:spcAft>
                  <a:spcPts val="600"/>
                </a:spcAft>
              </a:pPr>
              <a:t>9</a:t>
            </a:fld>
            <a:endParaRPr lang="en-US"/>
          </a:p>
        </p:txBody>
      </p:sp>
      <p:pic>
        <p:nvPicPr>
          <p:cNvPr id="6" name="Picture 5" descr="Text&#10;&#10;Description automatically generated">
            <a:extLst>
              <a:ext uri="{FF2B5EF4-FFF2-40B4-BE49-F238E27FC236}">
                <a16:creationId xmlns:a16="http://schemas.microsoft.com/office/drawing/2014/main" id="{4B522CB2-39DF-82C7-42FD-6DA3F09280E8}"/>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0879" r="8788" b="2"/>
          <a:stretch/>
        </p:blipFill>
        <p:spPr>
          <a:xfrm>
            <a:off x="5782573" y="759254"/>
            <a:ext cx="5911517" cy="5330650"/>
          </a:xfrm>
          <a:prstGeom prst="rect">
            <a:avLst/>
          </a:prstGeom>
        </p:spPr>
      </p:pic>
      <p:sp>
        <p:nvSpPr>
          <p:cNvPr id="7" name="TextBox 6">
            <a:extLst>
              <a:ext uri="{FF2B5EF4-FFF2-40B4-BE49-F238E27FC236}">
                <a16:creationId xmlns:a16="http://schemas.microsoft.com/office/drawing/2014/main" id="{16155187-C001-656E-E8E9-8F37CC35D003}"/>
              </a:ext>
            </a:extLst>
          </p:cNvPr>
          <p:cNvSpPr txBox="1"/>
          <p:nvPr/>
        </p:nvSpPr>
        <p:spPr>
          <a:xfrm>
            <a:off x="8937516" y="5889849"/>
            <a:ext cx="238398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aphrc.org/blogarticle/bubbling-under-high-functioning-depressio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Tree>
    <p:extLst>
      <p:ext uri="{BB962C8B-B14F-4D97-AF65-F5344CB8AC3E}">
        <p14:creationId xmlns:p14="http://schemas.microsoft.com/office/powerpoint/2010/main" val="3159288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CDA59-55A0-4EA5-B3E4-646D1D3B4CEB}"/>
              </a:ext>
            </a:extLst>
          </p:cNvPr>
          <p:cNvSpPr>
            <a:spLocks noGrp="1"/>
          </p:cNvSpPr>
          <p:nvPr>
            <p:ph type="title"/>
          </p:nvPr>
        </p:nvSpPr>
        <p:spPr>
          <a:xfrm>
            <a:off x="50714" y="2263422"/>
            <a:ext cx="3617432" cy="1295400"/>
          </a:xfrm>
        </p:spPr>
        <p:txBody>
          <a:bodyPr vert="horz" lIns="91440" tIns="45720" rIns="91440" bIns="45720" rtlCol="0" anchor="ctr">
            <a:normAutofit fontScale="90000"/>
          </a:bodyPr>
          <a:lstStyle/>
          <a:p>
            <a:r>
              <a:rPr lang="en-US" dirty="0"/>
              <a:t>Stress and psychological burnout</a:t>
            </a:r>
            <a:br>
              <a:rPr lang="en-US" dirty="0"/>
            </a:br>
            <a:r>
              <a:rPr lang="en-US" dirty="0"/>
              <a:t>taking a break from work</a:t>
            </a:r>
          </a:p>
        </p:txBody>
      </p:sp>
      <p:sp>
        <p:nvSpPr>
          <p:cNvPr id="6" name="Content Placeholder 5">
            <a:extLst>
              <a:ext uri="{FF2B5EF4-FFF2-40B4-BE49-F238E27FC236}">
                <a16:creationId xmlns:a16="http://schemas.microsoft.com/office/drawing/2014/main" id="{5A74CB9D-E60B-4C8A-B4E7-23BC1D9FA66E}"/>
              </a:ext>
            </a:extLst>
          </p:cNvPr>
          <p:cNvSpPr>
            <a:spLocks noGrp="1"/>
          </p:cNvSpPr>
          <p:nvPr>
            <p:ph sz="half" idx="2"/>
          </p:nvPr>
        </p:nvSpPr>
        <p:spPr>
          <a:xfrm>
            <a:off x="7986783" y="864108"/>
            <a:ext cx="3585891" cy="5120640"/>
          </a:xfrm>
        </p:spPr>
        <p:txBody>
          <a:bodyPr vert="horz" lIns="91440" tIns="45720" rIns="91440" bIns="45720" rtlCol="0" anchor="ctr">
            <a:normAutofit/>
          </a:bodyPr>
          <a:lstStyle/>
          <a:p>
            <a:r>
              <a:rPr lang="en-US" dirty="0"/>
              <a:t>workaholics are usually incapable of enjoying a vacation and cutting themselves off psychologically from their work. </a:t>
            </a:r>
          </a:p>
          <a:p>
            <a:r>
              <a:rPr lang="en-US" dirty="0"/>
              <a:t>Women feel less relaxed on vacation than men because of the heavy burden of home-related chores that is their lot when the whole family is on vacation. </a:t>
            </a:r>
          </a:p>
        </p:txBody>
      </p:sp>
      <p:sp>
        <p:nvSpPr>
          <p:cNvPr id="12" name="Date Placeholder 11">
            <a:extLst>
              <a:ext uri="{FF2B5EF4-FFF2-40B4-BE49-F238E27FC236}">
                <a16:creationId xmlns:a16="http://schemas.microsoft.com/office/drawing/2014/main" id="{36F90A55-ADF3-4B84-A78F-945F3B708B82}"/>
              </a:ext>
            </a:extLst>
          </p:cNvPr>
          <p:cNvSpPr>
            <a:spLocks noGrp="1"/>
          </p:cNvSpPr>
          <p:nvPr>
            <p:ph type="dt" sz="half" idx="10"/>
          </p:nvPr>
        </p:nvSpPr>
        <p:spPr/>
        <p:txBody>
          <a:bodyPr vert="horz" lIns="91440" tIns="45720" rIns="91440" bIns="45720" rtlCol="0" anchor="ctr">
            <a:normAutofit/>
          </a:bodyPr>
          <a:lstStyle/>
          <a:p>
            <a:pPr>
              <a:spcAft>
                <a:spcPts val="600"/>
              </a:spcAft>
            </a:pPr>
            <a:r>
              <a:rPr lang="en-US"/>
              <a:t>20xx</a:t>
            </a:r>
          </a:p>
        </p:txBody>
      </p:sp>
      <p:sp>
        <p:nvSpPr>
          <p:cNvPr id="13" name="Footer Placeholder 12">
            <a:extLst>
              <a:ext uri="{FF2B5EF4-FFF2-40B4-BE49-F238E27FC236}">
                <a16:creationId xmlns:a16="http://schemas.microsoft.com/office/drawing/2014/main" id="{EF085E65-2D14-447B-B9C5-061DC864D86C}"/>
              </a:ext>
            </a:extLst>
          </p:cNvPr>
          <p:cNvSpPr>
            <a:spLocks noGrp="1"/>
          </p:cNvSpPr>
          <p:nvPr>
            <p:ph type="ftr" sz="quarter" idx="11"/>
          </p:nvPr>
        </p:nvSpPr>
        <p:spPr/>
        <p:txBody>
          <a:bodyPr vert="horz" lIns="91440" tIns="45720" rIns="91440" bIns="45720" rtlCol="0" anchor="ctr">
            <a:normAutofit/>
          </a:bodyPr>
          <a:lstStyle/>
          <a:p>
            <a:pPr>
              <a:spcAft>
                <a:spcPts val="600"/>
              </a:spcAft>
            </a:pPr>
            <a:r>
              <a:rPr lang="en-US" kern="1200" dirty="0">
                <a:solidFill>
                  <a:schemeClr val="bg2">
                    <a:lumMod val="40000"/>
                    <a:lumOff val="60000"/>
                  </a:schemeClr>
                </a:solidFill>
                <a:latin typeface="+mn-lt"/>
                <a:ea typeface="+mn-ea"/>
                <a:cs typeface="+mn-cs"/>
              </a:rPr>
              <a:t>Sample footer text</a:t>
            </a:r>
          </a:p>
        </p:txBody>
      </p:sp>
      <p:sp>
        <p:nvSpPr>
          <p:cNvPr id="14" name="Slide Number Placeholder 13">
            <a:extLst>
              <a:ext uri="{FF2B5EF4-FFF2-40B4-BE49-F238E27FC236}">
                <a16:creationId xmlns:a16="http://schemas.microsoft.com/office/drawing/2014/main" id="{3DD2F3DE-28CB-46E3-9FEE-D3F738C1B9E9}"/>
              </a:ext>
            </a:extLst>
          </p:cNvPr>
          <p:cNvSpPr>
            <a:spLocks noGrp="1"/>
          </p:cNvSpPr>
          <p:nvPr>
            <p:ph type="sldNum" sz="quarter" idx="12"/>
          </p:nvPr>
        </p:nvSpPr>
        <p:spPr/>
        <p:txBody>
          <a:bodyPr vert="horz" lIns="91440" tIns="45720" rIns="91440" bIns="45720" rtlCol="0" anchor="ctr">
            <a:normAutofit/>
          </a:bodyPr>
          <a:lstStyle/>
          <a:p>
            <a:pPr>
              <a:spcAft>
                <a:spcPts val="600"/>
              </a:spcAft>
            </a:pPr>
            <a:fld id="{294A09A9-5501-47C1-A89A-A340965A2BE2}" type="slidenum">
              <a:rPr lang="en-US" smtClean="0"/>
              <a:pPr>
                <a:spcAft>
                  <a:spcPts val="600"/>
                </a:spcAft>
              </a:pPr>
              <a:t>10</a:t>
            </a:fld>
            <a:endParaRPr lang="en-US"/>
          </a:p>
        </p:txBody>
      </p:sp>
      <p:pic>
        <p:nvPicPr>
          <p:cNvPr id="17" name="Picture 16" descr="A picture containing text, sign&#10;&#10;Description automatically generated">
            <a:extLst>
              <a:ext uri="{FF2B5EF4-FFF2-40B4-BE49-F238E27FC236}">
                <a16:creationId xmlns:a16="http://schemas.microsoft.com/office/drawing/2014/main" id="{814D457A-FD63-8A0F-029C-5897A065979D}"/>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9364" r="11500" b="-3"/>
          <a:stretch/>
        </p:blipFill>
        <p:spPr>
          <a:xfrm>
            <a:off x="3901881" y="758952"/>
            <a:ext cx="3617432" cy="5330952"/>
          </a:xfrm>
          <a:prstGeom prst="rect">
            <a:avLst/>
          </a:prstGeom>
        </p:spPr>
      </p:pic>
      <p:sp>
        <p:nvSpPr>
          <p:cNvPr id="18" name="TextBox 17">
            <a:extLst>
              <a:ext uri="{FF2B5EF4-FFF2-40B4-BE49-F238E27FC236}">
                <a16:creationId xmlns:a16="http://schemas.microsoft.com/office/drawing/2014/main" id="{9237633B-2F74-23E6-7C28-369D3D51F46C}"/>
              </a:ext>
            </a:extLst>
          </p:cNvPr>
          <p:cNvSpPr txBox="1"/>
          <p:nvPr/>
        </p:nvSpPr>
        <p:spPr>
          <a:xfrm>
            <a:off x="8921723" y="5889849"/>
            <a:ext cx="2513829"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martinhumanities.com/2014/10/17/vacation-or-staycatio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3124766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E27A6F44-D051-4DB6-888B-BA5AB82A2A6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CFACDA59-55A0-4EA5-B3E4-646D1D3B4CEB}"/>
              </a:ext>
            </a:extLst>
          </p:cNvPr>
          <p:cNvSpPr>
            <a:spLocks noGrp="1"/>
          </p:cNvSpPr>
          <p:nvPr>
            <p:ph type="title"/>
          </p:nvPr>
        </p:nvSpPr>
        <p:spPr>
          <a:xfrm>
            <a:off x="4673600" y="764373"/>
            <a:ext cx="6832600" cy="1293028"/>
          </a:xfrm>
        </p:spPr>
        <p:txBody>
          <a:bodyPr vert="horz" lIns="91440" tIns="45720" rIns="91440" bIns="45720" rtlCol="0" anchor="ctr">
            <a:normAutofit/>
          </a:bodyPr>
          <a:lstStyle/>
          <a:p>
            <a:r>
              <a:rPr lang="en-US" sz="2800"/>
              <a:t>Work stress and social support</a:t>
            </a:r>
            <a:br>
              <a:rPr lang="en-US" sz="2800"/>
            </a:br>
            <a:br>
              <a:rPr lang="en-US" sz="2800"/>
            </a:br>
            <a:endParaRPr lang="en-US" sz="2800"/>
          </a:p>
        </p:txBody>
      </p:sp>
      <p:sp>
        <p:nvSpPr>
          <p:cNvPr id="16" name="Slide Number Placeholder 15">
            <a:extLst>
              <a:ext uri="{FF2B5EF4-FFF2-40B4-BE49-F238E27FC236}">
                <a16:creationId xmlns:a16="http://schemas.microsoft.com/office/drawing/2014/main" id="{BCE22D84-CBEA-4A4B-828B-A96894151971}"/>
              </a:ext>
            </a:extLst>
          </p:cNvPr>
          <p:cNvSpPr>
            <a:spLocks noGrp="1"/>
          </p:cNvSpPr>
          <p:nvPr>
            <p:ph type="sldNum" sz="quarter" idx="12"/>
          </p:nvPr>
        </p:nvSpPr>
        <p:spPr>
          <a:xfrm>
            <a:off x="8763000" y="381000"/>
            <a:ext cx="2743200" cy="365125"/>
          </a:xfrm>
        </p:spPr>
        <p:txBody>
          <a:bodyPr vert="horz" lIns="91440" tIns="45720" rIns="91440" bIns="45720" rtlCol="0" anchor="ctr">
            <a:normAutofit/>
          </a:bodyPr>
          <a:lstStyle/>
          <a:p>
            <a:pPr>
              <a:spcAft>
                <a:spcPts val="600"/>
              </a:spcAft>
            </a:pPr>
            <a:fld id="{294A09A9-5501-47C1-A89A-A340965A2BE2}" type="slidenum">
              <a:rPr lang="en-US" smtClean="0"/>
              <a:pPr>
                <a:spcAft>
                  <a:spcPts val="600"/>
                </a:spcAft>
              </a:pPr>
              <a:t>11</a:t>
            </a:fld>
            <a:endParaRPr lang="en-US"/>
          </a:p>
        </p:txBody>
      </p:sp>
      <p:pic>
        <p:nvPicPr>
          <p:cNvPr id="22" name="Picture 21" descr="Text&#10;&#10;Description automatically generated">
            <a:extLst>
              <a:ext uri="{FF2B5EF4-FFF2-40B4-BE49-F238E27FC236}">
                <a16:creationId xmlns:a16="http://schemas.microsoft.com/office/drawing/2014/main" id="{60177C5A-BAEF-E78F-1339-856BAFA90F0F}"/>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5803" r="11765" b="1"/>
          <a:stretch/>
        </p:blipFill>
        <p:spPr>
          <a:xfrm>
            <a:off x="308882" y="517347"/>
            <a:ext cx="4072618" cy="2779044"/>
          </a:xfrm>
          <a:prstGeom prst="rect">
            <a:avLst/>
          </a:prstGeom>
        </p:spPr>
      </p:pic>
      <p:pic>
        <p:nvPicPr>
          <p:cNvPr id="19" name="Picture 18" descr="A picture containing indoor&#10;&#10;Description automatically generated">
            <a:extLst>
              <a:ext uri="{FF2B5EF4-FFF2-40B4-BE49-F238E27FC236}">
                <a16:creationId xmlns:a16="http://schemas.microsoft.com/office/drawing/2014/main" id="{049F8F4A-583E-1D2F-3013-9FA0D489A088}"/>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r="10329" b="1"/>
          <a:stretch/>
        </p:blipFill>
        <p:spPr>
          <a:xfrm>
            <a:off x="300490" y="3582428"/>
            <a:ext cx="4081009" cy="2781780"/>
          </a:xfrm>
          <a:prstGeom prst="rect">
            <a:avLst/>
          </a:prstGeom>
        </p:spPr>
      </p:pic>
      <p:sp>
        <p:nvSpPr>
          <p:cNvPr id="6" name="Content Placeholder 5">
            <a:extLst>
              <a:ext uri="{FF2B5EF4-FFF2-40B4-BE49-F238E27FC236}">
                <a16:creationId xmlns:a16="http://schemas.microsoft.com/office/drawing/2014/main" id="{5A74CB9D-E60B-4C8A-B4E7-23BC1D9FA66E}"/>
              </a:ext>
            </a:extLst>
          </p:cNvPr>
          <p:cNvSpPr>
            <a:spLocks noGrp="1"/>
          </p:cNvSpPr>
          <p:nvPr>
            <p:ph sz="half" idx="2"/>
          </p:nvPr>
        </p:nvSpPr>
        <p:spPr>
          <a:xfrm>
            <a:off x="4673600" y="2194560"/>
            <a:ext cx="6832600" cy="4024125"/>
          </a:xfrm>
        </p:spPr>
        <p:txBody>
          <a:bodyPr vert="horz" lIns="91440" tIns="45720" rIns="91440" bIns="45720" rtlCol="0">
            <a:normAutofit/>
          </a:bodyPr>
          <a:lstStyle/>
          <a:p>
            <a:pPr>
              <a:lnSpc>
                <a:spcPct val="90000"/>
              </a:lnSpc>
              <a:buClr>
                <a:srgbClr val="00FFFF"/>
              </a:buClr>
            </a:pPr>
            <a:r>
              <a:rPr lang="en-US" dirty="0"/>
              <a:t>social support from supervisors mediates the effects of job control on physical well-being</a:t>
            </a:r>
            <a:endParaRPr lang="en-US"/>
          </a:p>
          <a:p>
            <a:pPr>
              <a:lnSpc>
                <a:spcPct val="90000"/>
              </a:lnSpc>
              <a:buClr>
                <a:srgbClr val="00FFFF"/>
              </a:buClr>
            </a:pPr>
            <a:r>
              <a:rPr lang="en-US" dirty="0"/>
              <a:t>high support from that source had a negative impact on physical well-being</a:t>
            </a:r>
            <a:endParaRPr lang="en-US"/>
          </a:p>
        </p:txBody>
      </p:sp>
      <p:sp>
        <p:nvSpPr>
          <p:cNvPr id="15" name="Footer Placeholder 14">
            <a:extLst>
              <a:ext uri="{FF2B5EF4-FFF2-40B4-BE49-F238E27FC236}">
                <a16:creationId xmlns:a16="http://schemas.microsoft.com/office/drawing/2014/main" id="{7DE44FFB-E4F8-413A-8706-1704FD4E31B8}"/>
              </a:ext>
            </a:extLst>
          </p:cNvPr>
          <p:cNvSpPr>
            <a:spLocks noGrp="1"/>
          </p:cNvSpPr>
          <p:nvPr>
            <p:ph type="ftr" sz="quarter" idx="11"/>
          </p:nvPr>
        </p:nvSpPr>
        <p:spPr>
          <a:xfrm>
            <a:off x="685800" y="6355845"/>
            <a:ext cx="7772400" cy="365125"/>
          </a:xfrm>
        </p:spPr>
        <p:txBody>
          <a:bodyPr vert="horz" lIns="91440" tIns="45720" rIns="91440" bIns="45720" rtlCol="0" anchor="ctr">
            <a:normAutofit/>
          </a:bodyPr>
          <a:lstStyle/>
          <a:p>
            <a:pPr>
              <a:spcAft>
                <a:spcPts val="600"/>
              </a:spcAft>
            </a:pPr>
            <a:r>
              <a:rPr lang="en-US"/>
              <a:t>Sample footer text</a:t>
            </a:r>
          </a:p>
        </p:txBody>
      </p:sp>
      <p:sp>
        <p:nvSpPr>
          <p:cNvPr id="14" name="Date Placeholder 13">
            <a:extLst>
              <a:ext uri="{FF2B5EF4-FFF2-40B4-BE49-F238E27FC236}">
                <a16:creationId xmlns:a16="http://schemas.microsoft.com/office/drawing/2014/main" id="{71E7BD3E-9EF4-458E-AC27-46A4EF5D6106}"/>
              </a:ext>
            </a:extLst>
          </p:cNvPr>
          <p:cNvSpPr>
            <a:spLocks noGrp="1"/>
          </p:cNvSpPr>
          <p:nvPr>
            <p:ph type="dt" sz="half" idx="10"/>
          </p:nvPr>
        </p:nvSpPr>
        <p:spPr>
          <a:xfrm>
            <a:off x="8595360" y="6356350"/>
            <a:ext cx="2910840" cy="365125"/>
          </a:xfrm>
        </p:spPr>
        <p:txBody>
          <a:bodyPr vert="horz" lIns="91440" tIns="45720" rIns="91440" bIns="45720" rtlCol="0" anchor="ctr">
            <a:normAutofit/>
          </a:bodyPr>
          <a:lstStyle/>
          <a:p>
            <a:pPr>
              <a:spcAft>
                <a:spcPts val="600"/>
              </a:spcAft>
            </a:pPr>
            <a:r>
              <a:rPr lang="en-US"/>
              <a:t>20xx</a:t>
            </a:r>
          </a:p>
        </p:txBody>
      </p:sp>
    </p:spTree>
    <p:extLst>
      <p:ext uri="{BB962C8B-B14F-4D97-AF65-F5344CB8AC3E}">
        <p14:creationId xmlns:p14="http://schemas.microsoft.com/office/powerpoint/2010/main" val="1403455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B19CC5C6-8EA3-4EC3-B30D-BF28B79D8E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8" name="Title 7">
            <a:extLst>
              <a:ext uri="{FF2B5EF4-FFF2-40B4-BE49-F238E27FC236}">
                <a16:creationId xmlns:a16="http://schemas.microsoft.com/office/drawing/2014/main" id="{34E3E26E-714B-4B44-A67B-0189BC68DBDE}"/>
              </a:ext>
            </a:extLst>
          </p:cNvPr>
          <p:cNvSpPr>
            <a:spLocks noGrp="1"/>
          </p:cNvSpPr>
          <p:nvPr>
            <p:ph type="title"/>
          </p:nvPr>
        </p:nvSpPr>
        <p:spPr>
          <a:xfrm>
            <a:off x="4919700" y="764373"/>
            <a:ext cx="6586500" cy="1293028"/>
          </a:xfrm>
        </p:spPr>
        <p:txBody>
          <a:bodyPr vert="horz" lIns="91440" tIns="45720" rIns="91440" bIns="45720" rtlCol="0" anchor="ctr">
            <a:normAutofit/>
          </a:bodyPr>
          <a:lstStyle/>
          <a:p>
            <a:r>
              <a:rPr lang="en-US" sz="4000" b="0" i="0" dirty="0">
                <a:effectLst/>
              </a:rPr>
              <a:t>Work and psychiatric disorder</a:t>
            </a:r>
            <a:endParaRPr lang="en-US" sz="4000" dirty="0"/>
          </a:p>
        </p:txBody>
      </p:sp>
      <p:sp>
        <p:nvSpPr>
          <p:cNvPr id="4" name="Slide Number Placeholder 3">
            <a:extLst>
              <a:ext uri="{FF2B5EF4-FFF2-40B4-BE49-F238E27FC236}">
                <a16:creationId xmlns:a16="http://schemas.microsoft.com/office/drawing/2014/main" id="{1759D170-9847-4908-8027-FDA03D74EF67}"/>
              </a:ext>
            </a:extLst>
          </p:cNvPr>
          <p:cNvSpPr>
            <a:spLocks noGrp="1"/>
          </p:cNvSpPr>
          <p:nvPr>
            <p:ph type="sldNum" sz="quarter" idx="18"/>
          </p:nvPr>
        </p:nvSpPr>
        <p:spPr>
          <a:xfrm>
            <a:off x="8763000" y="381000"/>
            <a:ext cx="2743200" cy="365125"/>
          </a:xfrm>
        </p:spPr>
        <p:txBody>
          <a:bodyPr vert="horz" lIns="91440" tIns="45720" rIns="91440" bIns="45720" rtlCol="0" anchor="ctr">
            <a:normAutofit/>
          </a:bodyPr>
          <a:lstStyle/>
          <a:p>
            <a:pPr>
              <a:spcAft>
                <a:spcPts val="600"/>
              </a:spcAft>
            </a:pPr>
            <a:fld id="{294A09A9-5501-47C1-A89A-A340965A2BE2}" type="slidenum">
              <a:rPr lang="en-US" smtClean="0"/>
              <a:pPr>
                <a:spcAft>
                  <a:spcPts val="600"/>
                </a:spcAft>
              </a:pPr>
              <a:t>12</a:t>
            </a:fld>
            <a:endParaRPr lang="en-US"/>
          </a:p>
        </p:txBody>
      </p:sp>
      <p:sp>
        <p:nvSpPr>
          <p:cNvPr id="28" name="Rounded Rectangle 24">
            <a:extLst>
              <a:ext uri="{FF2B5EF4-FFF2-40B4-BE49-F238E27FC236}">
                <a16:creationId xmlns:a16="http://schemas.microsoft.com/office/drawing/2014/main" id="{EAE3FA3F-4660-4261-816B-CFD48FA82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3" y="960116"/>
            <a:ext cx="1806116" cy="2880247"/>
          </a:xfrm>
          <a:prstGeom prst="roundRect">
            <a:avLst>
              <a:gd name="adj" fmla="val 2054"/>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Diagram&#10;&#10;Description automatically generated with low confidence">
            <a:extLst>
              <a:ext uri="{FF2B5EF4-FFF2-40B4-BE49-F238E27FC236}">
                <a16:creationId xmlns:a16="http://schemas.microsoft.com/office/drawing/2014/main" id="{144E761F-EA45-F831-C6CA-E522960564E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0949" y="1335263"/>
            <a:ext cx="1491798" cy="2123555"/>
          </a:xfrm>
          <a:prstGeom prst="rect">
            <a:avLst/>
          </a:prstGeom>
        </p:spPr>
      </p:pic>
      <p:sp>
        <p:nvSpPr>
          <p:cNvPr id="30" name="Rounded Rectangle 21">
            <a:extLst>
              <a:ext uri="{FF2B5EF4-FFF2-40B4-BE49-F238E27FC236}">
                <a16:creationId xmlns:a16="http://schemas.microsoft.com/office/drawing/2014/main" id="{14925E44-DD62-4B37-AC41-39CC34F2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7066" y="960117"/>
            <a:ext cx="1806117" cy="1350460"/>
          </a:xfrm>
          <a:prstGeom prst="roundRect">
            <a:avLst>
              <a:gd name="adj" fmla="val 2054"/>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Text&#10;&#10;Description automatically generated">
            <a:extLst>
              <a:ext uri="{FF2B5EF4-FFF2-40B4-BE49-F238E27FC236}">
                <a16:creationId xmlns:a16="http://schemas.microsoft.com/office/drawing/2014/main" id="{AFA93148-2928-D442-4861-EC55C79EAA80}"/>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2858566" y="1120982"/>
            <a:ext cx="1291601" cy="1033281"/>
          </a:xfrm>
          <a:prstGeom prst="rect">
            <a:avLst/>
          </a:prstGeom>
        </p:spPr>
      </p:pic>
      <p:sp>
        <p:nvSpPr>
          <p:cNvPr id="32" name="Rounded Rectangle 22">
            <a:extLst>
              <a:ext uri="{FF2B5EF4-FFF2-40B4-BE49-F238E27FC236}">
                <a16:creationId xmlns:a16="http://schemas.microsoft.com/office/drawing/2014/main" id="{69BD38D5-D989-45BC-887D-53187B345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7066" y="2487918"/>
            <a:ext cx="1806117" cy="1350460"/>
          </a:xfrm>
          <a:prstGeom prst="roundRect">
            <a:avLst>
              <a:gd name="adj" fmla="val 2054"/>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icture containing invertebrate, arthropod, jellyfish&#10;&#10;Description automatically generated">
            <a:extLst>
              <a:ext uri="{FF2B5EF4-FFF2-40B4-BE49-F238E27FC236}">
                <a16:creationId xmlns:a16="http://schemas.microsoft.com/office/drawing/2014/main" id="{95105BAB-A317-AFE2-CB93-D9FB37235350}"/>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2771544" y="2639818"/>
            <a:ext cx="1465646" cy="1033281"/>
          </a:xfrm>
          <a:prstGeom prst="rect">
            <a:avLst/>
          </a:prstGeom>
        </p:spPr>
      </p:pic>
      <p:sp>
        <p:nvSpPr>
          <p:cNvPr id="34" name="Rounded Rectangle 23">
            <a:extLst>
              <a:ext uri="{FF2B5EF4-FFF2-40B4-BE49-F238E27FC236}">
                <a16:creationId xmlns:a16="http://schemas.microsoft.com/office/drawing/2014/main" id="{8792F389-928C-4F1A-89B3-147424870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2" y="4002197"/>
            <a:ext cx="3773101" cy="1895682"/>
          </a:xfrm>
          <a:prstGeom prst="roundRect">
            <a:avLst>
              <a:gd name="adj" fmla="val 2054"/>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Text&#10;&#10;Description automatically generated">
            <a:extLst>
              <a:ext uri="{FF2B5EF4-FFF2-40B4-BE49-F238E27FC236}">
                <a16:creationId xmlns:a16="http://schemas.microsoft.com/office/drawing/2014/main" id="{11E1BDC5-E2B4-F64C-5A94-EEDDA63266B2}"/>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1348969" y="4162097"/>
            <a:ext cx="2365042" cy="1578666"/>
          </a:xfrm>
          <a:prstGeom prst="rect">
            <a:avLst/>
          </a:prstGeom>
        </p:spPr>
      </p:pic>
      <p:sp>
        <p:nvSpPr>
          <p:cNvPr id="21" name="Text Placeholder 20">
            <a:extLst>
              <a:ext uri="{FF2B5EF4-FFF2-40B4-BE49-F238E27FC236}">
                <a16:creationId xmlns:a16="http://schemas.microsoft.com/office/drawing/2014/main" id="{B6526616-F706-4249-9A7C-EA3985ED9757}"/>
              </a:ext>
            </a:extLst>
          </p:cNvPr>
          <p:cNvSpPr>
            <a:spLocks noGrp="1"/>
          </p:cNvSpPr>
          <p:nvPr>
            <p:ph type="body" sz="quarter" idx="15"/>
          </p:nvPr>
        </p:nvSpPr>
        <p:spPr>
          <a:xfrm>
            <a:off x="4919700" y="2194560"/>
            <a:ext cx="6586500" cy="4024125"/>
          </a:xfrm>
        </p:spPr>
        <p:txBody>
          <a:bodyPr vert="horz" lIns="91440" tIns="45720" rIns="91440" bIns="45720" rtlCol="0">
            <a:normAutofit/>
          </a:bodyPr>
          <a:lstStyle/>
          <a:p>
            <a:pPr indent="-228600">
              <a:buFont typeface="Arial" panose="020B0604020202020204" pitchFamily="34" charset="0"/>
              <a:buChar char="•"/>
            </a:pPr>
            <a:r>
              <a:rPr lang="en-US" b="0" i="0" dirty="0">
                <a:solidFill>
                  <a:srgbClr val="F80CDC"/>
                </a:solidFill>
                <a:effectLst/>
              </a:rPr>
              <a:t>the decision of some individuals to go on sick leave or seek benefits is the result of a complicated set of factors to which individual perceptions, beliefs and other psycho-social influences contribute.</a:t>
            </a:r>
          </a:p>
          <a:p>
            <a:pPr indent="-228600">
              <a:buFont typeface="Arial" panose="020B0604020202020204" pitchFamily="34" charset="0"/>
              <a:buChar char="•"/>
            </a:pPr>
            <a:r>
              <a:rPr lang="en-US" b="0" i="0" dirty="0">
                <a:solidFill>
                  <a:srgbClr val="F80CDC"/>
                </a:solidFill>
                <a:effectLst/>
              </a:rPr>
              <a:t>psycho-social determinants of the pathway from healthy working to long-term sickness absence are under-researched</a:t>
            </a:r>
          </a:p>
          <a:p>
            <a:pPr indent="-228600">
              <a:buFont typeface="Arial" panose="020B0604020202020204" pitchFamily="34" charset="0"/>
              <a:buChar char="•"/>
            </a:pPr>
            <a:endParaRPr lang="en-US" dirty="0"/>
          </a:p>
        </p:txBody>
      </p:sp>
      <p:sp>
        <p:nvSpPr>
          <p:cNvPr id="3" name="Footer Placeholder 2">
            <a:extLst>
              <a:ext uri="{FF2B5EF4-FFF2-40B4-BE49-F238E27FC236}">
                <a16:creationId xmlns:a16="http://schemas.microsoft.com/office/drawing/2014/main" id="{911692A6-6271-47C8-8EC7-04C6C83F716F}"/>
              </a:ext>
            </a:extLst>
          </p:cNvPr>
          <p:cNvSpPr>
            <a:spLocks noGrp="1"/>
          </p:cNvSpPr>
          <p:nvPr>
            <p:ph type="ftr" sz="quarter" idx="17"/>
          </p:nvPr>
        </p:nvSpPr>
        <p:spPr>
          <a:xfrm>
            <a:off x="685800" y="6355845"/>
            <a:ext cx="7772400" cy="365125"/>
          </a:xfrm>
        </p:spPr>
        <p:txBody>
          <a:bodyPr vert="horz" lIns="91440" tIns="45720" rIns="91440" bIns="45720" rtlCol="0" anchor="ctr">
            <a:normAutofit/>
          </a:bodyPr>
          <a:lstStyle/>
          <a:p>
            <a:pPr>
              <a:spcAft>
                <a:spcPts val="600"/>
              </a:spcAft>
            </a:pPr>
            <a:r>
              <a:rPr lang="en-US"/>
              <a:t>Sample footer text</a:t>
            </a:r>
          </a:p>
        </p:txBody>
      </p:sp>
      <p:sp>
        <p:nvSpPr>
          <p:cNvPr id="2" name="Date Placeholder 1">
            <a:extLst>
              <a:ext uri="{FF2B5EF4-FFF2-40B4-BE49-F238E27FC236}">
                <a16:creationId xmlns:a16="http://schemas.microsoft.com/office/drawing/2014/main" id="{95CC0658-D4AB-4A7E-9E6F-7855E296382C}"/>
              </a:ext>
            </a:extLst>
          </p:cNvPr>
          <p:cNvSpPr>
            <a:spLocks noGrp="1"/>
          </p:cNvSpPr>
          <p:nvPr>
            <p:ph type="dt" sz="half" idx="16"/>
          </p:nvPr>
        </p:nvSpPr>
        <p:spPr>
          <a:xfrm>
            <a:off x="8595360" y="6356350"/>
            <a:ext cx="2910840" cy="365125"/>
          </a:xfrm>
        </p:spPr>
        <p:txBody>
          <a:bodyPr vert="horz" lIns="91440" tIns="45720" rIns="91440" bIns="45720" rtlCol="0" anchor="ctr">
            <a:normAutofit/>
          </a:bodyPr>
          <a:lstStyle/>
          <a:p>
            <a:pPr>
              <a:spcAft>
                <a:spcPts val="600"/>
              </a:spcAft>
            </a:pPr>
            <a:r>
              <a:rPr lang="en-US"/>
              <a:t>20xx</a:t>
            </a:r>
          </a:p>
        </p:txBody>
      </p:sp>
      <p:sp>
        <p:nvSpPr>
          <p:cNvPr id="11" name="TextBox 10">
            <a:extLst>
              <a:ext uri="{FF2B5EF4-FFF2-40B4-BE49-F238E27FC236}">
                <a16:creationId xmlns:a16="http://schemas.microsoft.com/office/drawing/2014/main" id="{B69454DC-98B4-FBB5-CEDC-36E108947035}"/>
              </a:ext>
            </a:extLst>
          </p:cNvPr>
          <p:cNvSpPr txBox="1"/>
          <p:nvPr/>
        </p:nvSpPr>
        <p:spPr>
          <a:xfrm>
            <a:off x="9652522" y="6870700"/>
            <a:ext cx="25394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grfpublishers.com/journals/view/Current-Research-in-Psychiatry-and-Brain-Disorder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14" name="TextBox 13">
            <a:extLst>
              <a:ext uri="{FF2B5EF4-FFF2-40B4-BE49-F238E27FC236}">
                <a16:creationId xmlns:a16="http://schemas.microsoft.com/office/drawing/2014/main" id="{8D426818-F5A3-E6CA-51C1-328419E949AD}"/>
              </a:ext>
            </a:extLst>
          </p:cNvPr>
          <p:cNvSpPr txBox="1"/>
          <p:nvPr/>
        </p:nvSpPr>
        <p:spPr>
          <a:xfrm>
            <a:off x="7100344" y="6870700"/>
            <a:ext cx="25394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8" tooltip="https://courses.lumenlearning.com/wm-abnormalpsych/chapter/multidimensional-approaches-to-understanding-mental-illnes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17" name="TextBox 16">
            <a:extLst>
              <a:ext uri="{FF2B5EF4-FFF2-40B4-BE49-F238E27FC236}">
                <a16:creationId xmlns:a16="http://schemas.microsoft.com/office/drawing/2014/main" id="{3F0A5C2B-6761-B17D-0FC7-B1FB24109C88}"/>
              </a:ext>
            </a:extLst>
          </p:cNvPr>
          <p:cNvSpPr txBox="1"/>
          <p:nvPr/>
        </p:nvSpPr>
        <p:spPr>
          <a:xfrm>
            <a:off x="4237185" y="6870700"/>
            <a:ext cx="2850459"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fishofgold.net/2013/09/25/ptsd-m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2"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20" name="TextBox 19">
            <a:extLst>
              <a:ext uri="{FF2B5EF4-FFF2-40B4-BE49-F238E27FC236}">
                <a16:creationId xmlns:a16="http://schemas.microsoft.com/office/drawing/2014/main" id="{B4C2821A-C480-F369-E615-3EED0ADE780B}"/>
              </a:ext>
            </a:extLst>
          </p:cNvPr>
          <p:cNvSpPr txBox="1"/>
          <p:nvPr/>
        </p:nvSpPr>
        <p:spPr>
          <a:xfrm>
            <a:off x="1685008" y="6870700"/>
            <a:ext cx="253947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10" tooltip="https://courses.lumenlearning.com/hvcc-abnormalpsychology/chapter/1-2-the-social-impact-of-psychological-disorder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2287074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80C85C41-6937-44A0-A5FB-B07A3BC8D8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41" name="Rectangle 40">
            <a:extLst>
              <a:ext uri="{FF2B5EF4-FFF2-40B4-BE49-F238E27FC236}">
                <a16:creationId xmlns:a16="http://schemas.microsoft.com/office/drawing/2014/main" id="{D98F72E4-936D-4465-8BCA-0354CDE8E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33">
            <a:extLst>
              <a:ext uri="{FF2B5EF4-FFF2-40B4-BE49-F238E27FC236}">
                <a16:creationId xmlns:a16="http://schemas.microsoft.com/office/drawing/2014/main" id="{3E796413-D756-477E-9170-1EF1E340CB07}"/>
              </a:ext>
            </a:extLst>
          </p:cNvPr>
          <p:cNvSpPr>
            <a:spLocks noGrp="1"/>
          </p:cNvSpPr>
          <p:nvPr>
            <p:ph type="body" sz="quarter" idx="16"/>
          </p:nvPr>
        </p:nvSpPr>
        <p:spPr>
          <a:xfrm>
            <a:off x="685800" y="2364573"/>
            <a:ext cx="4124395" cy="3854112"/>
          </a:xfrm>
        </p:spPr>
        <p:txBody>
          <a:bodyPr vert="horz" lIns="91440" tIns="45720" rIns="91440" bIns="45720" rtlCol="0">
            <a:normAutofit/>
          </a:bodyPr>
          <a:lstStyle/>
          <a:p>
            <a:pPr indent="-228600">
              <a:buFont typeface="Arial" panose="020B0604020202020204" pitchFamily="34" charset="0"/>
              <a:buChar char="•"/>
            </a:pPr>
            <a:r>
              <a:rPr lang="en-US" sz="1800" dirty="0">
                <a:solidFill>
                  <a:schemeClr val="tx1"/>
                </a:solidFill>
              </a:rPr>
              <a:t>I have known a lot about this topic for a very long time. The research that I have done for this has given me a different perspective on this topic. I have always thought that people push this aside to make them feel better. Not anymore. Working in groups has made my life very hard when it comes to this. I have always had a hard time working in groups due to my mental health. </a:t>
            </a:r>
          </a:p>
        </p:txBody>
      </p:sp>
      <p:pic>
        <p:nvPicPr>
          <p:cNvPr id="9" name="Picture 8" descr="Diagram&#10;&#10;Description automatically generated with low confidence">
            <a:extLst>
              <a:ext uri="{FF2B5EF4-FFF2-40B4-BE49-F238E27FC236}">
                <a16:creationId xmlns:a16="http://schemas.microsoft.com/office/drawing/2014/main" id="{7E559EC9-8837-BAD7-F761-0C5153FF58CC}"/>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l="10425" r="20247" b="4"/>
          <a:stretch/>
        </p:blipFill>
        <p:spPr>
          <a:xfrm>
            <a:off x="5349607" y="746125"/>
            <a:ext cx="3314451" cy="335838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43" name="Round Single Corner Rectangle 17">
            <a:extLst>
              <a:ext uri="{FF2B5EF4-FFF2-40B4-BE49-F238E27FC236}">
                <a16:creationId xmlns:a16="http://schemas.microsoft.com/office/drawing/2014/main" id="{21D5EFD7-F70A-49AA-BF3F-3D751CAE4C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10817" y="1002026"/>
            <a:ext cx="2309217" cy="1684338"/>
          </a:xfrm>
          <a:prstGeom prst="round1Rect">
            <a:avLst>
              <a:gd name="adj" fmla="val 11295"/>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F556944B-E8B3-4EA0-8FB8-3BB2EF6B9D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15" name="Slide Number Placeholder 14">
            <a:extLst>
              <a:ext uri="{FF2B5EF4-FFF2-40B4-BE49-F238E27FC236}">
                <a16:creationId xmlns:a16="http://schemas.microsoft.com/office/drawing/2014/main" id="{CFC4993C-22B1-4153-9289-D26CFB4B4496}"/>
              </a:ext>
            </a:extLst>
          </p:cNvPr>
          <p:cNvSpPr>
            <a:spLocks noGrp="1"/>
          </p:cNvSpPr>
          <p:nvPr>
            <p:ph type="sldNum" sz="quarter" idx="12"/>
          </p:nvPr>
        </p:nvSpPr>
        <p:spPr>
          <a:xfrm>
            <a:off x="8763000" y="381000"/>
            <a:ext cx="2743200" cy="365125"/>
          </a:xfrm>
        </p:spPr>
        <p:txBody>
          <a:bodyPr vert="horz" lIns="91440" tIns="45720" rIns="91440" bIns="45720" rtlCol="0" anchor="ctr">
            <a:normAutofit/>
          </a:bodyPr>
          <a:lstStyle/>
          <a:p>
            <a:pPr>
              <a:spcAft>
                <a:spcPts val="600"/>
              </a:spcAft>
            </a:pPr>
            <a:fld id="{294A09A9-5501-47C1-A89A-A340965A2BE2}" type="slidenum">
              <a:rPr lang="en-US" smtClean="0">
                <a:solidFill>
                  <a:schemeClr val="tx1">
                    <a:tint val="75000"/>
                  </a:schemeClr>
                </a:solidFill>
              </a:rPr>
              <a:pPr>
                <a:spcAft>
                  <a:spcPts val="600"/>
                </a:spcAft>
              </a:pPr>
              <a:t>13</a:t>
            </a:fld>
            <a:endParaRPr lang="en-US">
              <a:solidFill>
                <a:schemeClr val="tx1">
                  <a:tint val="75000"/>
                </a:schemeClr>
              </a:solidFill>
            </a:endParaRPr>
          </a:p>
        </p:txBody>
      </p:sp>
      <p:sp>
        <p:nvSpPr>
          <p:cNvPr id="33" name="Title 32">
            <a:extLst>
              <a:ext uri="{FF2B5EF4-FFF2-40B4-BE49-F238E27FC236}">
                <a16:creationId xmlns:a16="http://schemas.microsoft.com/office/drawing/2014/main" id="{4CDFAA45-882A-416F-A852-1A8343E4FECD}"/>
              </a:ext>
            </a:extLst>
          </p:cNvPr>
          <p:cNvSpPr>
            <a:spLocks noGrp="1"/>
          </p:cNvSpPr>
          <p:nvPr>
            <p:ph type="title"/>
          </p:nvPr>
        </p:nvSpPr>
        <p:spPr>
          <a:xfrm>
            <a:off x="685799" y="764373"/>
            <a:ext cx="4124396" cy="1600200"/>
          </a:xfrm>
        </p:spPr>
        <p:txBody>
          <a:bodyPr vert="horz" lIns="91440" tIns="45720" rIns="91440" bIns="45720" rtlCol="0" anchor="b">
            <a:normAutofit/>
          </a:bodyPr>
          <a:lstStyle/>
          <a:p>
            <a:pPr algn="l"/>
            <a:r>
              <a:rPr lang="en-US" sz="3200">
                <a:solidFill>
                  <a:schemeClr val="tx1"/>
                </a:solidFill>
                <a:latin typeface="+mj-lt"/>
              </a:rPr>
              <a:t>How this all relates to life </a:t>
            </a:r>
          </a:p>
        </p:txBody>
      </p:sp>
      <p:sp>
        <p:nvSpPr>
          <p:cNvPr id="14" name="Footer Placeholder 13">
            <a:extLst>
              <a:ext uri="{FF2B5EF4-FFF2-40B4-BE49-F238E27FC236}">
                <a16:creationId xmlns:a16="http://schemas.microsoft.com/office/drawing/2014/main" id="{82B766D7-C47C-4C42-BC77-9A6DD1F3674F}"/>
              </a:ext>
            </a:extLst>
          </p:cNvPr>
          <p:cNvSpPr>
            <a:spLocks noGrp="1"/>
          </p:cNvSpPr>
          <p:nvPr>
            <p:ph type="ftr" sz="quarter" idx="18"/>
          </p:nvPr>
        </p:nvSpPr>
        <p:spPr>
          <a:xfrm>
            <a:off x="685800" y="6355845"/>
            <a:ext cx="7772400" cy="365125"/>
          </a:xfrm>
        </p:spPr>
        <p:txBody>
          <a:bodyPr vert="horz" lIns="91440" tIns="45720" rIns="91440" bIns="45720" rtlCol="0" anchor="ctr">
            <a:normAutofit/>
          </a:bodyPr>
          <a:lstStyle/>
          <a:p>
            <a:pPr>
              <a:spcAft>
                <a:spcPts val="600"/>
              </a:spcAft>
            </a:pPr>
            <a:r>
              <a:rPr lang="en-US">
                <a:solidFill>
                  <a:schemeClr val="tx1">
                    <a:tint val="75000"/>
                  </a:schemeClr>
                </a:solidFill>
              </a:rPr>
              <a:t>Sample footer text</a:t>
            </a:r>
          </a:p>
        </p:txBody>
      </p:sp>
      <p:sp>
        <p:nvSpPr>
          <p:cNvPr id="12" name="Date Placeholder 11">
            <a:extLst>
              <a:ext uri="{FF2B5EF4-FFF2-40B4-BE49-F238E27FC236}">
                <a16:creationId xmlns:a16="http://schemas.microsoft.com/office/drawing/2014/main" id="{706D5F1F-D562-439A-90CF-588150E70270}"/>
              </a:ext>
            </a:extLst>
          </p:cNvPr>
          <p:cNvSpPr>
            <a:spLocks noGrp="1"/>
          </p:cNvSpPr>
          <p:nvPr>
            <p:ph type="dt" sz="half" idx="17"/>
          </p:nvPr>
        </p:nvSpPr>
        <p:spPr>
          <a:xfrm>
            <a:off x="8595360" y="6356350"/>
            <a:ext cx="2910840" cy="365125"/>
          </a:xfrm>
        </p:spPr>
        <p:txBody>
          <a:bodyPr vert="horz" lIns="91440" tIns="45720" rIns="91440" bIns="45720" rtlCol="0" anchor="ctr">
            <a:normAutofit/>
          </a:bodyPr>
          <a:lstStyle/>
          <a:p>
            <a:pPr>
              <a:spcAft>
                <a:spcPts val="600"/>
              </a:spcAft>
            </a:pPr>
            <a:r>
              <a:rPr lang="en-US">
                <a:solidFill>
                  <a:schemeClr val="tx1">
                    <a:tint val="75000"/>
                  </a:schemeClr>
                </a:solidFill>
              </a:rPr>
              <a:t>20xx</a:t>
            </a:r>
          </a:p>
        </p:txBody>
      </p:sp>
      <p:pic>
        <p:nvPicPr>
          <p:cNvPr id="20" name="Picture 19" descr="Text&#10;&#10;Description automatically generated">
            <a:extLst>
              <a:ext uri="{FF2B5EF4-FFF2-40B4-BE49-F238E27FC236}">
                <a16:creationId xmlns:a16="http://schemas.microsoft.com/office/drawing/2014/main" id="{7A8A850A-820E-AB16-9899-CAC101027B36}"/>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t="5054" r="-2" b="-2"/>
          <a:stretch/>
        </p:blipFill>
        <p:spPr>
          <a:xfrm>
            <a:off x="5127799" y="4304560"/>
            <a:ext cx="3314451" cy="2092720"/>
          </a:xfrm>
          <a:prstGeom prst="ellipse">
            <a:avLst/>
          </a:prstGeom>
          <a:ln>
            <a:noFill/>
          </a:ln>
          <a:effectLst>
            <a:softEdge rad="112500"/>
          </a:effectLst>
        </p:spPr>
      </p:pic>
      <p:pic>
        <p:nvPicPr>
          <p:cNvPr id="17" name="Picture 16" descr="A picture containing calendar&#10;&#10;Description automatically generated">
            <a:extLst>
              <a:ext uri="{FF2B5EF4-FFF2-40B4-BE49-F238E27FC236}">
                <a16:creationId xmlns:a16="http://schemas.microsoft.com/office/drawing/2014/main" id="{C3515099-996F-AB12-5971-F8D93D9FE284}"/>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l="24846" r="24083" b="-2"/>
          <a:stretch/>
        </p:blipFill>
        <p:spPr>
          <a:xfrm>
            <a:off x="8810817" y="2614922"/>
            <a:ext cx="2695383" cy="353295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TextBox 9">
            <a:extLst>
              <a:ext uri="{FF2B5EF4-FFF2-40B4-BE49-F238E27FC236}">
                <a16:creationId xmlns:a16="http://schemas.microsoft.com/office/drawing/2014/main" id="{5004F367-8848-7180-3F2F-515A4412F70F}"/>
              </a:ext>
            </a:extLst>
          </p:cNvPr>
          <p:cNvSpPr txBox="1"/>
          <p:nvPr/>
        </p:nvSpPr>
        <p:spPr>
          <a:xfrm>
            <a:off x="5983517" y="3904450"/>
            <a:ext cx="268054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www.youthvoices.live/2019/05/09/ending-mental-health-stereotype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0"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
        <p:nvSpPr>
          <p:cNvPr id="18" name="TextBox 17">
            <a:extLst>
              <a:ext uri="{FF2B5EF4-FFF2-40B4-BE49-F238E27FC236}">
                <a16:creationId xmlns:a16="http://schemas.microsoft.com/office/drawing/2014/main" id="{C47379FB-D5AC-F48A-E13A-F64841080936}"/>
              </a:ext>
            </a:extLst>
          </p:cNvPr>
          <p:cNvSpPr txBox="1"/>
          <p:nvPr/>
        </p:nvSpPr>
        <p:spPr>
          <a:xfrm>
            <a:off x="9341541" y="6657945"/>
            <a:ext cx="2850459"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9" tooltip="https://www.franklinmatters.org/2014/05/ten-ways-to-be-mindful-of-mental-health.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21" name="TextBox 20">
            <a:extLst>
              <a:ext uri="{FF2B5EF4-FFF2-40B4-BE49-F238E27FC236}">
                <a16:creationId xmlns:a16="http://schemas.microsoft.com/office/drawing/2014/main" id="{073BEB2E-4E62-90C9-6D94-A4014F96FCB1}"/>
              </a:ext>
            </a:extLst>
          </p:cNvPr>
          <p:cNvSpPr txBox="1"/>
          <p:nvPr/>
        </p:nvSpPr>
        <p:spPr>
          <a:xfrm>
            <a:off x="5813599" y="6155790"/>
            <a:ext cx="2850459"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s://nursingclio.org/2014/07/24/on-the-verge-of-a-nervous-breakthrough-interpreting-mental-illnes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987283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5D55CD-94CB-9331-4BDD-6FB8DBDB8183}"/>
              </a:ext>
            </a:extLst>
          </p:cNvPr>
          <p:cNvSpPr>
            <a:spLocks noGrp="1"/>
          </p:cNvSpPr>
          <p:nvPr>
            <p:ph type="title"/>
          </p:nvPr>
        </p:nvSpPr>
        <p:spPr>
          <a:gradFill flip="none" rotWithShape="1">
            <a:gsLst>
              <a:gs pos="0">
                <a:srgbClr val="00B0F0"/>
              </a:gs>
              <a:gs pos="71000">
                <a:schemeClr val="accent1">
                  <a:lumMod val="95000"/>
                  <a:lumOff val="5000"/>
                </a:schemeClr>
              </a:gs>
              <a:gs pos="100000">
                <a:schemeClr val="accent1">
                  <a:lumMod val="60000"/>
                </a:schemeClr>
              </a:gs>
            </a:gsLst>
            <a:path path="circle">
              <a:fillToRect l="50000" t="130000" r="50000" b="-30000"/>
            </a:path>
            <a:tileRect/>
          </a:gradFill>
        </p:spPr>
        <p:txBody>
          <a:bodyPr/>
          <a:lstStyle/>
          <a:p>
            <a:r>
              <a:rPr lang="en-US" dirty="0">
                <a:solidFill>
                  <a:schemeClr val="bg1">
                    <a:lumMod val="95000"/>
                    <a:lumOff val="5000"/>
                  </a:schemeClr>
                </a:solidFill>
              </a:rPr>
              <a:t>Conclusion</a:t>
            </a:r>
          </a:p>
        </p:txBody>
      </p:sp>
      <p:sp>
        <p:nvSpPr>
          <p:cNvPr id="6" name="Content Placeholder 5">
            <a:extLst>
              <a:ext uri="{FF2B5EF4-FFF2-40B4-BE49-F238E27FC236}">
                <a16:creationId xmlns:a16="http://schemas.microsoft.com/office/drawing/2014/main" id="{AAF64965-AEDB-EAD6-8C55-50FDAE7D6E62}"/>
              </a:ext>
            </a:extLst>
          </p:cNvPr>
          <p:cNvSpPr>
            <a:spLocks noGrp="1"/>
          </p:cNvSpPr>
          <p:nvPr>
            <p:ph idx="1"/>
          </p:nvPr>
        </p:nvSpPr>
        <p:spPr>
          <a:xfrm>
            <a:off x="828675" y="2514282"/>
            <a:ext cx="10820400" cy="4024125"/>
          </a:xfrm>
          <a:pattFill prst="pct10">
            <a:fgClr>
              <a:srgbClr val="F80CDC"/>
            </a:fgClr>
            <a:bgClr>
              <a:schemeClr val="bg1"/>
            </a:bgClr>
          </a:pattFill>
          <a:scene3d>
            <a:camera prst="orthographicFront"/>
            <a:lightRig rig="threePt" dir="t"/>
          </a:scene3d>
          <a:sp3d prstMaterial="dkEdge">
            <a:bevelT w="38100"/>
          </a:sp3d>
        </p:spPr>
        <p:txBody>
          <a:bodyPr/>
          <a:lstStyle/>
          <a:p>
            <a:r>
              <a:rPr lang="en-US" dirty="0">
                <a:solidFill>
                  <a:srgbClr val="0070C0"/>
                </a:solidFill>
              </a:rPr>
              <a:t>When it comes down to mental health this is not something to mess with. So many people have mental health issues that they just do not talk about. When doing this project, I concluded that more people need to open up about the illnesses that they have so that more employees realize that this is something that is not going away. This is something that is here to stay, and employees need to find a way to work with employees to make sure that they are safe and that they are cared for. Many people think that if they show that they have mental health problems they will get fired because managers most of the time do not understand what it is like. They are mostly out for the company. Employers need to make sure that all employees are taken care of no matter what. </a:t>
            </a:r>
          </a:p>
        </p:txBody>
      </p:sp>
      <p:sp>
        <p:nvSpPr>
          <p:cNvPr id="2" name="Date Placeholder 1">
            <a:extLst>
              <a:ext uri="{FF2B5EF4-FFF2-40B4-BE49-F238E27FC236}">
                <a16:creationId xmlns:a16="http://schemas.microsoft.com/office/drawing/2014/main" id="{A9D7F195-7E05-0A8A-2D0B-944F8EDCE3B8}"/>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03995CB1-7EC5-6C5A-340D-158B9B6F2ED1}"/>
              </a:ext>
            </a:extLst>
          </p:cNvPr>
          <p:cNvSpPr>
            <a:spLocks noGrp="1"/>
          </p:cNvSpPr>
          <p:nvPr>
            <p:ph type="ftr" sz="quarter" idx="11"/>
          </p:nvPr>
        </p:nvSpPr>
        <p:spPr/>
        <p:txBody>
          <a:bodyPr/>
          <a:lstStyle/>
          <a:p>
            <a:r>
              <a:rPr lang="en-US"/>
              <a:t>Sample footer text</a:t>
            </a:r>
            <a:endParaRPr lang="en-US" dirty="0"/>
          </a:p>
        </p:txBody>
      </p:sp>
      <p:sp>
        <p:nvSpPr>
          <p:cNvPr id="4" name="Slide Number Placeholder 3">
            <a:extLst>
              <a:ext uri="{FF2B5EF4-FFF2-40B4-BE49-F238E27FC236}">
                <a16:creationId xmlns:a16="http://schemas.microsoft.com/office/drawing/2014/main" id="{CF2FC70B-520E-1EC5-DB4A-DDA8F236060E}"/>
              </a:ext>
            </a:extLst>
          </p:cNvPr>
          <p:cNvSpPr>
            <a:spLocks noGrp="1"/>
          </p:cNvSpPr>
          <p:nvPr>
            <p:ph type="sldNum" sz="quarter" idx="12"/>
          </p:nvPr>
        </p:nvSpPr>
        <p:spPr/>
        <p:txBody>
          <a:bodyPr/>
          <a:lstStyle/>
          <a:p>
            <a:fld id="{294A09A9-5501-47C1-A89A-A340965A2BE2}" type="slidenum">
              <a:rPr lang="en-US" smtClean="0"/>
              <a:pPr/>
              <a:t>14</a:t>
            </a:fld>
            <a:endParaRPr lang="en-US" dirty="0"/>
          </a:p>
        </p:txBody>
      </p:sp>
    </p:spTree>
    <p:extLst>
      <p:ext uri="{BB962C8B-B14F-4D97-AF65-F5344CB8AC3E}">
        <p14:creationId xmlns:p14="http://schemas.microsoft.com/office/powerpoint/2010/main" val="2607303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E88CE-06B0-FFAB-8429-56331E9D6EF3}"/>
              </a:ext>
            </a:extLst>
          </p:cNvPr>
          <p:cNvSpPr>
            <a:spLocks noGrp="1"/>
          </p:cNvSpPr>
          <p:nvPr>
            <p:ph type="title"/>
          </p:nvPr>
        </p:nvSpPr>
        <p:spPr>
          <a:xfrm>
            <a:off x="3769519" y="639315"/>
            <a:ext cx="4148137" cy="1293028"/>
          </a:xfrm>
        </p:spPr>
        <p:txBody>
          <a:bodyPr/>
          <a:lstStyle/>
          <a:p>
            <a:r>
              <a:rPr lang="en-US" dirty="0">
                <a:solidFill>
                  <a:schemeClr val="bg1"/>
                </a:solidFill>
              </a:rPr>
              <a:t>References</a:t>
            </a:r>
          </a:p>
        </p:txBody>
      </p:sp>
      <p:sp>
        <p:nvSpPr>
          <p:cNvPr id="3" name="Content Placeholder 2">
            <a:extLst>
              <a:ext uri="{FF2B5EF4-FFF2-40B4-BE49-F238E27FC236}">
                <a16:creationId xmlns:a16="http://schemas.microsoft.com/office/drawing/2014/main" id="{D322CA3F-CE46-BDA0-5E77-5F6E1BC0E2F5}"/>
              </a:ext>
            </a:extLst>
          </p:cNvPr>
          <p:cNvSpPr>
            <a:spLocks noGrp="1"/>
          </p:cNvSpPr>
          <p:nvPr>
            <p:ph idx="1"/>
          </p:nvPr>
        </p:nvSpPr>
        <p:spPr/>
        <p:txBody>
          <a:bodyPr/>
          <a:lstStyle/>
          <a:p>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Iris Arends, Sander KR van </a:t>
            </a:r>
            <a:r>
              <a:rPr lang="en-US"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Zon</a:t>
            </a: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&amp; Ute </a:t>
            </a:r>
            <a:r>
              <a:rPr lang="en-US"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Bültmann</a:t>
            </a: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(2022). Supporting workers with mental health problems at work: challenges and avenues. </a:t>
            </a:r>
            <a:r>
              <a:rPr lang="en-US"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Scandinavian Journal of Work, Environment &amp; Health</a:t>
            </a: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48</a:t>
            </a: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(5), 323–326.</a:t>
            </a:r>
          </a:p>
          <a:p>
            <a:r>
              <a:rPr lang="en-US" sz="1800" i="1" dirty="0">
                <a:solidFill>
                  <a:schemeClr val="bg1"/>
                </a:solidFill>
                <a:effectLst/>
                <a:latin typeface="Times New Roman" panose="02020603050405020304" pitchFamily="18" charset="0"/>
                <a:ea typeface="Times New Roman" panose="02020603050405020304" pitchFamily="18" charset="0"/>
              </a:rPr>
              <a:t>NCBI - WWW Error Blocked Diagnostic</a:t>
            </a:r>
            <a:r>
              <a:rPr lang="en-US" sz="1800" dirty="0">
                <a:solidFill>
                  <a:schemeClr val="bg1"/>
                </a:solidFill>
                <a:effectLst/>
                <a:latin typeface="Times New Roman" panose="02020603050405020304" pitchFamily="18" charset="0"/>
                <a:ea typeface="Times New Roman" panose="02020603050405020304" pitchFamily="18" charset="0"/>
              </a:rPr>
              <a:t>. (n.d.-b). Retrieved October 5, 2022, from https://www.ncbi.nlm.nih.gov/pmc/articles/PMC3089873/</a:t>
            </a:r>
          </a:p>
          <a:p>
            <a:r>
              <a:rPr lang="en-US" sz="1800" dirty="0">
                <a:solidFill>
                  <a:schemeClr val="bg1"/>
                </a:solidFill>
                <a:effectLst/>
                <a:latin typeface="Times New Roman" panose="02020603050405020304" pitchFamily="18" charset="0"/>
                <a:ea typeface="Times New Roman" panose="02020603050405020304" pitchFamily="18" charset="0"/>
              </a:rPr>
              <a:t>Nelson, R. N., &amp; Kim, JW. K. (2008, October). </a:t>
            </a:r>
            <a:r>
              <a:rPr lang="en-US" sz="1800" i="1" dirty="0">
                <a:solidFill>
                  <a:schemeClr val="bg1"/>
                </a:solidFill>
                <a:effectLst/>
                <a:latin typeface="Times New Roman" panose="02020603050405020304" pitchFamily="18" charset="0"/>
                <a:ea typeface="Times New Roman" panose="02020603050405020304" pitchFamily="18" charset="0"/>
              </a:rPr>
              <a:t>Survival of the Fittest: Impact of Mental Illness on Employment Duration</a:t>
            </a:r>
            <a:r>
              <a:rPr lang="en-US" sz="1800" dirty="0">
                <a:solidFill>
                  <a:schemeClr val="bg1"/>
                </a:solidFill>
                <a:effectLst/>
                <a:latin typeface="Times New Roman" panose="02020603050405020304" pitchFamily="18" charset="0"/>
                <a:ea typeface="Times New Roman" panose="02020603050405020304" pitchFamily="18" charset="0"/>
              </a:rPr>
              <a:t>. https://citeseerx.ist.psu.edu/viewdoc/download?doi=10.1.1.534.3589&amp;rep=rep1&amp;type=pdf.</a:t>
            </a:r>
          </a:p>
          <a:p>
            <a:r>
              <a:rPr lang="en-US" sz="1800" dirty="0">
                <a:solidFill>
                  <a:schemeClr val="bg1"/>
                </a:solidFill>
                <a:effectLst/>
                <a:latin typeface="Times New Roman" panose="02020603050405020304" pitchFamily="18" charset="0"/>
                <a:ea typeface="Calibri" panose="020F0502020204030204" pitchFamily="34" charset="0"/>
              </a:rPr>
              <a:t>Petra Buchwald, E. (2006). </a:t>
            </a:r>
            <a:r>
              <a:rPr lang="en-US" sz="1800" i="1" dirty="0">
                <a:solidFill>
                  <a:schemeClr val="bg1"/>
                </a:solidFill>
                <a:effectLst/>
                <a:latin typeface="Times New Roman" panose="02020603050405020304" pitchFamily="18" charset="0"/>
                <a:ea typeface="Calibri" panose="020F0502020204030204" pitchFamily="34" charset="0"/>
              </a:rPr>
              <a:t>Stress and Anxiety: Application to Health, Work Place, Community, and Education</a:t>
            </a:r>
            <a:r>
              <a:rPr lang="en-US" sz="1800" dirty="0">
                <a:solidFill>
                  <a:schemeClr val="bg1"/>
                </a:solidFill>
                <a:effectLst/>
                <a:latin typeface="Times New Roman" panose="02020603050405020304" pitchFamily="18" charset="0"/>
                <a:ea typeface="Calibri" panose="020F0502020204030204" pitchFamily="34" charset="0"/>
              </a:rPr>
              <a:t>. Cambridge Scholars Publishing</a:t>
            </a:r>
          </a:p>
          <a:p>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THISTED, C. N. et al. Understanding depression as a workplace issue: Clarifying employers’ attitudes to manage employees with depression. Work, [s. l.], v. 65, n. 4, p. 857–868, 2020. DOI 10.3233/WOR-203137. </a:t>
            </a:r>
            <a:r>
              <a:rPr lang="en-US"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Disponível</a:t>
            </a: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https://discovery.ebsco.com/linkprocessor/plink?id=bd547319-73aa-322b-9108-35f34e3c511f. </a:t>
            </a:r>
            <a:r>
              <a:rPr lang="en-US"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Acesso</a:t>
            </a: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15 set. 2022.</a:t>
            </a:r>
          </a:p>
          <a:p>
            <a:pPr marL="0" indent="0">
              <a:buNone/>
            </a:pPr>
            <a:endParaRPr lang="en-US" dirty="0"/>
          </a:p>
        </p:txBody>
      </p:sp>
      <p:sp>
        <p:nvSpPr>
          <p:cNvPr id="4" name="Date Placeholder 3">
            <a:extLst>
              <a:ext uri="{FF2B5EF4-FFF2-40B4-BE49-F238E27FC236}">
                <a16:creationId xmlns:a16="http://schemas.microsoft.com/office/drawing/2014/main" id="{5C56551C-B116-9AA9-E550-BBCF177443F1}"/>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C90CF95A-E601-789A-6E5A-04FD9DF28048}"/>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B47845E9-B266-7D18-4BFB-0725B64232E1}"/>
              </a:ext>
            </a:extLst>
          </p:cNvPr>
          <p:cNvSpPr>
            <a:spLocks noGrp="1"/>
          </p:cNvSpPr>
          <p:nvPr>
            <p:ph type="sldNum" sz="quarter" idx="12"/>
          </p:nvPr>
        </p:nvSpPr>
        <p:spPr/>
        <p:txBody>
          <a:bodyPr/>
          <a:lstStyle/>
          <a:p>
            <a:fld id="{294A09A9-5501-47C1-A89A-A340965A2BE2}" type="slidenum">
              <a:rPr lang="en-US" smtClean="0"/>
              <a:pPr/>
              <a:t>15</a:t>
            </a:fld>
            <a:endParaRPr lang="en-US" dirty="0"/>
          </a:p>
        </p:txBody>
      </p:sp>
    </p:spTree>
    <p:extLst>
      <p:ext uri="{BB962C8B-B14F-4D97-AF65-F5344CB8AC3E}">
        <p14:creationId xmlns:p14="http://schemas.microsoft.com/office/powerpoint/2010/main" val="292296143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D0025B34-BD2B-4F65-80AF-217925182ED3}">
  <ds:schemaRefs>
    <ds:schemaRef ds:uri="http://schemas.microsoft.com/sharepoint/v3/contenttype/forms"/>
  </ds:schemaRefs>
</ds:datastoreItem>
</file>

<file path=customXml/itemProps2.xml><?xml version="1.0" encoding="utf-8"?>
<ds:datastoreItem xmlns:ds="http://schemas.openxmlformats.org/officeDocument/2006/customXml" ds:itemID="{6B2BE0AF-90CB-4C86-BB1E-26E501BCE9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5B3D43-99F7-47DF-90D6-3E3028F5936C}">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Vapor Trail</Template>
  <TotalTime>4175</TotalTime>
  <Words>1483</Words>
  <Application>Microsoft Office PowerPoint</Application>
  <PresentationFormat>Widescreen</PresentationFormat>
  <Paragraphs>113</Paragraphs>
  <Slides>15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Book Antiqua</vt:lpstr>
      <vt:lpstr>Calibri</vt:lpstr>
      <vt:lpstr>Century Gothic</vt:lpstr>
      <vt:lpstr>Roboto</vt:lpstr>
      <vt:lpstr>Times New Roman</vt:lpstr>
      <vt:lpstr>Wingdings</vt:lpstr>
      <vt:lpstr>Vapor Trail</vt:lpstr>
      <vt:lpstr>Portfolio Project</vt:lpstr>
      <vt:lpstr>Topics to be discussed</vt:lpstr>
      <vt:lpstr>Introduction</vt:lpstr>
      <vt:lpstr>Different types of physiological disorders </vt:lpstr>
      <vt:lpstr>PowerPoint Presentation</vt:lpstr>
      <vt:lpstr>Many different aspects of psychological disorders </vt:lpstr>
      <vt:lpstr>How psychological disorders relate to collaborative workplace processes</vt:lpstr>
      <vt:lpstr>A long literature has shown that individuals with mental illness have less education, are less likely to be employed, and have lower earnings than those without mental illness. We examine the impact of a mental illness diagnosis on the risk of employment termination and length of employment using a variety of estimation techniques. Specifically, we use survival analysis techniques such as Cox proportional-hazards models when assessing the risk of employment termination and quantile regression and instrumental variables estimation when assessing the length of employment. Finally, we also use multinomial logistic regression to investigate the effect of mental illness on the risk of both involuntary and voluntary employment termination relative to remaining employed</vt:lpstr>
      <vt:lpstr>Depression in the workplace</vt:lpstr>
      <vt:lpstr>Stress and psychological burnout taking a break from work</vt:lpstr>
      <vt:lpstr>Work stress and social support  </vt:lpstr>
      <vt:lpstr>Work and psychiatric disorder</vt:lpstr>
      <vt:lpstr>How this all relates to life </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Project</dc:title>
  <dc:creator>on.nichols.terri.l</dc:creator>
  <cp:lastModifiedBy>on.nichols.terri.l</cp:lastModifiedBy>
  <cp:revision>1</cp:revision>
  <dcterms:created xsi:type="dcterms:W3CDTF">2022-10-02T17:51:36Z</dcterms:created>
  <dcterms:modified xsi:type="dcterms:W3CDTF">2022-10-05T15:26:52Z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