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sheka adams" initials="da" lastIdx="1" clrIdx="0">
    <p:extLst>
      <p:ext uri="{19B8F6BF-5375-455C-9EA6-DF929625EA0E}">
        <p15:presenceInfo xmlns:p15="http://schemas.microsoft.com/office/powerpoint/2012/main" userId="a774af8e1497fb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43" d="100"/>
          <a:sy n="43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21T16:28:33.202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216325-0F90-49CF-AF58-906FC141248C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3B243C-97BD-43F4-9B8E-41E9FAF1E179}">
      <dgm:prSet/>
      <dgm:spPr/>
      <dgm:t>
        <a:bodyPr/>
        <a:lstStyle/>
        <a:p>
          <a:r>
            <a:rPr lang="en-US" baseline="0" dirty="0"/>
            <a:t>Income $(2,495.50)</a:t>
          </a:r>
          <a:endParaRPr lang="en-US" dirty="0"/>
        </a:p>
      </dgm:t>
    </dgm:pt>
    <dgm:pt modelId="{F4F93F10-D2C1-4FCC-97BC-564AAC9B35A5}" type="parTrans" cxnId="{85D659FD-7B64-4B6E-86EB-49BD7D2FBF5E}">
      <dgm:prSet/>
      <dgm:spPr/>
      <dgm:t>
        <a:bodyPr/>
        <a:lstStyle/>
        <a:p>
          <a:endParaRPr lang="en-US"/>
        </a:p>
      </dgm:t>
    </dgm:pt>
    <dgm:pt modelId="{EEFA0646-D0C4-49F8-8507-A1D44DCC69B9}" type="sibTrans" cxnId="{85D659FD-7B64-4B6E-86EB-49BD7D2FBF5E}">
      <dgm:prSet/>
      <dgm:spPr/>
      <dgm:t>
        <a:bodyPr/>
        <a:lstStyle/>
        <a:p>
          <a:endParaRPr lang="en-US"/>
        </a:p>
      </dgm:t>
    </dgm:pt>
    <dgm:pt modelId="{5D570522-0736-47CB-9AF8-ABD5D23B58F0}">
      <dgm:prSet/>
      <dgm:spPr/>
      <dgm:t>
        <a:bodyPr/>
        <a:lstStyle/>
        <a:p>
          <a:r>
            <a:rPr lang="en-US" baseline="0" dirty="0"/>
            <a:t>Rent 550</a:t>
          </a:r>
          <a:endParaRPr lang="en-US" dirty="0"/>
        </a:p>
      </dgm:t>
    </dgm:pt>
    <dgm:pt modelId="{27DAD057-557A-44EC-B51D-2C8E7A003D47}" type="parTrans" cxnId="{01D66217-7D71-40AB-AA0E-4096CE824BB5}">
      <dgm:prSet/>
      <dgm:spPr/>
      <dgm:t>
        <a:bodyPr/>
        <a:lstStyle/>
        <a:p>
          <a:endParaRPr lang="en-US"/>
        </a:p>
      </dgm:t>
    </dgm:pt>
    <dgm:pt modelId="{F95753DF-D9E5-4C74-BCF8-B701217CBE93}" type="sibTrans" cxnId="{01D66217-7D71-40AB-AA0E-4096CE824BB5}">
      <dgm:prSet/>
      <dgm:spPr/>
      <dgm:t>
        <a:bodyPr/>
        <a:lstStyle/>
        <a:p>
          <a:endParaRPr lang="en-US"/>
        </a:p>
      </dgm:t>
    </dgm:pt>
    <dgm:pt modelId="{3E337812-E028-4257-9A2D-87C10B40854C}">
      <dgm:prSet/>
      <dgm:spPr/>
      <dgm:t>
        <a:bodyPr/>
        <a:lstStyle/>
        <a:p>
          <a:r>
            <a:rPr lang="en-US" baseline="0" dirty="0"/>
            <a:t>Lights 150</a:t>
          </a:r>
          <a:endParaRPr lang="en-US" dirty="0"/>
        </a:p>
      </dgm:t>
    </dgm:pt>
    <dgm:pt modelId="{9E21441C-7EA6-4765-8FE3-18464B221172}" type="parTrans" cxnId="{3A94223E-433B-493A-B444-0D6A57167557}">
      <dgm:prSet/>
      <dgm:spPr/>
      <dgm:t>
        <a:bodyPr/>
        <a:lstStyle/>
        <a:p>
          <a:endParaRPr lang="en-US"/>
        </a:p>
      </dgm:t>
    </dgm:pt>
    <dgm:pt modelId="{8FC9EC31-3FB1-4F5F-B6F9-00D7DB6B5DC0}" type="sibTrans" cxnId="{3A94223E-433B-493A-B444-0D6A57167557}">
      <dgm:prSet/>
      <dgm:spPr/>
      <dgm:t>
        <a:bodyPr/>
        <a:lstStyle/>
        <a:p>
          <a:endParaRPr lang="en-US"/>
        </a:p>
      </dgm:t>
    </dgm:pt>
    <dgm:pt modelId="{C7B6947D-8324-4982-BF01-446686A5E403}">
      <dgm:prSet/>
      <dgm:spPr/>
      <dgm:t>
        <a:bodyPr/>
        <a:lstStyle/>
        <a:p>
          <a:r>
            <a:rPr lang="en-US" baseline="0" dirty="0"/>
            <a:t>Water 25</a:t>
          </a:r>
          <a:endParaRPr lang="en-US" dirty="0"/>
        </a:p>
      </dgm:t>
    </dgm:pt>
    <dgm:pt modelId="{B064A966-F6EB-47D2-8952-DE363ADA6674}" type="parTrans" cxnId="{ECD5E469-33BD-492A-8158-F6DD16F838EE}">
      <dgm:prSet/>
      <dgm:spPr/>
      <dgm:t>
        <a:bodyPr/>
        <a:lstStyle/>
        <a:p>
          <a:endParaRPr lang="en-US"/>
        </a:p>
      </dgm:t>
    </dgm:pt>
    <dgm:pt modelId="{A70D86D4-825D-40BC-B07B-02286F1F6A8B}" type="sibTrans" cxnId="{ECD5E469-33BD-492A-8158-F6DD16F838EE}">
      <dgm:prSet/>
      <dgm:spPr/>
      <dgm:t>
        <a:bodyPr/>
        <a:lstStyle/>
        <a:p>
          <a:endParaRPr lang="en-US"/>
        </a:p>
      </dgm:t>
    </dgm:pt>
    <dgm:pt modelId="{44B2A278-907C-41E5-AD9E-4E3BAD7CFDA8}">
      <dgm:prSet/>
      <dgm:spPr/>
      <dgm:t>
        <a:bodyPr/>
        <a:lstStyle/>
        <a:p>
          <a:r>
            <a:rPr lang="en-US" baseline="0"/>
            <a:t>Phone 45</a:t>
          </a:r>
          <a:endParaRPr lang="en-US"/>
        </a:p>
      </dgm:t>
    </dgm:pt>
    <dgm:pt modelId="{348001A9-13FB-4133-917C-03C78BEB9081}" type="parTrans" cxnId="{11901E9A-FD43-46C0-A3EA-22DEC17766D5}">
      <dgm:prSet/>
      <dgm:spPr/>
      <dgm:t>
        <a:bodyPr/>
        <a:lstStyle/>
        <a:p>
          <a:endParaRPr lang="en-US"/>
        </a:p>
      </dgm:t>
    </dgm:pt>
    <dgm:pt modelId="{7A11F5E6-CFB7-4DBE-9AC6-C5943691F84C}" type="sibTrans" cxnId="{11901E9A-FD43-46C0-A3EA-22DEC17766D5}">
      <dgm:prSet/>
      <dgm:spPr/>
      <dgm:t>
        <a:bodyPr/>
        <a:lstStyle/>
        <a:p>
          <a:endParaRPr lang="en-US"/>
        </a:p>
      </dgm:t>
    </dgm:pt>
    <dgm:pt modelId="{42166B82-82F8-45C9-B526-28A4A4709BA6}">
      <dgm:prSet/>
      <dgm:spPr/>
      <dgm:t>
        <a:bodyPr/>
        <a:lstStyle/>
        <a:p>
          <a:r>
            <a:rPr lang="en-US" baseline="0"/>
            <a:t>Car payment 451</a:t>
          </a:r>
          <a:endParaRPr lang="en-US"/>
        </a:p>
      </dgm:t>
    </dgm:pt>
    <dgm:pt modelId="{244B470A-D7D8-442D-93B5-8211F762FBF1}" type="parTrans" cxnId="{C595A4C1-33F0-4486-9CE8-1FBF9B4CFD4F}">
      <dgm:prSet/>
      <dgm:spPr/>
      <dgm:t>
        <a:bodyPr/>
        <a:lstStyle/>
        <a:p>
          <a:endParaRPr lang="en-US"/>
        </a:p>
      </dgm:t>
    </dgm:pt>
    <dgm:pt modelId="{11B2CBA4-1A63-42D9-AAD4-6BD721BC1EE8}" type="sibTrans" cxnId="{C595A4C1-33F0-4486-9CE8-1FBF9B4CFD4F}">
      <dgm:prSet/>
      <dgm:spPr/>
      <dgm:t>
        <a:bodyPr/>
        <a:lstStyle/>
        <a:p>
          <a:endParaRPr lang="en-US"/>
        </a:p>
      </dgm:t>
    </dgm:pt>
    <dgm:pt modelId="{07603BB2-83A6-44A5-80D1-5567EE0E33C3}">
      <dgm:prSet/>
      <dgm:spPr/>
      <dgm:t>
        <a:bodyPr/>
        <a:lstStyle/>
        <a:p>
          <a:r>
            <a:rPr lang="en-US" baseline="0"/>
            <a:t>Insurance 281</a:t>
          </a:r>
          <a:endParaRPr lang="en-US"/>
        </a:p>
      </dgm:t>
    </dgm:pt>
    <dgm:pt modelId="{30D594A9-0612-4DE0-8D91-E7DFAB811CD2}" type="parTrans" cxnId="{0F873AB1-24D8-4674-9471-B9B1B2E7B4D0}">
      <dgm:prSet/>
      <dgm:spPr/>
      <dgm:t>
        <a:bodyPr/>
        <a:lstStyle/>
        <a:p>
          <a:endParaRPr lang="en-US"/>
        </a:p>
      </dgm:t>
    </dgm:pt>
    <dgm:pt modelId="{0C76851B-32DA-479F-9D45-37FBE1E1D04D}" type="sibTrans" cxnId="{0F873AB1-24D8-4674-9471-B9B1B2E7B4D0}">
      <dgm:prSet/>
      <dgm:spPr/>
      <dgm:t>
        <a:bodyPr/>
        <a:lstStyle/>
        <a:p>
          <a:endParaRPr lang="en-US"/>
        </a:p>
      </dgm:t>
    </dgm:pt>
    <dgm:pt modelId="{ED1F487D-37B9-441C-A0ED-697574DFE39C}">
      <dgm:prSet/>
      <dgm:spPr/>
      <dgm:t>
        <a:bodyPr/>
        <a:lstStyle/>
        <a:p>
          <a:r>
            <a:rPr lang="en-US"/>
            <a:t>Personal Loan 90</a:t>
          </a:r>
        </a:p>
      </dgm:t>
    </dgm:pt>
    <dgm:pt modelId="{2FE9ACA8-AC00-4852-9870-22C37A8BADE0}" type="parTrans" cxnId="{67B1235A-36F4-4F27-9B3D-6DC6D14A68C4}">
      <dgm:prSet/>
      <dgm:spPr/>
      <dgm:t>
        <a:bodyPr/>
        <a:lstStyle/>
        <a:p>
          <a:endParaRPr lang="en-US"/>
        </a:p>
      </dgm:t>
    </dgm:pt>
    <dgm:pt modelId="{40CCAFFA-03C4-4A7E-BF27-0CEB8C897FF3}" type="sibTrans" cxnId="{67B1235A-36F4-4F27-9B3D-6DC6D14A68C4}">
      <dgm:prSet/>
      <dgm:spPr/>
      <dgm:t>
        <a:bodyPr/>
        <a:lstStyle/>
        <a:p>
          <a:endParaRPr lang="en-US"/>
        </a:p>
        <a:p>
          <a:endParaRPr lang="en-US"/>
        </a:p>
      </dgm:t>
    </dgm:pt>
    <dgm:pt modelId="{CC46E037-A2BF-4E7C-AB5C-BEBAFEEC2E6F}">
      <dgm:prSet/>
      <dgm:spPr/>
      <dgm:t>
        <a:bodyPr/>
        <a:lstStyle/>
        <a:p>
          <a:r>
            <a:rPr lang="en-US" dirty="0"/>
            <a:t>Groceries 300</a:t>
          </a:r>
        </a:p>
      </dgm:t>
    </dgm:pt>
    <dgm:pt modelId="{337B5344-6037-4E02-8162-E4B169DC9D85}" type="parTrans" cxnId="{4B4E2A76-48DF-423F-AEE9-4628466883A2}">
      <dgm:prSet/>
      <dgm:spPr/>
      <dgm:t>
        <a:bodyPr/>
        <a:lstStyle/>
        <a:p>
          <a:endParaRPr lang="en-US"/>
        </a:p>
      </dgm:t>
    </dgm:pt>
    <dgm:pt modelId="{0F82C592-7F2D-4751-A6DA-A68873A840E0}" type="sibTrans" cxnId="{4B4E2A76-48DF-423F-AEE9-4628466883A2}">
      <dgm:prSet/>
      <dgm:spPr/>
      <dgm:t>
        <a:bodyPr/>
        <a:lstStyle/>
        <a:p>
          <a:endParaRPr lang="en-US"/>
        </a:p>
        <a:p>
          <a:endParaRPr lang="en-US"/>
        </a:p>
      </dgm:t>
    </dgm:pt>
    <dgm:pt modelId="{5B99F2A4-CBEB-4E53-A851-65A9B4E9AB8C}">
      <dgm:prSet/>
      <dgm:spPr/>
      <dgm:t>
        <a:bodyPr/>
        <a:lstStyle/>
        <a:p>
          <a:r>
            <a:rPr lang="en-US" dirty="0"/>
            <a:t>Total 1,892</a:t>
          </a:r>
        </a:p>
      </dgm:t>
    </dgm:pt>
    <dgm:pt modelId="{D541BBEB-1AD8-49B3-BEF9-D6B3D7B1F57E}" type="parTrans" cxnId="{4D0591BE-2E67-4066-8671-7409B184D1F7}">
      <dgm:prSet/>
      <dgm:spPr/>
      <dgm:t>
        <a:bodyPr/>
        <a:lstStyle/>
        <a:p>
          <a:endParaRPr lang="en-US"/>
        </a:p>
      </dgm:t>
    </dgm:pt>
    <dgm:pt modelId="{597313EC-A7A5-4A51-9F58-8537BFFD39CF}" type="sibTrans" cxnId="{4D0591BE-2E67-4066-8671-7409B184D1F7}">
      <dgm:prSet/>
      <dgm:spPr/>
      <dgm:t>
        <a:bodyPr/>
        <a:lstStyle/>
        <a:p>
          <a:endParaRPr lang="en-US"/>
        </a:p>
      </dgm:t>
    </dgm:pt>
    <dgm:pt modelId="{491EAB5A-A3C1-48F5-ADDC-766727997E26}">
      <dgm:prSet/>
      <dgm:spPr/>
      <dgm:t>
        <a:bodyPr/>
        <a:lstStyle/>
        <a:p>
          <a:r>
            <a:rPr lang="en-US" dirty="0"/>
            <a:t>With $603.5 remaining in free cash for the month.</a:t>
          </a:r>
        </a:p>
      </dgm:t>
    </dgm:pt>
    <dgm:pt modelId="{30756802-B770-4AE4-BABF-B8FA49C189BF}" type="parTrans" cxnId="{BB6A7897-4699-4FD2-91C6-2583D30DA47F}">
      <dgm:prSet/>
      <dgm:spPr/>
      <dgm:t>
        <a:bodyPr/>
        <a:lstStyle/>
        <a:p>
          <a:endParaRPr lang="en-US"/>
        </a:p>
      </dgm:t>
    </dgm:pt>
    <dgm:pt modelId="{F008C74C-E3B9-4D5E-B8CA-DF32CC1B22B9}" type="sibTrans" cxnId="{BB6A7897-4699-4FD2-91C6-2583D30DA47F}">
      <dgm:prSet/>
      <dgm:spPr/>
      <dgm:t>
        <a:bodyPr/>
        <a:lstStyle/>
        <a:p>
          <a:endParaRPr lang="en-US"/>
        </a:p>
      </dgm:t>
    </dgm:pt>
    <dgm:pt modelId="{9F27164C-9806-4FC6-A247-C1B128571A64}">
      <dgm:prSet/>
      <dgm:spPr/>
      <dgm:t>
        <a:bodyPr/>
        <a:lstStyle/>
        <a:p>
          <a:r>
            <a:rPr lang="en-US" dirty="0"/>
            <a:t>250 added for monthly student loan amount, which will leave 353.50 in free cash!</a:t>
          </a:r>
        </a:p>
      </dgm:t>
    </dgm:pt>
    <dgm:pt modelId="{9752E6C0-E491-4B81-A5FC-0B265AE4495D}" type="parTrans" cxnId="{6FA62053-8613-4AC5-9119-5492C0BA2665}">
      <dgm:prSet/>
      <dgm:spPr/>
    </dgm:pt>
    <dgm:pt modelId="{19161653-62CD-4A65-A7C8-E205D2611D19}" type="sibTrans" cxnId="{6FA62053-8613-4AC5-9119-5492C0BA2665}">
      <dgm:prSet/>
      <dgm:spPr/>
    </dgm:pt>
    <dgm:pt modelId="{FD1351F1-8326-4861-9103-99BBE0C2E650}" type="pres">
      <dgm:prSet presAssocID="{A1216325-0F90-49CF-AF58-906FC141248C}" presName="Name0" presStyleCnt="0">
        <dgm:presLayoutVars>
          <dgm:dir/>
          <dgm:resizeHandles val="exact"/>
        </dgm:presLayoutVars>
      </dgm:prSet>
      <dgm:spPr/>
    </dgm:pt>
    <dgm:pt modelId="{67616CDA-CDE2-4C38-BB8E-639EB7DBEAEA}" type="pres">
      <dgm:prSet presAssocID="{CB3B243C-97BD-43F4-9B8E-41E9FAF1E179}" presName="node" presStyleLbl="node1" presStyleIdx="0" presStyleCnt="12">
        <dgm:presLayoutVars>
          <dgm:bulletEnabled val="1"/>
        </dgm:presLayoutVars>
      </dgm:prSet>
      <dgm:spPr/>
    </dgm:pt>
    <dgm:pt modelId="{14077B97-A8E0-4428-8BF3-BA8469D26DDF}" type="pres">
      <dgm:prSet presAssocID="{EEFA0646-D0C4-49F8-8507-A1D44DCC69B9}" presName="sibTrans" presStyleLbl="sibTrans1D1" presStyleIdx="0" presStyleCnt="11"/>
      <dgm:spPr/>
    </dgm:pt>
    <dgm:pt modelId="{866432B9-AC0E-4B5E-AC6F-BFD9056AFC2E}" type="pres">
      <dgm:prSet presAssocID="{EEFA0646-D0C4-49F8-8507-A1D44DCC69B9}" presName="connectorText" presStyleLbl="sibTrans1D1" presStyleIdx="0" presStyleCnt="11"/>
      <dgm:spPr/>
    </dgm:pt>
    <dgm:pt modelId="{D00158AC-843B-4A05-98C7-8F48ADC8BB25}" type="pres">
      <dgm:prSet presAssocID="{5D570522-0736-47CB-9AF8-ABD5D23B58F0}" presName="node" presStyleLbl="node1" presStyleIdx="1" presStyleCnt="12">
        <dgm:presLayoutVars>
          <dgm:bulletEnabled val="1"/>
        </dgm:presLayoutVars>
      </dgm:prSet>
      <dgm:spPr/>
    </dgm:pt>
    <dgm:pt modelId="{D4BF9B10-B9AE-4318-B3FB-0A51AA788326}" type="pres">
      <dgm:prSet presAssocID="{F95753DF-D9E5-4C74-BCF8-B701217CBE93}" presName="sibTrans" presStyleLbl="sibTrans1D1" presStyleIdx="1" presStyleCnt="11"/>
      <dgm:spPr/>
    </dgm:pt>
    <dgm:pt modelId="{17E29C1B-4541-4A09-8494-F66EB92ACB0E}" type="pres">
      <dgm:prSet presAssocID="{F95753DF-D9E5-4C74-BCF8-B701217CBE93}" presName="connectorText" presStyleLbl="sibTrans1D1" presStyleIdx="1" presStyleCnt="11"/>
      <dgm:spPr/>
    </dgm:pt>
    <dgm:pt modelId="{46A5425B-65D4-4340-8E53-A349F7A0DB2A}" type="pres">
      <dgm:prSet presAssocID="{3E337812-E028-4257-9A2D-87C10B40854C}" presName="node" presStyleLbl="node1" presStyleIdx="2" presStyleCnt="12">
        <dgm:presLayoutVars>
          <dgm:bulletEnabled val="1"/>
        </dgm:presLayoutVars>
      </dgm:prSet>
      <dgm:spPr/>
    </dgm:pt>
    <dgm:pt modelId="{454240C6-43B1-466B-BC38-5AF3962D358F}" type="pres">
      <dgm:prSet presAssocID="{8FC9EC31-3FB1-4F5F-B6F9-00D7DB6B5DC0}" presName="sibTrans" presStyleLbl="sibTrans1D1" presStyleIdx="2" presStyleCnt="11"/>
      <dgm:spPr/>
    </dgm:pt>
    <dgm:pt modelId="{25B0BC39-64FD-4C38-B79B-5FF50E8F84F9}" type="pres">
      <dgm:prSet presAssocID="{8FC9EC31-3FB1-4F5F-B6F9-00D7DB6B5DC0}" presName="connectorText" presStyleLbl="sibTrans1D1" presStyleIdx="2" presStyleCnt="11"/>
      <dgm:spPr/>
    </dgm:pt>
    <dgm:pt modelId="{F9384F10-5104-4BC6-A463-AD1A02CE5CDE}" type="pres">
      <dgm:prSet presAssocID="{C7B6947D-8324-4982-BF01-446686A5E403}" presName="node" presStyleLbl="node1" presStyleIdx="3" presStyleCnt="12">
        <dgm:presLayoutVars>
          <dgm:bulletEnabled val="1"/>
        </dgm:presLayoutVars>
      </dgm:prSet>
      <dgm:spPr/>
    </dgm:pt>
    <dgm:pt modelId="{F77895FA-A248-40FE-8C7D-4B119D27CC45}" type="pres">
      <dgm:prSet presAssocID="{A70D86D4-825D-40BC-B07B-02286F1F6A8B}" presName="sibTrans" presStyleLbl="sibTrans1D1" presStyleIdx="3" presStyleCnt="11"/>
      <dgm:spPr/>
    </dgm:pt>
    <dgm:pt modelId="{460AED36-8BAD-4FBE-9947-9DA878F1C13E}" type="pres">
      <dgm:prSet presAssocID="{A70D86D4-825D-40BC-B07B-02286F1F6A8B}" presName="connectorText" presStyleLbl="sibTrans1D1" presStyleIdx="3" presStyleCnt="11"/>
      <dgm:spPr/>
    </dgm:pt>
    <dgm:pt modelId="{473D989F-9978-4E20-9E91-DBF21787FF33}" type="pres">
      <dgm:prSet presAssocID="{44B2A278-907C-41E5-AD9E-4E3BAD7CFDA8}" presName="node" presStyleLbl="node1" presStyleIdx="4" presStyleCnt="12">
        <dgm:presLayoutVars>
          <dgm:bulletEnabled val="1"/>
        </dgm:presLayoutVars>
      </dgm:prSet>
      <dgm:spPr/>
    </dgm:pt>
    <dgm:pt modelId="{6CD6A353-F42A-4717-9C56-60ACF531FE78}" type="pres">
      <dgm:prSet presAssocID="{7A11F5E6-CFB7-4DBE-9AC6-C5943691F84C}" presName="sibTrans" presStyleLbl="sibTrans1D1" presStyleIdx="4" presStyleCnt="11"/>
      <dgm:spPr/>
    </dgm:pt>
    <dgm:pt modelId="{4F354376-E8FB-4672-ADD8-CADEC657E015}" type="pres">
      <dgm:prSet presAssocID="{7A11F5E6-CFB7-4DBE-9AC6-C5943691F84C}" presName="connectorText" presStyleLbl="sibTrans1D1" presStyleIdx="4" presStyleCnt="11"/>
      <dgm:spPr/>
    </dgm:pt>
    <dgm:pt modelId="{78F3AD9F-7907-4125-BC86-188699D8C827}" type="pres">
      <dgm:prSet presAssocID="{42166B82-82F8-45C9-B526-28A4A4709BA6}" presName="node" presStyleLbl="node1" presStyleIdx="5" presStyleCnt="12">
        <dgm:presLayoutVars>
          <dgm:bulletEnabled val="1"/>
        </dgm:presLayoutVars>
      </dgm:prSet>
      <dgm:spPr/>
    </dgm:pt>
    <dgm:pt modelId="{0CECD70F-85DA-43FF-ACA4-766AB2F28314}" type="pres">
      <dgm:prSet presAssocID="{11B2CBA4-1A63-42D9-AAD4-6BD721BC1EE8}" presName="sibTrans" presStyleLbl="sibTrans1D1" presStyleIdx="5" presStyleCnt="11"/>
      <dgm:spPr/>
    </dgm:pt>
    <dgm:pt modelId="{9FDACA66-A1ED-47D0-85AA-D7C0BC16E48C}" type="pres">
      <dgm:prSet presAssocID="{11B2CBA4-1A63-42D9-AAD4-6BD721BC1EE8}" presName="connectorText" presStyleLbl="sibTrans1D1" presStyleIdx="5" presStyleCnt="11"/>
      <dgm:spPr/>
    </dgm:pt>
    <dgm:pt modelId="{6EB75652-CF7F-4FFB-B93B-936E5988C96B}" type="pres">
      <dgm:prSet presAssocID="{07603BB2-83A6-44A5-80D1-5567EE0E33C3}" presName="node" presStyleLbl="node1" presStyleIdx="6" presStyleCnt="12">
        <dgm:presLayoutVars>
          <dgm:bulletEnabled val="1"/>
        </dgm:presLayoutVars>
      </dgm:prSet>
      <dgm:spPr/>
    </dgm:pt>
    <dgm:pt modelId="{8E3FF4F4-A8B2-4911-B267-9F17FF08D428}" type="pres">
      <dgm:prSet presAssocID="{0C76851B-32DA-479F-9D45-37FBE1E1D04D}" presName="sibTrans" presStyleLbl="sibTrans1D1" presStyleIdx="6" presStyleCnt="11"/>
      <dgm:spPr/>
    </dgm:pt>
    <dgm:pt modelId="{9EFE053B-AF58-4680-84D3-7138A520DCA6}" type="pres">
      <dgm:prSet presAssocID="{0C76851B-32DA-479F-9D45-37FBE1E1D04D}" presName="connectorText" presStyleLbl="sibTrans1D1" presStyleIdx="6" presStyleCnt="11"/>
      <dgm:spPr/>
    </dgm:pt>
    <dgm:pt modelId="{11E3EE2A-B3EC-4B17-8AFD-EC9338E1CBC6}" type="pres">
      <dgm:prSet presAssocID="{ED1F487D-37B9-441C-A0ED-697574DFE39C}" presName="node" presStyleLbl="node1" presStyleIdx="7" presStyleCnt="12">
        <dgm:presLayoutVars>
          <dgm:bulletEnabled val="1"/>
        </dgm:presLayoutVars>
      </dgm:prSet>
      <dgm:spPr/>
    </dgm:pt>
    <dgm:pt modelId="{0D257DF5-9513-4C58-AF32-8D2FF7774973}" type="pres">
      <dgm:prSet presAssocID="{40CCAFFA-03C4-4A7E-BF27-0CEB8C897FF3}" presName="sibTrans" presStyleLbl="sibTrans1D1" presStyleIdx="7" presStyleCnt="11"/>
      <dgm:spPr/>
    </dgm:pt>
    <dgm:pt modelId="{FAE80FA3-83C1-4358-A23F-A0AEAD66F9B0}" type="pres">
      <dgm:prSet presAssocID="{40CCAFFA-03C4-4A7E-BF27-0CEB8C897FF3}" presName="connectorText" presStyleLbl="sibTrans1D1" presStyleIdx="7" presStyleCnt="11"/>
      <dgm:spPr/>
    </dgm:pt>
    <dgm:pt modelId="{CAA5E792-EA62-411E-8592-86C39A021C4B}" type="pres">
      <dgm:prSet presAssocID="{CC46E037-A2BF-4E7C-AB5C-BEBAFEEC2E6F}" presName="node" presStyleLbl="node1" presStyleIdx="8" presStyleCnt="12">
        <dgm:presLayoutVars>
          <dgm:bulletEnabled val="1"/>
        </dgm:presLayoutVars>
      </dgm:prSet>
      <dgm:spPr/>
    </dgm:pt>
    <dgm:pt modelId="{AE4EA472-C3F6-419D-865D-FBF997AFBEDA}" type="pres">
      <dgm:prSet presAssocID="{0F82C592-7F2D-4751-A6DA-A68873A840E0}" presName="sibTrans" presStyleLbl="sibTrans1D1" presStyleIdx="8" presStyleCnt="11"/>
      <dgm:spPr/>
    </dgm:pt>
    <dgm:pt modelId="{D8F9BA77-AB3E-4280-9CC5-9A1C32A470DA}" type="pres">
      <dgm:prSet presAssocID="{0F82C592-7F2D-4751-A6DA-A68873A840E0}" presName="connectorText" presStyleLbl="sibTrans1D1" presStyleIdx="8" presStyleCnt="11"/>
      <dgm:spPr/>
    </dgm:pt>
    <dgm:pt modelId="{B932933C-D2D1-42CD-8F06-8D910CD8C943}" type="pres">
      <dgm:prSet presAssocID="{5B99F2A4-CBEB-4E53-A851-65A9B4E9AB8C}" presName="node" presStyleLbl="node1" presStyleIdx="9" presStyleCnt="12">
        <dgm:presLayoutVars>
          <dgm:bulletEnabled val="1"/>
        </dgm:presLayoutVars>
      </dgm:prSet>
      <dgm:spPr/>
    </dgm:pt>
    <dgm:pt modelId="{470824AC-000A-49C4-88A3-E646430B78C7}" type="pres">
      <dgm:prSet presAssocID="{597313EC-A7A5-4A51-9F58-8537BFFD39CF}" presName="sibTrans" presStyleLbl="sibTrans1D1" presStyleIdx="9" presStyleCnt="11"/>
      <dgm:spPr/>
    </dgm:pt>
    <dgm:pt modelId="{7F282C08-D320-4E73-AC20-5C9EE4E464F3}" type="pres">
      <dgm:prSet presAssocID="{597313EC-A7A5-4A51-9F58-8537BFFD39CF}" presName="connectorText" presStyleLbl="sibTrans1D1" presStyleIdx="9" presStyleCnt="11"/>
      <dgm:spPr/>
    </dgm:pt>
    <dgm:pt modelId="{A050E950-77B2-48E8-8714-9DB797E7DE2D}" type="pres">
      <dgm:prSet presAssocID="{491EAB5A-A3C1-48F5-ADDC-766727997E26}" presName="node" presStyleLbl="node1" presStyleIdx="10" presStyleCnt="12">
        <dgm:presLayoutVars>
          <dgm:bulletEnabled val="1"/>
        </dgm:presLayoutVars>
      </dgm:prSet>
      <dgm:spPr/>
    </dgm:pt>
    <dgm:pt modelId="{CCEA3CA7-9167-4707-8715-3CF8CC6CC82A}" type="pres">
      <dgm:prSet presAssocID="{F008C74C-E3B9-4D5E-B8CA-DF32CC1B22B9}" presName="sibTrans" presStyleLbl="sibTrans1D1" presStyleIdx="10" presStyleCnt="11"/>
      <dgm:spPr/>
    </dgm:pt>
    <dgm:pt modelId="{3C24320C-6741-4F79-955F-40E2797C6DBD}" type="pres">
      <dgm:prSet presAssocID="{F008C74C-E3B9-4D5E-B8CA-DF32CC1B22B9}" presName="connectorText" presStyleLbl="sibTrans1D1" presStyleIdx="10" presStyleCnt="11"/>
      <dgm:spPr/>
    </dgm:pt>
    <dgm:pt modelId="{ABBD36F9-3E5C-464D-966B-E98FB7FD7D5A}" type="pres">
      <dgm:prSet presAssocID="{9F27164C-9806-4FC6-A247-C1B128571A64}" presName="node" presStyleLbl="node1" presStyleIdx="11" presStyleCnt="12">
        <dgm:presLayoutVars>
          <dgm:bulletEnabled val="1"/>
        </dgm:presLayoutVars>
      </dgm:prSet>
      <dgm:spPr/>
    </dgm:pt>
  </dgm:ptLst>
  <dgm:cxnLst>
    <dgm:cxn modelId="{F0BCB00B-66F0-4155-AC24-D8DAD72B2833}" type="presOf" srcId="{11B2CBA4-1A63-42D9-AAD4-6BD721BC1EE8}" destId="{9FDACA66-A1ED-47D0-85AA-D7C0BC16E48C}" srcOrd="1" destOrd="0" presId="urn:microsoft.com/office/officeart/2016/7/layout/RepeatingBendingProcessNew"/>
    <dgm:cxn modelId="{01D66217-7D71-40AB-AA0E-4096CE824BB5}" srcId="{A1216325-0F90-49CF-AF58-906FC141248C}" destId="{5D570522-0736-47CB-9AF8-ABD5D23B58F0}" srcOrd="1" destOrd="0" parTransId="{27DAD057-557A-44EC-B51D-2C8E7A003D47}" sibTransId="{F95753DF-D9E5-4C74-BCF8-B701217CBE93}"/>
    <dgm:cxn modelId="{0F62A921-CD08-46EA-BCCA-25E7216CA1AD}" type="presOf" srcId="{ED1F487D-37B9-441C-A0ED-697574DFE39C}" destId="{11E3EE2A-B3EC-4B17-8AFD-EC9338E1CBC6}" srcOrd="0" destOrd="0" presId="urn:microsoft.com/office/officeart/2016/7/layout/RepeatingBendingProcessNew"/>
    <dgm:cxn modelId="{A334F924-E4F2-495A-9202-B45563CC0F4D}" type="presOf" srcId="{597313EC-A7A5-4A51-9F58-8537BFFD39CF}" destId="{470824AC-000A-49C4-88A3-E646430B78C7}" srcOrd="0" destOrd="0" presId="urn:microsoft.com/office/officeart/2016/7/layout/RepeatingBendingProcessNew"/>
    <dgm:cxn modelId="{4E13512A-D11D-445B-913B-76A802AAF538}" type="presOf" srcId="{07603BB2-83A6-44A5-80D1-5567EE0E33C3}" destId="{6EB75652-CF7F-4FFB-B93B-936E5988C96B}" srcOrd="0" destOrd="0" presId="urn:microsoft.com/office/officeart/2016/7/layout/RepeatingBendingProcessNew"/>
    <dgm:cxn modelId="{73E9F12B-3CFC-4932-8C7B-3B641B9FD25A}" type="presOf" srcId="{8FC9EC31-3FB1-4F5F-B6F9-00D7DB6B5DC0}" destId="{454240C6-43B1-466B-BC38-5AF3962D358F}" srcOrd="0" destOrd="0" presId="urn:microsoft.com/office/officeart/2016/7/layout/RepeatingBendingProcessNew"/>
    <dgm:cxn modelId="{F2794A33-0EC9-43A2-A839-67206FDD161D}" type="presOf" srcId="{F008C74C-E3B9-4D5E-B8CA-DF32CC1B22B9}" destId="{3C24320C-6741-4F79-955F-40E2797C6DBD}" srcOrd="1" destOrd="0" presId="urn:microsoft.com/office/officeart/2016/7/layout/RepeatingBendingProcessNew"/>
    <dgm:cxn modelId="{39393135-7041-4A6C-8924-B98F1D9FA727}" type="presOf" srcId="{7A11F5E6-CFB7-4DBE-9AC6-C5943691F84C}" destId="{4F354376-E8FB-4672-ADD8-CADEC657E015}" srcOrd="1" destOrd="0" presId="urn:microsoft.com/office/officeart/2016/7/layout/RepeatingBendingProcessNew"/>
    <dgm:cxn modelId="{3A94223E-433B-493A-B444-0D6A57167557}" srcId="{A1216325-0F90-49CF-AF58-906FC141248C}" destId="{3E337812-E028-4257-9A2D-87C10B40854C}" srcOrd="2" destOrd="0" parTransId="{9E21441C-7EA6-4765-8FE3-18464B221172}" sibTransId="{8FC9EC31-3FB1-4F5F-B6F9-00D7DB6B5DC0}"/>
    <dgm:cxn modelId="{0A317B5C-F311-4AD9-A2B4-E866E6A48036}" type="presOf" srcId="{8FC9EC31-3FB1-4F5F-B6F9-00D7DB6B5DC0}" destId="{25B0BC39-64FD-4C38-B79B-5FF50E8F84F9}" srcOrd="1" destOrd="0" presId="urn:microsoft.com/office/officeart/2016/7/layout/RepeatingBendingProcessNew"/>
    <dgm:cxn modelId="{DB404C5F-7BEE-4754-986A-ADA14F4E3CC5}" type="presOf" srcId="{5D570522-0736-47CB-9AF8-ABD5D23B58F0}" destId="{D00158AC-843B-4A05-98C7-8F48ADC8BB25}" srcOrd="0" destOrd="0" presId="urn:microsoft.com/office/officeart/2016/7/layout/RepeatingBendingProcessNew"/>
    <dgm:cxn modelId="{E7ADA849-179F-4328-A8B1-11C7D044830D}" type="presOf" srcId="{11B2CBA4-1A63-42D9-AAD4-6BD721BC1EE8}" destId="{0CECD70F-85DA-43FF-ACA4-766AB2F28314}" srcOrd="0" destOrd="0" presId="urn:microsoft.com/office/officeart/2016/7/layout/RepeatingBendingProcessNew"/>
    <dgm:cxn modelId="{ECD5E469-33BD-492A-8158-F6DD16F838EE}" srcId="{A1216325-0F90-49CF-AF58-906FC141248C}" destId="{C7B6947D-8324-4982-BF01-446686A5E403}" srcOrd="3" destOrd="0" parTransId="{B064A966-F6EB-47D2-8952-DE363ADA6674}" sibTransId="{A70D86D4-825D-40BC-B07B-02286F1F6A8B}"/>
    <dgm:cxn modelId="{65AB3F52-3B0F-4E72-9BB7-09987FD50F8A}" type="presOf" srcId="{F95753DF-D9E5-4C74-BCF8-B701217CBE93}" destId="{D4BF9B10-B9AE-4318-B3FB-0A51AA788326}" srcOrd="0" destOrd="0" presId="urn:microsoft.com/office/officeart/2016/7/layout/RepeatingBendingProcessNew"/>
    <dgm:cxn modelId="{6FA62053-8613-4AC5-9119-5492C0BA2665}" srcId="{A1216325-0F90-49CF-AF58-906FC141248C}" destId="{9F27164C-9806-4FC6-A247-C1B128571A64}" srcOrd="11" destOrd="0" parTransId="{9752E6C0-E491-4B81-A5FC-0B265AE4495D}" sibTransId="{19161653-62CD-4A65-A7C8-E205D2611D19}"/>
    <dgm:cxn modelId="{181D7B55-7812-4F5A-9012-EFAE241DF747}" type="presOf" srcId="{A70D86D4-825D-40BC-B07B-02286F1F6A8B}" destId="{460AED36-8BAD-4FBE-9947-9DA878F1C13E}" srcOrd="1" destOrd="0" presId="urn:microsoft.com/office/officeart/2016/7/layout/RepeatingBendingProcessNew"/>
    <dgm:cxn modelId="{B4630B56-877B-4A19-BCD3-5B753D4C17AD}" type="presOf" srcId="{40CCAFFA-03C4-4A7E-BF27-0CEB8C897FF3}" destId="{FAE80FA3-83C1-4358-A23F-A0AEAD66F9B0}" srcOrd="1" destOrd="0" presId="urn:microsoft.com/office/officeart/2016/7/layout/RepeatingBendingProcessNew"/>
    <dgm:cxn modelId="{4B4E2A76-48DF-423F-AEE9-4628466883A2}" srcId="{A1216325-0F90-49CF-AF58-906FC141248C}" destId="{CC46E037-A2BF-4E7C-AB5C-BEBAFEEC2E6F}" srcOrd="8" destOrd="0" parTransId="{337B5344-6037-4E02-8162-E4B169DC9D85}" sibTransId="{0F82C592-7F2D-4751-A6DA-A68873A840E0}"/>
    <dgm:cxn modelId="{1217BC77-EB01-47A0-A149-6EB8F3402718}" type="presOf" srcId="{F008C74C-E3B9-4D5E-B8CA-DF32CC1B22B9}" destId="{CCEA3CA7-9167-4707-8715-3CF8CC6CC82A}" srcOrd="0" destOrd="0" presId="urn:microsoft.com/office/officeart/2016/7/layout/RepeatingBendingProcessNew"/>
    <dgm:cxn modelId="{67B1235A-36F4-4F27-9B3D-6DC6D14A68C4}" srcId="{A1216325-0F90-49CF-AF58-906FC141248C}" destId="{ED1F487D-37B9-441C-A0ED-697574DFE39C}" srcOrd="7" destOrd="0" parTransId="{2FE9ACA8-AC00-4852-9870-22C37A8BADE0}" sibTransId="{40CCAFFA-03C4-4A7E-BF27-0CEB8C897FF3}"/>
    <dgm:cxn modelId="{72A4F47C-75D8-4F07-B5F1-5D39440DE9C5}" type="presOf" srcId="{0F82C592-7F2D-4751-A6DA-A68873A840E0}" destId="{D8F9BA77-AB3E-4280-9CC5-9A1C32A470DA}" srcOrd="1" destOrd="0" presId="urn:microsoft.com/office/officeart/2016/7/layout/RepeatingBendingProcessNew"/>
    <dgm:cxn modelId="{A7D0477D-7537-483C-A6E4-8ED07416C668}" type="presOf" srcId="{F95753DF-D9E5-4C74-BCF8-B701217CBE93}" destId="{17E29C1B-4541-4A09-8494-F66EB92ACB0E}" srcOrd="1" destOrd="0" presId="urn:microsoft.com/office/officeart/2016/7/layout/RepeatingBendingProcessNew"/>
    <dgm:cxn modelId="{71C35487-D828-4DF3-87F1-7C1B1130621B}" type="presOf" srcId="{A70D86D4-825D-40BC-B07B-02286F1F6A8B}" destId="{F77895FA-A248-40FE-8C7D-4B119D27CC45}" srcOrd="0" destOrd="0" presId="urn:microsoft.com/office/officeart/2016/7/layout/RepeatingBendingProcessNew"/>
    <dgm:cxn modelId="{ECD1ED96-DF37-4660-A2E6-BA85B7FF21AC}" type="presOf" srcId="{597313EC-A7A5-4A51-9F58-8537BFFD39CF}" destId="{7F282C08-D320-4E73-AC20-5C9EE4E464F3}" srcOrd="1" destOrd="0" presId="urn:microsoft.com/office/officeart/2016/7/layout/RepeatingBendingProcessNew"/>
    <dgm:cxn modelId="{BB6A7897-4699-4FD2-91C6-2583D30DA47F}" srcId="{A1216325-0F90-49CF-AF58-906FC141248C}" destId="{491EAB5A-A3C1-48F5-ADDC-766727997E26}" srcOrd="10" destOrd="0" parTransId="{30756802-B770-4AE4-BABF-B8FA49C189BF}" sibTransId="{F008C74C-E3B9-4D5E-B8CA-DF32CC1B22B9}"/>
    <dgm:cxn modelId="{11901E9A-FD43-46C0-A3EA-22DEC17766D5}" srcId="{A1216325-0F90-49CF-AF58-906FC141248C}" destId="{44B2A278-907C-41E5-AD9E-4E3BAD7CFDA8}" srcOrd="4" destOrd="0" parTransId="{348001A9-13FB-4133-917C-03C78BEB9081}" sibTransId="{7A11F5E6-CFB7-4DBE-9AC6-C5943691F84C}"/>
    <dgm:cxn modelId="{7EAACA9B-FB0C-408F-AEFE-192AC310A3BE}" type="presOf" srcId="{44B2A278-907C-41E5-AD9E-4E3BAD7CFDA8}" destId="{473D989F-9978-4E20-9E91-DBF21787FF33}" srcOrd="0" destOrd="0" presId="urn:microsoft.com/office/officeart/2016/7/layout/RepeatingBendingProcessNew"/>
    <dgm:cxn modelId="{7B39EC9E-CEB1-486C-A3AF-BBB0E69182B0}" type="presOf" srcId="{A1216325-0F90-49CF-AF58-906FC141248C}" destId="{FD1351F1-8326-4861-9103-99BBE0C2E650}" srcOrd="0" destOrd="0" presId="urn:microsoft.com/office/officeart/2016/7/layout/RepeatingBendingProcessNew"/>
    <dgm:cxn modelId="{2EDE709F-37B5-49E8-A42C-62903FA20D47}" type="presOf" srcId="{0F82C592-7F2D-4751-A6DA-A68873A840E0}" destId="{AE4EA472-C3F6-419D-865D-FBF997AFBEDA}" srcOrd="0" destOrd="0" presId="urn:microsoft.com/office/officeart/2016/7/layout/RepeatingBendingProcessNew"/>
    <dgm:cxn modelId="{EA81DE9F-EB5F-4671-99BB-7D4EF6A247D1}" type="presOf" srcId="{C7B6947D-8324-4982-BF01-446686A5E403}" destId="{F9384F10-5104-4BC6-A463-AD1A02CE5CDE}" srcOrd="0" destOrd="0" presId="urn:microsoft.com/office/officeart/2016/7/layout/RepeatingBendingProcessNew"/>
    <dgm:cxn modelId="{1E81E4A1-DF95-409D-B0E7-666488D96796}" type="presOf" srcId="{EEFA0646-D0C4-49F8-8507-A1D44DCC69B9}" destId="{866432B9-AC0E-4B5E-AC6F-BFD9056AFC2E}" srcOrd="1" destOrd="0" presId="urn:microsoft.com/office/officeart/2016/7/layout/RepeatingBendingProcessNew"/>
    <dgm:cxn modelId="{4A57D7A2-90C9-413F-AEFB-F4B973A152B7}" type="presOf" srcId="{CC46E037-A2BF-4E7C-AB5C-BEBAFEEC2E6F}" destId="{CAA5E792-EA62-411E-8592-86C39A021C4B}" srcOrd="0" destOrd="0" presId="urn:microsoft.com/office/officeart/2016/7/layout/RepeatingBendingProcessNew"/>
    <dgm:cxn modelId="{6B435AA5-769D-44CF-A2FF-BA6C3B5A8CFA}" type="presOf" srcId="{0C76851B-32DA-479F-9D45-37FBE1E1D04D}" destId="{8E3FF4F4-A8B2-4911-B267-9F17FF08D428}" srcOrd="0" destOrd="0" presId="urn:microsoft.com/office/officeart/2016/7/layout/RepeatingBendingProcessNew"/>
    <dgm:cxn modelId="{0F873AB1-24D8-4674-9471-B9B1B2E7B4D0}" srcId="{A1216325-0F90-49CF-AF58-906FC141248C}" destId="{07603BB2-83A6-44A5-80D1-5567EE0E33C3}" srcOrd="6" destOrd="0" parTransId="{30D594A9-0612-4DE0-8D91-E7DFAB811CD2}" sibTransId="{0C76851B-32DA-479F-9D45-37FBE1E1D04D}"/>
    <dgm:cxn modelId="{4D0591BE-2E67-4066-8671-7409B184D1F7}" srcId="{A1216325-0F90-49CF-AF58-906FC141248C}" destId="{5B99F2A4-CBEB-4E53-A851-65A9B4E9AB8C}" srcOrd="9" destOrd="0" parTransId="{D541BBEB-1AD8-49B3-BEF9-D6B3D7B1F57E}" sibTransId="{597313EC-A7A5-4A51-9F58-8537BFFD39CF}"/>
    <dgm:cxn modelId="{C595A4C1-33F0-4486-9CE8-1FBF9B4CFD4F}" srcId="{A1216325-0F90-49CF-AF58-906FC141248C}" destId="{42166B82-82F8-45C9-B526-28A4A4709BA6}" srcOrd="5" destOrd="0" parTransId="{244B470A-D7D8-442D-93B5-8211F762FBF1}" sibTransId="{11B2CBA4-1A63-42D9-AAD4-6BD721BC1EE8}"/>
    <dgm:cxn modelId="{B58886C4-40D8-4A54-92C3-8FBB8A245B2C}" type="presOf" srcId="{7A11F5E6-CFB7-4DBE-9AC6-C5943691F84C}" destId="{6CD6A353-F42A-4717-9C56-60ACF531FE78}" srcOrd="0" destOrd="0" presId="urn:microsoft.com/office/officeart/2016/7/layout/RepeatingBendingProcessNew"/>
    <dgm:cxn modelId="{7F1B7DD0-C629-427D-A87D-4AA882C78992}" type="presOf" srcId="{3E337812-E028-4257-9A2D-87C10B40854C}" destId="{46A5425B-65D4-4340-8E53-A349F7A0DB2A}" srcOrd="0" destOrd="0" presId="urn:microsoft.com/office/officeart/2016/7/layout/RepeatingBendingProcessNew"/>
    <dgm:cxn modelId="{1A05E1D3-FE33-4F80-AB44-6744F01245B4}" type="presOf" srcId="{40CCAFFA-03C4-4A7E-BF27-0CEB8C897FF3}" destId="{0D257DF5-9513-4C58-AF32-8D2FF7774973}" srcOrd="0" destOrd="0" presId="urn:microsoft.com/office/officeart/2016/7/layout/RepeatingBendingProcessNew"/>
    <dgm:cxn modelId="{E2A4CCD6-C8F7-4B87-924E-448F6A4E9736}" type="presOf" srcId="{CB3B243C-97BD-43F4-9B8E-41E9FAF1E179}" destId="{67616CDA-CDE2-4C38-BB8E-639EB7DBEAEA}" srcOrd="0" destOrd="0" presId="urn:microsoft.com/office/officeart/2016/7/layout/RepeatingBendingProcessNew"/>
    <dgm:cxn modelId="{423454D8-0179-4326-B74E-4C6D82262DC3}" type="presOf" srcId="{9F27164C-9806-4FC6-A247-C1B128571A64}" destId="{ABBD36F9-3E5C-464D-966B-E98FB7FD7D5A}" srcOrd="0" destOrd="0" presId="urn:microsoft.com/office/officeart/2016/7/layout/RepeatingBendingProcessNew"/>
    <dgm:cxn modelId="{EA4C1CE0-A790-485D-8133-9DAC96599FE5}" type="presOf" srcId="{EEFA0646-D0C4-49F8-8507-A1D44DCC69B9}" destId="{14077B97-A8E0-4428-8BF3-BA8469D26DDF}" srcOrd="0" destOrd="0" presId="urn:microsoft.com/office/officeart/2016/7/layout/RepeatingBendingProcessNew"/>
    <dgm:cxn modelId="{ABEAB5E3-4432-4F24-96AC-C9AF48F22768}" type="presOf" srcId="{0C76851B-32DA-479F-9D45-37FBE1E1D04D}" destId="{9EFE053B-AF58-4680-84D3-7138A520DCA6}" srcOrd="1" destOrd="0" presId="urn:microsoft.com/office/officeart/2016/7/layout/RepeatingBendingProcessNew"/>
    <dgm:cxn modelId="{4FCB68E5-D42A-4D8F-AF02-EA38BA9C86A9}" type="presOf" srcId="{42166B82-82F8-45C9-B526-28A4A4709BA6}" destId="{78F3AD9F-7907-4125-BC86-188699D8C827}" srcOrd="0" destOrd="0" presId="urn:microsoft.com/office/officeart/2016/7/layout/RepeatingBendingProcessNew"/>
    <dgm:cxn modelId="{32C955ED-A208-43AE-80C5-A763ED994C55}" type="presOf" srcId="{491EAB5A-A3C1-48F5-ADDC-766727997E26}" destId="{A050E950-77B2-48E8-8714-9DB797E7DE2D}" srcOrd="0" destOrd="0" presId="urn:microsoft.com/office/officeart/2016/7/layout/RepeatingBendingProcessNew"/>
    <dgm:cxn modelId="{85D659FD-7B64-4B6E-86EB-49BD7D2FBF5E}" srcId="{A1216325-0F90-49CF-AF58-906FC141248C}" destId="{CB3B243C-97BD-43F4-9B8E-41E9FAF1E179}" srcOrd="0" destOrd="0" parTransId="{F4F93F10-D2C1-4FCC-97BC-564AAC9B35A5}" sibTransId="{EEFA0646-D0C4-49F8-8507-A1D44DCC69B9}"/>
    <dgm:cxn modelId="{817EA7FF-AEB2-426F-B924-34E4210E06B9}" type="presOf" srcId="{5B99F2A4-CBEB-4E53-A851-65A9B4E9AB8C}" destId="{B932933C-D2D1-42CD-8F06-8D910CD8C943}" srcOrd="0" destOrd="0" presId="urn:microsoft.com/office/officeart/2016/7/layout/RepeatingBendingProcessNew"/>
    <dgm:cxn modelId="{5FDEDF33-D757-4F80-BCD9-DF64B73013AE}" type="presParOf" srcId="{FD1351F1-8326-4861-9103-99BBE0C2E650}" destId="{67616CDA-CDE2-4C38-BB8E-639EB7DBEAEA}" srcOrd="0" destOrd="0" presId="urn:microsoft.com/office/officeart/2016/7/layout/RepeatingBendingProcessNew"/>
    <dgm:cxn modelId="{E8B2AE00-0023-48D7-9191-35B22E77AB64}" type="presParOf" srcId="{FD1351F1-8326-4861-9103-99BBE0C2E650}" destId="{14077B97-A8E0-4428-8BF3-BA8469D26DDF}" srcOrd="1" destOrd="0" presId="urn:microsoft.com/office/officeart/2016/7/layout/RepeatingBendingProcessNew"/>
    <dgm:cxn modelId="{BDC9B301-9630-4493-80CB-1F6B38560508}" type="presParOf" srcId="{14077B97-A8E0-4428-8BF3-BA8469D26DDF}" destId="{866432B9-AC0E-4B5E-AC6F-BFD9056AFC2E}" srcOrd="0" destOrd="0" presId="urn:microsoft.com/office/officeart/2016/7/layout/RepeatingBendingProcessNew"/>
    <dgm:cxn modelId="{367B73FB-C5A6-48CD-9BDC-A342A1451F35}" type="presParOf" srcId="{FD1351F1-8326-4861-9103-99BBE0C2E650}" destId="{D00158AC-843B-4A05-98C7-8F48ADC8BB25}" srcOrd="2" destOrd="0" presId="urn:microsoft.com/office/officeart/2016/7/layout/RepeatingBendingProcessNew"/>
    <dgm:cxn modelId="{A9605C9E-5A3A-4808-9075-91D184698E13}" type="presParOf" srcId="{FD1351F1-8326-4861-9103-99BBE0C2E650}" destId="{D4BF9B10-B9AE-4318-B3FB-0A51AA788326}" srcOrd="3" destOrd="0" presId="urn:microsoft.com/office/officeart/2016/7/layout/RepeatingBendingProcessNew"/>
    <dgm:cxn modelId="{5CAA2DCC-B062-4894-90EF-E0C9E61FBB2C}" type="presParOf" srcId="{D4BF9B10-B9AE-4318-B3FB-0A51AA788326}" destId="{17E29C1B-4541-4A09-8494-F66EB92ACB0E}" srcOrd="0" destOrd="0" presId="urn:microsoft.com/office/officeart/2016/7/layout/RepeatingBendingProcessNew"/>
    <dgm:cxn modelId="{D83264AB-1D90-4FB5-9A22-10202252AC43}" type="presParOf" srcId="{FD1351F1-8326-4861-9103-99BBE0C2E650}" destId="{46A5425B-65D4-4340-8E53-A349F7A0DB2A}" srcOrd="4" destOrd="0" presId="urn:microsoft.com/office/officeart/2016/7/layout/RepeatingBendingProcessNew"/>
    <dgm:cxn modelId="{3288F388-BE1E-496A-9DB4-640C9F8FEB12}" type="presParOf" srcId="{FD1351F1-8326-4861-9103-99BBE0C2E650}" destId="{454240C6-43B1-466B-BC38-5AF3962D358F}" srcOrd="5" destOrd="0" presId="urn:microsoft.com/office/officeart/2016/7/layout/RepeatingBendingProcessNew"/>
    <dgm:cxn modelId="{01434364-720B-4C54-9BBF-51FDB5B41A05}" type="presParOf" srcId="{454240C6-43B1-466B-BC38-5AF3962D358F}" destId="{25B0BC39-64FD-4C38-B79B-5FF50E8F84F9}" srcOrd="0" destOrd="0" presId="urn:microsoft.com/office/officeart/2016/7/layout/RepeatingBendingProcessNew"/>
    <dgm:cxn modelId="{810F2ECF-83EA-48DA-8946-5F12AD64DC1F}" type="presParOf" srcId="{FD1351F1-8326-4861-9103-99BBE0C2E650}" destId="{F9384F10-5104-4BC6-A463-AD1A02CE5CDE}" srcOrd="6" destOrd="0" presId="urn:microsoft.com/office/officeart/2016/7/layout/RepeatingBendingProcessNew"/>
    <dgm:cxn modelId="{77F910D2-DBF2-42DA-9D19-F0E83048E93B}" type="presParOf" srcId="{FD1351F1-8326-4861-9103-99BBE0C2E650}" destId="{F77895FA-A248-40FE-8C7D-4B119D27CC45}" srcOrd="7" destOrd="0" presId="urn:microsoft.com/office/officeart/2016/7/layout/RepeatingBendingProcessNew"/>
    <dgm:cxn modelId="{D96C4351-EB82-4E13-A278-A99A7AE96F47}" type="presParOf" srcId="{F77895FA-A248-40FE-8C7D-4B119D27CC45}" destId="{460AED36-8BAD-4FBE-9947-9DA878F1C13E}" srcOrd="0" destOrd="0" presId="urn:microsoft.com/office/officeart/2016/7/layout/RepeatingBendingProcessNew"/>
    <dgm:cxn modelId="{1CEB3A5B-C1D9-48A1-9D52-294500792263}" type="presParOf" srcId="{FD1351F1-8326-4861-9103-99BBE0C2E650}" destId="{473D989F-9978-4E20-9E91-DBF21787FF33}" srcOrd="8" destOrd="0" presId="urn:microsoft.com/office/officeart/2016/7/layout/RepeatingBendingProcessNew"/>
    <dgm:cxn modelId="{C1EAD2E5-0BA2-4C3D-BE71-75059A940E73}" type="presParOf" srcId="{FD1351F1-8326-4861-9103-99BBE0C2E650}" destId="{6CD6A353-F42A-4717-9C56-60ACF531FE78}" srcOrd="9" destOrd="0" presId="urn:microsoft.com/office/officeart/2016/7/layout/RepeatingBendingProcessNew"/>
    <dgm:cxn modelId="{D8847350-835A-4280-AAE3-18952CDF9BA7}" type="presParOf" srcId="{6CD6A353-F42A-4717-9C56-60ACF531FE78}" destId="{4F354376-E8FB-4672-ADD8-CADEC657E015}" srcOrd="0" destOrd="0" presId="urn:microsoft.com/office/officeart/2016/7/layout/RepeatingBendingProcessNew"/>
    <dgm:cxn modelId="{840407C3-E7D0-4EC2-BD30-557033B928D5}" type="presParOf" srcId="{FD1351F1-8326-4861-9103-99BBE0C2E650}" destId="{78F3AD9F-7907-4125-BC86-188699D8C827}" srcOrd="10" destOrd="0" presId="urn:microsoft.com/office/officeart/2016/7/layout/RepeatingBendingProcessNew"/>
    <dgm:cxn modelId="{EE9C640F-E88F-42FC-8F1A-8988D95FD2AB}" type="presParOf" srcId="{FD1351F1-8326-4861-9103-99BBE0C2E650}" destId="{0CECD70F-85DA-43FF-ACA4-766AB2F28314}" srcOrd="11" destOrd="0" presId="urn:microsoft.com/office/officeart/2016/7/layout/RepeatingBendingProcessNew"/>
    <dgm:cxn modelId="{E9CDB872-CC40-4D9A-87E6-035ED8A348AD}" type="presParOf" srcId="{0CECD70F-85DA-43FF-ACA4-766AB2F28314}" destId="{9FDACA66-A1ED-47D0-85AA-D7C0BC16E48C}" srcOrd="0" destOrd="0" presId="urn:microsoft.com/office/officeart/2016/7/layout/RepeatingBendingProcessNew"/>
    <dgm:cxn modelId="{88E8AD0E-519F-41E1-B7EB-F1A602DD92B2}" type="presParOf" srcId="{FD1351F1-8326-4861-9103-99BBE0C2E650}" destId="{6EB75652-CF7F-4FFB-B93B-936E5988C96B}" srcOrd="12" destOrd="0" presId="urn:microsoft.com/office/officeart/2016/7/layout/RepeatingBendingProcessNew"/>
    <dgm:cxn modelId="{CEAFE415-9CC5-4DD7-B29F-6B2D14952B2C}" type="presParOf" srcId="{FD1351F1-8326-4861-9103-99BBE0C2E650}" destId="{8E3FF4F4-A8B2-4911-B267-9F17FF08D428}" srcOrd="13" destOrd="0" presId="urn:microsoft.com/office/officeart/2016/7/layout/RepeatingBendingProcessNew"/>
    <dgm:cxn modelId="{51D72192-6F95-4FD4-AE5C-46F3283DFDA1}" type="presParOf" srcId="{8E3FF4F4-A8B2-4911-B267-9F17FF08D428}" destId="{9EFE053B-AF58-4680-84D3-7138A520DCA6}" srcOrd="0" destOrd="0" presId="urn:microsoft.com/office/officeart/2016/7/layout/RepeatingBendingProcessNew"/>
    <dgm:cxn modelId="{3F867AE2-6732-4B03-A392-3CDFF6AE9F2C}" type="presParOf" srcId="{FD1351F1-8326-4861-9103-99BBE0C2E650}" destId="{11E3EE2A-B3EC-4B17-8AFD-EC9338E1CBC6}" srcOrd="14" destOrd="0" presId="urn:microsoft.com/office/officeart/2016/7/layout/RepeatingBendingProcessNew"/>
    <dgm:cxn modelId="{BA73C991-C6F0-41A1-B28F-202F9E24CECE}" type="presParOf" srcId="{FD1351F1-8326-4861-9103-99BBE0C2E650}" destId="{0D257DF5-9513-4C58-AF32-8D2FF7774973}" srcOrd="15" destOrd="0" presId="urn:microsoft.com/office/officeart/2016/7/layout/RepeatingBendingProcessNew"/>
    <dgm:cxn modelId="{9A848D2F-E917-470F-AB54-6166B38B05CC}" type="presParOf" srcId="{0D257DF5-9513-4C58-AF32-8D2FF7774973}" destId="{FAE80FA3-83C1-4358-A23F-A0AEAD66F9B0}" srcOrd="0" destOrd="0" presId="urn:microsoft.com/office/officeart/2016/7/layout/RepeatingBendingProcessNew"/>
    <dgm:cxn modelId="{0BC6CF8B-E211-42EB-8B1B-090664E7B569}" type="presParOf" srcId="{FD1351F1-8326-4861-9103-99BBE0C2E650}" destId="{CAA5E792-EA62-411E-8592-86C39A021C4B}" srcOrd="16" destOrd="0" presId="urn:microsoft.com/office/officeart/2016/7/layout/RepeatingBendingProcessNew"/>
    <dgm:cxn modelId="{C81B1ACF-DBFC-415A-B552-D325499B5A63}" type="presParOf" srcId="{FD1351F1-8326-4861-9103-99BBE0C2E650}" destId="{AE4EA472-C3F6-419D-865D-FBF997AFBEDA}" srcOrd="17" destOrd="0" presId="urn:microsoft.com/office/officeart/2016/7/layout/RepeatingBendingProcessNew"/>
    <dgm:cxn modelId="{E21E6186-9A85-4A5A-B3E0-C3AB8633460B}" type="presParOf" srcId="{AE4EA472-C3F6-419D-865D-FBF997AFBEDA}" destId="{D8F9BA77-AB3E-4280-9CC5-9A1C32A470DA}" srcOrd="0" destOrd="0" presId="urn:microsoft.com/office/officeart/2016/7/layout/RepeatingBendingProcessNew"/>
    <dgm:cxn modelId="{328EEA9F-8337-4744-9373-87A7ED14CFCE}" type="presParOf" srcId="{FD1351F1-8326-4861-9103-99BBE0C2E650}" destId="{B932933C-D2D1-42CD-8F06-8D910CD8C943}" srcOrd="18" destOrd="0" presId="urn:microsoft.com/office/officeart/2016/7/layout/RepeatingBendingProcessNew"/>
    <dgm:cxn modelId="{ED5E46F2-D0DE-46A9-8B7A-3ECBD8A49654}" type="presParOf" srcId="{FD1351F1-8326-4861-9103-99BBE0C2E650}" destId="{470824AC-000A-49C4-88A3-E646430B78C7}" srcOrd="19" destOrd="0" presId="urn:microsoft.com/office/officeart/2016/7/layout/RepeatingBendingProcessNew"/>
    <dgm:cxn modelId="{8EAC38AE-1007-428F-AC20-313138B8DF2B}" type="presParOf" srcId="{470824AC-000A-49C4-88A3-E646430B78C7}" destId="{7F282C08-D320-4E73-AC20-5C9EE4E464F3}" srcOrd="0" destOrd="0" presId="urn:microsoft.com/office/officeart/2016/7/layout/RepeatingBendingProcessNew"/>
    <dgm:cxn modelId="{0FB75F62-4AB8-4CEE-9501-A4572A9DB959}" type="presParOf" srcId="{FD1351F1-8326-4861-9103-99BBE0C2E650}" destId="{A050E950-77B2-48E8-8714-9DB797E7DE2D}" srcOrd="20" destOrd="0" presId="urn:microsoft.com/office/officeart/2016/7/layout/RepeatingBendingProcessNew"/>
    <dgm:cxn modelId="{FDAAF45D-FE86-4E90-8206-0BC34E7F9B2A}" type="presParOf" srcId="{FD1351F1-8326-4861-9103-99BBE0C2E650}" destId="{CCEA3CA7-9167-4707-8715-3CF8CC6CC82A}" srcOrd="21" destOrd="0" presId="urn:microsoft.com/office/officeart/2016/7/layout/RepeatingBendingProcessNew"/>
    <dgm:cxn modelId="{6D878F55-8027-4395-8A26-624343494E06}" type="presParOf" srcId="{CCEA3CA7-9167-4707-8715-3CF8CC6CC82A}" destId="{3C24320C-6741-4F79-955F-40E2797C6DBD}" srcOrd="0" destOrd="0" presId="urn:microsoft.com/office/officeart/2016/7/layout/RepeatingBendingProcessNew"/>
    <dgm:cxn modelId="{22AB019E-002D-418F-BFAE-A013A502848F}" type="presParOf" srcId="{FD1351F1-8326-4861-9103-99BBE0C2E650}" destId="{ABBD36F9-3E5C-464D-966B-E98FB7FD7D5A}" srcOrd="2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6ECAB0-E4FB-4C15-98AD-E11BC7D9B32D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D09A097-AD39-453F-834A-7E27C7B5DA6B}">
      <dgm:prSet/>
      <dgm:spPr/>
      <dgm:t>
        <a:bodyPr/>
        <a:lstStyle/>
        <a:p>
          <a:r>
            <a:rPr lang="en-US" baseline="0" dirty="0"/>
            <a:t>Total interest is 1,602 when all Loans are added together.</a:t>
          </a:r>
        </a:p>
      </dgm:t>
    </dgm:pt>
    <dgm:pt modelId="{011B7850-1832-4127-8C6D-1AFA38290FD8}" type="parTrans" cxnId="{063EC6F5-BE19-4E5C-84C3-D2C6542DAFAC}">
      <dgm:prSet/>
      <dgm:spPr/>
      <dgm:t>
        <a:bodyPr/>
        <a:lstStyle/>
        <a:p>
          <a:endParaRPr lang="en-US"/>
        </a:p>
      </dgm:t>
    </dgm:pt>
    <dgm:pt modelId="{455D6A62-7F1F-4C90-87AE-893FB9AE140D}" type="sibTrans" cxnId="{063EC6F5-BE19-4E5C-84C3-D2C6542DAFAC}">
      <dgm:prSet/>
      <dgm:spPr/>
      <dgm:t>
        <a:bodyPr/>
        <a:lstStyle/>
        <a:p>
          <a:endParaRPr lang="en-US"/>
        </a:p>
      </dgm:t>
    </dgm:pt>
    <dgm:pt modelId="{A91404ED-1792-43B6-BE2D-BB64F1244E2D}">
      <dgm:prSet/>
      <dgm:spPr/>
      <dgm:t>
        <a:bodyPr/>
        <a:lstStyle/>
        <a:p>
          <a:r>
            <a:rPr lang="en-US" baseline="0"/>
            <a:t>Payments will be set ay 230.00 monthly over a 10-year Term.</a:t>
          </a:r>
        </a:p>
      </dgm:t>
    </dgm:pt>
    <dgm:pt modelId="{6E77524D-C960-483A-ADC2-18D45CCD7500}" type="parTrans" cxnId="{42BBF77C-874E-4959-ACA8-7BEB0EEDFC10}">
      <dgm:prSet/>
      <dgm:spPr/>
      <dgm:t>
        <a:bodyPr/>
        <a:lstStyle/>
        <a:p>
          <a:endParaRPr lang="en-US"/>
        </a:p>
      </dgm:t>
    </dgm:pt>
    <dgm:pt modelId="{14997AF4-4DE5-44EB-B42F-C65092130C1C}" type="sibTrans" cxnId="{42BBF77C-874E-4959-ACA8-7BEB0EEDFC10}">
      <dgm:prSet/>
      <dgm:spPr/>
      <dgm:t>
        <a:bodyPr/>
        <a:lstStyle/>
        <a:p>
          <a:endParaRPr lang="en-US"/>
        </a:p>
      </dgm:t>
    </dgm:pt>
    <dgm:pt modelId="{B3F9ED4E-0944-4D2F-BA17-6128808EE4B9}">
      <dgm:prSet/>
      <dgm:spPr/>
      <dgm:t>
        <a:bodyPr/>
        <a:lstStyle/>
        <a:p>
          <a:r>
            <a:rPr lang="en-US" baseline="0"/>
            <a:t>With interest included the total payback will $29,201.08.</a:t>
          </a:r>
        </a:p>
      </dgm:t>
    </dgm:pt>
    <dgm:pt modelId="{4F8F6F45-6AF9-4577-9DB4-8215B4C41738}" type="parTrans" cxnId="{F8E863B8-24B8-43DE-94B7-D6A73B4B5415}">
      <dgm:prSet/>
      <dgm:spPr/>
      <dgm:t>
        <a:bodyPr/>
        <a:lstStyle/>
        <a:p>
          <a:endParaRPr lang="en-US"/>
        </a:p>
      </dgm:t>
    </dgm:pt>
    <dgm:pt modelId="{69E15C42-3EEC-43E3-AEA3-F531CEC3D33D}" type="sibTrans" cxnId="{F8E863B8-24B8-43DE-94B7-D6A73B4B5415}">
      <dgm:prSet/>
      <dgm:spPr/>
      <dgm:t>
        <a:bodyPr/>
        <a:lstStyle/>
        <a:p>
          <a:endParaRPr lang="en-US"/>
        </a:p>
      </dgm:t>
    </dgm:pt>
    <dgm:pt modelId="{85CEB36C-2976-49D7-8937-B47E25BD3BC4}" type="pres">
      <dgm:prSet presAssocID="{0A6ECAB0-E4FB-4C15-98AD-E11BC7D9B32D}" presName="outerComposite" presStyleCnt="0">
        <dgm:presLayoutVars>
          <dgm:chMax val="5"/>
          <dgm:dir/>
          <dgm:resizeHandles val="exact"/>
        </dgm:presLayoutVars>
      </dgm:prSet>
      <dgm:spPr/>
    </dgm:pt>
    <dgm:pt modelId="{B6A19CBD-5AA0-4378-A5AD-5C7582614448}" type="pres">
      <dgm:prSet presAssocID="{0A6ECAB0-E4FB-4C15-98AD-E11BC7D9B32D}" presName="dummyMaxCanvas" presStyleCnt="0">
        <dgm:presLayoutVars/>
      </dgm:prSet>
      <dgm:spPr/>
    </dgm:pt>
    <dgm:pt modelId="{D2862F96-F36A-43F8-989A-C173A51042A0}" type="pres">
      <dgm:prSet presAssocID="{0A6ECAB0-E4FB-4C15-98AD-E11BC7D9B32D}" presName="ThreeNodes_1" presStyleLbl="node1" presStyleIdx="0" presStyleCnt="3">
        <dgm:presLayoutVars>
          <dgm:bulletEnabled val="1"/>
        </dgm:presLayoutVars>
      </dgm:prSet>
      <dgm:spPr/>
    </dgm:pt>
    <dgm:pt modelId="{0EEF5C8C-24BB-4489-A129-137069EC58AD}" type="pres">
      <dgm:prSet presAssocID="{0A6ECAB0-E4FB-4C15-98AD-E11BC7D9B32D}" presName="ThreeNodes_2" presStyleLbl="node1" presStyleIdx="1" presStyleCnt="3">
        <dgm:presLayoutVars>
          <dgm:bulletEnabled val="1"/>
        </dgm:presLayoutVars>
      </dgm:prSet>
      <dgm:spPr/>
    </dgm:pt>
    <dgm:pt modelId="{A4CE89FA-EC1C-4D45-99A2-1C8F7B27C507}" type="pres">
      <dgm:prSet presAssocID="{0A6ECAB0-E4FB-4C15-98AD-E11BC7D9B32D}" presName="ThreeNodes_3" presStyleLbl="node1" presStyleIdx="2" presStyleCnt="3">
        <dgm:presLayoutVars>
          <dgm:bulletEnabled val="1"/>
        </dgm:presLayoutVars>
      </dgm:prSet>
      <dgm:spPr/>
    </dgm:pt>
    <dgm:pt modelId="{3579AB07-CF0B-4210-972F-0973CBFB7B26}" type="pres">
      <dgm:prSet presAssocID="{0A6ECAB0-E4FB-4C15-98AD-E11BC7D9B32D}" presName="ThreeConn_1-2" presStyleLbl="fgAccFollowNode1" presStyleIdx="0" presStyleCnt="2">
        <dgm:presLayoutVars>
          <dgm:bulletEnabled val="1"/>
        </dgm:presLayoutVars>
      </dgm:prSet>
      <dgm:spPr/>
    </dgm:pt>
    <dgm:pt modelId="{75C6E29D-AAE9-47F3-841C-4346DAFA0658}" type="pres">
      <dgm:prSet presAssocID="{0A6ECAB0-E4FB-4C15-98AD-E11BC7D9B32D}" presName="ThreeConn_2-3" presStyleLbl="fgAccFollowNode1" presStyleIdx="1" presStyleCnt="2">
        <dgm:presLayoutVars>
          <dgm:bulletEnabled val="1"/>
        </dgm:presLayoutVars>
      </dgm:prSet>
      <dgm:spPr/>
    </dgm:pt>
    <dgm:pt modelId="{C1402EEE-9F9E-4BCC-B2E7-47E8865354D1}" type="pres">
      <dgm:prSet presAssocID="{0A6ECAB0-E4FB-4C15-98AD-E11BC7D9B32D}" presName="ThreeNodes_1_text" presStyleLbl="node1" presStyleIdx="2" presStyleCnt="3">
        <dgm:presLayoutVars>
          <dgm:bulletEnabled val="1"/>
        </dgm:presLayoutVars>
      </dgm:prSet>
      <dgm:spPr/>
    </dgm:pt>
    <dgm:pt modelId="{C4E5BB62-AD7D-45BB-BB11-CA8E03D92767}" type="pres">
      <dgm:prSet presAssocID="{0A6ECAB0-E4FB-4C15-98AD-E11BC7D9B32D}" presName="ThreeNodes_2_text" presStyleLbl="node1" presStyleIdx="2" presStyleCnt="3">
        <dgm:presLayoutVars>
          <dgm:bulletEnabled val="1"/>
        </dgm:presLayoutVars>
      </dgm:prSet>
      <dgm:spPr/>
    </dgm:pt>
    <dgm:pt modelId="{DA264767-7E37-4D7B-950B-A332EBB242DD}" type="pres">
      <dgm:prSet presAssocID="{0A6ECAB0-E4FB-4C15-98AD-E11BC7D9B32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295C910-1DE0-45E0-8C52-5FF0957BD9B3}" type="presOf" srcId="{6D09A097-AD39-453F-834A-7E27C7B5DA6B}" destId="{D2862F96-F36A-43F8-989A-C173A51042A0}" srcOrd="0" destOrd="0" presId="urn:microsoft.com/office/officeart/2005/8/layout/vProcess5"/>
    <dgm:cxn modelId="{ACF42312-2F68-4C5A-A3FD-A75829CD6A7F}" type="presOf" srcId="{A91404ED-1792-43B6-BE2D-BB64F1244E2D}" destId="{0EEF5C8C-24BB-4489-A129-137069EC58AD}" srcOrd="0" destOrd="0" presId="urn:microsoft.com/office/officeart/2005/8/layout/vProcess5"/>
    <dgm:cxn modelId="{8AB89625-B81E-4B02-BD8A-FBA14E9206A0}" type="presOf" srcId="{14997AF4-4DE5-44EB-B42F-C65092130C1C}" destId="{75C6E29D-AAE9-47F3-841C-4346DAFA0658}" srcOrd="0" destOrd="0" presId="urn:microsoft.com/office/officeart/2005/8/layout/vProcess5"/>
    <dgm:cxn modelId="{EA96CC5E-DCFE-4F21-84B7-C7F15CA71F2A}" type="presOf" srcId="{6D09A097-AD39-453F-834A-7E27C7B5DA6B}" destId="{C1402EEE-9F9E-4BCC-B2E7-47E8865354D1}" srcOrd="1" destOrd="0" presId="urn:microsoft.com/office/officeart/2005/8/layout/vProcess5"/>
    <dgm:cxn modelId="{42BBF77C-874E-4959-ACA8-7BEB0EEDFC10}" srcId="{0A6ECAB0-E4FB-4C15-98AD-E11BC7D9B32D}" destId="{A91404ED-1792-43B6-BE2D-BB64F1244E2D}" srcOrd="1" destOrd="0" parTransId="{6E77524D-C960-483A-ADC2-18D45CCD7500}" sibTransId="{14997AF4-4DE5-44EB-B42F-C65092130C1C}"/>
    <dgm:cxn modelId="{32C5DD81-2595-4EBE-A083-578577D751D1}" type="presOf" srcId="{455D6A62-7F1F-4C90-87AE-893FB9AE140D}" destId="{3579AB07-CF0B-4210-972F-0973CBFB7B26}" srcOrd="0" destOrd="0" presId="urn:microsoft.com/office/officeart/2005/8/layout/vProcess5"/>
    <dgm:cxn modelId="{DE7D5F94-F4D9-4FB7-97AF-ECB7B1D62C4E}" type="presOf" srcId="{B3F9ED4E-0944-4D2F-BA17-6128808EE4B9}" destId="{A4CE89FA-EC1C-4D45-99A2-1C8F7B27C507}" srcOrd="0" destOrd="0" presId="urn:microsoft.com/office/officeart/2005/8/layout/vProcess5"/>
    <dgm:cxn modelId="{BC5C2C9A-1AD3-4D11-983B-EFDEFEC44015}" type="presOf" srcId="{B3F9ED4E-0944-4D2F-BA17-6128808EE4B9}" destId="{DA264767-7E37-4D7B-950B-A332EBB242DD}" srcOrd="1" destOrd="0" presId="urn:microsoft.com/office/officeart/2005/8/layout/vProcess5"/>
    <dgm:cxn modelId="{C94AAD9F-FE31-449A-8528-8E152E0B0BC2}" type="presOf" srcId="{A91404ED-1792-43B6-BE2D-BB64F1244E2D}" destId="{C4E5BB62-AD7D-45BB-BB11-CA8E03D92767}" srcOrd="1" destOrd="0" presId="urn:microsoft.com/office/officeart/2005/8/layout/vProcess5"/>
    <dgm:cxn modelId="{F8E863B8-24B8-43DE-94B7-D6A73B4B5415}" srcId="{0A6ECAB0-E4FB-4C15-98AD-E11BC7D9B32D}" destId="{B3F9ED4E-0944-4D2F-BA17-6128808EE4B9}" srcOrd="2" destOrd="0" parTransId="{4F8F6F45-6AF9-4577-9DB4-8215B4C41738}" sibTransId="{69E15C42-3EEC-43E3-AEA3-F531CEC3D33D}"/>
    <dgm:cxn modelId="{063EC6F5-BE19-4E5C-84C3-D2C6542DAFAC}" srcId="{0A6ECAB0-E4FB-4C15-98AD-E11BC7D9B32D}" destId="{6D09A097-AD39-453F-834A-7E27C7B5DA6B}" srcOrd="0" destOrd="0" parTransId="{011B7850-1832-4127-8C6D-1AFA38290FD8}" sibTransId="{455D6A62-7F1F-4C90-87AE-893FB9AE140D}"/>
    <dgm:cxn modelId="{CDDB60F8-1816-484B-94E9-A1EC49F6FBE8}" type="presOf" srcId="{0A6ECAB0-E4FB-4C15-98AD-E11BC7D9B32D}" destId="{85CEB36C-2976-49D7-8937-B47E25BD3BC4}" srcOrd="0" destOrd="0" presId="urn:microsoft.com/office/officeart/2005/8/layout/vProcess5"/>
    <dgm:cxn modelId="{06B7B0FE-7181-489F-B4C2-BBA582DACE16}" type="presParOf" srcId="{85CEB36C-2976-49D7-8937-B47E25BD3BC4}" destId="{B6A19CBD-5AA0-4378-A5AD-5C7582614448}" srcOrd="0" destOrd="0" presId="urn:microsoft.com/office/officeart/2005/8/layout/vProcess5"/>
    <dgm:cxn modelId="{6F539A47-01D3-4791-9EE6-5369BDC3BA14}" type="presParOf" srcId="{85CEB36C-2976-49D7-8937-B47E25BD3BC4}" destId="{D2862F96-F36A-43F8-989A-C173A51042A0}" srcOrd="1" destOrd="0" presId="urn:microsoft.com/office/officeart/2005/8/layout/vProcess5"/>
    <dgm:cxn modelId="{28AE1AA1-4F29-443A-AEB2-C96BCBDF0213}" type="presParOf" srcId="{85CEB36C-2976-49D7-8937-B47E25BD3BC4}" destId="{0EEF5C8C-24BB-4489-A129-137069EC58AD}" srcOrd="2" destOrd="0" presId="urn:microsoft.com/office/officeart/2005/8/layout/vProcess5"/>
    <dgm:cxn modelId="{8B3ED118-6741-4ADB-9737-B0DE69644F24}" type="presParOf" srcId="{85CEB36C-2976-49D7-8937-B47E25BD3BC4}" destId="{A4CE89FA-EC1C-4D45-99A2-1C8F7B27C507}" srcOrd="3" destOrd="0" presId="urn:microsoft.com/office/officeart/2005/8/layout/vProcess5"/>
    <dgm:cxn modelId="{4CDE3222-B195-45B2-B9A9-19CCC386B567}" type="presParOf" srcId="{85CEB36C-2976-49D7-8937-B47E25BD3BC4}" destId="{3579AB07-CF0B-4210-972F-0973CBFB7B26}" srcOrd="4" destOrd="0" presId="urn:microsoft.com/office/officeart/2005/8/layout/vProcess5"/>
    <dgm:cxn modelId="{E93ED210-0621-44AE-9A9B-D4B302DE3421}" type="presParOf" srcId="{85CEB36C-2976-49D7-8937-B47E25BD3BC4}" destId="{75C6E29D-AAE9-47F3-841C-4346DAFA0658}" srcOrd="5" destOrd="0" presId="urn:microsoft.com/office/officeart/2005/8/layout/vProcess5"/>
    <dgm:cxn modelId="{622650C9-F897-47DD-84E8-E03F32188209}" type="presParOf" srcId="{85CEB36C-2976-49D7-8937-B47E25BD3BC4}" destId="{C1402EEE-9F9E-4BCC-B2E7-47E8865354D1}" srcOrd="6" destOrd="0" presId="urn:microsoft.com/office/officeart/2005/8/layout/vProcess5"/>
    <dgm:cxn modelId="{4B3C78EF-90A0-4D24-9881-0B7D0DA11A79}" type="presParOf" srcId="{85CEB36C-2976-49D7-8937-B47E25BD3BC4}" destId="{C4E5BB62-AD7D-45BB-BB11-CA8E03D92767}" srcOrd="7" destOrd="0" presId="urn:microsoft.com/office/officeart/2005/8/layout/vProcess5"/>
    <dgm:cxn modelId="{824AD65C-DB0C-4CBF-88FE-7B8BBC329BA4}" type="presParOf" srcId="{85CEB36C-2976-49D7-8937-B47E25BD3BC4}" destId="{DA264767-7E37-4D7B-950B-A332EBB242D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77B97-A8E0-4428-8BF3-BA8469D26DDF}">
      <dsp:nvSpPr>
        <dsp:cNvPr id="0" name=""/>
        <dsp:cNvSpPr/>
      </dsp:nvSpPr>
      <dsp:spPr>
        <a:xfrm>
          <a:off x="2149661" y="364718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282495" y="408877"/>
        <a:ext cx="15593" cy="3121"/>
      </dsp:txXfrm>
    </dsp:sp>
    <dsp:sp modelId="{67616CDA-CDE2-4C38-BB8E-639EB7DBEAEA}">
      <dsp:nvSpPr>
        <dsp:cNvPr id="0" name=""/>
        <dsp:cNvSpPr/>
      </dsp:nvSpPr>
      <dsp:spPr>
        <a:xfrm>
          <a:off x="795540" y="3662"/>
          <a:ext cx="1355920" cy="81355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 dirty="0"/>
            <a:t>Income $(2,495.50)</a:t>
          </a:r>
          <a:endParaRPr lang="en-US" sz="1200" kern="1200" dirty="0"/>
        </a:p>
      </dsp:txBody>
      <dsp:txXfrm>
        <a:off x="795540" y="3662"/>
        <a:ext cx="1355920" cy="813552"/>
      </dsp:txXfrm>
    </dsp:sp>
    <dsp:sp modelId="{D4BF9B10-B9AE-4318-B3FB-0A51AA788326}">
      <dsp:nvSpPr>
        <dsp:cNvPr id="0" name=""/>
        <dsp:cNvSpPr/>
      </dsp:nvSpPr>
      <dsp:spPr>
        <a:xfrm>
          <a:off x="3817443" y="364718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950278" y="408877"/>
        <a:ext cx="15593" cy="3121"/>
      </dsp:txXfrm>
    </dsp:sp>
    <dsp:sp modelId="{D00158AC-843B-4A05-98C7-8F48ADC8BB25}">
      <dsp:nvSpPr>
        <dsp:cNvPr id="0" name=""/>
        <dsp:cNvSpPr/>
      </dsp:nvSpPr>
      <dsp:spPr>
        <a:xfrm>
          <a:off x="2463323" y="3662"/>
          <a:ext cx="1355920" cy="81355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 dirty="0"/>
            <a:t>Rent 550</a:t>
          </a:r>
          <a:endParaRPr lang="en-US" sz="1200" kern="1200" dirty="0"/>
        </a:p>
      </dsp:txBody>
      <dsp:txXfrm>
        <a:off x="2463323" y="3662"/>
        <a:ext cx="1355920" cy="813552"/>
      </dsp:txXfrm>
    </dsp:sp>
    <dsp:sp modelId="{454240C6-43B1-466B-BC38-5AF3962D358F}">
      <dsp:nvSpPr>
        <dsp:cNvPr id="0" name=""/>
        <dsp:cNvSpPr/>
      </dsp:nvSpPr>
      <dsp:spPr>
        <a:xfrm>
          <a:off x="5485226" y="364718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618060" y="408877"/>
        <a:ext cx="15593" cy="3121"/>
      </dsp:txXfrm>
    </dsp:sp>
    <dsp:sp modelId="{46A5425B-65D4-4340-8E53-A349F7A0DB2A}">
      <dsp:nvSpPr>
        <dsp:cNvPr id="0" name=""/>
        <dsp:cNvSpPr/>
      </dsp:nvSpPr>
      <dsp:spPr>
        <a:xfrm>
          <a:off x="4131105" y="3662"/>
          <a:ext cx="1355920" cy="81355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 dirty="0"/>
            <a:t>Lights 150</a:t>
          </a:r>
          <a:endParaRPr lang="en-US" sz="1200" kern="1200" dirty="0"/>
        </a:p>
      </dsp:txBody>
      <dsp:txXfrm>
        <a:off x="4131105" y="3662"/>
        <a:ext cx="1355920" cy="813552"/>
      </dsp:txXfrm>
    </dsp:sp>
    <dsp:sp modelId="{F77895FA-A248-40FE-8C7D-4B119D27CC45}">
      <dsp:nvSpPr>
        <dsp:cNvPr id="0" name=""/>
        <dsp:cNvSpPr/>
      </dsp:nvSpPr>
      <dsp:spPr>
        <a:xfrm>
          <a:off x="7153008" y="364718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5843" y="408877"/>
        <a:ext cx="15593" cy="3121"/>
      </dsp:txXfrm>
    </dsp:sp>
    <dsp:sp modelId="{F9384F10-5104-4BC6-A463-AD1A02CE5CDE}">
      <dsp:nvSpPr>
        <dsp:cNvPr id="0" name=""/>
        <dsp:cNvSpPr/>
      </dsp:nvSpPr>
      <dsp:spPr>
        <a:xfrm>
          <a:off x="5798888" y="3662"/>
          <a:ext cx="1355920" cy="81355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 dirty="0"/>
            <a:t>Water 25</a:t>
          </a:r>
          <a:endParaRPr lang="en-US" sz="1200" kern="1200" dirty="0"/>
        </a:p>
      </dsp:txBody>
      <dsp:txXfrm>
        <a:off x="5798888" y="3662"/>
        <a:ext cx="1355920" cy="813552"/>
      </dsp:txXfrm>
    </dsp:sp>
    <dsp:sp modelId="{6CD6A353-F42A-4717-9C56-60ACF531FE78}">
      <dsp:nvSpPr>
        <dsp:cNvPr id="0" name=""/>
        <dsp:cNvSpPr/>
      </dsp:nvSpPr>
      <dsp:spPr>
        <a:xfrm>
          <a:off x="1473501" y="815415"/>
          <a:ext cx="6671129" cy="281261"/>
        </a:xfrm>
        <a:custGeom>
          <a:avLst/>
          <a:gdLst/>
          <a:ahLst/>
          <a:cxnLst/>
          <a:rect l="0" t="0" r="0" b="0"/>
          <a:pathLst>
            <a:path>
              <a:moveTo>
                <a:pt x="6671129" y="0"/>
              </a:moveTo>
              <a:lnTo>
                <a:pt x="6671129" y="157730"/>
              </a:lnTo>
              <a:lnTo>
                <a:pt x="0" y="157730"/>
              </a:lnTo>
              <a:lnTo>
                <a:pt x="0" y="281261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642105" y="954485"/>
        <a:ext cx="333920" cy="3121"/>
      </dsp:txXfrm>
    </dsp:sp>
    <dsp:sp modelId="{473D989F-9978-4E20-9E91-DBF21787FF33}">
      <dsp:nvSpPr>
        <dsp:cNvPr id="0" name=""/>
        <dsp:cNvSpPr/>
      </dsp:nvSpPr>
      <dsp:spPr>
        <a:xfrm>
          <a:off x="7466670" y="3662"/>
          <a:ext cx="1355920" cy="81355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/>
            <a:t>Phone 45</a:t>
          </a:r>
          <a:endParaRPr lang="en-US" sz="1200" kern="1200"/>
        </a:p>
      </dsp:txBody>
      <dsp:txXfrm>
        <a:off x="7466670" y="3662"/>
        <a:ext cx="1355920" cy="813552"/>
      </dsp:txXfrm>
    </dsp:sp>
    <dsp:sp modelId="{0CECD70F-85DA-43FF-ACA4-766AB2F28314}">
      <dsp:nvSpPr>
        <dsp:cNvPr id="0" name=""/>
        <dsp:cNvSpPr/>
      </dsp:nvSpPr>
      <dsp:spPr>
        <a:xfrm>
          <a:off x="2149661" y="1490132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282495" y="1534292"/>
        <a:ext cx="15593" cy="3121"/>
      </dsp:txXfrm>
    </dsp:sp>
    <dsp:sp modelId="{78F3AD9F-7907-4125-BC86-188699D8C827}">
      <dsp:nvSpPr>
        <dsp:cNvPr id="0" name=""/>
        <dsp:cNvSpPr/>
      </dsp:nvSpPr>
      <dsp:spPr>
        <a:xfrm>
          <a:off x="795540" y="1129076"/>
          <a:ext cx="1355920" cy="81355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/>
            <a:t>Car payment 451</a:t>
          </a:r>
          <a:endParaRPr lang="en-US" sz="1200" kern="1200"/>
        </a:p>
      </dsp:txBody>
      <dsp:txXfrm>
        <a:off x="795540" y="1129076"/>
        <a:ext cx="1355920" cy="813552"/>
      </dsp:txXfrm>
    </dsp:sp>
    <dsp:sp modelId="{8E3FF4F4-A8B2-4911-B267-9F17FF08D428}">
      <dsp:nvSpPr>
        <dsp:cNvPr id="0" name=""/>
        <dsp:cNvSpPr/>
      </dsp:nvSpPr>
      <dsp:spPr>
        <a:xfrm>
          <a:off x="3817443" y="1490132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950278" y="1534292"/>
        <a:ext cx="15593" cy="3121"/>
      </dsp:txXfrm>
    </dsp:sp>
    <dsp:sp modelId="{6EB75652-CF7F-4FFB-B93B-936E5988C96B}">
      <dsp:nvSpPr>
        <dsp:cNvPr id="0" name=""/>
        <dsp:cNvSpPr/>
      </dsp:nvSpPr>
      <dsp:spPr>
        <a:xfrm>
          <a:off x="2463323" y="1129076"/>
          <a:ext cx="1355920" cy="81355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/>
            <a:t>Insurance 281</a:t>
          </a:r>
          <a:endParaRPr lang="en-US" sz="1200" kern="1200"/>
        </a:p>
      </dsp:txBody>
      <dsp:txXfrm>
        <a:off x="2463323" y="1129076"/>
        <a:ext cx="1355920" cy="813552"/>
      </dsp:txXfrm>
    </dsp:sp>
    <dsp:sp modelId="{0D257DF5-9513-4C58-AF32-8D2FF7774973}">
      <dsp:nvSpPr>
        <dsp:cNvPr id="0" name=""/>
        <dsp:cNvSpPr/>
      </dsp:nvSpPr>
      <dsp:spPr>
        <a:xfrm>
          <a:off x="5485226" y="1490132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32834" y="45719"/>
              </a:lnTo>
            </a:path>
            <a:path>
              <a:moveTo>
                <a:pt x="148427" y="45719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618060" y="1442203"/>
        <a:ext cx="15593" cy="187299"/>
      </dsp:txXfrm>
    </dsp:sp>
    <dsp:sp modelId="{11E3EE2A-B3EC-4B17-8AFD-EC9338E1CBC6}">
      <dsp:nvSpPr>
        <dsp:cNvPr id="0" name=""/>
        <dsp:cNvSpPr/>
      </dsp:nvSpPr>
      <dsp:spPr>
        <a:xfrm>
          <a:off x="4131105" y="1129076"/>
          <a:ext cx="1355920" cy="81355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Personal Loan 90</a:t>
          </a:r>
        </a:p>
      </dsp:txBody>
      <dsp:txXfrm>
        <a:off x="4131105" y="1129076"/>
        <a:ext cx="1355920" cy="813552"/>
      </dsp:txXfrm>
    </dsp:sp>
    <dsp:sp modelId="{AE4EA472-C3F6-419D-865D-FBF997AFBEDA}">
      <dsp:nvSpPr>
        <dsp:cNvPr id="0" name=""/>
        <dsp:cNvSpPr/>
      </dsp:nvSpPr>
      <dsp:spPr>
        <a:xfrm>
          <a:off x="7153008" y="1490132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32834" y="45720"/>
              </a:lnTo>
            </a:path>
            <a:path>
              <a:moveTo>
                <a:pt x="148427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285843" y="1445080"/>
        <a:ext cx="15593" cy="181544"/>
      </dsp:txXfrm>
    </dsp:sp>
    <dsp:sp modelId="{CAA5E792-EA62-411E-8592-86C39A021C4B}">
      <dsp:nvSpPr>
        <dsp:cNvPr id="0" name=""/>
        <dsp:cNvSpPr/>
      </dsp:nvSpPr>
      <dsp:spPr>
        <a:xfrm>
          <a:off x="5798888" y="1129076"/>
          <a:ext cx="1355920" cy="81355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Groceries 300</a:t>
          </a:r>
        </a:p>
      </dsp:txBody>
      <dsp:txXfrm>
        <a:off x="5798888" y="1129076"/>
        <a:ext cx="1355920" cy="813552"/>
      </dsp:txXfrm>
    </dsp:sp>
    <dsp:sp modelId="{470824AC-000A-49C4-88A3-E646430B78C7}">
      <dsp:nvSpPr>
        <dsp:cNvPr id="0" name=""/>
        <dsp:cNvSpPr/>
      </dsp:nvSpPr>
      <dsp:spPr>
        <a:xfrm>
          <a:off x="1473501" y="1940829"/>
          <a:ext cx="6671129" cy="281261"/>
        </a:xfrm>
        <a:custGeom>
          <a:avLst/>
          <a:gdLst/>
          <a:ahLst/>
          <a:cxnLst/>
          <a:rect l="0" t="0" r="0" b="0"/>
          <a:pathLst>
            <a:path>
              <a:moveTo>
                <a:pt x="6671129" y="0"/>
              </a:moveTo>
              <a:lnTo>
                <a:pt x="6671129" y="157730"/>
              </a:lnTo>
              <a:lnTo>
                <a:pt x="0" y="157730"/>
              </a:lnTo>
              <a:lnTo>
                <a:pt x="0" y="281261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42105" y="2079899"/>
        <a:ext cx="333920" cy="3121"/>
      </dsp:txXfrm>
    </dsp:sp>
    <dsp:sp modelId="{B932933C-D2D1-42CD-8F06-8D910CD8C943}">
      <dsp:nvSpPr>
        <dsp:cNvPr id="0" name=""/>
        <dsp:cNvSpPr/>
      </dsp:nvSpPr>
      <dsp:spPr>
        <a:xfrm>
          <a:off x="7466670" y="1129076"/>
          <a:ext cx="1355920" cy="81355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Total 1,892</a:t>
          </a:r>
        </a:p>
      </dsp:txBody>
      <dsp:txXfrm>
        <a:off x="7466670" y="1129076"/>
        <a:ext cx="1355920" cy="813552"/>
      </dsp:txXfrm>
    </dsp:sp>
    <dsp:sp modelId="{CCEA3CA7-9167-4707-8715-3CF8CC6CC82A}">
      <dsp:nvSpPr>
        <dsp:cNvPr id="0" name=""/>
        <dsp:cNvSpPr/>
      </dsp:nvSpPr>
      <dsp:spPr>
        <a:xfrm>
          <a:off x="2149661" y="2615547"/>
          <a:ext cx="2812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261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82495" y="2659706"/>
        <a:ext cx="15593" cy="3121"/>
      </dsp:txXfrm>
    </dsp:sp>
    <dsp:sp modelId="{A050E950-77B2-48E8-8714-9DB797E7DE2D}">
      <dsp:nvSpPr>
        <dsp:cNvPr id="0" name=""/>
        <dsp:cNvSpPr/>
      </dsp:nvSpPr>
      <dsp:spPr>
        <a:xfrm>
          <a:off x="795540" y="2254490"/>
          <a:ext cx="1355920" cy="81355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With $603.5 remaining in free cash for the month.</a:t>
          </a:r>
        </a:p>
      </dsp:txBody>
      <dsp:txXfrm>
        <a:off x="795540" y="2254490"/>
        <a:ext cx="1355920" cy="813552"/>
      </dsp:txXfrm>
    </dsp:sp>
    <dsp:sp modelId="{ABBD36F9-3E5C-464D-966B-E98FB7FD7D5A}">
      <dsp:nvSpPr>
        <dsp:cNvPr id="0" name=""/>
        <dsp:cNvSpPr/>
      </dsp:nvSpPr>
      <dsp:spPr>
        <a:xfrm>
          <a:off x="2463323" y="2254490"/>
          <a:ext cx="1355920" cy="81355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441" tIns="69742" rIns="66441" bIns="6974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250 added for monthly student loan amount, which will leave 353.50 in free cash!</a:t>
          </a:r>
        </a:p>
      </dsp:txBody>
      <dsp:txXfrm>
        <a:off x="2463323" y="2254490"/>
        <a:ext cx="1355920" cy="813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862F96-F36A-43F8-989A-C173A51042A0}">
      <dsp:nvSpPr>
        <dsp:cNvPr id="0" name=""/>
        <dsp:cNvSpPr/>
      </dsp:nvSpPr>
      <dsp:spPr>
        <a:xfrm>
          <a:off x="0" y="0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 dirty="0"/>
            <a:t>Total interest is 1,602 when all Loans are added together.</a:t>
          </a:r>
        </a:p>
      </dsp:txBody>
      <dsp:txXfrm>
        <a:off x="40480" y="40480"/>
        <a:ext cx="4189498" cy="1301117"/>
      </dsp:txXfrm>
    </dsp:sp>
    <dsp:sp modelId="{0EEF5C8C-24BB-4489-A129-137069EC58AD}">
      <dsp:nvSpPr>
        <dsp:cNvPr id="0" name=""/>
        <dsp:cNvSpPr/>
      </dsp:nvSpPr>
      <dsp:spPr>
        <a:xfrm>
          <a:off x="501253" y="1612423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/>
            <a:t>Payments will be set ay 230.00 monthly over a 10-year Term.</a:t>
          </a:r>
        </a:p>
      </dsp:txBody>
      <dsp:txXfrm>
        <a:off x="541733" y="1652903"/>
        <a:ext cx="4200305" cy="1301117"/>
      </dsp:txXfrm>
    </dsp:sp>
    <dsp:sp modelId="{A4CE89FA-EC1C-4D45-99A2-1C8F7B27C507}">
      <dsp:nvSpPr>
        <dsp:cNvPr id="0" name=""/>
        <dsp:cNvSpPr/>
      </dsp:nvSpPr>
      <dsp:spPr>
        <a:xfrm>
          <a:off x="1002506" y="3224847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/>
            <a:t>With interest included the total payback will $29,201.08.</a:t>
          </a:r>
        </a:p>
      </dsp:txBody>
      <dsp:txXfrm>
        <a:off x="1042986" y="3265327"/>
        <a:ext cx="4200305" cy="1301117"/>
      </dsp:txXfrm>
    </dsp:sp>
    <dsp:sp modelId="{3579AB07-CF0B-4210-972F-0973CBFB7B26}">
      <dsp:nvSpPr>
        <dsp:cNvPr id="0" name=""/>
        <dsp:cNvSpPr/>
      </dsp:nvSpPr>
      <dsp:spPr>
        <a:xfrm>
          <a:off x="4782518" y="104807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84647" y="1048075"/>
        <a:ext cx="494092" cy="676008"/>
      </dsp:txXfrm>
    </dsp:sp>
    <dsp:sp modelId="{75C6E29D-AAE9-47F3-841C-4346DAFA0658}">
      <dsp:nvSpPr>
        <dsp:cNvPr id="0" name=""/>
        <dsp:cNvSpPr/>
      </dsp:nvSpPr>
      <dsp:spPr>
        <a:xfrm>
          <a:off x="5283771" y="265128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85900" y="2651285"/>
        <a:ext cx="494092" cy="676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D022E-8141-4254-9D37-C548202CA799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3DAD8-D94B-4354-9C5F-F2A7C7BEA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12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3DAD8-D94B-4354-9C5F-F2A7C7BEA8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63CF4-0AAA-4110-9221-DEB9CFDB0C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Student Loan Pay-Off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4B2C4-AEA8-470C-B02C-0E07C3A7A9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College mathematics</a:t>
            </a:r>
          </a:p>
          <a:p>
            <a:r>
              <a:rPr lang="en-US" dirty="0"/>
              <a:t>Disheka L. adams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3256C74-9163-4508-A77C-2FB3AA7E06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97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33"/>
    </mc:Choice>
    <mc:Fallback>
      <p:transition spd="slow" advTm="4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5901-374A-48F7-B0A3-13D8FE45B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3C89A-C29C-4D7E-AB9B-A3C49CFB43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purpose is to give some insight on figuring out the best way to repay student loans in a reasonable amount of time. And how can </a:t>
            </a:r>
            <a:r>
              <a:rPr lang="en-US" dirty="0" err="1"/>
              <a:t>i</a:t>
            </a:r>
            <a:r>
              <a:rPr lang="en-US" dirty="0"/>
              <a:t> incorporate it into a purposed budget plan set for myself.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FF14C93-94E3-427F-880C-0EEDC7CB48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3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11"/>
    </mc:Choice>
    <mc:Fallback>
      <p:transition spd="slow" advTm="15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6B00-CB9B-4B41-804A-328343A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it fit in with my current budget?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22AE8-F025-4E88-9B5C-E702457282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As this moment no! I’m on a fixed income with unemployment. </a:t>
            </a:r>
          </a:p>
          <a:p>
            <a:r>
              <a:rPr lang="en-US" dirty="0"/>
              <a:t>As of right now I simply can’t add or afford to pay anything other than what I’m paying monthly.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80484F7-B463-46EF-860C-315D94C7E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33"/>
    </mc:Choice>
    <mc:Fallback>
      <p:transition spd="slow" advTm="12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85D3E-F664-46F6-9EE4-5C909B5BF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Salaries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601C869-86AC-4354-851D-67CA82E1978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4084361"/>
              </p:ext>
            </p:extLst>
          </p:nvPr>
        </p:nvGraphicFramePr>
        <p:xfrm>
          <a:off x="1589314" y="2872740"/>
          <a:ext cx="8536936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">
                  <a:extLst>
                    <a:ext uri="{9D8B030D-6E8A-4147-A177-3AD203B41FA5}">
                      <a16:colId xmlns:a16="http://schemas.microsoft.com/office/drawing/2014/main" val="2749439233"/>
                    </a:ext>
                  </a:extLst>
                </a:gridCol>
                <a:gridCol w="2072639">
                  <a:extLst>
                    <a:ext uri="{9D8B030D-6E8A-4147-A177-3AD203B41FA5}">
                      <a16:colId xmlns:a16="http://schemas.microsoft.com/office/drawing/2014/main" val="974019813"/>
                    </a:ext>
                  </a:extLst>
                </a:gridCol>
                <a:gridCol w="2072639">
                  <a:extLst>
                    <a:ext uri="{9D8B030D-6E8A-4147-A177-3AD203B41FA5}">
                      <a16:colId xmlns:a16="http://schemas.microsoft.com/office/drawing/2014/main" val="988396701"/>
                    </a:ext>
                  </a:extLst>
                </a:gridCol>
                <a:gridCol w="2072639">
                  <a:extLst>
                    <a:ext uri="{9D8B030D-6E8A-4147-A177-3AD203B41FA5}">
                      <a16:colId xmlns:a16="http://schemas.microsoft.com/office/drawing/2014/main" val="1544325173"/>
                    </a:ext>
                  </a:extLst>
                </a:gridCol>
                <a:gridCol w="2072639">
                  <a:extLst>
                    <a:ext uri="{9D8B030D-6E8A-4147-A177-3AD203B41FA5}">
                      <a16:colId xmlns:a16="http://schemas.microsoft.com/office/drawing/2014/main" val="282486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Salary (annual)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&lt;Monthly&gt;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 Pay (after taxes) bi-weekly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6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Virginia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8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North Carolina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59,604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1247.75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1759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C34C5D-5821-4832-88CF-C295559E7CEB}"/>
              </a:ext>
            </a:extLst>
          </p:cNvPr>
          <p:cNvSpPr txBox="1"/>
          <p:nvPr/>
        </p:nvSpPr>
        <p:spPr>
          <a:xfrm>
            <a:off x="1240970" y="4254500"/>
            <a:ext cx="9361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Findings based on the two options I have once I graduate.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Probationofficeredu.org gave me the maximum amount for North Carolina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Careerexplorer.com has a maxed out amount in for Virginia.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That’s about a $14,000 difference.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3FA2585-008B-4615-9D1D-B5AE292E56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200"/>
    </mc:Choice>
    <mc:Fallback>
      <p:transition spd="slow" advTm="29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A3E0-8DE7-4F5A-9796-DE1D2AC9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587240"/>
            <a:ext cx="10364451" cy="1296035"/>
          </a:xfrm>
        </p:spPr>
        <p:txBody>
          <a:bodyPr>
            <a:normAutofit/>
          </a:bodyPr>
          <a:lstStyle/>
          <a:p>
            <a:r>
              <a:rPr lang="en-US" dirty="0"/>
              <a:t>Budget</a:t>
            </a:r>
            <a:br>
              <a:rPr lang="en-US" dirty="0"/>
            </a:br>
            <a:r>
              <a:rPr lang="en-US" dirty="0"/>
              <a:t>Based off income North Carolina income!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1EAACD7-A718-40D8-A381-CC063410A47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5419652"/>
              </p:ext>
            </p:extLst>
          </p:nvPr>
        </p:nvGraphicFramePr>
        <p:xfrm>
          <a:off x="1286934" y="1286934"/>
          <a:ext cx="9618132" cy="307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51F3B64-25F8-404B-9531-B378185F0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4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87"/>
    </mc:Choice>
    <mc:Fallback>
      <p:transition spd="slow" advTm="36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6E03D-DE7F-4CE3-901F-E7658873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student Loan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7D11B-B568-44F6-B9A9-0985641C28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Student loan of today $27,680.36</a:t>
            </a:r>
          </a:p>
          <a:p>
            <a:r>
              <a:rPr lang="en-US" dirty="0"/>
              <a:t>Principal$27,599.11</a:t>
            </a:r>
          </a:p>
          <a:p>
            <a:r>
              <a:rPr lang="en-US" dirty="0"/>
              <a:t>The accumulated Interest is $81.25 and all loans is at a fixed rate of 0.000%  due to covid-19.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493A336-4D15-49D1-BB52-B172E8A301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68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15"/>
    </mc:Choice>
    <mc:Fallback>
      <p:transition spd="slow" advTm="22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FB0B6-6CF8-4F5A-A492-F2744F33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Total and Interest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3E0EB5-E446-4E2E-9AEC-3FEEEE7AB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7B3447-0A76-4E57-84A7-364FEBE4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031611D-D467-4BD0-8A9A-6B7C07C1AD39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4594225" y="1405137"/>
          <a:ext cx="6683378" cy="357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032">
                  <a:extLst>
                    <a:ext uri="{9D8B030D-6E8A-4147-A177-3AD203B41FA5}">
                      <a16:colId xmlns:a16="http://schemas.microsoft.com/office/drawing/2014/main" val="3204998077"/>
                    </a:ext>
                  </a:extLst>
                </a:gridCol>
                <a:gridCol w="1385282">
                  <a:extLst>
                    <a:ext uri="{9D8B030D-6E8A-4147-A177-3AD203B41FA5}">
                      <a16:colId xmlns:a16="http://schemas.microsoft.com/office/drawing/2014/main" val="481202387"/>
                    </a:ext>
                  </a:extLst>
                </a:gridCol>
                <a:gridCol w="1211688">
                  <a:extLst>
                    <a:ext uri="{9D8B030D-6E8A-4147-A177-3AD203B41FA5}">
                      <a16:colId xmlns:a16="http://schemas.microsoft.com/office/drawing/2014/main" val="2594221008"/>
                    </a:ext>
                  </a:extLst>
                </a:gridCol>
                <a:gridCol w="1211688">
                  <a:extLst>
                    <a:ext uri="{9D8B030D-6E8A-4147-A177-3AD203B41FA5}">
                      <a16:colId xmlns:a16="http://schemas.microsoft.com/office/drawing/2014/main" val="2335642943"/>
                    </a:ext>
                  </a:extLst>
                </a:gridCol>
                <a:gridCol w="1211688">
                  <a:extLst>
                    <a:ext uri="{9D8B030D-6E8A-4147-A177-3AD203B41FA5}">
                      <a16:colId xmlns:a16="http://schemas.microsoft.com/office/drawing/2014/main" val="3958124333"/>
                    </a:ext>
                  </a:extLst>
                </a:gridCol>
              </a:tblGrid>
              <a:tr h="924910">
                <a:tc>
                  <a:txBody>
                    <a:bodyPr/>
                    <a:lstStyle/>
                    <a:p>
                      <a:r>
                        <a:rPr lang="en-US" sz="2500"/>
                        <a:t>Principal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 Loans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extLst>
                  <a:ext uri="{0D108BD9-81ED-4DB2-BD59-A6C34878D82A}">
                    <a16:rowId xmlns:a16="http://schemas.microsoft.com/office/drawing/2014/main" val="3719407276"/>
                  </a:ext>
                </a:extLst>
              </a:tr>
              <a:tr h="549947">
                <a:tc>
                  <a:txBody>
                    <a:bodyPr/>
                    <a:lstStyle/>
                    <a:p>
                      <a:r>
                        <a:rPr lang="en-US" sz="2500"/>
                        <a:t>27,599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500" b="0" dirty="0"/>
                        <a:t>3500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6,392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2,250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1,873</a:t>
                      </a:r>
                    </a:p>
                  </a:txBody>
                  <a:tcPr marL="124988" marR="124988" marT="62494" marB="62494"/>
                </a:tc>
                <a:extLst>
                  <a:ext uri="{0D108BD9-81ED-4DB2-BD59-A6C34878D82A}">
                    <a16:rowId xmlns:a16="http://schemas.microsoft.com/office/drawing/2014/main" val="2828436537"/>
                  </a:ext>
                </a:extLst>
              </a:tr>
              <a:tr h="549947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 b="1"/>
                        <a:t>4,500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6,013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1,350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1,781</a:t>
                      </a:r>
                    </a:p>
                  </a:txBody>
                  <a:tcPr marL="124988" marR="124988" marT="62494" marB="62494"/>
                </a:tc>
                <a:extLst>
                  <a:ext uri="{0D108BD9-81ED-4DB2-BD59-A6C34878D82A}">
                    <a16:rowId xmlns:a16="http://schemas.microsoft.com/office/drawing/2014/main" val="4177736763"/>
                  </a:ext>
                </a:extLst>
              </a:tr>
              <a:tr h="624939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extLst>
                  <a:ext uri="{0D108BD9-81ED-4DB2-BD59-A6C34878D82A}">
                    <a16:rowId xmlns:a16="http://schemas.microsoft.com/office/drawing/2014/main" val="2523634691"/>
                  </a:ext>
                </a:extLst>
              </a:tr>
              <a:tr h="924910">
                <a:tc>
                  <a:txBody>
                    <a:bodyPr/>
                    <a:lstStyle/>
                    <a:p>
                      <a:r>
                        <a:rPr lang="en-US" sz="2500"/>
                        <a:t>Monthly Payment</a:t>
                      </a:r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230.00</a:t>
                      </a:r>
                    </a:p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24988" marR="124988" marT="62494" marB="62494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124988" marR="124988" marT="62494" marB="62494"/>
                </a:tc>
                <a:extLst>
                  <a:ext uri="{0D108BD9-81ED-4DB2-BD59-A6C34878D82A}">
                    <a16:rowId xmlns:a16="http://schemas.microsoft.com/office/drawing/2014/main" val="4165026052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8935113-F95E-4291-8639-4E367D34F8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9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931"/>
    </mc:Choice>
    <mc:Fallback>
      <p:transition spd="slow" advTm="25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4A548-05FF-44D4-803A-EA86D364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10 year Pay-off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3E0EB5-E446-4E2E-9AEC-3FEEEE7AB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7B3447-0A76-4E57-84A7-364FEBE4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80CFF4-6777-4D0A-AAE9-7A528A6DE5F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75091447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FAFF0AA-FFEA-454E-9AC4-BAA101366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5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95"/>
    </mc:Choice>
    <mc:Fallback>
      <p:transition spd="slow" advTm="23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7094-4454-4BBD-AA48-C7A6CBDC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Shorter Loan Periods</a:t>
            </a:r>
            <a:br>
              <a:rPr lang="en-US" sz="4400"/>
            </a:br>
            <a:endParaRPr lang="en-US" sz="4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3E0EB5-E446-4E2E-9AEC-3FEEEE7AB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7B3447-0A76-4E57-84A7-364FEBE4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C91D0D-2CA1-493A-A3AC-2A5C6F9529B7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4594225" y="1545364"/>
          <a:ext cx="6683379" cy="329419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72583">
                  <a:extLst>
                    <a:ext uri="{9D8B030D-6E8A-4147-A177-3AD203B41FA5}">
                      <a16:colId xmlns:a16="http://schemas.microsoft.com/office/drawing/2014/main" val="380289083"/>
                    </a:ext>
                  </a:extLst>
                </a:gridCol>
                <a:gridCol w="1575285">
                  <a:extLst>
                    <a:ext uri="{9D8B030D-6E8A-4147-A177-3AD203B41FA5}">
                      <a16:colId xmlns:a16="http://schemas.microsoft.com/office/drawing/2014/main" val="2006232659"/>
                    </a:ext>
                  </a:extLst>
                </a:gridCol>
                <a:gridCol w="1372583">
                  <a:extLst>
                    <a:ext uri="{9D8B030D-6E8A-4147-A177-3AD203B41FA5}">
                      <a16:colId xmlns:a16="http://schemas.microsoft.com/office/drawing/2014/main" val="1645082897"/>
                    </a:ext>
                  </a:extLst>
                </a:gridCol>
                <a:gridCol w="1372583">
                  <a:extLst>
                    <a:ext uri="{9D8B030D-6E8A-4147-A177-3AD203B41FA5}">
                      <a16:colId xmlns:a16="http://schemas.microsoft.com/office/drawing/2014/main" val="3892145223"/>
                    </a:ext>
                  </a:extLst>
                </a:gridCol>
                <a:gridCol w="990345">
                  <a:extLst>
                    <a:ext uri="{9D8B030D-6E8A-4147-A177-3AD203B41FA5}">
                      <a16:colId xmlns:a16="http://schemas.microsoft.com/office/drawing/2014/main" val="2634628892"/>
                    </a:ext>
                  </a:extLst>
                </a:gridCol>
              </a:tblGrid>
              <a:tr h="771426">
                <a:tc>
                  <a:txBody>
                    <a:bodyPr/>
                    <a:lstStyle/>
                    <a:p>
                      <a:r>
                        <a:rPr lang="en-US" sz="2100"/>
                        <a:t>Biggest Loan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5 years 60 payments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7 years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9 years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extLst>
                  <a:ext uri="{0D108BD9-81ED-4DB2-BD59-A6C34878D82A}">
                    <a16:rowId xmlns:a16="http://schemas.microsoft.com/office/drawing/2014/main" val="1519868914"/>
                  </a:ext>
                </a:extLst>
              </a:tr>
              <a:tr h="771426">
                <a:tc>
                  <a:txBody>
                    <a:bodyPr/>
                    <a:lstStyle/>
                    <a:p>
                      <a:r>
                        <a:rPr lang="en-US" sz="2100"/>
                        <a:t>6,392.74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 165 mnthly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200 monthly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230 monthly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extLst>
                  <a:ext uri="{0D108BD9-81ED-4DB2-BD59-A6C34878D82A}">
                    <a16:rowId xmlns:a16="http://schemas.microsoft.com/office/drawing/2014/main" val="2313028126"/>
                  </a:ext>
                </a:extLst>
              </a:tr>
              <a:tr h="458686">
                <a:tc>
                  <a:txBody>
                    <a:bodyPr/>
                    <a:lstStyle/>
                    <a:p>
                      <a:r>
                        <a:rPr lang="en-US" sz="2100"/>
                        <a:t>Interest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563.03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487.41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420.26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extLst>
                  <a:ext uri="{0D108BD9-81ED-4DB2-BD59-A6C34878D82A}">
                    <a16:rowId xmlns:a16="http://schemas.microsoft.com/office/drawing/2014/main" val="321386241"/>
                  </a:ext>
                </a:extLst>
              </a:tr>
              <a:tr h="771426">
                <a:tc>
                  <a:txBody>
                    <a:bodyPr/>
                    <a:lstStyle/>
                    <a:p>
                      <a:r>
                        <a:rPr lang="en-US" sz="2100"/>
                        <a:t>Future Value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6,955.77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6,880.15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6,813.00</a:t>
                      </a:r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extLst>
                  <a:ext uri="{0D108BD9-81ED-4DB2-BD59-A6C34878D82A}">
                    <a16:rowId xmlns:a16="http://schemas.microsoft.com/office/drawing/2014/main" val="2860388560"/>
                  </a:ext>
                </a:extLst>
              </a:tr>
              <a:tr h="521234"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247" marR="104247" marT="52123" marB="52123"/>
                </a:tc>
                <a:extLst>
                  <a:ext uri="{0D108BD9-81ED-4DB2-BD59-A6C34878D82A}">
                    <a16:rowId xmlns:a16="http://schemas.microsoft.com/office/drawing/2014/main" val="2331678076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5AAA0EB-FFE2-4FB4-A2B4-A3BA423AA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9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37"/>
    </mc:Choice>
    <mc:Fallback>
      <p:transition spd="slow" advTm="40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3D18A-AA07-408B-8966-87A9A956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future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BBA36-8168-4C05-85CE-1CE0C3D8C8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reasonable payment would be the amount I mentioned which is $230.00.</a:t>
            </a:r>
          </a:p>
          <a:p>
            <a:r>
              <a:rPr lang="en-US" dirty="0"/>
              <a:t>Realistically, yes it would be a good payment for anyone who can afford it. But as for me no. I’m unemployed and is currently on a fixed income.</a:t>
            </a:r>
          </a:p>
          <a:p>
            <a:r>
              <a:rPr lang="en-US" dirty="0"/>
              <a:t>The conclusion is what I stated on slide 2. I simply can’t fit it into my budget.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4AA09D4-7C8A-4594-8387-B1A6D2220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2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88"/>
    </mc:Choice>
    <mc:Fallback>
      <p:transition spd="slow" advTm="18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14429</TotalTime>
  <Words>408</Words>
  <Application>Microsoft Office PowerPoint</Application>
  <PresentationFormat>Widescreen</PresentationFormat>
  <Paragraphs>81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Tw Cen MT</vt:lpstr>
      <vt:lpstr>Droplet</vt:lpstr>
      <vt:lpstr>Student Loan Pay-Off</vt:lpstr>
      <vt:lpstr>Introduction</vt:lpstr>
      <vt:lpstr>Will it fit in with my current budget?</vt:lpstr>
      <vt:lpstr>Proposed Salaries  </vt:lpstr>
      <vt:lpstr>Budget Based off income North Carolina income!</vt:lpstr>
      <vt:lpstr>Current student Loan Amount</vt:lpstr>
      <vt:lpstr>Total and Interest</vt:lpstr>
      <vt:lpstr>10 year Pay-off</vt:lpstr>
      <vt:lpstr>Shorter Loan Periods </vt:lpstr>
      <vt:lpstr>Proposed future payment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Loan Pay-Off</dc:title>
  <dc:creator>disheka adams</dc:creator>
  <cp:lastModifiedBy>disheka adams</cp:lastModifiedBy>
  <cp:revision>15</cp:revision>
  <dcterms:created xsi:type="dcterms:W3CDTF">2020-11-21T20:15:46Z</dcterms:created>
  <dcterms:modified xsi:type="dcterms:W3CDTF">2020-12-19T22:41:24Z</dcterms:modified>
</cp:coreProperties>
</file>