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5117B-F823-4132-B464-52A1F8378B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Race and Ethnicity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7B07F-DA7E-48EE-B434-CEAEB34E8D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Who made America the country it is today?</a:t>
            </a:r>
          </a:p>
        </p:txBody>
      </p:sp>
    </p:spTree>
    <p:extLst>
      <p:ext uri="{BB962C8B-B14F-4D97-AF65-F5344CB8AC3E}">
        <p14:creationId xmlns:p14="http://schemas.microsoft.com/office/powerpoint/2010/main" val="289312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62E3D-0156-4B3C-80E9-99021A4B2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Caucasians considered the superior race when minorities helped build America?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514E0-6827-4FEE-A7FE-82B8B49031E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White supremacy is the belief that whites (</a:t>
            </a:r>
            <a:r>
              <a:rPr lang="en-US" b="1" dirty="0"/>
              <a:t>Caucasians</a:t>
            </a:r>
            <a:r>
              <a:rPr lang="en-US" dirty="0"/>
              <a:t>) are </a:t>
            </a:r>
            <a:r>
              <a:rPr lang="en-US" b="1" dirty="0"/>
              <a:t>superior</a:t>
            </a:r>
            <a:r>
              <a:rPr lang="en-US" dirty="0"/>
              <a:t> to people of other races and should therefore hold a dominant position in society.</a:t>
            </a:r>
          </a:p>
          <a:p>
            <a:r>
              <a:rPr lang="en-US" dirty="0"/>
              <a:t> Followers of white supremacy promote an ideology that describes the social, political, and economic domination of whites </a:t>
            </a:r>
            <a:r>
              <a:rPr lang="en-US" b="1" dirty="0"/>
              <a:t>over</a:t>
            </a:r>
            <a:r>
              <a:rPr lang="en-US" dirty="0"/>
              <a:t> all other races. </a:t>
            </a:r>
          </a:p>
          <a:p>
            <a:r>
              <a:rPr lang="en-US" dirty="0"/>
              <a:t>Where as, for a minority the statement (under the jail) will be used to describe their outcomes in society.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Caffrey, C. (2020). White Supremacy. </a:t>
            </a:r>
            <a:r>
              <a:rPr lang="en-US" i="1" dirty="0"/>
              <a:t>Salem Press Encyclopedia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4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9CF4E-46C3-4147-B180-EF72F5C06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Crime and Stereotyping of races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4BD12-142C-4A7F-8BAD-80EC47436B2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Why sentencing is more harsher for a minority than it is for a Caucasian?</a:t>
            </a:r>
          </a:p>
          <a:p>
            <a:r>
              <a:rPr lang="en-US" dirty="0"/>
              <a:t> Same crime but different outcomes</a:t>
            </a:r>
          </a:p>
          <a:p>
            <a:r>
              <a:rPr lang="en-US" dirty="0"/>
              <a:t>Being the superior race holds weight when you live in America.</a:t>
            </a:r>
          </a:p>
          <a:p>
            <a:r>
              <a:rPr lang="en-US" dirty="0"/>
              <a:t>White Mass murderer or the killer of an unarmed black man vs. black king pin Drug dealer</a:t>
            </a:r>
          </a:p>
          <a:p>
            <a:r>
              <a:rPr lang="en-US" dirty="0"/>
              <a:t>Outcome: Mental institution or dropped or reduced charges vs. 30 years to life for drugs (under the Jail)</a:t>
            </a:r>
          </a:p>
          <a:p>
            <a:r>
              <a:rPr lang="en-US" dirty="0"/>
              <a:t>America will never succeed with these harsh realities.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323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7AC92-C883-4726-B7CA-9B4A08EB4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and Privilege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BA248-709F-4C28-AE30-D160B195EEA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Privilege is a special advantage or benefit that not everyone enjoys.</a:t>
            </a:r>
          </a:p>
          <a:p>
            <a:r>
              <a:rPr lang="en-US" dirty="0"/>
              <a:t>G. Zimmerman was acquitted of the murder of Trayvon martin causing a stir of mixed emotions from all races.</a:t>
            </a:r>
          </a:p>
          <a:p>
            <a:r>
              <a:rPr lang="en-US" dirty="0"/>
              <a:t>In Minnesota Mohamed Noor, A black cop was found guilty in the murder of Justine </a:t>
            </a:r>
            <a:r>
              <a:rPr lang="en-US" dirty="0" err="1"/>
              <a:t>Damond</a:t>
            </a:r>
            <a:r>
              <a:rPr lang="en-US" dirty="0"/>
              <a:t> and he also claimed self defense. (the intercept.com by Rachel m. </a:t>
            </a:r>
            <a:r>
              <a:rPr lang="en-US" dirty="0" err="1"/>
              <a:t>cohen</a:t>
            </a:r>
            <a:r>
              <a:rPr lang="en-US" dirty="0"/>
              <a:t> may 2, 2019.</a:t>
            </a:r>
          </a:p>
          <a:p>
            <a:r>
              <a:rPr lang="en-US" dirty="0"/>
              <a:t>If both murderers were white both would have been found Not guilty.</a:t>
            </a:r>
          </a:p>
          <a:p>
            <a:r>
              <a:rPr lang="en-US" dirty="0"/>
              <a:t>Different forms of inequality still coexist within our society. </a:t>
            </a:r>
          </a:p>
          <a:p>
            <a:pPr marL="0" indent="0">
              <a:buNone/>
            </a:pPr>
            <a:r>
              <a:rPr lang="en-US" dirty="0"/>
              <a:t>Porter, M. (2019). In W.H. DAVID R. Croteau, SOC102 Bryant and Stratton college (p. 111). </a:t>
            </a:r>
            <a:r>
              <a:rPr lang="en-US" dirty="0" err="1"/>
              <a:t>Mcgraw-Hill</a:t>
            </a:r>
            <a:r>
              <a:rPr lang="en-US" dirty="0"/>
              <a:t> Education.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42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174E0-1B00-4203-9F9C-862E1CA4B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race is portrayed and separated on tv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686D0-B77E-4F58-BCCA-9644AC1362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Some tv shows have an all white cast vs. the show that have only one black or other minority on it. </a:t>
            </a:r>
          </a:p>
          <a:p>
            <a:r>
              <a:rPr lang="en-US" dirty="0"/>
              <a:t>more minorities are starting their own production companies and are becoming directors. </a:t>
            </a:r>
          </a:p>
          <a:p>
            <a:r>
              <a:rPr lang="en-US" dirty="0"/>
              <a:t>It’s the only way a minority can have a strong lead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26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8040D-472F-4FE7-BAAF-2468CB3AE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minorities go to great extents to be accepted by the superior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36345-8EDF-4C67-86D7-43089D5C110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From straightening their hair whereas braids or an afro would be too black</a:t>
            </a:r>
          </a:p>
          <a:p>
            <a:r>
              <a:rPr lang="en-US" dirty="0"/>
              <a:t>To the clothes they wear</a:t>
            </a:r>
          </a:p>
          <a:p>
            <a:r>
              <a:rPr lang="en-US" dirty="0"/>
              <a:t>To what colleges they attend</a:t>
            </a:r>
          </a:p>
          <a:p>
            <a:endParaRPr lang="en-US" dirty="0"/>
          </a:p>
          <a:p>
            <a:r>
              <a:rPr lang="en-US" dirty="0"/>
              <a:t>( why do we have to change anything about ourselves to please the next person)</a:t>
            </a:r>
          </a:p>
        </p:txBody>
      </p:sp>
    </p:spTree>
    <p:extLst>
      <p:ext uri="{BB962C8B-B14F-4D97-AF65-F5344CB8AC3E}">
        <p14:creationId xmlns:p14="http://schemas.microsoft.com/office/powerpoint/2010/main" val="4153250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E1F90-3B0A-40FC-8DFD-12A6AD9F8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8A8F0-C312-4FC7-A1A9-B2EF61FCC30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It shouldn’t matter who you are, race shouldn’t define who you are.</a:t>
            </a:r>
          </a:p>
          <a:p>
            <a:r>
              <a:rPr lang="en-US" dirty="0"/>
              <a:t>Knowing who you are and how you contribute to society is enough to consider </a:t>
            </a:r>
            <a:r>
              <a:rPr lang="en-US"/>
              <a:t>yourself superior.</a:t>
            </a:r>
          </a:p>
        </p:txBody>
      </p:sp>
    </p:spTree>
    <p:extLst>
      <p:ext uri="{BB962C8B-B14F-4D97-AF65-F5344CB8AC3E}">
        <p14:creationId xmlns:p14="http://schemas.microsoft.com/office/powerpoint/2010/main" val="2161369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88821-0970-4108-91DB-466F7B796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761C5-DB62-43C0-B82C-8D2C934D10C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 Caffrey, C. (2020). White Supremacy. </a:t>
            </a:r>
            <a:r>
              <a:rPr lang="en-US" i="1" dirty="0"/>
              <a:t>Salem Press Encyclopedia.</a:t>
            </a:r>
          </a:p>
          <a:p>
            <a:r>
              <a:rPr lang="en-US" dirty="0"/>
              <a:t>Cohen, R.M. (2019, May 2). The intercept_. Retrieved from the intercept.com.</a:t>
            </a:r>
          </a:p>
          <a:p>
            <a:r>
              <a:rPr lang="en-US" dirty="0"/>
              <a:t>Halley, J. O., Eshleman, A., &amp; Vijaya, R. M. (2010). </a:t>
            </a:r>
            <a:r>
              <a:rPr lang="en-US" i="1" dirty="0"/>
              <a:t>Seeing White : An Introduction to White Privilege and Race</a:t>
            </a:r>
            <a:r>
              <a:rPr lang="en-US" dirty="0"/>
              <a:t>. Rowman &amp; Littlefield Publishers.</a:t>
            </a:r>
          </a:p>
          <a:p>
            <a:r>
              <a:rPr lang="en-US" dirty="0"/>
              <a:t>Porter, M. (2019). In W.H. DAVID R. Croteau, SOC102 Bryant and Stratton college (p. 111). </a:t>
            </a:r>
            <a:r>
              <a:rPr lang="en-US" dirty="0" err="1"/>
              <a:t>Mcgraw-Hill</a:t>
            </a:r>
            <a:r>
              <a:rPr lang="en-US" dirty="0"/>
              <a:t> Education. </a:t>
            </a:r>
          </a:p>
        </p:txBody>
      </p:sp>
    </p:spTree>
    <p:extLst>
      <p:ext uri="{BB962C8B-B14F-4D97-AF65-F5344CB8AC3E}">
        <p14:creationId xmlns:p14="http://schemas.microsoft.com/office/powerpoint/2010/main" val="256561456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142</TotalTime>
  <Words>572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Race and Ethnicity</vt:lpstr>
      <vt:lpstr>Why are Caucasians considered the superior race when minorities helped build America?</vt:lpstr>
      <vt:lpstr>Crime and Stereotyping of races</vt:lpstr>
      <vt:lpstr>Power and Privilege</vt:lpstr>
      <vt:lpstr>How race is portrayed and separated on tv</vt:lpstr>
      <vt:lpstr>Why minorities go to great extents to be accepted by the superior race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Race and Ethnicity</dc:title>
  <dc:creator>disheka adams</dc:creator>
  <cp:lastModifiedBy>disheka adams</cp:lastModifiedBy>
  <cp:revision>14</cp:revision>
  <dcterms:created xsi:type="dcterms:W3CDTF">2020-04-27T22:51:26Z</dcterms:created>
  <dcterms:modified xsi:type="dcterms:W3CDTF">2020-04-28T01:13:45Z</dcterms:modified>
</cp:coreProperties>
</file>