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2CAA05-7140-4394-B00C-43C74A6D327C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435A60D-8CD8-4444-ACB4-BE5C219DF7E3}">
      <dgm:prSet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Knowledge: Knowledge: I gained a perspective of organizational behaviors, the importance of laws, and protective strategies of the organization procedures.  Customer Service and Literacy</a:t>
          </a:r>
        </a:p>
      </dgm:t>
    </dgm:pt>
    <dgm:pt modelId="{324AF725-35F2-4133-B39C-899E8F3A5D75}" type="parTrans" cxnId="{1B433E94-D0E2-4442-933A-35472EBBF077}">
      <dgm:prSet/>
      <dgm:spPr/>
      <dgm:t>
        <a:bodyPr/>
        <a:lstStyle/>
        <a:p>
          <a:endParaRPr lang="en-US"/>
        </a:p>
      </dgm:t>
    </dgm:pt>
    <dgm:pt modelId="{D1B78FBE-F500-4F96-93D6-A416CB883DC7}" type="sibTrans" cxnId="{1B433E94-D0E2-4442-933A-35472EBBF077}">
      <dgm:prSet/>
      <dgm:spPr/>
      <dgm:t>
        <a:bodyPr/>
        <a:lstStyle/>
        <a:p>
          <a:endParaRPr lang="en-US"/>
        </a:p>
      </dgm:t>
    </dgm:pt>
    <dgm:pt modelId="{17FD298B-40AC-4C9C-8AFC-675CCF95A87B}">
      <dgm:prSet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WPC #1:  Information Literacy- I had to research multiple sites gathering information of HR interest to create a ladder of accomplishment or aspirations.</a:t>
          </a:r>
        </a:p>
      </dgm:t>
    </dgm:pt>
    <dgm:pt modelId="{F703FB4E-EE90-4D32-812C-788798331BA6}" type="parTrans" cxnId="{4367EDE3-02E1-4465-BB7E-66A18DEE5C3D}">
      <dgm:prSet/>
      <dgm:spPr/>
      <dgm:t>
        <a:bodyPr/>
        <a:lstStyle/>
        <a:p>
          <a:endParaRPr lang="en-US"/>
        </a:p>
      </dgm:t>
    </dgm:pt>
    <dgm:pt modelId="{B3E1B5A3-5415-47D2-8369-048EC0BFDE59}" type="sibTrans" cxnId="{4367EDE3-02E1-4465-BB7E-66A18DEE5C3D}">
      <dgm:prSet/>
      <dgm:spPr/>
      <dgm:t>
        <a:bodyPr/>
        <a:lstStyle/>
        <a:p>
          <a:endParaRPr lang="en-US"/>
        </a:p>
      </dgm:t>
    </dgm:pt>
    <dgm:pt modelId="{7C946290-C7F4-4950-B04A-10C2B5143BEF}">
      <dgm:prSet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WPC #2: : In the work of a Human Resources Specialist I will be interacting with other’s I have to produce a well reason response to establish trust with others.   Perseverance</a:t>
          </a:r>
        </a:p>
      </dgm:t>
    </dgm:pt>
    <dgm:pt modelId="{24668703-FC08-444D-8ECB-115E34BECCB7}" type="parTrans" cxnId="{DB278F8A-BE01-4A90-B223-AAF83EF82BF9}">
      <dgm:prSet/>
      <dgm:spPr/>
      <dgm:t>
        <a:bodyPr/>
        <a:lstStyle/>
        <a:p>
          <a:endParaRPr lang="en-US"/>
        </a:p>
      </dgm:t>
    </dgm:pt>
    <dgm:pt modelId="{7BB7CFCC-6646-4AAA-AA5B-5BFC7028B9C4}" type="sibTrans" cxnId="{DB278F8A-BE01-4A90-B223-AAF83EF82BF9}">
      <dgm:prSet/>
      <dgm:spPr/>
      <dgm:t>
        <a:bodyPr/>
        <a:lstStyle/>
        <a:p>
          <a:endParaRPr lang="en-US"/>
        </a:p>
      </dgm:t>
    </dgm:pt>
    <dgm:pt modelId="{EFCDF522-3C11-4715-BE5A-B699A9DCA454}" type="pres">
      <dgm:prSet presAssocID="{4B2CAA05-7140-4394-B00C-43C74A6D327C}" presName="outerComposite" presStyleCnt="0">
        <dgm:presLayoutVars>
          <dgm:chMax val="5"/>
          <dgm:dir/>
          <dgm:resizeHandles val="exact"/>
        </dgm:presLayoutVars>
      </dgm:prSet>
      <dgm:spPr/>
    </dgm:pt>
    <dgm:pt modelId="{7FE20982-8484-4A47-A674-8D3916084021}" type="pres">
      <dgm:prSet presAssocID="{4B2CAA05-7140-4394-B00C-43C74A6D327C}" presName="dummyMaxCanvas" presStyleCnt="0">
        <dgm:presLayoutVars/>
      </dgm:prSet>
      <dgm:spPr/>
    </dgm:pt>
    <dgm:pt modelId="{238E68E9-D11E-4F18-AE83-C47CED76A0C7}" type="pres">
      <dgm:prSet presAssocID="{4B2CAA05-7140-4394-B00C-43C74A6D327C}" presName="ThreeNodes_1" presStyleLbl="node1" presStyleIdx="0" presStyleCnt="3">
        <dgm:presLayoutVars>
          <dgm:bulletEnabled val="1"/>
        </dgm:presLayoutVars>
      </dgm:prSet>
      <dgm:spPr/>
    </dgm:pt>
    <dgm:pt modelId="{C75E75CD-A2B6-4961-A3B8-23B42ADB7B68}" type="pres">
      <dgm:prSet presAssocID="{4B2CAA05-7140-4394-B00C-43C74A6D327C}" presName="ThreeNodes_2" presStyleLbl="node1" presStyleIdx="1" presStyleCnt="3">
        <dgm:presLayoutVars>
          <dgm:bulletEnabled val="1"/>
        </dgm:presLayoutVars>
      </dgm:prSet>
      <dgm:spPr/>
    </dgm:pt>
    <dgm:pt modelId="{AA4DC724-CBDA-4845-9338-260F0C407C5F}" type="pres">
      <dgm:prSet presAssocID="{4B2CAA05-7140-4394-B00C-43C74A6D327C}" presName="ThreeNodes_3" presStyleLbl="node1" presStyleIdx="2" presStyleCnt="3">
        <dgm:presLayoutVars>
          <dgm:bulletEnabled val="1"/>
        </dgm:presLayoutVars>
      </dgm:prSet>
      <dgm:spPr/>
    </dgm:pt>
    <dgm:pt modelId="{571F2DB9-AD48-44EA-B357-110D1BA22D8A}" type="pres">
      <dgm:prSet presAssocID="{4B2CAA05-7140-4394-B00C-43C74A6D327C}" presName="ThreeConn_1-2" presStyleLbl="fgAccFollowNode1" presStyleIdx="0" presStyleCnt="2">
        <dgm:presLayoutVars>
          <dgm:bulletEnabled val="1"/>
        </dgm:presLayoutVars>
      </dgm:prSet>
      <dgm:spPr/>
    </dgm:pt>
    <dgm:pt modelId="{FB64C1E4-606F-45F3-8586-C2A78AE460B9}" type="pres">
      <dgm:prSet presAssocID="{4B2CAA05-7140-4394-B00C-43C74A6D327C}" presName="ThreeConn_2-3" presStyleLbl="fgAccFollowNode1" presStyleIdx="1" presStyleCnt="2">
        <dgm:presLayoutVars>
          <dgm:bulletEnabled val="1"/>
        </dgm:presLayoutVars>
      </dgm:prSet>
      <dgm:spPr/>
    </dgm:pt>
    <dgm:pt modelId="{BA0D22EF-AD64-48C6-B0B3-685FB7B9277A}" type="pres">
      <dgm:prSet presAssocID="{4B2CAA05-7140-4394-B00C-43C74A6D327C}" presName="ThreeNodes_1_text" presStyleLbl="node1" presStyleIdx="2" presStyleCnt="3">
        <dgm:presLayoutVars>
          <dgm:bulletEnabled val="1"/>
        </dgm:presLayoutVars>
      </dgm:prSet>
      <dgm:spPr/>
    </dgm:pt>
    <dgm:pt modelId="{F5DD75DB-47A3-468D-89C6-2B693974DC06}" type="pres">
      <dgm:prSet presAssocID="{4B2CAA05-7140-4394-B00C-43C74A6D327C}" presName="ThreeNodes_2_text" presStyleLbl="node1" presStyleIdx="2" presStyleCnt="3">
        <dgm:presLayoutVars>
          <dgm:bulletEnabled val="1"/>
        </dgm:presLayoutVars>
      </dgm:prSet>
      <dgm:spPr/>
    </dgm:pt>
    <dgm:pt modelId="{DADB5195-9808-48AF-B2A2-38E83F8307DD}" type="pres">
      <dgm:prSet presAssocID="{4B2CAA05-7140-4394-B00C-43C74A6D327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13B5A1D-F14D-4309-94FE-5D435B203068}" type="presOf" srcId="{4B2CAA05-7140-4394-B00C-43C74A6D327C}" destId="{EFCDF522-3C11-4715-BE5A-B699A9DCA454}" srcOrd="0" destOrd="0" presId="urn:microsoft.com/office/officeart/2005/8/layout/vProcess5"/>
    <dgm:cxn modelId="{881E8777-1EE5-43EC-BF3E-F411D11CDB12}" type="presOf" srcId="{7C946290-C7F4-4950-B04A-10C2B5143BEF}" destId="{DADB5195-9808-48AF-B2A2-38E83F8307DD}" srcOrd="1" destOrd="0" presId="urn:microsoft.com/office/officeart/2005/8/layout/vProcess5"/>
    <dgm:cxn modelId="{A4CEC77D-D872-4E51-8B2E-1AF0683209CA}" type="presOf" srcId="{D435A60D-8CD8-4444-ACB4-BE5C219DF7E3}" destId="{238E68E9-D11E-4F18-AE83-C47CED76A0C7}" srcOrd="0" destOrd="0" presId="urn:microsoft.com/office/officeart/2005/8/layout/vProcess5"/>
    <dgm:cxn modelId="{DA7BB887-6B98-484A-9B0F-24CF29A96969}" type="presOf" srcId="{B3E1B5A3-5415-47D2-8369-048EC0BFDE59}" destId="{FB64C1E4-606F-45F3-8586-C2A78AE460B9}" srcOrd="0" destOrd="0" presId="urn:microsoft.com/office/officeart/2005/8/layout/vProcess5"/>
    <dgm:cxn modelId="{DB278F8A-BE01-4A90-B223-AAF83EF82BF9}" srcId="{4B2CAA05-7140-4394-B00C-43C74A6D327C}" destId="{7C946290-C7F4-4950-B04A-10C2B5143BEF}" srcOrd="2" destOrd="0" parTransId="{24668703-FC08-444D-8ECB-115E34BECCB7}" sibTransId="{7BB7CFCC-6646-4AAA-AA5B-5BFC7028B9C4}"/>
    <dgm:cxn modelId="{1B433E94-D0E2-4442-933A-35472EBBF077}" srcId="{4B2CAA05-7140-4394-B00C-43C74A6D327C}" destId="{D435A60D-8CD8-4444-ACB4-BE5C219DF7E3}" srcOrd="0" destOrd="0" parTransId="{324AF725-35F2-4133-B39C-899E8F3A5D75}" sibTransId="{D1B78FBE-F500-4F96-93D6-A416CB883DC7}"/>
    <dgm:cxn modelId="{B694819D-AFA2-438C-BED4-F5BF6FA0520B}" type="presOf" srcId="{D435A60D-8CD8-4444-ACB4-BE5C219DF7E3}" destId="{BA0D22EF-AD64-48C6-B0B3-685FB7B9277A}" srcOrd="1" destOrd="0" presId="urn:microsoft.com/office/officeart/2005/8/layout/vProcess5"/>
    <dgm:cxn modelId="{7D9B8CA0-0EB2-42BF-9258-047FE2D87997}" type="presOf" srcId="{D1B78FBE-F500-4F96-93D6-A416CB883DC7}" destId="{571F2DB9-AD48-44EA-B357-110D1BA22D8A}" srcOrd="0" destOrd="0" presId="urn:microsoft.com/office/officeart/2005/8/layout/vProcess5"/>
    <dgm:cxn modelId="{E5A4AFC0-FF31-4E20-94E6-F8D19744E2E4}" type="presOf" srcId="{17FD298B-40AC-4C9C-8AFC-675CCF95A87B}" destId="{C75E75CD-A2B6-4961-A3B8-23B42ADB7B68}" srcOrd="0" destOrd="0" presId="urn:microsoft.com/office/officeart/2005/8/layout/vProcess5"/>
    <dgm:cxn modelId="{4367EDE3-02E1-4465-BB7E-66A18DEE5C3D}" srcId="{4B2CAA05-7140-4394-B00C-43C74A6D327C}" destId="{17FD298B-40AC-4C9C-8AFC-675CCF95A87B}" srcOrd="1" destOrd="0" parTransId="{F703FB4E-EE90-4D32-812C-788798331BA6}" sibTransId="{B3E1B5A3-5415-47D2-8369-048EC0BFDE59}"/>
    <dgm:cxn modelId="{DC8AE7E6-4C39-4D68-A35D-48C06570E61F}" type="presOf" srcId="{17FD298B-40AC-4C9C-8AFC-675CCF95A87B}" destId="{F5DD75DB-47A3-468D-89C6-2B693974DC06}" srcOrd="1" destOrd="0" presId="urn:microsoft.com/office/officeart/2005/8/layout/vProcess5"/>
    <dgm:cxn modelId="{E60E72EB-FB2F-4FF6-9D59-602DC7A1D48A}" type="presOf" srcId="{7C946290-C7F4-4950-B04A-10C2B5143BEF}" destId="{AA4DC724-CBDA-4845-9338-260F0C407C5F}" srcOrd="0" destOrd="0" presId="urn:microsoft.com/office/officeart/2005/8/layout/vProcess5"/>
    <dgm:cxn modelId="{6486E1BA-0393-4A9E-BC0C-16404377C646}" type="presParOf" srcId="{EFCDF522-3C11-4715-BE5A-B699A9DCA454}" destId="{7FE20982-8484-4A47-A674-8D3916084021}" srcOrd="0" destOrd="0" presId="urn:microsoft.com/office/officeart/2005/8/layout/vProcess5"/>
    <dgm:cxn modelId="{74B03A4D-2BF8-402D-A3E5-7B1234745284}" type="presParOf" srcId="{EFCDF522-3C11-4715-BE5A-B699A9DCA454}" destId="{238E68E9-D11E-4F18-AE83-C47CED76A0C7}" srcOrd="1" destOrd="0" presId="urn:microsoft.com/office/officeart/2005/8/layout/vProcess5"/>
    <dgm:cxn modelId="{6E802C80-4927-46D4-B835-113F72185858}" type="presParOf" srcId="{EFCDF522-3C11-4715-BE5A-B699A9DCA454}" destId="{C75E75CD-A2B6-4961-A3B8-23B42ADB7B68}" srcOrd="2" destOrd="0" presId="urn:microsoft.com/office/officeart/2005/8/layout/vProcess5"/>
    <dgm:cxn modelId="{5334F134-1F58-4979-B6B0-F0DD031B4F4C}" type="presParOf" srcId="{EFCDF522-3C11-4715-BE5A-B699A9DCA454}" destId="{AA4DC724-CBDA-4845-9338-260F0C407C5F}" srcOrd="3" destOrd="0" presId="urn:microsoft.com/office/officeart/2005/8/layout/vProcess5"/>
    <dgm:cxn modelId="{01335788-5DCC-4B6F-A11C-557CF186C5EA}" type="presParOf" srcId="{EFCDF522-3C11-4715-BE5A-B699A9DCA454}" destId="{571F2DB9-AD48-44EA-B357-110D1BA22D8A}" srcOrd="4" destOrd="0" presId="urn:microsoft.com/office/officeart/2005/8/layout/vProcess5"/>
    <dgm:cxn modelId="{55B33BF1-5094-4DD8-805C-7C511F5AC9B1}" type="presParOf" srcId="{EFCDF522-3C11-4715-BE5A-B699A9DCA454}" destId="{FB64C1E4-606F-45F3-8586-C2A78AE460B9}" srcOrd="5" destOrd="0" presId="urn:microsoft.com/office/officeart/2005/8/layout/vProcess5"/>
    <dgm:cxn modelId="{188DD66E-4275-4A53-BC54-DEAE663AA511}" type="presParOf" srcId="{EFCDF522-3C11-4715-BE5A-B699A9DCA454}" destId="{BA0D22EF-AD64-48C6-B0B3-685FB7B9277A}" srcOrd="6" destOrd="0" presId="urn:microsoft.com/office/officeart/2005/8/layout/vProcess5"/>
    <dgm:cxn modelId="{D77B16EA-6108-44BE-8658-FA2053B5E0BE}" type="presParOf" srcId="{EFCDF522-3C11-4715-BE5A-B699A9DCA454}" destId="{F5DD75DB-47A3-468D-89C6-2B693974DC06}" srcOrd="7" destOrd="0" presId="urn:microsoft.com/office/officeart/2005/8/layout/vProcess5"/>
    <dgm:cxn modelId="{4C3B4C20-CD1F-4425-8423-5919EDF46ACC}" type="presParOf" srcId="{EFCDF522-3C11-4715-BE5A-B699A9DCA454}" destId="{DADB5195-9808-48AF-B2A2-38E83F8307D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3AE56E-C5A1-4107-A355-030012ADCAA2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707A572-D44D-4ADC-8C34-3BE72AD92032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Artifact: Career Development Action 4</a:t>
          </a:r>
        </a:p>
      </dgm:t>
    </dgm:pt>
    <dgm:pt modelId="{6435F476-9A34-4CFE-BFC9-EB1B382961B7}" type="parTrans" cxnId="{B6D8A225-5DFA-46F1-AE84-71A49E40F063}">
      <dgm:prSet/>
      <dgm:spPr/>
      <dgm:t>
        <a:bodyPr/>
        <a:lstStyle/>
        <a:p>
          <a:endParaRPr lang="en-US"/>
        </a:p>
      </dgm:t>
    </dgm:pt>
    <dgm:pt modelId="{2409A5E9-E190-4D19-9265-5A81449173F0}" type="sibTrans" cxnId="{B6D8A225-5DFA-46F1-AE84-71A49E40F063}">
      <dgm:prSet/>
      <dgm:spPr/>
      <dgm:t>
        <a:bodyPr/>
        <a:lstStyle/>
        <a:p>
          <a:endParaRPr lang="en-US"/>
        </a:p>
      </dgm:t>
    </dgm:pt>
    <dgm:pt modelId="{477DC1F1-8B7F-4F68-8B1D-8DA631F4B6A2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Class: SOSC 115</a:t>
          </a:r>
        </a:p>
      </dgm:t>
    </dgm:pt>
    <dgm:pt modelId="{F31CA1CC-FE41-4AF4-B611-0C686E963805}" type="parTrans" cxnId="{8F12707C-463E-40F8-B24B-F49529A766CF}">
      <dgm:prSet/>
      <dgm:spPr/>
      <dgm:t>
        <a:bodyPr/>
        <a:lstStyle/>
        <a:p>
          <a:endParaRPr lang="en-US"/>
        </a:p>
      </dgm:t>
    </dgm:pt>
    <dgm:pt modelId="{D7F86942-E503-4A3D-9EE4-25830C56CC71}" type="sibTrans" cxnId="{8F12707C-463E-40F8-B24B-F49529A766CF}">
      <dgm:prSet/>
      <dgm:spPr/>
      <dgm:t>
        <a:bodyPr/>
        <a:lstStyle/>
        <a:p>
          <a:endParaRPr lang="en-US"/>
        </a:p>
      </dgm:t>
    </dgm:pt>
    <dgm:pt modelId="{D133FA33-F9B9-445B-95E0-BB3BD9D7A54C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For this assignment we took a series of assessments to measure our perceptions moving forward into our career.  Dependability</a:t>
          </a:r>
        </a:p>
        <a:p>
          <a:pPr>
            <a:buFont typeface="Symbol" panose="05050102010706020507" pitchFamily="18" charset="2"/>
            <a:buChar char=""/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It allowed me to learn various divisions of Human Resources branches and the effects on the organization it presents.  Information Literacy</a:t>
          </a:r>
        </a:p>
        <a:p>
          <a:pPr>
            <a:buFont typeface="Symbol" panose="05050102010706020507" pitchFamily="18" charset="2"/>
            <a:buChar char=""/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The assessments identified my challenges and offered some effective methods of improvement.  Perseverance</a:t>
          </a:r>
        </a:p>
        <a:p>
          <a:pPr>
            <a:buFont typeface="Symbol" panose="05050102010706020507" pitchFamily="18" charset="2"/>
            <a:buChar char=""/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 apply critical thinking skills more often through solutions and creativity.  Problem-solving</a:t>
          </a:r>
        </a:p>
        <a:p>
          <a:pPr>
            <a:buFont typeface="Symbol" panose="05050102010706020507" pitchFamily="18" charset="2"/>
            <a:buChar char=""/>
          </a:pPr>
          <a:endParaRPr lang="en-US" dirty="0"/>
        </a:p>
      </dgm:t>
    </dgm:pt>
    <dgm:pt modelId="{A409C136-B828-4509-B7E4-43798D70D3FA}" type="parTrans" cxnId="{537D99CF-434C-427C-ACFE-3F57160C15B1}">
      <dgm:prSet/>
      <dgm:spPr/>
      <dgm:t>
        <a:bodyPr/>
        <a:lstStyle/>
        <a:p>
          <a:endParaRPr lang="en-US"/>
        </a:p>
      </dgm:t>
    </dgm:pt>
    <dgm:pt modelId="{FBAA32BE-6CBF-4226-A8BC-4A39FB9E111B}" type="sibTrans" cxnId="{537D99CF-434C-427C-ACFE-3F57160C15B1}">
      <dgm:prSet/>
      <dgm:spPr/>
      <dgm:t>
        <a:bodyPr/>
        <a:lstStyle/>
        <a:p>
          <a:endParaRPr lang="en-US"/>
        </a:p>
      </dgm:t>
    </dgm:pt>
    <dgm:pt modelId="{176B66B9-BA8B-466C-9EDE-DAA8F11B4019}" type="pres">
      <dgm:prSet presAssocID="{863AE56E-C5A1-4107-A355-030012ADCAA2}" presName="linear" presStyleCnt="0">
        <dgm:presLayoutVars>
          <dgm:animLvl val="lvl"/>
          <dgm:resizeHandles val="exact"/>
        </dgm:presLayoutVars>
      </dgm:prSet>
      <dgm:spPr/>
    </dgm:pt>
    <dgm:pt modelId="{842769D8-F2A5-4DBC-AE6B-8E6244A0839E}" type="pres">
      <dgm:prSet presAssocID="{2707A572-D44D-4ADC-8C34-3BE72AD92032}" presName="parentText" presStyleLbl="node1" presStyleIdx="0" presStyleCnt="3" custScaleY="43041" custLinFactY="3581" custLinFactNeighborY="100000">
        <dgm:presLayoutVars>
          <dgm:chMax val="0"/>
          <dgm:bulletEnabled val="1"/>
        </dgm:presLayoutVars>
      </dgm:prSet>
      <dgm:spPr/>
    </dgm:pt>
    <dgm:pt modelId="{644ABD8B-A766-45FE-AEDB-09924073636E}" type="pres">
      <dgm:prSet presAssocID="{2409A5E9-E190-4D19-9265-5A81449173F0}" presName="spacer" presStyleCnt="0"/>
      <dgm:spPr/>
    </dgm:pt>
    <dgm:pt modelId="{569C9391-F5D9-4A6F-8455-6C11923A527A}" type="pres">
      <dgm:prSet presAssocID="{477DC1F1-8B7F-4F68-8B1D-8DA631F4B6A2}" presName="parentText" presStyleLbl="node1" presStyleIdx="1" presStyleCnt="3" custScaleY="30892">
        <dgm:presLayoutVars>
          <dgm:chMax val="0"/>
          <dgm:bulletEnabled val="1"/>
        </dgm:presLayoutVars>
      </dgm:prSet>
      <dgm:spPr/>
    </dgm:pt>
    <dgm:pt modelId="{29FA186F-9E53-4190-836F-1B54240E56F2}" type="pres">
      <dgm:prSet presAssocID="{D7F86942-E503-4A3D-9EE4-25830C56CC71}" presName="spacer" presStyleCnt="0"/>
      <dgm:spPr/>
    </dgm:pt>
    <dgm:pt modelId="{72C5F047-9343-4A70-92D8-C88060AED349}" type="pres">
      <dgm:prSet presAssocID="{D133FA33-F9B9-445B-95E0-BB3BD9D7A54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A3D4902-24B3-4927-9ED5-C9EC9886679F}" type="presOf" srcId="{863AE56E-C5A1-4107-A355-030012ADCAA2}" destId="{176B66B9-BA8B-466C-9EDE-DAA8F11B4019}" srcOrd="0" destOrd="0" presId="urn:microsoft.com/office/officeart/2005/8/layout/vList2"/>
    <dgm:cxn modelId="{B6D8A225-5DFA-46F1-AE84-71A49E40F063}" srcId="{863AE56E-C5A1-4107-A355-030012ADCAA2}" destId="{2707A572-D44D-4ADC-8C34-3BE72AD92032}" srcOrd="0" destOrd="0" parTransId="{6435F476-9A34-4CFE-BFC9-EB1B382961B7}" sibTransId="{2409A5E9-E190-4D19-9265-5A81449173F0}"/>
    <dgm:cxn modelId="{8F12707C-463E-40F8-B24B-F49529A766CF}" srcId="{863AE56E-C5A1-4107-A355-030012ADCAA2}" destId="{477DC1F1-8B7F-4F68-8B1D-8DA631F4B6A2}" srcOrd="1" destOrd="0" parTransId="{F31CA1CC-FE41-4AF4-B611-0C686E963805}" sibTransId="{D7F86942-E503-4A3D-9EE4-25830C56CC71}"/>
    <dgm:cxn modelId="{0CE04785-3773-4411-9FF5-EFCBDF0FF606}" type="presOf" srcId="{477DC1F1-8B7F-4F68-8B1D-8DA631F4B6A2}" destId="{569C9391-F5D9-4A6F-8455-6C11923A527A}" srcOrd="0" destOrd="0" presId="urn:microsoft.com/office/officeart/2005/8/layout/vList2"/>
    <dgm:cxn modelId="{61A647CE-C2B6-4C67-8A42-C30F14175B35}" type="presOf" srcId="{D133FA33-F9B9-445B-95E0-BB3BD9D7A54C}" destId="{72C5F047-9343-4A70-92D8-C88060AED349}" srcOrd="0" destOrd="0" presId="urn:microsoft.com/office/officeart/2005/8/layout/vList2"/>
    <dgm:cxn modelId="{610D4BCF-0AC5-42BE-A85A-C3AA09553C8E}" type="presOf" srcId="{2707A572-D44D-4ADC-8C34-3BE72AD92032}" destId="{842769D8-F2A5-4DBC-AE6B-8E6244A0839E}" srcOrd="0" destOrd="0" presId="urn:microsoft.com/office/officeart/2005/8/layout/vList2"/>
    <dgm:cxn modelId="{537D99CF-434C-427C-ACFE-3F57160C15B1}" srcId="{863AE56E-C5A1-4107-A355-030012ADCAA2}" destId="{D133FA33-F9B9-445B-95E0-BB3BD9D7A54C}" srcOrd="2" destOrd="0" parTransId="{A409C136-B828-4509-B7E4-43798D70D3FA}" sibTransId="{FBAA32BE-6CBF-4226-A8BC-4A39FB9E111B}"/>
    <dgm:cxn modelId="{A0CCCBB1-659D-4845-B16C-E011FD147E42}" type="presParOf" srcId="{176B66B9-BA8B-466C-9EDE-DAA8F11B4019}" destId="{842769D8-F2A5-4DBC-AE6B-8E6244A0839E}" srcOrd="0" destOrd="0" presId="urn:microsoft.com/office/officeart/2005/8/layout/vList2"/>
    <dgm:cxn modelId="{8622D4AA-DE8B-41E0-9C60-A2C581087396}" type="presParOf" srcId="{176B66B9-BA8B-466C-9EDE-DAA8F11B4019}" destId="{644ABD8B-A766-45FE-AEDB-09924073636E}" srcOrd="1" destOrd="0" presId="urn:microsoft.com/office/officeart/2005/8/layout/vList2"/>
    <dgm:cxn modelId="{36B57B68-BA57-4B92-A73F-E0DE0C4111E4}" type="presParOf" srcId="{176B66B9-BA8B-466C-9EDE-DAA8F11B4019}" destId="{569C9391-F5D9-4A6F-8455-6C11923A527A}" srcOrd="2" destOrd="0" presId="urn:microsoft.com/office/officeart/2005/8/layout/vList2"/>
    <dgm:cxn modelId="{F20B9DB5-BD9C-44AD-A4EC-237D5C08BF76}" type="presParOf" srcId="{176B66B9-BA8B-466C-9EDE-DAA8F11B4019}" destId="{29FA186F-9E53-4190-836F-1B54240E56F2}" srcOrd="3" destOrd="0" presId="urn:microsoft.com/office/officeart/2005/8/layout/vList2"/>
    <dgm:cxn modelId="{89BE96BE-4072-461F-846A-497EF8AD44AA}" type="presParOf" srcId="{176B66B9-BA8B-466C-9EDE-DAA8F11B4019}" destId="{72C5F047-9343-4A70-92D8-C88060AED34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E68E9-D11E-4F18-AE83-C47CED76A0C7}">
      <dsp:nvSpPr>
        <dsp:cNvPr id="0" name=""/>
        <dsp:cNvSpPr/>
      </dsp:nvSpPr>
      <dsp:spPr>
        <a:xfrm>
          <a:off x="0" y="0"/>
          <a:ext cx="8420100" cy="942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Knowledge: Knowledge: I gained a perspective of organizational behaviors, the importance of laws, and protective strategies of the organization procedures.  Customer Service and Literacy</a:t>
          </a:r>
        </a:p>
      </dsp:txBody>
      <dsp:txXfrm>
        <a:off x="27614" y="27614"/>
        <a:ext cx="7402727" cy="887588"/>
      </dsp:txXfrm>
    </dsp:sp>
    <dsp:sp modelId="{C75E75CD-A2B6-4961-A3B8-23B42ADB7B68}">
      <dsp:nvSpPr>
        <dsp:cNvPr id="0" name=""/>
        <dsp:cNvSpPr/>
      </dsp:nvSpPr>
      <dsp:spPr>
        <a:xfrm>
          <a:off x="742949" y="1099952"/>
          <a:ext cx="8420100" cy="942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130522"/>
                <a:satOff val="-14104"/>
                <a:lumOff val="-2451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2130522"/>
                <a:satOff val="-14104"/>
                <a:lumOff val="-2451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WPC #1:  Information Literacy- I had to research multiple sites gathering information of HR interest to create a ladder of accomplishment or aspirations.</a:t>
          </a:r>
        </a:p>
      </dsp:txBody>
      <dsp:txXfrm>
        <a:off x="770563" y="1127566"/>
        <a:ext cx="7009091" cy="887588"/>
      </dsp:txXfrm>
    </dsp:sp>
    <dsp:sp modelId="{AA4DC724-CBDA-4845-9338-260F0C407C5F}">
      <dsp:nvSpPr>
        <dsp:cNvPr id="0" name=""/>
        <dsp:cNvSpPr/>
      </dsp:nvSpPr>
      <dsp:spPr>
        <a:xfrm>
          <a:off x="1485899" y="2199904"/>
          <a:ext cx="8420100" cy="942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261045"/>
                <a:satOff val="-28207"/>
                <a:lumOff val="-4902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4261045"/>
                <a:satOff val="-28207"/>
                <a:lumOff val="-4902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WPC #2: : In the work of a Human Resources Specialist I will be interacting with other’s I have to produce a well reason response to establish trust with others.   Perseverance</a:t>
          </a:r>
        </a:p>
      </dsp:txBody>
      <dsp:txXfrm>
        <a:off x="1513513" y="2227518"/>
        <a:ext cx="7009091" cy="887588"/>
      </dsp:txXfrm>
    </dsp:sp>
    <dsp:sp modelId="{571F2DB9-AD48-44EA-B357-110D1BA22D8A}">
      <dsp:nvSpPr>
        <dsp:cNvPr id="0" name=""/>
        <dsp:cNvSpPr/>
      </dsp:nvSpPr>
      <dsp:spPr>
        <a:xfrm>
          <a:off x="7807269" y="714969"/>
          <a:ext cx="612830" cy="61283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7945156" y="714969"/>
        <a:ext cx="337056" cy="461155"/>
      </dsp:txXfrm>
    </dsp:sp>
    <dsp:sp modelId="{FB64C1E4-606F-45F3-8586-C2A78AE460B9}">
      <dsp:nvSpPr>
        <dsp:cNvPr id="0" name=""/>
        <dsp:cNvSpPr/>
      </dsp:nvSpPr>
      <dsp:spPr>
        <a:xfrm>
          <a:off x="8550219" y="1808635"/>
          <a:ext cx="612830" cy="61283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5142387"/>
            <a:satOff val="-30847"/>
            <a:lumOff val="-218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688106" y="1808635"/>
        <a:ext cx="337056" cy="461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769D8-F2A5-4DBC-AE6B-8E6244A0839E}">
      <dsp:nvSpPr>
        <dsp:cNvPr id="0" name=""/>
        <dsp:cNvSpPr/>
      </dsp:nvSpPr>
      <dsp:spPr>
        <a:xfrm>
          <a:off x="0" y="155662"/>
          <a:ext cx="9906000" cy="8686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Artifact: Career Development Action 4</a:t>
          </a:r>
        </a:p>
      </dsp:txBody>
      <dsp:txXfrm>
        <a:off x="42405" y="198067"/>
        <a:ext cx="9821190" cy="783864"/>
      </dsp:txXfrm>
    </dsp:sp>
    <dsp:sp modelId="{569C9391-F5D9-4A6F-8455-6C11923A527A}">
      <dsp:nvSpPr>
        <dsp:cNvPr id="0" name=""/>
        <dsp:cNvSpPr/>
      </dsp:nvSpPr>
      <dsp:spPr>
        <a:xfrm>
          <a:off x="0" y="952063"/>
          <a:ext cx="9906000" cy="6234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Class: SOSC 115</a:t>
          </a:r>
        </a:p>
      </dsp:txBody>
      <dsp:txXfrm>
        <a:off x="30436" y="982499"/>
        <a:ext cx="9845128" cy="562605"/>
      </dsp:txXfrm>
    </dsp:sp>
    <dsp:sp modelId="{72C5F047-9343-4A70-92D8-C88060AED349}">
      <dsp:nvSpPr>
        <dsp:cNvPr id="0" name=""/>
        <dsp:cNvSpPr/>
      </dsp:nvSpPr>
      <dsp:spPr>
        <a:xfrm>
          <a:off x="0" y="1618741"/>
          <a:ext cx="9906000" cy="20182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For this assignment we took a series of assessments to measure our perceptions moving forward into our career.  Dependability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It allowed me to learn various divisions of Human Resources branches and the effects on the organization it presents.  Information Literacy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assessments identified my challenges and offered some effective methods of improvement.  Perseverance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 apply critical thinking skills more often through solutions and creativity.  Problem-solving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en-US" sz="1500" kern="1200" dirty="0"/>
        </a:p>
      </dsp:txBody>
      <dsp:txXfrm>
        <a:off x="98523" y="1717264"/>
        <a:ext cx="9708954" cy="1821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2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8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27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9351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74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90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79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50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5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8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1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5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0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0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3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56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itn.hms.harvard.edu/art/2016/brain-series-tub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iem.com/2014/transitions-of-care-top-10-things-admitting-providers-wish-older-adult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077498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Eportfolio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2441" y="2396090"/>
            <a:ext cx="8791575" cy="285639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Yolanda Bowman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Resources Specialist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22, 2020</a:t>
            </a:r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29117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19FA62B-A2C9-49F5-8C45-9D5CDCD72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24E966C-35F3-4DB1-8C23-4BC252E4E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24ADCBC-2A94-4F6E-BC8D-278612B7A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38F45A3E-0BAF-4E7A-AD24-51B345041D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5340FE26-BABB-409C-A32A-B3D10BD235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A9468B59-1984-42C3-88A4-942CF6EF75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F6B5E914-0078-49CC-AD42-C97DC361CD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D18B3F5A-0978-48AE-9360-8ABC8CEABB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27E73F9B-CBFF-473A-9B41-8964B831E9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558218B5-0904-4C19-8935-1A64432BC2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DBCBCB59-A700-4032-AB43-CB06687996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861A9C11-1685-4F09-B995-D5ECAD15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57CCC420-3BF0-4A3E-A4FB-41537B0642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DEFC6D1-15DA-4DDC-8FD1-B7630B8D6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0C6F2EE9-81FE-4B46-9513-6EC7D93012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26DF77E9-F68C-4FE0-864E-A4A4DE3616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9D3495ED-B588-4755-B8BB-18D33E4AC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E76105FE-305A-42A7-B2DD-388B99FAB8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F1883F6E-6FAE-49E2-AE28-02B88BEBF6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8C8A198F-A0AA-455F-ACD5-8587457BDD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E57E155C-0F05-498E-B0E3-33AE15B7E8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3D7FB1D7-F9DB-443D-A2D4-40C46F6975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9EF7FB08-B52A-4C0D-BF32-AC6D91AE9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2A27D708-7911-4EAB-8A9D-E608726B5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40A3E3AC-335B-4EAB-A5D4-E72C8434AB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C4E923E-7CEC-4950-8C12-F40EAE7A36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23A92FB5-3211-4195-8FFA-A8F49F6777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BB88442A-84E1-4264-BD24-B14020F21E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B47AD665-0844-40BF-AE62-BA493929C5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01D8E540-292C-4867-BD21-43910262E9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00C8F50-D632-4BE8-B5BF-8AEAE2D13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7870CC07-8D37-4F4D-A73B-9762FFAB1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06B84BAB-C27B-4804-9496-FDDA7FF6F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45E90447-AF32-4C90-8940-D5EBE9F64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DFD35AB5-2871-471E-87D3-C3C024C31E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60EED77B-C4CD-44DE-B7AA-472CBEE6E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68122908-2E24-4971-A70E-29CFE953E5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43930918-848F-4F70-8C42-426DCCB4D4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7C2C1A0B-06A1-4F89-9A58-66CAB57F1F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F26FAEF0-6EA1-41B4-AC1D-0BC56E43EF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563F085C-A9C1-47AB-9656-468B79DE5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522F6F2-D276-4B44-927D-595B62E8F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CE1A8443-DFAD-4C8E-A1D1-B1FFC23A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7C16C621-4F51-4093-B639-5E04CF0EA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Outcome:  Transfer knowledge and skills acquired in formal learning and life experience to new situations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041296A3-D5DA-4FA6-8E42-5566B22D1B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344" r="7086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9A210947-19DD-4D82-9001-EB4FD3CA8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08BA069-8E59-4A52-9D81-F41BB255C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F647F8A-2464-4A5A-BC19-757CDB00F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56E9E8F0-C005-4002-A7CC-050F4E163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F73DD6E-B3F0-4263-B349-EF6F73438A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819862A2-B765-4A89-A229-6D1389781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80B74F06-F12D-48F0-9469-1B41C8676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90B9E938-2C10-4FD4-A44B-AC2C6CCB5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F9EFD92F-C67D-4998-BF9E-78AE28DF5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40A102B9-B463-49AA-80B5-DED0B2E43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D8FE84BD-D175-437D-B860-3715158CF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1577D13D-8777-48FE-8799-57CBDEA2A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DE86DE6-4A59-4BE5-B2C8-CB7C0FB96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5FD7F01E-86AB-47C1-81B1-419856314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953EB852-7AA6-40F7-A805-0FF04FAE8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FA283238-23CF-4994-8E02-4EB5D97D8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AE2F0444-3560-46A9-85C6-AD9C4D70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B69EAEB1-1086-4684-B20B-C6E250A90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4C869530-8A60-4306-BC67-63294F9D5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EEBC3BC8-0066-4FFF-936E-746B47A0C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7951EC55-DA0C-46F0-BF98-427078A66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F40CBDE4-9D9D-471D-9C7E-D000C060B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4E63F3FC-5BCB-400B-8CBB-DB58CF61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CBE4FF3F-9B00-4479-9EC8-BADD8C77E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6BA6A1A3-FE7E-46C6-96C1-693C2E018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114DA81D-9A00-4EB7-A592-23911BB14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DB83C953-DA56-415B-943C-6669B401A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51B3F681-1B14-43A9-AD7C-3337BF646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9FFEE267-6F5A-4942-9CCD-93E0FD72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473DF80-FE50-4F0F-9AF3-BE37ACE6B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D2426B62-A33A-419E-B4DF-42543C4CC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1790CDFA-5E0D-467A-B0CA-637136309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54F41241-7241-4D2A-BDEA-28406C41D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351E54C3-3D62-48EA-A2DC-D1570769C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F08D2F28-5814-4CA4-A46E-C82FE6EF5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D308FFD9-83B2-4D86-8A5B-CE9F07E8E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E6A3BE28-5E73-44F0-AA57-58DAD5DD0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7ACED00D-535A-4494-8BFA-78E58A2D5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0C7D7BCF-768E-4C0D-857A-63BBA8F9B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29401C0B-5EF6-49A6-A9F6-DAC32B3B6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F6DF5234-BC86-4ABB-A7ED-575143C6A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4863625-8438-4877-9681-839C192C6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8A1D47CD-E2C4-4AD2-B105-655BB09052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4D816259-D8E8-4E5C-A2CF-8C8AFB805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6377A258-3874-44DB-99C9-C4EA6F7AA2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A3902333-5178-425F-AA5F-14ABBEDAE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090FF72C-8743-4B55-99A4-E62D6A4B2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BFCE6B39-2A20-4DB5-BA8E-2FA60B460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A9F068E0-CF7F-474D-9118-50619A6E1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CEE9ADFF-5205-4783-ADA2-655A73DB4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B28123C4-0A50-4115-936C-C659A912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09B49DB9-536F-45DE-9352-5095C8D83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43C4B12A-C5E9-47A5-9B04-5D2186A07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A01B0DF5-9122-4E62-BF5B-0CCE0A545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3ED6B441-A89D-4565-949B-4C4AB6DC9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8958" y="2249487"/>
            <a:ext cx="6078453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Artifact: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Resources Essay</a:t>
            </a:r>
          </a:p>
          <a:p>
            <a:pPr indent="-2286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English 200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2286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this artifact demonstrates I’ve met the outcome: 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this assignment, I gained a wealth of knowledge of how departments were established for business industries.   Positive Attitude</a:t>
            </a:r>
          </a:p>
          <a:p>
            <a:pPr marL="342900" marR="0" lvl="0" indent="-2286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allowed me to learn new terminology, different perspective and concepts of organizational structures. Communication Skills</a:t>
            </a:r>
          </a:p>
          <a:p>
            <a:pPr marL="342900" marR="0" lvl="0" indent="-2286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reflected the similarities to workplace situations and experiences for understanding.  Enthusiasm</a:t>
            </a:r>
          </a:p>
          <a:p>
            <a:pPr marL="342900" marR="0" lvl="0" indent="-2286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apply the experience to workplace activities currently and for the future.   Persuasion</a:t>
            </a:r>
          </a:p>
          <a:p>
            <a:pPr indent="-2286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9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0D976396-8CE8-4BF2-9DC5-673B163BF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44B4622-6C6D-4357-A6BF-4ADFA8DA2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3A6CB2A-1AFB-42D7-B4D3-09501FC35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19A439D3-6BFA-467E-9C22-BF0C1FD65D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593FFA50-28FC-4AF0-9495-DE41440E20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FB68F07-772E-4629-8A61-405583254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171702FF-8A66-4576-99E0-BDC7F66921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19C2ADE-5C69-47AA-8D54-BE49D729F8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C487C228-6327-47B1-9104-758366F378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60D29978-A75A-4AD7-9CC0-4D7B319F6A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98663D8F-6AE3-4218-8182-DAE2492F17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014E41A5-C714-4745-9686-32FB4E4365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EDE53C48-191C-4CFD-AB1D-FB59BFB483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9A3D5918-3D8D-466A-8957-6DCC2A825C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654EFECB-3569-4BBF-9D95-4ACD81E62C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E56DFCE7-4DFC-4858-97A4-ABAF50983F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DCF8ABF1-40B7-44F4-A1BC-1E848A3835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60D92462-1463-4854-9F70-C7B777DEF1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686E16F7-2865-4453-AC56-DC876A5B8E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ADB22857-7E4E-478F-9352-4890B7A5B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450AB6CE-E6F8-4D31-9ED2-5C5408A72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C2627500-57B7-4F39-9460-E1CE42718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863C2166-F2F9-4CCF-9FC2-91A768C035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F40FC89F-F227-4970-86FB-7A17897404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468468EA-0FA9-44EB-B2C1-6893ABFACF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503597C-CCAD-49B3-BAFA-F4D71D817C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8B22EA19-D703-4E10-B794-58D6FF78ED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19FC3869-8130-40B9-9DF8-C269F5EDB1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471DF0DF-0D8D-4BF4-B0FC-0C828813E8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DF28C461-B139-4B6F-B409-26F9E31584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8B3C18F-4FA0-40BA-B7A3-60A37711F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111C211C-7FAF-452A-AAFC-C664199EA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3325D432-947F-4BC5-B6C4-CD6C8180A6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9F22CCB-3D63-42A9-917E-1677E92E04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2BD44110-60CE-420C-9195-A26160C5B3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FD0647CE-B225-45C3-A3FF-B2B2F008A0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88472412-E163-4BB9-9D32-963604F346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F20CE1F8-C3D0-4B3A-85F6-DA59AA8908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706C22A0-01DE-486E-B0A9-66F5E7F46C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E3EA80D9-86C1-4171-A66F-DA17AF525F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025C50E7-1ACD-40F2-B61B-8C581A028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3" name="Picture 2">
            <a:extLst>
              <a:ext uri="{FF2B5EF4-FFF2-40B4-BE49-F238E27FC236}">
                <a16:creationId xmlns:a16="http://schemas.microsoft.com/office/drawing/2014/main" id="{07D54E63-6018-454A-93F0-E71F2CAF7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1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B76DCF88-9FB4-41A5-9112-2DACF647A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53888" cy="6858001"/>
            <a:chOff x="-14288" y="0"/>
            <a:chExt cx="12053888" cy="685800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6F7EFA6-48F2-420F-82CA-8AA802FA6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68" name="Rectangle 5">
                <a:extLst>
                  <a:ext uri="{FF2B5EF4-FFF2-40B4-BE49-F238E27FC236}">
                    <a16:creationId xmlns:a16="http://schemas.microsoft.com/office/drawing/2014/main" id="{FA452E88-1FB3-4289-86E4-B0BB1AAE01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66CFC533-08E0-41AA-B2AD-36657A395C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Freeform 7">
                <a:extLst>
                  <a:ext uri="{FF2B5EF4-FFF2-40B4-BE49-F238E27FC236}">
                    <a16:creationId xmlns:a16="http://schemas.microsoft.com/office/drawing/2014/main" id="{0FD3CE26-31AC-4694-B3E9-1F7D2CFB2B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1" name="Freeform 8">
                <a:extLst>
                  <a:ext uri="{FF2B5EF4-FFF2-40B4-BE49-F238E27FC236}">
                    <a16:creationId xmlns:a16="http://schemas.microsoft.com/office/drawing/2014/main" id="{3CA89DE8-5A37-4596-9C19-4D2A3D173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8C5D5490-BF3C-4679-B5F2-9E10CA0FDD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Freeform 10">
                <a:extLst>
                  <a:ext uri="{FF2B5EF4-FFF2-40B4-BE49-F238E27FC236}">
                    <a16:creationId xmlns:a16="http://schemas.microsoft.com/office/drawing/2014/main" id="{E2BB4F68-4B11-40C7-B70D-507E302B36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D32DD7E7-30ED-4C44-9AFB-D641492C62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id="{5A35898D-93D3-414D-9414-6E9948BFD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13">
                <a:extLst>
                  <a:ext uri="{FF2B5EF4-FFF2-40B4-BE49-F238E27FC236}">
                    <a16:creationId xmlns:a16="http://schemas.microsoft.com/office/drawing/2014/main" id="{CCBD18B2-885C-4D39-BBF8-B25BD6240B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14">
                <a:extLst>
                  <a:ext uri="{FF2B5EF4-FFF2-40B4-BE49-F238E27FC236}">
                    <a16:creationId xmlns:a16="http://schemas.microsoft.com/office/drawing/2014/main" id="{2D7C1B8F-757D-4404-9084-1259E4CF3C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15">
                <a:extLst>
                  <a:ext uri="{FF2B5EF4-FFF2-40B4-BE49-F238E27FC236}">
                    <a16:creationId xmlns:a16="http://schemas.microsoft.com/office/drawing/2014/main" id="{D009D7B4-6B3E-4D8B-B171-DDC7E33C32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Line 16">
                <a:extLst>
                  <a:ext uri="{FF2B5EF4-FFF2-40B4-BE49-F238E27FC236}">
                    <a16:creationId xmlns:a16="http://schemas.microsoft.com/office/drawing/2014/main" id="{6BA54243-661C-40AB-9752-597FD75719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80" name="Freeform 17">
                <a:extLst>
                  <a:ext uri="{FF2B5EF4-FFF2-40B4-BE49-F238E27FC236}">
                    <a16:creationId xmlns:a16="http://schemas.microsoft.com/office/drawing/2014/main" id="{2024F2C0-F211-4AB1-8B2C-4583C88381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18">
                <a:extLst>
                  <a:ext uri="{FF2B5EF4-FFF2-40B4-BE49-F238E27FC236}">
                    <a16:creationId xmlns:a16="http://schemas.microsoft.com/office/drawing/2014/main" id="{ECA788FB-1175-4565-B00C-DCABADC612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19">
                <a:extLst>
                  <a:ext uri="{FF2B5EF4-FFF2-40B4-BE49-F238E27FC236}">
                    <a16:creationId xmlns:a16="http://schemas.microsoft.com/office/drawing/2014/main" id="{12CF18FB-9E24-4B69-B810-97A5C90808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D734BB2E-A007-4F54-A7BB-0F4EE9D2F0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Rectangle 21">
                <a:extLst>
                  <a:ext uri="{FF2B5EF4-FFF2-40B4-BE49-F238E27FC236}">
                    <a16:creationId xmlns:a16="http://schemas.microsoft.com/office/drawing/2014/main" id="{7E290049-75AE-43A0-8203-D68C6B7C02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22">
                <a:extLst>
                  <a:ext uri="{FF2B5EF4-FFF2-40B4-BE49-F238E27FC236}">
                    <a16:creationId xmlns:a16="http://schemas.microsoft.com/office/drawing/2014/main" id="{CBAD5CE6-5699-4759-B1B6-EF20457BF6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23">
                <a:extLst>
                  <a:ext uri="{FF2B5EF4-FFF2-40B4-BE49-F238E27FC236}">
                    <a16:creationId xmlns:a16="http://schemas.microsoft.com/office/drawing/2014/main" id="{69C07EED-FD36-4060-A9A8-4E49F5ECDC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24">
                <a:extLst>
                  <a:ext uri="{FF2B5EF4-FFF2-40B4-BE49-F238E27FC236}">
                    <a16:creationId xmlns:a16="http://schemas.microsoft.com/office/drawing/2014/main" id="{7ED02DC3-00A5-45D0-94C5-31252B5BFB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25">
                <a:extLst>
                  <a:ext uri="{FF2B5EF4-FFF2-40B4-BE49-F238E27FC236}">
                    <a16:creationId xmlns:a16="http://schemas.microsoft.com/office/drawing/2014/main" id="{FBB1DD7B-20A9-4CE4-8C3F-4BACA4B15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26">
                <a:extLst>
                  <a:ext uri="{FF2B5EF4-FFF2-40B4-BE49-F238E27FC236}">
                    <a16:creationId xmlns:a16="http://schemas.microsoft.com/office/drawing/2014/main" id="{9212DCB8-6894-4996-A625-BD88764798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27">
                <a:extLst>
                  <a:ext uri="{FF2B5EF4-FFF2-40B4-BE49-F238E27FC236}">
                    <a16:creationId xmlns:a16="http://schemas.microsoft.com/office/drawing/2014/main" id="{2780A787-D6A2-488F-8216-5042F5F4E7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28">
                <a:extLst>
                  <a:ext uri="{FF2B5EF4-FFF2-40B4-BE49-F238E27FC236}">
                    <a16:creationId xmlns:a16="http://schemas.microsoft.com/office/drawing/2014/main" id="{B7C6F9B6-0207-4245-A568-F1D5C1F93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29">
                <a:extLst>
                  <a:ext uri="{FF2B5EF4-FFF2-40B4-BE49-F238E27FC236}">
                    <a16:creationId xmlns:a16="http://schemas.microsoft.com/office/drawing/2014/main" id="{EC03E80E-65E6-43D2-800C-D3E5CEF16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30">
                <a:extLst>
                  <a:ext uri="{FF2B5EF4-FFF2-40B4-BE49-F238E27FC236}">
                    <a16:creationId xmlns:a16="http://schemas.microsoft.com/office/drawing/2014/main" id="{7B132E67-47FB-491E-98DA-D28ADE8D17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31">
                <a:extLst>
                  <a:ext uri="{FF2B5EF4-FFF2-40B4-BE49-F238E27FC236}">
                    <a16:creationId xmlns:a16="http://schemas.microsoft.com/office/drawing/2014/main" id="{6512933D-AB97-4D6F-86DA-6AAEB9F73A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2AAD483-B4B4-4901-9C1B-F391F3B10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26CA00F2-52DB-420A-B2CE-622E24493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33">
                <a:extLst>
                  <a:ext uri="{FF2B5EF4-FFF2-40B4-BE49-F238E27FC236}">
                    <a16:creationId xmlns:a16="http://schemas.microsoft.com/office/drawing/2014/main" id="{6D6F23D3-1299-402E-B7E6-EA52450606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34">
                <a:extLst>
                  <a:ext uri="{FF2B5EF4-FFF2-40B4-BE49-F238E27FC236}">
                    <a16:creationId xmlns:a16="http://schemas.microsoft.com/office/drawing/2014/main" id="{680732F5-25A5-4A7F-958D-7F01293BF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1" name="Freeform 35">
                <a:extLst>
                  <a:ext uri="{FF2B5EF4-FFF2-40B4-BE49-F238E27FC236}">
                    <a16:creationId xmlns:a16="http://schemas.microsoft.com/office/drawing/2014/main" id="{20817740-C1CF-458F-9A10-051C0289BF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36">
                <a:extLst>
                  <a:ext uri="{FF2B5EF4-FFF2-40B4-BE49-F238E27FC236}">
                    <a16:creationId xmlns:a16="http://schemas.microsoft.com/office/drawing/2014/main" id="{3BB94575-5155-4DE7-A304-54E256B61D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3" name="Freeform 37">
                <a:extLst>
                  <a:ext uri="{FF2B5EF4-FFF2-40B4-BE49-F238E27FC236}">
                    <a16:creationId xmlns:a16="http://schemas.microsoft.com/office/drawing/2014/main" id="{E887FE25-3092-4CE9-B181-EF67C21BCC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38">
                <a:extLst>
                  <a:ext uri="{FF2B5EF4-FFF2-40B4-BE49-F238E27FC236}">
                    <a16:creationId xmlns:a16="http://schemas.microsoft.com/office/drawing/2014/main" id="{2FE2B836-E249-4A78-AB56-CDB45BDACD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Freeform 39">
                <a:extLst>
                  <a:ext uri="{FF2B5EF4-FFF2-40B4-BE49-F238E27FC236}">
                    <a16:creationId xmlns:a16="http://schemas.microsoft.com/office/drawing/2014/main" id="{BDE04C1F-8A69-422B-8E02-02FB260221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6" name="Freeform 40">
                <a:extLst>
                  <a:ext uri="{FF2B5EF4-FFF2-40B4-BE49-F238E27FC236}">
                    <a16:creationId xmlns:a16="http://schemas.microsoft.com/office/drawing/2014/main" id="{00208B4E-96A5-46F3-9FF0-C117FA8EE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7" name="Rectangle 41">
                <a:extLst>
                  <a:ext uri="{FF2B5EF4-FFF2-40B4-BE49-F238E27FC236}">
                    <a16:creationId xmlns:a16="http://schemas.microsoft.com/office/drawing/2014/main" id="{B2C8F532-05B8-4D61-A815-E225640B4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GAINS</a:t>
            </a: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51AE1B8F-E328-44B6-AE33-6FE0B9A7CD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3873955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67878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2">
            <a:extLst>
              <a:ext uri="{FF2B5EF4-FFF2-40B4-BE49-F238E27FC236}">
                <a16:creationId xmlns:a16="http://schemas.microsoft.com/office/drawing/2014/main" id="{9FBB3149-8289-4060-BB01-ED3047C53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BAEF7DA-43C4-4736-B5A3-B48E6125A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A909436B-313B-4D27-BD55-E8303EF45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06" name="Rectangle 5">
                <a:extLst>
                  <a:ext uri="{FF2B5EF4-FFF2-40B4-BE49-F238E27FC236}">
                    <a16:creationId xmlns:a16="http://schemas.microsoft.com/office/drawing/2014/main" id="{758BC0E2-32D9-41ED-907C-DA3C4A698E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07" name="Freeform 6">
                <a:extLst>
                  <a:ext uri="{FF2B5EF4-FFF2-40B4-BE49-F238E27FC236}">
                    <a16:creationId xmlns:a16="http://schemas.microsoft.com/office/drawing/2014/main" id="{41E486E5-1757-4896-A762-4D0BE33091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8" name="Freeform 7">
                <a:extLst>
                  <a:ext uri="{FF2B5EF4-FFF2-40B4-BE49-F238E27FC236}">
                    <a16:creationId xmlns:a16="http://schemas.microsoft.com/office/drawing/2014/main" id="{5812B4BD-11B4-43E6-B3D0-1F424A9FD8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9" name="Freeform 8">
                <a:extLst>
                  <a:ext uri="{FF2B5EF4-FFF2-40B4-BE49-F238E27FC236}">
                    <a16:creationId xmlns:a16="http://schemas.microsoft.com/office/drawing/2014/main" id="{6A0E1D38-C2A3-42C9-920D-F40319CE16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0" name="Freeform 9">
                <a:extLst>
                  <a:ext uri="{FF2B5EF4-FFF2-40B4-BE49-F238E27FC236}">
                    <a16:creationId xmlns:a16="http://schemas.microsoft.com/office/drawing/2014/main" id="{3FAF6AF3-9B01-4BEB-BB6B-08B3485119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1" name="Freeform 10">
                <a:extLst>
                  <a:ext uri="{FF2B5EF4-FFF2-40B4-BE49-F238E27FC236}">
                    <a16:creationId xmlns:a16="http://schemas.microsoft.com/office/drawing/2014/main" id="{53F7FADA-61E9-4AAB-BED8-D6FD1BB545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2" name="Freeform 11">
                <a:extLst>
                  <a:ext uri="{FF2B5EF4-FFF2-40B4-BE49-F238E27FC236}">
                    <a16:creationId xmlns:a16="http://schemas.microsoft.com/office/drawing/2014/main" id="{46419F9F-3EEC-45FF-98BB-4F20D5347E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3" name="Freeform 12">
                <a:extLst>
                  <a:ext uri="{FF2B5EF4-FFF2-40B4-BE49-F238E27FC236}">
                    <a16:creationId xmlns:a16="http://schemas.microsoft.com/office/drawing/2014/main" id="{1E081BCD-31AF-4E94-966D-497357D221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4" name="Freeform 13">
                <a:extLst>
                  <a:ext uri="{FF2B5EF4-FFF2-40B4-BE49-F238E27FC236}">
                    <a16:creationId xmlns:a16="http://schemas.microsoft.com/office/drawing/2014/main" id="{5082EAA7-B95F-462F-8307-2C9EC1C35A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5" name="Freeform 14">
                <a:extLst>
                  <a:ext uri="{FF2B5EF4-FFF2-40B4-BE49-F238E27FC236}">
                    <a16:creationId xmlns:a16="http://schemas.microsoft.com/office/drawing/2014/main" id="{E9A57125-4B73-448E-B7B7-94380A928D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6" name="Freeform 15">
                <a:extLst>
                  <a:ext uri="{FF2B5EF4-FFF2-40B4-BE49-F238E27FC236}">
                    <a16:creationId xmlns:a16="http://schemas.microsoft.com/office/drawing/2014/main" id="{7290E834-81F0-42A1-B66B-33D458057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7" name="Line 16">
                <a:extLst>
                  <a:ext uri="{FF2B5EF4-FFF2-40B4-BE49-F238E27FC236}">
                    <a16:creationId xmlns:a16="http://schemas.microsoft.com/office/drawing/2014/main" id="{C9FA5563-6ED2-4EAC-A8ED-DF71850ACD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218" name="Freeform 17">
                <a:extLst>
                  <a:ext uri="{FF2B5EF4-FFF2-40B4-BE49-F238E27FC236}">
                    <a16:creationId xmlns:a16="http://schemas.microsoft.com/office/drawing/2014/main" id="{50479572-5CA3-41F4-8BDC-F039335C2C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9" name="Freeform 18">
                <a:extLst>
                  <a:ext uri="{FF2B5EF4-FFF2-40B4-BE49-F238E27FC236}">
                    <a16:creationId xmlns:a16="http://schemas.microsoft.com/office/drawing/2014/main" id="{4156CB6F-DF65-4A51-A840-7A4177BDF6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0" name="Freeform 19">
                <a:extLst>
                  <a:ext uri="{FF2B5EF4-FFF2-40B4-BE49-F238E27FC236}">
                    <a16:creationId xmlns:a16="http://schemas.microsoft.com/office/drawing/2014/main" id="{9252974F-88C0-4CAA-A42D-E94E2B7A6D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1" name="Freeform 20">
                <a:extLst>
                  <a:ext uri="{FF2B5EF4-FFF2-40B4-BE49-F238E27FC236}">
                    <a16:creationId xmlns:a16="http://schemas.microsoft.com/office/drawing/2014/main" id="{DE3974B2-2875-4AFE-A30A-6EE823E579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2" name="Rectangle 21">
                <a:extLst>
                  <a:ext uri="{FF2B5EF4-FFF2-40B4-BE49-F238E27FC236}">
                    <a16:creationId xmlns:a16="http://schemas.microsoft.com/office/drawing/2014/main" id="{948A52FE-E1B0-4297-BBBE-C860B4E3D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3" name="Freeform 22">
                <a:extLst>
                  <a:ext uri="{FF2B5EF4-FFF2-40B4-BE49-F238E27FC236}">
                    <a16:creationId xmlns:a16="http://schemas.microsoft.com/office/drawing/2014/main" id="{C6E71B5D-6B02-417C-A0CF-4447C55F2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4" name="Freeform 23">
                <a:extLst>
                  <a:ext uri="{FF2B5EF4-FFF2-40B4-BE49-F238E27FC236}">
                    <a16:creationId xmlns:a16="http://schemas.microsoft.com/office/drawing/2014/main" id="{0FB94710-B373-451B-84A2-947DDB4564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5" name="Freeform 24">
                <a:extLst>
                  <a:ext uri="{FF2B5EF4-FFF2-40B4-BE49-F238E27FC236}">
                    <a16:creationId xmlns:a16="http://schemas.microsoft.com/office/drawing/2014/main" id="{4E47778B-FD55-4A2C-A53F-E548158C89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6" name="Freeform 25">
                <a:extLst>
                  <a:ext uri="{FF2B5EF4-FFF2-40B4-BE49-F238E27FC236}">
                    <a16:creationId xmlns:a16="http://schemas.microsoft.com/office/drawing/2014/main" id="{DA2A4F49-8FC4-4F12-8707-A6CC117E58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7" name="Freeform 26">
                <a:extLst>
                  <a:ext uri="{FF2B5EF4-FFF2-40B4-BE49-F238E27FC236}">
                    <a16:creationId xmlns:a16="http://schemas.microsoft.com/office/drawing/2014/main" id="{2293D140-51FA-484D-8464-785D8FD3D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8" name="Freeform 27">
                <a:extLst>
                  <a:ext uri="{FF2B5EF4-FFF2-40B4-BE49-F238E27FC236}">
                    <a16:creationId xmlns:a16="http://schemas.microsoft.com/office/drawing/2014/main" id="{AA66B21A-3C7F-426E-9C38-C0D6AEF13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9" name="Freeform 28">
                <a:extLst>
                  <a:ext uri="{FF2B5EF4-FFF2-40B4-BE49-F238E27FC236}">
                    <a16:creationId xmlns:a16="http://schemas.microsoft.com/office/drawing/2014/main" id="{F22F8B0E-04B8-4D29-9E19-CACDAE6AB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0" name="Freeform 29">
                <a:extLst>
                  <a:ext uri="{FF2B5EF4-FFF2-40B4-BE49-F238E27FC236}">
                    <a16:creationId xmlns:a16="http://schemas.microsoft.com/office/drawing/2014/main" id="{E0D8C2CC-1759-4605-B3C9-DA4B1EF250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1" name="Freeform 30">
                <a:extLst>
                  <a:ext uri="{FF2B5EF4-FFF2-40B4-BE49-F238E27FC236}">
                    <a16:creationId xmlns:a16="http://schemas.microsoft.com/office/drawing/2014/main" id="{547A4BC3-AA95-4A78-AC23-65A4CE843B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2" name="Freeform 31">
                <a:extLst>
                  <a:ext uri="{FF2B5EF4-FFF2-40B4-BE49-F238E27FC236}">
                    <a16:creationId xmlns:a16="http://schemas.microsoft.com/office/drawing/2014/main" id="{93059BC9-C7C3-41F9-8BBA-7BF49FF602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F335FE01-8192-4D2A-93F8-2F680F728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96" name="Freeform 32">
                <a:extLst>
                  <a:ext uri="{FF2B5EF4-FFF2-40B4-BE49-F238E27FC236}">
                    <a16:creationId xmlns:a16="http://schemas.microsoft.com/office/drawing/2014/main" id="{A150A82A-9896-4D5B-BAA5-0A7ECD0789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7" name="Freeform 33">
                <a:extLst>
                  <a:ext uri="{FF2B5EF4-FFF2-40B4-BE49-F238E27FC236}">
                    <a16:creationId xmlns:a16="http://schemas.microsoft.com/office/drawing/2014/main" id="{82641EF7-9CDB-40BE-A964-13F866165C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8" name="Freeform 34">
                <a:extLst>
                  <a:ext uri="{FF2B5EF4-FFF2-40B4-BE49-F238E27FC236}">
                    <a16:creationId xmlns:a16="http://schemas.microsoft.com/office/drawing/2014/main" id="{A1D1CF16-B5BD-4021-9BA9-637569FC80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9" name="Freeform 35">
                <a:extLst>
                  <a:ext uri="{FF2B5EF4-FFF2-40B4-BE49-F238E27FC236}">
                    <a16:creationId xmlns:a16="http://schemas.microsoft.com/office/drawing/2014/main" id="{FF13F72C-CC27-48A0-AC55-686AB9153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0" name="Freeform 36">
                <a:extLst>
                  <a:ext uri="{FF2B5EF4-FFF2-40B4-BE49-F238E27FC236}">
                    <a16:creationId xmlns:a16="http://schemas.microsoft.com/office/drawing/2014/main" id="{0EC3BA8B-33ED-483D-935C-170AD0C4DC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1" name="Freeform 37">
                <a:extLst>
                  <a:ext uri="{FF2B5EF4-FFF2-40B4-BE49-F238E27FC236}">
                    <a16:creationId xmlns:a16="http://schemas.microsoft.com/office/drawing/2014/main" id="{C4C451E6-48CE-4642-B51D-FE44840872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2" name="Freeform 38">
                <a:extLst>
                  <a:ext uri="{FF2B5EF4-FFF2-40B4-BE49-F238E27FC236}">
                    <a16:creationId xmlns:a16="http://schemas.microsoft.com/office/drawing/2014/main" id="{0F88F098-E44C-4A45-AE2B-595A7B8527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3" name="Freeform 39">
                <a:extLst>
                  <a:ext uri="{FF2B5EF4-FFF2-40B4-BE49-F238E27FC236}">
                    <a16:creationId xmlns:a16="http://schemas.microsoft.com/office/drawing/2014/main" id="{5B782B5D-8B67-4CD5-A0B3-8067BBB328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4" name="Freeform 40">
                <a:extLst>
                  <a:ext uri="{FF2B5EF4-FFF2-40B4-BE49-F238E27FC236}">
                    <a16:creationId xmlns:a16="http://schemas.microsoft.com/office/drawing/2014/main" id="{897A4906-0942-4CD6-840D-0915E0C4D0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5" name="Rectangle 41">
                <a:extLst>
                  <a:ext uri="{FF2B5EF4-FFF2-40B4-BE49-F238E27FC236}">
                    <a16:creationId xmlns:a16="http://schemas.microsoft.com/office/drawing/2014/main" id="{D1131789-2DD5-462E-9FC9-E25021F5CF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234" name="Rectangle 233">
            <a:extLst>
              <a:ext uri="{FF2B5EF4-FFF2-40B4-BE49-F238E27FC236}">
                <a16:creationId xmlns:a16="http://schemas.microsoft.com/office/drawing/2014/main" id="{EAC88772-6DB3-49EC-9C8A-A0B46ACE3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4878" y="1065955"/>
            <a:ext cx="2851413" cy="48173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connection</a:t>
            </a:r>
          </a:p>
        </p:txBody>
      </p:sp>
      <p:sp>
        <p:nvSpPr>
          <p:cNvPr id="236" name="Round Diagonal Corner Rectangle 6">
            <a:extLst>
              <a:ext uri="{FF2B5EF4-FFF2-40B4-BE49-F238E27FC236}">
                <a16:creationId xmlns:a16="http://schemas.microsoft.com/office/drawing/2014/main" id="{17A3DD84-FAA5-438A-8462-D1E01EA0D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551410" cy="68580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2"/>
          </a:solidFill>
          <a:ln w="19050" cap="sq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1065955"/>
            <a:ext cx="5749774" cy="4725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Knowledge: </a:t>
            </a:r>
            <a:r>
              <a:rPr lang="en-US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Knowledge: I gained experience and skills in training, detailed oriented, creative and the importance of meeting deadlines.  Work Discipline</a:t>
            </a:r>
          </a:p>
          <a:p>
            <a:pPr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WPC #1: </a:t>
            </a:r>
            <a:r>
              <a:rPr lang="en-US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Using technology has been most beneficial in analyzing and evaluating information effectively.  Technology Literacy 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WPC #2: </a:t>
            </a:r>
            <a:r>
              <a:rPr lang="en-US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capability helps to interpret the financial aspects and the cost effectiveness of business chooses and home responsibilities. Financial Literacy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46640D31-0CFD-4B3F-AE95-530AA5174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62562" y="0"/>
            <a:ext cx="0" cy="685800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  <a:alpha val="60000"/>
              </a:schemeClr>
            </a:solidFill>
          </a:ln>
          <a:effectLst>
            <a:outerShdw blurRad="88900" dist="38100" dir="5400000" algn="ctr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96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">
            <a:extLst>
              <a:ext uri="{FF2B5EF4-FFF2-40B4-BE49-F238E27FC236}">
                <a16:creationId xmlns:a16="http://schemas.microsoft.com/office/drawing/2014/main" id="{0D976396-8CE8-4BF2-9DC5-673B163BF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37" name="Group 236">
            <a:extLst>
              <a:ext uri="{FF2B5EF4-FFF2-40B4-BE49-F238E27FC236}">
                <a16:creationId xmlns:a16="http://schemas.microsoft.com/office/drawing/2014/main" id="{A44B4622-6C6D-4357-A6BF-4ADFA8DA2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498" name="Group 253">
              <a:extLst>
                <a:ext uri="{FF2B5EF4-FFF2-40B4-BE49-F238E27FC236}">
                  <a16:creationId xmlns:a16="http://schemas.microsoft.com/office/drawing/2014/main" id="{63A6CB2A-1AFB-42D7-B4D3-09501FC35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499" name="Rectangle 5">
                <a:extLst>
                  <a:ext uri="{FF2B5EF4-FFF2-40B4-BE49-F238E27FC236}">
                    <a16:creationId xmlns:a16="http://schemas.microsoft.com/office/drawing/2014/main" id="{19A439D3-6BFA-467E-9C22-BF0C1FD65D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500" name="Freeform 6">
                <a:extLst>
                  <a:ext uri="{FF2B5EF4-FFF2-40B4-BE49-F238E27FC236}">
                    <a16:creationId xmlns:a16="http://schemas.microsoft.com/office/drawing/2014/main" id="{593FFA50-28FC-4AF0-9495-DE41440E20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1" name="Freeform 7">
                <a:extLst>
                  <a:ext uri="{FF2B5EF4-FFF2-40B4-BE49-F238E27FC236}">
                    <a16:creationId xmlns:a16="http://schemas.microsoft.com/office/drawing/2014/main" id="{0FB68F07-772E-4629-8A61-405583254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2" name="Freeform 8">
                <a:extLst>
                  <a:ext uri="{FF2B5EF4-FFF2-40B4-BE49-F238E27FC236}">
                    <a16:creationId xmlns:a16="http://schemas.microsoft.com/office/drawing/2014/main" id="{171702FF-8A66-4576-99E0-BDC7F66921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3" name="Freeform 9">
                <a:extLst>
                  <a:ext uri="{FF2B5EF4-FFF2-40B4-BE49-F238E27FC236}">
                    <a16:creationId xmlns:a16="http://schemas.microsoft.com/office/drawing/2014/main" id="{219C2ADE-5C69-47AA-8D54-BE49D729F8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4" name="Freeform 10">
                <a:extLst>
                  <a:ext uri="{FF2B5EF4-FFF2-40B4-BE49-F238E27FC236}">
                    <a16:creationId xmlns:a16="http://schemas.microsoft.com/office/drawing/2014/main" id="{C487C228-6327-47B1-9104-758366F378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5" name="Freeform 11">
                <a:extLst>
                  <a:ext uri="{FF2B5EF4-FFF2-40B4-BE49-F238E27FC236}">
                    <a16:creationId xmlns:a16="http://schemas.microsoft.com/office/drawing/2014/main" id="{60D29978-A75A-4AD7-9CC0-4D7B319F6A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6" name="Freeform 12">
                <a:extLst>
                  <a:ext uri="{FF2B5EF4-FFF2-40B4-BE49-F238E27FC236}">
                    <a16:creationId xmlns:a16="http://schemas.microsoft.com/office/drawing/2014/main" id="{98663D8F-6AE3-4218-8182-DAE2492F17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7" name="Freeform 13">
                <a:extLst>
                  <a:ext uri="{FF2B5EF4-FFF2-40B4-BE49-F238E27FC236}">
                    <a16:creationId xmlns:a16="http://schemas.microsoft.com/office/drawing/2014/main" id="{014E41A5-C714-4745-9686-32FB4E4365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8" name="Freeform 14">
                <a:extLst>
                  <a:ext uri="{FF2B5EF4-FFF2-40B4-BE49-F238E27FC236}">
                    <a16:creationId xmlns:a16="http://schemas.microsoft.com/office/drawing/2014/main" id="{EDE53C48-191C-4CFD-AB1D-FB59BFB483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9" name="Freeform 15">
                <a:extLst>
                  <a:ext uri="{FF2B5EF4-FFF2-40B4-BE49-F238E27FC236}">
                    <a16:creationId xmlns:a16="http://schemas.microsoft.com/office/drawing/2014/main" id="{9A3D5918-3D8D-466A-8957-6DCC2A825C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0" name="Line 16">
                <a:extLst>
                  <a:ext uri="{FF2B5EF4-FFF2-40B4-BE49-F238E27FC236}">
                    <a16:creationId xmlns:a16="http://schemas.microsoft.com/office/drawing/2014/main" id="{654EFECB-3569-4BBF-9D95-4ACD81E62C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511" name="Freeform 17">
                <a:extLst>
                  <a:ext uri="{FF2B5EF4-FFF2-40B4-BE49-F238E27FC236}">
                    <a16:creationId xmlns:a16="http://schemas.microsoft.com/office/drawing/2014/main" id="{E56DFCE7-4DFC-4858-97A4-ABAF50983F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8" name="Freeform 18">
                <a:extLst>
                  <a:ext uri="{FF2B5EF4-FFF2-40B4-BE49-F238E27FC236}">
                    <a16:creationId xmlns:a16="http://schemas.microsoft.com/office/drawing/2014/main" id="{DCF8ABF1-40B7-44F4-A1BC-1E848A3835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9" name="Freeform 19">
                <a:extLst>
                  <a:ext uri="{FF2B5EF4-FFF2-40B4-BE49-F238E27FC236}">
                    <a16:creationId xmlns:a16="http://schemas.microsoft.com/office/drawing/2014/main" id="{60D92462-1463-4854-9F70-C7B777DEF1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0" name="Freeform 20">
                <a:extLst>
                  <a:ext uri="{FF2B5EF4-FFF2-40B4-BE49-F238E27FC236}">
                    <a16:creationId xmlns:a16="http://schemas.microsoft.com/office/drawing/2014/main" id="{686E16F7-2865-4453-AC56-DC876A5B8E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1" name="Rectangle 21">
                <a:extLst>
                  <a:ext uri="{FF2B5EF4-FFF2-40B4-BE49-F238E27FC236}">
                    <a16:creationId xmlns:a16="http://schemas.microsoft.com/office/drawing/2014/main" id="{ADB22857-7E4E-478F-9352-4890B7A5B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71" name="Freeform 22">
                <a:extLst>
                  <a:ext uri="{FF2B5EF4-FFF2-40B4-BE49-F238E27FC236}">
                    <a16:creationId xmlns:a16="http://schemas.microsoft.com/office/drawing/2014/main" id="{450AB6CE-E6F8-4D31-9ED2-5C5408A72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2" name="Freeform 23">
                <a:extLst>
                  <a:ext uri="{FF2B5EF4-FFF2-40B4-BE49-F238E27FC236}">
                    <a16:creationId xmlns:a16="http://schemas.microsoft.com/office/drawing/2014/main" id="{C2627500-57B7-4F39-9460-E1CE42718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0" name="Freeform 24">
                <a:extLst>
                  <a:ext uri="{FF2B5EF4-FFF2-40B4-BE49-F238E27FC236}">
                    <a16:creationId xmlns:a16="http://schemas.microsoft.com/office/drawing/2014/main" id="{863C2166-F2F9-4CCF-9FC2-91A768C035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4" name="Freeform 25">
                <a:extLst>
                  <a:ext uri="{FF2B5EF4-FFF2-40B4-BE49-F238E27FC236}">
                    <a16:creationId xmlns:a16="http://schemas.microsoft.com/office/drawing/2014/main" id="{F40FC89F-F227-4970-86FB-7A17897404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5" name="Freeform 26">
                <a:extLst>
                  <a:ext uri="{FF2B5EF4-FFF2-40B4-BE49-F238E27FC236}">
                    <a16:creationId xmlns:a16="http://schemas.microsoft.com/office/drawing/2014/main" id="{468468EA-0FA9-44EB-B2C1-6893ABFACF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2" name="Freeform 27">
                <a:extLst>
                  <a:ext uri="{FF2B5EF4-FFF2-40B4-BE49-F238E27FC236}">
                    <a16:creationId xmlns:a16="http://schemas.microsoft.com/office/drawing/2014/main" id="{A503597C-CCAD-49B3-BAFA-F4D71D817C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4" name="Freeform 28">
                <a:extLst>
                  <a:ext uri="{FF2B5EF4-FFF2-40B4-BE49-F238E27FC236}">
                    <a16:creationId xmlns:a16="http://schemas.microsoft.com/office/drawing/2014/main" id="{8B22EA19-D703-4E10-B794-58D6FF78ED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2" name="Freeform 29">
                <a:extLst>
                  <a:ext uri="{FF2B5EF4-FFF2-40B4-BE49-F238E27FC236}">
                    <a16:creationId xmlns:a16="http://schemas.microsoft.com/office/drawing/2014/main" id="{19FC3869-8130-40B9-9DF8-C269F5EDB1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3" name="Freeform 30">
                <a:extLst>
                  <a:ext uri="{FF2B5EF4-FFF2-40B4-BE49-F238E27FC236}">
                    <a16:creationId xmlns:a16="http://schemas.microsoft.com/office/drawing/2014/main" id="{471DF0DF-0D8D-4BF4-B0FC-0C828813E8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4" name="Freeform 31">
                <a:extLst>
                  <a:ext uri="{FF2B5EF4-FFF2-40B4-BE49-F238E27FC236}">
                    <a16:creationId xmlns:a16="http://schemas.microsoft.com/office/drawing/2014/main" id="{DF28C461-B139-4B6F-B409-26F9E31584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515" name="Group 255">
              <a:extLst>
                <a:ext uri="{FF2B5EF4-FFF2-40B4-BE49-F238E27FC236}">
                  <a16:creationId xmlns:a16="http://schemas.microsoft.com/office/drawing/2014/main" id="{38B3C18F-4FA0-40BA-B7A3-60A37711F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516" name="Freeform 32">
                <a:extLst>
                  <a:ext uri="{FF2B5EF4-FFF2-40B4-BE49-F238E27FC236}">
                    <a16:creationId xmlns:a16="http://schemas.microsoft.com/office/drawing/2014/main" id="{111C211C-7FAF-452A-AAFC-C664199EA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7" name="Freeform 33">
                <a:extLst>
                  <a:ext uri="{FF2B5EF4-FFF2-40B4-BE49-F238E27FC236}">
                    <a16:creationId xmlns:a16="http://schemas.microsoft.com/office/drawing/2014/main" id="{3325D432-947F-4BC5-B6C4-CD6C8180A6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8" name="Freeform 34">
                <a:extLst>
                  <a:ext uri="{FF2B5EF4-FFF2-40B4-BE49-F238E27FC236}">
                    <a16:creationId xmlns:a16="http://schemas.microsoft.com/office/drawing/2014/main" id="{C9F22CCB-3D63-42A9-917E-1677E92E04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9" name="Freeform 35">
                <a:extLst>
                  <a:ext uri="{FF2B5EF4-FFF2-40B4-BE49-F238E27FC236}">
                    <a16:creationId xmlns:a16="http://schemas.microsoft.com/office/drawing/2014/main" id="{2BD44110-60CE-420C-9195-A26160C5B3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0" name="Freeform 36">
                <a:extLst>
                  <a:ext uri="{FF2B5EF4-FFF2-40B4-BE49-F238E27FC236}">
                    <a16:creationId xmlns:a16="http://schemas.microsoft.com/office/drawing/2014/main" id="{FD0647CE-B225-45C3-A3FF-B2B2F008A0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1" name="Freeform 37">
                <a:extLst>
                  <a:ext uri="{FF2B5EF4-FFF2-40B4-BE49-F238E27FC236}">
                    <a16:creationId xmlns:a16="http://schemas.microsoft.com/office/drawing/2014/main" id="{88472412-E163-4BB9-9D32-963604F346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2" name="Freeform 38">
                <a:extLst>
                  <a:ext uri="{FF2B5EF4-FFF2-40B4-BE49-F238E27FC236}">
                    <a16:creationId xmlns:a16="http://schemas.microsoft.com/office/drawing/2014/main" id="{F20CE1F8-C3D0-4B3A-85F6-DA59AA8908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3" name="Freeform 39">
                <a:extLst>
                  <a:ext uri="{FF2B5EF4-FFF2-40B4-BE49-F238E27FC236}">
                    <a16:creationId xmlns:a16="http://schemas.microsoft.com/office/drawing/2014/main" id="{706C22A0-01DE-486E-B0A9-66F5E7F46C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4" name="Freeform 40">
                <a:extLst>
                  <a:ext uri="{FF2B5EF4-FFF2-40B4-BE49-F238E27FC236}">
                    <a16:creationId xmlns:a16="http://schemas.microsoft.com/office/drawing/2014/main" id="{E3EA80D9-86C1-4171-A66F-DA17AF525F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5" name="Rectangle 41">
                <a:extLst>
                  <a:ext uri="{FF2B5EF4-FFF2-40B4-BE49-F238E27FC236}">
                    <a16:creationId xmlns:a16="http://schemas.microsoft.com/office/drawing/2014/main" id="{025C50E7-1ACD-40F2-B61B-8C581A028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26" name="Picture 2">
            <a:extLst>
              <a:ext uri="{FF2B5EF4-FFF2-40B4-BE49-F238E27FC236}">
                <a16:creationId xmlns:a16="http://schemas.microsoft.com/office/drawing/2014/main" id="{07D54E63-6018-454A-93F0-E71F2CAF7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1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99" name="Group 298">
            <a:extLst>
              <a:ext uri="{FF2B5EF4-FFF2-40B4-BE49-F238E27FC236}">
                <a16:creationId xmlns:a16="http://schemas.microsoft.com/office/drawing/2014/main" id="{B76DCF88-9FB4-41A5-9112-2DACF647A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53888" cy="6858001"/>
            <a:chOff x="-14288" y="0"/>
            <a:chExt cx="12053888" cy="6858001"/>
          </a:xfrm>
        </p:grpSpPr>
        <p:grpSp>
          <p:nvGrpSpPr>
            <p:cNvPr id="527" name="Group 300">
              <a:extLst>
                <a:ext uri="{FF2B5EF4-FFF2-40B4-BE49-F238E27FC236}">
                  <a16:creationId xmlns:a16="http://schemas.microsoft.com/office/drawing/2014/main" id="{06F7EFA6-48F2-420F-82CA-8AA802FA6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528" name="Rectangle 5">
                <a:extLst>
                  <a:ext uri="{FF2B5EF4-FFF2-40B4-BE49-F238E27FC236}">
                    <a16:creationId xmlns:a16="http://schemas.microsoft.com/office/drawing/2014/main" id="{FA452E88-1FB3-4289-86E4-B0BB1AAE01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529" name="Freeform 6">
                <a:extLst>
                  <a:ext uri="{FF2B5EF4-FFF2-40B4-BE49-F238E27FC236}">
                    <a16:creationId xmlns:a16="http://schemas.microsoft.com/office/drawing/2014/main" id="{66CFC533-08E0-41AA-B2AD-36657A395C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0" name="Freeform 7">
                <a:extLst>
                  <a:ext uri="{FF2B5EF4-FFF2-40B4-BE49-F238E27FC236}">
                    <a16:creationId xmlns:a16="http://schemas.microsoft.com/office/drawing/2014/main" id="{0FD3CE26-31AC-4694-B3E9-1F7D2CFB2B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1" name="Freeform 8">
                <a:extLst>
                  <a:ext uri="{FF2B5EF4-FFF2-40B4-BE49-F238E27FC236}">
                    <a16:creationId xmlns:a16="http://schemas.microsoft.com/office/drawing/2014/main" id="{3CA89DE8-5A37-4596-9C19-4D2A3D173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2" name="Freeform 9">
                <a:extLst>
                  <a:ext uri="{FF2B5EF4-FFF2-40B4-BE49-F238E27FC236}">
                    <a16:creationId xmlns:a16="http://schemas.microsoft.com/office/drawing/2014/main" id="{8C5D5490-BF3C-4679-B5F2-9E10CA0FDD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3" name="Freeform 10">
                <a:extLst>
                  <a:ext uri="{FF2B5EF4-FFF2-40B4-BE49-F238E27FC236}">
                    <a16:creationId xmlns:a16="http://schemas.microsoft.com/office/drawing/2014/main" id="{E2BB4F68-4B11-40C7-B70D-507E302B36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4" name="Freeform 11">
                <a:extLst>
                  <a:ext uri="{FF2B5EF4-FFF2-40B4-BE49-F238E27FC236}">
                    <a16:creationId xmlns:a16="http://schemas.microsoft.com/office/drawing/2014/main" id="{D32DD7E7-30ED-4C44-9AFB-D641492C62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5" name="Freeform 12">
                <a:extLst>
                  <a:ext uri="{FF2B5EF4-FFF2-40B4-BE49-F238E27FC236}">
                    <a16:creationId xmlns:a16="http://schemas.microsoft.com/office/drawing/2014/main" id="{5A35898D-93D3-414D-9414-6E9948BFD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6" name="Freeform 13">
                <a:extLst>
                  <a:ext uri="{FF2B5EF4-FFF2-40B4-BE49-F238E27FC236}">
                    <a16:creationId xmlns:a16="http://schemas.microsoft.com/office/drawing/2014/main" id="{CCBD18B2-885C-4D39-BBF8-B25BD6240B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7" name="Freeform 14">
                <a:extLst>
                  <a:ext uri="{FF2B5EF4-FFF2-40B4-BE49-F238E27FC236}">
                    <a16:creationId xmlns:a16="http://schemas.microsoft.com/office/drawing/2014/main" id="{2D7C1B8F-757D-4404-9084-1259E4CF3C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8" name="Freeform 15">
                <a:extLst>
                  <a:ext uri="{FF2B5EF4-FFF2-40B4-BE49-F238E27FC236}">
                    <a16:creationId xmlns:a16="http://schemas.microsoft.com/office/drawing/2014/main" id="{D009D7B4-6B3E-4D8B-B171-DDC7E33C32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9" name="Line 16">
                <a:extLst>
                  <a:ext uri="{FF2B5EF4-FFF2-40B4-BE49-F238E27FC236}">
                    <a16:creationId xmlns:a16="http://schemas.microsoft.com/office/drawing/2014/main" id="{6BA54243-661C-40AB-9752-597FD75719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540" name="Freeform 17">
                <a:extLst>
                  <a:ext uri="{FF2B5EF4-FFF2-40B4-BE49-F238E27FC236}">
                    <a16:creationId xmlns:a16="http://schemas.microsoft.com/office/drawing/2014/main" id="{2024F2C0-F211-4AB1-8B2C-4583C88381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1" name="Freeform 18">
                <a:extLst>
                  <a:ext uri="{FF2B5EF4-FFF2-40B4-BE49-F238E27FC236}">
                    <a16:creationId xmlns:a16="http://schemas.microsoft.com/office/drawing/2014/main" id="{ECA788FB-1175-4565-B00C-DCABADC612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2" name="Freeform 19">
                <a:extLst>
                  <a:ext uri="{FF2B5EF4-FFF2-40B4-BE49-F238E27FC236}">
                    <a16:creationId xmlns:a16="http://schemas.microsoft.com/office/drawing/2014/main" id="{12CF18FB-9E24-4B69-B810-97A5C90808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3" name="Freeform 20">
                <a:extLst>
                  <a:ext uri="{FF2B5EF4-FFF2-40B4-BE49-F238E27FC236}">
                    <a16:creationId xmlns:a16="http://schemas.microsoft.com/office/drawing/2014/main" id="{D734BB2E-A007-4F54-A7BB-0F4EE9D2F0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4" name="Rectangle 21">
                <a:extLst>
                  <a:ext uri="{FF2B5EF4-FFF2-40B4-BE49-F238E27FC236}">
                    <a16:creationId xmlns:a16="http://schemas.microsoft.com/office/drawing/2014/main" id="{7E290049-75AE-43A0-8203-D68C6B7C02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545" name="Freeform 22">
                <a:extLst>
                  <a:ext uri="{FF2B5EF4-FFF2-40B4-BE49-F238E27FC236}">
                    <a16:creationId xmlns:a16="http://schemas.microsoft.com/office/drawing/2014/main" id="{CBAD5CE6-5699-4759-B1B6-EF20457BF6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6" name="Freeform 23">
                <a:extLst>
                  <a:ext uri="{FF2B5EF4-FFF2-40B4-BE49-F238E27FC236}">
                    <a16:creationId xmlns:a16="http://schemas.microsoft.com/office/drawing/2014/main" id="{69C07EED-FD36-4060-A9A8-4E49F5ECDC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7" name="Freeform 24">
                <a:extLst>
                  <a:ext uri="{FF2B5EF4-FFF2-40B4-BE49-F238E27FC236}">
                    <a16:creationId xmlns:a16="http://schemas.microsoft.com/office/drawing/2014/main" id="{7ED02DC3-00A5-45D0-94C5-31252B5BFB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8" name="Freeform 25">
                <a:extLst>
                  <a:ext uri="{FF2B5EF4-FFF2-40B4-BE49-F238E27FC236}">
                    <a16:creationId xmlns:a16="http://schemas.microsoft.com/office/drawing/2014/main" id="{FBB1DD7B-20A9-4CE4-8C3F-4BACA4B15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9" name="Freeform 26">
                <a:extLst>
                  <a:ext uri="{FF2B5EF4-FFF2-40B4-BE49-F238E27FC236}">
                    <a16:creationId xmlns:a16="http://schemas.microsoft.com/office/drawing/2014/main" id="{9212DCB8-6894-4996-A625-BD88764798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0" name="Freeform 27">
                <a:extLst>
                  <a:ext uri="{FF2B5EF4-FFF2-40B4-BE49-F238E27FC236}">
                    <a16:creationId xmlns:a16="http://schemas.microsoft.com/office/drawing/2014/main" id="{2780A787-D6A2-488F-8216-5042F5F4E7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1" name="Freeform 28">
                <a:extLst>
                  <a:ext uri="{FF2B5EF4-FFF2-40B4-BE49-F238E27FC236}">
                    <a16:creationId xmlns:a16="http://schemas.microsoft.com/office/drawing/2014/main" id="{B7C6F9B6-0207-4245-A568-F1D5C1F93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2" name="Freeform 29">
                <a:extLst>
                  <a:ext uri="{FF2B5EF4-FFF2-40B4-BE49-F238E27FC236}">
                    <a16:creationId xmlns:a16="http://schemas.microsoft.com/office/drawing/2014/main" id="{EC03E80E-65E6-43D2-800C-D3E5CEF16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3" name="Freeform 30">
                <a:extLst>
                  <a:ext uri="{FF2B5EF4-FFF2-40B4-BE49-F238E27FC236}">
                    <a16:creationId xmlns:a16="http://schemas.microsoft.com/office/drawing/2014/main" id="{7B132E67-47FB-491E-98DA-D28ADE8D17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9" name="Freeform 31">
                <a:extLst>
                  <a:ext uri="{FF2B5EF4-FFF2-40B4-BE49-F238E27FC236}">
                    <a16:creationId xmlns:a16="http://schemas.microsoft.com/office/drawing/2014/main" id="{6512933D-AB97-4D6F-86DA-6AAEB9F73A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554" name="Group 301">
              <a:extLst>
                <a:ext uri="{FF2B5EF4-FFF2-40B4-BE49-F238E27FC236}">
                  <a16:creationId xmlns:a16="http://schemas.microsoft.com/office/drawing/2014/main" id="{D2AAD483-B4B4-4901-9C1B-F391F3B10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555" name="Freeform 32">
                <a:extLst>
                  <a:ext uri="{FF2B5EF4-FFF2-40B4-BE49-F238E27FC236}">
                    <a16:creationId xmlns:a16="http://schemas.microsoft.com/office/drawing/2014/main" id="{26CA00F2-52DB-420A-B2CE-622E24493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6" name="Freeform 33">
                <a:extLst>
                  <a:ext uri="{FF2B5EF4-FFF2-40B4-BE49-F238E27FC236}">
                    <a16:creationId xmlns:a16="http://schemas.microsoft.com/office/drawing/2014/main" id="{6D6F23D3-1299-402E-B7E6-EA52450606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7" name="Freeform 34">
                <a:extLst>
                  <a:ext uri="{FF2B5EF4-FFF2-40B4-BE49-F238E27FC236}">
                    <a16:creationId xmlns:a16="http://schemas.microsoft.com/office/drawing/2014/main" id="{680732F5-25A5-4A7F-958D-7F01293BF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8" name="Freeform 35">
                <a:extLst>
                  <a:ext uri="{FF2B5EF4-FFF2-40B4-BE49-F238E27FC236}">
                    <a16:creationId xmlns:a16="http://schemas.microsoft.com/office/drawing/2014/main" id="{20817740-C1CF-458F-9A10-051C0289BF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9" name="Freeform 36">
                <a:extLst>
                  <a:ext uri="{FF2B5EF4-FFF2-40B4-BE49-F238E27FC236}">
                    <a16:creationId xmlns:a16="http://schemas.microsoft.com/office/drawing/2014/main" id="{3BB94575-5155-4DE7-A304-54E256B61D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0" name="Freeform 37">
                <a:extLst>
                  <a:ext uri="{FF2B5EF4-FFF2-40B4-BE49-F238E27FC236}">
                    <a16:creationId xmlns:a16="http://schemas.microsoft.com/office/drawing/2014/main" id="{E887FE25-3092-4CE9-B181-EF67C21BCC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1" name="Freeform 38">
                <a:extLst>
                  <a:ext uri="{FF2B5EF4-FFF2-40B4-BE49-F238E27FC236}">
                    <a16:creationId xmlns:a16="http://schemas.microsoft.com/office/drawing/2014/main" id="{2FE2B836-E249-4A78-AB56-CDB45BDACD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2" name="Freeform 39">
                <a:extLst>
                  <a:ext uri="{FF2B5EF4-FFF2-40B4-BE49-F238E27FC236}">
                    <a16:creationId xmlns:a16="http://schemas.microsoft.com/office/drawing/2014/main" id="{BDE04C1F-8A69-422B-8E02-02FB260221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3" name="Freeform 40">
                <a:extLst>
                  <a:ext uri="{FF2B5EF4-FFF2-40B4-BE49-F238E27FC236}">
                    <a16:creationId xmlns:a16="http://schemas.microsoft.com/office/drawing/2014/main" id="{00208B4E-96A5-46F3-9FF0-C117FA8EE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4" name="Rectangle 41">
                <a:extLst>
                  <a:ext uri="{FF2B5EF4-FFF2-40B4-BE49-F238E27FC236}">
                    <a16:creationId xmlns:a16="http://schemas.microsoft.com/office/drawing/2014/main" id="{B2C8F532-05B8-4D61-A815-E225640B4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OUTCOME: 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Employ strategies for reflection on learning and practice to adjust learning processes for continual improvement.</a:t>
            </a:r>
            <a:br>
              <a:rPr lang="en-US" sz="2500" dirty="0"/>
            </a:br>
            <a:endParaRPr lang="en-US" sz="2500" dirty="0"/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F2E6B5D7-E8BA-4A3C-8F89-AB1C9836A6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507150"/>
              </p:ext>
            </p:extLst>
          </p:nvPr>
        </p:nvGraphicFramePr>
        <p:xfrm>
          <a:off x="1141413" y="2418820"/>
          <a:ext cx="9906000" cy="3677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703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19FA62B-A2C9-49F5-8C45-9D5CDCD72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24E966C-35F3-4DB1-8C23-4BC252E4E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24ADCBC-2A94-4F6E-BC8D-278612B7A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38F45A3E-0BAF-4E7A-AD24-51B345041D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5340FE26-BABB-409C-A32A-B3D10BD235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A9468B59-1984-42C3-88A4-942CF6EF75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F6B5E914-0078-49CC-AD42-C97DC361CD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D18B3F5A-0978-48AE-9360-8ABC8CEABB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27E73F9B-CBFF-473A-9B41-8964B831E9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558218B5-0904-4C19-8935-1A64432BC2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DBCBCB59-A700-4032-AB43-CB06687996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861A9C11-1685-4F09-B995-D5ECAD15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57CCC420-3BF0-4A3E-A4FB-41537B0642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DEFC6D1-15DA-4DDC-8FD1-B7630B8D6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0C6F2EE9-81FE-4B46-9513-6EC7D93012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26DF77E9-F68C-4FE0-864E-A4A4DE3616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9D3495ED-B588-4755-B8BB-18D33E4AC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E76105FE-305A-42A7-B2DD-388B99FAB8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F1883F6E-6FAE-49E2-AE28-02B88BEBF6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8C8A198F-A0AA-455F-ACD5-8587457BDD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E57E155C-0F05-498E-B0E3-33AE15B7E8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3D7FB1D7-F9DB-443D-A2D4-40C46F6975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9EF7FB08-B52A-4C0D-BF32-AC6D91AE9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2A27D708-7911-4EAB-8A9D-E608726B5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40A3E3AC-335B-4EAB-A5D4-E72C8434AB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C4E923E-7CEC-4950-8C12-F40EAE7A36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23A92FB5-3211-4195-8FFA-A8F49F6777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BB88442A-84E1-4264-BD24-B14020F21E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B47AD665-0844-40BF-AE62-BA493929C5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01D8E540-292C-4867-BD21-43910262E9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00C8F50-D632-4BE8-B5BF-8AEAE2D13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7870CC07-8D37-4F4D-A73B-9762FFAB1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06B84BAB-C27B-4804-9496-FDDA7FF6F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45E90447-AF32-4C90-8940-D5EBE9F64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DFD35AB5-2871-471E-87D3-C3C024C31E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60EED77B-C4CD-44DE-B7AA-472CBEE6E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68122908-2E24-4971-A70E-29CFE953E5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43930918-848F-4F70-8C42-426DCCB4D4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7C2C1A0B-06A1-4F89-9A58-66CAB57F1F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F26FAEF0-6EA1-41B4-AC1D-0BC56E43EF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563F085C-A9C1-47AB-9656-468B79DE5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522F6F2-D276-4B44-927D-595B62E8F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CE1A8443-DFAD-4C8E-A1D1-B1FFC23A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7C16C621-4F51-4093-B639-5E04CF0EA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GAINS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6F3C1A-6FB8-41CD-AFF6-69EF0B8FE6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767" r="2" b="2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9A210947-19DD-4D82-9001-EB4FD3CA8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08BA069-8E59-4A52-9D81-F41BB255C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F647F8A-2464-4A5A-BC19-757CDB00F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56E9E8F0-C005-4002-A7CC-050F4E163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F73DD6E-B3F0-4263-B349-EF6F73438A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819862A2-B765-4A89-A229-6D1389781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80B74F06-F12D-48F0-9469-1B41C8676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90B9E938-2C10-4FD4-A44B-AC2C6CCB5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F9EFD92F-C67D-4998-BF9E-78AE28DF5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40A102B9-B463-49AA-80B5-DED0B2E43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D8FE84BD-D175-437D-B860-3715158CF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1577D13D-8777-48FE-8799-57CBDEA2A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DE86DE6-4A59-4BE5-B2C8-CB7C0FB96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5FD7F01E-86AB-47C1-81B1-419856314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953EB852-7AA6-40F7-A805-0FF04FAE8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FA283238-23CF-4994-8E02-4EB5D97D8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AE2F0444-3560-46A9-85C6-AD9C4D70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B69EAEB1-1086-4684-B20B-C6E250A90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4C869530-8A60-4306-BC67-63294F9D5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EEBC3BC8-0066-4FFF-936E-746B47A0C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7951EC55-DA0C-46F0-BF98-427078A66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F40CBDE4-9D9D-471D-9C7E-D000C060B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4E63F3FC-5BCB-400B-8CBB-DB58CF61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CBE4FF3F-9B00-4479-9EC8-BADD8C77E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6BA6A1A3-FE7E-46C6-96C1-693C2E018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114DA81D-9A00-4EB7-A592-23911BB14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DB83C953-DA56-415B-943C-6669B401A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51B3F681-1B14-43A9-AD7C-3337BF646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9FFEE267-6F5A-4942-9CCD-93E0FD72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473DF80-FE50-4F0F-9AF3-BE37ACE6B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D2426B62-A33A-419E-B4DF-42543C4CC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1790CDFA-5E0D-467A-B0CA-637136309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54F41241-7241-4D2A-BDEA-28406C41D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351E54C3-3D62-48EA-A2DC-D1570769C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F08D2F28-5814-4CA4-A46E-C82FE6EF5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D308FFD9-83B2-4D86-8A5B-CE9F07E8E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E6A3BE28-5E73-44F0-AA57-58DAD5DD0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7ACED00D-535A-4494-8BFA-78E58A2D5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0C7D7BCF-768E-4C0D-857A-63BBA8F9B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29401C0B-5EF6-49A6-A9F6-DAC32B3B6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F6DF5234-BC86-4ABB-A7ED-575143C6A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4863625-8438-4877-9681-839C192C6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8A1D47CD-E2C4-4AD2-B105-655BB09052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4D816259-D8E8-4E5C-A2CF-8C8AFB805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6377A258-3874-44DB-99C9-C4EA6F7AA2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A3902333-5178-425F-AA5F-14ABBEDAE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090FF72C-8743-4B55-99A4-E62D6A4B2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BFCE6B39-2A20-4DB5-BA8E-2FA60B460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A9F068E0-CF7F-474D-9118-50619A6E1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CEE9ADFF-5205-4783-ADA2-655A73DB4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B28123C4-0A50-4115-936C-C659A912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09B49DB9-536F-45DE-9352-5095C8D83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43C4B12A-C5E9-47A5-9B04-5D2186A07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A01B0DF5-9122-4E62-BF5B-0CCE0A545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3ED6B441-A89D-4565-949B-4C4AB6DC9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8958" y="2249487"/>
            <a:ext cx="6078453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Knowledge: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knowledge gained from this assessment assignment helps me to be more informed and compassionate professional.  Managerial Potential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WPC #1: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take suggestions and evaluate situations to provide feedback to how to solve an issue.  Problem-Solving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WPC #2: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Communication is important when interacting with others to establish trust with clients.  Persuasion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61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9746327" cy="751367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Career connection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1658679"/>
            <a:ext cx="10256692" cy="35463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Knowledge: 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present myself in a professional manner with clear and respectful communication to build positive relationships.  Customer Service Orientation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WPC #1: 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Listening, as well as, body language are signs of effective communication.  Ask questions if you do not understand someone perception or view.  Communication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WPC #2: 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 Resources Specialist must be detailed oriented, creative, focused, organized and able to meet deadlines effectively Productivity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46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19FA62B-A2C9-49F5-8C45-9D5CDCD72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24E966C-35F3-4DB1-8C23-4BC252E4E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24ADCBC-2A94-4F6E-BC8D-278612B7A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38F45A3E-0BAF-4E7A-AD24-51B345041D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5340FE26-BABB-409C-A32A-B3D10BD235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A9468B59-1984-42C3-88A4-942CF6EF75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F6B5E914-0078-49CC-AD42-C97DC361CD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D18B3F5A-0978-48AE-9360-8ABC8CEABB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27E73F9B-CBFF-473A-9B41-8964B831E9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558218B5-0904-4C19-8935-1A64432BC2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DBCBCB59-A700-4032-AB43-CB06687996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861A9C11-1685-4F09-B995-D5ECAD15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57CCC420-3BF0-4A3E-A4FB-41537B0642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DEFC6D1-15DA-4DDC-8FD1-B7630B8D6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0C6F2EE9-81FE-4B46-9513-6EC7D93012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26DF77E9-F68C-4FE0-864E-A4A4DE3616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9D3495ED-B588-4755-B8BB-18D33E4AC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E76105FE-305A-42A7-B2DD-388B99FAB8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F1883F6E-6FAE-49E2-AE28-02B88BEBF6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8C8A198F-A0AA-455F-ACD5-8587457BDD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E57E155C-0F05-498E-B0E3-33AE15B7E8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3D7FB1D7-F9DB-443D-A2D4-40C46F6975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9EF7FB08-B52A-4C0D-BF32-AC6D91AE9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2A27D708-7911-4EAB-8A9D-E608726B5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40A3E3AC-335B-4EAB-A5D4-E72C8434AB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C4E923E-7CEC-4950-8C12-F40EAE7A36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23A92FB5-3211-4195-8FFA-A8F49F6777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BB88442A-84E1-4264-BD24-B14020F21E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B47AD665-0844-40BF-AE62-BA493929C5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01D8E540-292C-4867-BD21-43910262E9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00C8F50-D632-4BE8-B5BF-8AEAE2D13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7870CC07-8D37-4F4D-A73B-9762FFAB1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06B84BAB-C27B-4804-9496-FDDA7FF6F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45E90447-AF32-4C90-8940-D5EBE9F64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DFD35AB5-2871-471E-87D3-C3C024C31E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60EED77B-C4CD-44DE-B7AA-472CBEE6E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68122908-2E24-4971-A70E-29CFE953E5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43930918-848F-4F70-8C42-426DCCB4D4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7C2C1A0B-06A1-4F89-9A58-66CAB57F1F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F26FAEF0-6EA1-41B4-AC1D-0BC56E43EF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563F085C-A9C1-47AB-9656-468B79DE5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522F6F2-D276-4B44-927D-595B62E8F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CE1A8443-DFAD-4C8E-A1D1-B1FFC23A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7C16C621-4F51-4093-B639-5E04CF0EA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2FC7F9-8E5D-4663-A35B-567FA0A005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344" r="7086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9A210947-19DD-4D82-9001-EB4FD3CA8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08BA069-8E59-4A52-9D81-F41BB255C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F647F8A-2464-4A5A-BC19-757CDB00F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56E9E8F0-C005-4002-A7CC-050F4E163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F73DD6E-B3F0-4263-B349-EF6F73438A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819862A2-B765-4A89-A229-6D1389781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80B74F06-F12D-48F0-9469-1B41C8676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90B9E938-2C10-4FD4-A44B-AC2C6CCB5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F9EFD92F-C67D-4998-BF9E-78AE28DF5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40A102B9-B463-49AA-80B5-DED0B2E43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D8FE84BD-D175-437D-B860-3715158CF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1577D13D-8777-48FE-8799-57CBDEA2A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DE86DE6-4A59-4BE5-B2C8-CB7C0FB96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5FD7F01E-86AB-47C1-81B1-419856314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953EB852-7AA6-40F7-A805-0FF04FAE8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FA283238-23CF-4994-8E02-4EB5D97D8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AE2F0444-3560-46A9-85C6-AD9C4D70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B69EAEB1-1086-4684-B20B-C6E250A90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4C869530-8A60-4306-BC67-63294F9D5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EEBC3BC8-0066-4FFF-936E-746B47A0C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7951EC55-DA0C-46F0-BF98-427078A66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F40CBDE4-9D9D-471D-9C7E-D000C060B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4E63F3FC-5BCB-400B-8CBB-DB58CF61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CBE4FF3F-9B00-4479-9EC8-BADD8C77E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6BA6A1A3-FE7E-46C6-96C1-693C2E018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114DA81D-9A00-4EB7-A592-23911BB14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DB83C953-DA56-415B-943C-6669B401A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51B3F681-1B14-43A9-AD7C-3337BF646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9FFEE267-6F5A-4942-9CCD-93E0FD72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473DF80-FE50-4F0F-9AF3-BE37ACE6B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D2426B62-A33A-419E-B4DF-42543C4CC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1790CDFA-5E0D-467A-B0CA-637136309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54F41241-7241-4D2A-BDEA-28406C41D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351E54C3-3D62-48EA-A2DC-D1570769C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F08D2F28-5814-4CA4-A46E-C82FE6EF5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D308FFD9-83B2-4D86-8A5B-CE9F07E8E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E6A3BE28-5E73-44F0-AA57-58DAD5DD0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7ACED00D-535A-4494-8BFA-78E58A2D5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0C7D7BCF-768E-4C0D-857A-63BBA8F9B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29401C0B-5EF6-49A6-A9F6-DAC32B3B6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F6DF5234-BC86-4ABB-A7ED-575143C6A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4863625-8438-4877-9681-839C192C6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8A1D47CD-E2C4-4AD2-B105-655BB09052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4D816259-D8E8-4E5C-A2CF-8C8AFB805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6377A258-3874-44DB-99C9-C4EA6F7AA2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A3902333-5178-425F-AA5F-14ABBEDAE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090FF72C-8743-4B55-99A4-E62D6A4B2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BFCE6B39-2A20-4DB5-BA8E-2FA60B460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A9F068E0-CF7F-474D-9118-50619A6E1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CEE9ADFF-5205-4783-ADA2-655A73DB4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B28123C4-0A50-4115-936C-C659A912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09B49DB9-536F-45DE-9352-5095C8D83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43C4B12A-C5E9-47A5-9B04-5D2186A07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A01B0DF5-9122-4E62-BF5B-0CCE0A545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3ED6B441-A89D-4565-949B-4C4AB6DC9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8958" y="2249487"/>
            <a:ext cx="6078453" cy="354171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indent="-2286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ePortfolio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a professional presentation of your written, technological, and informational literacy within your studies.  A measurement of knowledge, abilities, and skills to understanding conceptual topics of which they employ.</a:t>
            </a:r>
          </a:p>
          <a:p>
            <a:pPr marL="0" marR="0" indent="-2286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2286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need to understand the outcomes and related assignments in my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ePortfolio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because it shows creditability to its topics of important necessary information applications.</a:t>
            </a:r>
          </a:p>
          <a:p>
            <a:pPr marL="0" marR="0" indent="-2286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2286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ePortfolio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 something similar can be used for my future career by measuring my progress and professional translation of documents and presentations.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51251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84BD33C8405441AB2F3DDAB317F178" ma:contentTypeVersion="7" ma:contentTypeDescription="Create a new document." ma:contentTypeScope="" ma:versionID="e37df95acd1ea792a7d7078733417c64">
  <xsd:schema xmlns:xsd="http://www.w3.org/2001/XMLSchema" xmlns:xs="http://www.w3.org/2001/XMLSchema" xmlns:p="http://schemas.microsoft.com/office/2006/metadata/properties" xmlns:ns3="5934c0ac-03c2-49e8-ab38-84f5375c3efd" xmlns:ns4="4d7d467e-7b32-4c50-a89d-00bd3e5b5426" targetNamespace="http://schemas.microsoft.com/office/2006/metadata/properties" ma:root="true" ma:fieldsID="957d5878c928f191f195f73ec554d261" ns3:_="" ns4:_="">
    <xsd:import namespace="5934c0ac-03c2-49e8-ab38-84f5375c3efd"/>
    <xsd:import namespace="4d7d467e-7b32-4c50-a89d-00bd3e5b54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4c0ac-03c2-49e8-ab38-84f5375c3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7d467e-7b32-4c50-a89d-00bd3e5b542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DB2797-FE09-4B33-8F18-F3F431563F7E}">
  <ds:schemaRefs>
    <ds:schemaRef ds:uri="http://schemas.microsoft.com/office/2006/metadata/properties"/>
    <ds:schemaRef ds:uri="5934c0ac-03c2-49e8-ab38-84f5375c3efd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4d7d467e-7b32-4c50-a89d-00bd3e5b5426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734952-B225-4EAA-B80E-3BACE40862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414363-5FC3-4D85-86CF-2C48F67359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34c0ac-03c2-49e8-ab38-84f5375c3efd"/>
    <ds:schemaRef ds:uri="4d7d467e-7b32-4c50-a89d-00bd3e5b54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601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Symbol</vt:lpstr>
      <vt:lpstr>Times New Roman</vt:lpstr>
      <vt:lpstr>Tw Cen MT</vt:lpstr>
      <vt:lpstr>Circuit</vt:lpstr>
      <vt:lpstr>Eportfolio presentation</vt:lpstr>
      <vt:lpstr>Outcome:  Transfer knowledge and skills acquired in formal learning and life experience to new situations</vt:lpstr>
      <vt:lpstr>GAINS</vt:lpstr>
      <vt:lpstr>Career connection</vt:lpstr>
      <vt:lpstr>OUTCOME: Employ strategies for reflection on learning and practice to adjust learning processes for continual improvement. </vt:lpstr>
      <vt:lpstr>GAINS</vt:lpstr>
      <vt:lpstr>Career connection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Eportfolio presentation</dc:title>
  <dc:creator>ri.bowman.yolanda.m</dc:creator>
  <cp:lastModifiedBy>ri.bowman.yolanda.m</cp:lastModifiedBy>
  <cp:revision>6</cp:revision>
  <dcterms:created xsi:type="dcterms:W3CDTF">2020-08-19T01:19:53Z</dcterms:created>
  <dcterms:modified xsi:type="dcterms:W3CDTF">2020-08-23T22:20:06Z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0x0101002084BD33C8405441AB2F3DDAB317F178</vt:lpwstr>
  </property>
</Properties>
</file>