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handoutMasterIdLst>
    <p:handoutMasterId r:id="rId17"/>
  </p:handoutMasterIdLst>
  <p:sldIdLst>
    <p:sldId id="256" r:id="rId5"/>
    <p:sldId id="269" r:id="rId6"/>
    <p:sldId id="270" r:id="rId7"/>
    <p:sldId id="276" r:id="rId8"/>
    <p:sldId id="271" r:id="rId9"/>
    <p:sldId id="272" r:id="rId10"/>
    <p:sldId id="262" r:id="rId11"/>
    <p:sldId id="273" r:id="rId12"/>
    <p:sldId id="263" r:id="rId13"/>
    <p:sldId id="274" r:id="rId14"/>
    <p:sldId id="275" r:id="rId15"/>
    <p:sldId id="266"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82" d="100"/>
          <a:sy n="82" d="100"/>
        </p:scale>
        <p:origin x="96"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8E0325-47B6-42E9-87DC-0EDEF3C1EB96}"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281AAFDA-24FB-4237-BF59-5E03AA8DAB3A}">
      <dgm:prSet/>
      <dgm:spPr/>
      <dgm:t>
        <a:bodyPr/>
        <a:lstStyle/>
        <a:p>
          <a:r>
            <a:rPr lang="en-US" b="1" dirty="0">
              <a:solidFill>
                <a:schemeClr val="tx1"/>
              </a:solidFill>
            </a:rPr>
            <a:t>Human Resources Specialist</a:t>
          </a:r>
        </a:p>
      </dgm:t>
    </dgm:pt>
    <dgm:pt modelId="{D390990C-C22B-404E-B8C4-7128318EB4C4}" type="parTrans" cxnId="{D1FB6C11-067C-4996-9BB2-3BEC7D1880DC}">
      <dgm:prSet/>
      <dgm:spPr/>
      <dgm:t>
        <a:bodyPr/>
        <a:lstStyle/>
        <a:p>
          <a:endParaRPr lang="en-US"/>
        </a:p>
      </dgm:t>
    </dgm:pt>
    <dgm:pt modelId="{BCEBDF5F-1EB7-49D8-80A5-0A4CAF051DB3}" type="sibTrans" cxnId="{D1FB6C11-067C-4996-9BB2-3BEC7D1880DC}">
      <dgm:prSet/>
      <dgm:spPr/>
      <dgm:t>
        <a:bodyPr/>
        <a:lstStyle/>
        <a:p>
          <a:endParaRPr lang="en-US"/>
        </a:p>
      </dgm:t>
    </dgm:pt>
    <dgm:pt modelId="{5CC53E04-79B9-42FD-9939-FA34805CA513}">
      <dgm:prSet/>
      <dgm:spPr/>
      <dgm:t>
        <a:bodyPr/>
        <a:lstStyle/>
        <a:p>
          <a:pPr algn="ctr"/>
          <a:r>
            <a:rPr lang="en-US" b="1" dirty="0">
              <a:solidFill>
                <a:schemeClr val="tx1"/>
              </a:solidFill>
            </a:rPr>
            <a:t>Technology</a:t>
          </a:r>
        </a:p>
      </dgm:t>
    </dgm:pt>
    <dgm:pt modelId="{4B157ED8-E54C-43F5-9456-D761ECAE198F}" type="parTrans" cxnId="{0E99F66A-2760-4903-BD43-95A9F72D1F13}">
      <dgm:prSet/>
      <dgm:spPr/>
      <dgm:t>
        <a:bodyPr/>
        <a:lstStyle/>
        <a:p>
          <a:endParaRPr lang="en-US"/>
        </a:p>
      </dgm:t>
    </dgm:pt>
    <dgm:pt modelId="{0A8CA64B-E4CD-498F-9A38-CBCF05558615}" type="sibTrans" cxnId="{0E99F66A-2760-4903-BD43-95A9F72D1F13}">
      <dgm:prSet/>
      <dgm:spPr/>
      <dgm:t>
        <a:bodyPr/>
        <a:lstStyle/>
        <a:p>
          <a:endParaRPr lang="en-US"/>
        </a:p>
      </dgm:t>
    </dgm:pt>
    <dgm:pt modelId="{3871EE0C-2F39-4153-8686-C186B9D9E3DF}">
      <dgm:prSet/>
      <dgm:spPr/>
      <dgm:t>
        <a:bodyPr/>
        <a:lstStyle/>
        <a:p>
          <a:pPr algn="ctr"/>
          <a:r>
            <a:rPr lang="en-US" b="1" dirty="0">
              <a:solidFill>
                <a:schemeClr val="tx1"/>
              </a:solidFill>
            </a:rPr>
            <a:t>Business Knowledge</a:t>
          </a:r>
        </a:p>
      </dgm:t>
    </dgm:pt>
    <dgm:pt modelId="{9ABC333F-3AC5-4CA4-B552-F4B4553D9EC4}" type="parTrans" cxnId="{222188B6-E30D-4FFE-AC20-E19E739D55E4}">
      <dgm:prSet/>
      <dgm:spPr/>
      <dgm:t>
        <a:bodyPr/>
        <a:lstStyle/>
        <a:p>
          <a:endParaRPr lang="en-US"/>
        </a:p>
      </dgm:t>
    </dgm:pt>
    <dgm:pt modelId="{5D41E978-EC5E-4B1D-904A-1ABA296E1DE8}" type="sibTrans" cxnId="{222188B6-E30D-4FFE-AC20-E19E739D55E4}">
      <dgm:prSet/>
      <dgm:spPr/>
      <dgm:t>
        <a:bodyPr/>
        <a:lstStyle/>
        <a:p>
          <a:endParaRPr lang="en-US"/>
        </a:p>
      </dgm:t>
    </dgm:pt>
    <dgm:pt modelId="{85215FA5-4AC9-4979-8FDD-38BECF6A4BD5}">
      <dgm:prSet/>
      <dgm:spPr/>
      <dgm:t>
        <a:bodyPr/>
        <a:lstStyle/>
        <a:p>
          <a:pPr algn="ctr"/>
          <a:r>
            <a:rPr lang="en-US" b="1" dirty="0">
              <a:solidFill>
                <a:schemeClr val="tx1"/>
              </a:solidFill>
            </a:rPr>
            <a:t>Analytics</a:t>
          </a:r>
        </a:p>
      </dgm:t>
    </dgm:pt>
    <dgm:pt modelId="{DD831B53-EA57-4B19-83F9-37327A52CCDD}" type="parTrans" cxnId="{B4DD9FF9-BE45-4C17-AF0F-DE3DACB69F00}">
      <dgm:prSet/>
      <dgm:spPr/>
      <dgm:t>
        <a:bodyPr/>
        <a:lstStyle/>
        <a:p>
          <a:endParaRPr lang="en-US"/>
        </a:p>
      </dgm:t>
    </dgm:pt>
    <dgm:pt modelId="{4D8F8343-EB72-476C-9198-8A95CC8DAFF1}" type="sibTrans" cxnId="{B4DD9FF9-BE45-4C17-AF0F-DE3DACB69F00}">
      <dgm:prSet/>
      <dgm:spPr/>
      <dgm:t>
        <a:bodyPr/>
        <a:lstStyle/>
        <a:p>
          <a:endParaRPr lang="en-US"/>
        </a:p>
      </dgm:t>
    </dgm:pt>
    <dgm:pt modelId="{060E623E-AE63-4520-ACE5-AE7423197FD2}">
      <dgm:prSet/>
      <dgm:spPr/>
      <dgm:t>
        <a:bodyPr/>
        <a:lstStyle/>
        <a:p>
          <a:pPr algn="ctr"/>
          <a:r>
            <a:rPr lang="en-US" b="1" dirty="0">
              <a:solidFill>
                <a:schemeClr val="tx1"/>
              </a:solidFill>
            </a:rPr>
            <a:t>Research and Writing </a:t>
          </a:r>
        </a:p>
      </dgm:t>
    </dgm:pt>
    <dgm:pt modelId="{A3C624DC-5EA9-41D5-9111-9127CB655664}" type="parTrans" cxnId="{79D6C59D-EC92-4EDA-A488-DDCDDC7F849E}">
      <dgm:prSet/>
      <dgm:spPr/>
      <dgm:t>
        <a:bodyPr/>
        <a:lstStyle/>
        <a:p>
          <a:endParaRPr lang="en-US"/>
        </a:p>
      </dgm:t>
    </dgm:pt>
    <dgm:pt modelId="{EF596B38-39EB-4C14-ADCF-B9655AF8E3DE}" type="sibTrans" cxnId="{79D6C59D-EC92-4EDA-A488-DDCDDC7F849E}">
      <dgm:prSet/>
      <dgm:spPr/>
      <dgm:t>
        <a:bodyPr/>
        <a:lstStyle/>
        <a:p>
          <a:endParaRPr lang="en-US"/>
        </a:p>
      </dgm:t>
    </dgm:pt>
    <dgm:pt modelId="{938DFACC-9B46-4AD5-91E8-871D6FE16F36}">
      <dgm:prSet/>
      <dgm:spPr/>
      <dgm:t>
        <a:bodyPr/>
        <a:lstStyle/>
        <a:p>
          <a:pPr algn="ctr"/>
          <a:r>
            <a:rPr lang="en-US" b="1" dirty="0">
              <a:solidFill>
                <a:schemeClr val="tx1"/>
              </a:solidFill>
            </a:rPr>
            <a:t>Sociology</a:t>
          </a:r>
        </a:p>
      </dgm:t>
    </dgm:pt>
    <dgm:pt modelId="{6D74D94C-126D-403C-A526-55F59E041E87}" type="parTrans" cxnId="{B9E05BDA-20B2-41F2-8292-45CF2B965C16}">
      <dgm:prSet/>
      <dgm:spPr/>
      <dgm:t>
        <a:bodyPr/>
        <a:lstStyle/>
        <a:p>
          <a:endParaRPr lang="en-US"/>
        </a:p>
      </dgm:t>
    </dgm:pt>
    <dgm:pt modelId="{59739697-73C2-4E93-B162-58932736FF17}" type="sibTrans" cxnId="{B9E05BDA-20B2-41F2-8292-45CF2B965C16}">
      <dgm:prSet/>
      <dgm:spPr/>
      <dgm:t>
        <a:bodyPr/>
        <a:lstStyle/>
        <a:p>
          <a:endParaRPr lang="en-US"/>
        </a:p>
      </dgm:t>
    </dgm:pt>
    <dgm:pt modelId="{E773A709-E7AA-4FBB-AA4B-B20B3D4AE23D}" type="pres">
      <dgm:prSet presAssocID="{BC8E0325-47B6-42E9-87DC-0EDEF3C1EB96}" presName="linear" presStyleCnt="0">
        <dgm:presLayoutVars>
          <dgm:animLvl val="lvl"/>
          <dgm:resizeHandles val="exact"/>
        </dgm:presLayoutVars>
      </dgm:prSet>
      <dgm:spPr/>
    </dgm:pt>
    <dgm:pt modelId="{D242C695-38D6-4B52-B6AF-D424685F5DF4}" type="pres">
      <dgm:prSet presAssocID="{281AAFDA-24FB-4237-BF59-5E03AA8DAB3A}" presName="parentText" presStyleLbl="node1" presStyleIdx="0" presStyleCnt="6" custLinFactNeighborX="-292">
        <dgm:presLayoutVars>
          <dgm:chMax val="0"/>
          <dgm:bulletEnabled val="1"/>
        </dgm:presLayoutVars>
      </dgm:prSet>
      <dgm:spPr/>
    </dgm:pt>
    <dgm:pt modelId="{5A405C88-D9EC-4802-A452-048904F721DE}" type="pres">
      <dgm:prSet presAssocID="{BCEBDF5F-1EB7-49D8-80A5-0A4CAF051DB3}" presName="spacer" presStyleCnt="0"/>
      <dgm:spPr/>
    </dgm:pt>
    <dgm:pt modelId="{78C6F4A1-9032-4E83-B6DB-865D111058E0}" type="pres">
      <dgm:prSet presAssocID="{5CC53E04-79B9-42FD-9939-FA34805CA513}" presName="parentText" presStyleLbl="node1" presStyleIdx="1" presStyleCnt="6">
        <dgm:presLayoutVars>
          <dgm:chMax val="0"/>
          <dgm:bulletEnabled val="1"/>
        </dgm:presLayoutVars>
      </dgm:prSet>
      <dgm:spPr/>
    </dgm:pt>
    <dgm:pt modelId="{77A5FFF6-EC52-4CEB-8D12-4C465354F5FF}" type="pres">
      <dgm:prSet presAssocID="{0A8CA64B-E4CD-498F-9A38-CBCF05558615}" presName="spacer" presStyleCnt="0"/>
      <dgm:spPr/>
    </dgm:pt>
    <dgm:pt modelId="{54DBDFB7-6BD6-4A82-9BDA-9AD201A427CD}" type="pres">
      <dgm:prSet presAssocID="{060E623E-AE63-4520-ACE5-AE7423197FD2}" presName="parentText" presStyleLbl="node1" presStyleIdx="2" presStyleCnt="6">
        <dgm:presLayoutVars>
          <dgm:chMax val="0"/>
          <dgm:bulletEnabled val="1"/>
        </dgm:presLayoutVars>
      </dgm:prSet>
      <dgm:spPr/>
    </dgm:pt>
    <dgm:pt modelId="{A98E92B6-724D-4262-B32F-256D997046A4}" type="pres">
      <dgm:prSet presAssocID="{EF596B38-39EB-4C14-ADCF-B9655AF8E3DE}" presName="spacer" presStyleCnt="0"/>
      <dgm:spPr/>
    </dgm:pt>
    <dgm:pt modelId="{4F85CD37-4CE1-4884-BC03-3A6D65053EE1}" type="pres">
      <dgm:prSet presAssocID="{3871EE0C-2F39-4153-8686-C186B9D9E3DF}" presName="parentText" presStyleLbl="node1" presStyleIdx="3" presStyleCnt="6">
        <dgm:presLayoutVars>
          <dgm:chMax val="0"/>
          <dgm:bulletEnabled val="1"/>
        </dgm:presLayoutVars>
      </dgm:prSet>
      <dgm:spPr/>
    </dgm:pt>
    <dgm:pt modelId="{85E82DD2-3661-4ADE-A688-76E18F2544AA}" type="pres">
      <dgm:prSet presAssocID="{5D41E978-EC5E-4B1D-904A-1ABA296E1DE8}" presName="spacer" presStyleCnt="0"/>
      <dgm:spPr/>
    </dgm:pt>
    <dgm:pt modelId="{3451CDCA-F60C-4982-8BC0-605CB1CEE4FD}" type="pres">
      <dgm:prSet presAssocID="{938DFACC-9B46-4AD5-91E8-871D6FE16F36}" presName="parentText" presStyleLbl="node1" presStyleIdx="4" presStyleCnt="6">
        <dgm:presLayoutVars>
          <dgm:chMax val="0"/>
          <dgm:bulletEnabled val="1"/>
        </dgm:presLayoutVars>
      </dgm:prSet>
      <dgm:spPr/>
    </dgm:pt>
    <dgm:pt modelId="{6FF17C6E-ACB9-4CFB-8C80-2476934AD416}" type="pres">
      <dgm:prSet presAssocID="{59739697-73C2-4E93-B162-58932736FF17}" presName="spacer" presStyleCnt="0"/>
      <dgm:spPr/>
    </dgm:pt>
    <dgm:pt modelId="{2DAF9111-9CEC-4C2F-A211-6E7E9003ECEE}" type="pres">
      <dgm:prSet presAssocID="{85215FA5-4AC9-4979-8FDD-38BECF6A4BD5}" presName="parentText" presStyleLbl="node1" presStyleIdx="5" presStyleCnt="6" custLinFactNeighborX="-613" custLinFactNeighborY="38162">
        <dgm:presLayoutVars>
          <dgm:chMax val="0"/>
          <dgm:bulletEnabled val="1"/>
        </dgm:presLayoutVars>
      </dgm:prSet>
      <dgm:spPr/>
    </dgm:pt>
  </dgm:ptLst>
  <dgm:cxnLst>
    <dgm:cxn modelId="{D1FB6C11-067C-4996-9BB2-3BEC7D1880DC}" srcId="{BC8E0325-47B6-42E9-87DC-0EDEF3C1EB96}" destId="{281AAFDA-24FB-4237-BF59-5E03AA8DAB3A}" srcOrd="0" destOrd="0" parTransId="{D390990C-C22B-404E-B8C4-7128318EB4C4}" sibTransId="{BCEBDF5F-1EB7-49D8-80A5-0A4CAF051DB3}"/>
    <dgm:cxn modelId="{D672A31C-F111-47EB-9738-0F4B253BEA85}" type="presOf" srcId="{938DFACC-9B46-4AD5-91E8-871D6FE16F36}" destId="{3451CDCA-F60C-4982-8BC0-605CB1CEE4FD}" srcOrd="0" destOrd="0" presId="urn:microsoft.com/office/officeart/2005/8/layout/vList2"/>
    <dgm:cxn modelId="{5E1FEA5B-9212-41CC-B736-BEF46ADD7F95}" type="presOf" srcId="{5CC53E04-79B9-42FD-9939-FA34805CA513}" destId="{78C6F4A1-9032-4E83-B6DB-865D111058E0}" srcOrd="0" destOrd="0" presId="urn:microsoft.com/office/officeart/2005/8/layout/vList2"/>
    <dgm:cxn modelId="{0E99F66A-2760-4903-BD43-95A9F72D1F13}" srcId="{BC8E0325-47B6-42E9-87DC-0EDEF3C1EB96}" destId="{5CC53E04-79B9-42FD-9939-FA34805CA513}" srcOrd="1" destOrd="0" parTransId="{4B157ED8-E54C-43F5-9456-D761ECAE198F}" sibTransId="{0A8CA64B-E4CD-498F-9A38-CBCF05558615}"/>
    <dgm:cxn modelId="{902EC489-97D7-4204-95D0-33E1630E2E9A}" type="presOf" srcId="{BC8E0325-47B6-42E9-87DC-0EDEF3C1EB96}" destId="{E773A709-E7AA-4FBB-AA4B-B20B3D4AE23D}" srcOrd="0" destOrd="0" presId="urn:microsoft.com/office/officeart/2005/8/layout/vList2"/>
    <dgm:cxn modelId="{D7D7EB8D-3D2E-4544-8EB3-DF889083F834}" type="presOf" srcId="{3871EE0C-2F39-4153-8686-C186B9D9E3DF}" destId="{4F85CD37-4CE1-4884-BC03-3A6D65053EE1}" srcOrd="0" destOrd="0" presId="urn:microsoft.com/office/officeart/2005/8/layout/vList2"/>
    <dgm:cxn modelId="{79D6C59D-EC92-4EDA-A488-DDCDDC7F849E}" srcId="{BC8E0325-47B6-42E9-87DC-0EDEF3C1EB96}" destId="{060E623E-AE63-4520-ACE5-AE7423197FD2}" srcOrd="2" destOrd="0" parTransId="{A3C624DC-5EA9-41D5-9111-9127CB655664}" sibTransId="{EF596B38-39EB-4C14-ADCF-B9655AF8E3DE}"/>
    <dgm:cxn modelId="{222188B6-E30D-4FFE-AC20-E19E739D55E4}" srcId="{BC8E0325-47B6-42E9-87DC-0EDEF3C1EB96}" destId="{3871EE0C-2F39-4153-8686-C186B9D9E3DF}" srcOrd="3" destOrd="0" parTransId="{9ABC333F-3AC5-4CA4-B552-F4B4553D9EC4}" sibTransId="{5D41E978-EC5E-4B1D-904A-1ABA296E1DE8}"/>
    <dgm:cxn modelId="{EEE0FCC5-9DD3-4262-A138-177B989D398D}" type="presOf" srcId="{85215FA5-4AC9-4979-8FDD-38BECF6A4BD5}" destId="{2DAF9111-9CEC-4C2F-A211-6E7E9003ECEE}" srcOrd="0" destOrd="0" presId="urn:microsoft.com/office/officeart/2005/8/layout/vList2"/>
    <dgm:cxn modelId="{B9E05BDA-20B2-41F2-8292-45CF2B965C16}" srcId="{BC8E0325-47B6-42E9-87DC-0EDEF3C1EB96}" destId="{938DFACC-9B46-4AD5-91E8-871D6FE16F36}" srcOrd="4" destOrd="0" parTransId="{6D74D94C-126D-403C-A526-55F59E041E87}" sibTransId="{59739697-73C2-4E93-B162-58932736FF17}"/>
    <dgm:cxn modelId="{DB4F8FDE-E03D-4CB3-A10E-C582AB5E1BDD}" type="presOf" srcId="{060E623E-AE63-4520-ACE5-AE7423197FD2}" destId="{54DBDFB7-6BD6-4A82-9BDA-9AD201A427CD}" srcOrd="0" destOrd="0" presId="urn:microsoft.com/office/officeart/2005/8/layout/vList2"/>
    <dgm:cxn modelId="{23A3FDF2-A48F-4170-9668-698602AF1F8A}" type="presOf" srcId="{281AAFDA-24FB-4237-BF59-5E03AA8DAB3A}" destId="{D242C695-38D6-4B52-B6AF-D424685F5DF4}" srcOrd="0" destOrd="0" presId="urn:microsoft.com/office/officeart/2005/8/layout/vList2"/>
    <dgm:cxn modelId="{B4DD9FF9-BE45-4C17-AF0F-DE3DACB69F00}" srcId="{BC8E0325-47B6-42E9-87DC-0EDEF3C1EB96}" destId="{85215FA5-4AC9-4979-8FDD-38BECF6A4BD5}" srcOrd="5" destOrd="0" parTransId="{DD831B53-EA57-4B19-83F9-37327A52CCDD}" sibTransId="{4D8F8343-EB72-476C-9198-8A95CC8DAFF1}"/>
    <dgm:cxn modelId="{23C2DB80-488B-4847-802A-0886F5DF8B96}" type="presParOf" srcId="{E773A709-E7AA-4FBB-AA4B-B20B3D4AE23D}" destId="{D242C695-38D6-4B52-B6AF-D424685F5DF4}" srcOrd="0" destOrd="0" presId="urn:microsoft.com/office/officeart/2005/8/layout/vList2"/>
    <dgm:cxn modelId="{18B83590-6380-4321-B340-402076D5CD55}" type="presParOf" srcId="{E773A709-E7AA-4FBB-AA4B-B20B3D4AE23D}" destId="{5A405C88-D9EC-4802-A452-048904F721DE}" srcOrd="1" destOrd="0" presId="urn:microsoft.com/office/officeart/2005/8/layout/vList2"/>
    <dgm:cxn modelId="{09379ACE-6547-4067-80D6-032E6CC6F96C}" type="presParOf" srcId="{E773A709-E7AA-4FBB-AA4B-B20B3D4AE23D}" destId="{78C6F4A1-9032-4E83-B6DB-865D111058E0}" srcOrd="2" destOrd="0" presId="urn:microsoft.com/office/officeart/2005/8/layout/vList2"/>
    <dgm:cxn modelId="{3D2F8158-7AA5-4AA7-8302-78737A8EFC97}" type="presParOf" srcId="{E773A709-E7AA-4FBB-AA4B-B20B3D4AE23D}" destId="{77A5FFF6-EC52-4CEB-8D12-4C465354F5FF}" srcOrd="3" destOrd="0" presId="urn:microsoft.com/office/officeart/2005/8/layout/vList2"/>
    <dgm:cxn modelId="{5721D456-7481-4C80-9FD4-966B9AAF00C6}" type="presParOf" srcId="{E773A709-E7AA-4FBB-AA4B-B20B3D4AE23D}" destId="{54DBDFB7-6BD6-4A82-9BDA-9AD201A427CD}" srcOrd="4" destOrd="0" presId="urn:microsoft.com/office/officeart/2005/8/layout/vList2"/>
    <dgm:cxn modelId="{6884989F-B8C3-49A4-9CA1-34E7C8D2E346}" type="presParOf" srcId="{E773A709-E7AA-4FBB-AA4B-B20B3D4AE23D}" destId="{A98E92B6-724D-4262-B32F-256D997046A4}" srcOrd="5" destOrd="0" presId="urn:microsoft.com/office/officeart/2005/8/layout/vList2"/>
    <dgm:cxn modelId="{6D1CA65B-6D92-46BA-9396-463A12901874}" type="presParOf" srcId="{E773A709-E7AA-4FBB-AA4B-B20B3D4AE23D}" destId="{4F85CD37-4CE1-4884-BC03-3A6D65053EE1}" srcOrd="6" destOrd="0" presId="urn:microsoft.com/office/officeart/2005/8/layout/vList2"/>
    <dgm:cxn modelId="{EC208FAF-3D47-4513-88E3-E8483AC4606D}" type="presParOf" srcId="{E773A709-E7AA-4FBB-AA4B-B20B3D4AE23D}" destId="{85E82DD2-3661-4ADE-A688-76E18F2544AA}" srcOrd="7" destOrd="0" presId="urn:microsoft.com/office/officeart/2005/8/layout/vList2"/>
    <dgm:cxn modelId="{D82B4573-BAD0-4567-8C30-1647268377B8}" type="presParOf" srcId="{E773A709-E7AA-4FBB-AA4B-B20B3D4AE23D}" destId="{3451CDCA-F60C-4982-8BC0-605CB1CEE4FD}" srcOrd="8" destOrd="0" presId="urn:microsoft.com/office/officeart/2005/8/layout/vList2"/>
    <dgm:cxn modelId="{051D479B-4731-4E61-BD15-D7533C5D03EC}" type="presParOf" srcId="{E773A709-E7AA-4FBB-AA4B-B20B3D4AE23D}" destId="{6FF17C6E-ACB9-4CFB-8C80-2476934AD416}" srcOrd="9" destOrd="0" presId="urn:microsoft.com/office/officeart/2005/8/layout/vList2"/>
    <dgm:cxn modelId="{04CAF43C-A519-45EC-97E3-760633396083}" type="presParOf" srcId="{E773A709-E7AA-4FBB-AA4B-B20B3D4AE23D}" destId="{2DAF9111-9CEC-4C2F-A211-6E7E9003ECEE}"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DD22156-D6B0-48B1-B750-46FEC8A81E35}" type="doc">
      <dgm:prSet loTypeId="urn:microsoft.com/office/officeart/2016/7/layout/BasicLinearProcessNumbered" loCatId="process" qsTypeId="urn:microsoft.com/office/officeart/2005/8/quickstyle/simple1" qsCatId="simple" csTypeId="urn:microsoft.com/office/officeart/2005/8/colors/colorful1" csCatId="colorful" phldr="1"/>
      <dgm:spPr/>
      <dgm:t>
        <a:bodyPr/>
        <a:lstStyle/>
        <a:p>
          <a:endParaRPr lang="en-US"/>
        </a:p>
      </dgm:t>
    </dgm:pt>
    <dgm:pt modelId="{D5ACFEAF-95BB-4BBA-A496-30388F223B3F}">
      <dgm:prSet/>
      <dgm:spPr/>
      <dgm:t>
        <a:bodyPr/>
        <a:lstStyle/>
        <a:p>
          <a:r>
            <a:rPr lang="en-US" dirty="0"/>
            <a:t>Evidence of Meeting College Outcomes</a:t>
          </a:r>
        </a:p>
      </dgm:t>
    </dgm:pt>
    <dgm:pt modelId="{C1003288-5417-48E2-A4C5-AE05426B1A00}" type="parTrans" cxnId="{22A528A4-6F8D-48AB-8E35-897479BE7E0B}">
      <dgm:prSet/>
      <dgm:spPr/>
      <dgm:t>
        <a:bodyPr/>
        <a:lstStyle/>
        <a:p>
          <a:endParaRPr lang="en-US"/>
        </a:p>
      </dgm:t>
    </dgm:pt>
    <dgm:pt modelId="{C802C8B3-E12C-465B-A56C-2DBD30A9206D}" type="sibTrans" cxnId="{22A528A4-6F8D-48AB-8E35-897479BE7E0B}">
      <dgm:prSet phldrT="1" phldr="0"/>
      <dgm:spPr/>
      <dgm:t>
        <a:bodyPr/>
        <a:lstStyle/>
        <a:p>
          <a:r>
            <a:rPr lang="en-US" dirty="0"/>
            <a:t>1</a:t>
          </a:r>
        </a:p>
      </dgm:t>
    </dgm:pt>
    <dgm:pt modelId="{74AD6CAE-B0F0-47C9-8893-F3B1A2C8D5E9}">
      <dgm:prSet/>
      <dgm:spPr/>
      <dgm:t>
        <a:bodyPr/>
        <a:lstStyle/>
        <a:p>
          <a:r>
            <a:rPr lang="en-US" dirty="0"/>
            <a:t>Action Plan Steps to Reach My Goals</a:t>
          </a:r>
        </a:p>
      </dgm:t>
    </dgm:pt>
    <dgm:pt modelId="{BB82CA23-AF3F-49D0-986E-5248AD6E65FA}" type="parTrans" cxnId="{937A309B-816B-4BB2-9193-957E400DC1DD}">
      <dgm:prSet/>
      <dgm:spPr/>
      <dgm:t>
        <a:bodyPr/>
        <a:lstStyle/>
        <a:p>
          <a:endParaRPr lang="en-US"/>
        </a:p>
      </dgm:t>
    </dgm:pt>
    <dgm:pt modelId="{F396B45F-F039-4084-AE52-A32C34462D60}" type="sibTrans" cxnId="{937A309B-816B-4BB2-9193-957E400DC1DD}">
      <dgm:prSet phldrT="2" phldr="0"/>
      <dgm:spPr/>
      <dgm:t>
        <a:bodyPr/>
        <a:lstStyle/>
        <a:p>
          <a:r>
            <a:rPr lang="en-US" dirty="0"/>
            <a:t>2</a:t>
          </a:r>
        </a:p>
      </dgm:t>
    </dgm:pt>
    <dgm:pt modelId="{69CBE5D5-2A20-40ED-AC96-E23D17EF4021}">
      <dgm:prSet/>
      <dgm:spPr/>
      <dgm:t>
        <a:bodyPr/>
        <a:lstStyle/>
        <a:p>
          <a:r>
            <a:rPr lang="en-US" dirty="0"/>
            <a:t>Plan for Continued Professional Growth</a:t>
          </a:r>
        </a:p>
      </dgm:t>
    </dgm:pt>
    <dgm:pt modelId="{89554CA5-257D-4C58-9E2E-6B1AA3EBC343}" type="parTrans" cxnId="{65AD0E1F-8961-4A77-B990-CA473BF1C6CB}">
      <dgm:prSet/>
      <dgm:spPr/>
      <dgm:t>
        <a:bodyPr/>
        <a:lstStyle/>
        <a:p>
          <a:endParaRPr lang="en-US"/>
        </a:p>
      </dgm:t>
    </dgm:pt>
    <dgm:pt modelId="{4AB2FFD3-47A7-4D70-B3D0-3051C895A6C3}" type="sibTrans" cxnId="{65AD0E1F-8961-4A77-B990-CA473BF1C6CB}">
      <dgm:prSet phldrT="3" phldr="0"/>
      <dgm:spPr/>
      <dgm:t>
        <a:bodyPr/>
        <a:lstStyle/>
        <a:p>
          <a:r>
            <a:rPr lang="en-US" dirty="0"/>
            <a:t>3</a:t>
          </a:r>
        </a:p>
      </dgm:t>
    </dgm:pt>
    <dgm:pt modelId="{5F819405-EBDD-4749-B40E-A46A7E303597}" type="pres">
      <dgm:prSet presAssocID="{0DD22156-D6B0-48B1-B750-46FEC8A81E35}" presName="Name0" presStyleCnt="0">
        <dgm:presLayoutVars>
          <dgm:animLvl val="lvl"/>
          <dgm:resizeHandles val="exact"/>
        </dgm:presLayoutVars>
      </dgm:prSet>
      <dgm:spPr/>
    </dgm:pt>
    <dgm:pt modelId="{6CE71A09-E8EF-459E-BD32-5384BD00D490}" type="pres">
      <dgm:prSet presAssocID="{D5ACFEAF-95BB-4BBA-A496-30388F223B3F}" presName="compositeNode" presStyleCnt="0">
        <dgm:presLayoutVars>
          <dgm:bulletEnabled val="1"/>
        </dgm:presLayoutVars>
      </dgm:prSet>
      <dgm:spPr/>
    </dgm:pt>
    <dgm:pt modelId="{026E12E0-EDB8-4248-A03C-22FFC0E00F51}" type="pres">
      <dgm:prSet presAssocID="{D5ACFEAF-95BB-4BBA-A496-30388F223B3F}" presName="bgRect" presStyleLbl="bgAccFollowNode1" presStyleIdx="0" presStyleCnt="3"/>
      <dgm:spPr/>
    </dgm:pt>
    <dgm:pt modelId="{9EB986D5-D152-4108-BD2B-ACCF055022B1}" type="pres">
      <dgm:prSet presAssocID="{C802C8B3-E12C-465B-A56C-2DBD30A9206D}" presName="sibTransNodeCircle" presStyleLbl="alignNode1" presStyleIdx="0" presStyleCnt="6">
        <dgm:presLayoutVars>
          <dgm:chMax val="0"/>
          <dgm:bulletEnabled/>
        </dgm:presLayoutVars>
      </dgm:prSet>
      <dgm:spPr/>
    </dgm:pt>
    <dgm:pt modelId="{EDFFD19A-E9D6-456F-97F8-3846A6663132}" type="pres">
      <dgm:prSet presAssocID="{D5ACFEAF-95BB-4BBA-A496-30388F223B3F}" presName="bottomLine" presStyleLbl="alignNode1" presStyleIdx="1" presStyleCnt="6">
        <dgm:presLayoutVars/>
      </dgm:prSet>
      <dgm:spPr/>
    </dgm:pt>
    <dgm:pt modelId="{213BB1C4-E82E-488B-8E95-4605A3AA6A9B}" type="pres">
      <dgm:prSet presAssocID="{D5ACFEAF-95BB-4BBA-A496-30388F223B3F}" presName="nodeText" presStyleLbl="bgAccFollowNode1" presStyleIdx="0" presStyleCnt="3">
        <dgm:presLayoutVars>
          <dgm:bulletEnabled val="1"/>
        </dgm:presLayoutVars>
      </dgm:prSet>
      <dgm:spPr/>
    </dgm:pt>
    <dgm:pt modelId="{4EED237E-3235-4A19-AAFA-D1E5DB5DB363}" type="pres">
      <dgm:prSet presAssocID="{C802C8B3-E12C-465B-A56C-2DBD30A9206D}" presName="sibTrans" presStyleCnt="0"/>
      <dgm:spPr/>
    </dgm:pt>
    <dgm:pt modelId="{202EA8A7-23CA-4200-B0C8-3BE96FD220B1}" type="pres">
      <dgm:prSet presAssocID="{74AD6CAE-B0F0-47C9-8893-F3B1A2C8D5E9}" presName="compositeNode" presStyleCnt="0">
        <dgm:presLayoutVars>
          <dgm:bulletEnabled val="1"/>
        </dgm:presLayoutVars>
      </dgm:prSet>
      <dgm:spPr/>
    </dgm:pt>
    <dgm:pt modelId="{DA56A798-B113-46A1-9AC0-356D9DF491DB}" type="pres">
      <dgm:prSet presAssocID="{74AD6CAE-B0F0-47C9-8893-F3B1A2C8D5E9}" presName="bgRect" presStyleLbl="bgAccFollowNode1" presStyleIdx="1" presStyleCnt="3"/>
      <dgm:spPr/>
    </dgm:pt>
    <dgm:pt modelId="{0D43C769-4295-4520-BF76-C338FC13F035}" type="pres">
      <dgm:prSet presAssocID="{F396B45F-F039-4084-AE52-A32C34462D60}" presName="sibTransNodeCircle" presStyleLbl="alignNode1" presStyleIdx="2" presStyleCnt="6">
        <dgm:presLayoutVars>
          <dgm:chMax val="0"/>
          <dgm:bulletEnabled/>
        </dgm:presLayoutVars>
      </dgm:prSet>
      <dgm:spPr/>
    </dgm:pt>
    <dgm:pt modelId="{B78B0875-3439-4EEB-8AF6-B032CB5352D9}" type="pres">
      <dgm:prSet presAssocID="{74AD6CAE-B0F0-47C9-8893-F3B1A2C8D5E9}" presName="bottomLine" presStyleLbl="alignNode1" presStyleIdx="3" presStyleCnt="6">
        <dgm:presLayoutVars/>
      </dgm:prSet>
      <dgm:spPr/>
    </dgm:pt>
    <dgm:pt modelId="{152B283B-5D91-4E86-8DD1-759344122CE2}" type="pres">
      <dgm:prSet presAssocID="{74AD6CAE-B0F0-47C9-8893-F3B1A2C8D5E9}" presName="nodeText" presStyleLbl="bgAccFollowNode1" presStyleIdx="1" presStyleCnt="3">
        <dgm:presLayoutVars>
          <dgm:bulletEnabled val="1"/>
        </dgm:presLayoutVars>
      </dgm:prSet>
      <dgm:spPr/>
    </dgm:pt>
    <dgm:pt modelId="{5C4E1381-C24E-4EE1-8A9D-811A41C5831B}" type="pres">
      <dgm:prSet presAssocID="{F396B45F-F039-4084-AE52-A32C34462D60}" presName="sibTrans" presStyleCnt="0"/>
      <dgm:spPr/>
    </dgm:pt>
    <dgm:pt modelId="{FED2C9B3-D9DE-4F09-AAF3-72BB964B1BEA}" type="pres">
      <dgm:prSet presAssocID="{69CBE5D5-2A20-40ED-AC96-E23D17EF4021}" presName="compositeNode" presStyleCnt="0">
        <dgm:presLayoutVars>
          <dgm:bulletEnabled val="1"/>
        </dgm:presLayoutVars>
      </dgm:prSet>
      <dgm:spPr/>
    </dgm:pt>
    <dgm:pt modelId="{510D37D2-4FBE-4AFD-AD7E-617031DD29F9}" type="pres">
      <dgm:prSet presAssocID="{69CBE5D5-2A20-40ED-AC96-E23D17EF4021}" presName="bgRect" presStyleLbl="bgAccFollowNode1" presStyleIdx="2" presStyleCnt="3"/>
      <dgm:spPr/>
    </dgm:pt>
    <dgm:pt modelId="{341BF404-4488-4429-9FB9-43FCC49A027E}" type="pres">
      <dgm:prSet presAssocID="{4AB2FFD3-47A7-4D70-B3D0-3051C895A6C3}" presName="sibTransNodeCircle" presStyleLbl="alignNode1" presStyleIdx="4" presStyleCnt="6">
        <dgm:presLayoutVars>
          <dgm:chMax val="0"/>
          <dgm:bulletEnabled/>
        </dgm:presLayoutVars>
      </dgm:prSet>
      <dgm:spPr/>
    </dgm:pt>
    <dgm:pt modelId="{F9B4E0D8-9503-4EAB-B1A9-D6BF7301D2A9}" type="pres">
      <dgm:prSet presAssocID="{69CBE5D5-2A20-40ED-AC96-E23D17EF4021}" presName="bottomLine" presStyleLbl="alignNode1" presStyleIdx="5" presStyleCnt="6">
        <dgm:presLayoutVars/>
      </dgm:prSet>
      <dgm:spPr/>
    </dgm:pt>
    <dgm:pt modelId="{B78138A4-2319-49DF-9593-6EE641E8236E}" type="pres">
      <dgm:prSet presAssocID="{69CBE5D5-2A20-40ED-AC96-E23D17EF4021}" presName="nodeText" presStyleLbl="bgAccFollowNode1" presStyleIdx="2" presStyleCnt="3">
        <dgm:presLayoutVars>
          <dgm:bulletEnabled val="1"/>
        </dgm:presLayoutVars>
      </dgm:prSet>
      <dgm:spPr/>
    </dgm:pt>
  </dgm:ptLst>
  <dgm:cxnLst>
    <dgm:cxn modelId="{65AD0E1F-8961-4A77-B990-CA473BF1C6CB}" srcId="{0DD22156-D6B0-48B1-B750-46FEC8A81E35}" destId="{69CBE5D5-2A20-40ED-AC96-E23D17EF4021}" srcOrd="2" destOrd="0" parTransId="{89554CA5-257D-4C58-9E2E-6B1AA3EBC343}" sibTransId="{4AB2FFD3-47A7-4D70-B3D0-3051C895A6C3}"/>
    <dgm:cxn modelId="{AF76492C-9A19-428B-B7B1-7364658842B8}" type="presOf" srcId="{D5ACFEAF-95BB-4BBA-A496-30388F223B3F}" destId="{213BB1C4-E82E-488B-8E95-4605A3AA6A9B}" srcOrd="1" destOrd="0" presId="urn:microsoft.com/office/officeart/2016/7/layout/BasicLinearProcessNumbered"/>
    <dgm:cxn modelId="{1CB73740-0522-4F37-AE5C-D53AADBCC4B7}" type="presOf" srcId="{69CBE5D5-2A20-40ED-AC96-E23D17EF4021}" destId="{510D37D2-4FBE-4AFD-AD7E-617031DD29F9}" srcOrd="0" destOrd="0" presId="urn:microsoft.com/office/officeart/2016/7/layout/BasicLinearProcessNumbered"/>
    <dgm:cxn modelId="{26D6A781-3F7A-4D6C-84BC-05CD9CD2F83A}" type="presOf" srcId="{C802C8B3-E12C-465B-A56C-2DBD30A9206D}" destId="{9EB986D5-D152-4108-BD2B-ACCF055022B1}" srcOrd="0" destOrd="0" presId="urn:microsoft.com/office/officeart/2016/7/layout/BasicLinearProcessNumbered"/>
    <dgm:cxn modelId="{2BC8D485-8F4A-450A-BB94-1A5E19F3E107}" type="presOf" srcId="{F396B45F-F039-4084-AE52-A32C34462D60}" destId="{0D43C769-4295-4520-BF76-C338FC13F035}" srcOrd="0" destOrd="0" presId="urn:microsoft.com/office/officeart/2016/7/layout/BasicLinearProcessNumbered"/>
    <dgm:cxn modelId="{937A309B-816B-4BB2-9193-957E400DC1DD}" srcId="{0DD22156-D6B0-48B1-B750-46FEC8A81E35}" destId="{74AD6CAE-B0F0-47C9-8893-F3B1A2C8D5E9}" srcOrd="1" destOrd="0" parTransId="{BB82CA23-AF3F-49D0-986E-5248AD6E65FA}" sibTransId="{F396B45F-F039-4084-AE52-A32C34462D60}"/>
    <dgm:cxn modelId="{22A528A4-6F8D-48AB-8E35-897479BE7E0B}" srcId="{0DD22156-D6B0-48B1-B750-46FEC8A81E35}" destId="{D5ACFEAF-95BB-4BBA-A496-30388F223B3F}" srcOrd="0" destOrd="0" parTransId="{C1003288-5417-48E2-A4C5-AE05426B1A00}" sibTransId="{C802C8B3-E12C-465B-A56C-2DBD30A9206D}"/>
    <dgm:cxn modelId="{25FB57A6-D19E-4F44-911A-B2B27208D918}" type="presOf" srcId="{4AB2FFD3-47A7-4D70-B3D0-3051C895A6C3}" destId="{341BF404-4488-4429-9FB9-43FCC49A027E}" srcOrd="0" destOrd="0" presId="urn:microsoft.com/office/officeart/2016/7/layout/BasicLinearProcessNumbered"/>
    <dgm:cxn modelId="{DA8490B2-375C-4360-A204-DA783A7AE514}" type="presOf" srcId="{74AD6CAE-B0F0-47C9-8893-F3B1A2C8D5E9}" destId="{DA56A798-B113-46A1-9AC0-356D9DF491DB}" srcOrd="0" destOrd="0" presId="urn:microsoft.com/office/officeart/2016/7/layout/BasicLinearProcessNumbered"/>
    <dgm:cxn modelId="{447814D1-FD2E-45D1-B666-3B409E183896}" type="presOf" srcId="{69CBE5D5-2A20-40ED-AC96-E23D17EF4021}" destId="{B78138A4-2319-49DF-9593-6EE641E8236E}" srcOrd="1" destOrd="0" presId="urn:microsoft.com/office/officeart/2016/7/layout/BasicLinearProcessNumbered"/>
    <dgm:cxn modelId="{C7386EDE-E34B-418D-83FD-800A65EFD8C4}" type="presOf" srcId="{74AD6CAE-B0F0-47C9-8893-F3B1A2C8D5E9}" destId="{152B283B-5D91-4E86-8DD1-759344122CE2}" srcOrd="1" destOrd="0" presId="urn:microsoft.com/office/officeart/2016/7/layout/BasicLinearProcessNumbered"/>
    <dgm:cxn modelId="{FEB037E4-75DB-4BF5-BC9D-22ABD49CB01F}" type="presOf" srcId="{0DD22156-D6B0-48B1-B750-46FEC8A81E35}" destId="{5F819405-EBDD-4749-B40E-A46A7E303597}" srcOrd="0" destOrd="0" presId="urn:microsoft.com/office/officeart/2016/7/layout/BasicLinearProcessNumbered"/>
    <dgm:cxn modelId="{8E8AEBF3-EAB9-45A1-BF71-1888036729CB}" type="presOf" srcId="{D5ACFEAF-95BB-4BBA-A496-30388F223B3F}" destId="{026E12E0-EDB8-4248-A03C-22FFC0E00F51}" srcOrd="0" destOrd="0" presId="urn:microsoft.com/office/officeart/2016/7/layout/BasicLinearProcessNumbered"/>
    <dgm:cxn modelId="{C4D38D5F-6243-4CFE-BAAB-71992D86D7EB}" type="presParOf" srcId="{5F819405-EBDD-4749-B40E-A46A7E303597}" destId="{6CE71A09-E8EF-459E-BD32-5384BD00D490}" srcOrd="0" destOrd="0" presId="urn:microsoft.com/office/officeart/2016/7/layout/BasicLinearProcessNumbered"/>
    <dgm:cxn modelId="{D0E293A8-65CB-4209-ADBB-94D8C486E2B0}" type="presParOf" srcId="{6CE71A09-E8EF-459E-BD32-5384BD00D490}" destId="{026E12E0-EDB8-4248-A03C-22FFC0E00F51}" srcOrd="0" destOrd="0" presId="urn:microsoft.com/office/officeart/2016/7/layout/BasicLinearProcessNumbered"/>
    <dgm:cxn modelId="{C1812CFB-0C73-42DD-B725-B77EE7AC6B60}" type="presParOf" srcId="{6CE71A09-E8EF-459E-BD32-5384BD00D490}" destId="{9EB986D5-D152-4108-BD2B-ACCF055022B1}" srcOrd="1" destOrd="0" presId="urn:microsoft.com/office/officeart/2016/7/layout/BasicLinearProcessNumbered"/>
    <dgm:cxn modelId="{C309C41B-5BC3-4493-8961-56946D186A21}" type="presParOf" srcId="{6CE71A09-E8EF-459E-BD32-5384BD00D490}" destId="{EDFFD19A-E9D6-456F-97F8-3846A6663132}" srcOrd="2" destOrd="0" presId="urn:microsoft.com/office/officeart/2016/7/layout/BasicLinearProcessNumbered"/>
    <dgm:cxn modelId="{93B8F15C-0C53-4302-A116-378C31E9B13E}" type="presParOf" srcId="{6CE71A09-E8EF-459E-BD32-5384BD00D490}" destId="{213BB1C4-E82E-488B-8E95-4605A3AA6A9B}" srcOrd="3" destOrd="0" presId="urn:microsoft.com/office/officeart/2016/7/layout/BasicLinearProcessNumbered"/>
    <dgm:cxn modelId="{22A89815-E0F0-4ABD-B6D8-1059367505B3}" type="presParOf" srcId="{5F819405-EBDD-4749-B40E-A46A7E303597}" destId="{4EED237E-3235-4A19-AAFA-D1E5DB5DB363}" srcOrd="1" destOrd="0" presId="urn:microsoft.com/office/officeart/2016/7/layout/BasicLinearProcessNumbered"/>
    <dgm:cxn modelId="{7FFE5B54-58D3-4F97-A52A-B73A82CD1089}" type="presParOf" srcId="{5F819405-EBDD-4749-B40E-A46A7E303597}" destId="{202EA8A7-23CA-4200-B0C8-3BE96FD220B1}" srcOrd="2" destOrd="0" presId="urn:microsoft.com/office/officeart/2016/7/layout/BasicLinearProcessNumbered"/>
    <dgm:cxn modelId="{A0FCC05B-B09B-4A57-A9AE-06366BFEA372}" type="presParOf" srcId="{202EA8A7-23CA-4200-B0C8-3BE96FD220B1}" destId="{DA56A798-B113-46A1-9AC0-356D9DF491DB}" srcOrd="0" destOrd="0" presId="urn:microsoft.com/office/officeart/2016/7/layout/BasicLinearProcessNumbered"/>
    <dgm:cxn modelId="{4FE8264E-D48E-409B-9AEC-21CADACC8467}" type="presParOf" srcId="{202EA8A7-23CA-4200-B0C8-3BE96FD220B1}" destId="{0D43C769-4295-4520-BF76-C338FC13F035}" srcOrd="1" destOrd="0" presId="urn:microsoft.com/office/officeart/2016/7/layout/BasicLinearProcessNumbered"/>
    <dgm:cxn modelId="{1F790D18-ADF9-4346-8379-E3EEC8A343A2}" type="presParOf" srcId="{202EA8A7-23CA-4200-B0C8-3BE96FD220B1}" destId="{B78B0875-3439-4EEB-8AF6-B032CB5352D9}" srcOrd="2" destOrd="0" presId="urn:microsoft.com/office/officeart/2016/7/layout/BasicLinearProcessNumbered"/>
    <dgm:cxn modelId="{76919FC1-99E2-4476-B9A6-849081C3BFDE}" type="presParOf" srcId="{202EA8A7-23CA-4200-B0C8-3BE96FD220B1}" destId="{152B283B-5D91-4E86-8DD1-759344122CE2}" srcOrd="3" destOrd="0" presId="urn:microsoft.com/office/officeart/2016/7/layout/BasicLinearProcessNumbered"/>
    <dgm:cxn modelId="{5637D37C-E22C-402C-AF37-1BDE78A692D5}" type="presParOf" srcId="{5F819405-EBDD-4749-B40E-A46A7E303597}" destId="{5C4E1381-C24E-4EE1-8A9D-811A41C5831B}" srcOrd="3" destOrd="0" presId="urn:microsoft.com/office/officeart/2016/7/layout/BasicLinearProcessNumbered"/>
    <dgm:cxn modelId="{CA416A53-0F0E-40B2-8E3D-351370523D92}" type="presParOf" srcId="{5F819405-EBDD-4749-B40E-A46A7E303597}" destId="{FED2C9B3-D9DE-4F09-AAF3-72BB964B1BEA}" srcOrd="4" destOrd="0" presId="urn:microsoft.com/office/officeart/2016/7/layout/BasicLinearProcessNumbered"/>
    <dgm:cxn modelId="{FF4AF0E1-CADE-420B-AFA8-054970D36291}" type="presParOf" srcId="{FED2C9B3-D9DE-4F09-AAF3-72BB964B1BEA}" destId="{510D37D2-4FBE-4AFD-AD7E-617031DD29F9}" srcOrd="0" destOrd="0" presId="urn:microsoft.com/office/officeart/2016/7/layout/BasicLinearProcessNumbered"/>
    <dgm:cxn modelId="{47A6F382-D5BC-4F18-AE34-A251AAF0C865}" type="presParOf" srcId="{FED2C9B3-D9DE-4F09-AAF3-72BB964B1BEA}" destId="{341BF404-4488-4429-9FB9-43FCC49A027E}" srcOrd="1" destOrd="0" presId="urn:microsoft.com/office/officeart/2016/7/layout/BasicLinearProcessNumbered"/>
    <dgm:cxn modelId="{70F8BB65-F3E7-4FBF-9ECD-814EDE14B4C3}" type="presParOf" srcId="{FED2C9B3-D9DE-4F09-AAF3-72BB964B1BEA}" destId="{F9B4E0D8-9503-4EAB-B1A9-D6BF7301D2A9}" srcOrd="2" destOrd="0" presId="urn:microsoft.com/office/officeart/2016/7/layout/BasicLinearProcessNumbered"/>
    <dgm:cxn modelId="{C0C8524A-BFBA-4293-9C28-20B7A85D0557}" type="presParOf" srcId="{FED2C9B3-D9DE-4F09-AAF3-72BB964B1BEA}" destId="{B78138A4-2319-49DF-9593-6EE641E8236E}" srcOrd="3" destOrd="0" presId="urn:microsoft.com/office/officeart/2016/7/layout/BasicLinear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F8B3AD4-020A-4E22-BC0A-462DFDB53158}" type="doc">
      <dgm:prSet loTypeId="urn:microsoft.com/office/officeart/2005/8/layout/process4" loCatId="process" qsTypeId="urn:microsoft.com/office/officeart/2005/8/quickstyle/simple1" qsCatId="simple" csTypeId="urn:microsoft.com/office/officeart/2005/8/colors/colorful2" csCatId="colorful" phldr="1"/>
      <dgm:spPr/>
      <dgm:t>
        <a:bodyPr/>
        <a:lstStyle/>
        <a:p>
          <a:endParaRPr lang="en-US"/>
        </a:p>
      </dgm:t>
    </dgm:pt>
    <dgm:pt modelId="{4CCEC9BF-71D6-421F-8E57-8737BA28828B}">
      <dgm:prSet custT="1"/>
      <dgm:spPr/>
      <dgm:t>
        <a:bodyPr/>
        <a:lstStyle/>
        <a:p>
          <a:r>
            <a:rPr lang="en-US" sz="2500" b="1" dirty="0">
              <a:solidFill>
                <a:schemeClr val="tx1"/>
              </a:solidFill>
            </a:rPr>
            <a:t>Daily practice of professionalism and participation in developmental training.</a:t>
          </a:r>
        </a:p>
      </dgm:t>
    </dgm:pt>
    <dgm:pt modelId="{150228E5-1D6D-4EA0-9EDC-E7826AD51593}" type="parTrans" cxnId="{8712BDAD-7652-497B-92B9-1659FC726ADE}">
      <dgm:prSet/>
      <dgm:spPr/>
      <dgm:t>
        <a:bodyPr/>
        <a:lstStyle/>
        <a:p>
          <a:endParaRPr lang="en-US"/>
        </a:p>
      </dgm:t>
    </dgm:pt>
    <dgm:pt modelId="{7D16CB27-E3B2-4219-B70A-3C9924EA4F8A}" type="sibTrans" cxnId="{8712BDAD-7652-497B-92B9-1659FC726ADE}">
      <dgm:prSet/>
      <dgm:spPr/>
      <dgm:t>
        <a:bodyPr/>
        <a:lstStyle/>
        <a:p>
          <a:endParaRPr lang="en-US"/>
        </a:p>
      </dgm:t>
    </dgm:pt>
    <dgm:pt modelId="{42D0B74E-51CB-4A71-B16F-3CFD59DAFB50}">
      <dgm:prSet custT="1"/>
      <dgm:spPr/>
      <dgm:t>
        <a:bodyPr/>
        <a:lstStyle/>
        <a:p>
          <a:r>
            <a:rPr lang="en-US" sz="2500" b="1" dirty="0">
              <a:solidFill>
                <a:schemeClr val="tx1"/>
              </a:solidFill>
            </a:rPr>
            <a:t>Continued practice of Time Management  and organization Skills to track priorities and deadlines.</a:t>
          </a:r>
        </a:p>
      </dgm:t>
    </dgm:pt>
    <dgm:pt modelId="{F5AA33A2-AD1D-4446-9E34-5F37C57A85EA}" type="parTrans" cxnId="{9F95AC1F-8D1D-4E83-9A5B-DF3FC50F7DA7}">
      <dgm:prSet/>
      <dgm:spPr/>
      <dgm:t>
        <a:bodyPr/>
        <a:lstStyle/>
        <a:p>
          <a:endParaRPr lang="en-US"/>
        </a:p>
      </dgm:t>
    </dgm:pt>
    <dgm:pt modelId="{1AF2EC18-80C9-4564-9210-DB89B74EE2ED}" type="sibTrans" cxnId="{9F95AC1F-8D1D-4E83-9A5B-DF3FC50F7DA7}">
      <dgm:prSet/>
      <dgm:spPr/>
      <dgm:t>
        <a:bodyPr/>
        <a:lstStyle/>
        <a:p>
          <a:endParaRPr lang="en-US"/>
        </a:p>
      </dgm:t>
    </dgm:pt>
    <dgm:pt modelId="{3595BBB0-3B91-452E-85EB-C65ED41BF368}">
      <dgm:prSet custT="1"/>
      <dgm:spPr/>
      <dgm:t>
        <a:bodyPr/>
        <a:lstStyle/>
        <a:p>
          <a:r>
            <a:rPr lang="en-US" sz="2500" b="1" dirty="0">
              <a:solidFill>
                <a:schemeClr val="tx1"/>
              </a:solidFill>
            </a:rPr>
            <a:t>Daily continued practice of study habits and management techniques such as research and writing.</a:t>
          </a:r>
        </a:p>
      </dgm:t>
    </dgm:pt>
    <dgm:pt modelId="{1A3B25A7-1337-4C31-A3A9-BF775A0414C9}" type="parTrans" cxnId="{DE6EF77F-9B26-4489-8E09-7F3A9D62F1A9}">
      <dgm:prSet/>
      <dgm:spPr/>
      <dgm:t>
        <a:bodyPr/>
        <a:lstStyle/>
        <a:p>
          <a:endParaRPr lang="en-US"/>
        </a:p>
      </dgm:t>
    </dgm:pt>
    <dgm:pt modelId="{BE059008-7B4C-44CD-9BDD-299F16A09945}" type="sibTrans" cxnId="{DE6EF77F-9B26-4489-8E09-7F3A9D62F1A9}">
      <dgm:prSet/>
      <dgm:spPr/>
      <dgm:t>
        <a:bodyPr/>
        <a:lstStyle/>
        <a:p>
          <a:endParaRPr lang="en-US"/>
        </a:p>
      </dgm:t>
    </dgm:pt>
    <dgm:pt modelId="{462D1AFD-C7C3-48D4-8ADC-A0699FA6223D}" type="pres">
      <dgm:prSet presAssocID="{CF8B3AD4-020A-4E22-BC0A-462DFDB53158}" presName="Name0" presStyleCnt="0">
        <dgm:presLayoutVars>
          <dgm:dir/>
          <dgm:animLvl val="lvl"/>
          <dgm:resizeHandles val="exact"/>
        </dgm:presLayoutVars>
      </dgm:prSet>
      <dgm:spPr/>
    </dgm:pt>
    <dgm:pt modelId="{8BC8E6D9-BAD5-4BC8-A2D7-FA59FE596150}" type="pres">
      <dgm:prSet presAssocID="{3595BBB0-3B91-452E-85EB-C65ED41BF368}" presName="boxAndChildren" presStyleCnt="0"/>
      <dgm:spPr/>
    </dgm:pt>
    <dgm:pt modelId="{DBFD5ED9-B169-46C1-B411-A95198A455B6}" type="pres">
      <dgm:prSet presAssocID="{3595BBB0-3B91-452E-85EB-C65ED41BF368}" presName="parentTextBox" presStyleLbl="node1" presStyleIdx="0" presStyleCnt="3"/>
      <dgm:spPr/>
    </dgm:pt>
    <dgm:pt modelId="{7D69227C-3BBC-4BB8-9C60-7A8B89C16580}" type="pres">
      <dgm:prSet presAssocID="{1AF2EC18-80C9-4564-9210-DB89B74EE2ED}" presName="sp" presStyleCnt="0"/>
      <dgm:spPr/>
    </dgm:pt>
    <dgm:pt modelId="{22823E2C-8128-445D-ACE4-87734CC3D348}" type="pres">
      <dgm:prSet presAssocID="{42D0B74E-51CB-4A71-B16F-3CFD59DAFB50}" presName="arrowAndChildren" presStyleCnt="0"/>
      <dgm:spPr/>
    </dgm:pt>
    <dgm:pt modelId="{0E509A8B-034A-496D-9916-E3AF366C5E32}" type="pres">
      <dgm:prSet presAssocID="{42D0B74E-51CB-4A71-B16F-3CFD59DAFB50}" presName="parentTextArrow" presStyleLbl="node1" presStyleIdx="1" presStyleCnt="3"/>
      <dgm:spPr/>
    </dgm:pt>
    <dgm:pt modelId="{4074BABD-4FE6-4802-81BC-F4DCB02DCB3B}" type="pres">
      <dgm:prSet presAssocID="{7D16CB27-E3B2-4219-B70A-3C9924EA4F8A}" presName="sp" presStyleCnt="0"/>
      <dgm:spPr/>
    </dgm:pt>
    <dgm:pt modelId="{4C3E3EC8-6FBB-44F1-97E3-47CC72602EA2}" type="pres">
      <dgm:prSet presAssocID="{4CCEC9BF-71D6-421F-8E57-8737BA28828B}" presName="arrowAndChildren" presStyleCnt="0"/>
      <dgm:spPr/>
    </dgm:pt>
    <dgm:pt modelId="{5D6E826C-DB51-401F-9DE8-61CB1F78EDA8}" type="pres">
      <dgm:prSet presAssocID="{4CCEC9BF-71D6-421F-8E57-8737BA28828B}" presName="parentTextArrow" presStyleLbl="node1" presStyleIdx="2" presStyleCnt="3"/>
      <dgm:spPr/>
    </dgm:pt>
  </dgm:ptLst>
  <dgm:cxnLst>
    <dgm:cxn modelId="{03456617-AB8D-49D8-AC59-6C2F2BBAF731}" type="presOf" srcId="{CF8B3AD4-020A-4E22-BC0A-462DFDB53158}" destId="{462D1AFD-C7C3-48D4-8ADC-A0699FA6223D}" srcOrd="0" destOrd="0" presId="urn:microsoft.com/office/officeart/2005/8/layout/process4"/>
    <dgm:cxn modelId="{9F95AC1F-8D1D-4E83-9A5B-DF3FC50F7DA7}" srcId="{CF8B3AD4-020A-4E22-BC0A-462DFDB53158}" destId="{42D0B74E-51CB-4A71-B16F-3CFD59DAFB50}" srcOrd="1" destOrd="0" parTransId="{F5AA33A2-AD1D-4446-9E34-5F37C57A85EA}" sibTransId="{1AF2EC18-80C9-4564-9210-DB89B74EE2ED}"/>
    <dgm:cxn modelId="{3CEE434E-6FA7-4DF2-A372-02E68A26FFA0}" type="presOf" srcId="{3595BBB0-3B91-452E-85EB-C65ED41BF368}" destId="{DBFD5ED9-B169-46C1-B411-A95198A455B6}" srcOrd="0" destOrd="0" presId="urn:microsoft.com/office/officeart/2005/8/layout/process4"/>
    <dgm:cxn modelId="{36986A70-2C06-4ABF-AD7C-F9AC30B23237}" type="presOf" srcId="{4CCEC9BF-71D6-421F-8E57-8737BA28828B}" destId="{5D6E826C-DB51-401F-9DE8-61CB1F78EDA8}" srcOrd="0" destOrd="0" presId="urn:microsoft.com/office/officeart/2005/8/layout/process4"/>
    <dgm:cxn modelId="{DE6EF77F-9B26-4489-8E09-7F3A9D62F1A9}" srcId="{CF8B3AD4-020A-4E22-BC0A-462DFDB53158}" destId="{3595BBB0-3B91-452E-85EB-C65ED41BF368}" srcOrd="2" destOrd="0" parTransId="{1A3B25A7-1337-4C31-A3A9-BF775A0414C9}" sibTransId="{BE059008-7B4C-44CD-9BDD-299F16A09945}"/>
    <dgm:cxn modelId="{A5095D8D-88EF-4F23-B55E-FEE8EBC479AF}" type="presOf" srcId="{42D0B74E-51CB-4A71-B16F-3CFD59DAFB50}" destId="{0E509A8B-034A-496D-9916-E3AF366C5E32}" srcOrd="0" destOrd="0" presId="urn:microsoft.com/office/officeart/2005/8/layout/process4"/>
    <dgm:cxn modelId="{8712BDAD-7652-497B-92B9-1659FC726ADE}" srcId="{CF8B3AD4-020A-4E22-BC0A-462DFDB53158}" destId="{4CCEC9BF-71D6-421F-8E57-8737BA28828B}" srcOrd="0" destOrd="0" parTransId="{150228E5-1D6D-4EA0-9EDC-E7826AD51593}" sibTransId="{7D16CB27-E3B2-4219-B70A-3C9924EA4F8A}"/>
    <dgm:cxn modelId="{0DED90D9-5963-4550-B213-7BC26B030A2D}" type="presParOf" srcId="{462D1AFD-C7C3-48D4-8ADC-A0699FA6223D}" destId="{8BC8E6D9-BAD5-4BC8-A2D7-FA59FE596150}" srcOrd="0" destOrd="0" presId="urn:microsoft.com/office/officeart/2005/8/layout/process4"/>
    <dgm:cxn modelId="{3AAC1B1C-18D7-4B13-BA37-2CC552F13DEB}" type="presParOf" srcId="{8BC8E6D9-BAD5-4BC8-A2D7-FA59FE596150}" destId="{DBFD5ED9-B169-46C1-B411-A95198A455B6}" srcOrd="0" destOrd="0" presId="urn:microsoft.com/office/officeart/2005/8/layout/process4"/>
    <dgm:cxn modelId="{82ADBEA8-C292-438B-A0BD-FEFDCC54576F}" type="presParOf" srcId="{462D1AFD-C7C3-48D4-8ADC-A0699FA6223D}" destId="{7D69227C-3BBC-4BB8-9C60-7A8B89C16580}" srcOrd="1" destOrd="0" presId="urn:microsoft.com/office/officeart/2005/8/layout/process4"/>
    <dgm:cxn modelId="{4B73243A-8AF7-4F24-8E94-93AD46EF5EF8}" type="presParOf" srcId="{462D1AFD-C7C3-48D4-8ADC-A0699FA6223D}" destId="{22823E2C-8128-445D-ACE4-87734CC3D348}" srcOrd="2" destOrd="0" presId="urn:microsoft.com/office/officeart/2005/8/layout/process4"/>
    <dgm:cxn modelId="{A2903734-1648-419F-837B-0502ADB35F6A}" type="presParOf" srcId="{22823E2C-8128-445D-ACE4-87734CC3D348}" destId="{0E509A8B-034A-496D-9916-E3AF366C5E32}" srcOrd="0" destOrd="0" presId="urn:microsoft.com/office/officeart/2005/8/layout/process4"/>
    <dgm:cxn modelId="{14152738-687F-4CD4-978D-C7A8188BB536}" type="presParOf" srcId="{462D1AFD-C7C3-48D4-8ADC-A0699FA6223D}" destId="{4074BABD-4FE6-4802-81BC-F4DCB02DCB3B}" srcOrd="3" destOrd="0" presId="urn:microsoft.com/office/officeart/2005/8/layout/process4"/>
    <dgm:cxn modelId="{9820F605-9AFC-4644-902D-6CF71ED5493E}" type="presParOf" srcId="{462D1AFD-C7C3-48D4-8ADC-A0699FA6223D}" destId="{4C3E3EC8-6FBB-44F1-97E3-47CC72602EA2}" srcOrd="4" destOrd="0" presId="urn:microsoft.com/office/officeart/2005/8/layout/process4"/>
    <dgm:cxn modelId="{8827DE12-3E2C-4ED9-9DB8-1A0D5535187F}" type="presParOf" srcId="{4C3E3EC8-6FBB-44F1-97E3-47CC72602EA2}" destId="{5D6E826C-DB51-401F-9DE8-61CB1F78EDA8}"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42C695-38D6-4B52-B6AF-D424685F5DF4}">
      <dsp:nvSpPr>
        <dsp:cNvPr id="0" name=""/>
        <dsp:cNvSpPr/>
      </dsp:nvSpPr>
      <dsp:spPr>
        <a:xfrm>
          <a:off x="0" y="52531"/>
          <a:ext cx="5741533" cy="767520"/>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b="1" kern="1200" dirty="0">
              <a:solidFill>
                <a:schemeClr val="tx1"/>
              </a:solidFill>
            </a:rPr>
            <a:t>Human Resources Specialist</a:t>
          </a:r>
        </a:p>
      </dsp:txBody>
      <dsp:txXfrm>
        <a:off x="37467" y="89998"/>
        <a:ext cx="5666599" cy="692586"/>
      </dsp:txXfrm>
    </dsp:sp>
    <dsp:sp modelId="{78C6F4A1-9032-4E83-B6DB-865D111058E0}">
      <dsp:nvSpPr>
        <dsp:cNvPr id="0" name=""/>
        <dsp:cNvSpPr/>
      </dsp:nvSpPr>
      <dsp:spPr>
        <a:xfrm>
          <a:off x="0" y="912211"/>
          <a:ext cx="5741533" cy="767520"/>
        </a:xfrm>
        <a:prstGeom prst="roundRect">
          <a:avLst/>
        </a:prstGeom>
        <a:solidFill>
          <a:schemeClr val="accent2">
            <a:hueOff val="3921880"/>
            <a:satOff val="-5502"/>
            <a:lumOff val="-1373"/>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b="1" kern="1200" dirty="0">
              <a:solidFill>
                <a:schemeClr val="tx1"/>
              </a:solidFill>
            </a:rPr>
            <a:t>Technology</a:t>
          </a:r>
        </a:p>
      </dsp:txBody>
      <dsp:txXfrm>
        <a:off x="37467" y="949678"/>
        <a:ext cx="5666599" cy="692586"/>
      </dsp:txXfrm>
    </dsp:sp>
    <dsp:sp modelId="{54DBDFB7-6BD6-4A82-9BDA-9AD201A427CD}">
      <dsp:nvSpPr>
        <dsp:cNvPr id="0" name=""/>
        <dsp:cNvSpPr/>
      </dsp:nvSpPr>
      <dsp:spPr>
        <a:xfrm>
          <a:off x="0" y="1771891"/>
          <a:ext cx="5741533" cy="767520"/>
        </a:xfrm>
        <a:prstGeom prst="roundRect">
          <a:avLst/>
        </a:prstGeom>
        <a:solidFill>
          <a:schemeClr val="accent2">
            <a:hueOff val="7843760"/>
            <a:satOff val="-11004"/>
            <a:lumOff val="-274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b="1" kern="1200" dirty="0">
              <a:solidFill>
                <a:schemeClr val="tx1"/>
              </a:solidFill>
            </a:rPr>
            <a:t>Research and Writing </a:t>
          </a:r>
        </a:p>
      </dsp:txBody>
      <dsp:txXfrm>
        <a:off x="37467" y="1809358"/>
        <a:ext cx="5666599" cy="692586"/>
      </dsp:txXfrm>
    </dsp:sp>
    <dsp:sp modelId="{4F85CD37-4CE1-4884-BC03-3A6D65053EE1}">
      <dsp:nvSpPr>
        <dsp:cNvPr id="0" name=""/>
        <dsp:cNvSpPr/>
      </dsp:nvSpPr>
      <dsp:spPr>
        <a:xfrm>
          <a:off x="0" y="2631571"/>
          <a:ext cx="5741533" cy="767520"/>
        </a:xfrm>
        <a:prstGeom prst="roundRect">
          <a:avLst/>
        </a:prstGeom>
        <a:solidFill>
          <a:schemeClr val="accent2">
            <a:hueOff val="11765641"/>
            <a:satOff val="-16505"/>
            <a:lumOff val="-4118"/>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b="1" kern="1200" dirty="0">
              <a:solidFill>
                <a:schemeClr val="tx1"/>
              </a:solidFill>
            </a:rPr>
            <a:t>Business Knowledge</a:t>
          </a:r>
        </a:p>
      </dsp:txBody>
      <dsp:txXfrm>
        <a:off x="37467" y="2669038"/>
        <a:ext cx="5666599" cy="692586"/>
      </dsp:txXfrm>
    </dsp:sp>
    <dsp:sp modelId="{3451CDCA-F60C-4982-8BC0-605CB1CEE4FD}">
      <dsp:nvSpPr>
        <dsp:cNvPr id="0" name=""/>
        <dsp:cNvSpPr/>
      </dsp:nvSpPr>
      <dsp:spPr>
        <a:xfrm>
          <a:off x="0" y="3491251"/>
          <a:ext cx="5741533" cy="767520"/>
        </a:xfrm>
        <a:prstGeom prst="roundRect">
          <a:avLst/>
        </a:prstGeom>
        <a:solidFill>
          <a:schemeClr val="accent2">
            <a:hueOff val="15687521"/>
            <a:satOff val="-22007"/>
            <a:lumOff val="-549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b="1" kern="1200" dirty="0">
              <a:solidFill>
                <a:schemeClr val="tx1"/>
              </a:solidFill>
            </a:rPr>
            <a:t>Sociology</a:t>
          </a:r>
        </a:p>
      </dsp:txBody>
      <dsp:txXfrm>
        <a:off x="37467" y="3528718"/>
        <a:ext cx="5666599" cy="692586"/>
      </dsp:txXfrm>
    </dsp:sp>
    <dsp:sp modelId="{2DAF9111-9CEC-4C2F-A211-6E7E9003ECEE}">
      <dsp:nvSpPr>
        <dsp:cNvPr id="0" name=""/>
        <dsp:cNvSpPr/>
      </dsp:nvSpPr>
      <dsp:spPr>
        <a:xfrm>
          <a:off x="0" y="4386101"/>
          <a:ext cx="5741533" cy="767520"/>
        </a:xfrm>
        <a:prstGeom prst="roundRect">
          <a:avLst/>
        </a:prstGeom>
        <a:solidFill>
          <a:schemeClr val="accent2">
            <a:hueOff val="19609400"/>
            <a:satOff val="-27509"/>
            <a:lumOff val="-6863"/>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b="1" kern="1200" dirty="0">
              <a:solidFill>
                <a:schemeClr val="tx1"/>
              </a:solidFill>
            </a:rPr>
            <a:t>Analytics</a:t>
          </a:r>
        </a:p>
      </dsp:txBody>
      <dsp:txXfrm>
        <a:off x="37467" y="4423568"/>
        <a:ext cx="5666599" cy="6925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6E12E0-EDB8-4248-A03C-22FFC0E00F51}">
      <dsp:nvSpPr>
        <dsp:cNvPr id="0" name=""/>
        <dsp:cNvSpPr/>
      </dsp:nvSpPr>
      <dsp:spPr>
        <a:xfrm>
          <a:off x="0" y="0"/>
          <a:ext cx="3166070" cy="3384799"/>
        </a:xfrm>
        <a:prstGeom prst="rect">
          <a:avLst/>
        </a:prstGeom>
        <a:solidFill>
          <a:schemeClr val="accent2">
            <a:tint val="40000"/>
            <a:alpha val="90000"/>
            <a:hueOff val="0"/>
            <a:satOff val="0"/>
            <a:lumOff val="0"/>
            <a:alphaOff val="0"/>
          </a:schemeClr>
        </a:solidFill>
        <a:ln w="19050"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6839" tIns="330200" rIns="246839" bIns="330200" numCol="1" spcCol="1270" anchor="t" anchorCtr="0">
          <a:noAutofit/>
        </a:bodyPr>
        <a:lstStyle/>
        <a:p>
          <a:pPr marL="0" lvl="0" indent="0" algn="l" defTabSz="1155700">
            <a:lnSpc>
              <a:spcPct val="90000"/>
            </a:lnSpc>
            <a:spcBef>
              <a:spcPct val="0"/>
            </a:spcBef>
            <a:spcAft>
              <a:spcPct val="35000"/>
            </a:spcAft>
            <a:buNone/>
          </a:pPr>
          <a:r>
            <a:rPr lang="en-US" sz="2600" kern="1200" dirty="0"/>
            <a:t>Evidence of Meeting College Outcomes</a:t>
          </a:r>
        </a:p>
      </dsp:txBody>
      <dsp:txXfrm>
        <a:off x="0" y="1286223"/>
        <a:ext cx="3166070" cy="2030879"/>
      </dsp:txXfrm>
    </dsp:sp>
    <dsp:sp modelId="{9EB986D5-D152-4108-BD2B-ACCF055022B1}">
      <dsp:nvSpPr>
        <dsp:cNvPr id="0" name=""/>
        <dsp:cNvSpPr/>
      </dsp:nvSpPr>
      <dsp:spPr>
        <a:xfrm>
          <a:off x="1075315" y="338479"/>
          <a:ext cx="1015439" cy="1015439"/>
        </a:xfrm>
        <a:prstGeom prst="ellipse">
          <a:avLst/>
        </a:prstGeom>
        <a:solidFill>
          <a:schemeClr val="accent2">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9168" tIns="12700" rIns="79168"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1224023" y="487187"/>
        <a:ext cx="718023" cy="718023"/>
      </dsp:txXfrm>
    </dsp:sp>
    <dsp:sp modelId="{EDFFD19A-E9D6-456F-97F8-3846A6663132}">
      <dsp:nvSpPr>
        <dsp:cNvPr id="0" name=""/>
        <dsp:cNvSpPr/>
      </dsp:nvSpPr>
      <dsp:spPr>
        <a:xfrm>
          <a:off x="0" y="3384727"/>
          <a:ext cx="3166070" cy="72"/>
        </a:xfrm>
        <a:prstGeom prst="rect">
          <a:avLst/>
        </a:prstGeom>
        <a:solidFill>
          <a:schemeClr val="accent3">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A56A798-B113-46A1-9AC0-356D9DF491DB}">
      <dsp:nvSpPr>
        <dsp:cNvPr id="0" name=""/>
        <dsp:cNvSpPr/>
      </dsp:nvSpPr>
      <dsp:spPr>
        <a:xfrm>
          <a:off x="3482677" y="0"/>
          <a:ext cx="3166070" cy="3384799"/>
        </a:xfrm>
        <a:prstGeom prst="rect">
          <a:avLst/>
        </a:prstGeom>
        <a:solidFill>
          <a:schemeClr val="accent3">
            <a:tint val="40000"/>
            <a:alpha val="90000"/>
            <a:hueOff val="0"/>
            <a:satOff val="0"/>
            <a:lumOff val="0"/>
            <a:alphaOff val="0"/>
          </a:schemeClr>
        </a:solidFill>
        <a:ln w="19050" cap="rnd"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6839" tIns="330200" rIns="246839" bIns="330200" numCol="1" spcCol="1270" anchor="t" anchorCtr="0">
          <a:noAutofit/>
        </a:bodyPr>
        <a:lstStyle/>
        <a:p>
          <a:pPr marL="0" lvl="0" indent="0" algn="l" defTabSz="1155700">
            <a:lnSpc>
              <a:spcPct val="90000"/>
            </a:lnSpc>
            <a:spcBef>
              <a:spcPct val="0"/>
            </a:spcBef>
            <a:spcAft>
              <a:spcPct val="35000"/>
            </a:spcAft>
            <a:buNone/>
          </a:pPr>
          <a:r>
            <a:rPr lang="en-US" sz="2600" kern="1200" dirty="0"/>
            <a:t>Action Plan Steps to Reach My Goals</a:t>
          </a:r>
        </a:p>
      </dsp:txBody>
      <dsp:txXfrm>
        <a:off x="3482677" y="1286223"/>
        <a:ext cx="3166070" cy="2030879"/>
      </dsp:txXfrm>
    </dsp:sp>
    <dsp:sp modelId="{0D43C769-4295-4520-BF76-C338FC13F035}">
      <dsp:nvSpPr>
        <dsp:cNvPr id="0" name=""/>
        <dsp:cNvSpPr/>
      </dsp:nvSpPr>
      <dsp:spPr>
        <a:xfrm>
          <a:off x="4557992" y="338479"/>
          <a:ext cx="1015439" cy="1015439"/>
        </a:xfrm>
        <a:prstGeom prst="ellipse">
          <a:avLst/>
        </a:prstGeom>
        <a:solidFill>
          <a:schemeClr val="accent4">
            <a:hueOff val="0"/>
            <a:satOff val="0"/>
            <a:lumOff val="0"/>
            <a:alphaOff val="0"/>
          </a:schemeClr>
        </a:solidFill>
        <a:ln w="19050"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9168" tIns="12700" rIns="79168"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4706700" y="487187"/>
        <a:ext cx="718023" cy="718023"/>
      </dsp:txXfrm>
    </dsp:sp>
    <dsp:sp modelId="{B78B0875-3439-4EEB-8AF6-B032CB5352D9}">
      <dsp:nvSpPr>
        <dsp:cNvPr id="0" name=""/>
        <dsp:cNvSpPr/>
      </dsp:nvSpPr>
      <dsp:spPr>
        <a:xfrm>
          <a:off x="3482677" y="3384727"/>
          <a:ext cx="3166070" cy="72"/>
        </a:xfrm>
        <a:prstGeom prst="rect">
          <a:avLst/>
        </a:prstGeom>
        <a:solidFill>
          <a:schemeClr val="accent5">
            <a:hueOff val="0"/>
            <a:satOff val="0"/>
            <a:lumOff val="0"/>
            <a:alphaOff val="0"/>
          </a:schemeClr>
        </a:solidFill>
        <a:ln w="19050"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10D37D2-4FBE-4AFD-AD7E-617031DD29F9}">
      <dsp:nvSpPr>
        <dsp:cNvPr id="0" name=""/>
        <dsp:cNvSpPr/>
      </dsp:nvSpPr>
      <dsp:spPr>
        <a:xfrm>
          <a:off x="6965354" y="0"/>
          <a:ext cx="3166070" cy="3384799"/>
        </a:xfrm>
        <a:prstGeom prst="rect">
          <a:avLst/>
        </a:prstGeom>
        <a:solidFill>
          <a:schemeClr val="accent4">
            <a:tint val="40000"/>
            <a:alpha val="90000"/>
            <a:hueOff val="0"/>
            <a:satOff val="0"/>
            <a:lumOff val="0"/>
            <a:alphaOff val="0"/>
          </a:schemeClr>
        </a:solidFill>
        <a:ln w="19050" cap="rnd"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6839" tIns="330200" rIns="246839" bIns="330200" numCol="1" spcCol="1270" anchor="t" anchorCtr="0">
          <a:noAutofit/>
        </a:bodyPr>
        <a:lstStyle/>
        <a:p>
          <a:pPr marL="0" lvl="0" indent="0" algn="l" defTabSz="1155700">
            <a:lnSpc>
              <a:spcPct val="90000"/>
            </a:lnSpc>
            <a:spcBef>
              <a:spcPct val="0"/>
            </a:spcBef>
            <a:spcAft>
              <a:spcPct val="35000"/>
            </a:spcAft>
            <a:buNone/>
          </a:pPr>
          <a:r>
            <a:rPr lang="en-US" sz="2600" kern="1200"/>
            <a:t>Plan for Continued Professional Growth</a:t>
          </a:r>
        </a:p>
      </dsp:txBody>
      <dsp:txXfrm>
        <a:off x="6965354" y="1286223"/>
        <a:ext cx="3166070" cy="2030879"/>
      </dsp:txXfrm>
    </dsp:sp>
    <dsp:sp modelId="{341BF404-4488-4429-9FB9-43FCC49A027E}">
      <dsp:nvSpPr>
        <dsp:cNvPr id="0" name=""/>
        <dsp:cNvSpPr/>
      </dsp:nvSpPr>
      <dsp:spPr>
        <a:xfrm>
          <a:off x="8040669" y="338479"/>
          <a:ext cx="1015439" cy="1015439"/>
        </a:xfrm>
        <a:prstGeom prst="ellipse">
          <a:avLst/>
        </a:prstGeom>
        <a:solidFill>
          <a:schemeClr val="accent6">
            <a:hueOff val="0"/>
            <a:satOff val="0"/>
            <a:lumOff val="0"/>
            <a:alphaOff val="0"/>
          </a:schemeClr>
        </a:solidFill>
        <a:ln w="19050" cap="rnd"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9168" tIns="12700" rIns="79168" bIns="12700" numCol="1" spcCol="1270" anchor="ctr" anchorCtr="0">
          <a:noAutofit/>
        </a:bodyPr>
        <a:lstStyle/>
        <a:p>
          <a:pPr marL="0" lvl="0" indent="0" algn="ctr" defTabSz="2133600">
            <a:lnSpc>
              <a:spcPct val="90000"/>
            </a:lnSpc>
            <a:spcBef>
              <a:spcPct val="0"/>
            </a:spcBef>
            <a:spcAft>
              <a:spcPct val="35000"/>
            </a:spcAft>
            <a:buNone/>
          </a:pPr>
          <a:r>
            <a:rPr lang="en-US" sz="4800" kern="1200"/>
            <a:t>3</a:t>
          </a:r>
        </a:p>
      </dsp:txBody>
      <dsp:txXfrm>
        <a:off x="8189377" y="487187"/>
        <a:ext cx="718023" cy="718023"/>
      </dsp:txXfrm>
    </dsp:sp>
    <dsp:sp modelId="{F9B4E0D8-9503-4EAB-B1A9-D6BF7301D2A9}">
      <dsp:nvSpPr>
        <dsp:cNvPr id="0" name=""/>
        <dsp:cNvSpPr/>
      </dsp:nvSpPr>
      <dsp:spPr>
        <a:xfrm>
          <a:off x="6965354" y="3384727"/>
          <a:ext cx="3166070" cy="72"/>
        </a:xfrm>
        <a:prstGeom prst="rect">
          <a:avLst/>
        </a:prstGeom>
        <a:solidFill>
          <a:schemeClr val="accent2">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FD5ED9-B169-46C1-B411-A95198A455B6}">
      <dsp:nvSpPr>
        <dsp:cNvPr id="0" name=""/>
        <dsp:cNvSpPr/>
      </dsp:nvSpPr>
      <dsp:spPr>
        <a:xfrm>
          <a:off x="0" y="3892472"/>
          <a:ext cx="5741533" cy="1277596"/>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b="1" kern="1200" dirty="0">
              <a:solidFill>
                <a:schemeClr val="tx1"/>
              </a:solidFill>
            </a:rPr>
            <a:t>Daily continued practice of study habits and management techniques such as research and writing.</a:t>
          </a:r>
        </a:p>
      </dsp:txBody>
      <dsp:txXfrm>
        <a:off x="0" y="3892472"/>
        <a:ext cx="5741533" cy="1277596"/>
      </dsp:txXfrm>
    </dsp:sp>
    <dsp:sp modelId="{0E509A8B-034A-496D-9916-E3AF366C5E32}">
      <dsp:nvSpPr>
        <dsp:cNvPr id="0" name=""/>
        <dsp:cNvSpPr/>
      </dsp:nvSpPr>
      <dsp:spPr>
        <a:xfrm rot="10800000">
          <a:off x="0" y="1946693"/>
          <a:ext cx="5741533" cy="1964943"/>
        </a:xfrm>
        <a:prstGeom prst="upArrowCallout">
          <a:avLst/>
        </a:prstGeom>
        <a:solidFill>
          <a:schemeClr val="accent2">
            <a:hueOff val="9804700"/>
            <a:satOff val="-13755"/>
            <a:lumOff val="-3432"/>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b="1" kern="1200" dirty="0">
              <a:solidFill>
                <a:schemeClr val="tx1"/>
              </a:solidFill>
            </a:rPr>
            <a:t>Continued practice of Time Management  and organization Skills to track priorities and deadlines.</a:t>
          </a:r>
        </a:p>
      </dsp:txBody>
      <dsp:txXfrm rot="10800000">
        <a:off x="0" y="1946693"/>
        <a:ext cx="5741533" cy="1276761"/>
      </dsp:txXfrm>
    </dsp:sp>
    <dsp:sp modelId="{5D6E826C-DB51-401F-9DE8-61CB1F78EDA8}">
      <dsp:nvSpPr>
        <dsp:cNvPr id="0" name=""/>
        <dsp:cNvSpPr/>
      </dsp:nvSpPr>
      <dsp:spPr>
        <a:xfrm rot="10800000">
          <a:off x="0" y="914"/>
          <a:ext cx="5741533" cy="1964943"/>
        </a:xfrm>
        <a:prstGeom prst="upArrowCallout">
          <a:avLst/>
        </a:prstGeom>
        <a:solidFill>
          <a:schemeClr val="accent2">
            <a:hueOff val="19609400"/>
            <a:satOff val="-27509"/>
            <a:lumOff val="-6863"/>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b="1" kern="1200" dirty="0">
              <a:solidFill>
                <a:schemeClr val="tx1"/>
              </a:solidFill>
            </a:rPr>
            <a:t>Daily practice of professionalism and participation in developmental training.</a:t>
          </a:r>
        </a:p>
      </dsp:txBody>
      <dsp:txXfrm rot="10800000">
        <a:off x="0" y="914"/>
        <a:ext cx="5741533" cy="127676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A2EC82B-CAE8-4EAC-B37C-41617D1B73B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75BC8BDA-9EC4-4348-A53A-1FCAA9EF7F4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4FCB302-88A9-4D02-B563-3F80F068F1C9}" type="datetimeFigureOut">
              <a:rPr lang="en-US" smtClean="0"/>
              <a:t>4/21/2020</a:t>
            </a:fld>
            <a:endParaRPr lang="en-US" dirty="0"/>
          </a:p>
        </p:txBody>
      </p:sp>
      <p:sp>
        <p:nvSpPr>
          <p:cNvPr id="4" name="Footer Placeholder 3">
            <a:extLst>
              <a:ext uri="{FF2B5EF4-FFF2-40B4-BE49-F238E27FC236}">
                <a16:creationId xmlns:a16="http://schemas.microsoft.com/office/drawing/2014/main" id="{3FA81D45-867E-41A3-926F-51D91BEC6C2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E60909D-1668-408F-A534-FD29196CB07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AE3AA3B-95EE-4329-9111-42FFB47A096A}" type="slidenum">
              <a:rPr lang="en-US" smtClean="0"/>
              <a:t>‹#›</a:t>
            </a:fld>
            <a:endParaRPr lang="en-US" dirty="0"/>
          </a:p>
        </p:txBody>
      </p:sp>
    </p:spTree>
    <p:extLst>
      <p:ext uri="{BB962C8B-B14F-4D97-AF65-F5344CB8AC3E}">
        <p14:creationId xmlns:p14="http://schemas.microsoft.com/office/powerpoint/2010/main" val="10999666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4/21/2020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2" name="TextBox 11"/>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3" name="TextBox 12"/>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4/21/2020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5.sv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8.sv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CDF86-4969-4CBC-98E8-4A6A0DBC7151}"/>
              </a:ext>
            </a:extLst>
          </p:cNvPr>
          <p:cNvSpPr>
            <a:spLocks noGrp="1"/>
          </p:cNvSpPr>
          <p:nvPr>
            <p:ph type="ctrTitle"/>
          </p:nvPr>
        </p:nvSpPr>
        <p:spPr>
          <a:xfrm>
            <a:off x="486876" y="970527"/>
            <a:ext cx="4513792" cy="2819398"/>
          </a:xfrm>
        </p:spPr>
        <p:txBody>
          <a:bodyPr>
            <a:normAutofit fontScale="90000"/>
          </a:bodyPr>
          <a:lstStyle/>
          <a:p>
            <a:pPr algn="l">
              <a:lnSpc>
                <a:spcPct val="90000"/>
              </a:lnSpc>
            </a:pPr>
            <a:r>
              <a:rPr lang="en-US" sz="5000" dirty="0">
                <a:latin typeface="Britannic Bold" panose="020B0903060703020204" pitchFamily="34" charset="0"/>
              </a:rPr>
              <a:t>Career Development Plan Part 4</a:t>
            </a:r>
            <a:br>
              <a:rPr lang="en-US" sz="3700" dirty="0"/>
            </a:br>
            <a:br>
              <a:rPr lang="en-US" sz="3700" dirty="0"/>
            </a:br>
            <a:endParaRPr lang="en-US" sz="3700" dirty="0"/>
          </a:p>
        </p:txBody>
      </p:sp>
      <p:sp>
        <p:nvSpPr>
          <p:cNvPr id="3" name="Subtitle 2">
            <a:extLst>
              <a:ext uri="{FF2B5EF4-FFF2-40B4-BE49-F238E27FC236}">
                <a16:creationId xmlns:a16="http://schemas.microsoft.com/office/drawing/2014/main" id="{40AB8DEA-C02E-46EA-B978-AD40F81893FA}"/>
              </a:ext>
            </a:extLst>
          </p:cNvPr>
          <p:cNvSpPr>
            <a:spLocks noGrp="1"/>
          </p:cNvSpPr>
          <p:nvPr>
            <p:ph type="subTitle" idx="1"/>
          </p:nvPr>
        </p:nvSpPr>
        <p:spPr>
          <a:xfrm>
            <a:off x="486875" y="3249464"/>
            <a:ext cx="4995799" cy="2516337"/>
          </a:xfrm>
        </p:spPr>
        <p:txBody>
          <a:bodyPr>
            <a:noAutofit/>
          </a:bodyPr>
          <a:lstStyle/>
          <a:p>
            <a:pPr algn="l">
              <a:lnSpc>
                <a:spcPct val="90000"/>
              </a:lnSpc>
            </a:pPr>
            <a:r>
              <a:rPr lang="en-US" sz="2800" dirty="0">
                <a:latin typeface="Times New Roman" panose="02020603050405020304" pitchFamily="18" charset="0"/>
                <a:cs typeface="Times New Roman" panose="02020603050405020304" pitchFamily="18" charset="0"/>
              </a:rPr>
              <a:t>Yolanda Bowman</a:t>
            </a:r>
          </a:p>
          <a:p>
            <a:pPr algn="l">
              <a:lnSpc>
                <a:spcPct val="90000"/>
              </a:lnSpc>
            </a:pPr>
            <a:r>
              <a:rPr lang="en-US" sz="2800" dirty="0">
                <a:latin typeface="Times New Roman" panose="02020603050405020304" pitchFamily="18" charset="0"/>
                <a:cs typeface="Times New Roman" panose="02020603050405020304" pitchFamily="18" charset="0"/>
              </a:rPr>
              <a:t>Career Development I</a:t>
            </a:r>
            <a:br>
              <a:rPr lang="en-US" sz="2800" dirty="0">
                <a:latin typeface="Times New Roman" panose="02020603050405020304" pitchFamily="18" charset="0"/>
                <a:cs typeface="Times New Roman" panose="02020603050405020304" pitchFamily="18" charset="0"/>
              </a:rPr>
            </a:b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April 20, 2020</a:t>
            </a:r>
          </a:p>
        </p:txBody>
      </p:sp>
      <p:sp>
        <p:nvSpPr>
          <p:cNvPr id="10" name="Freeform 5">
            <a:extLst>
              <a:ext uri="{FF2B5EF4-FFF2-40B4-BE49-F238E27FC236}">
                <a16:creationId xmlns:a16="http://schemas.microsoft.com/office/drawing/2014/main" id="{20BF13BF-F822-4E8D-8CD1-D9FA00EDA8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5827529" y="660400"/>
            <a:ext cx="6381405" cy="6214533"/>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tx1"/>
          </a:solidFill>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dirty="0"/>
          </a:p>
        </p:txBody>
      </p:sp>
      <p:sp>
        <p:nvSpPr>
          <p:cNvPr id="12" name="Freeform 14">
            <a:extLst>
              <a:ext uri="{FF2B5EF4-FFF2-40B4-BE49-F238E27FC236}">
                <a16:creationId xmlns:a16="http://schemas.microsoft.com/office/drawing/2014/main" id="{F0251C95-A8B8-482B-9B2C-15BA87ED88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81603" y="104899"/>
            <a:ext cx="6896713" cy="6005491"/>
          </a:xfrm>
          <a:custGeom>
            <a:avLst/>
            <a:gdLst>
              <a:gd name="connsiteX0" fmla="*/ 3912717 w 6896713"/>
              <a:gd name="connsiteY0" fmla="*/ 0 h 6005491"/>
              <a:gd name="connsiteX1" fmla="*/ 6679426 w 6896713"/>
              <a:gd name="connsiteY1" fmla="*/ 1146008 h 6005491"/>
              <a:gd name="connsiteX2" fmla="*/ 6896713 w 6896713"/>
              <a:gd name="connsiteY2" fmla="*/ 1385085 h 6005491"/>
              <a:gd name="connsiteX3" fmla="*/ 6896713 w 6896713"/>
              <a:gd name="connsiteY3" fmla="*/ 1431256 h 6005491"/>
              <a:gd name="connsiteX4" fmla="*/ 6657442 w 6896713"/>
              <a:gd name="connsiteY4" fmla="*/ 1167992 h 6005491"/>
              <a:gd name="connsiteX5" fmla="*/ 3912717 w 6896713"/>
              <a:gd name="connsiteY5" fmla="*/ 31089 h 6005491"/>
              <a:gd name="connsiteX6" fmla="*/ 31089 w 6896713"/>
              <a:gd name="connsiteY6" fmla="*/ 3912717 h 6005491"/>
              <a:gd name="connsiteX7" fmla="*/ 593046 w 6896713"/>
              <a:gd name="connsiteY7" fmla="*/ 5925483 h 6005491"/>
              <a:gd name="connsiteX8" fmla="*/ 633874 w 6896713"/>
              <a:gd name="connsiteY8" fmla="*/ 5989169 h 6005491"/>
              <a:gd name="connsiteX9" fmla="*/ 607415 w 6896713"/>
              <a:gd name="connsiteY9" fmla="*/ 6005491 h 6005491"/>
              <a:gd name="connsiteX10" fmla="*/ 566458 w 6896713"/>
              <a:gd name="connsiteY10" fmla="*/ 5941603 h 6005491"/>
              <a:gd name="connsiteX11" fmla="*/ 0 w 6896713"/>
              <a:gd name="connsiteY11" fmla="*/ 3912717 h 6005491"/>
              <a:gd name="connsiteX12" fmla="*/ 3912717 w 6896713"/>
              <a:gd name="connsiteY12" fmla="*/ 0 h 6005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96713" h="6005491">
                <a:moveTo>
                  <a:pt x="3912717" y="0"/>
                </a:moveTo>
                <a:cubicBezTo>
                  <a:pt x="4993184" y="0"/>
                  <a:pt x="5971363" y="437946"/>
                  <a:pt x="6679426" y="1146008"/>
                </a:cubicBezTo>
                <a:lnTo>
                  <a:pt x="6896713" y="1385085"/>
                </a:lnTo>
                <a:lnTo>
                  <a:pt x="6896713" y="1431256"/>
                </a:lnTo>
                <a:lnTo>
                  <a:pt x="6657442" y="1167992"/>
                </a:lnTo>
                <a:cubicBezTo>
                  <a:pt x="5955006" y="465555"/>
                  <a:pt x="4984599" y="31089"/>
                  <a:pt x="3912717" y="31089"/>
                </a:cubicBezTo>
                <a:cubicBezTo>
                  <a:pt x="1768953" y="31089"/>
                  <a:pt x="31089" y="1768953"/>
                  <a:pt x="31089" y="3912717"/>
                </a:cubicBezTo>
                <a:cubicBezTo>
                  <a:pt x="31089" y="4649636"/>
                  <a:pt x="236442" y="5338592"/>
                  <a:pt x="593046" y="5925483"/>
                </a:cubicBezTo>
                <a:lnTo>
                  <a:pt x="633874" y="5989169"/>
                </a:lnTo>
                <a:lnTo>
                  <a:pt x="607415" y="6005491"/>
                </a:lnTo>
                <a:lnTo>
                  <a:pt x="566458" y="5941603"/>
                </a:lnTo>
                <a:cubicBezTo>
                  <a:pt x="206998" y="5350013"/>
                  <a:pt x="0" y="4655538"/>
                  <a:pt x="0" y="3912717"/>
                </a:cubicBezTo>
                <a:cubicBezTo>
                  <a:pt x="0" y="1751783"/>
                  <a:pt x="1751783" y="0"/>
                  <a:pt x="3912717" y="0"/>
                </a:cubicBezTo>
                <a:close/>
              </a:path>
            </a:pathLst>
          </a:custGeom>
          <a:solidFill>
            <a:srgbClr val="FFFFFF">
              <a:alpha val="4196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 name="Group 13">
            <a:extLst>
              <a:ext uri="{FF2B5EF4-FFF2-40B4-BE49-F238E27FC236}">
                <a16:creationId xmlns:a16="http://schemas.microsoft.com/office/drawing/2014/main" id="{0E08F711-8969-43E3-A7DF-95326231288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516018" y="331504"/>
            <a:ext cx="6675982" cy="5235326"/>
            <a:chOff x="5516018" y="331504"/>
            <a:chExt cx="6675982" cy="5235326"/>
          </a:xfrm>
        </p:grpSpPr>
        <p:cxnSp>
          <p:nvCxnSpPr>
            <p:cNvPr id="15" name="Straight Connector 14">
              <a:extLst>
                <a:ext uri="{FF2B5EF4-FFF2-40B4-BE49-F238E27FC236}">
                  <a16:creationId xmlns:a16="http://schemas.microsoft.com/office/drawing/2014/main" id="{9B4AA45A-0483-48B1-BE0F-62C21218BEF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66830" y="331504"/>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B9D619E5-5ED0-44A1-85EB-93BDA7C0810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20000" flipH="1">
              <a:off x="9408861" y="338328"/>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1149A985-B350-42AE-AD3B-6B74E179F0E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40000" flipH="1">
              <a:off x="9551700" y="347636"/>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03D50328-EE7A-4297-A048-B92873811C2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360000" flipH="1">
              <a:off x="9688748" y="368088"/>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9543775-45E6-4680-A778-64E3D435FB7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540000" flipH="1">
              <a:off x="9824866" y="389224"/>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3EDA04AC-E63A-4A42-A85F-9E32FB82FA7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660000" flipH="1">
              <a:off x="9966867" y="417549"/>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53A2EC67-B472-4AA9-A112-DDD0BB68313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780000" flipH="1">
              <a:off x="10104425" y="445874"/>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08C28F3-3683-44FB-94F6-24B173AB314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900000" flipH="1">
              <a:off x="10240513" y="479483"/>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747062B7-7717-4098-B038-3489B9844D5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080000" flipH="1">
              <a:off x="10373882" y="524355"/>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0EFF800C-B1D9-4F5E-8DB5-B63CD513166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200000" flipH="1">
              <a:off x="10505632" y="570628"/>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7204135A-581A-43F4-B9E6-345123091CF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320000" flipH="1">
              <a:off x="10637382" y="621344"/>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239DC20-1B3B-4C35-BC75-1FE85987039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440000" flipH="1">
              <a:off x="10760965" y="690439"/>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0B93B30A-9114-42FA-B3AC-D95615CB622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620000" flipH="1">
              <a:off x="10888991" y="755091"/>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87BEA997-F65B-413C-A8D0-97FF19691CD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740000" flipH="1">
              <a:off x="11010193" y="819743"/>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777B325-2E99-4295-8C82-7341EBE9286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860000" flipH="1">
              <a:off x="11129014" y="895662"/>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18FC0746-F10A-41A2-8015-0DE35874392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980000" flipH="1">
              <a:off x="11249872" y="968091"/>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4DF3BF9C-DDA0-4F81-9547-053EB459733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160000" flipH="1">
              <a:off x="11366875" y="1048084"/>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9AD751D-9941-4C79-90CD-55AFED717D1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280000" flipH="1">
              <a:off x="11474058" y="1131525"/>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0520504-AD44-4048-A6B5-A460A7C1A23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400000" flipH="1">
              <a:off x="11583303" y="1221790"/>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7A1A07A8-3795-408D-AF47-1EBE603A7B0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520000" flipH="1">
              <a:off x="11685344" y="1321772"/>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4C6E6FD0-27DC-45B8-A52F-8D80AA0EF18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700000" flipH="1">
              <a:off x="11787704" y="1417630"/>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7C247530-4581-48B7-9DA4-24D2C4B1CCE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820000" flipH="1">
              <a:off x="11880859" y="1517931"/>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DED2D15A-2B43-4D93-9713-505D3A1D2E9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940000" flipH="1">
              <a:off x="11969252" y="1627437"/>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DF2F3F4C-A78A-4B39-A26A-CFC1CC51A4D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3060000" flipH="1">
              <a:off x="12062016" y="1736011"/>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94A919E5-1314-40E6-983B-DE1029256BA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2074680" y="1910249"/>
              <a:ext cx="117320" cy="82912"/>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46E43EFF-48D1-4057-BF1D-F1F9EFFD642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2149943" y="2083594"/>
              <a:ext cx="39676" cy="21436"/>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E25CA8CF-55E2-4D52-9960-692004D66B0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80000" flipH="1">
              <a:off x="9127990" y="334251"/>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08AC9705-BCBF-47AE-8F3E-F1618BA84F1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300000" flipH="1">
              <a:off x="8987576" y="336633"/>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E0ABA541-10C4-4CE7-BF26-11A4717112B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420000" flipH="1">
              <a:off x="8844859" y="351176"/>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04CB43F2-D3A1-4D9E-971D-2C38DC6C47A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540000" flipH="1">
              <a:off x="8706904" y="365719"/>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BBC2AFB1-810D-4D65-8F47-6054F4E7D72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720000" flipH="1">
              <a:off x="8568008" y="387891"/>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1911D1EC-8652-4DC7-8461-37B9F81949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840000" flipH="1">
              <a:off x="8429112" y="410063"/>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190B9897-7135-4E39-BDEA-096D9B5A7D9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960000" flipH="1">
              <a:off x="8294968" y="446219"/>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4D5DF99B-C4B7-46D7-BB05-F8A5C462AFD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080000" flipH="1">
              <a:off x="8160824" y="482375"/>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5EC5F9B7-C665-4891-8FBF-6AC2C2E7DD4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260000" flipH="1">
              <a:off x="8027689" y="531848"/>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FFFF8610-952D-4501-9929-65D96EAC3A1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380000" flipH="1">
              <a:off x="7894554" y="581321"/>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0C152BA7-E5B1-4059-AD50-2875A19FA05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500000" flipH="1">
              <a:off x="7761419" y="630794"/>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A7223687-03EA-46EF-858E-4090049459C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620000" flipH="1">
              <a:off x="7636645" y="689804"/>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D2BEE5EB-7AE2-4314-9C60-075C60EED1D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800000" flipH="1">
              <a:off x="7511871" y="751195"/>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E42951DA-C087-49F1-B9C4-55C3730717E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1920000" flipH="1">
              <a:off x="7387899" y="819771"/>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FE106FCB-4E57-4512-9AB7-7C33201CFB3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040000" flipH="1">
              <a:off x="7268530" y="893163"/>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A1AB2A71-2971-4072-8B43-1A013135548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160000" flipH="1">
              <a:off x="7152030" y="976584"/>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74BEE56B-94E5-4731-AEA3-6653B5D657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340000" flipH="1">
              <a:off x="7041695" y="1060025"/>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2FCE729D-5308-4590-97A6-FA7683FF2E2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460000" flipH="1">
              <a:off x="6931360" y="1143466"/>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DCBBA487-12EF-4D5A-AE64-C3580927BAC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580000" flipH="1">
              <a:off x="6819070" y="1235864"/>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3913B03B-F03F-418B-974F-F89474717CE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700000" flipH="1">
              <a:off x="6721359" y="1332746"/>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538F4019-64F7-4B7A-8BD8-01A7846E73B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2880000" flipH="1">
              <a:off x="6617467" y="1429423"/>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51B29259-D209-4BF9-8F09-AC9BF73FC9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3000000" flipH="1">
              <a:off x="6520032" y="1527285"/>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84855B33-C412-4D05-B44E-F9EB1B15E6D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3120000" flipH="1">
              <a:off x="6429579" y="1641610"/>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00295E82-7856-435C-8EA8-028F5A60ED7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3240000" flipH="1">
              <a:off x="6340532" y="1750423"/>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8A3FC20A-AF01-4DD2-BED6-C85633DA4E6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3420000" flipH="1">
              <a:off x="6261757" y="1860178"/>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B2AFD455-5DBA-4CD7-8F24-DDF1F826823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3540000" flipH="1">
              <a:off x="6184144" y="1979619"/>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86276F84-B235-4C15-BEAB-71AC53ACC24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3660000" flipH="1">
              <a:off x="6106531" y="2099060"/>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BA865E87-F6E6-4262-8F94-027EA315FD9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3780000" flipH="1">
              <a:off x="6043206" y="2222556"/>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63791DB5-AB84-4DFE-86A5-2F80CC73521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3960000" flipH="1">
              <a:off x="5978913" y="2344301"/>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0E243680-2222-4CC7-89AA-CD153AB5390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4080000" flipH="1">
              <a:off x="5912438" y="2470678"/>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1EC878B1-01D4-4B20-9B01-79F7CE53126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4200000" flipH="1">
              <a:off x="5858875" y="2600922"/>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9F979239-9574-4078-8CD8-8C70FC0B538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4320000" flipH="1">
              <a:off x="5808182" y="2734040"/>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88536134-D798-4DF8-9305-83B44C05AAF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4500000" flipH="1">
              <a:off x="5773263" y="2866860"/>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DFB281E6-202A-4F53-B0BE-23582E607F9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4620000" flipH="1">
              <a:off x="5735963" y="3002061"/>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1D1C2ED7-7EA3-4D86-B354-505FBFD1510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4740000" flipH="1">
              <a:off x="5700105" y="3138910"/>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3633E295-D486-4BAC-B3B2-480F1BB6836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4860000" flipH="1">
              <a:off x="5665939" y="3275489"/>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5F7AE55B-5021-46F3-BE33-D459A7BA396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5040000" flipH="1">
              <a:off x="5644476" y="3414251"/>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7021F9FF-37CF-4039-9BD4-904D1AAD8EA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5160000" flipH="1">
              <a:off x="5626530" y="3554628"/>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28AD4F60-3B7F-4F2A-AC11-E9DADA9DB30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5280000" flipH="1">
              <a:off x="5616429" y="3691831"/>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D399B806-3165-4D8C-8187-C69D6F7BDD7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5400000" flipH="1">
              <a:off x="5611319" y="3835374"/>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A3CE12A4-8443-49D7-ADC5-B776A05C56E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5580000" flipH="1">
              <a:off x="5608540" y="3975726"/>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0FC2DBDA-6BEA-4292-9A1E-978A7073FB7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5700000" flipH="1">
              <a:off x="5605761" y="4116078"/>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8A5AC3DF-CE18-40B2-9B4B-89EC411063F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5820000" flipH="1">
              <a:off x="5624195" y="4254218"/>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FF9DF227-D845-4082-BF39-E7AF0DFD02E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5940000" flipH="1">
              <a:off x="5642629" y="4392358"/>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59BBD464-360A-4551-A3F9-A86B7909989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6120000" flipH="1">
              <a:off x="5654818" y="4536385"/>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F50D3EE5-E711-48C3-873C-34863324743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6240000" flipH="1">
              <a:off x="5684446" y="4671367"/>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7FB1C1CF-DC7D-456D-B80A-52A8487EA29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6360000" flipH="1">
              <a:off x="5714074" y="4808730"/>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F5639E1F-60B9-4E6C-B4A2-FA4F3E31BF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6480000" flipH="1">
              <a:off x="5748464" y="4948474"/>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6BDB4041-9A97-4D91-A192-44B9A5FAC1D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6660000" flipH="1">
              <a:off x="5792091" y="5077607"/>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31F6921C-1389-43C0-9876-EA3DC3B3452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6780000" flipH="1">
              <a:off x="5847441" y="5211223"/>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65D90A0A-A0BC-41FA-84A9-A0D004F5C4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6900000" flipH="1">
              <a:off x="5900410" y="5342458"/>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44A0E5CE-A1EC-4BB6-AC4C-A88975191F2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rot="-7020000" flipH="1">
              <a:off x="5955760" y="5473693"/>
              <a:ext cx="3394" cy="182880"/>
            </a:xfrm>
            <a:prstGeom prst="line">
              <a:avLst/>
            </a:prstGeom>
            <a:ln>
              <a:solidFill>
                <a:srgbClr val="FFFFFF">
                  <a:alpha val="30196"/>
                </a:srgbClr>
              </a:solidFill>
            </a:ln>
          </p:spPr>
          <p:style>
            <a:lnRef idx="1">
              <a:schemeClr val="accent1"/>
            </a:lnRef>
            <a:fillRef idx="0">
              <a:schemeClr val="accent1"/>
            </a:fillRef>
            <a:effectRef idx="0">
              <a:schemeClr val="accent1"/>
            </a:effectRef>
            <a:fontRef idx="minor">
              <a:schemeClr val="tx1"/>
            </a:fontRef>
          </p:style>
        </p:cxnSp>
      </p:grpSp>
      <p:pic>
        <p:nvPicPr>
          <p:cNvPr id="7" name="Graphic 6" descr="Books">
            <a:extLst>
              <a:ext uri="{FF2B5EF4-FFF2-40B4-BE49-F238E27FC236}">
                <a16:creationId xmlns:a16="http://schemas.microsoft.com/office/drawing/2014/main" id="{8540E3A3-0AC4-453B-8F32-5F1BEBED559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355001" y="2191639"/>
            <a:ext cx="3686910" cy="3686910"/>
          </a:xfrm>
          <a:prstGeom prst="rect">
            <a:avLst/>
          </a:prstGeom>
        </p:spPr>
      </p:pic>
    </p:spTree>
    <p:extLst>
      <p:ext uri="{BB962C8B-B14F-4D97-AF65-F5344CB8AC3E}">
        <p14:creationId xmlns:p14="http://schemas.microsoft.com/office/powerpoint/2010/main" val="143444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4E8ED-06D9-4BF1-B14E-AFAF157A54C2}"/>
              </a:ext>
            </a:extLst>
          </p:cNvPr>
          <p:cNvSpPr>
            <a:spLocks noGrp="1"/>
          </p:cNvSpPr>
          <p:nvPr>
            <p:ph type="title"/>
          </p:nvPr>
        </p:nvSpPr>
        <p:spPr>
          <a:xfrm>
            <a:off x="802177" y="291220"/>
            <a:ext cx="6506069" cy="1453363"/>
          </a:xfrm>
        </p:spPr>
        <p:txBody>
          <a:bodyPr>
            <a:noAutofit/>
          </a:bodyPr>
          <a:lstStyle/>
          <a:p>
            <a:r>
              <a:rPr lang="en-US" sz="5000" dirty="0">
                <a:latin typeface="Britannic Bold" panose="020B0903060703020204" pitchFamily="34" charset="0"/>
              </a:rPr>
              <a:t>Action Step 3</a:t>
            </a:r>
          </a:p>
        </p:txBody>
      </p:sp>
      <p:sp>
        <p:nvSpPr>
          <p:cNvPr id="3" name="Content Placeholder 2">
            <a:extLst>
              <a:ext uri="{FF2B5EF4-FFF2-40B4-BE49-F238E27FC236}">
                <a16:creationId xmlns:a16="http://schemas.microsoft.com/office/drawing/2014/main" id="{0E88E187-7B26-4484-8F08-20B889FE5267}"/>
              </a:ext>
            </a:extLst>
          </p:cNvPr>
          <p:cNvSpPr>
            <a:spLocks noGrp="1"/>
          </p:cNvSpPr>
          <p:nvPr>
            <p:ph idx="1"/>
          </p:nvPr>
        </p:nvSpPr>
        <p:spPr>
          <a:xfrm>
            <a:off x="437323" y="1545802"/>
            <a:ext cx="9276520" cy="4823790"/>
          </a:xfrm>
        </p:spPr>
        <p:txBody>
          <a:bodyPr>
            <a:normAutofit lnSpcReduction="10000"/>
          </a:bodyPr>
          <a:lstStyle/>
          <a:p>
            <a:r>
              <a:rPr lang="en-US" sz="3500" dirty="0">
                <a:latin typeface="Times New Roman" panose="02020603050405020304" pitchFamily="18" charset="0"/>
                <a:cs typeface="Times New Roman" panose="02020603050405020304" pitchFamily="18" charset="0"/>
              </a:rPr>
              <a:t>Apply for Human Resources Specialist positions in Richmond area.</a:t>
            </a:r>
          </a:p>
          <a:p>
            <a:pPr lvl="1"/>
            <a:r>
              <a:rPr lang="en-US" sz="2800" dirty="0">
                <a:latin typeface="Times New Roman" panose="02020603050405020304" pitchFamily="18" charset="0"/>
                <a:cs typeface="Times New Roman" panose="02020603050405020304" pitchFamily="18" charset="0"/>
              </a:rPr>
              <a:t>Beginning: January 2021</a:t>
            </a:r>
          </a:p>
          <a:p>
            <a:pPr lvl="1"/>
            <a:r>
              <a:rPr lang="en-US" sz="2800" dirty="0">
                <a:latin typeface="Times New Roman" panose="02020603050405020304" pitchFamily="18" charset="0"/>
                <a:cs typeface="Times New Roman" panose="02020603050405020304" pitchFamily="18" charset="0"/>
              </a:rPr>
              <a:t>Ending: Secure a job by June 2021 or sooner</a:t>
            </a:r>
          </a:p>
          <a:p>
            <a:pPr lvl="1"/>
            <a:r>
              <a:rPr lang="en-US" sz="2800" dirty="0">
                <a:latin typeface="Times New Roman" panose="02020603050405020304" pitchFamily="18" charset="0"/>
                <a:cs typeface="Times New Roman" panose="02020603050405020304" pitchFamily="18" charset="0"/>
              </a:rPr>
              <a:t>Resources Needed: computer, access to job forum/listings, LinkedIn account (up to date), current resume and cover letter, interview attire, transportation. </a:t>
            </a:r>
          </a:p>
          <a:p>
            <a:pPr lvl="1"/>
            <a:r>
              <a:rPr lang="en-US" sz="2800" dirty="0">
                <a:latin typeface="Times New Roman" panose="02020603050405020304" pitchFamily="18" charset="0"/>
                <a:cs typeface="Times New Roman" panose="02020603050405020304" pitchFamily="18" charset="0"/>
              </a:rPr>
              <a:t>Impact on Career: To obtain a career position within my studies of Human Resources that will provide me with hands-on experience and a significant income. </a:t>
            </a:r>
          </a:p>
        </p:txBody>
      </p:sp>
      <p:pic>
        <p:nvPicPr>
          <p:cNvPr id="5" name="Graphic 6" descr="Checkmark"/>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815942" y="4287857"/>
            <a:ext cx="2081735" cy="2081735"/>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2754642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DA1A795-9F3B-4412-B88B-45CFD41624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D2119176-D999-4429-8EE2-965C05B03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dirty="0"/>
          </a:p>
        </p:txBody>
      </p:sp>
      <p:pic>
        <p:nvPicPr>
          <p:cNvPr id="14" name="Picture 13" descr="A close up of a logo&#10;&#10;Description generated with very high confidence">
            <a:extLst>
              <a:ext uri="{FF2B5EF4-FFF2-40B4-BE49-F238E27FC236}">
                <a16:creationId xmlns:a16="http://schemas.microsoft.com/office/drawing/2014/main" id="{804918B7-0D16-48A2-8B49-9948EC9BD31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a:extLst>
              <a:ext uri="{FF2B5EF4-FFF2-40B4-BE49-F238E27FC236}">
                <a16:creationId xmlns:a16="http://schemas.microsoft.com/office/drawing/2014/main" id="{E29B3737-5EA1-4682-B1FF-0F892155B265}"/>
              </a:ext>
            </a:extLst>
          </p:cNvPr>
          <p:cNvSpPr>
            <a:spLocks noGrp="1"/>
          </p:cNvSpPr>
          <p:nvPr>
            <p:ph type="title"/>
          </p:nvPr>
        </p:nvSpPr>
        <p:spPr>
          <a:xfrm>
            <a:off x="184558" y="531278"/>
            <a:ext cx="4602209" cy="3020814"/>
          </a:xfrm>
        </p:spPr>
        <p:txBody>
          <a:bodyPr>
            <a:normAutofit fontScale="90000"/>
          </a:bodyPr>
          <a:lstStyle/>
          <a:p>
            <a:r>
              <a:rPr lang="en-US" sz="5000" dirty="0">
                <a:solidFill>
                  <a:srgbClr val="FFFFFF"/>
                </a:solidFill>
                <a:latin typeface="Britannic Bold" panose="020B0903060703020204" pitchFamily="34" charset="0"/>
              </a:rPr>
              <a:t>Continued professional growth </a:t>
            </a:r>
            <a:br>
              <a:rPr lang="en-US" dirty="0">
                <a:solidFill>
                  <a:srgbClr val="FFFFFF"/>
                </a:solidFill>
              </a:rPr>
            </a:br>
            <a:br>
              <a:rPr lang="en-US" dirty="0">
                <a:solidFill>
                  <a:srgbClr val="FFFFFF"/>
                </a:solidFill>
              </a:rPr>
            </a:br>
            <a:endParaRPr lang="en-US" sz="3300" b="1" dirty="0">
              <a:solidFill>
                <a:srgbClr val="FFFF00"/>
              </a:solidFill>
            </a:endParaRPr>
          </a:p>
        </p:txBody>
      </p:sp>
      <p:sp useBgFill="1">
        <p:nvSpPr>
          <p:cNvPr id="16" name="Freeform: Shape 15">
            <a:extLst>
              <a:ext uri="{FF2B5EF4-FFF2-40B4-BE49-F238E27FC236}">
                <a16:creationId xmlns:a16="http://schemas.microsoft.com/office/drawing/2014/main" id="{F72123AE-04D3-447B-AB03-A6913AB382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4422108" y="0"/>
            <a:ext cx="7769892" cy="6858000"/>
          </a:xfrm>
          <a:custGeom>
            <a:avLst/>
            <a:gdLst>
              <a:gd name="connsiteX0" fmla="*/ 1779516 w 7769892"/>
              <a:gd name="connsiteY0" fmla="*/ 0 h 6837536"/>
              <a:gd name="connsiteX1" fmla="*/ 6454848 w 7769892"/>
              <a:gd name="connsiteY1" fmla="*/ 0 h 6837536"/>
              <a:gd name="connsiteX2" fmla="*/ 6511730 w 7769892"/>
              <a:gd name="connsiteY2" fmla="*/ 37905 h 6837536"/>
              <a:gd name="connsiteX3" fmla="*/ 7769892 w 7769892"/>
              <a:gd name="connsiteY3" fmla="*/ 1486041 h 6837536"/>
              <a:gd name="connsiteX4" fmla="*/ 7769892 w 7769892"/>
              <a:gd name="connsiteY4" fmla="*/ 5281056 h 6837536"/>
              <a:gd name="connsiteX5" fmla="*/ 6353475 w 7769892"/>
              <a:gd name="connsiteY5" fmla="*/ 6837536 h 6837536"/>
              <a:gd name="connsiteX6" fmla="*/ 1882727 w 7769892"/>
              <a:gd name="connsiteY6" fmla="*/ 6837536 h 6837536"/>
              <a:gd name="connsiteX7" fmla="*/ 0 w 7769892"/>
              <a:gd name="connsiteY7" fmla="*/ 3386463 h 6837536"/>
              <a:gd name="connsiteX8" fmla="*/ 1655292 w 7769892"/>
              <a:gd name="connsiteY8" fmla="*/ 88307 h 6837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769892" h="6837536">
                <a:moveTo>
                  <a:pt x="1779516" y="0"/>
                </a:moveTo>
                <a:lnTo>
                  <a:pt x="6454848" y="0"/>
                </a:lnTo>
                <a:lnTo>
                  <a:pt x="6511730" y="37905"/>
                </a:lnTo>
                <a:cubicBezTo>
                  <a:pt x="7036410" y="413592"/>
                  <a:pt x="7468976" y="909648"/>
                  <a:pt x="7769892" y="1486041"/>
                </a:cubicBezTo>
                <a:cubicBezTo>
                  <a:pt x="7769892" y="1486041"/>
                  <a:pt x="7769892" y="1486041"/>
                  <a:pt x="7769892" y="5281056"/>
                </a:cubicBezTo>
                <a:cubicBezTo>
                  <a:pt x="7437646" y="5916473"/>
                  <a:pt x="6953850" y="6452788"/>
                  <a:pt x="6353475" y="6837536"/>
                </a:cubicBezTo>
                <a:cubicBezTo>
                  <a:pt x="6353475" y="6837536"/>
                  <a:pt x="6353475" y="6837536"/>
                  <a:pt x="1882727" y="6837536"/>
                </a:cubicBezTo>
                <a:cubicBezTo>
                  <a:pt x="751925" y="6103017"/>
                  <a:pt x="0" y="4832183"/>
                  <a:pt x="0" y="3386463"/>
                </a:cubicBezTo>
                <a:cubicBezTo>
                  <a:pt x="0" y="2036566"/>
                  <a:pt x="651406" y="838748"/>
                  <a:pt x="1655292" y="88307"/>
                </a:cubicBezTo>
                <a:close/>
              </a:path>
            </a:pathLst>
          </a:custGeom>
          <a:ln w="50800" cap="sq" cmpd="dbl">
            <a:noFill/>
            <a:miter lim="800000"/>
          </a:ln>
          <a:effectLst>
            <a:outerShdw blurRad="254000" algn="tl" rotWithShape="0">
              <a:srgbClr val="000000">
                <a:alpha val="43000"/>
              </a:srgbClr>
            </a:outerShdw>
          </a:effectLst>
        </p:spPr>
        <p:txBody>
          <a:bodyPr vert="horz" wrap="square" lIns="91440" tIns="45720" rIns="91440" bIns="45720" rtlCol="0" anchor="t">
            <a:noAutofit/>
          </a:bodyPr>
          <a:lstStyle/>
          <a:p>
            <a:pPr algn="ctr">
              <a:spcAft>
                <a:spcPts val="1000"/>
              </a:spcAft>
              <a:buClr>
                <a:schemeClr val="tx1"/>
              </a:buClr>
              <a:buSzPct val="100000"/>
              <a:buFont typeface="Arial"/>
              <a:buNone/>
            </a:pPr>
            <a:endParaRPr lang="en-US" sz="1600" cap="all" dirty="0"/>
          </a:p>
        </p:txBody>
      </p:sp>
      <p:graphicFrame>
        <p:nvGraphicFramePr>
          <p:cNvPr id="5" name="Content Placeholder 2">
            <a:extLst>
              <a:ext uri="{FF2B5EF4-FFF2-40B4-BE49-F238E27FC236}">
                <a16:creationId xmlns:a16="http://schemas.microsoft.com/office/drawing/2014/main" id="{B36B0522-301A-4C65-A743-EEC486E8F487}"/>
              </a:ext>
            </a:extLst>
          </p:cNvPr>
          <p:cNvGraphicFramePr>
            <a:graphicFrameLocks noGrp="1"/>
          </p:cNvGraphicFramePr>
          <p:nvPr>
            <p:ph idx="1"/>
            <p:extLst>
              <p:ext uri="{D42A27DB-BD31-4B8C-83A1-F6EECF244321}">
                <p14:modId xmlns:p14="http://schemas.microsoft.com/office/powerpoint/2010/main" val="780615510"/>
              </p:ext>
            </p:extLst>
          </p:nvPr>
        </p:nvGraphicFramePr>
        <p:xfrm>
          <a:off x="5617029" y="793820"/>
          <a:ext cx="5741534" cy="51709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41223670"/>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B4624-8D47-466D-863C-2575DEC80B95}"/>
              </a:ext>
            </a:extLst>
          </p:cNvPr>
          <p:cNvSpPr>
            <a:spLocks noGrp="1"/>
          </p:cNvSpPr>
          <p:nvPr>
            <p:ph type="title"/>
          </p:nvPr>
        </p:nvSpPr>
        <p:spPr>
          <a:xfrm>
            <a:off x="265043" y="318053"/>
            <a:ext cx="10131425" cy="1456267"/>
          </a:xfrm>
        </p:spPr>
        <p:txBody>
          <a:bodyPr>
            <a:normAutofit/>
          </a:bodyPr>
          <a:lstStyle/>
          <a:p>
            <a:r>
              <a:rPr lang="en-US" sz="5000" dirty="0">
                <a:latin typeface="Britannic Bold" panose="020B0903060703020204" pitchFamily="34" charset="0"/>
              </a:rPr>
              <a:t>Conclusion</a:t>
            </a:r>
          </a:p>
        </p:txBody>
      </p:sp>
      <p:sp>
        <p:nvSpPr>
          <p:cNvPr id="3" name="Content Placeholder 2">
            <a:extLst>
              <a:ext uri="{FF2B5EF4-FFF2-40B4-BE49-F238E27FC236}">
                <a16:creationId xmlns:a16="http://schemas.microsoft.com/office/drawing/2014/main" id="{8159C621-82A6-4B55-B146-4D94F4585727}"/>
              </a:ext>
            </a:extLst>
          </p:cNvPr>
          <p:cNvSpPr>
            <a:spLocks noGrp="1"/>
          </p:cNvSpPr>
          <p:nvPr>
            <p:ph idx="1"/>
          </p:nvPr>
        </p:nvSpPr>
        <p:spPr>
          <a:xfrm>
            <a:off x="265043" y="1550504"/>
            <a:ext cx="11926957" cy="5035826"/>
          </a:xfrm>
        </p:spPr>
        <p:txBody>
          <a:bodyPr>
            <a:normAutofit/>
          </a:bodyPr>
          <a:lstStyle/>
          <a:p>
            <a:pPr marL="0" indent="0">
              <a:buNone/>
            </a:pPr>
            <a:r>
              <a:rPr lang="en-US" sz="3000" dirty="0">
                <a:latin typeface="Times New Roman" panose="02020603050405020304" pitchFamily="18" charset="0"/>
                <a:cs typeface="Times New Roman" panose="02020603050405020304" pitchFamily="18" charset="0"/>
              </a:rPr>
              <a:t>The purpose of making a career action plan is  measure the success of your goal. What I have learned from this process of creating a Career Development Action Plan (CDP), is through assessments and applications it can study your growth and personality traits toward change and professionalism. I especially used my workplace capabilities/skills of teamwork and work discipline when completing all parts of the CDP. These skills will be important to my future career because it will show my employer that I am capable to accomplish task and work well with others.</a:t>
            </a:r>
          </a:p>
        </p:txBody>
      </p:sp>
    </p:spTree>
    <p:extLst>
      <p:ext uri="{BB962C8B-B14F-4D97-AF65-F5344CB8AC3E}">
        <p14:creationId xmlns:p14="http://schemas.microsoft.com/office/powerpoint/2010/main" val="2865014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DA1A795-9F3B-4412-B88B-45CFD41624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D2119176-D999-4429-8EE2-965C05B03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dirty="0"/>
          </a:p>
        </p:txBody>
      </p:sp>
      <p:pic>
        <p:nvPicPr>
          <p:cNvPr id="14" name="Picture 13">
            <a:extLst>
              <a:ext uri="{FF2B5EF4-FFF2-40B4-BE49-F238E27FC236}">
                <a16:creationId xmlns:a16="http://schemas.microsoft.com/office/drawing/2014/main" id="{804918B7-0D16-48A2-8B49-9948EC9BD31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useBgFill="1">
        <p:nvSpPr>
          <p:cNvPr id="16" name="Freeform: Shape 15">
            <a:extLst>
              <a:ext uri="{FF2B5EF4-FFF2-40B4-BE49-F238E27FC236}">
                <a16:creationId xmlns:a16="http://schemas.microsoft.com/office/drawing/2014/main" id="{F72123AE-04D3-447B-AB03-A6913AB382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4422108" y="0"/>
            <a:ext cx="7769892" cy="6858000"/>
          </a:xfrm>
          <a:custGeom>
            <a:avLst/>
            <a:gdLst>
              <a:gd name="connsiteX0" fmla="*/ 1779516 w 7769892"/>
              <a:gd name="connsiteY0" fmla="*/ 0 h 6837536"/>
              <a:gd name="connsiteX1" fmla="*/ 6454848 w 7769892"/>
              <a:gd name="connsiteY1" fmla="*/ 0 h 6837536"/>
              <a:gd name="connsiteX2" fmla="*/ 6511730 w 7769892"/>
              <a:gd name="connsiteY2" fmla="*/ 37905 h 6837536"/>
              <a:gd name="connsiteX3" fmla="*/ 7769892 w 7769892"/>
              <a:gd name="connsiteY3" fmla="*/ 1486041 h 6837536"/>
              <a:gd name="connsiteX4" fmla="*/ 7769892 w 7769892"/>
              <a:gd name="connsiteY4" fmla="*/ 5281056 h 6837536"/>
              <a:gd name="connsiteX5" fmla="*/ 6353475 w 7769892"/>
              <a:gd name="connsiteY5" fmla="*/ 6837536 h 6837536"/>
              <a:gd name="connsiteX6" fmla="*/ 1882727 w 7769892"/>
              <a:gd name="connsiteY6" fmla="*/ 6837536 h 6837536"/>
              <a:gd name="connsiteX7" fmla="*/ 0 w 7769892"/>
              <a:gd name="connsiteY7" fmla="*/ 3386463 h 6837536"/>
              <a:gd name="connsiteX8" fmla="*/ 1655292 w 7769892"/>
              <a:gd name="connsiteY8" fmla="*/ 88307 h 6837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769892" h="6837536">
                <a:moveTo>
                  <a:pt x="1779516" y="0"/>
                </a:moveTo>
                <a:lnTo>
                  <a:pt x="6454848" y="0"/>
                </a:lnTo>
                <a:lnTo>
                  <a:pt x="6511730" y="37905"/>
                </a:lnTo>
                <a:cubicBezTo>
                  <a:pt x="7036410" y="413592"/>
                  <a:pt x="7468976" y="909648"/>
                  <a:pt x="7769892" y="1486041"/>
                </a:cubicBezTo>
                <a:cubicBezTo>
                  <a:pt x="7769892" y="1486041"/>
                  <a:pt x="7769892" y="1486041"/>
                  <a:pt x="7769892" y="5281056"/>
                </a:cubicBezTo>
                <a:cubicBezTo>
                  <a:pt x="7437646" y="5916473"/>
                  <a:pt x="6953850" y="6452788"/>
                  <a:pt x="6353475" y="6837536"/>
                </a:cubicBezTo>
                <a:cubicBezTo>
                  <a:pt x="6353475" y="6837536"/>
                  <a:pt x="6353475" y="6837536"/>
                  <a:pt x="1882727" y="6837536"/>
                </a:cubicBezTo>
                <a:cubicBezTo>
                  <a:pt x="751925" y="6103017"/>
                  <a:pt x="0" y="4832183"/>
                  <a:pt x="0" y="3386463"/>
                </a:cubicBezTo>
                <a:cubicBezTo>
                  <a:pt x="0" y="2036566"/>
                  <a:pt x="651406" y="838748"/>
                  <a:pt x="1655292" y="88307"/>
                </a:cubicBezTo>
                <a:close/>
              </a:path>
            </a:pathLst>
          </a:custGeom>
          <a:ln w="50800" cap="sq" cmpd="dbl">
            <a:noFill/>
            <a:miter lim="800000"/>
          </a:ln>
          <a:effectLst>
            <a:outerShdw blurRad="254000" algn="tl" rotWithShape="0">
              <a:srgbClr val="000000">
                <a:alpha val="43000"/>
              </a:srgbClr>
            </a:outerShdw>
          </a:effectLst>
        </p:spPr>
        <p:txBody>
          <a:bodyPr vert="horz" wrap="square" lIns="91440" tIns="45720" rIns="91440" bIns="45720" rtlCol="0" anchor="t">
            <a:noAutofit/>
          </a:bodyPr>
          <a:lstStyle/>
          <a:p>
            <a:pPr algn="ctr">
              <a:spcAft>
                <a:spcPts val="1000"/>
              </a:spcAft>
              <a:buClr>
                <a:schemeClr val="tx1"/>
              </a:buClr>
              <a:buSzPct val="100000"/>
              <a:buFont typeface="Arial"/>
              <a:buNone/>
            </a:pPr>
            <a:endParaRPr lang="en-US" sz="1600" cap="all" dirty="0"/>
          </a:p>
        </p:txBody>
      </p:sp>
      <p:graphicFrame>
        <p:nvGraphicFramePr>
          <p:cNvPr id="5" name="Content Placeholder 2">
            <a:extLst>
              <a:ext uri="{FF2B5EF4-FFF2-40B4-BE49-F238E27FC236}">
                <a16:creationId xmlns:a16="http://schemas.microsoft.com/office/drawing/2014/main" id="{911EC3EB-630A-4D2A-BDF6-8A79DF2BEF9E}"/>
              </a:ext>
            </a:extLst>
          </p:cNvPr>
          <p:cNvGraphicFramePr>
            <a:graphicFrameLocks noGrp="1"/>
          </p:cNvGraphicFramePr>
          <p:nvPr>
            <p:ph idx="1"/>
            <p:extLst>
              <p:ext uri="{D42A27DB-BD31-4B8C-83A1-F6EECF244321}">
                <p14:modId xmlns:p14="http://schemas.microsoft.com/office/powerpoint/2010/main" val="1802442478"/>
              </p:ext>
            </p:extLst>
          </p:nvPr>
        </p:nvGraphicFramePr>
        <p:xfrm>
          <a:off x="5617029" y="793820"/>
          <a:ext cx="5741534" cy="51709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itle 1"/>
          <p:cNvSpPr txBox="1">
            <a:spLocks/>
          </p:cNvSpPr>
          <p:nvPr/>
        </p:nvSpPr>
        <p:spPr>
          <a:xfrm>
            <a:off x="-3175" y="1152939"/>
            <a:ext cx="5287617" cy="1285461"/>
          </a:xfrm>
          <a:prstGeom prst="rect">
            <a:avLst/>
          </a:prstGeom>
          <a:effectLst/>
        </p:spPr>
        <p:txBody>
          <a:bodyPr vert="horz" lIns="91440" tIns="45720" rIns="91440" bIns="45720" rtlCol="0" anchor="ctr">
            <a:normAutofit fontScale="52500" lnSpcReduction="20000"/>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90000"/>
              </a:lnSpc>
            </a:pPr>
            <a:r>
              <a:rPr lang="en-US" sz="10300" dirty="0">
                <a:latin typeface="Britannic Bold" panose="020B0903060703020204" pitchFamily="34" charset="0"/>
              </a:rPr>
              <a:t>INTRODUCTION</a:t>
            </a:r>
            <a:br>
              <a:rPr lang="en-US" sz="3700" dirty="0"/>
            </a:br>
            <a:br>
              <a:rPr lang="en-US" sz="3700" dirty="0"/>
            </a:br>
            <a:endParaRPr lang="en-US" sz="3700" dirty="0"/>
          </a:p>
        </p:txBody>
      </p:sp>
      <p:sp>
        <p:nvSpPr>
          <p:cNvPr id="3" name="TextBox 2">
            <a:extLst>
              <a:ext uri="{FF2B5EF4-FFF2-40B4-BE49-F238E27FC236}">
                <a16:creationId xmlns:a16="http://schemas.microsoft.com/office/drawing/2014/main" id="{5B0429BA-ECA1-4979-9975-2A4328DAC60C}"/>
              </a:ext>
            </a:extLst>
          </p:cNvPr>
          <p:cNvSpPr txBox="1"/>
          <p:nvPr/>
        </p:nvSpPr>
        <p:spPr>
          <a:xfrm>
            <a:off x="422031" y="2907323"/>
            <a:ext cx="3423138" cy="646331"/>
          </a:xfrm>
          <a:prstGeom prst="rect">
            <a:avLst/>
          </a:prstGeom>
          <a:noFill/>
        </p:spPr>
        <p:txBody>
          <a:bodyPr wrap="square" rtlCol="0">
            <a:spAutoFit/>
          </a:bodyPr>
          <a:lstStyle/>
          <a:p>
            <a:r>
              <a:rPr lang="en-US" dirty="0"/>
              <a:t>Knowledge and Skills Gained at Bryant&amp; Stratton College</a:t>
            </a:r>
          </a:p>
        </p:txBody>
      </p:sp>
    </p:spTree>
    <p:extLst>
      <p:ext uri="{BB962C8B-B14F-4D97-AF65-F5344CB8AC3E}">
        <p14:creationId xmlns:p14="http://schemas.microsoft.com/office/powerpoint/2010/main" val="716367522"/>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2DE7E-E10D-4D08-BBD5-946751A5072E}"/>
              </a:ext>
            </a:extLst>
          </p:cNvPr>
          <p:cNvSpPr>
            <a:spLocks noGrp="1"/>
          </p:cNvSpPr>
          <p:nvPr>
            <p:ph type="title"/>
          </p:nvPr>
        </p:nvSpPr>
        <p:spPr>
          <a:xfrm>
            <a:off x="685801" y="609600"/>
            <a:ext cx="10131425" cy="1456267"/>
          </a:xfrm>
        </p:spPr>
        <p:txBody>
          <a:bodyPr>
            <a:normAutofit/>
          </a:bodyPr>
          <a:lstStyle/>
          <a:p>
            <a:r>
              <a:rPr lang="en-US" sz="5000" dirty="0">
                <a:latin typeface="Britannic Bold" panose="020B0903060703020204" pitchFamily="34" charset="0"/>
              </a:rPr>
              <a:t>Presentation topics</a:t>
            </a:r>
            <a:br>
              <a:rPr lang="en-US" sz="4500" dirty="0"/>
            </a:br>
            <a:endParaRPr lang="en-US" sz="2500" b="1" dirty="0">
              <a:solidFill>
                <a:srgbClr val="FFFF00"/>
              </a:solidFill>
            </a:endParaRPr>
          </a:p>
        </p:txBody>
      </p:sp>
      <p:graphicFrame>
        <p:nvGraphicFramePr>
          <p:cNvPr id="5" name="Content Placeholder 2">
            <a:extLst>
              <a:ext uri="{FF2B5EF4-FFF2-40B4-BE49-F238E27FC236}">
                <a16:creationId xmlns:a16="http://schemas.microsoft.com/office/drawing/2014/main" id="{F1839BCF-E870-48E3-8A4D-6F43D0C005FF}"/>
              </a:ext>
            </a:extLst>
          </p:cNvPr>
          <p:cNvGraphicFramePr>
            <a:graphicFrameLocks noGrp="1"/>
          </p:cNvGraphicFramePr>
          <p:nvPr>
            <p:ph idx="1"/>
            <p:extLst>
              <p:ext uri="{D42A27DB-BD31-4B8C-83A1-F6EECF244321}">
                <p14:modId xmlns:p14="http://schemas.microsoft.com/office/powerpoint/2010/main" val="2027838151"/>
              </p:ext>
            </p:extLst>
          </p:nvPr>
        </p:nvGraphicFramePr>
        <p:xfrm>
          <a:off x="685800" y="2406400"/>
          <a:ext cx="10131425" cy="33847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64013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292F3-7C53-472E-86D2-A4FF61BEEB73}"/>
              </a:ext>
            </a:extLst>
          </p:cNvPr>
          <p:cNvSpPr>
            <a:spLocks noGrp="1"/>
          </p:cNvSpPr>
          <p:nvPr>
            <p:ph type="title"/>
          </p:nvPr>
        </p:nvSpPr>
        <p:spPr>
          <a:xfrm>
            <a:off x="610300" y="282429"/>
            <a:ext cx="10849061" cy="1747707"/>
          </a:xfrm>
        </p:spPr>
        <p:txBody>
          <a:bodyPr>
            <a:normAutofit/>
          </a:bodyPr>
          <a:lstStyle/>
          <a:p>
            <a:r>
              <a:rPr lang="en-US" dirty="0">
                <a:latin typeface="Britannic Bold" panose="020B0903060703020204" pitchFamily="34" charset="0"/>
              </a:rPr>
              <a:t>Evidence of Outcomes</a:t>
            </a:r>
            <a:br>
              <a:rPr lang="en-US" dirty="0"/>
            </a:br>
            <a:endParaRPr lang="en-US" sz="2200" b="1" dirty="0">
              <a:solidFill>
                <a:srgbClr val="FFFF00"/>
              </a:solidFill>
            </a:endParaRPr>
          </a:p>
        </p:txBody>
      </p:sp>
      <p:graphicFrame>
        <p:nvGraphicFramePr>
          <p:cNvPr id="7" name="Content Placeholder 6">
            <a:extLst>
              <a:ext uri="{FF2B5EF4-FFF2-40B4-BE49-F238E27FC236}">
                <a16:creationId xmlns:a16="http://schemas.microsoft.com/office/drawing/2014/main" id="{411F7C92-25A9-4B17-8EA8-BA0F6436A3F9}"/>
              </a:ext>
            </a:extLst>
          </p:cNvPr>
          <p:cNvGraphicFramePr>
            <a:graphicFrameLocks noGrp="1"/>
          </p:cNvGraphicFramePr>
          <p:nvPr>
            <p:ph idx="1"/>
            <p:extLst>
              <p:ext uri="{D42A27DB-BD31-4B8C-83A1-F6EECF244321}">
                <p14:modId xmlns:p14="http://schemas.microsoft.com/office/powerpoint/2010/main" val="880276287"/>
              </p:ext>
            </p:extLst>
          </p:nvPr>
        </p:nvGraphicFramePr>
        <p:xfrm>
          <a:off x="285226" y="2141534"/>
          <a:ext cx="11425805" cy="4325527"/>
        </p:xfrm>
        <a:graphic>
          <a:graphicData uri="http://schemas.openxmlformats.org/drawingml/2006/table">
            <a:tbl>
              <a:tblPr firstRow="1" bandRow="1">
                <a:tableStyleId>{5C22544A-7EE6-4342-B048-85BDC9FD1C3A}</a:tableStyleId>
              </a:tblPr>
              <a:tblGrid>
                <a:gridCol w="4445800">
                  <a:extLst>
                    <a:ext uri="{9D8B030D-6E8A-4147-A177-3AD203B41FA5}">
                      <a16:colId xmlns:a16="http://schemas.microsoft.com/office/drawing/2014/main" val="259686510"/>
                    </a:ext>
                  </a:extLst>
                </a:gridCol>
                <a:gridCol w="2337525">
                  <a:extLst>
                    <a:ext uri="{9D8B030D-6E8A-4147-A177-3AD203B41FA5}">
                      <a16:colId xmlns:a16="http://schemas.microsoft.com/office/drawing/2014/main" val="480743564"/>
                    </a:ext>
                  </a:extLst>
                </a:gridCol>
                <a:gridCol w="4642480">
                  <a:extLst>
                    <a:ext uri="{9D8B030D-6E8A-4147-A177-3AD203B41FA5}">
                      <a16:colId xmlns:a16="http://schemas.microsoft.com/office/drawing/2014/main" val="1627024414"/>
                    </a:ext>
                  </a:extLst>
                </a:gridCol>
              </a:tblGrid>
              <a:tr h="907108">
                <a:tc>
                  <a:txBody>
                    <a:bodyPr/>
                    <a:lstStyle/>
                    <a:p>
                      <a:r>
                        <a:rPr lang="en-US" dirty="0"/>
                        <a:t>Outcome</a:t>
                      </a:r>
                    </a:p>
                  </a:txBody>
                  <a:tcPr/>
                </a:tc>
                <a:tc>
                  <a:txBody>
                    <a:bodyPr/>
                    <a:lstStyle/>
                    <a:p>
                      <a:r>
                        <a:rPr lang="en-US" dirty="0"/>
                        <a:t>Evidence for Outcome (Artifact)</a:t>
                      </a:r>
                    </a:p>
                  </a:txBody>
                  <a:tcPr/>
                </a:tc>
                <a:tc>
                  <a:txBody>
                    <a:bodyPr/>
                    <a:lstStyle/>
                    <a:p>
                      <a:r>
                        <a:rPr lang="en-US" dirty="0"/>
                        <a:t>How does this artifact meet the outcome?</a:t>
                      </a:r>
                    </a:p>
                  </a:txBody>
                  <a:tcPr/>
                </a:tc>
                <a:extLst>
                  <a:ext uri="{0D108BD9-81ED-4DB2-BD59-A6C34878D82A}">
                    <a16:rowId xmlns:a16="http://schemas.microsoft.com/office/drawing/2014/main" val="3988267849"/>
                  </a:ext>
                </a:extLst>
              </a:tr>
              <a:tr h="128481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Transfer knowledge, skills and behaviors acquired through formal and informal learning and life experiences to new situations.</a:t>
                      </a:r>
                    </a:p>
                    <a:p>
                      <a:endParaRPr lang="en-US" sz="1600" dirty="0">
                        <a:latin typeface="+mn-lt"/>
                      </a:endParaRPr>
                    </a:p>
                  </a:txBody>
                  <a:tcPr/>
                </a:tc>
                <a:tc>
                  <a:txBody>
                    <a:bodyPr/>
                    <a:lstStyle/>
                    <a:p>
                      <a:pPr marL="0" marR="0">
                        <a:lnSpc>
                          <a:spcPct val="107000"/>
                        </a:lnSpc>
                        <a:spcBef>
                          <a:spcPts val="0"/>
                        </a:spcBef>
                        <a:spcAft>
                          <a:spcPts val="0"/>
                        </a:spcAft>
                      </a:pPr>
                      <a:r>
                        <a:rPr lang="en-US" sz="1600" dirty="0">
                          <a:effectLst/>
                          <a:latin typeface="+mn-lt"/>
                          <a:ea typeface="Calibri" panose="020F0502020204030204" pitchFamily="34" charset="0"/>
                          <a:cs typeface="Times New Roman" panose="02020603050405020304" pitchFamily="18" charset="0"/>
                        </a:rPr>
                        <a:t>SOC 115 – Resume and Cover Letter</a:t>
                      </a:r>
                    </a:p>
                    <a:p>
                      <a:pPr marL="0" marR="0">
                        <a:lnSpc>
                          <a:spcPct val="107000"/>
                        </a:lnSpc>
                        <a:spcBef>
                          <a:spcPts val="0"/>
                        </a:spcBef>
                        <a:spcAft>
                          <a:spcPts val="0"/>
                        </a:spcAft>
                      </a:pPr>
                      <a:endParaRPr lang="en-US"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r>
                        <a:rPr lang="en-US" sz="1600" dirty="0">
                          <a:latin typeface="+mn-lt"/>
                        </a:rPr>
                        <a:t>My resume and cover letter allows me to connect with other professionals and potential employers in my career. It allows me to display the experience and skills that I offer in my industry.</a:t>
                      </a:r>
                    </a:p>
                  </a:txBody>
                  <a:tcPr/>
                </a:tc>
                <a:extLst>
                  <a:ext uri="{0D108BD9-81ED-4DB2-BD59-A6C34878D82A}">
                    <a16:rowId xmlns:a16="http://schemas.microsoft.com/office/drawing/2014/main" val="1056000100"/>
                  </a:ext>
                </a:extLst>
              </a:tr>
              <a:tr h="97934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Employ strategies for reflection on learning and practice in order to adjust learning processes for continual improvement.</a:t>
                      </a:r>
                    </a:p>
                    <a:p>
                      <a:endParaRPr lang="en-US" sz="1600" dirty="0">
                        <a:latin typeface="+mn-lt"/>
                      </a:endParaRPr>
                    </a:p>
                  </a:txBody>
                  <a:tcPr/>
                </a:tc>
                <a:tc>
                  <a:txBody>
                    <a:bodyPr/>
                    <a:lstStyle/>
                    <a:p>
                      <a:r>
                        <a:rPr lang="en-US" sz="1600" kern="1200" dirty="0">
                          <a:solidFill>
                            <a:schemeClr val="dk1"/>
                          </a:solidFill>
                          <a:effectLst/>
                          <a:latin typeface="+mn-lt"/>
                          <a:ea typeface="+mn-ea"/>
                          <a:cs typeface="+mn-cs"/>
                        </a:rPr>
                        <a:t>SOSC CDP PART 2</a:t>
                      </a:r>
                    </a:p>
                    <a:p>
                      <a:endParaRPr lang="en-US" sz="1600" kern="1200" dirty="0">
                        <a:solidFill>
                          <a:schemeClr val="dk1"/>
                        </a:solidFill>
                        <a:effectLst/>
                        <a:latin typeface="+mn-lt"/>
                        <a:ea typeface="+mn-ea"/>
                        <a:cs typeface="+mn-cs"/>
                      </a:endParaRPr>
                    </a:p>
                    <a:p>
                      <a:endParaRPr lang="en-US" sz="1600" dirty="0">
                        <a:latin typeface="+mn-lt"/>
                      </a:endParaRPr>
                    </a:p>
                  </a:txBody>
                  <a:tcPr/>
                </a:tc>
                <a:tc>
                  <a:txBody>
                    <a:bodyPr/>
                    <a:lstStyle/>
                    <a:p>
                      <a:r>
                        <a:rPr lang="en-US" sz="1600" dirty="0">
                          <a:latin typeface="+mn-lt"/>
                        </a:rPr>
                        <a:t>Assessments and technical application allow me to measure the continuous learning processes.  The reflections of experience and knowledge gained through improvements.</a:t>
                      </a:r>
                    </a:p>
                  </a:txBody>
                  <a:tcPr/>
                </a:tc>
                <a:extLst>
                  <a:ext uri="{0D108BD9-81ED-4DB2-BD59-A6C34878D82A}">
                    <a16:rowId xmlns:a16="http://schemas.microsoft.com/office/drawing/2014/main" val="3934457154"/>
                  </a:ext>
                </a:extLst>
              </a:tr>
              <a:tr h="90710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Employ strategies for reflection on learning and practice in order to adjust learning processes for continual improvement.</a:t>
                      </a:r>
                    </a:p>
                    <a:p>
                      <a:endParaRPr lang="en-US" sz="1600" dirty="0">
                        <a:latin typeface="+mn-lt"/>
                      </a:endParaRPr>
                    </a:p>
                  </a:txBody>
                  <a:tcPr/>
                </a:tc>
                <a:tc>
                  <a:txBody>
                    <a:bodyPr/>
                    <a:lstStyle/>
                    <a:p>
                      <a:r>
                        <a:rPr lang="en-US" sz="1600" kern="1200" dirty="0">
                          <a:solidFill>
                            <a:schemeClr val="dk1"/>
                          </a:solidFill>
                          <a:effectLst/>
                          <a:latin typeface="+mn-lt"/>
                          <a:ea typeface="+mn-ea"/>
                          <a:cs typeface="+mn-cs"/>
                        </a:rPr>
                        <a:t>SOSC CDP PART 4</a:t>
                      </a:r>
                      <a:endParaRPr lang="en-US" sz="1600" dirty="0">
                        <a:latin typeface="+mn-lt"/>
                      </a:endParaRPr>
                    </a:p>
                  </a:txBody>
                  <a:tcPr/>
                </a:tc>
                <a:tc>
                  <a:txBody>
                    <a:bodyPr/>
                    <a:lstStyle/>
                    <a:p>
                      <a:r>
                        <a:rPr lang="en-US" sz="1600" dirty="0">
                          <a:latin typeface="+mn-lt"/>
                        </a:rPr>
                        <a:t>The demonstration of technical applications in technology was displayed in this assessment.  The collection of information measurable through completion to form an achievement summary.</a:t>
                      </a:r>
                    </a:p>
                  </a:txBody>
                  <a:tcPr/>
                </a:tc>
                <a:extLst>
                  <a:ext uri="{0D108BD9-81ED-4DB2-BD59-A6C34878D82A}">
                    <a16:rowId xmlns:a16="http://schemas.microsoft.com/office/drawing/2014/main" val="1848040224"/>
                  </a:ext>
                </a:extLst>
              </a:tr>
            </a:tbl>
          </a:graphicData>
        </a:graphic>
      </p:graphicFrame>
    </p:spTree>
    <p:extLst>
      <p:ext uri="{BB962C8B-B14F-4D97-AF65-F5344CB8AC3E}">
        <p14:creationId xmlns:p14="http://schemas.microsoft.com/office/powerpoint/2010/main" val="2859241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292F3-7C53-472E-86D2-A4FF61BEEB73}"/>
              </a:ext>
            </a:extLst>
          </p:cNvPr>
          <p:cNvSpPr>
            <a:spLocks noGrp="1"/>
          </p:cNvSpPr>
          <p:nvPr>
            <p:ph type="title"/>
          </p:nvPr>
        </p:nvSpPr>
        <p:spPr>
          <a:xfrm>
            <a:off x="610300" y="282429"/>
            <a:ext cx="10849061" cy="1747707"/>
          </a:xfrm>
        </p:spPr>
        <p:txBody>
          <a:bodyPr>
            <a:normAutofit/>
          </a:bodyPr>
          <a:lstStyle/>
          <a:p>
            <a:r>
              <a:rPr lang="en-US" dirty="0">
                <a:latin typeface="Britannic Bold" panose="020B0903060703020204" pitchFamily="34" charset="0"/>
              </a:rPr>
              <a:t>Evidence of Outcomes</a:t>
            </a:r>
            <a:br>
              <a:rPr lang="en-US" dirty="0"/>
            </a:br>
            <a:endParaRPr lang="en-US" b="1" dirty="0">
              <a:solidFill>
                <a:srgbClr val="FFFF00"/>
              </a:solidFill>
            </a:endParaRPr>
          </a:p>
        </p:txBody>
      </p:sp>
      <p:sp>
        <p:nvSpPr>
          <p:cNvPr id="3" name="Content Placeholder 2"/>
          <p:cNvSpPr>
            <a:spLocks noGrp="1"/>
          </p:cNvSpPr>
          <p:nvPr>
            <p:ph idx="1"/>
          </p:nvPr>
        </p:nvSpPr>
        <p:spPr/>
        <p:txBody>
          <a:bodyPr/>
          <a:lstStyle/>
          <a:p>
            <a:endParaRPr lang="en-US" dirty="0"/>
          </a:p>
        </p:txBody>
      </p:sp>
      <p:graphicFrame>
        <p:nvGraphicFramePr>
          <p:cNvPr id="5" name="Content Placeholder 6"/>
          <p:cNvGraphicFramePr>
            <a:graphicFrameLocks/>
          </p:cNvGraphicFramePr>
          <p:nvPr>
            <p:extLst>
              <p:ext uri="{D42A27DB-BD31-4B8C-83A1-F6EECF244321}">
                <p14:modId xmlns:p14="http://schemas.microsoft.com/office/powerpoint/2010/main" val="2664199673"/>
              </p:ext>
            </p:extLst>
          </p:nvPr>
        </p:nvGraphicFramePr>
        <p:xfrm>
          <a:off x="285226" y="2141534"/>
          <a:ext cx="11425805" cy="4416967"/>
        </p:xfrm>
        <a:graphic>
          <a:graphicData uri="http://schemas.openxmlformats.org/drawingml/2006/table">
            <a:tbl>
              <a:tblPr firstRow="1" bandRow="1">
                <a:tableStyleId>{5C22544A-7EE6-4342-B048-85BDC9FD1C3A}</a:tableStyleId>
              </a:tblPr>
              <a:tblGrid>
                <a:gridCol w="3499842">
                  <a:extLst>
                    <a:ext uri="{9D8B030D-6E8A-4147-A177-3AD203B41FA5}">
                      <a16:colId xmlns:a16="http://schemas.microsoft.com/office/drawing/2014/main" val="259686510"/>
                    </a:ext>
                  </a:extLst>
                </a:gridCol>
                <a:gridCol w="3283483">
                  <a:extLst>
                    <a:ext uri="{9D8B030D-6E8A-4147-A177-3AD203B41FA5}">
                      <a16:colId xmlns:a16="http://schemas.microsoft.com/office/drawing/2014/main" val="480743564"/>
                    </a:ext>
                  </a:extLst>
                </a:gridCol>
                <a:gridCol w="4642480">
                  <a:extLst>
                    <a:ext uri="{9D8B030D-6E8A-4147-A177-3AD203B41FA5}">
                      <a16:colId xmlns:a16="http://schemas.microsoft.com/office/drawing/2014/main" val="1627024414"/>
                    </a:ext>
                  </a:extLst>
                </a:gridCol>
              </a:tblGrid>
              <a:tr h="907108">
                <a:tc>
                  <a:txBody>
                    <a:bodyPr/>
                    <a:lstStyle/>
                    <a:p>
                      <a:r>
                        <a:rPr lang="en-US" dirty="0"/>
                        <a:t>Outcome</a:t>
                      </a:r>
                    </a:p>
                  </a:txBody>
                  <a:tcPr/>
                </a:tc>
                <a:tc>
                  <a:txBody>
                    <a:bodyPr/>
                    <a:lstStyle/>
                    <a:p>
                      <a:r>
                        <a:rPr lang="en-US" dirty="0"/>
                        <a:t>Evidence for Outcome (Artifact)</a:t>
                      </a:r>
                    </a:p>
                  </a:txBody>
                  <a:tcPr/>
                </a:tc>
                <a:tc>
                  <a:txBody>
                    <a:bodyPr/>
                    <a:lstStyle/>
                    <a:p>
                      <a:r>
                        <a:rPr lang="en-US" dirty="0"/>
                        <a:t>How does this artifact meet the outcome?</a:t>
                      </a:r>
                    </a:p>
                  </a:txBody>
                  <a:tcPr/>
                </a:tc>
                <a:extLst>
                  <a:ext uri="{0D108BD9-81ED-4DB2-BD59-A6C34878D82A}">
                    <a16:rowId xmlns:a16="http://schemas.microsoft.com/office/drawing/2014/main" val="3988267849"/>
                  </a:ext>
                </a:extLst>
              </a:tr>
              <a:tr h="98001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Employ strategies for reflection on learning and practice in order to adjust learning processes for continual improvement.</a:t>
                      </a:r>
                    </a:p>
                    <a:p>
                      <a:endParaRPr 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HR Essay – ENG 100</a:t>
                      </a:r>
                      <a:endParaRPr lang="en-US" sz="1400" dirty="0">
                        <a:latin typeface="+mn-lt"/>
                      </a:endParaRPr>
                    </a:p>
                    <a:p>
                      <a:endParaRPr lang="en-US" sz="1400" dirty="0"/>
                    </a:p>
                  </a:txBody>
                  <a:tcPr/>
                </a:tc>
                <a:tc>
                  <a:txBody>
                    <a:bodyPr/>
                    <a:lstStyle/>
                    <a:p>
                      <a:r>
                        <a:rPr lang="en-US" sz="1400" dirty="0"/>
                        <a:t>The report allow me to demonstrate communication through research and writing processes.  It allows me to improve in communicate and correspondences of business settings.</a:t>
                      </a:r>
                    </a:p>
                  </a:txBody>
                  <a:tcPr/>
                </a:tc>
                <a:extLst>
                  <a:ext uri="{0D108BD9-81ED-4DB2-BD59-A6C34878D82A}">
                    <a16:rowId xmlns:a16="http://schemas.microsoft.com/office/drawing/2014/main" val="1056000100"/>
                  </a:ext>
                </a:extLst>
              </a:tr>
              <a:tr h="97934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Utilize appropriate current technology and resources to locate and evaluate information needed to accomplish a goal, and then communicate findings in visual, written and/or oral formats.</a:t>
                      </a:r>
                    </a:p>
                    <a:p>
                      <a:endParaRPr 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effectLst/>
                          <a:latin typeface="+mn-lt"/>
                          <a:ea typeface="+mn-ea"/>
                          <a:cs typeface="+mn-cs"/>
                        </a:rPr>
                        <a:t>INFT 124</a:t>
                      </a:r>
                      <a:endParaRPr lang="en-US" sz="1400" dirty="0">
                        <a:latin typeface="+mn-lt"/>
                      </a:endParaRPr>
                    </a:p>
                    <a:p>
                      <a:endParaRPr 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latin typeface="+mn-lt"/>
                        </a:rPr>
                        <a:t>PowerPoint presentations is a way to display graphical examples of information.  It allows me to use other sources of information and skills that I offer in my career.</a:t>
                      </a:r>
                    </a:p>
                    <a:p>
                      <a:endParaRPr lang="en-US" sz="1400" dirty="0"/>
                    </a:p>
                  </a:txBody>
                  <a:tcPr/>
                </a:tc>
                <a:extLst>
                  <a:ext uri="{0D108BD9-81ED-4DB2-BD59-A6C34878D82A}">
                    <a16:rowId xmlns:a16="http://schemas.microsoft.com/office/drawing/2014/main" val="3934457154"/>
                  </a:ext>
                </a:extLst>
              </a:tr>
              <a:tr h="907108">
                <a:tc>
                  <a:txBody>
                    <a:bodyPr/>
                    <a:lstStyle/>
                    <a:p>
                      <a:r>
                        <a:rPr lang="en-US" sz="1400" kern="1200" dirty="0">
                          <a:solidFill>
                            <a:schemeClr val="dk1"/>
                          </a:solidFill>
                          <a:effectLst/>
                          <a:latin typeface="+mn-lt"/>
                          <a:ea typeface="+mn-ea"/>
                          <a:cs typeface="+mn-cs"/>
                        </a:rPr>
                        <a:t>Follow established methods of inquiry and mathematical reasoning to form conclusions and make decisions.</a:t>
                      </a:r>
                    </a:p>
                    <a:p>
                      <a:endParaRPr lang="en-US" sz="1400" dirty="0"/>
                    </a:p>
                  </a:txBody>
                  <a:tcPr/>
                </a:tc>
                <a:tc>
                  <a:txBody>
                    <a:bodyPr/>
                    <a:lstStyle/>
                    <a:p>
                      <a:r>
                        <a:rPr lang="en-US" sz="1400" kern="1200" dirty="0">
                          <a:solidFill>
                            <a:schemeClr val="dk1"/>
                          </a:solidFill>
                          <a:effectLst/>
                          <a:latin typeface="+mn-lt"/>
                          <a:ea typeface="+mn-ea"/>
                          <a:cs typeface="+mn-cs"/>
                        </a:rPr>
                        <a:t>MATH 101 Graph Report</a:t>
                      </a:r>
                      <a:endParaRPr lang="en-US" sz="1400" dirty="0"/>
                    </a:p>
                  </a:txBody>
                  <a:tcPr/>
                </a:tc>
                <a:tc>
                  <a:txBody>
                    <a:bodyPr/>
                    <a:lstStyle/>
                    <a:p>
                      <a:r>
                        <a:rPr lang="en-US" sz="1400" dirty="0"/>
                        <a:t>The project is of collections formulated in Excel for accurate computations.  Implementing the results into graphs and charts for an assessment of mathematical reasoning of percentages.  It allows me to improve on mathematical technical functions.</a:t>
                      </a:r>
                    </a:p>
                  </a:txBody>
                  <a:tcPr/>
                </a:tc>
                <a:extLst>
                  <a:ext uri="{0D108BD9-81ED-4DB2-BD59-A6C34878D82A}">
                    <a16:rowId xmlns:a16="http://schemas.microsoft.com/office/drawing/2014/main" val="1848040224"/>
                  </a:ext>
                </a:extLst>
              </a:tr>
            </a:tbl>
          </a:graphicData>
        </a:graphic>
      </p:graphicFrame>
    </p:spTree>
    <p:extLst>
      <p:ext uri="{BB962C8B-B14F-4D97-AF65-F5344CB8AC3E}">
        <p14:creationId xmlns:p14="http://schemas.microsoft.com/office/powerpoint/2010/main" val="751868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stretch/>
        </a:blipFill>
        <a:effectLst/>
      </p:bgPr>
    </p:bg>
    <p:spTree>
      <p:nvGrpSpPr>
        <p:cNvPr id="1" name=""/>
        <p:cNvGrpSpPr/>
        <p:nvPr/>
      </p:nvGrpSpPr>
      <p:grpSpPr>
        <a:xfrm>
          <a:off x="0" y="0"/>
          <a:ext cx="0" cy="0"/>
          <a:chOff x="0" y="0"/>
          <a:chExt cx="0" cy="0"/>
        </a:xfrm>
      </p:grpSpPr>
      <p:pic>
        <p:nvPicPr>
          <p:cNvPr id="99" name="Picture 7" descr="A close up of a logo&#10;&#10;Description generated with very high confidence">
            <a:extLst>
              <a:ext uri="{FF2B5EF4-FFF2-40B4-BE49-F238E27FC236}">
                <a16:creationId xmlns:a16="http://schemas.microsoft.com/office/drawing/2014/main" id="{18BD78ED-75E1-4879-B369-BC61F7C45E2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0" name="Rectangle 9">
            <a:extLst>
              <a:ext uri="{FF2B5EF4-FFF2-40B4-BE49-F238E27FC236}">
                <a16:creationId xmlns:a16="http://schemas.microsoft.com/office/drawing/2014/main" id="{C04F8797-ED77-4C70-AAEA-0DE48267C2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2" name="Freeform: Shape 11">
            <a:extLst>
              <a:ext uri="{FF2B5EF4-FFF2-40B4-BE49-F238E27FC236}">
                <a16:creationId xmlns:a16="http://schemas.microsoft.com/office/drawing/2014/main" id="{CAD06229-FEB7-4CC9-8BE7-1A9457B9C6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322895"/>
          </a:xfrm>
          <a:custGeom>
            <a:avLst/>
            <a:gdLst>
              <a:gd name="connsiteX0" fmla="*/ 0 w 12192000"/>
              <a:gd name="connsiteY0" fmla="*/ 0 h 5322895"/>
              <a:gd name="connsiteX1" fmla="*/ 12192000 w 12192000"/>
              <a:gd name="connsiteY1" fmla="*/ 0 h 5322895"/>
              <a:gd name="connsiteX2" fmla="*/ 12192000 w 12192000"/>
              <a:gd name="connsiteY2" fmla="*/ 213719 h 5322895"/>
              <a:gd name="connsiteX3" fmla="*/ 12192000 w 12192000"/>
              <a:gd name="connsiteY3" fmla="*/ 471948 h 5322895"/>
              <a:gd name="connsiteX4" fmla="*/ 12192000 w 12192000"/>
              <a:gd name="connsiteY4" fmla="*/ 3571886 h 5322895"/>
              <a:gd name="connsiteX5" fmla="*/ 12192000 w 12192000"/>
              <a:gd name="connsiteY5" fmla="*/ 3753332 h 5322895"/>
              <a:gd name="connsiteX6" fmla="*/ 12192000 w 12192000"/>
              <a:gd name="connsiteY6" fmla="*/ 4806077 h 5322895"/>
              <a:gd name="connsiteX7" fmla="*/ 11957522 w 12192000"/>
              <a:gd name="connsiteY7" fmla="*/ 4849979 h 5322895"/>
              <a:gd name="connsiteX8" fmla="*/ 11679973 w 12192000"/>
              <a:gd name="connsiteY8" fmla="*/ 4899723 h 5322895"/>
              <a:gd name="connsiteX9" fmla="*/ 11401197 w 12192000"/>
              <a:gd name="connsiteY9" fmla="*/ 4948416 h 5322895"/>
              <a:gd name="connsiteX10" fmla="*/ 11121192 w 12192000"/>
              <a:gd name="connsiteY10" fmla="*/ 4990102 h 5322895"/>
              <a:gd name="connsiteX11" fmla="*/ 10842416 w 12192000"/>
              <a:gd name="connsiteY11" fmla="*/ 5032139 h 5322895"/>
              <a:gd name="connsiteX12" fmla="*/ 10562411 w 12192000"/>
              <a:gd name="connsiteY12" fmla="*/ 5071374 h 5322895"/>
              <a:gd name="connsiteX13" fmla="*/ 10286091 w 12192000"/>
              <a:gd name="connsiteY13" fmla="*/ 5105003 h 5322895"/>
              <a:gd name="connsiteX14" fmla="*/ 10006086 w 12192000"/>
              <a:gd name="connsiteY14" fmla="*/ 5136881 h 5322895"/>
              <a:gd name="connsiteX15" fmla="*/ 9727310 w 12192000"/>
              <a:gd name="connsiteY15" fmla="*/ 5165957 h 5322895"/>
              <a:gd name="connsiteX16" fmla="*/ 9453445 w 12192000"/>
              <a:gd name="connsiteY16" fmla="*/ 5191179 h 5322895"/>
              <a:gd name="connsiteX17" fmla="*/ 9175897 w 12192000"/>
              <a:gd name="connsiteY17" fmla="*/ 5216401 h 5322895"/>
              <a:gd name="connsiteX18" fmla="*/ 8902033 w 12192000"/>
              <a:gd name="connsiteY18" fmla="*/ 5237420 h 5322895"/>
              <a:gd name="connsiteX19" fmla="*/ 8628169 w 12192000"/>
              <a:gd name="connsiteY19" fmla="*/ 5253884 h 5322895"/>
              <a:gd name="connsiteX20" fmla="*/ 8355533 w 12192000"/>
              <a:gd name="connsiteY20" fmla="*/ 5271050 h 5322895"/>
              <a:gd name="connsiteX21" fmla="*/ 8085353 w 12192000"/>
              <a:gd name="connsiteY21" fmla="*/ 5285412 h 5322895"/>
              <a:gd name="connsiteX22" fmla="*/ 7817629 w 12192000"/>
              <a:gd name="connsiteY22" fmla="*/ 5295571 h 5322895"/>
              <a:gd name="connsiteX23" fmla="*/ 7549905 w 12192000"/>
              <a:gd name="connsiteY23" fmla="*/ 5304329 h 5322895"/>
              <a:gd name="connsiteX24" fmla="*/ 7284638 w 12192000"/>
              <a:gd name="connsiteY24" fmla="*/ 5312736 h 5322895"/>
              <a:gd name="connsiteX25" fmla="*/ 7023055 w 12192000"/>
              <a:gd name="connsiteY25" fmla="*/ 5316590 h 5322895"/>
              <a:gd name="connsiteX26" fmla="*/ 6761472 w 12192000"/>
              <a:gd name="connsiteY26" fmla="*/ 5320793 h 5322895"/>
              <a:gd name="connsiteX27" fmla="*/ 6503573 w 12192000"/>
              <a:gd name="connsiteY27" fmla="*/ 5322895 h 5322895"/>
              <a:gd name="connsiteX28" fmla="*/ 6248130 w 12192000"/>
              <a:gd name="connsiteY28" fmla="*/ 5320793 h 5322895"/>
              <a:gd name="connsiteX29" fmla="*/ 5995144 w 12192000"/>
              <a:gd name="connsiteY29" fmla="*/ 5320793 h 5322895"/>
              <a:gd name="connsiteX30" fmla="*/ 5744613 w 12192000"/>
              <a:gd name="connsiteY30" fmla="*/ 5316590 h 5322895"/>
              <a:gd name="connsiteX31" fmla="*/ 5498995 w 12192000"/>
              <a:gd name="connsiteY31" fmla="*/ 5310284 h 5322895"/>
              <a:gd name="connsiteX32" fmla="*/ 5255834 w 12192000"/>
              <a:gd name="connsiteY32" fmla="*/ 5304329 h 5322895"/>
              <a:gd name="connsiteX33" fmla="*/ 5017584 w 12192000"/>
              <a:gd name="connsiteY33" fmla="*/ 5297673 h 5322895"/>
              <a:gd name="connsiteX34" fmla="*/ 4780562 w 12192000"/>
              <a:gd name="connsiteY34" fmla="*/ 5287514 h 5322895"/>
              <a:gd name="connsiteX35" fmla="*/ 4547227 w 12192000"/>
              <a:gd name="connsiteY35" fmla="*/ 5276654 h 5322895"/>
              <a:gd name="connsiteX36" fmla="*/ 4318800 w 12192000"/>
              <a:gd name="connsiteY36" fmla="*/ 5266846 h 5322895"/>
              <a:gd name="connsiteX37" fmla="*/ 3873004 w 12192000"/>
              <a:gd name="connsiteY37" fmla="*/ 5239171 h 5322895"/>
              <a:gd name="connsiteX38" fmla="*/ 3445628 w 12192000"/>
              <a:gd name="connsiteY38" fmla="*/ 5209746 h 5322895"/>
              <a:gd name="connsiteX39" fmla="*/ 3035446 w 12192000"/>
              <a:gd name="connsiteY39" fmla="*/ 5178918 h 5322895"/>
              <a:gd name="connsiteX40" fmla="*/ 2647370 w 12192000"/>
              <a:gd name="connsiteY40" fmla="*/ 5144939 h 5322895"/>
              <a:gd name="connsiteX41" fmla="*/ 2276487 w 12192000"/>
              <a:gd name="connsiteY41" fmla="*/ 5109557 h 5322895"/>
              <a:gd name="connsiteX42" fmla="*/ 1932621 w 12192000"/>
              <a:gd name="connsiteY42" fmla="*/ 5071374 h 5322895"/>
              <a:gd name="connsiteX43" fmla="*/ 1609634 w 12192000"/>
              <a:gd name="connsiteY43" fmla="*/ 5033891 h 5322895"/>
              <a:gd name="connsiteX44" fmla="*/ 1312435 w 12192000"/>
              <a:gd name="connsiteY44" fmla="*/ 4996408 h 5322895"/>
              <a:gd name="connsiteX45" fmla="*/ 1039799 w 12192000"/>
              <a:gd name="connsiteY45" fmla="*/ 4961027 h 5322895"/>
              <a:gd name="connsiteX46" fmla="*/ 797865 w 12192000"/>
              <a:gd name="connsiteY46" fmla="*/ 4927397 h 5322895"/>
              <a:gd name="connsiteX47" fmla="*/ 579265 w 12192000"/>
              <a:gd name="connsiteY47" fmla="*/ 4895519 h 5322895"/>
              <a:gd name="connsiteX48" fmla="*/ 395052 w 12192000"/>
              <a:gd name="connsiteY48" fmla="*/ 4868896 h 5322895"/>
              <a:gd name="connsiteX49" fmla="*/ 240312 w 12192000"/>
              <a:gd name="connsiteY49" fmla="*/ 4843673 h 5322895"/>
              <a:gd name="connsiteX50" fmla="*/ 27853 w 12192000"/>
              <a:gd name="connsiteY50" fmla="*/ 4807592 h 5322895"/>
              <a:gd name="connsiteX51" fmla="*/ 0 w 12192000"/>
              <a:gd name="connsiteY51" fmla="*/ 4802879 h 5322895"/>
              <a:gd name="connsiteX52" fmla="*/ 0 w 12192000"/>
              <a:gd name="connsiteY52" fmla="*/ 3753332 h 5322895"/>
              <a:gd name="connsiteX53" fmla="*/ 0 w 12192000"/>
              <a:gd name="connsiteY53" fmla="*/ 3571886 h 5322895"/>
              <a:gd name="connsiteX54" fmla="*/ 0 w 12192000"/>
              <a:gd name="connsiteY54" fmla="*/ 471948 h 5322895"/>
              <a:gd name="connsiteX55" fmla="*/ 0 w 12192000"/>
              <a:gd name="connsiteY55" fmla="*/ 213719 h 5322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12192000" h="5322895">
                <a:moveTo>
                  <a:pt x="0" y="0"/>
                </a:moveTo>
                <a:lnTo>
                  <a:pt x="12192000" y="0"/>
                </a:lnTo>
                <a:lnTo>
                  <a:pt x="12192000" y="213719"/>
                </a:lnTo>
                <a:lnTo>
                  <a:pt x="12192000" y="471948"/>
                </a:lnTo>
                <a:lnTo>
                  <a:pt x="12192000" y="3571886"/>
                </a:lnTo>
                <a:lnTo>
                  <a:pt x="12192000" y="3753332"/>
                </a:lnTo>
                <a:lnTo>
                  <a:pt x="12192000" y="4806077"/>
                </a:lnTo>
                <a:lnTo>
                  <a:pt x="11957522" y="4849979"/>
                </a:lnTo>
                <a:lnTo>
                  <a:pt x="11679973" y="4899723"/>
                </a:lnTo>
                <a:lnTo>
                  <a:pt x="11401197" y="4948416"/>
                </a:lnTo>
                <a:lnTo>
                  <a:pt x="11121192" y="4990102"/>
                </a:lnTo>
                <a:lnTo>
                  <a:pt x="10842416" y="5032139"/>
                </a:lnTo>
                <a:lnTo>
                  <a:pt x="10562411" y="5071374"/>
                </a:lnTo>
                <a:lnTo>
                  <a:pt x="10286091" y="5105003"/>
                </a:lnTo>
                <a:lnTo>
                  <a:pt x="10006086" y="5136881"/>
                </a:lnTo>
                <a:lnTo>
                  <a:pt x="9727310" y="5165957"/>
                </a:lnTo>
                <a:lnTo>
                  <a:pt x="9453445" y="5191179"/>
                </a:lnTo>
                <a:lnTo>
                  <a:pt x="9175897" y="5216401"/>
                </a:lnTo>
                <a:lnTo>
                  <a:pt x="8902033" y="5237420"/>
                </a:lnTo>
                <a:lnTo>
                  <a:pt x="8628169" y="5253884"/>
                </a:lnTo>
                <a:lnTo>
                  <a:pt x="8355533" y="5271050"/>
                </a:lnTo>
                <a:lnTo>
                  <a:pt x="8085353" y="5285412"/>
                </a:lnTo>
                <a:lnTo>
                  <a:pt x="7817629" y="5295571"/>
                </a:lnTo>
                <a:lnTo>
                  <a:pt x="7549905" y="5304329"/>
                </a:lnTo>
                <a:lnTo>
                  <a:pt x="7284638" y="5312736"/>
                </a:lnTo>
                <a:lnTo>
                  <a:pt x="7023055" y="5316590"/>
                </a:lnTo>
                <a:lnTo>
                  <a:pt x="6761472" y="5320793"/>
                </a:lnTo>
                <a:lnTo>
                  <a:pt x="6503573" y="5322895"/>
                </a:lnTo>
                <a:lnTo>
                  <a:pt x="6248130" y="5320793"/>
                </a:lnTo>
                <a:lnTo>
                  <a:pt x="5995144" y="5320793"/>
                </a:lnTo>
                <a:lnTo>
                  <a:pt x="5744613" y="5316590"/>
                </a:lnTo>
                <a:lnTo>
                  <a:pt x="5498995" y="5310284"/>
                </a:lnTo>
                <a:lnTo>
                  <a:pt x="5255834" y="5304329"/>
                </a:lnTo>
                <a:lnTo>
                  <a:pt x="5017584" y="5297673"/>
                </a:lnTo>
                <a:lnTo>
                  <a:pt x="4780562" y="5287514"/>
                </a:lnTo>
                <a:lnTo>
                  <a:pt x="4547227" y="5276654"/>
                </a:lnTo>
                <a:lnTo>
                  <a:pt x="4318800" y="5266846"/>
                </a:lnTo>
                <a:lnTo>
                  <a:pt x="3873004" y="5239171"/>
                </a:lnTo>
                <a:lnTo>
                  <a:pt x="3445628" y="5209746"/>
                </a:lnTo>
                <a:lnTo>
                  <a:pt x="3035446" y="5178918"/>
                </a:lnTo>
                <a:lnTo>
                  <a:pt x="2647370" y="5144939"/>
                </a:lnTo>
                <a:lnTo>
                  <a:pt x="2276487" y="5109557"/>
                </a:lnTo>
                <a:lnTo>
                  <a:pt x="1932621" y="5071374"/>
                </a:lnTo>
                <a:lnTo>
                  <a:pt x="1609634" y="5033891"/>
                </a:lnTo>
                <a:lnTo>
                  <a:pt x="1312435" y="4996408"/>
                </a:lnTo>
                <a:lnTo>
                  <a:pt x="1039799" y="4961027"/>
                </a:lnTo>
                <a:lnTo>
                  <a:pt x="797865" y="4927397"/>
                </a:lnTo>
                <a:lnTo>
                  <a:pt x="579265" y="4895519"/>
                </a:lnTo>
                <a:lnTo>
                  <a:pt x="395052" y="4868896"/>
                </a:lnTo>
                <a:lnTo>
                  <a:pt x="240312" y="4843673"/>
                </a:lnTo>
                <a:lnTo>
                  <a:pt x="27853" y="4807592"/>
                </a:lnTo>
                <a:lnTo>
                  <a:pt x="0" y="4802879"/>
                </a:lnTo>
                <a:lnTo>
                  <a:pt x="0" y="3753332"/>
                </a:lnTo>
                <a:lnTo>
                  <a:pt x="0" y="3571886"/>
                </a:lnTo>
                <a:lnTo>
                  <a:pt x="0" y="471948"/>
                </a:lnTo>
                <a:lnTo>
                  <a:pt x="0" y="213719"/>
                </a:lnTo>
                <a:close/>
              </a:path>
            </a:pathLst>
          </a:custGeom>
          <a:ln w="44450">
            <a:noFill/>
          </a:ln>
          <a:effectLst/>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dirty="0"/>
          </a:p>
        </p:txBody>
      </p:sp>
      <p:pic>
        <p:nvPicPr>
          <p:cNvPr id="14" name="Picture 13" descr="A close up of a logo&#10;&#10;Description generated with very high confidence">
            <a:extLst>
              <a:ext uri="{FF2B5EF4-FFF2-40B4-BE49-F238E27FC236}">
                <a16:creationId xmlns:a16="http://schemas.microsoft.com/office/drawing/2014/main" id="{42B44E02-2041-49BE-AF61-F91454DC3AA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60549" r="62095"/>
          <a:stretch/>
        </p:blipFill>
        <p:spPr>
          <a:xfrm flipH="1">
            <a:off x="8948814" y="3265714"/>
            <a:ext cx="3243185" cy="1898718"/>
          </a:xfrm>
          <a:custGeom>
            <a:avLst/>
            <a:gdLst>
              <a:gd name="connsiteX0" fmla="*/ 220380 w 3243185"/>
              <a:gd name="connsiteY0" fmla="*/ 404386 h 1898718"/>
              <a:gd name="connsiteX1" fmla="*/ 278149 w 3243185"/>
              <a:gd name="connsiteY1" fmla="*/ 410805 h 1898718"/>
              <a:gd name="connsiteX2" fmla="*/ 297405 w 3243185"/>
              <a:gd name="connsiteY2" fmla="*/ 423642 h 1898718"/>
              <a:gd name="connsiteX3" fmla="*/ 316662 w 3243185"/>
              <a:gd name="connsiteY3" fmla="*/ 430061 h 1898718"/>
              <a:gd name="connsiteX4" fmla="*/ 355175 w 3243185"/>
              <a:gd name="connsiteY4" fmla="*/ 455737 h 1898718"/>
              <a:gd name="connsiteX5" fmla="*/ 406525 w 3243185"/>
              <a:gd name="connsiteY5" fmla="*/ 468574 h 1898718"/>
              <a:gd name="connsiteX6" fmla="*/ 425782 w 3243185"/>
              <a:gd name="connsiteY6" fmla="*/ 481412 h 1898718"/>
              <a:gd name="connsiteX7" fmla="*/ 445038 w 3243185"/>
              <a:gd name="connsiteY7" fmla="*/ 487831 h 1898718"/>
              <a:gd name="connsiteX8" fmla="*/ 483551 w 3243185"/>
              <a:gd name="connsiteY8" fmla="*/ 526344 h 1898718"/>
              <a:gd name="connsiteX9" fmla="*/ 483551 w 3243185"/>
              <a:gd name="connsiteY9" fmla="*/ 609788 h 1898718"/>
              <a:gd name="connsiteX10" fmla="*/ 445038 w 3243185"/>
              <a:gd name="connsiteY10" fmla="*/ 635464 h 1898718"/>
              <a:gd name="connsiteX11" fmla="*/ 246055 w 3243185"/>
              <a:gd name="connsiteY11" fmla="*/ 629045 h 1898718"/>
              <a:gd name="connsiteX12" fmla="*/ 233217 w 3243185"/>
              <a:gd name="connsiteY12" fmla="*/ 609788 h 1898718"/>
              <a:gd name="connsiteX13" fmla="*/ 213961 w 3243185"/>
              <a:gd name="connsiteY13" fmla="*/ 603370 h 1898718"/>
              <a:gd name="connsiteX14" fmla="*/ 188285 w 3243185"/>
              <a:gd name="connsiteY14" fmla="*/ 564857 h 1898718"/>
              <a:gd name="connsiteX15" fmla="*/ 175448 w 3243185"/>
              <a:gd name="connsiteY15" fmla="*/ 526344 h 1898718"/>
              <a:gd name="connsiteX16" fmla="*/ 220380 w 3243185"/>
              <a:gd name="connsiteY16" fmla="*/ 404386 h 1898718"/>
              <a:gd name="connsiteX17" fmla="*/ 3243185 w 3243185"/>
              <a:gd name="connsiteY17" fmla="*/ 0 h 1898718"/>
              <a:gd name="connsiteX18" fmla="*/ 2298567 w 3243185"/>
              <a:gd name="connsiteY18" fmla="*/ 0 h 1898718"/>
              <a:gd name="connsiteX19" fmla="*/ 2293659 w 3243185"/>
              <a:gd name="connsiteY19" fmla="*/ 51351 h 1898718"/>
              <a:gd name="connsiteX20" fmla="*/ 2274403 w 3243185"/>
              <a:gd name="connsiteY20" fmla="*/ 83445 h 1898718"/>
              <a:gd name="connsiteX21" fmla="*/ 2248728 w 3243185"/>
              <a:gd name="connsiteY21" fmla="*/ 121958 h 1898718"/>
              <a:gd name="connsiteX22" fmla="*/ 2203796 w 3243185"/>
              <a:gd name="connsiteY22" fmla="*/ 166890 h 1898718"/>
              <a:gd name="connsiteX23" fmla="*/ 2178121 w 3243185"/>
              <a:gd name="connsiteY23" fmla="*/ 173308 h 1898718"/>
              <a:gd name="connsiteX24" fmla="*/ 2126770 w 3243185"/>
              <a:gd name="connsiteY24" fmla="*/ 211821 h 1898718"/>
              <a:gd name="connsiteX25" fmla="*/ 2081838 w 3243185"/>
              <a:gd name="connsiteY25" fmla="*/ 237497 h 1898718"/>
              <a:gd name="connsiteX26" fmla="*/ 2043325 w 3243185"/>
              <a:gd name="connsiteY26" fmla="*/ 250334 h 1898718"/>
              <a:gd name="connsiteX27" fmla="*/ 1972718 w 3243185"/>
              <a:gd name="connsiteY27" fmla="*/ 288847 h 1898718"/>
              <a:gd name="connsiteX28" fmla="*/ 1940624 w 3243185"/>
              <a:gd name="connsiteY28" fmla="*/ 295266 h 1898718"/>
              <a:gd name="connsiteX29" fmla="*/ 1914949 w 3243185"/>
              <a:gd name="connsiteY29" fmla="*/ 308104 h 1898718"/>
              <a:gd name="connsiteX30" fmla="*/ 1895693 w 3243185"/>
              <a:gd name="connsiteY30" fmla="*/ 320941 h 1898718"/>
              <a:gd name="connsiteX31" fmla="*/ 1870017 w 3243185"/>
              <a:gd name="connsiteY31" fmla="*/ 327360 h 1898718"/>
              <a:gd name="connsiteX32" fmla="*/ 1831504 w 3243185"/>
              <a:gd name="connsiteY32" fmla="*/ 340198 h 1898718"/>
              <a:gd name="connsiteX33" fmla="*/ 1780154 w 3243185"/>
              <a:gd name="connsiteY33" fmla="*/ 353035 h 1898718"/>
              <a:gd name="connsiteX34" fmla="*/ 1760897 w 3243185"/>
              <a:gd name="connsiteY34" fmla="*/ 359454 h 1898718"/>
              <a:gd name="connsiteX35" fmla="*/ 1683871 w 3243185"/>
              <a:gd name="connsiteY35" fmla="*/ 397967 h 1898718"/>
              <a:gd name="connsiteX36" fmla="*/ 1632521 w 3243185"/>
              <a:gd name="connsiteY36" fmla="*/ 410805 h 1898718"/>
              <a:gd name="connsiteX37" fmla="*/ 1594008 w 3243185"/>
              <a:gd name="connsiteY37" fmla="*/ 423642 h 1898718"/>
              <a:gd name="connsiteX38" fmla="*/ 1568333 w 3243185"/>
              <a:gd name="connsiteY38" fmla="*/ 430061 h 1898718"/>
              <a:gd name="connsiteX39" fmla="*/ 1542657 w 3243185"/>
              <a:gd name="connsiteY39" fmla="*/ 442899 h 1898718"/>
              <a:gd name="connsiteX40" fmla="*/ 1516982 w 3243185"/>
              <a:gd name="connsiteY40" fmla="*/ 449318 h 1898718"/>
              <a:gd name="connsiteX41" fmla="*/ 1497725 w 3243185"/>
              <a:gd name="connsiteY41" fmla="*/ 455737 h 1898718"/>
              <a:gd name="connsiteX42" fmla="*/ 1452794 w 3243185"/>
              <a:gd name="connsiteY42" fmla="*/ 468574 h 1898718"/>
              <a:gd name="connsiteX43" fmla="*/ 1433537 w 3243185"/>
              <a:gd name="connsiteY43" fmla="*/ 481412 h 1898718"/>
              <a:gd name="connsiteX44" fmla="*/ 1369349 w 3243185"/>
              <a:gd name="connsiteY44" fmla="*/ 494250 h 1898718"/>
              <a:gd name="connsiteX45" fmla="*/ 1324417 w 3243185"/>
              <a:gd name="connsiteY45" fmla="*/ 519925 h 1898718"/>
              <a:gd name="connsiteX46" fmla="*/ 1285904 w 3243185"/>
              <a:gd name="connsiteY46" fmla="*/ 539181 h 1898718"/>
              <a:gd name="connsiteX47" fmla="*/ 1247391 w 3243185"/>
              <a:gd name="connsiteY47" fmla="*/ 545600 h 1898718"/>
              <a:gd name="connsiteX48" fmla="*/ 1176784 w 3243185"/>
              <a:gd name="connsiteY48" fmla="*/ 564857 h 1898718"/>
              <a:gd name="connsiteX49" fmla="*/ 907194 w 3243185"/>
              <a:gd name="connsiteY49" fmla="*/ 577694 h 1898718"/>
              <a:gd name="connsiteX50" fmla="*/ 881518 w 3243185"/>
              <a:gd name="connsiteY50" fmla="*/ 584113 h 1898718"/>
              <a:gd name="connsiteX51" fmla="*/ 656860 w 3243185"/>
              <a:gd name="connsiteY51" fmla="*/ 577694 h 1898718"/>
              <a:gd name="connsiteX52" fmla="*/ 637603 w 3243185"/>
              <a:gd name="connsiteY52" fmla="*/ 558438 h 1898718"/>
              <a:gd name="connsiteX53" fmla="*/ 618347 w 3243185"/>
              <a:gd name="connsiteY53" fmla="*/ 519925 h 1898718"/>
              <a:gd name="connsiteX54" fmla="*/ 599090 w 3243185"/>
              <a:gd name="connsiteY54" fmla="*/ 500668 h 1898718"/>
              <a:gd name="connsiteX55" fmla="*/ 566996 w 3243185"/>
              <a:gd name="connsiteY55" fmla="*/ 474993 h 1898718"/>
              <a:gd name="connsiteX56" fmla="*/ 560577 w 3243185"/>
              <a:gd name="connsiteY56" fmla="*/ 455737 h 1898718"/>
              <a:gd name="connsiteX57" fmla="*/ 522064 w 3243185"/>
              <a:gd name="connsiteY57" fmla="*/ 436480 h 1898718"/>
              <a:gd name="connsiteX58" fmla="*/ 502808 w 3243185"/>
              <a:gd name="connsiteY58" fmla="*/ 423642 h 1898718"/>
              <a:gd name="connsiteX59" fmla="*/ 464295 w 3243185"/>
              <a:gd name="connsiteY59" fmla="*/ 410805 h 1898718"/>
              <a:gd name="connsiteX60" fmla="*/ 445038 w 3243185"/>
              <a:gd name="connsiteY60" fmla="*/ 397967 h 1898718"/>
              <a:gd name="connsiteX61" fmla="*/ 374431 w 3243185"/>
              <a:gd name="connsiteY61" fmla="*/ 391548 h 1898718"/>
              <a:gd name="connsiteX62" fmla="*/ 329500 w 3243185"/>
              <a:gd name="connsiteY62" fmla="*/ 372292 h 1898718"/>
              <a:gd name="connsiteX63" fmla="*/ 310243 w 3243185"/>
              <a:gd name="connsiteY63" fmla="*/ 365873 h 1898718"/>
              <a:gd name="connsiteX64" fmla="*/ 271730 w 3243185"/>
              <a:gd name="connsiteY64" fmla="*/ 340198 h 1898718"/>
              <a:gd name="connsiteX65" fmla="*/ 239636 w 3243185"/>
              <a:gd name="connsiteY65" fmla="*/ 301685 h 1898718"/>
              <a:gd name="connsiteX66" fmla="*/ 201123 w 3243185"/>
              <a:gd name="connsiteY66" fmla="*/ 269591 h 1898718"/>
              <a:gd name="connsiteX67" fmla="*/ 149773 w 3243185"/>
              <a:gd name="connsiteY67" fmla="*/ 224659 h 1898718"/>
              <a:gd name="connsiteX68" fmla="*/ 111260 w 3243185"/>
              <a:gd name="connsiteY68" fmla="*/ 211821 h 1898718"/>
              <a:gd name="connsiteX69" fmla="*/ 92003 w 3243185"/>
              <a:gd name="connsiteY69" fmla="*/ 205402 h 1898718"/>
              <a:gd name="connsiteX70" fmla="*/ 72747 w 3243185"/>
              <a:gd name="connsiteY70" fmla="*/ 192565 h 1898718"/>
              <a:gd name="connsiteX71" fmla="*/ 34234 w 3243185"/>
              <a:gd name="connsiteY71" fmla="*/ 160471 h 1898718"/>
              <a:gd name="connsiteX72" fmla="*/ 8558 w 3243185"/>
              <a:gd name="connsiteY72" fmla="*/ 121958 h 1898718"/>
              <a:gd name="connsiteX73" fmla="*/ 11877 w 3243185"/>
              <a:gd name="connsiteY73" fmla="*/ 15345 h 1898718"/>
              <a:gd name="connsiteX74" fmla="*/ 16098 w 3243185"/>
              <a:gd name="connsiteY74" fmla="*/ 0 h 1898718"/>
              <a:gd name="connsiteX75" fmla="*/ 0 w 3243185"/>
              <a:gd name="connsiteY75" fmla="*/ 0 h 1898718"/>
              <a:gd name="connsiteX76" fmla="*/ 0 w 3243185"/>
              <a:gd name="connsiteY76" fmla="*/ 1540363 h 1898718"/>
              <a:gd name="connsiteX77" fmla="*/ 234477 w 3243185"/>
              <a:gd name="connsiteY77" fmla="*/ 1584265 h 1898718"/>
              <a:gd name="connsiteX78" fmla="*/ 512026 w 3243185"/>
              <a:gd name="connsiteY78" fmla="*/ 1634009 h 1898718"/>
              <a:gd name="connsiteX79" fmla="*/ 790802 w 3243185"/>
              <a:gd name="connsiteY79" fmla="*/ 1682702 h 1898718"/>
              <a:gd name="connsiteX80" fmla="*/ 1070807 w 3243185"/>
              <a:gd name="connsiteY80" fmla="*/ 1724388 h 1898718"/>
              <a:gd name="connsiteX81" fmla="*/ 1349583 w 3243185"/>
              <a:gd name="connsiteY81" fmla="*/ 1766425 h 1898718"/>
              <a:gd name="connsiteX82" fmla="*/ 1629588 w 3243185"/>
              <a:gd name="connsiteY82" fmla="*/ 1805660 h 1898718"/>
              <a:gd name="connsiteX83" fmla="*/ 1905908 w 3243185"/>
              <a:gd name="connsiteY83" fmla="*/ 1839289 h 1898718"/>
              <a:gd name="connsiteX84" fmla="*/ 2185913 w 3243185"/>
              <a:gd name="connsiteY84" fmla="*/ 1871167 h 1898718"/>
              <a:gd name="connsiteX85" fmla="*/ 2450068 w 3243185"/>
              <a:gd name="connsiteY85" fmla="*/ 1898718 h 1898718"/>
              <a:gd name="connsiteX86" fmla="*/ 3243185 w 3243185"/>
              <a:gd name="connsiteY86" fmla="*/ 1898718 h 1898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3243185" h="1898718">
                <a:moveTo>
                  <a:pt x="220380" y="404386"/>
                </a:moveTo>
                <a:cubicBezTo>
                  <a:pt x="239636" y="406526"/>
                  <a:pt x="259352" y="406106"/>
                  <a:pt x="278149" y="410805"/>
                </a:cubicBezTo>
                <a:cubicBezTo>
                  <a:pt x="285633" y="412676"/>
                  <a:pt x="290505" y="420192"/>
                  <a:pt x="297405" y="423642"/>
                </a:cubicBezTo>
                <a:cubicBezTo>
                  <a:pt x="303457" y="426669"/>
                  <a:pt x="310747" y="426775"/>
                  <a:pt x="316662" y="430061"/>
                </a:cubicBezTo>
                <a:cubicBezTo>
                  <a:pt x="330149" y="437554"/>
                  <a:pt x="340537" y="450857"/>
                  <a:pt x="355175" y="455737"/>
                </a:cubicBezTo>
                <a:cubicBezTo>
                  <a:pt x="384781" y="465606"/>
                  <a:pt x="367797" y="460829"/>
                  <a:pt x="406525" y="468574"/>
                </a:cubicBezTo>
                <a:cubicBezTo>
                  <a:pt x="412944" y="472853"/>
                  <a:pt x="418882" y="477962"/>
                  <a:pt x="425782" y="481412"/>
                </a:cubicBezTo>
                <a:cubicBezTo>
                  <a:pt x="431834" y="484438"/>
                  <a:pt x="439698" y="483676"/>
                  <a:pt x="445038" y="487831"/>
                </a:cubicBezTo>
                <a:cubicBezTo>
                  <a:pt x="459369" y="498977"/>
                  <a:pt x="483551" y="526344"/>
                  <a:pt x="483551" y="526344"/>
                </a:cubicBezTo>
                <a:cubicBezTo>
                  <a:pt x="493199" y="555288"/>
                  <a:pt x="501991" y="572910"/>
                  <a:pt x="483551" y="609788"/>
                </a:cubicBezTo>
                <a:cubicBezTo>
                  <a:pt x="476651" y="623588"/>
                  <a:pt x="445038" y="635464"/>
                  <a:pt x="445038" y="635464"/>
                </a:cubicBezTo>
                <a:cubicBezTo>
                  <a:pt x="378711" y="633324"/>
                  <a:pt x="311935" y="637030"/>
                  <a:pt x="246055" y="629045"/>
                </a:cubicBezTo>
                <a:cubicBezTo>
                  <a:pt x="238396" y="628117"/>
                  <a:pt x="239242" y="614607"/>
                  <a:pt x="233217" y="609788"/>
                </a:cubicBezTo>
                <a:cubicBezTo>
                  <a:pt x="227934" y="605562"/>
                  <a:pt x="220380" y="605509"/>
                  <a:pt x="213961" y="603370"/>
                </a:cubicBezTo>
                <a:cubicBezTo>
                  <a:pt x="205402" y="590532"/>
                  <a:pt x="193165" y="579494"/>
                  <a:pt x="188285" y="564857"/>
                </a:cubicBezTo>
                <a:lnTo>
                  <a:pt x="175448" y="526344"/>
                </a:lnTo>
                <a:cubicBezTo>
                  <a:pt x="182293" y="423657"/>
                  <a:pt x="212891" y="424712"/>
                  <a:pt x="220380" y="404386"/>
                </a:cubicBezTo>
                <a:close/>
                <a:moveTo>
                  <a:pt x="3243185" y="0"/>
                </a:moveTo>
                <a:lnTo>
                  <a:pt x="2298567" y="0"/>
                </a:lnTo>
                <a:lnTo>
                  <a:pt x="2293659" y="51351"/>
                </a:lnTo>
                <a:cubicBezTo>
                  <a:pt x="2291895" y="63701"/>
                  <a:pt x="2281101" y="72919"/>
                  <a:pt x="2274403" y="83445"/>
                </a:cubicBezTo>
                <a:cubicBezTo>
                  <a:pt x="2266120" y="96461"/>
                  <a:pt x="2257985" y="109614"/>
                  <a:pt x="2248728" y="121958"/>
                </a:cubicBezTo>
                <a:cubicBezTo>
                  <a:pt x="2233323" y="142498"/>
                  <a:pt x="2227760" y="154908"/>
                  <a:pt x="2203796" y="166890"/>
                </a:cubicBezTo>
                <a:cubicBezTo>
                  <a:pt x="2195906" y="170835"/>
                  <a:pt x="2186679" y="171169"/>
                  <a:pt x="2178121" y="173308"/>
                </a:cubicBezTo>
                <a:cubicBezTo>
                  <a:pt x="2148108" y="203321"/>
                  <a:pt x="2169307" y="185236"/>
                  <a:pt x="2126770" y="211821"/>
                </a:cubicBezTo>
                <a:cubicBezTo>
                  <a:pt x="2106184" y="224688"/>
                  <a:pt x="2106188" y="227757"/>
                  <a:pt x="2081838" y="237497"/>
                </a:cubicBezTo>
                <a:cubicBezTo>
                  <a:pt x="2069275" y="242522"/>
                  <a:pt x="2054585" y="242828"/>
                  <a:pt x="2043325" y="250334"/>
                </a:cubicBezTo>
                <a:cubicBezTo>
                  <a:pt x="2023241" y="263724"/>
                  <a:pt x="1993522" y="284687"/>
                  <a:pt x="1972718" y="288847"/>
                </a:cubicBezTo>
                <a:lnTo>
                  <a:pt x="1940624" y="295266"/>
                </a:lnTo>
                <a:cubicBezTo>
                  <a:pt x="1932066" y="299545"/>
                  <a:pt x="1923257" y="303356"/>
                  <a:pt x="1914949" y="308104"/>
                </a:cubicBezTo>
                <a:cubicBezTo>
                  <a:pt x="1908251" y="311931"/>
                  <a:pt x="1902783" y="317902"/>
                  <a:pt x="1895693" y="320941"/>
                </a:cubicBezTo>
                <a:cubicBezTo>
                  <a:pt x="1887584" y="324416"/>
                  <a:pt x="1878467" y="324825"/>
                  <a:pt x="1870017" y="327360"/>
                </a:cubicBezTo>
                <a:cubicBezTo>
                  <a:pt x="1857056" y="331248"/>
                  <a:pt x="1844633" y="336916"/>
                  <a:pt x="1831504" y="340198"/>
                </a:cubicBezTo>
                <a:cubicBezTo>
                  <a:pt x="1814387" y="344477"/>
                  <a:pt x="1796892" y="347456"/>
                  <a:pt x="1780154" y="353035"/>
                </a:cubicBezTo>
                <a:cubicBezTo>
                  <a:pt x="1773735" y="355175"/>
                  <a:pt x="1766812" y="356168"/>
                  <a:pt x="1760897" y="359454"/>
                </a:cubicBezTo>
                <a:cubicBezTo>
                  <a:pt x="1709553" y="387979"/>
                  <a:pt x="1738400" y="384335"/>
                  <a:pt x="1683871" y="397967"/>
                </a:cubicBezTo>
                <a:cubicBezTo>
                  <a:pt x="1666755" y="402246"/>
                  <a:pt x="1649259" y="405226"/>
                  <a:pt x="1632521" y="410805"/>
                </a:cubicBezTo>
                <a:cubicBezTo>
                  <a:pt x="1619683" y="415084"/>
                  <a:pt x="1607136" y="420361"/>
                  <a:pt x="1594008" y="423642"/>
                </a:cubicBezTo>
                <a:cubicBezTo>
                  <a:pt x="1585449" y="425782"/>
                  <a:pt x="1576593" y="426964"/>
                  <a:pt x="1568333" y="430061"/>
                </a:cubicBezTo>
                <a:cubicBezTo>
                  <a:pt x="1559373" y="433421"/>
                  <a:pt x="1551617" y="439539"/>
                  <a:pt x="1542657" y="442899"/>
                </a:cubicBezTo>
                <a:cubicBezTo>
                  <a:pt x="1534397" y="445997"/>
                  <a:pt x="1525465" y="446895"/>
                  <a:pt x="1516982" y="449318"/>
                </a:cubicBezTo>
                <a:cubicBezTo>
                  <a:pt x="1510476" y="451177"/>
                  <a:pt x="1504231" y="453878"/>
                  <a:pt x="1497725" y="455737"/>
                </a:cubicBezTo>
                <a:cubicBezTo>
                  <a:pt x="1488128" y="458478"/>
                  <a:pt x="1463054" y="463444"/>
                  <a:pt x="1452794" y="468574"/>
                </a:cubicBezTo>
                <a:cubicBezTo>
                  <a:pt x="1445893" y="472024"/>
                  <a:pt x="1440911" y="479143"/>
                  <a:pt x="1433537" y="481412"/>
                </a:cubicBezTo>
                <a:cubicBezTo>
                  <a:pt x="1412682" y="487829"/>
                  <a:pt x="1369349" y="494250"/>
                  <a:pt x="1369349" y="494250"/>
                </a:cubicBezTo>
                <a:cubicBezTo>
                  <a:pt x="1307265" y="540813"/>
                  <a:pt x="1373427" y="495420"/>
                  <a:pt x="1324417" y="519925"/>
                </a:cubicBezTo>
                <a:cubicBezTo>
                  <a:pt x="1296720" y="533774"/>
                  <a:pt x="1314945" y="532728"/>
                  <a:pt x="1285904" y="539181"/>
                </a:cubicBezTo>
                <a:cubicBezTo>
                  <a:pt x="1273199" y="542005"/>
                  <a:pt x="1260096" y="542777"/>
                  <a:pt x="1247391" y="545600"/>
                </a:cubicBezTo>
                <a:cubicBezTo>
                  <a:pt x="1214234" y="552969"/>
                  <a:pt x="1227302" y="562451"/>
                  <a:pt x="1176784" y="564857"/>
                </a:cubicBezTo>
                <a:lnTo>
                  <a:pt x="907194" y="577694"/>
                </a:lnTo>
                <a:cubicBezTo>
                  <a:pt x="898635" y="579834"/>
                  <a:pt x="890340" y="584113"/>
                  <a:pt x="881518" y="584113"/>
                </a:cubicBezTo>
                <a:cubicBezTo>
                  <a:pt x="806601" y="584113"/>
                  <a:pt x="731365" y="585537"/>
                  <a:pt x="656860" y="577694"/>
                </a:cubicBezTo>
                <a:cubicBezTo>
                  <a:pt x="647832" y="576744"/>
                  <a:pt x="643415" y="565411"/>
                  <a:pt x="637603" y="558438"/>
                </a:cubicBezTo>
                <a:cubicBezTo>
                  <a:pt x="587103" y="497837"/>
                  <a:pt x="656946" y="577823"/>
                  <a:pt x="618347" y="519925"/>
                </a:cubicBezTo>
                <a:cubicBezTo>
                  <a:pt x="613311" y="512372"/>
                  <a:pt x="604902" y="507642"/>
                  <a:pt x="599090" y="500668"/>
                </a:cubicBezTo>
                <a:cubicBezTo>
                  <a:pt x="576756" y="473868"/>
                  <a:pt x="598608" y="485530"/>
                  <a:pt x="566996" y="474993"/>
                </a:cubicBezTo>
                <a:cubicBezTo>
                  <a:pt x="564857" y="468574"/>
                  <a:pt x="564804" y="461020"/>
                  <a:pt x="560577" y="455737"/>
                </a:cubicBezTo>
                <a:cubicBezTo>
                  <a:pt x="548314" y="440407"/>
                  <a:pt x="537569" y="444232"/>
                  <a:pt x="522064" y="436480"/>
                </a:cubicBezTo>
                <a:cubicBezTo>
                  <a:pt x="515164" y="433030"/>
                  <a:pt x="509858" y="426775"/>
                  <a:pt x="502808" y="423642"/>
                </a:cubicBezTo>
                <a:cubicBezTo>
                  <a:pt x="490442" y="418147"/>
                  <a:pt x="475555" y="418311"/>
                  <a:pt x="464295" y="410805"/>
                </a:cubicBezTo>
                <a:cubicBezTo>
                  <a:pt x="457876" y="406526"/>
                  <a:pt x="452582" y="399584"/>
                  <a:pt x="445038" y="397967"/>
                </a:cubicBezTo>
                <a:cubicBezTo>
                  <a:pt x="421930" y="393015"/>
                  <a:pt x="397967" y="393688"/>
                  <a:pt x="374431" y="391548"/>
                </a:cubicBezTo>
                <a:cubicBezTo>
                  <a:pt x="320996" y="378189"/>
                  <a:pt x="373828" y="394456"/>
                  <a:pt x="329500" y="372292"/>
                </a:cubicBezTo>
                <a:cubicBezTo>
                  <a:pt x="323448" y="369266"/>
                  <a:pt x="316158" y="369159"/>
                  <a:pt x="310243" y="365873"/>
                </a:cubicBezTo>
                <a:cubicBezTo>
                  <a:pt x="296756" y="358380"/>
                  <a:pt x="271730" y="340198"/>
                  <a:pt x="271730" y="340198"/>
                </a:cubicBezTo>
                <a:cubicBezTo>
                  <a:pt x="259107" y="321264"/>
                  <a:pt x="258170" y="317130"/>
                  <a:pt x="239636" y="301685"/>
                </a:cubicBezTo>
                <a:cubicBezTo>
                  <a:pt x="212096" y="278735"/>
                  <a:pt x="226695" y="300277"/>
                  <a:pt x="201123" y="269591"/>
                </a:cubicBezTo>
                <a:cubicBezTo>
                  <a:pt x="180961" y="245397"/>
                  <a:pt x="192235" y="238813"/>
                  <a:pt x="149773" y="224659"/>
                </a:cubicBezTo>
                <a:lnTo>
                  <a:pt x="111260" y="211821"/>
                </a:lnTo>
                <a:cubicBezTo>
                  <a:pt x="104841" y="209682"/>
                  <a:pt x="97633" y="209156"/>
                  <a:pt x="92003" y="205402"/>
                </a:cubicBezTo>
                <a:cubicBezTo>
                  <a:pt x="85584" y="201123"/>
                  <a:pt x="78673" y="197503"/>
                  <a:pt x="72747" y="192565"/>
                </a:cubicBezTo>
                <a:cubicBezTo>
                  <a:pt x="23324" y="151379"/>
                  <a:pt x="82044" y="192344"/>
                  <a:pt x="34234" y="160471"/>
                </a:cubicBezTo>
                <a:cubicBezTo>
                  <a:pt x="25675" y="147633"/>
                  <a:pt x="7748" y="137365"/>
                  <a:pt x="8558" y="121958"/>
                </a:cubicBezTo>
                <a:cubicBezTo>
                  <a:pt x="10157" y="91584"/>
                  <a:pt x="6161" y="51646"/>
                  <a:pt x="11877" y="15345"/>
                </a:cubicBezTo>
                <a:lnTo>
                  <a:pt x="16098" y="0"/>
                </a:lnTo>
                <a:lnTo>
                  <a:pt x="0" y="0"/>
                </a:lnTo>
                <a:lnTo>
                  <a:pt x="0" y="1540363"/>
                </a:lnTo>
                <a:lnTo>
                  <a:pt x="234477" y="1584265"/>
                </a:lnTo>
                <a:lnTo>
                  <a:pt x="512026" y="1634009"/>
                </a:lnTo>
                <a:lnTo>
                  <a:pt x="790802" y="1682702"/>
                </a:lnTo>
                <a:lnTo>
                  <a:pt x="1070807" y="1724388"/>
                </a:lnTo>
                <a:lnTo>
                  <a:pt x="1349583" y="1766425"/>
                </a:lnTo>
                <a:lnTo>
                  <a:pt x="1629588" y="1805660"/>
                </a:lnTo>
                <a:lnTo>
                  <a:pt x="1905908" y="1839289"/>
                </a:lnTo>
                <a:lnTo>
                  <a:pt x="2185913" y="1871167"/>
                </a:lnTo>
                <a:lnTo>
                  <a:pt x="2450068" y="1898718"/>
                </a:lnTo>
                <a:lnTo>
                  <a:pt x="3243185" y="1898718"/>
                </a:lnTo>
                <a:close/>
              </a:path>
            </a:pathLst>
          </a:custGeom>
        </p:spPr>
      </p:pic>
      <p:pic>
        <p:nvPicPr>
          <p:cNvPr id="16" name="Picture 15" descr="A close up of a logo&#10;&#10;Description generated with very high confidence">
            <a:extLst>
              <a:ext uri="{FF2B5EF4-FFF2-40B4-BE49-F238E27FC236}">
                <a16:creationId xmlns:a16="http://schemas.microsoft.com/office/drawing/2014/main" id="{08625290-97B7-41E9-9685-D438F86FC9E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rcRect b="18503"/>
          <a:stretch>
            <a:fillRect/>
          </a:stretch>
        </p:blipFill>
        <p:spPr>
          <a:xfrm>
            <a:off x="0" y="0"/>
            <a:ext cx="11611430" cy="5322895"/>
          </a:xfrm>
          <a:custGeom>
            <a:avLst/>
            <a:gdLst>
              <a:gd name="connsiteX0" fmla="*/ 0 w 11611430"/>
              <a:gd name="connsiteY0" fmla="*/ 0 h 5322895"/>
              <a:gd name="connsiteX1" fmla="*/ 11611430 w 11611430"/>
              <a:gd name="connsiteY1" fmla="*/ 0 h 5322895"/>
              <a:gd name="connsiteX2" fmla="*/ 11611430 w 11611430"/>
              <a:gd name="connsiteY2" fmla="*/ 4911695 h 5322895"/>
              <a:gd name="connsiteX3" fmla="*/ 11401197 w 11611430"/>
              <a:gd name="connsiteY3" fmla="*/ 4948416 h 5322895"/>
              <a:gd name="connsiteX4" fmla="*/ 11121192 w 11611430"/>
              <a:gd name="connsiteY4" fmla="*/ 4990102 h 5322895"/>
              <a:gd name="connsiteX5" fmla="*/ 10842416 w 11611430"/>
              <a:gd name="connsiteY5" fmla="*/ 5032139 h 5322895"/>
              <a:gd name="connsiteX6" fmla="*/ 10562411 w 11611430"/>
              <a:gd name="connsiteY6" fmla="*/ 5071374 h 5322895"/>
              <a:gd name="connsiteX7" fmla="*/ 10286091 w 11611430"/>
              <a:gd name="connsiteY7" fmla="*/ 5105003 h 5322895"/>
              <a:gd name="connsiteX8" fmla="*/ 10006086 w 11611430"/>
              <a:gd name="connsiteY8" fmla="*/ 5136881 h 5322895"/>
              <a:gd name="connsiteX9" fmla="*/ 9727310 w 11611430"/>
              <a:gd name="connsiteY9" fmla="*/ 5165957 h 5322895"/>
              <a:gd name="connsiteX10" fmla="*/ 9453445 w 11611430"/>
              <a:gd name="connsiteY10" fmla="*/ 5191179 h 5322895"/>
              <a:gd name="connsiteX11" fmla="*/ 9175897 w 11611430"/>
              <a:gd name="connsiteY11" fmla="*/ 5216401 h 5322895"/>
              <a:gd name="connsiteX12" fmla="*/ 8902033 w 11611430"/>
              <a:gd name="connsiteY12" fmla="*/ 5237420 h 5322895"/>
              <a:gd name="connsiteX13" fmla="*/ 8628169 w 11611430"/>
              <a:gd name="connsiteY13" fmla="*/ 5253884 h 5322895"/>
              <a:gd name="connsiteX14" fmla="*/ 8355533 w 11611430"/>
              <a:gd name="connsiteY14" fmla="*/ 5271050 h 5322895"/>
              <a:gd name="connsiteX15" fmla="*/ 8085353 w 11611430"/>
              <a:gd name="connsiteY15" fmla="*/ 5285412 h 5322895"/>
              <a:gd name="connsiteX16" fmla="*/ 7817629 w 11611430"/>
              <a:gd name="connsiteY16" fmla="*/ 5295571 h 5322895"/>
              <a:gd name="connsiteX17" fmla="*/ 7549905 w 11611430"/>
              <a:gd name="connsiteY17" fmla="*/ 5304329 h 5322895"/>
              <a:gd name="connsiteX18" fmla="*/ 7284638 w 11611430"/>
              <a:gd name="connsiteY18" fmla="*/ 5312736 h 5322895"/>
              <a:gd name="connsiteX19" fmla="*/ 7023055 w 11611430"/>
              <a:gd name="connsiteY19" fmla="*/ 5316590 h 5322895"/>
              <a:gd name="connsiteX20" fmla="*/ 6761472 w 11611430"/>
              <a:gd name="connsiteY20" fmla="*/ 5320793 h 5322895"/>
              <a:gd name="connsiteX21" fmla="*/ 6503573 w 11611430"/>
              <a:gd name="connsiteY21" fmla="*/ 5322895 h 5322895"/>
              <a:gd name="connsiteX22" fmla="*/ 6248130 w 11611430"/>
              <a:gd name="connsiteY22" fmla="*/ 5320793 h 5322895"/>
              <a:gd name="connsiteX23" fmla="*/ 5995144 w 11611430"/>
              <a:gd name="connsiteY23" fmla="*/ 5320793 h 5322895"/>
              <a:gd name="connsiteX24" fmla="*/ 5744613 w 11611430"/>
              <a:gd name="connsiteY24" fmla="*/ 5316590 h 5322895"/>
              <a:gd name="connsiteX25" fmla="*/ 5498995 w 11611430"/>
              <a:gd name="connsiteY25" fmla="*/ 5310284 h 5322895"/>
              <a:gd name="connsiteX26" fmla="*/ 5255834 w 11611430"/>
              <a:gd name="connsiteY26" fmla="*/ 5304329 h 5322895"/>
              <a:gd name="connsiteX27" fmla="*/ 5017584 w 11611430"/>
              <a:gd name="connsiteY27" fmla="*/ 5297673 h 5322895"/>
              <a:gd name="connsiteX28" fmla="*/ 4785514 w 11611430"/>
              <a:gd name="connsiteY28" fmla="*/ 5287726 h 5322895"/>
              <a:gd name="connsiteX29" fmla="*/ 4601441 w 11611430"/>
              <a:gd name="connsiteY29" fmla="*/ 4972173 h 5322895"/>
              <a:gd name="connsiteX30" fmla="*/ 4514210 w 11611430"/>
              <a:gd name="connsiteY30" fmla="*/ 4830422 h 5322895"/>
              <a:gd name="connsiteX31" fmla="*/ 4416075 w 11611430"/>
              <a:gd name="connsiteY31" fmla="*/ 4732288 h 5322895"/>
              <a:gd name="connsiteX32" fmla="*/ 4274324 w 11611430"/>
              <a:gd name="connsiteY32" fmla="*/ 4557826 h 5322895"/>
              <a:gd name="connsiteX33" fmla="*/ 4241613 w 11611430"/>
              <a:gd name="connsiteY33" fmla="*/ 4525113 h 5322895"/>
              <a:gd name="connsiteX34" fmla="*/ 4208901 w 11611430"/>
              <a:gd name="connsiteY34" fmla="*/ 4481499 h 5322895"/>
              <a:gd name="connsiteX35" fmla="*/ 4154382 w 11611430"/>
              <a:gd name="connsiteY35" fmla="*/ 4437883 h 5322895"/>
              <a:gd name="connsiteX36" fmla="*/ 4110766 w 11611430"/>
              <a:gd name="connsiteY36" fmla="*/ 4416075 h 5322895"/>
              <a:gd name="connsiteX37" fmla="*/ 4078054 w 11611430"/>
              <a:gd name="connsiteY37" fmla="*/ 4394267 h 5322895"/>
              <a:gd name="connsiteX38" fmla="*/ 4034439 w 11611430"/>
              <a:gd name="connsiteY38" fmla="*/ 4361556 h 5322895"/>
              <a:gd name="connsiteX39" fmla="*/ 3958111 w 11611430"/>
              <a:gd name="connsiteY39" fmla="*/ 4339747 h 5322895"/>
              <a:gd name="connsiteX40" fmla="*/ 3892688 w 11611430"/>
              <a:gd name="connsiteY40" fmla="*/ 4328844 h 5322895"/>
              <a:gd name="connsiteX41" fmla="*/ 3718226 w 11611430"/>
              <a:gd name="connsiteY41" fmla="*/ 4307036 h 5322895"/>
              <a:gd name="connsiteX42" fmla="*/ 3641899 w 11611430"/>
              <a:gd name="connsiteY42" fmla="*/ 4274324 h 5322895"/>
              <a:gd name="connsiteX43" fmla="*/ 3620091 w 11611430"/>
              <a:gd name="connsiteY43" fmla="*/ 4252517 h 5322895"/>
              <a:gd name="connsiteX44" fmla="*/ 3565572 w 11611430"/>
              <a:gd name="connsiteY44" fmla="*/ 4230709 h 5322895"/>
              <a:gd name="connsiteX45" fmla="*/ 3500148 w 11611430"/>
              <a:gd name="connsiteY45" fmla="*/ 4208901 h 5322895"/>
              <a:gd name="connsiteX46" fmla="*/ 3478341 w 11611430"/>
              <a:gd name="connsiteY46" fmla="*/ 4176190 h 5322895"/>
              <a:gd name="connsiteX47" fmla="*/ 3543764 w 11611430"/>
              <a:gd name="connsiteY47" fmla="*/ 4132574 h 5322895"/>
              <a:gd name="connsiteX48" fmla="*/ 3445629 w 11611430"/>
              <a:gd name="connsiteY48" fmla="*/ 4121670 h 5322895"/>
              <a:gd name="connsiteX49" fmla="*/ 3391109 w 11611430"/>
              <a:gd name="connsiteY49" fmla="*/ 4132574 h 5322895"/>
              <a:gd name="connsiteX50" fmla="*/ 3303878 w 11611430"/>
              <a:gd name="connsiteY50" fmla="*/ 4154381 h 5322895"/>
              <a:gd name="connsiteX51" fmla="*/ 3260263 w 11611430"/>
              <a:gd name="connsiteY51" fmla="*/ 4165285 h 5322895"/>
              <a:gd name="connsiteX52" fmla="*/ 3194839 w 11611430"/>
              <a:gd name="connsiteY52" fmla="*/ 4187093 h 5322895"/>
              <a:gd name="connsiteX53" fmla="*/ 3162128 w 11611430"/>
              <a:gd name="connsiteY53" fmla="*/ 4197997 h 5322895"/>
              <a:gd name="connsiteX54" fmla="*/ 3053089 w 11611430"/>
              <a:gd name="connsiteY54" fmla="*/ 4230709 h 5322895"/>
              <a:gd name="connsiteX55" fmla="*/ 2987666 w 11611430"/>
              <a:gd name="connsiteY55" fmla="*/ 4252517 h 5322895"/>
              <a:gd name="connsiteX56" fmla="*/ 2954954 w 11611430"/>
              <a:gd name="connsiteY56" fmla="*/ 4263420 h 5322895"/>
              <a:gd name="connsiteX57" fmla="*/ 2867723 w 11611430"/>
              <a:gd name="connsiteY57" fmla="*/ 4285228 h 5322895"/>
              <a:gd name="connsiteX58" fmla="*/ 2802300 w 11611430"/>
              <a:gd name="connsiteY58" fmla="*/ 4307036 h 5322895"/>
              <a:gd name="connsiteX59" fmla="*/ 2780492 w 11611430"/>
              <a:gd name="connsiteY59" fmla="*/ 4328844 h 5322895"/>
              <a:gd name="connsiteX60" fmla="*/ 2715069 w 11611430"/>
              <a:gd name="connsiteY60" fmla="*/ 4350652 h 5322895"/>
              <a:gd name="connsiteX61" fmla="*/ 2682357 w 11611430"/>
              <a:gd name="connsiteY61" fmla="*/ 4361556 h 5322895"/>
              <a:gd name="connsiteX62" fmla="*/ 2649646 w 11611430"/>
              <a:gd name="connsiteY62" fmla="*/ 4372459 h 5322895"/>
              <a:gd name="connsiteX63" fmla="*/ 2616933 w 11611430"/>
              <a:gd name="connsiteY63" fmla="*/ 4383363 h 5322895"/>
              <a:gd name="connsiteX64" fmla="*/ 2595126 w 11611430"/>
              <a:gd name="connsiteY64" fmla="*/ 4405171 h 5322895"/>
              <a:gd name="connsiteX65" fmla="*/ 2529703 w 11611430"/>
              <a:gd name="connsiteY65" fmla="*/ 4437883 h 5322895"/>
              <a:gd name="connsiteX66" fmla="*/ 2486087 w 11611430"/>
              <a:gd name="connsiteY66" fmla="*/ 4481499 h 5322895"/>
              <a:gd name="connsiteX67" fmla="*/ 2453375 w 11611430"/>
              <a:gd name="connsiteY67" fmla="*/ 4514210 h 5322895"/>
              <a:gd name="connsiteX68" fmla="*/ 2420664 w 11611430"/>
              <a:gd name="connsiteY68" fmla="*/ 4536017 h 5322895"/>
              <a:gd name="connsiteX69" fmla="*/ 2398856 w 11611430"/>
              <a:gd name="connsiteY69" fmla="*/ 4568729 h 5322895"/>
              <a:gd name="connsiteX70" fmla="*/ 2377048 w 11611430"/>
              <a:gd name="connsiteY70" fmla="*/ 4590537 h 5322895"/>
              <a:gd name="connsiteX71" fmla="*/ 2366144 w 11611430"/>
              <a:gd name="connsiteY71" fmla="*/ 4623249 h 5322895"/>
              <a:gd name="connsiteX72" fmla="*/ 2344336 w 11611430"/>
              <a:gd name="connsiteY72" fmla="*/ 4666865 h 5322895"/>
              <a:gd name="connsiteX73" fmla="*/ 2322528 w 11611430"/>
              <a:gd name="connsiteY73" fmla="*/ 4732288 h 5322895"/>
              <a:gd name="connsiteX74" fmla="*/ 2300721 w 11611430"/>
              <a:gd name="connsiteY74" fmla="*/ 4764999 h 5322895"/>
              <a:gd name="connsiteX75" fmla="*/ 2268010 w 11611430"/>
              <a:gd name="connsiteY75" fmla="*/ 4852231 h 5322895"/>
              <a:gd name="connsiteX76" fmla="*/ 2235297 w 11611430"/>
              <a:gd name="connsiteY76" fmla="*/ 4993981 h 5322895"/>
              <a:gd name="connsiteX77" fmla="*/ 2230567 w 11611430"/>
              <a:gd name="connsiteY77" fmla="*/ 5079209 h 5322895"/>
              <a:gd name="connsiteX78" fmla="*/ 2229538 w 11611430"/>
              <a:gd name="connsiteY78" fmla="*/ 5104344 h 5322895"/>
              <a:gd name="connsiteX79" fmla="*/ 1932621 w 11611430"/>
              <a:gd name="connsiteY79" fmla="*/ 5071374 h 5322895"/>
              <a:gd name="connsiteX80" fmla="*/ 1609634 w 11611430"/>
              <a:gd name="connsiteY80" fmla="*/ 5033891 h 5322895"/>
              <a:gd name="connsiteX81" fmla="*/ 1312435 w 11611430"/>
              <a:gd name="connsiteY81" fmla="*/ 4996408 h 5322895"/>
              <a:gd name="connsiteX82" fmla="*/ 1039799 w 11611430"/>
              <a:gd name="connsiteY82" fmla="*/ 4961027 h 5322895"/>
              <a:gd name="connsiteX83" fmla="*/ 797865 w 11611430"/>
              <a:gd name="connsiteY83" fmla="*/ 4927397 h 5322895"/>
              <a:gd name="connsiteX84" fmla="*/ 579265 w 11611430"/>
              <a:gd name="connsiteY84" fmla="*/ 4895519 h 5322895"/>
              <a:gd name="connsiteX85" fmla="*/ 395052 w 11611430"/>
              <a:gd name="connsiteY85" fmla="*/ 4868896 h 5322895"/>
              <a:gd name="connsiteX86" fmla="*/ 240312 w 11611430"/>
              <a:gd name="connsiteY86" fmla="*/ 4843673 h 5322895"/>
              <a:gd name="connsiteX87" fmla="*/ 27853 w 11611430"/>
              <a:gd name="connsiteY87" fmla="*/ 4807592 h 5322895"/>
              <a:gd name="connsiteX88" fmla="*/ 0 w 11611430"/>
              <a:gd name="connsiteY88" fmla="*/ 4802879 h 5322895"/>
              <a:gd name="connsiteX89" fmla="*/ 0 w 11611430"/>
              <a:gd name="connsiteY89" fmla="*/ 3753332 h 5322895"/>
              <a:gd name="connsiteX90" fmla="*/ 0 w 11611430"/>
              <a:gd name="connsiteY90" fmla="*/ 3571886 h 5322895"/>
              <a:gd name="connsiteX91" fmla="*/ 0 w 11611430"/>
              <a:gd name="connsiteY91" fmla="*/ 471948 h 5322895"/>
              <a:gd name="connsiteX92" fmla="*/ 0 w 11611430"/>
              <a:gd name="connsiteY92" fmla="*/ 213719 h 5322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11611430" h="5322895">
                <a:moveTo>
                  <a:pt x="0" y="0"/>
                </a:moveTo>
                <a:lnTo>
                  <a:pt x="11611430" y="0"/>
                </a:lnTo>
                <a:lnTo>
                  <a:pt x="11611430" y="4911695"/>
                </a:lnTo>
                <a:lnTo>
                  <a:pt x="11401197" y="4948416"/>
                </a:lnTo>
                <a:lnTo>
                  <a:pt x="11121192" y="4990102"/>
                </a:lnTo>
                <a:lnTo>
                  <a:pt x="10842416" y="5032139"/>
                </a:lnTo>
                <a:lnTo>
                  <a:pt x="10562411" y="5071374"/>
                </a:lnTo>
                <a:lnTo>
                  <a:pt x="10286091" y="5105003"/>
                </a:lnTo>
                <a:lnTo>
                  <a:pt x="10006086" y="5136881"/>
                </a:lnTo>
                <a:lnTo>
                  <a:pt x="9727310" y="5165957"/>
                </a:lnTo>
                <a:lnTo>
                  <a:pt x="9453445" y="5191179"/>
                </a:lnTo>
                <a:lnTo>
                  <a:pt x="9175897" y="5216401"/>
                </a:lnTo>
                <a:lnTo>
                  <a:pt x="8902033" y="5237420"/>
                </a:lnTo>
                <a:lnTo>
                  <a:pt x="8628169" y="5253884"/>
                </a:lnTo>
                <a:lnTo>
                  <a:pt x="8355533" y="5271050"/>
                </a:lnTo>
                <a:lnTo>
                  <a:pt x="8085353" y="5285412"/>
                </a:lnTo>
                <a:lnTo>
                  <a:pt x="7817629" y="5295571"/>
                </a:lnTo>
                <a:lnTo>
                  <a:pt x="7549905" y="5304329"/>
                </a:lnTo>
                <a:lnTo>
                  <a:pt x="7284638" y="5312736"/>
                </a:lnTo>
                <a:lnTo>
                  <a:pt x="7023055" y="5316590"/>
                </a:lnTo>
                <a:lnTo>
                  <a:pt x="6761472" y="5320793"/>
                </a:lnTo>
                <a:lnTo>
                  <a:pt x="6503573" y="5322895"/>
                </a:lnTo>
                <a:lnTo>
                  <a:pt x="6248130" y="5320793"/>
                </a:lnTo>
                <a:lnTo>
                  <a:pt x="5995144" y="5320793"/>
                </a:lnTo>
                <a:lnTo>
                  <a:pt x="5744613" y="5316590"/>
                </a:lnTo>
                <a:lnTo>
                  <a:pt x="5498995" y="5310284"/>
                </a:lnTo>
                <a:lnTo>
                  <a:pt x="5255834" y="5304329"/>
                </a:lnTo>
                <a:lnTo>
                  <a:pt x="5017584" y="5297673"/>
                </a:lnTo>
                <a:lnTo>
                  <a:pt x="4785514" y="5287726"/>
                </a:lnTo>
                <a:lnTo>
                  <a:pt x="4601441" y="4972173"/>
                </a:lnTo>
                <a:cubicBezTo>
                  <a:pt x="4573183" y="4924429"/>
                  <a:pt x="4553441" y="4869653"/>
                  <a:pt x="4514210" y="4830422"/>
                </a:cubicBezTo>
                <a:cubicBezTo>
                  <a:pt x="4481500" y="4797711"/>
                  <a:pt x="4446637" y="4767016"/>
                  <a:pt x="4416075" y="4732288"/>
                </a:cubicBezTo>
                <a:cubicBezTo>
                  <a:pt x="4366574" y="4676037"/>
                  <a:pt x="4327307" y="4610810"/>
                  <a:pt x="4274324" y="4557826"/>
                </a:cubicBezTo>
                <a:cubicBezTo>
                  <a:pt x="4263420" y="4546922"/>
                  <a:pt x="4251649" y="4536822"/>
                  <a:pt x="4241613" y="4525113"/>
                </a:cubicBezTo>
                <a:cubicBezTo>
                  <a:pt x="4229786" y="4511315"/>
                  <a:pt x="4220536" y="4495459"/>
                  <a:pt x="4208901" y="4481499"/>
                </a:cubicBezTo>
                <a:cubicBezTo>
                  <a:pt x="4192618" y="4461959"/>
                  <a:pt x="4176792" y="4450689"/>
                  <a:pt x="4154382" y="4437883"/>
                </a:cubicBezTo>
                <a:cubicBezTo>
                  <a:pt x="4140269" y="4429818"/>
                  <a:pt x="4124878" y="4424139"/>
                  <a:pt x="4110766" y="4416075"/>
                </a:cubicBezTo>
                <a:cubicBezTo>
                  <a:pt x="4099388" y="4409573"/>
                  <a:pt x="4088718" y="4401884"/>
                  <a:pt x="4078054" y="4394267"/>
                </a:cubicBezTo>
                <a:cubicBezTo>
                  <a:pt x="4063266" y="4383705"/>
                  <a:pt x="4050217" y="4370572"/>
                  <a:pt x="4034439" y="4361556"/>
                </a:cubicBezTo>
                <a:cubicBezTo>
                  <a:pt x="4023246" y="4355160"/>
                  <a:pt x="3966283" y="4341382"/>
                  <a:pt x="3958111" y="4339747"/>
                </a:cubicBezTo>
                <a:cubicBezTo>
                  <a:pt x="3936432" y="4335411"/>
                  <a:pt x="3914626" y="4331587"/>
                  <a:pt x="3892688" y="4328844"/>
                </a:cubicBezTo>
                <a:cubicBezTo>
                  <a:pt x="3823740" y="4320226"/>
                  <a:pt x="3782100" y="4321230"/>
                  <a:pt x="3718226" y="4307036"/>
                </a:cubicBezTo>
                <a:cubicBezTo>
                  <a:pt x="3696418" y="4302190"/>
                  <a:pt x="3658568" y="4285437"/>
                  <a:pt x="3641899" y="4274324"/>
                </a:cubicBezTo>
                <a:cubicBezTo>
                  <a:pt x="3633345" y="4268622"/>
                  <a:pt x="3629017" y="4257617"/>
                  <a:pt x="3620091" y="4252517"/>
                </a:cubicBezTo>
                <a:cubicBezTo>
                  <a:pt x="3603097" y="4242806"/>
                  <a:pt x="3583967" y="4237398"/>
                  <a:pt x="3565572" y="4230709"/>
                </a:cubicBezTo>
                <a:cubicBezTo>
                  <a:pt x="3543968" y="4222853"/>
                  <a:pt x="3500148" y="4208901"/>
                  <a:pt x="3500148" y="4208901"/>
                </a:cubicBezTo>
                <a:cubicBezTo>
                  <a:pt x="3475771" y="4184523"/>
                  <a:pt x="3478341" y="4197373"/>
                  <a:pt x="3478341" y="4176190"/>
                </a:cubicBezTo>
                <a:lnTo>
                  <a:pt x="3543764" y="4132574"/>
                </a:lnTo>
                <a:cubicBezTo>
                  <a:pt x="3511052" y="4128939"/>
                  <a:pt x="3478542" y="4121670"/>
                  <a:pt x="3445629" y="4121670"/>
                </a:cubicBezTo>
                <a:cubicBezTo>
                  <a:pt x="3427096" y="4121670"/>
                  <a:pt x="3409168" y="4128407"/>
                  <a:pt x="3391109" y="4132574"/>
                </a:cubicBezTo>
                <a:cubicBezTo>
                  <a:pt x="3361904" y="4139313"/>
                  <a:pt x="3332955" y="4147112"/>
                  <a:pt x="3303878" y="4154381"/>
                </a:cubicBezTo>
                <a:cubicBezTo>
                  <a:pt x="3289340" y="4158016"/>
                  <a:pt x="3274480" y="4160547"/>
                  <a:pt x="3260263" y="4165285"/>
                </a:cubicBezTo>
                <a:lnTo>
                  <a:pt x="3194839" y="4187093"/>
                </a:lnTo>
                <a:cubicBezTo>
                  <a:pt x="3183935" y="4190728"/>
                  <a:pt x="3173278" y="4195209"/>
                  <a:pt x="3162128" y="4197997"/>
                </a:cubicBezTo>
                <a:cubicBezTo>
                  <a:pt x="3096214" y="4214476"/>
                  <a:pt x="3132724" y="4204163"/>
                  <a:pt x="3053089" y="4230709"/>
                </a:cubicBezTo>
                <a:lnTo>
                  <a:pt x="2987666" y="4252517"/>
                </a:lnTo>
                <a:cubicBezTo>
                  <a:pt x="2976762" y="4256151"/>
                  <a:pt x="2966105" y="4260632"/>
                  <a:pt x="2954954" y="4263420"/>
                </a:cubicBezTo>
                <a:cubicBezTo>
                  <a:pt x="2925877" y="4270689"/>
                  <a:pt x="2896157" y="4275751"/>
                  <a:pt x="2867723" y="4285228"/>
                </a:cubicBezTo>
                <a:lnTo>
                  <a:pt x="2802300" y="4307036"/>
                </a:lnTo>
                <a:cubicBezTo>
                  <a:pt x="2795031" y="4314305"/>
                  <a:pt x="2789687" y="4324247"/>
                  <a:pt x="2780492" y="4328844"/>
                </a:cubicBezTo>
                <a:cubicBezTo>
                  <a:pt x="2759931" y="4339124"/>
                  <a:pt x="2736876" y="4343382"/>
                  <a:pt x="2715069" y="4350652"/>
                </a:cubicBezTo>
                <a:lnTo>
                  <a:pt x="2682357" y="4361556"/>
                </a:lnTo>
                <a:lnTo>
                  <a:pt x="2649646" y="4372459"/>
                </a:lnTo>
                <a:lnTo>
                  <a:pt x="2616933" y="4383363"/>
                </a:lnTo>
                <a:cubicBezTo>
                  <a:pt x="2609664" y="4390632"/>
                  <a:pt x="2603941" y="4399883"/>
                  <a:pt x="2595126" y="4405171"/>
                </a:cubicBezTo>
                <a:cubicBezTo>
                  <a:pt x="2530624" y="4443872"/>
                  <a:pt x="2594048" y="4382729"/>
                  <a:pt x="2529703" y="4437883"/>
                </a:cubicBezTo>
                <a:cubicBezTo>
                  <a:pt x="2514092" y="4451263"/>
                  <a:pt x="2500625" y="4466960"/>
                  <a:pt x="2486087" y="4481499"/>
                </a:cubicBezTo>
                <a:cubicBezTo>
                  <a:pt x="2475183" y="4492403"/>
                  <a:pt x="2466206" y="4505657"/>
                  <a:pt x="2453375" y="4514210"/>
                </a:cubicBezTo>
                <a:lnTo>
                  <a:pt x="2420664" y="4536017"/>
                </a:lnTo>
                <a:cubicBezTo>
                  <a:pt x="2413395" y="4546922"/>
                  <a:pt x="2407042" y="4558496"/>
                  <a:pt x="2398856" y="4568729"/>
                </a:cubicBezTo>
                <a:cubicBezTo>
                  <a:pt x="2392434" y="4576756"/>
                  <a:pt x="2382337" y="4581722"/>
                  <a:pt x="2377048" y="4590537"/>
                </a:cubicBezTo>
                <a:cubicBezTo>
                  <a:pt x="2371134" y="4600393"/>
                  <a:pt x="2370672" y="4612684"/>
                  <a:pt x="2366144" y="4623249"/>
                </a:cubicBezTo>
                <a:cubicBezTo>
                  <a:pt x="2359741" y="4638189"/>
                  <a:pt x="2350374" y="4651772"/>
                  <a:pt x="2344336" y="4666865"/>
                </a:cubicBezTo>
                <a:cubicBezTo>
                  <a:pt x="2335799" y="4688208"/>
                  <a:pt x="2335280" y="4713161"/>
                  <a:pt x="2322528" y="4732288"/>
                </a:cubicBezTo>
                <a:cubicBezTo>
                  <a:pt x="2315259" y="4743192"/>
                  <a:pt x="2306582" y="4753278"/>
                  <a:pt x="2300721" y="4764999"/>
                </a:cubicBezTo>
                <a:cubicBezTo>
                  <a:pt x="2296862" y="4772717"/>
                  <a:pt x="2272055" y="4834699"/>
                  <a:pt x="2268010" y="4852231"/>
                </a:cubicBezTo>
                <a:cubicBezTo>
                  <a:pt x="2231919" y="5008621"/>
                  <a:pt x="2261653" y="4914917"/>
                  <a:pt x="2235297" y="4993981"/>
                </a:cubicBezTo>
                <a:cubicBezTo>
                  <a:pt x="2233101" y="5029118"/>
                  <a:pt x="2231590" y="5057039"/>
                  <a:pt x="2230567" y="5079209"/>
                </a:cubicBezTo>
                <a:lnTo>
                  <a:pt x="2229538" y="5104344"/>
                </a:lnTo>
                <a:lnTo>
                  <a:pt x="1932621" y="5071374"/>
                </a:lnTo>
                <a:lnTo>
                  <a:pt x="1609634" y="5033891"/>
                </a:lnTo>
                <a:lnTo>
                  <a:pt x="1312435" y="4996408"/>
                </a:lnTo>
                <a:lnTo>
                  <a:pt x="1039799" y="4961027"/>
                </a:lnTo>
                <a:lnTo>
                  <a:pt x="797865" y="4927397"/>
                </a:lnTo>
                <a:lnTo>
                  <a:pt x="579265" y="4895519"/>
                </a:lnTo>
                <a:lnTo>
                  <a:pt x="395052" y="4868896"/>
                </a:lnTo>
                <a:lnTo>
                  <a:pt x="240312" y="4843673"/>
                </a:lnTo>
                <a:lnTo>
                  <a:pt x="27853" y="4807592"/>
                </a:lnTo>
                <a:lnTo>
                  <a:pt x="0" y="4802879"/>
                </a:lnTo>
                <a:lnTo>
                  <a:pt x="0" y="3753332"/>
                </a:lnTo>
                <a:lnTo>
                  <a:pt x="0" y="3571886"/>
                </a:lnTo>
                <a:lnTo>
                  <a:pt x="0" y="471948"/>
                </a:lnTo>
                <a:lnTo>
                  <a:pt x="0" y="213719"/>
                </a:lnTo>
                <a:close/>
              </a:path>
            </a:pathLst>
          </a:custGeom>
        </p:spPr>
      </p:pic>
      <p:sp>
        <p:nvSpPr>
          <p:cNvPr id="2" name="Title 1">
            <a:extLst>
              <a:ext uri="{FF2B5EF4-FFF2-40B4-BE49-F238E27FC236}">
                <a16:creationId xmlns:a16="http://schemas.microsoft.com/office/drawing/2014/main" id="{43A6B2FD-E148-4792-966D-9C339CB6429F}"/>
              </a:ext>
            </a:extLst>
          </p:cNvPr>
          <p:cNvSpPr>
            <a:spLocks noGrp="1"/>
          </p:cNvSpPr>
          <p:nvPr>
            <p:ph type="title"/>
          </p:nvPr>
        </p:nvSpPr>
        <p:spPr>
          <a:xfrm>
            <a:off x="1871209" y="792337"/>
            <a:ext cx="8449582" cy="901231"/>
          </a:xfrm>
        </p:spPr>
        <p:txBody>
          <a:bodyPr vert="horz" lIns="91440" tIns="45720" rIns="91440" bIns="45720" rtlCol="0" anchor="b">
            <a:normAutofit/>
          </a:bodyPr>
          <a:lstStyle/>
          <a:p>
            <a:pPr algn="ctr"/>
            <a:r>
              <a:rPr lang="en-US" sz="4800" dirty="0">
                <a:latin typeface="Britannic Bold" panose="020B0903060703020204" pitchFamily="34" charset="0"/>
              </a:rPr>
              <a:t>Career Goal Statement</a:t>
            </a:r>
          </a:p>
        </p:txBody>
      </p:sp>
      <p:sp>
        <p:nvSpPr>
          <p:cNvPr id="3" name="Content Placeholder 2">
            <a:extLst>
              <a:ext uri="{FF2B5EF4-FFF2-40B4-BE49-F238E27FC236}">
                <a16:creationId xmlns:a16="http://schemas.microsoft.com/office/drawing/2014/main" id="{1BE20E8D-97D5-4F9F-A309-A4484C41D963}"/>
              </a:ext>
            </a:extLst>
          </p:cNvPr>
          <p:cNvSpPr>
            <a:spLocks noGrp="1"/>
          </p:cNvSpPr>
          <p:nvPr>
            <p:ph idx="1"/>
          </p:nvPr>
        </p:nvSpPr>
        <p:spPr>
          <a:xfrm>
            <a:off x="199944" y="2438784"/>
            <a:ext cx="11611429" cy="2725648"/>
          </a:xfrm>
        </p:spPr>
        <p:txBody>
          <a:bodyPr vert="horz" lIns="91440" tIns="45720" rIns="91440" bIns="45720" rtlCol="0" anchor="t">
            <a:noAutofit/>
          </a:bodyPr>
          <a:lstStyle/>
          <a:p>
            <a:pPr marL="0" indent="0" algn="ctr">
              <a:buNone/>
            </a:pPr>
            <a:endParaRPr lang="en-US" sz="3600" b="1" cap="all" dirty="0">
              <a:latin typeface="Times New Roman" panose="02020603050405020304" pitchFamily="18" charset="0"/>
              <a:cs typeface="Times New Roman" panose="02020603050405020304" pitchFamily="18" charset="0"/>
            </a:endParaRPr>
          </a:p>
          <a:p>
            <a:pPr marL="0" indent="0" algn="ctr">
              <a:buNone/>
            </a:pPr>
            <a:r>
              <a:rPr lang="en-US" sz="3600" b="1" cap="all" dirty="0">
                <a:latin typeface="Times New Roman" panose="02020603050405020304" pitchFamily="18" charset="0"/>
                <a:cs typeface="Times New Roman" panose="02020603050405020304" pitchFamily="18" charset="0"/>
              </a:rPr>
              <a:t>By December 2020, I will graduate with a degree as a Human Resources specialist</a:t>
            </a:r>
            <a:endParaRPr lang="en-US" sz="3600" b="1" u="sng" cap="al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7378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0873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84B32-EE87-4BE1-944C-419363A084BE}"/>
              </a:ext>
            </a:extLst>
          </p:cNvPr>
          <p:cNvSpPr>
            <a:spLocks noGrp="1"/>
          </p:cNvSpPr>
          <p:nvPr>
            <p:ph type="title"/>
          </p:nvPr>
        </p:nvSpPr>
        <p:spPr>
          <a:xfrm>
            <a:off x="825909" y="304473"/>
            <a:ext cx="7286245" cy="1453363"/>
          </a:xfrm>
        </p:spPr>
        <p:txBody>
          <a:bodyPr>
            <a:normAutofit/>
          </a:bodyPr>
          <a:lstStyle/>
          <a:p>
            <a:r>
              <a:rPr lang="en-US" sz="5000" dirty="0">
                <a:latin typeface="Britannic Bold" panose="020B0903060703020204" pitchFamily="34" charset="0"/>
              </a:rPr>
              <a:t>Action Step 1</a:t>
            </a:r>
            <a:endParaRPr lang="en-US" sz="5000" dirty="0"/>
          </a:p>
        </p:txBody>
      </p:sp>
      <p:sp>
        <p:nvSpPr>
          <p:cNvPr id="3" name="Content Placeholder 2">
            <a:extLst>
              <a:ext uri="{FF2B5EF4-FFF2-40B4-BE49-F238E27FC236}">
                <a16:creationId xmlns:a16="http://schemas.microsoft.com/office/drawing/2014/main" id="{5D73080E-7BE4-4446-B6E8-C63E60DB61E9}"/>
              </a:ext>
            </a:extLst>
          </p:cNvPr>
          <p:cNvSpPr>
            <a:spLocks noGrp="1"/>
          </p:cNvSpPr>
          <p:nvPr>
            <p:ph idx="1"/>
          </p:nvPr>
        </p:nvSpPr>
        <p:spPr>
          <a:xfrm>
            <a:off x="198783" y="1651820"/>
            <a:ext cx="9740348" cy="4108172"/>
          </a:xfrm>
        </p:spPr>
        <p:txBody>
          <a:bodyPr>
            <a:noAutofit/>
          </a:bodyPr>
          <a:lstStyle/>
          <a:p>
            <a:pPr marL="457200" lvl="1" indent="0">
              <a:buNone/>
            </a:pPr>
            <a:r>
              <a:rPr lang="en-US" sz="3500" dirty="0">
                <a:latin typeface="Times New Roman" panose="02020603050405020304" pitchFamily="18" charset="0"/>
                <a:cs typeface="Times New Roman" panose="02020603050405020304" pitchFamily="18" charset="0"/>
              </a:rPr>
              <a:t>Complete my Associate of Applied Science in Human Resources Specialist</a:t>
            </a:r>
          </a:p>
          <a:p>
            <a:pPr lvl="2"/>
            <a:r>
              <a:rPr lang="en-US" sz="2800" dirty="0">
                <a:latin typeface="Times New Roman" panose="02020603050405020304" pitchFamily="18" charset="0"/>
                <a:cs typeface="Times New Roman" panose="02020603050405020304" pitchFamily="18" charset="0"/>
              </a:rPr>
              <a:t>Beginning: September 2019</a:t>
            </a:r>
          </a:p>
          <a:p>
            <a:pPr lvl="2"/>
            <a:r>
              <a:rPr lang="en-US" sz="2800" dirty="0">
                <a:latin typeface="Times New Roman" panose="02020603050405020304" pitchFamily="18" charset="0"/>
                <a:cs typeface="Times New Roman" panose="02020603050405020304" pitchFamily="18" charset="0"/>
              </a:rPr>
              <a:t>Ending: December 2020 with graduation</a:t>
            </a:r>
          </a:p>
          <a:p>
            <a:pPr lvl="2"/>
            <a:r>
              <a:rPr lang="en-US" sz="2800" dirty="0">
                <a:latin typeface="Times New Roman" panose="02020603050405020304" pitchFamily="18" charset="0"/>
                <a:cs typeface="Times New Roman" panose="02020603050405020304" pitchFamily="18" charset="0"/>
              </a:rPr>
              <a:t>Resources Needed: BSC Courses, textbooks, study materials, time, workforce development, technology</a:t>
            </a:r>
          </a:p>
          <a:p>
            <a:pPr lvl="2"/>
            <a:r>
              <a:rPr lang="en-US" sz="2800" dirty="0">
                <a:latin typeface="Times New Roman" panose="02020603050405020304" pitchFamily="18" charset="0"/>
                <a:cs typeface="Times New Roman" panose="02020603050405020304" pitchFamily="18" charset="0"/>
              </a:rPr>
              <a:t>Impact on Career: This is the educational requirement for my career as a Human Resources Specialist.</a:t>
            </a:r>
          </a:p>
        </p:txBody>
      </p:sp>
      <p:pic>
        <p:nvPicPr>
          <p:cNvPr id="7" name="Graphic 6" descr="Checkmark">
            <a:extLst>
              <a:ext uri="{FF2B5EF4-FFF2-40B4-BE49-F238E27FC236}">
                <a16:creationId xmlns:a16="http://schemas.microsoft.com/office/drawing/2014/main" id="{BB96C3C6-AC27-456B-9997-BC7C8C60ECB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815942" y="4287857"/>
            <a:ext cx="2081735" cy="2081735"/>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24531348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4E8ED-06D9-4BF1-B14E-AFAF157A54C2}"/>
              </a:ext>
            </a:extLst>
          </p:cNvPr>
          <p:cNvSpPr>
            <a:spLocks noGrp="1"/>
          </p:cNvSpPr>
          <p:nvPr>
            <p:ph type="title"/>
          </p:nvPr>
        </p:nvSpPr>
        <p:spPr>
          <a:xfrm>
            <a:off x="802177" y="344229"/>
            <a:ext cx="7982531" cy="1453363"/>
          </a:xfrm>
        </p:spPr>
        <p:txBody>
          <a:bodyPr>
            <a:normAutofit/>
          </a:bodyPr>
          <a:lstStyle/>
          <a:p>
            <a:r>
              <a:rPr lang="en-US" sz="5000" dirty="0">
                <a:latin typeface="Britannic Bold" panose="020B0903060703020204" pitchFamily="34" charset="0"/>
              </a:rPr>
              <a:t>Action Step 2</a:t>
            </a:r>
          </a:p>
        </p:txBody>
      </p:sp>
      <p:sp>
        <p:nvSpPr>
          <p:cNvPr id="3" name="Content Placeholder 2">
            <a:extLst>
              <a:ext uri="{FF2B5EF4-FFF2-40B4-BE49-F238E27FC236}">
                <a16:creationId xmlns:a16="http://schemas.microsoft.com/office/drawing/2014/main" id="{0E88E187-7B26-4484-8F08-20B889FE5267}"/>
              </a:ext>
            </a:extLst>
          </p:cNvPr>
          <p:cNvSpPr>
            <a:spLocks noGrp="1"/>
          </p:cNvSpPr>
          <p:nvPr>
            <p:ph idx="1"/>
          </p:nvPr>
        </p:nvSpPr>
        <p:spPr>
          <a:xfrm>
            <a:off x="802177" y="1519298"/>
            <a:ext cx="8625671" cy="4682719"/>
          </a:xfrm>
        </p:spPr>
        <p:txBody>
          <a:bodyPr>
            <a:normAutofit/>
          </a:bodyPr>
          <a:lstStyle/>
          <a:p>
            <a:pPr marL="0" indent="0">
              <a:buNone/>
            </a:pPr>
            <a:r>
              <a:rPr lang="en-US" sz="3500" dirty="0">
                <a:latin typeface="Times New Roman" panose="02020603050405020304" pitchFamily="18" charset="0"/>
                <a:cs typeface="Times New Roman" panose="02020603050405020304" pitchFamily="18" charset="0"/>
              </a:rPr>
              <a:t>Academics and Workforce Skills</a:t>
            </a:r>
          </a:p>
          <a:p>
            <a:pPr lvl="1"/>
            <a:r>
              <a:rPr lang="en-US" sz="2800" dirty="0">
                <a:latin typeface="Times New Roman" panose="02020603050405020304" pitchFamily="18" charset="0"/>
                <a:cs typeface="Times New Roman" panose="02020603050405020304" pitchFamily="18" charset="0"/>
              </a:rPr>
              <a:t>Beginning: September 2019</a:t>
            </a:r>
          </a:p>
          <a:p>
            <a:pPr lvl="1"/>
            <a:r>
              <a:rPr lang="en-US" sz="2800" dirty="0">
                <a:latin typeface="Times New Roman" panose="02020603050405020304" pitchFamily="18" charset="0"/>
                <a:cs typeface="Times New Roman" panose="02020603050405020304" pitchFamily="18" charset="0"/>
              </a:rPr>
              <a:t>Ending: December 2020</a:t>
            </a:r>
          </a:p>
          <a:p>
            <a:pPr lvl="1"/>
            <a:r>
              <a:rPr lang="en-US" sz="2800" dirty="0">
                <a:latin typeface="Times New Roman" panose="02020603050405020304" pitchFamily="18" charset="0"/>
                <a:cs typeface="Times New Roman" panose="02020603050405020304" pitchFamily="18" charset="0"/>
              </a:rPr>
              <a:t>Resources Needed: computer, internet, study materials, money, textbooks, professional guidance</a:t>
            </a:r>
          </a:p>
          <a:p>
            <a:pPr lvl="1"/>
            <a:r>
              <a:rPr lang="en-US" sz="2800" dirty="0">
                <a:latin typeface="Times New Roman" panose="02020603050405020304" pitchFamily="18" charset="0"/>
                <a:cs typeface="Times New Roman" panose="02020603050405020304" pitchFamily="18" charset="0"/>
              </a:rPr>
              <a:t>Impact on Career: Academics is required, and workforce practices help to understand the concepts within my career.</a:t>
            </a:r>
          </a:p>
        </p:txBody>
      </p:sp>
      <p:pic>
        <p:nvPicPr>
          <p:cNvPr id="5" name="Graphic 6" descr="Checkmark"/>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815942" y="4287857"/>
            <a:ext cx="2081735" cy="2081735"/>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860176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6476F"/>
      </a:dk2>
      <a:lt2>
        <a:srgbClr val="EBEBEB"/>
      </a:lt2>
      <a:accent1>
        <a:srgbClr val="E5B458"/>
      </a:accent1>
      <a:accent2>
        <a:srgbClr val="F77754"/>
      </a:accent2>
      <a:accent3>
        <a:srgbClr val="D8507E"/>
      </a:accent3>
      <a:accent4>
        <a:srgbClr val="BC70EE"/>
      </a:accent4>
      <a:accent5>
        <a:srgbClr val="3CA2E2"/>
      </a:accent5>
      <a:accent6>
        <a:srgbClr val="91BF77"/>
      </a:accent6>
      <a:hlink>
        <a:srgbClr val="71DDAB"/>
      </a:hlink>
      <a:folHlink>
        <a:srgbClr val="A6E4C7"/>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B36E0D05-787B-4C61-8268-2D6C1FBEDA3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084BD33C8405441AB2F3DDAB317F178" ma:contentTypeVersion="7" ma:contentTypeDescription="Create a new document." ma:contentTypeScope="" ma:versionID="e37df95acd1ea792a7d7078733417c64">
  <xsd:schema xmlns:xsd="http://www.w3.org/2001/XMLSchema" xmlns:xs="http://www.w3.org/2001/XMLSchema" xmlns:p="http://schemas.microsoft.com/office/2006/metadata/properties" xmlns:ns3="5934c0ac-03c2-49e8-ab38-84f5375c3efd" xmlns:ns4="4d7d467e-7b32-4c50-a89d-00bd3e5b5426" targetNamespace="http://schemas.microsoft.com/office/2006/metadata/properties" ma:root="true" ma:fieldsID="957d5878c928f191f195f73ec554d261" ns3:_="" ns4:_="">
    <xsd:import namespace="5934c0ac-03c2-49e8-ab38-84f5375c3efd"/>
    <xsd:import namespace="4d7d467e-7b32-4c50-a89d-00bd3e5b542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34c0ac-03c2-49e8-ab38-84f5375c3ef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d7d467e-7b32-4c50-a89d-00bd3e5b542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1FB7AA0-8FB5-40F0-893A-ABB5853D391C}">
  <ds:schemaRefs>
    <ds:schemaRef ds:uri="http://schemas.microsoft.com/office/2006/documentManagement/types"/>
    <ds:schemaRef ds:uri="4d7d467e-7b32-4c50-a89d-00bd3e5b5426"/>
    <ds:schemaRef ds:uri="http://purl.org/dc/elements/1.1/"/>
    <ds:schemaRef ds:uri="http://schemas.microsoft.com/office/2006/metadata/properties"/>
    <ds:schemaRef ds:uri="5934c0ac-03c2-49e8-ab38-84f5375c3efd"/>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B75162A8-CBAA-4CBB-8625-DCD5F97F243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34c0ac-03c2-49e8-ab38-84f5375c3efd"/>
    <ds:schemaRef ds:uri="4d7d467e-7b32-4c50-a89d-00bd3e5b54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8E5D684-9C7D-41CB-B13E-423F3B38614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TM03457452[[fn=Celestial]]</Template>
  <TotalTime>1982</TotalTime>
  <Words>781</Words>
  <Application>Microsoft Office PowerPoint</Application>
  <PresentationFormat>Widescreen</PresentationFormat>
  <Paragraphs>71</Paragraphs>
  <Slides>12</Slides>
  <Notes>0</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Britannic Bold</vt:lpstr>
      <vt:lpstr>Calibri</vt:lpstr>
      <vt:lpstr>Calibri Light</vt:lpstr>
      <vt:lpstr>Times New Roman</vt:lpstr>
      <vt:lpstr>Celestial</vt:lpstr>
      <vt:lpstr>Career Development Plan Part 4  </vt:lpstr>
      <vt:lpstr>PowerPoint Presentation</vt:lpstr>
      <vt:lpstr>Presentation topics </vt:lpstr>
      <vt:lpstr>Evidence of Outcomes </vt:lpstr>
      <vt:lpstr>Evidence of Outcomes </vt:lpstr>
      <vt:lpstr>Career Goal Statement</vt:lpstr>
      <vt:lpstr>PowerPoint Presentation</vt:lpstr>
      <vt:lpstr>Action Step 1</vt:lpstr>
      <vt:lpstr>Action Step 2</vt:lpstr>
      <vt:lpstr>Action Step 3</vt:lpstr>
      <vt:lpstr>Continued professional growth   </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Mary Koval Career Development I SOSC115 November 30, 2018</dc:title>
  <dc:creator>Koval, Mary E</dc:creator>
  <cp:lastModifiedBy>ri.bowman.yolanda.m</cp:lastModifiedBy>
  <cp:revision>54</cp:revision>
  <cp:lastPrinted>2019-07-10T16:00:21Z</cp:lastPrinted>
  <dcterms:created xsi:type="dcterms:W3CDTF">2018-11-30T14:23:17Z</dcterms:created>
  <dcterms:modified xsi:type="dcterms:W3CDTF">2020-04-21T14:28:32Z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0x0101002084BD33C8405441AB2F3DDAB317F178</vt:lpwstr>
  </property>
</Properties>
</file>