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8224C-C64B-43A0-A906-32EBC5554250}" v="2" dt="2020-02-15T22:19:42.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7" d="100"/>
          <a:sy n="57" d="100"/>
        </p:scale>
        <p:origin x="3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2/15/2020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2/15/2020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2/15/2020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jfif"/></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15.xml"/><Relationship Id="rId4" Type="http://schemas.openxmlformats.org/officeDocument/2006/relationships/image" Target="../media/image7.jfif"/></Relationships>
</file>

<file path=ppt/slides/_rels/slide6.xml.rels><?xml version="1.0" encoding="UTF-8" standalone="yes"?>
<Relationships xmlns="http://schemas.openxmlformats.org/package/2006/relationships"><Relationship Id="rId3" Type="http://schemas.openxmlformats.org/officeDocument/2006/relationships/hyperlink" Target="http://www.disneyholidays.co.uk/walt-disney-world/tickets/" TargetMode="External"/><Relationship Id="rId2" Type="http://schemas.openxmlformats.org/officeDocument/2006/relationships/hyperlink" Target="https://disneyworld.disney.go.com/en_GB/" TargetMode="External"/><Relationship Id="rId1" Type="http://schemas.openxmlformats.org/officeDocument/2006/relationships/slideLayout" Target="../slideLayouts/slideLayout2.xml"/><Relationship Id="rId4" Type="http://schemas.openxmlformats.org/officeDocument/2006/relationships/hyperlink" Target="https://www.disneyworld.co.uk/resor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1D4B-382F-413F-83B2-670649C34D78}"/>
              </a:ext>
            </a:extLst>
          </p:cNvPr>
          <p:cNvSpPr>
            <a:spLocks noGrp="1"/>
          </p:cNvSpPr>
          <p:nvPr>
            <p:ph type="ctrTitle"/>
          </p:nvPr>
        </p:nvSpPr>
        <p:spPr/>
        <p:txBody>
          <a:bodyPr/>
          <a:lstStyle/>
          <a:p>
            <a:pPr algn="ctr"/>
            <a:r>
              <a:rPr lang="en-US" dirty="0"/>
              <a:t>Walt Disney World </a:t>
            </a:r>
          </a:p>
        </p:txBody>
      </p:sp>
      <p:sp>
        <p:nvSpPr>
          <p:cNvPr id="3" name="Subtitle 2">
            <a:extLst>
              <a:ext uri="{FF2B5EF4-FFF2-40B4-BE49-F238E27FC236}">
                <a16:creationId xmlns:a16="http://schemas.microsoft.com/office/drawing/2014/main" id="{57CE6976-1D67-48D4-9851-3BCE4A3CB6E8}"/>
              </a:ext>
            </a:extLst>
          </p:cNvPr>
          <p:cNvSpPr>
            <a:spLocks noGrp="1"/>
          </p:cNvSpPr>
          <p:nvPr>
            <p:ph type="subTitle" idx="1"/>
          </p:nvPr>
        </p:nvSpPr>
        <p:spPr/>
        <p:txBody>
          <a:bodyPr/>
          <a:lstStyle/>
          <a:p>
            <a:pPr algn="ctr"/>
            <a:r>
              <a:rPr lang="en-US" dirty="0"/>
              <a:t>Orlando, Florida</a:t>
            </a:r>
          </a:p>
          <a:p>
            <a:pPr algn="ctr"/>
            <a:r>
              <a:rPr lang="en-US" dirty="0"/>
              <a:t>Yolanda Bowman</a:t>
            </a:r>
          </a:p>
        </p:txBody>
      </p:sp>
      <p:pic>
        <p:nvPicPr>
          <p:cNvPr id="5" name="Picture 4">
            <a:extLst>
              <a:ext uri="{FF2B5EF4-FFF2-40B4-BE49-F238E27FC236}">
                <a16:creationId xmlns:a16="http://schemas.microsoft.com/office/drawing/2014/main" id="{40B2A00F-DDC7-4D7C-B89D-8C1ADD5FCD0F}"/>
              </a:ext>
            </a:extLst>
          </p:cNvPr>
          <p:cNvPicPr>
            <a:picLocks noChangeAspect="1"/>
          </p:cNvPicPr>
          <p:nvPr/>
        </p:nvPicPr>
        <p:blipFill>
          <a:blip r:embed="rId2"/>
          <a:stretch>
            <a:fillRect/>
          </a:stretch>
        </p:blipFill>
        <p:spPr>
          <a:xfrm>
            <a:off x="3004456" y="1218078"/>
            <a:ext cx="5019871" cy="2677648"/>
          </a:xfrm>
          <a:prstGeom prst="rect">
            <a:avLst/>
          </a:prstGeom>
        </p:spPr>
      </p:pic>
    </p:spTree>
    <p:extLst>
      <p:ext uri="{BB962C8B-B14F-4D97-AF65-F5344CB8AC3E}">
        <p14:creationId xmlns:p14="http://schemas.microsoft.com/office/powerpoint/2010/main" val="289106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992F-148E-454E-BC6A-50DDEE7CF71C}"/>
              </a:ext>
            </a:extLst>
          </p:cNvPr>
          <p:cNvSpPr>
            <a:spLocks noGrp="1"/>
          </p:cNvSpPr>
          <p:nvPr>
            <p:ph type="title"/>
          </p:nvPr>
        </p:nvSpPr>
        <p:spPr/>
        <p:txBody>
          <a:bodyPr/>
          <a:lstStyle/>
          <a:p>
            <a:pPr algn="ctr"/>
            <a:r>
              <a:rPr lang="en-US" dirty="0"/>
              <a:t>Come join the fun</a:t>
            </a:r>
          </a:p>
        </p:txBody>
      </p:sp>
      <p:sp>
        <p:nvSpPr>
          <p:cNvPr id="6" name="Content Placeholder 5">
            <a:extLst>
              <a:ext uri="{FF2B5EF4-FFF2-40B4-BE49-F238E27FC236}">
                <a16:creationId xmlns:a16="http://schemas.microsoft.com/office/drawing/2014/main" id="{4808599E-B990-415A-BC01-087CF4B1ADCB}"/>
              </a:ext>
            </a:extLst>
          </p:cNvPr>
          <p:cNvSpPr>
            <a:spLocks noGrp="1"/>
          </p:cNvSpPr>
          <p:nvPr>
            <p:ph idx="1"/>
          </p:nvPr>
        </p:nvSpPr>
        <p:spPr/>
        <p:txBody>
          <a:bodyPr/>
          <a:lstStyle/>
          <a:p>
            <a:r>
              <a:rPr lang="en-US" dirty="0"/>
              <a:t>Walt Disney World is an entertainment complex of theme parks located in Lake Buena Vista, Florida.  Near the counties of Orlando and Kissimmee.  The park is inclusive of five parks, two water parks, Nightlife for adults, and resorts on site.  </a:t>
            </a:r>
            <a:r>
              <a:rPr lang="en-US"/>
              <a:t>It’s a </a:t>
            </a:r>
            <a:r>
              <a:rPr lang="en-US" dirty="0"/>
              <a:t>great experience for the family and the children. Environmentally rich in culture and diversity, as a part of their human resources strategies.  From finger foods to fine dining, I mean they have it all.  </a:t>
            </a:r>
          </a:p>
        </p:txBody>
      </p:sp>
    </p:spTree>
    <p:extLst>
      <p:ext uri="{BB962C8B-B14F-4D97-AF65-F5344CB8AC3E}">
        <p14:creationId xmlns:p14="http://schemas.microsoft.com/office/powerpoint/2010/main" val="296506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142E-15A3-4F83-A3DE-9C1E97AC24EC}"/>
              </a:ext>
            </a:extLst>
          </p:cNvPr>
          <p:cNvSpPr>
            <a:spLocks noGrp="1"/>
          </p:cNvSpPr>
          <p:nvPr>
            <p:ph type="title"/>
          </p:nvPr>
        </p:nvSpPr>
        <p:spPr/>
        <p:txBody>
          <a:bodyPr/>
          <a:lstStyle/>
          <a:p>
            <a:pPr algn="ctr"/>
            <a:r>
              <a:rPr lang="en-US" dirty="0"/>
              <a:t>Theme Parks</a:t>
            </a:r>
          </a:p>
        </p:txBody>
      </p:sp>
      <p:sp>
        <p:nvSpPr>
          <p:cNvPr id="3" name="Content Placeholder 2">
            <a:extLst>
              <a:ext uri="{FF2B5EF4-FFF2-40B4-BE49-F238E27FC236}">
                <a16:creationId xmlns:a16="http://schemas.microsoft.com/office/drawing/2014/main" id="{C6C86087-351E-45E0-AF00-D2E2519B22C3}"/>
              </a:ext>
            </a:extLst>
          </p:cNvPr>
          <p:cNvSpPr>
            <a:spLocks noGrp="1"/>
          </p:cNvSpPr>
          <p:nvPr>
            <p:ph sz="half" idx="1"/>
          </p:nvPr>
        </p:nvSpPr>
        <p:spPr/>
        <p:txBody>
          <a:bodyPr/>
          <a:lstStyle/>
          <a:p>
            <a:r>
              <a:rPr lang="en-US" dirty="0"/>
              <a:t>Magic Kingdom Park</a:t>
            </a:r>
          </a:p>
          <a:p>
            <a:r>
              <a:rPr lang="en-US" dirty="0"/>
              <a:t>Epcot</a:t>
            </a:r>
          </a:p>
          <a:p>
            <a:r>
              <a:rPr lang="en-US" dirty="0"/>
              <a:t>Disney Hollywood Studios</a:t>
            </a:r>
          </a:p>
          <a:p>
            <a:r>
              <a:rPr lang="en-US" dirty="0"/>
              <a:t>Animal Kingdom</a:t>
            </a:r>
          </a:p>
          <a:p>
            <a:r>
              <a:rPr lang="en-US" dirty="0"/>
              <a:t>Star Wars Galaxy Edge</a:t>
            </a:r>
          </a:p>
          <a:p>
            <a:endParaRPr lang="en-US" dirty="0"/>
          </a:p>
        </p:txBody>
      </p:sp>
      <p:sp>
        <p:nvSpPr>
          <p:cNvPr id="4" name="Content Placeholder 3">
            <a:extLst>
              <a:ext uri="{FF2B5EF4-FFF2-40B4-BE49-F238E27FC236}">
                <a16:creationId xmlns:a16="http://schemas.microsoft.com/office/drawing/2014/main" id="{41AE4CD4-E9E5-44C1-87CA-B3BC10D715EE}"/>
              </a:ext>
            </a:extLst>
          </p:cNvPr>
          <p:cNvSpPr>
            <a:spLocks noGrp="1"/>
          </p:cNvSpPr>
          <p:nvPr>
            <p:ph sz="half" idx="2"/>
          </p:nvPr>
        </p:nvSpPr>
        <p:spPr/>
        <p:txBody>
          <a:bodyPr/>
          <a:lstStyle/>
          <a:p>
            <a:r>
              <a:rPr lang="en-US" b="1" u="sng" dirty="0"/>
              <a:t>Water Parks</a:t>
            </a:r>
          </a:p>
          <a:p>
            <a:r>
              <a:rPr lang="en-US" dirty="0"/>
              <a:t>Typhoon Lagoon</a:t>
            </a:r>
          </a:p>
          <a:p>
            <a:r>
              <a:rPr lang="en-US" dirty="0"/>
              <a:t>Blizzard Beach</a:t>
            </a:r>
          </a:p>
          <a:p>
            <a:endParaRPr lang="en-US" dirty="0"/>
          </a:p>
        </p:txBody>
      </p:sp>
    </p:spTree>
    <p:extLst>
      <p:ext uri="{BB962C8B-B14F-4D97-AF65-F5344CB8AC3E}">
        <p14:creationId xmlns:p14="http://schemas.microsoft.com/office/powerpoint/2010/main" val="21210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6" name="Freeform: Shape 25">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8"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BBE34A2-8567-4A20-8FC1-053373F3E234}"/>
              </a:ext>
            </a:extLst>
          </p:cNvPr>
          <p:cNvSpPr>
            <a:spLocks noGrp="1"/>
          </p:cNvSpPr>
          <p:nvPr>
            <p:ph type="title"/>
          </p:nvPr>
        </p:nvSpPr>
        <p:spPr>
          <a:xfrm>
            <a:off x="1154955" y="973668"/>
            <a:ext cx="2942210" cy="1020232"/>
          </a:xfrm>
        </p:spPr>
        <p:txBody>
          <a:bodyPr vert="horz" lIns="91440" tIns="45720" rIns="91440" bIns="45720" rtlCol="0" anchor="ctr">
            <a:normAutofit fontScale="90000"/>
          </a:bodyPr>
          <a:lstStyle/>
          <a:p>
            <a:r>
              <a:rPr lang="en-US" dirty="0">
                <a:solidFill>
                  <a:schemeClr val="tx1"/>
                </a:solidFill>
              </a:rPr>
              <a:t>Epcot World Showcase</a:t>
            </a:r>
          </a:p>
        </p:txBody>
      </p:sp>
      <p:pic>
        <p:nvPicPr>
          <p:cNvPr id="6" name="Content Placeholder 5">
            <a:extLst>
              <a:ext uri="{FF2B5EF4-FFF2-40B4-BE49-F238E27FC236}">
                <a16:creationId xmlns:a16="http://schemas.microsoft.com/office/drawing/2014/main" id="{7A3D0A72-A419-44A2-B1D4-74A788CC92CE}"/>
              </a:ext>
            </a:extLst>
          </p:cNvPr>
          <p:cNvPicPr>
            <a:picLocks noGrp="1" noChangeAspect="1"/>
          </p:cNvPicPr>
          <p:nvPr>
            <p:ph sz="half" idx="1"/>
          </p:nvPr>
        </p:nvPicPr>
        <p:blipFill rotWithShape="1">
          <a:blip r:embed="rId3"/>
          <a:srcRect l="14065" r="17462" b="2"/>
          <a:stretch/>
        </p:blipFill>
        <p:spPr>
          <a:xfrm>
            <a:off x="5194607" y="803751"/>
            <a:ext cx="6391533" cy="5250498"/>
          </a:xfrm>
          <a:prstGeom prst="rect">
            <a:avLst/>
          </a:prstGeom>
        </p:spPr>
      </p:pic>
      <p:sp>
        <p:nvSpPr>
          <p:cNvPr id="30" name="Rectangle 29">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AB26922B-8092-4815-A5D0-B47520A03F00}"/>
              </a:ext>
            </a:extLst>
          </p:cNvPr>
          <p:cNvSpPr>
            <a:spLocks noGrp="1"/>
          </p:cNvSpPr>
          <p:nvPr>
            <p:ph sz="half" idx="2"/>
          </p:nvPr>
        </p:nvSpPr>
        <p:spPr>
          <a:xfrm>
            <a:off x="1154955" y="2120900"/>
            <a:ext cx="3133726" cy="3898900"/>
          </a:xfrm>
        </p:spPr>
        <p:txBody>
          <a:bodyPr vert="horz" lIns="91440" tIns="45720" rIns="91440" bIns="45720" rtlCol="0">
            <a:normAutofit/>
          </a:bodyPr>
          <a:lstStyle/>
          <a:p>
            <a:r>
              <a:rPr lang="en-US" dirty="0">
                <a:solidFill>
                  <a:schemeClr val="tx1"/>
                </a:solidFill>
              </a:rPr>
              <a:t>American Steak Cuisine</a:t>
            </a:r>
          </a:p>
          <a:p>
            <a:endParaRPr lang="en-US" dirty="0">
              <a:solidFill>
                <a:schemeClr val="tx1"/>
              </a:solidFill>
            </a:endParaRPr>
          </a:p>
          <a:p>
            <a:endParaRPr lang="en-US" dirty="0">
              <a:solidFill>
                <a:schemeClr val="tx1"/>
              </a:solidFill>
            </a:endParaRPr>
          </a:p>
        </p:txBody>
      </p:sp>
      <p:sp>
        <p:nvSpPr>
          <p:cNvPr id="36"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10" name="Picture 9">
            <a:extLst>
              <a:ext uri="{FF2B5EF4-FFF2-40B4-BE49-F238E27FC236}">
                <a16:creationId xmlns:a16="http://schemas.microsoft.com/office/drawing/2014/main" id="{D4022200-4A20-4C01-9F87-AD6651495B51}"/>
              </a:ext>
            </a:extLst>
          </p:cNvPr>
          <p:cNvPicPr>
            <a:picLocks noChangeAspect="1"/>
          </p:cNvPicPr>
          <p:nvPr/>
        </p:nvPicPr>
        <p:blipFill>
          <a:blip r:embed="rId4"/>
          <a:stretch>
            <a:fillRect/>
          </a:stretch>
        </p:blipFill>
        <p:spPr>
          <a:xfrm>
            <a:off x="605862" y="3475874"/>
            <a:ext cx="4023072" cy="2670926"/>
          </a:xfrm>
          <a:prstGeom prst="rect">
            <a:avLst/>
          </a:prstGeom>
        </p:spPr>
      </p:pic>
    </p:spTree>
    <p:extLst>
      <p:ext uri="{BB962C8B-B14F-4D97-AF65-F5344CB8AC3E}">
        <p14:creationId xmlns:p14="http://schemas.microsoft.com/office/powerpoint/2010/main" val="10895310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6402-57C1-4F3D-B937-151DE7976283}"/>
              </a:ext>
            </a:extLst>
          </p:cNvPr>
          <p:cNvSpPr>
            <a:spLocks noGrp="1"/>
          </p:cNvSpPr>
          <p:nvPr>
            <p:ph type="title"/>
          </p:nvPr>
        </p:nvSpPr>
        <p:spPr/>
        <p:txBody>
          <a:bodyPr/>
          <a:lstStyle/>
          <a:p>
            <a:pPr algn="ctr"/>
            <a:r>
              <a:rPr lang="en-US" dirty="0"/>
              <a:t>Culture and History</a:t>
            </a:r>
          </a:p>
        </p:txBody>
      </p:sp>
      <p:sp>
        <p:nvSpPr>
          <p:cNvPr id="3" name="Text Placeholder 2">
            <a:extLst>
              <a:ext uri="{FF2B5EF4-FFF2-40B4-BE49-F238E27FC236}">
                <a16:creationId xmlns:a16="http://schemas.microsoft.com/office/drawing/2014/main" id="{198BCCAB-D3F4-43F4-9295-0E86C304D637}"/>
              </a:ext>
            </a:extLst>
          </p:cNvPr>
          <p:cNvSpPr>
            <a:spLocks noGrp="1"/>
          </p:cNvSpPr>
          <p:nvPr>
            <p:ph type="body" idx="1"/>
          </p:nvPr>
        </p:nvSpPr>
        <p:spPr/>
        <p:txBody>
          <a:bodyPr/>
          <a:lstStyle/>
          <a:p>
            <a:r>
              <a:rPr lang="en-US" sz="2000" dirty="0"/>
              <a:t>Meet Mulan in China</a:t>
            </a:r>
          </a:p>
        </p:txBody>
      </p:sp>
      <p:pic>
        <p:nvPicPr>
          <p:cNvPr id="13" name="Picture Placeholder 12">
            <a:extLst>
              <a:ext uri="{FF2B5EF4-FFF2-40B4-BE49-F238E27FC236}">
                <a16:creationId xmlns:a16="http://schemas.microsoft.com/office/drawing/2014/main" id="{D1B74AB5-4D44-45E5-8969-F9151A7AE569}"/>
              </a:ext>
            </a:extLst>
          </p:cNvPr>
          <p:cNvPicPr>
            <a:picLocks noGrp="1" noChangeAspect="1"/>
          </p:cNvPicPr>
          <p:nvPr>
            <p:ph type="pic" idx="15"/>
          </p:nvPr>
        </p:nvPicPr>
        <p:blipFill>
          <a:blip r:embed="rId2"/>
          <a:srcRect l="2452" r="2452"/>
          <a:stretch>
            <a:fillRect/>
          </a:stretch>
        </p:blipFill>
        <p:spPr/>
      </p:pic>
      <p:sp>
        <p:nvSpPr>
          <p:cNvPr id="5" name="Text Placeholder 4">
            <a:extLst>
              <a:ext uri="{FF2B5EF4-FFF2-40B4-BE49-F238E27FC236}">
                <a16:creationId xmlns:a16="http://schemas.microsoft.com/office/drawing/2014/main" id="{9E551F31-A12F-47EE-B4EE-F4C32DFCEEFD}"/>
              </a:ext>
            </a:extLst>
          </p:cNvPr>
          <p:cNvSpPr>
            <a:spLocks noGrp="1"/>
          </p:cNvSpPr>
          <p:nvPr>
            <p:ph type="body" sz="half" idx="18"/>
          </p:nvPr>
        </p:nvSpPr>
        <p:spPr/>
        <p:txBody>
          <a:bodyPr/>
          <a:lstStyle/>
          <a:p>
            <a:endParaRPr lang="en-US" dirty="0"/>
          </a:p>
        </p:txBody>
      </p:sp>
      <p:sp>
        <p:nvSpPr>
          <p:cNvPr id="6" name="Text Placeholder 5">
            <a:extLst>
              <a:ext uri="{FF2B5EF4-FFF2-40B4-BE49-F238E27FC236}">
                <a16:creationId xmlns:a16="http://schemas.microsoft.com/office/drawing/2014/main" id="{7E32C55A-1378-45C2-9F08-BBE6706E21DB}"/>
              </a:ext>
            </a:extLst>
          </p:cNvPr>
          <p:cNvSpPr>
            <a:spLocks noGrp="1"/>
          </p:cNvSpPr>
          <p:nvPr>
            <p:ph type="body" sz="quarter" idx="3"/>
          </p:nvPr>
        </p:nvSpPr>
        <p:spPr/>
        <p:txBody>
          <a:bodyPr/>
          <a:lstStyle/>
          <a:p>
            <a:r>
              <a:rPr lang="en-US" sz="2000" dirty="0"/>
              <a:t>Meet Princess Jasmine in Morocco</a:t>
            </a:r>
          </a:p>
        </p:txBody>
      </p:sp>
      <p:pic>
        <p:nvPicPr>
          <p:cNvPr id="15" name="Picture Placeholder 14">
            <a:extLst>
              <a:ext uri="{FF2B5EF4-FFF2-40B4-BE49-F238E27FC236}">
                <a16:creationId xmlns:a16="http://schemas.microsoft.com/office/drawing/2014/main" id="{328C07BE-B092-40A6-88D7-992A2008EF6E}"/>
              </a:ext>
            </a:extLst>
          </p:cNvPr>
          <p:cNvPicPr>
            <a:picLocks noGrp="1" noChangeAspect="1"/>
          </p:cNvPicPr>
          <p:nvPr>
            <p:ph type="pic" idx="21"/>
          </p:nvPr>
        </p:nvPicPr>
        <p:blipFill>
          <a:blip r:embed="rId3"/>
          <a:srcRect l="2452" r="2452"/>
          <a:stretch>
            <a:fillRect/>
          </a:stretch>
        </p:blipFill>
        <p:spPr/>
      </p:pic>
      <p:sp>
        <p:nvSpPr>
          <p:cNvPr id="8" name="Text Placeholder 7">
            <a:extLst>
              <a:ext uri="{FF2B5EF4-FFF2-40B4-BE49-F238E27FC236}">
                <a16:creationId xmlns:a16="http://schemas.microsoft.com/office/drawing/2014/main" id="{8EC9E6D5-B556-469E-A59A-18585218D689}"/>
              </a:ext>
            </a:extLst>
          </p:cNvPr>
          <p:cNvSpPr>
            <a:spLocks noGrp="1"/>
          </p:cNvSpPr>
          <p:nvPr>
            <p:ph type="body" sz="half" idx="19"/>
          </p:nvPr>
        </p:nvSpPr>
        <p:spPr/>
        <p:txBody>
          <a:bodyPr/>
          <a:lstStyle/>
          <a:p>
            <a:endParaRPr lang="en-US" dirty="0"/>
          </a:p>
        </p:txBody>
      </p:sp>
      <p:sp>
        <p:nvSpPr>
          <p:cNvPr id="9" name="Text Placeholder 8">
            <a:extLst>
              <a:ext uri="{FF2B5EF4-FFF2-40B4-BE49-F238E27FC236}">
                <a16:creationId xmlns:a16="http://schemas.microsoft.com/office/drawing/2014/main" id="{3FD1479A-F7B9-460E-85E9-24C3363E83D7}"/>
              </a:ext>
            </a:extLst>
          </p:cNvPr>
          <p:cNvSpPr>
            <a:spLocks noGrp="1"/>
          </p:cNvSpPr>
          <p:nvPr>
            <p:ph type="body" sz="quarter" idx="13"/>
          </p:nvPr>
        </p:nvSpPr>
        <p:spPr/>
        <p:txBody>
          <a:bodyPr/>
          <a:lstStyle/>
          <a:p>
            <a:r>
              <a:rPr lang="en-US" sz="2000" dirty="0"/>
              <a:t>Meet Pocahontas on Discovery Island Trails</a:t>
            </a:r>
          </a:p>
        </p:txBody>
      </p:sp>
      <p:pic>
        <p:nvPicPr>
          <p:cNvPr id="19" name="Picture Placeholder 18">
            <a:extLst>
              <a:ext uri="{FF2B5EF4-FFF2-40B4-BE49-F238E27FC236}">
                <a16:creationId xmlns:a16="http://schemas.microsoft.com/office/drawing/2014/main" id="{BE0B32A8-87D5-4DA5-8F02-9DA3C5E77F17}"/>
              </a:ext>
            </a:extLst>
          </p:cNvPr>
          <p:cNvPicPr>
            <a:picLocks noGrp="1" noChangeAspect="1"/>
          </p:cNvPicPr>
          <p:nvPr>
            <p:ph type="pic" idx="22"/>
          </p:nvPr>
        </p:nvPicPr>
        <p:blipFill>
          <a:blip r:embed="rId4"/>
          <a:srcRect l="2452" r="2452"/>
          <a:stretch>
            <a:fillRect/>
          </a:stretch>
        </p:blipFill>
        <p:spPr/>
      </p:pic>
      <p:sp>
        <p:nvSpPr>
          <p:cNvPr id="11" name="Text Placeholder 10">
            <a:extLst>
              <a:ext uri="{FF2B5EF4-FFF2-40B4-BE49-F238E27FC236}">
                <a16:creationId xmlns:a16="http://schemas.microsoft.com/office/drawing/2014/main" id="{6569D551-2B4A-4A3E-938A-E3201DE9BF5E}"/>
              </a:ext>
            </a:extLst>
          </p:cNvPr>
          <p:cNvSpPr>
            <a:spLocks noGrp="1"/>
          </p:cNvSpPr>
          <p:nvPr>
            <p:ph type="body" sz="half" idx="20"/>
          </p:nvPr>
        </p:nvSpPr>
        <p:spPr/>
        <p:txBody>
          <a:bodyPr/>
          <a:lstStyle/>
          <a:p>
            <a:endParaRPr lang="en-US" dirty="0"/>
          </a:p>
        </p:txBody>
      </p:sp>
    </p:spTree>
    <p:extLst>
      <p:ext uri="{BB962C8B-B14F-4D97-AF65-F5344CB8AC3E}">
        <p14:creationId xmlns:p14="http://schemas.microsoft.com/office/powerpoint/2010/main" val="95753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395C-503F-4B9C-84AE-EA4A98A2E5CC}"/>
              </a:ext>
            </a:extLst>
          </p:cNvPr>
          <p:cNvSpPr>
            <a:spLocks noGrp="1"/>
          </p:cNvSpPr>
          <p:nvPr>
            <p:ph type="title"/>
          </p:nvPr>
        </p:nvSpPr>
        <p:spPr/>
        <p:txBody>
          <a:bodyPr/>
          <a:lstStyle/>
          <a:p>
            <a:pPr algn="ctr"/>
            <a:r>
              <a:rPr lang="en-US" dirty="0"/>
              <a:t>Reference</a:t>
            </a:r>
          </a:p>
        </p:txBody>
      </p:sp>
      <p:sp>
        <p:nvSpPr>
          <p:cNvPr id="3" name="Content Placeholder 2">
            <a:extLst>
              <a:ext uri="{FF2B5EF4-FFF2-40B4-BE49-F238E27FC236}">
                <a16:creationId xmlns:a16="http://schemas.microsoft.com/office/drawing/2014/main" id="{9BF489FA-58F2-49AB-BA55-F6833F228864}"/>
              </a:ext>
            </a:extLst>
          </p:cNvPr>
          <p:cNvSpPr>
            <a:spLocks noGrp="1"/>
          </p:cNvSpPr>
          <p:nvPr>
            <p:ph idx="1"/>
          </p:nvPr>
        </p:nvSpPr>
        <p:spPr/>
        <p:txBody>
          <a:bodyPr>
            <a:normAutofit/>
          </a:bodyPr>
          <a:lstStyle/>
          <a:p>
            <a:r>
              <a:rPr lang="en-US" dirty="0"/>
              <a:t>Walt Disney World  Florida</a:t>
            </a:r>
          </a:p>
          <a:p>
            <a:r>
              <a:rPr lang="en-US" dirty="0">
                <a:hlinkClick r:id="rId2"/>
              </a:rPr>
              <a:t>https://disneyworld.disney.go.com/en_GB/</a:t>
            </a:r>
            <a:endParaRPr lang="en-US" dirty="0"/>
          </a:p>
          <a:p>
            <a:r>
              <a:rPr lang="en-US" dirty="0"/>
              <a:t>For tickets: </a:t>
            </a:r>
            <a:r>
              <a:rPr lang="en-US" dirty="0">
                <a:hlinkClick r:id="rId3"/>
              </a:rPr>
              <a:t>http://www.disneyholidays.co.uk/walt-disney-world/tickets/</a:t>
            </a:r>
            <a:endParaRPr lang="en-US" dirty="0"/>
          </a:p>
          <a:p>
            <a:r>
              <a:rPr lang="en-US" dirty="0"/>
              <a:t>For resorts: </a:t>
            </a:r>
            <a:r>
              <a:rPr lang="en-US" dirty="0">
                <a:hlinkClick r:id="rId4"/>
              </a:rPr>
              <a:t>https://www.disneyworld.co.uk/resorts/</a:t>
            </a:r>
            <a:endParaRPr lang="en-US" dirty="0"/>
          </a:p>
          <a:p>
            <a:pPr marL="0" indent="0">
              <a:buNone/>
            </a:pPr>
            <a:endParaRPr lang="en-US" dirty="0"/>
          </a:p>
          <a:p>
            <a:r>
              <a:rPr lang="en-US" dirty="0"/>
              <a:t>Walt Disneyland California</a:t>
            </a:r>
          </a:p>
          <a:p>
            <a:r>
              <a:rPr lang="en-US" dirty="0"/>
              <a:t>https://disneyland.disney.go.com</a:t>
            </a:r>
          </a:p>
        </p:txBody>
      </p:sp>
    </p:spTree>
    <p:extLst>
      <p:ext uri="{BB962C8B-B14F-4D97-AF65-F5344CB8AC3E}">
        <p14:creationId xmlns:p14="http://schemas.microsoft.com/office/powerpoint/2010/main" val="2242628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84BD33C8405441AB2F3DDAB317F178" ma:contentTypeVersion="7" ma:contentTypeDescription="Create a new document." ma:contentTypeScope="" ma:versionID="e37df95acd1ea792a7d7078733417c64">
  <xsd:schema xmlns:xsd="http://www.w3.org/2001/XMLSchema" xmlns:xs="http://www.w3.org/2001/XMLSchema" xmlns:p="http://schemas.microsoft.com/office/2006/metadata/properties" xmlns:ns3="5934c0ac-03c2-49e8-ab38-84f5375c3efd" xmlns:ns4="4d7d467e-7b32-4c50-a89d-00bd3e5b5426" targetNamespace="http://schemas.microsoft.com/office/2006/metadata/properties" ma:root="true" ma:fieldsID="957d5878c928f191f195f73ec554d261" ns3:_="" ns4:_="">
    <xsd:import namespace="5934c0ac-03c2-49e8-ab38-84f5375c3efd"/>
    <xsd:import namespace="4d7d467e-7b32-4c50-a89d-00bd3e5b542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4c0ac-03c2-49e8-ab38-84f5375c3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7d467e-7b32-4c50-a89d-00bd3e5b54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AE816D-BAF2-4257-922E-15AE4DA23229}">
  <ds:schemaRefs>
    <ds:schemaRef ds:uri="http://schemas.microsoft.com/sharepoint/v3/contenttype/forms"/>
  </ds:schemaRefs>
</ds:datastoreItem>
</file>

<file path=customXml/itemProps2.xml><?xml version="1.0" encoding="utf-8"?>
<ds:datastoreItem xmlns:ds="http://schemas.openxmlformats.org/officeDocument/2006/customXml" ds:itemID="{22A68E4C-4788-4F59-B9C4-887AD1055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4c0ac-03c2-49e8-ab38-84f5375c3efd"/>
    <ds:schemaRef ds:uri="4d7d467e-7b32-4c50-a89d-00bd3e5b54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A88594-F192-44C6-8FBB-2B661192A0CB}">
  <ds:schemaRefs>
    <ds:schemaRef ds:uri="http://purl.org/dc/terms/"/>
    <ds:schemaRef ds:uri="http://schemas.openxmlformats.org/package/2006/metadata/core-properties"/>
    <ds:schemaRef ds:uri="http://schemas.microsoft.com/office/2006/documentManagement/types"/>
    <ds:schemaRef ds:uri="4d7d467e-7b32-4c50-a89d-00bd3e5b5426"/>
    <ds:schemaRef ds:uri="http://purl.org/dc/elements/1.1/"/>
    <ds:schemaRef ds:uri="http://schemas.microsoft.com/office/2006/metadata/properties"/>
    <ds:schemaRef ds:uri="5934c0ac-03c2-49e8-ab38-84f5375c3efd"/>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TotalTime>
  <Words>208</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 Boardroom</vt:lpstr>
      <vt:lpstr>Walt Disney World </vt:lpstr>
      <vt:lpstr>Come join the fun</vt:lpstr>
      <vt:lpstr>Theme Parks</vt:lpstr>
      <vt:lpstr>Epcot World Showcase</vt:lpstr>
      <vt:lpstr>Culture and History</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 Disney World </dc:title>
  <dc:creator>ri.bowman.yolanda.m</dc:creator>
  <cp:lastModifiedBy>ri.bowman.yolanda.m</cp:lastModifiedBy>
  <cp:revision>6</cp:revision>
  <dcterms:created xsi:type="dcterms:W3CDTF">2019-12-05T00:44:04Z</dcterms:created>
  <dcterms:modified xsi:type="dcterms:W3CDTF">2020-02-15T22:19:42Z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0x0101002084BD33C8405441AB2F3DDAB317F178</vt:lpwstr>
  </property>
</Properties>
</file>