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96" r:id="rId5"/>
    <p:sldId id="297" r:id="rId6"/>
    <p:sldId id="257" r:id="rId7"/>
    <p:sldId id="284" r:id="rId8"/>
    <p:sldId id="285" r:id="rId9"/>
    <p:sldId id="291" r:id="rId10"/>
    <p:sldId id="290" r:id="rId11"/>
    <p:sldId id="288" r:id="rId12"/>
    <p:sldId id="298" r:id="rId13"/>
    <p:sldId id="295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047"/>
    <a:srgbClr val="0B2B41"/>
    <a:srgbClr val="114263"/>
    <a:srgbClr val="401918"/>
    <a:srgbClr val="731F1C"/>
    <a:srgbClr val="AB678E"/>
    <a:srgbClr val="B2606E"/>
    <a:srgbClr val="CA929B"/>
    <a:srgbClr val="248CD2"/>
    <a:srgbClr val="C88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03" autoAdjust="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4338A-2C54-48B6-A869-F1523EB17642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D57C9-54A6-4BAA-A5CD-C535F9370C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6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205A9-A302-429C-8AB8-C362C4362DF4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82289-BCFD-4053-9D06-A9140C63A4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t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Content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_2 colum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_Important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20" name="Slide Number Placeholder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harepoint.stackexchange.com/questions/71932/sharepoint-schedulin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-youth-development-insight.extension.umn.edu/2019/02/take-customer-service-approach-to-youth.html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Timeline&#10;&#10;Description automatically generated">
            <a:extLst>
              <a:ext uri="{FF2B5EF4-FFF2-40B4-BE49-F238E27FC236}">
                <a16:creationId xmlns:a16="http://schemas.microsoft.com/office/drawing/2014/main" id="{380291B6-54AF-4450-8FE3-2A0102F984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702" r="28702"/>
          <a:stretch>
            <a:fillRect/>
          </a:stretch>
        </p:blipFill>
        <p:spPr>
          <a:xfrm>
            <a:off x="-1" y="0"/>
            <a:ext cx="5908432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CEF3236-4F38-4CE7-9F29-64DE4C943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13578" y="1446516"/>
            <a:ext cx="4379976" cy="3533447"/>
          </a:xfrm>
        </p:spPr>
        <p:txBody>
          <a:bodyPr/>
          <a:lstStyle/>
          <a:p>
            <a:r>
              <a:rPr lang="en-US" dirty="0"/>
              <a:t>Scheduling Difficulties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BBCF964-59F5-491D-ADF8-733F73ED43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By Acacia Vancil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F3D658-9C50-4179-89B2-35ADCE9EB106}"/>
              </a:ext>
            </a:extLst>
          </p:cNvPr>
          <p:cNvSpPr txBox="1"/>
          <p:nvPr/>
        </p:nvSpPr>
        <p:spPr>
          <a:xfrm>
            <a:off x="-1" y="6858000"/>
            <a:ext cx="59084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sharepoint.stackexchange.com/questions/71932/sharepoint-schedulin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44010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FC5A4-7CEC-4711-AE88-C6B7897A5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r>
              <a:rPr lang="en-US" dirty="0"/>
              <a:t>Putting an organized system in place.</a:t>
            </a:r>
          </a:p>
          <a:p>
            <a:r>
              <a:rPr lang="en-US" dirty="0"/>
              <a:t>Not overbooking patients.</a:t>
            </a:r>
          </a:p>
          <a:p>
            <a:r>
              <a:rPr lang="en-US" dirty="0"/>
              <a:t>Having a calendar handy is helpful.</a:t>
            </a:r>
          </a:p>
          <a:p>
            <a:r>
              <a:rPr lang="en-US" dirty="0"/>
              <a:t>Keeping a timely schedule</a:t>
            </a:r>
          </a:p>
          <a:p>
            <a:r>
              <a:rPr lang="en-US" dirty="0"/>
              <a:t>Keeping on the schedule.</a:t>
            </a:r>
          </a:p>
          <a:p>
            <a:r>
              <a:rPr lang="en-US" dirty="0"/>
              <a:t>Keeping slots of time for possible scheduling conflicts.</a:t>
            </a:r>
          </a:p>
          <a:p>
            <a:r>
              <a:rPr lang="en-US" dirty="0"/>
              <a:t>Staying calm and being patient with patients is key.</a:t>
            </a:r>
          </a:p>
          <a:p>
            <a:r>
              <a:rPr lang="en-US" dirty="0"/>
              <a:t>Maintaining good customer service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73BB36-5831-45D4-B605-4DB4CF950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649" y="987425"/>
            <a:ext cx="4942939" cy="4873625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B25BDC6-AABC-4FDF-A4F2-5FD0B1262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Brainstorming Scheduling Difficulties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635DA6-EE01-4F07-B332-E1B0DBDF7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649" y="1337891"/>
            <a:ext cx="4942939" cy="41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27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rial view of boy sitting at his laptop">
            <a:extLst>
              <a:ext uri="{FF2B5EF4-FFF2-40B4-BE49-F238E27FC236}">
                <a16:creationId xmlns:a16="http://schemas.microsoft.com/office/drawing/2014/main" id="{3C2A7DCB-B005-424A-8446-ACA533D0BC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13858" y="-170547"/>
            <a:ext cx="5355875" cy="6858000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B025618-C830-4992-9CD3-D9E49BC79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95847" y="0"/>
            <a:ext cx="7388298" cy="6858000"/>
            <a:chOff x="1826589" y="0"/>
            <a:chExt cx="7388298" cy="6858000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0051AD99-BC4A-487F-BE1C-486FC5B8E9F2}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&amp; Customer Service</a:t>
            </a:r>
          </a:p>
        </p:txBody>
      </p:sp>
      <p:pic>
        <p:nvPicPr>
          <p:cNvPr id="35" name="Content Placeholder 34" descr="Open Book">
            <a:extLst>
              <a:ext uri="{FF2B5EF4-FFF2-40B4-BE49-F238E27FC236}">
                <a16:creationId xmlns:a16="http://schemas.microsoft.com/office/drawing/2014/main" id="{56174A3F-A7B3-40BE-88BD-1796890E4B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/>
      </p:pic>
      <p:sp>
        <p:nvSpPr>
          <p:cNvPr id="23" name="Text Placeholder 22" descr="content block 1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Scheduling</a:t>
            </a:r>
          </a:p>
          <a:p>
            <a:r>
              <a:rPr lang="en-US" dirty="0"/>
              <a:t>Makes things run smooth in personal and professional life. But, in professional it is essential.</a:t>
            </a:r>
          </a:p>
        </p:txBody>
      </p:sp>
      <p:pic>
        <p:nvPicPr>
          <p:cNvPr id="36" name="Content Placeholder 35" descr="Medal">
            <a:extLst>
              <a:ext uri="{FF2B5EF4-FFF2-40B4-BE49-F238E27FC236}">
                <a16:creationId xmlns:a16="http://schemas.microsoft.com/office/drawing/2014/main" id="{A960174C-A9DE-472D-BF1C-B13108BD70B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/>
      </p:pic>
      <p:sp>
        <p:nvSpPr>
          <p:cNvPr id="24" name="Text Placeholder 23" descr="content block 2">
            <a:extLst>
              <a:ext uri="{FF2B5EF4-FFF2-40B4-BE49-F238E27FC236}">
                <a16:creationId xmlns:a16="http://schemas.microsoft.com/office/drawing/2014/main" id="{C3930A4E-1302-4AC9-86A3-C4E8AF186E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Customer  Service</a:t>
            </a:r>
          </a:p>
          <a:p>
            <a:r>
              <a:rPr lang="en-US" dirty="0"/>
              <a:t>Is key in making patience not only </a:t>
            </a:r>
          </a:p>
          <a:p>
            <a:r>
              <a:rPr lang="en-US" dirty="0"/>
              <a:t>Happy but insures there needs both mentally and physically are met.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Slide Number Placeholder 5" descr="Slide number">
            <a:extLst>
              <a:ext uri="{FF2B5EF4-FFF2-40B4-BE49-F238E27FC236}">
                <a16:creationId xmlns:a16="http://schemas.microsoft.com/office/drawing/2014/main" id="{11457662-C1A5-4B93-8E30-88025E27C46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862C0F0-90EF-4C8F-B1B6-A7FAF97E0E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524750" y="0"/>
            <a:ext cx="4667249" cy="623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2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group of students throwing their graduation caps in the air at sunset">
            <a:extLst>
              <a:ext uri="{FF2B5EF4-FFF2-40B4-BE49-F238E27FC236}">
                <a16:creationId xmlns:a16="http://schemas.microsoft.com/office/drawing/2014/main" id="{039BFAD7-131E-407E-8A28-E4CF6B8977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340A7491-C312-4D36-BA63-6F859CD81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1252"/>
            <a:ext cx="12191999" cy="6852374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 descr="slide 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 Vs Customer Service</a:t>
            </a:r>
          </a:p>
        </p:txBody>
      </p:sp>
      <p:pic>
        <p:nvPicPr>
          <p:cNvPr id="80" name="Content Placeholder 79" descr="Open Book">
            <a:extLst>
              <a:ext uri="{FF2B5EF4-FFF2-40B4-BE49-F238E27FC236}">
                <a16:creationId xmlns:a16="http://schemas.microsoft.com/office/drawing/2014/main" id="{1198805C-69FE-4129-96D0-B3F35CB641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493" y="2305050"/>
            <a:ext cx="547688" cy="547688"/>
          </a:xfrm>
        </p:spPr>
      </p:pic>
      <p:sp>
        <p:nvSpPr>
          <p:cNvPr id="87" name="Text Placeholder 86" descr="content block 1">
            <a:extLst>
              <a:ext uri="{FF2B5EF4-FFF2-40B4-BE49-F238E27FC236}">
                <a16:creationId xmlns:a16="http://schemas.microsoft.com/office/drawing/2014/main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Customer  Service</a:t>
            </a:r>
          </a:p>
          <a:p>
            <a:r>
              <a:rPr lang="en-US" dirty="0"/>
              <a:t>Is key in making patients not only </a:t>
            </a:r>
          </a:p>
          <a:p>
            <a:r>
              <a:rPr lang="en-US" dirty="0"/>
              <a:t>Happy but insures there needs both mentally and physically are met.</a:t>
            </a:r>
          </a:p>
          <a:p>
            <a:r>
              <a:rPr lang="en-US" dirty="0"/>
              <a:t>It is our job working in the medical field to make patients and their families feel safe and happy.</a:t>
            </a:r>
          </a:p>
          <a:p>
            <a:endParaRPr lang="en-US" dirty="0"/>
          </a:p>
        </p:txBody>
      </p:sp>
      <p:cxnSp>
        <p:nvCxnSpPr>
          <p:cNvPr id="65" name="Straight Connector 64" descr="decorative element">
            <a:extLst>
              <a:ext uri="{FF2B5EF4-FFF2-40B4-BE49-F238E27FC236}">
                <a16:creationId xmlns:a16="http://schemas.microsoft.com/office/drawing/2014/main" id="{A4132B5C-BDF2-4C9A-B21E-BDD2CD03A542}"/>
              </a:ext>
            </a:extLst>
          </p:cNvPr>
          <p:cNvCxnSpPr/>
          <p:nvPr/>
        </p:nvCxnSpPr>
        <p:spPr>
          <a:xfrm>
            <a:off x="2080210" y="3553688"/>
            <a:ext cx="749808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Content Placeholder 94" descr="Microscope">
            <a:extLst>
              <a:ext uri="{FF2B5EF4-FFF2-40B4-BE49-F238E27FC236}">
                <a16:creationId xmlns:a16="http://schemas.microsoft.com/office/drawing/2014/main" id="{96991F60-484C-4906-ADB8-676435D3D6E3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493" y="4505325"/>
            <a:ext cx="547688" cy="547688"/>
          </a:xfrm>
        </p:spPr>
      </p:pic>
      <p:sp>
        <p:nvSpPr>
          <p:cNvPr id="88" name="Text Placeholder 87" descr="content block 2">
            <a:extLst>
              <a:ext uri="{FF2B5EF4-FFF2-40B4-BE49-F238E27FC236}">
                <a16:creationId xmlns:a16="http://schemas.microsoft.com/office/drawing/2014/main" id="{D01EBAE5-B81D-4150-B62C-F56241C55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Scheduling</a:t>
            </a:r>
          </a:p>
          <a:p>
            <a:r>
              <a:rPr lang="en-US" dirty="0"/>
              <a:t>Makes things run smooth in personal and professional life. But, in professional it is essential.</a:t>
            </a:r>
          </a:p>
          <a:p>
            <a:r>
              <a:rPr lang="en-US" dirty="0"/>
              <a:t>Keeping a smooth operation in a clinic or health care setting is key in making the staff less stressed as well as the patients we see regularly.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141F7B-AE96-45F9-BC57-F7C861749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Slide Number Placeholder 5" descr="Slide number">
            <a:extLst>
              <a:ext uri="{FF2B5EF4-FFF2-40B4-BE49-F238E27FC236}">
                <a16:creationId xmlns:a16="http://schemas.microsoft.com/office/drawing/2014/main" id="{118AA3A9-97EA-409C-AD65-3CD3B0A58871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21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Two boys overlooking the side of a bridge.">
            <a:extLst>
              <a:ext uri="{FF2B5EF4-FFF2-40B4-BE49-F238E27FC236}">
                <a16:creationId xmlns:a16="http://schemas.microsoft.com/office/drawing/2014/main" id="{B4DB50D3-94C9-4471-8076-F037B6C11D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&amp; Customer Service Unite.</a:t>
            </a:r>
          </a:p>
        </p:txBody>
      </p:sp>
      <p:pic>
        <p:nvPicPr>
          <p:cNvPr id="40" name="Content Placeholder 79" descr="Open Book">
            <a:extLst>
              <a:ext uri="{FF2B5EF4-FFF2-40B4-BE49-F238E27FC236}">
                <a16:creationId xmlns:a16="http://schemas.microsoft.com/office/drawing/2014/main" id="{C997398D-3BA0-47F4-93CE-55576CE45E2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/>
      </p:pic>
      <p:sp>
        <p:nvSpPr>
          <p:cNvPr id="31" name="Text Placeholder 30" descr="Slide content">
            <a:extLst>
              <a:ext uri="{FF2B5EF4-FFF2-40B4-BE49-F238E27FC236}">
                <a16:creationId xmlns:a16="http://schemas.microsoft.com/office/drawing/2014/main" id="{A7DE1A1C-1BA0-439B-99B1-C80C5806DE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Scheduling and Customer Service go hand in hand so to speak. You generally can not have a good scheduling for patients without good Customer Service as well as an attitude that is positive  and caring of others.</a:t>
            </a:r>
          </a:p>
          <a:p>
            <a:r>
              <a:rPr lang="en-US" dirty="0"/>
              <a:t>Customer service sometimes stands alone but, in a clinical or hospital setting it is key to have both as well as a caring attitude. As well as a want to learn and grow from one’s mistakes, we make as human beings.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141F7B-AE96-45F9-BC57-F7C861749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Slide Number Placeholder 5" descr="Slide number">
            <a:extLst>
              <a:ext uri="{FF2B5EF4-FFF2-40B4-BE49-F238E27FC236}">
                <a16:creationId xmlns:a16="http://schemas.microsoft.com/office/drawing/2014/main" id="{0FD571BD-7BCF-4777-BAD5-51B3EB30BBF7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6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There Are 5 Key Elements To Great Customer Service And Dealing With Patients and there Scheduling Needs.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018DA92-5FF3-4104-A4AD-2CBC58FC3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21970"/>
              </p:ext>
            </p:extLst>
          </p:nvPr>
        </p:nvGraphicFramePr>
        <p:xfrm>
          <a:off x="633186" y="1512416"/>
          <a:ext cx="10949215" cy="382074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89843">
                  <a:extLst>
                    <a:ext uri="{9D8B030D-6E8A-4147-A177-3AD203B41FA5}">
                      <a16:colId xmlns:a16="http://schemas.microsoft.com/office/drawing/2014/main" val="2752061506"/>
                    </a:ext>
                  </a:extLst>
                </a:gridCol>
                <a:gridCol w="2189843">
                  <a:extLst>
                    <a:ext uri="{9D8B030D-6E8A-4147-A177-3AD203B41FA5}">
                      <a16:colId xmlns:a16="http://schemas.microsoft.com/office/drawing/2014/main" val="3057165699"/>
                    </a:ext>
                  </a:extLst>
                </a:gridCol>
                <a:gridCol w="2189843">
                  <a:extLst>
                    <a:ext uri="{9D8B030D-6E8A-4147-A177-3AD203B41FA5}">
                      <a16:colId xmlns:a16="http://schemas.microsoft.com/office/drawing/2014/main" val="932898841"/>
                    </a:ext>
                  </a:extLst>
                </a:gridCol>
                <a:gridCol w="2189843">
                  <a:extLst>
                    <a:ext uri="{9D8B030D-6E8A-4147-A177-3AD203B41FA5}">
                      <a16:colId xmlns:a16="http://schemas.microsoft.com/office/drawing/2014/main" val="1832443924"/>
                    </a:ext>
                  </a:extLst>
                </a:gridCol>
                <a:gridCol w="2189843">
                  <a:extLst>
                    <a:ext uri="{9D8B030D-6E8A-4147-A177-3AD203B41FA5}">
                      <a16:colId xmlns:a16="http://schemas.microsoft.com/office/drawing/2014/main" val="1078784030"/>
                    </a:ext>
                  </a:extLst>
                </a:gridCol>
              </a:tblGrid>
              <a:tr h="3820747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  <a:latin typeface="+mj-lt"/>
                        </a:rPr>
                        <a:t>Scheduling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+mj-lt"/>
                        </a:rPr>
                        <a:t>Customer  Service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+mj-lt"/>
                        </a:rPr>
                        <a:t>Willingness to learn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</a:rPr>
                        <a:t>Willingness to grow and change</a:t>
                      </a:r>
                      <a:endParaRPr lang="en-GB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+mj-lt"/>
                        </a:rPr>
                        <a:t>Rectify mistakes when possible.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578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5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boy in front of library stacks">
            <a:extLst>
              <a:ext uri="{FF2B5EF4-FFF2-40B4-BE49-F238E27FC236}">
                <a16:creationId xmlns:a16="http://schemas.microsoft.com/office/drawing/2014/main" id="{141CBC39-54B4-4424-84FB-FDAABDFFAE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pic>
        <p:nvPicPr>
          <p:cNvPr id="5" name="Picture Placeholder 4" descr="person reading a book">
            <a:extLst>
              <a:ext uri="{FF2B5EF4-FFF2-40B4-BE49-F238E27FC236}">
                <a16:creationId xmlns:a16="http://schemas.microsoft.com/office/drawing/2014/main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3808320"/>
            <a:ext cx="7833208" cy="2547440"/>
            <a:chOff x="0" y="3808320"/>
            <a:chExt cx="7833208" cy="25474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3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Learning &amp; Growing</a:t>
            </a:r>
          </a:p>
        </p:txBody>
      </p:sp>
      <p:sp>
        <p:nvSpPr>
          <p:cNvPr id="34" name="Text Placeholder 33" descr="slide 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Learning and growing from mistakes and areas unknown are important steps in being good with others as well as doing a good job and excelling at one does. Keeping compassion and thinking of others is a big help in the medical field.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 descr="slide number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27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group of students running">
            <a:extLst>
              <a:ext uri="{FF2B5EF4-FFF2-40B4-BE49-F238E27FC236}">
                <a16:creationId xmlns:a16="http://schemas.microsoft.com/office/drawing/2014/main" id="{AEEE5BA3-06F1-4026-A0BB-B08891F46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087304" cy="6858000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3808320"/>
            <a:ext cx="7833208" cy="2547440"/>
            <a:chOff x="0" y="3808320"/>
            <a:chExt cx="7833208" cy="25474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Placeholder 15" descr="stack of books on the ground">
            <a:extLst>
              <a:ext uri="{FF2B5EF4-FFF2-40B4-BE49-F238E27FC236}">
                <a16:creationId xmlns:a16="http://schemas.microsoft.com/office/drawing/2014/main" id="{4E408D58-0A21-4D16-A8D8-54C17D5AD4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3" name="Title 32" descr="title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Growth In Customer Service and My Future Path.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Text Placeholder 33" descr="content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 have found the more I learn and grow the more I am equipped to help others. This helps me provide better Customer Support and helps me to be positive and compassionate to what others are going through.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 5" descr="slide number">
            <a:extLst>
              <a:ext uri="{FF2B5EF4-FFF2-40B4-BE49-F238E27FC236}">
                <a16:creationId xmlns:a16="http://schemas.microsoft.com/office/drawing/2014/main" id="{D803F682-0E68-4ECD-A92D-F73743FF2E60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529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C3AB79-4CED-4AC8-BE06-C1EBA78F37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 believe Customer Service and accurate and timely schedules are important for a medical office or facility.</a:t>
            </a:r>
          </a:p>
          <a:p>
            <a:r>
              <a:rPr lang="en-US" dirty="0"/>
              <a:t>I also believe education and proper training are key in having a good experience and well trained on individuals to help each other and patients makes operations run smoothly and with cohesion.</a:t>
            </a:r>
          </a:p>
          <a:p>
            <a:r>
              <a:rPr lang="en-US" dirty="0"/>
              <a:t>I personally joined the medical field to help others because I deeply about others rather I know them well or not.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83F46C-7363-4CCE-8FE5-C658AA40F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0A087-1B72-484A-BE66-460E8E8007A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9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around a wooden table&#10;">
            <a:extLst>
              <a:ext uri="{FF2B5EF4-FFF2-40B4-BE49-F238E27FC236}">
                <a16:creationId xmlns:a16="http://schemas.microsoft.com/office/drawing/2014/main" id="{D48306FF-9A46-43AC-BC11-DE5D9F2D1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31664CF3-C0D1-4769-8E59-8694AF07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127690"/>
            <a:ext cx="12191999" cy="6857999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5325EDA-7343-463C-83EC-5D799E8B8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21169" y="0"/>
            <a:ext cx="2570831" cy="6858001"/>
            <a:chOff x="9621170" y="0"/>
            <a:chExt cx="2570831" cy="685800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accent1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2" name="Title 41" descr="title">
            <a:extLst>
              <a:ext uri="{FF2B5EF4-FFF2-40B4-BE49-F238E27FC236}">
                <a16:creationId xmlns:a16="http://schemas.microsoft.com/office/drawing/2014/main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80" y="2142271"/>
            <a:ext cx="5578995" cy="879928"/>
          </a:xfrm>
        </p:spPr>
        <p:txBody>
          <a:bodyPr/>
          <a:lstStyle/>
          <a:p>
            <a:r>
              <a:rPr lang="en-US" b="0" dirty="0"/>
              <a:t>THANK YOU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F17C705-3351-4B11-BD28-D0CACC12D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22755" y="2930325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4" name="Content Placeholder 93" descr="User">
            <a:extLst>
              <a:ext uri="{FF2B5EF4-FFF2-40B4-BE49-F238E27FC236}">
                <a16:creationId xmlns:a16="http://schemas.microsoft.com/office/drawing/2014/main" id="{5AC6F288-703B-45A1-9B56-079BD755B2CB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/>
      </p:pic>
      <p:sp>
        <p:nvSpPr>
          <p:cNvPr id="80" name="Text Placeholder 79" descr="name of user">
            <a:extLst>
              <a:ext uri="{FF2B5EF4-FFF2-40B4-BE49-F238E27FC236}">
                <a16:creationId xmlns:a16="http://schemas.microsoft.com/office/drawing/2014/main" id="{40F0AA8D-0756-4350-8005-9BCD0DDB3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59075" y="3653098"/>
            <a:ext cx="3695206" cy="221124"/>
          </a:xfrm>
        </p:spPr>
        <p:txBody>
          <a:bodyPr/>
          <a:lstStyle/>
          <a:p>
            <a:r>
              <a:rPr lang="en-US" sz="1600" dirty="0"/>
              <a:t>Acacia Vancil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695A66A-1D9E-4D4E-9067-DC97380D3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6601" y="41430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Placeholder 85" descr="user phone">
            <a:extLst>
              <a:ext uri="{FF2B5EF4-FFF2-40B4-BE49-F238E27FC236}">
                <a16:creationId xmlns:a16="http://schemas.microsoft.com/office/drawing/2014/main" id="{60CCF183-9FEB-4677-9379-BC01A7251D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1600" dirty="0"/>
              <a:t>Bryant Stratton College Online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529648F7-20E3-4312-823A-D8265A94A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6601" y="48669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Content Placeholder 97" descr="Envelope">
            <a:extLst>
              <a:ext uri="{FF2B5EF4-FFF2-40B4-BE49-F238E27FC236}">
                <a16:creationId xmlns:a16="http://schemas.microsoft.com/office/drawing/2014/main" id="{0B9C03E0-6367-44D9-A740-AA6436F075E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/>
      </p:pic>
      <p:sp>
        <p:nvSpPr>
          <p:cNvPr id="87" name="Text Placeholder 86" descr="user email">
            <a:extLst>
              <a:ext uri="{FF2B5EF4-FFF2-40B4-BE49-F238E27FC236}">
                <a16:creationId xmlns:a16="http://schemas.microsoft.com/office/drawing/2014/main" id="{DF3FE72B-F9BD-472F-A413-71BEEF95F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1600" dirty="0"/>
              <a:t>B00533860@bryantstratton.edu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8F841485-6093-48AB-9892-0FB58675C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6601" y="56162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Content Placeholder 99" descr="Link">
            <a:extLst>
              <a:ext uri="{FF2B5EF4-FFF2-40B4-BE49-F238E27FC236}">
                <a16:creationId xmlns:a16="http://schemas.microsoft.com/office/drawing/2014/main" id="{420E824D-10A7-42CB-A7E8-5298E3E84F02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/>
      </p:pic>
      <p:sp>
        <p:nvSpPr>
          <p:cNvPr id="88" name="Text Placeholder 87" descr="user website">
            <a:extLst>
              <a:ext uri="{FF2B5EF4-FFF2-40B4-BE49-F238E27FC236}">
                <a16:creationId xmlns:a16="http://schemas.microsoft.com/office/drawing/2014/main" id="{3717E33B-5954-4CDC-B30A-BD21BED6DD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59075" y="5870258"/>
            <a:ext cx="3695206" cy="469811"/>
          </a:xfrm>
        </p:spPr>
        <p:txBody>
          <a:bodyPr/>
          <a:lstStyle/>
          <a:p>
            <a:r>
              <a:rPr lang="en-US" sz="1600" dirty="0"/>
              <a:t>JMDAA208004-ONOD-IMPROVEMENT TO MED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E0A6A-A6CD-4B32-BC70-E717CBABAB0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00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40FAA9-3A94-484C-8563-14762487FF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 was unable to get the narration or voice over to work. I am sorry about this I really tried.</a:t>
            </a:r>
          </a:p>
          <a:p>
            <a:pPr marL="0" indent="0">
              <a:buNone/>
            </a:pPr>
            <a:r>
              <a:rPr lang="en-US" dirty="0"/>
              <a:t>Thank you</a:t>
            </a:r>
          </a:p>
          <a:p>
            <a:pPr marL="0" indent="0">
              <a:buNone/>
            </a:pPr>
            <a:r>
              <a:rPr lang="en-US" dirty="0"/>
              <a:t>Acacia Vancil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DEDC39-C26F-49FF-B887-A8682794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 Note To My Instructor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01554-FCB3-4E5D-8200-BD17189F02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59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475556_Education presentation_AAS_v5" id="{AAC57104-7B60-491F-A321-6BCAF93AC541}" vid="{5A43072C-36E0-4A5A-A3FF-E88D65C597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575C36-314A-42CB-9114-6E0CE4AB273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1C32B5E-029E-455A-86F0-091666CEE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D0AD3E-9DDB-4E69-981A-7DAE0E9B5F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{EE8871BE-C7CE-4608-A0F9-A095D13F2EF3}tf00475556_win32</Template>
  <TotalTime>54</TotalTime>
  <Words>553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Corbel</vt:lpstr>
      <vt:lpstr>Office Theme</vt:lpstr>
      <vt:lpstr>Scheduling Difficulties</vt:lpstr>
      <vt:lpstr>Brainstorming Scheduling Difficulties </vt:lpstr>
      <vt:lpstr>Scheduling &amp; Customer Service</vt:lpstr>
      <vt:lpstr>Scheduling  Vs Customer Service</vt:lpstr>
      <vt:lpstr>Scheduling &amp; Customer Service Unite.</vt:lpstr>
      <vt:lpstr>There Are 5 Key Elements To Great Customer Service And Dealing With Patients and there Scheduling Needs.</vt:lpstr>
      <vt:lpstr>Learning &amp; Growing</vt:lpstr>
      <vt:lpstr>My Growth In Customer Service and My Future Path.</vt:lpstr>
      <vt:lpstr>INCONCLUSION</vt:lpstr>
      <vt:lpstr>THANK YOU</vt:lpstr>
      <vt:lpstr> A Note To My Instructor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Scheduling Difficulties</dc:title>
  <dc:creator>Acacia Vancil</dc:creator>
  <cp:lastModifiedBy>Acacia Vancil</cp:lastModifiedBy>
  <cp:revision>7</cp:revision>
  <dcterms:created xsi:type="dcterms:W3CDTF">2021-05-22T21:28:21Z</dcterms:created>
  <dcterms:modified xsi:type="dcterms:W3CDTF">2021-06-16T02:26:09Z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