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5"/>
  </p:notesMasterIdLst>
  <p:sldIdLst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01DA26-2519-4D66-984E-A6AA084182BD}" v="7" dt="2020-10-24T00:51:57.2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19" autoAdjust="0"/>
  </p:normalViewPr>
  <p:slideViewPr>
    <p:cSldViewPr snapToGrid="0">
      <p:cViewPr varScale="1">
        <p:scale>
          <a:sx n="80" d="100"/>
          <a:sy n="80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n.tate.erica.r" userId="96608a5a-1fb2-49e4-85cb-9b06deb788e8" providerId="ADAL" clId="{DBD04F59-4044-4DC4-87AD-0250B90D4D2E}"/>
    <pc:docChg chg="undo custSel addSld delSld modSld sldOrd">
      <pc:chgData name="on.tate.erica.r" userId="96608a5a-1fb2-49e4-85cb-9b06deb788e8" providerId="ADAL" clId="{DBD04F59-4044-4DC4-87AD-0250B90D4D2E}" dt="2020-10-14T20:55:25.511" v="4206" actId="20577"/>
      <pc:docMkLst>
        <pc:docMk/>
      </pc:docMkLst>
      <pc:sldChg chg="modTransition modNotesTx">
        <pc:chgData name="on.tate.erica.r" userId="96608a5a-1fb2-49e4-85cb-9b06deb788e8" providerId="ADAL" clId="{DBD04F59-4044-4DC4-87AD-0250B90D4D2E}" dt="2020-10-14T16:10:39.477" v="1325" actId="20577"/>
        <pc:sldMkLst>
          <pc:docMk/>
          <pc:sldMk cId="1583120128" sldId="280"/>
        </pc:sldMkLst>
      </pc:sldChg>
      <pc:sldChg chg="modTransition modNotesTx">
        <pc:chgData name="on.tate.erica.r" userId="96608a5a-1fb2-49e4-85cb-9b06deb788e8" providerId="ADAL" clId="{DBD04F59-4044-4DC4-87AD-0250B90D4D2E}" dt="2020-10-14T17:12:21.848" v="1491" actId="20577"/>
        <pc:sldMkLst>
          <pc:docMk/>
          <pc:sldMk cId="3265077456" sldId="281"/>
        </pc:sldMkLst>
      </pc:sldChg>
      <pc:sldChg chg="modTransition modNotesTx">
        <pc:chgData name="on.tate.erica.r" userId="96608a5a-1fb2-49e4-85cb-9b06deb788e8" providerId="ADAL" clId="{DBD04F59-4044-4DC4-87AD-0250B90D4D2E}" dt="2020-10-14T17:32:15.799" v="1675" actId="20577"/>
        <pc:sldMkLst>
          <pc:docMk/>
          <pc:sldMk cId="379923671" sldId="282"/>
        </pc:sldMkLst>
      </pc:sldChg>
      <pc:sldChg chg="modSp mod modTransition modNotesTx">
        <pc:chgData name="on.tate.erica.r" userId="96608a5a-1fb2-49e4-85cb-9b06deb788e8" providerId="ADAL" clId="{DBD04F59-4044-4DC4-87AD-0250B90D4D2E}" dt="2020-10-14T18:06:35.847" v="2430" actId="20577"/>
        <pc:sldMkLst>
          <pc:docMk/>
          <pc:sldMk cId="4287664079" sldId="283"/>
        </pc:sldMkLst>
        <pc:spChg chg="mod">
          <ac:chgData name="on.tate.erica.r" userId="96608a5a-1fb2-49e4-85cb-9b06deb788e8" providerId="ADAL" clId="{DBD04F59-4044-4DC4-87AD-0250B90D4D2E}" dt="2020-10-14T18:04:40.611" v="2196" actId="20577"/>
          <ac:spMkLst>
            <pc:docMk/>
            <pc:sldMk cId="4287664079" sldId="283"/>
            <ac:spMk id="3" creationId="{DE523EC7-54B9-4C24-BBA8-D899F29D22AA}"/>
          </ac:spMkLst>
        </pc:spChg>
      </pc:sldChg>
      <pc:sldChg chg="modTransition modNotesTx">
        <pc:chgData name="on.tate.erica.r" userId="96608a5a-1fb2-49e4-85cb-9b06deb788e8" providerId="ADAL" clId="{DBD04F59-4044-4DC4-87AD-0250B90D4D2E}" dt="2020-10-14T18:59:19.590" v="2828" actId="20577"/>
        <pc:sldMkLst>
          <pc:docMk/>
          <pc:sldMk cId="2591344891" sldId="284"/>
        </pc:sldMkLst>
      </pc:sldChg>
      <pc:sldChg chg="modSp mod modTransition modNotesTx">
        <pc:chgData name="on.tate.erica.r" userId="96608a5a-1fb2-49e4-85cb-9b06deb788e8" providerId="ADAL" clId="{DBD04F59-4044-4DC4-87AD-0250B90D4D2E}" dt="2020-10-14T19:22:24.617" v="3047" actId="20577"/>
        <pc:sldMkLst>
          <pc:docMk/>
          <pc:sldMk cId="3081512083" sldId="285"/>
        </pc:sldMkLst>
        <pc:spChg chg="mod">
          <ac:chgData name="on.tate.erica.r" userId="96608a5a-1fb2-49e4-85cb-9b06deb788e8" providerId="ADAL" clId="{DBD04F59-4044-4DC4-87AD-0250B90D4D2E}" dt="2020-09-30T15:35:58.042" v="10" actId="20577"/>
          <ac:spMkLst>
            <pc:docMk/>
            <pc:sldMk cId="3081512083" sldId="285"/>
            <ac:spMk id="8" creationId="{4BA095F4-299B-45C0-8587-B20F81D2033F}"/>
          </ac:spMkLst>
        </pc:spChg>
      </pc:sldChg>
      <pc:sldChg chg="modSp new mod modTransition modNotesTx">
        <pc:chgData name="on.tate.erica.r" userId="96608a5a-1fb2-49e4-85cb-9b06deb788e8" providerId="ADAL" clId="{DBD04F59-4044-4DC4-87AD-0250B90D4D2E}" dt="2020-10-14T20:41:19.320" v="3477" actId="20577"/>
        <pc:sldMkLst>
          <pc:docMk/>
          <pc:sldMk cId="2653903539" sldId="286"/>
        </pc:sldMkLst>
        <pc:spChg chg="mod">
          <ac:chgData name="on.tate.erica.r" userId="96608a5a-1fb2-49e4-85cb-9b06deb788e8" providerId="ADAL" clId="{DBD04F59-4044-4DC4-87AD-0250B90D4D2E}" dt="2020-09-30T15:36:49.993" v="57" actId="20577"/>
          <ac:spMkLst>
            <pc:docMk/>
            <pc:sldMk cId="2653903539" sldId="286"/>
            <ac:spMk id="2" creationId="{7262CF65-C844-4440-91A4-8B84DAE80F25}"/>
          </ac:spMkLst>
        </pc:spChg>
        <pc:spChg chg="mod">
          <ac:chgData name="on.tate.erica.r" userId="96608a5a-1fb2-49e4-85cb-9b06deb788e8" providerId="ADAL" clId="{DBD04F59-4044-4DC4-87AD-0250B90D4D2E}" dt="2020-09-30T16:56:08.909" v="472" actId="20577"/>
          <ac:spMkLst>
            <pc:docMk/>
            <pc:sldMk cId="2653903539" sldId="286"/>
            <ac:spMk id="3" creationId="{E86EF0BB-3291-4B1E-8F9F-8907300D219E}"/>
          </ac:spMkLst>
        </pc:spChg>
      </pc:sldChg>
      <pc:sldChg chg="modSp new mod modTransition modNotesTx">
        <pc:chgData name="on.tate.erica.r" userId="96608a5a-1fb2-49e4-85cb-9b06deb788e8" providerId="ADAL" clId="{DBD04F59-4044-4DC4-87AD-0250B90D4D2E}" dt="2020-10-14T20:43:49.004" v="3628" actId="20577"/>
        <pc:sldMkLst>
          <pc:docMk/>
          <pc:sldMk cId="3117372612" sldId="287"/>
        </pc:sldMkLst>
        <pc:spChg chg="mod">
          <ac:chgData name="on.tate.erica.r" userId="96608a5a-1fb2-49e4-85cb-9b06deb788e8" providerId="ADAL" clId="{DBD04F59-4044-4DC4-87AD-0250B90D4D2E}" dt="2020-09-30T17:17:42.324" v="564" actId="27636"/>
          <ac:spMkLst>
            <pc:docMk/>
            <pc:sldMk cId="3117372612" sldId="287"/>
            <ac:spMk id="2" creationId="{09E7D736-CF81-4795-817B-704A8CFB39C0}"/>
          </ac:spMkLst>
        </pc:spChg>
        <pc:spChg chg="mod">
          <ac:chgData name="on.tate.erica.r" userId="96608a5a-1fb2-49e4-85cb-9b06deb788e8" providerId="ADAL" clId="{DBD04F59-4044-4DC4-87AD-0250B90D4D2E}" dt="2020-09-30T18:35:11.227" v="921" actId="20577"/>
          <ac:spMkLst>
            <pc:docMk/>
            <pc:sldMk cId="3117372612" sldId="287"/>
            <ac:spMk id="3" creationId="{0C7C696F-A20F-44C5-86E0-B30DCD9F35E9}"/>
          </ac:spMkLst>
        </pc:spChg>
      </pc:sldChg>
      <pc:sldChg chg="addSp delSp modSp new mod modTransition modNotesTx">
        <pc:chgData name="on.tate.erica.r" userId="96608a5a-1fb2-49e4-85cb-9b06deb788e8" providerId="ADAL" clId="{DBD04F59-4044-4DC4-87AD-0250B90D4D2E}" dt="2020-10-14T20:50:06.075" v="3923" actId="20577"/>
        <pc:sldMkLst>
          <pc:docMk/>
          <pc:sldMk cId="3071047706" sldId="288"/>
        </pc:sldMkLst>
        <pc:spChg chg="mod">
          <ac:chgData name="on.tate.erica.r" userId="96608a5a-1fb2-49e4-85cb-9b06deb788e8" providerId="ADAL" clId="{DBD04F59-4044-4DC4-87AD-0250B90D4D2E}" dt="2020-09-30T18:49:49.395" v="1116" actId="20577"/>
          <ac:spMkLst>
            <pc:docMk/>
            <pc:sldMk cId="3071047706" sldId="288"/>
            <ac:spMk id="2" creationId="{2E1BE994-68EA-4307-900F-B6FA92179662}"/>
          </ac:spMkLst>
        </pc:spChg>
        <pc:spChg chg="add del">
          <ac:chgData name="on.tate.erica.r" userId="96608a5a-1fb2-49e4-85cb-9b06deb788e8" providerId="ADAL" clId="{DBD04F59-4044-4DC4-87AD-0250B90D4D2E}" dt="2020-09-30T18:37:11.217" v="929" actId="3680"/>
          <ac:spMkLst>
            <pc:docMk/>
            <pc:sldMk cId="3071047706" sldId="288"/>
            <ac:spMk id="3" creationId="{4A2B7923-CA2F-4986-AC15-35F1D6F4E29B}"/>
          </ac:spMkLst>
        </pc:spChg>
        <pc:graphicFrameChg chg="add del mod ord modGraphic">
          <ac:chgData name="on.tate.erica.r" userId="96608a5a-1fb2-49e4-85cb-9b06deb788e8" providerId="ADAL" clId="{DBD04F59-4044-4DC4-87AD-0250B90D4D2E}" dt="2020-09-30T18:36:57.026" v="928" actId="3680"/>
          <ac:graphicFrameMkLst>
            <pc:docMk/>
            <pc:sldMk cId="3071047706" sldId="288"/>
            <ac:graphicFrameMk id="4" creationId="{8D9ECF7C-3033-407F-8F23-8E7A54A4850A}"/>
          </ac:graphicFrameMkLst>
        </pc:graphicFrameChg>
        <pc:graphicFrameChg chg="add mod ord modGraphic">
          <ac:chgData name="on.tate.erica.r" userId="96608a5a-1fb2-49e4-85cb-9b06deb788e8" providerId="ADAL" clId="{DBD04F59-4044-4DC4-87AD-0250B90D4D2E}" dt="2020-09-30T18:49:18.076" v="1085" actId="20577"/>
          <ac:graphicFrameMkLst>
            <pc:docMk/>
            <pc:sldMk cId="3071047706" sldId="288"/>
            <ac:graphicFrameMk id="5" creationId="{CAA8B6F6-9DA1-441F-944A-34F1B8091444}"/>
          </ac:graphicFrameMkLst>
        </pc:graphicFrameChg>
      </pc:sldChg>
      <pc:sldChg chg="addSp delSp modSp new del">
        <pc:chgData name="on.tate.erica.r" userId="96608a5a-1fb2-49e4-85cb-9b06deb788e8" providerId="ADAL" clId="{DBD04F59-4044-4DC4-87AD-0250B90D4D2E}" dt="2020-09-30T18:36:02.460" v="925" actId="680"/>
        <pc:sldMkLst>
          <pc:docMk/>
          <pc:sldMk cId="3271502003" sldId="288"/>
        </pc:sldMkLst>
        <pc:spChg chg="add del">
          <ac:chgData name="on.tate.erica.r" userId="96608a5a-1fb2-49e4-85cb-9b06deb788e8" providerId="ADAL" clId="{DBD04F59-4044-4DC4-87AD-0250B90D4D2E}" dt="2020-09-30T18:36:02.027" v="924"/>
          <ac:spMkLst>
            <pc:docMk/>
            <pc:sldMk cId="3271502003" sldId="288"/>
            <ac:spMk id="3" creationId="{9C9211C6-8F69-471D-A76A-0E726E177577}"/>
          </ac:spMkLst>
        </pc:spChg>
        <pc:graphicFrameChg chg="add del mod">
          <ac:chgData name="on.tate.erica.r" userId="96608a5a-1fb2-49e4-85cb-9b06deb788e8" providerId="ADAL" clId="{DBD04F59-4044-4DC4-87AD-0250B90D4D2E}" dt="2020-09-30T18:36:02.027" v="924"/>
          <ac:graphicFrameMkLst>
            <pc:docMk/>
            <pc:sldMk cId="3271502003" sldId="288"/>
            <ac:graphicFrameMk id="4" creationId="{4BDD992D-7134-4644-950B-621ADF673F64}"/>
          </ac:graphicFrameMkLst>
        </pc:graphicFrameChg>
      </pc:sldChg>
      <pc:sldChg chg="new del">
        <pc:chgData name="on.tate.erica.r" userId="96608a5a-1fb2-49e4-85cb-9b06deb788e8" providerId="ADAL" clId="{DBD04F59-4044-4DC4-87AD-0250B90D4D2E}" dt="2020-09-30T18:44:23.891" v="960" actId="2696"/>
        <pc:sldMkLst>
          <pc:docMk/>
          <pc:sldMk cId="2812817600" sldId="289"/>
        </pc:sldMkLst>
      </pc:sldChg>
      <pc:sldChg chg="modSp new mod ord modTransition modNotesTx">
        <pc:chgData name="on.tate.erica.r" userId="96608a5a-1fb2-49e4-85cb-9b06deb788e8" providerId="ADAL" clId="{DBD04F59-4044-4DC4-87AD-0250B90D4D2E}" dt="2020-10-14T20:55:25.511" v="4206" actId="20577"/>
        <pc:sldMkLst>
          <pc:docMk/>
          <pc:sldMk cId="3779320311" sldId="289"/>
        </pc:sldMkLst>
        <pc:spChg chg="mod">
          <ac:chgData name="on.tate.erica.r" userId="96608a5a-1fb2-49e4-85cb-9b06deb788e8" providerId="ADAL" clId="{DBD04F59-4044-4DC4-87AD-0250B90D4D2E}" dt="2020-10-09T16:57:13.503" v="1138" actId="20577"/>
          <ac:spMkLst>
            <pc:docMk/>
            <pc:sldMk cId="3779320311" sldId="289"/>
            <ac:spMk id="2" creationId="{A351BD1F-9D79-46C0-872F-11B3CF9CE10E}"/>
          </ac:spMkLst>
        </pc:spChg>
        <pc:spChg chg="mod">
          <ac:chgData name="on.tate.erica.r" userId="96608a5a-1fb2-49e4-85cb-9b06deb788e8" providerId="ADAL" clId="{DBD04F59-4044-4DC4-87AD-0250B90D4D2E}" dt="2020-10-09T17:01:04.105" v="1274" actId="20577"/>
          <ac:spMkLst>
            <pc:docMk/>
            <pc:sldMk cId="3779320311" sldId="289"/>
            <ac:spMk id="3" creationId="{9BD44943-E286-4CC0-A6F3-F0932227B9CE}"/>
          </ac:spMkLst>
        </pc:spChg>
      </pc:sldChg>
    </pc:docChg>
  </pc:docChgLst>
  <pc:docChgLst>
    <pc:chgData name="on.tate.erica.r" userId="96608a5a-1fb2-49e4-85cb-9b06deb788e8" providerId="ADAL" clId="{BF01DA26-2519-4D66-984E-A6AA084182BD}"/>
    <pc:docChg chg="modSld">
      <pc:chgData name="on.tate.erica.r" userId="96608a5a-1fb2-49e4-85cb-9b06deb788e8" providerId="ADAL" clId="{BF01DA26-2519-4D66-984E-A6AA084182BD}" dt="2020-10-24T00:51:57.273" v="6"/>
      <pc:docMkLst>
        <pc:docMk/>
      </pc:docMkLst>
      <pc:sldChg chg="addSp delSp modSp modTransition modAnim">
        <pc:chgData name="on.tate.erica.r" userId="96608a5a-1fb2-49e4-85cb-9b06deb788e8" providerId="ADAL" clId="{BF01DA26-2519-4D66-984E-A6AA084182BD}" dt="2020-10-24T00:47:48.103" v="2"/>
        <pc:sldMkLst>
          <pc:docMk/>
          <pc:sldMk cId="1583120128" sldId="280"/>
        </pc:sldMkLst>
        <pc:picChg chg="add del mod">
          <ac:chgData name="on.tate.erica.r" userId="96608a5a-1fb2-49e4-85cb-9b06deb788e8" providerId="ADAL" clId="{BF01DA26-2519-4D66-984E-A6AA084182BD}" dt="2020-10-24T00:47:02.445" v="1"/>
          <ac:picMkLst>
            <pc:docMk/>
            <pc:sldMk cId="1583120128" sldId="280"/>
            <ac:picMk id="4" creationId="{EC4F9B0D-2AE4-487D-9640-C030EF1DEC2B}"/>
          </ac:picMkLst>
        </pc:picChg>
        <pc:picChg chg="add mod">
          <ac:chgData name="on.tate.erica.r" userId="96608a5a-1fb2-49e4-85cb-9b06deb788e8" providerId="ADAL" clId="{BF01DA26-2519-4D66-984E-A6AA084182BD}" dt="2020-10-24T00:47:48.103" v="2"/>
          <ac:picMkLst>
            <pc:docMk/>
            <pc:sldMk cId="1583120128" sldId="280"/>
            <ac:picMk id="5" creationId="{BBB0AB21-6E3B-496C-BAAE-C172B5851D3B}"/>
          </ac:picMkLst>
        </pc:picChg>
      </pc:sldChg>
      <pc:sldChg chg="addSp modSp">
        <pc:chgData name="on.tate.erica.r" userId="96608a5a-1fb2-49e4-85cb-9b06deb788e8" providerId="ADAL" clId="{BF01DA26-2519-4D66-984E-A6AA084182BD}" dt="2020-10-24T00:47:48.103" v="2"/>
        <pc:sldMkLst>
          <pc:docMk/>
          <pc:sldMk cId="3265077456" sldId="281"/>
        </pc:sldMkLst>
        <pc:picChg chg="add mod">
          <ac:chgData name="on.tate.erica.r" userId="96608a5a-1fb2-49e4-85cb-9b06deb788e8" providerId="ADAL" clId="{BF01DA26-2519-4D66-984E-A6AA084182BD}" dt="2020-10-24T00:47:48.103" v="2"/>
          <ac:picMkLst>
            <pc:docMk/>
            <pc:sldMk cId="3265077456" sldId="281"/>
            <ac:picMk id="3" creationId="{C56BD178-13F2-4657-B355-E4F6030E3F8C}"/>
          </ac:picMkLst>
        </pc:picChg>
      </pc:sldChg>
      <pc:sldChg chg="addSp delSp modSp modTransition modAnim">
        <pc:chgData name="on.tate.erica.r" userId="96608a5a-1fb2-49e4-85cb-9b06deb788e8" providerId="ADAL" clId="{BF01DA26-2519-4D66-984E-A6AA084182BD}" dt="2020-10-24T00:48:46.402" v="4"/>
        <pc:sldMkLst>
          <pc:docMk/>
          <pc:sldMk cId="379923671" sldId="282"/>
        </pc:sldMkLst>
        <pc:picChg chg="add del mod">
          <ac:chgData name="on.tate.erica.r" userId="96608a5a-1fb2-49e4-85cb-9b06deb788e8" providerId="ADAL" clId="{BF01DA26-2519-4D66-984E-A6AA084182BD}" dt="2020-10-24T00:47:53.033" v="3"/>
          <ac:picMkLst>
            <pc:docMk/>
            <pc:sldMk cId="379923671" sldId="282"/>
            <ac:picMk id="4" creationId="{B57FC8F0-32D9-48B3-9713-373F020E6C0B}"/>
          </ac:picMkLst>
        </pc:picChg>
        <pc:picChg chg="add mod">
          <ac:chgData name="on.tate.erica.r" userId="96608a5a-1fb2-49e4-85cb-9b06deb788e8" providerId="ADAL" clId="{BF01DA26-2519-4D66-984E-A6AA084182BD}" dt="2020-10-24T00:48:46.402" v="4"/>
          <ac:picMkLst>
            <pc:docMk/>
            <pc:sldMk cId="379923671" sldId="282"/>
            <ac:picMk id="5" creationId="{821FC958-E2F5-4700-A80F-52CC5CF15F79}"/>
          </ac:picMkLst>
        </pc:picChg>
      </pc:sldChg>
      <pc:sldChg chg="addSp delSp modSp modTransition modAnim">
        <pc:chgData name="on.tate.erica.r" userId="96608a5a-1fb2-49e4-85cb-9b06deb788e8" providerId="ADAL" clId="{BF01DA26-2519-4D66-984E-A6AA084182BD}" dt="2020-10-24T00:51:57.273" v="6"/>
        <pc:sldMkLst>
          <pc:docMk/>
          <pc:sldMk cId="4287664079" sldId="283"/>
        </pc:sldMkLst>
        <pc:picChg chg="add del mod">
          <ac:chgData name="on.tate.erica.r" userId="96608a5a-1fb2-49e4-85cb-9b06deb788e8" providerId="ADAL" clId="{BF01DA26-2519-4D66-984E-A6AA084182BD}" dt="2020-10-24T00:48:50.900" v="5"/>
          <ac:picMkLst>
            <pc:docMk/>
            <pc:sldMk cId="4287664079" sldId="283"/>
            <ac:picMk id="4" creationId="{124E8239-F02C-4017-9B7C-0E550FA39D71}"/>
          </ac:picMkLst>
        </pc:picChg>
        <pc:picChg chg="add mod">
          <ac:chgData name="on.tate.erica.r" userId="96608a5a-1fb2-49e4-85cb-9b06deb788e8" providerId="ADAL" clId="{BF01DA26-2519-4D66-984E-A6AA084182BD}" dt="2020-10-24T00:51:57.273" v="6"/>
          <ac:picMkLst>
            <pc:docMk/>
            <pc:sldMk cId="4287664079" sldId="283"/>
            <ac:picMk id="5" creationId="{139EEE68-3F3B-4F76-B7B6-1D7103CF641C}"/>
          </ac:picMkLst>
        </pc:picChg>
      </pc:sldChg>
      <pc:sldChg chg="addSp modSp">
        <pc:chgData name="on.tate.erica.r" userId="96608a5a-1fb2-49e4-85cb-9b06deb788e8" providerId="ADAL" clId="{BF01DA26-2519-4D66-984E-A6AA084182BD}" dt="2020-10-24T00:51:57.273" v="6"/>
        <pc:sldMkLst>
          <pc:docMk/>
          <pc:sldMk cId="2591344891" sldId="284"/>
        </pc:sldMkLst>
        <pc:picChg chg="add mod">
          <ac:chgData name="on.tate.erica.r" userId="96608a5a-1fb2-49e4-85cb-9b06deb788e8" providerId="ADAL" clId="{BF01DA26-2519-4D66-984E-A6AA084182BD}" dt="2020-10-24T00:51:57.273" v="6"/>
          <ac:picMkLst>
            <pc:docMk/>
            <pc:sldMk cId="2591344891" sldId="284"/>
            <ac:picMk id="2" creationId="{A1BB297F-C28B-42A9-B21C-D42B85B9DEED}"/>
          </ac:picMkLst>
        </pc:picChg>
      </pc:sldChg>
      <pc:sldChg chg="addSp modSp">
        <pc:chgData name="on.tate.erica.r" userId="96608a5a-1fb2-49e4-85cb-9b06deb788e8" providerId="ADAL" clId="{BF01DA26-2519-4D66-984E-A6AA084182BD}" dt="2020-10-24T00:51:57.273" v="6"/>
        <pc:sldMkLst>
          <pc:docMk/>
          <pc:sldMk cId="3081512083" sldId="285"/>
        </pc:sldMkLst>
        <pc:picChg chg="add mod">
          <ac:chgData name="on.tate.erica.r" userId="96608a5a-1fb2-49e4-85cb-9b06deb788e8" providerId="ADAL" clId="{BF01DA26-2519-4D66-984E-A6AA084182BD}" dt="2020-10-24T00:51:57.273" v="6"/>
          <ac:picMkLst>
            <pc:docMk/>
            <pc:sldMk cId="3081512083" sldId="285"/>
            <ac:picMk id="2" creationId="{68CCC660-83FA-4043-A649-F6FC70F6458B}"/>
          </ac:picMkLst>
        </pc:picChg>
      </pc:sldChg>
      <pc:sldChg chg="addSp modSp">
        <pc:chgData name="on.tate.erica.r" userId="96608a5a-1fb2-49e4-85cb-9b06deb788e8" providerId="ADAL" clId="{BF01DA26-2519-4D66-984E-A6AA084182BD}" dt="2020-10-24T00:51:57.273" v="6"/>
        <pc:sldMkLst>
          <pc:docMk/>
          <pc:sldMk cId="2653903539" sldId="286"/>
        </pc:sldMkLst>
        <pc:picChg chg="add mod">
          <ac:chgData name="on.tate.erica.r" userId="96608a5a-1fb2-49e4-85cb-9b06deb788e8" providerId="ADAL" clId="{BF01DA26-2519-4D66-984E-A6AA084182BD}" dt="2020-10-24T00:51:57.273" v="6"/>
          <ac:picMkLst>
            <pc:docMk/>
            <pc:sldMk cId="2653903539" sldId="286"/>
            <ac:picMk id="4" creationId="{38FB22BE-5FA4-40A2-B444-9BF9F9B1BD6D}"/>
          </ac:picMkLst>
        </pc:picChg>
      </pc:sldChg>
      <pc:sldChg chg="addSp modSp">
        <pc:chgData name="on.tate.erica.r" userId="96608a5a-1fb2-49e4-85cb-9b06deb788e8" providerId="ADAL" clId="{BF01DA26-2519-4D66-984E-A6AA084182BD}" dt="2020-10-24T00:51:57.273" v="6"/>
        <pc:sldMkLst>
          <pc:docMk/>
          <pc:sldMk cId="3117372612" sldId="287"/>
        </pc:sldMkLst>
        <pc:picChg chg="add mod">
          <ac:chgData name="on.tate.erica.r" userId="96608a5a-1fb2-49e4-85cb-9b06deb788e8" providerId="ADAL" clId="{BF01DA26-2519-4D66-984E-A6AA084182BD}" dt="2020-10-24T00:51:57.273" v="6"/>
          <ac:picMkLst>
            <pc:docMk/>
            <pc:sldMk cId="3117372612" sldId="287"/>
            <ac:picMk id="4" creationId="{08C7C838-7221-4457-9B9D-07B482EE1500}"/>
          </ac:picMkLst>
        </pc:picChg>
      </pc:sldChg>
      <pc:sldChg chg="addSp modSp">
        <pc:chgData name="on.tate.erica.r" userId="96608a5a-1fb2-49e4-85cb-9b06deb788e8" providerId="ADAL" clId="{BF01DA26-2519-4D66-984E-A6AA084182BD}" dt="2020-10-24T00:51:57.273" v="6"/>
        <pc:sldMkLst>
          <pc:docMk/>
          <pc:sldMk cId="3071047706" sldId="288"/>
        </pc:sldMkLst>
        <pc:picChg chg="add mod">
          <ac:chgData name="on.tate.erica.r" userId="96608a5a-1fb2-49e4-85cb-9b06deb788e8" providerId="ADAL" clId="{BF01DA26-2519-4D66-984E-A6AA084182BD}" dt="2020-10-24T00:51:57.273" v="6"/>
          <ac:picMkLst>
            <pc:docMk/>
            <pc:sldMk cId="3071047706" sldId="288"/>
            <ac:picMk id="3" creationId="{43BE0D83-DA3A-4F71-8A5E-8C586ED7A8F5}"/>
          </ac:picMkLst>
        </pc:picChg>
      </pc:sldChg>
      <pc:sldChg chg="addSp modSp">
        <pc:chgData name="on.tate.erica.r" userId="96608a5a-1fb2-49e4-85cb-9b06deb788e8" providerId="ADAL" clId="{BF01DA26-2519-4D66-984E-A6AA084182BD}" dt="2020-10-24T00:51:57.273" v="6"/>
        <pc:sldMkLst>
          <pc:docMk/>
          <pc:sldMk cId="3779320311" sldId="289"/>
        </pc:sldMkLst>
        <pc:picChg chg="add mod">
          <ac:chgData name="on.tate.erica.r" userId="96608a5a-1fb2-49e4-85cb-9b06deb788e8" providerId="ADAL" clId="{BF01DA26-2519-4D66-984E-A6AA084182BD}" dt="2020-10-24T00:51:57.273" v="6"/>
          <ac:picMkLst>
            <pc:docMk/>
            <pc:sldMk cId="3779320311" sldId="289"/>
            <ac:picMk id="4" creationId="{9263A5D5-F668-489D-BE87-223EC92C591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5CEC6-5263-490A-AF43-6173838461D4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DFA5F-1295-46F9-B19A-DC6F32D1DE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569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Math 201 Quantitative Reasoning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DFA5F-1295-46F9-B19A-DC6F32D1DE5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039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am creating this project to help me start thinking about how I am going to repay my  student loans after I graduate.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DFA5F-1295-46F9-B19A-DC6F32D1DE5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140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My hypothesis for this project is to see if I can fit my student loan payment into my budget and possibly pay them off in the standard time frame.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DFA5F-1295-46F9-B19A-DC6F32D1DE5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93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an paralegal in Kalamazoo Michigan they are expected to make an annual salary of 43,000  while in Grand Rapids Michigan its 52,030. the reason why I picked those 2 cities is because I currently live in Kalamazoo but then also I am debating on to move to a bigger city than now. Based on those two to I took those and added them together and then divided that answer an got my annual salary then divided that  by 12 to get my monthly salary then took out 25% for taxes to get my net pay monthly.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DFA5F-1295-46F9-B19A-DC6F32D1DE5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386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created I budget with my net monthly salary and then I included my </a:t>
            </a:r>
            <a:r>
              <a:rPr lang="en-GB" dirty="0" err="1"/>
              <a:t>fiances</a:t>
            </a:r>
            <a:r>
              <a:rPr lang="en-GB" dirty="0"/>
              <a:t> because we are planning on to get married before my graduation. With our </a:t>
            </a:r>
            <a:r>
              <a:rPr lang="en-GB" dirty="0" err="1"/>
              <a:t>imcome</a:t>
            </a:r>
            <a:r>
              <a:rPr lang="en-GB" dirty="0"/>
              <a:t> together we should be bringing in  at least 4,785 </a:t>
            </a:r>
          </a:p>
          <a:p>
            <a:r>
              <a:rPr lang="en-GB" dirty="0"/>
              <a:t>Then deduct all of the monthly bills and </a:t>
            </a:r>
            <a:r>
              <a:rPr lang="en-GB" dirty="0" err="1"/>
              <a:t>exspenses</a:t>
            </a:r>
            <a:r>
              <a:rPr lang="en-GB" dirty="0"/>
              <a:t>. </a:t>
            </a:r>
          </a:p>
          <a:p>
            <a:r>
              <a:rPr lang="en-GB" dirty="0"/>
              <a:t>That should leave us with 2,695.05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DFA5F-1295-46F9-B19A-DC6F32D1DE5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440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have a total of 14 loans but some of the loans are the same and the same interest as you can see so I added all of those together including the interest on each one and got the total 57,504.24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DFA5F-1295-46F9-B19A-DC6F32D1DE5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860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monthly payments for my first two loans are different than the other 12. I added  up all the payments and got 410.88.  which equals 11% of my income goes towards my loans .When completed my budget on slide 5 I still have 2659.05 left so I would be able to fit that into my budget and still have 2248.17 left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DFA5F-1295-46F9-B19A-DC6F32D1DE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834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For each loan I calculated the interest than added that to the balance of my loans to find the future value of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DFA5F-1295-46F9-B19A-DC6F32D1DE5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398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My biggest loan is 6207.67. So I decided how I can try to reduce the interest on it by paying it off it 5, 7, and 9 years the monthly payment for it would be higher but it would still be able to fit into my budget.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DFA5F-1295-46F9-B19A-DC6F32D1DE5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941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My optimal monthly payment would be 410.88. But with me having extra money after my monthly expenses are paid for then I possibly can pay a little more if I do not have any unexcepted emergencies or anything like that.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DFA5F-1295-46F9-B19A-DC6F32D1DE5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102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981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277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205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774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31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334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58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149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512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80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192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2098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324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758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45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7440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jp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paralegal411.org/careers/michigan/" TargetMode="Externa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hyperlink" Target="https://www.lawcrossing.com/salaries/q-paralegal-l-Kalamazoo-MI-jobs.html" TargetMode="External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large, sitting, white, numbers">
            <a:extLst>
              <a:ext uri="{FF2B5EF4-FFF2-40B4-BE49-F238E27FC236}">
                <a16:creationId xmlns:a16="http://schemas.microsoft.com/office/drawing/2014/main" id="{9A5D9ED1-DFCC-4799-89E2-D118451B98D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" y="0"/>
            <a:ext cx="12191356" cy="6858000"/>
          </a:xfrm>
          <a:prstGeom prst="rect">
            <a:avLst/>
          </a:prstGeom>
        </p:spPr>
      </p:pic>
      <p:sp useBgFill="1">
        <p:nvSpPr>
          <p:cNvPr id="96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9962" y="1673524"/>
            <a:ext cx="3485073" cy="2420504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Math 201: Quantitative </a:t>
            </a:r>
            <a:br>
              <a:rPr lang="en-US" sz="4000" dirty="0"/>
            </a:br>
            <a:r>
              <a:rPr lang="en-US" sz="4000" dirty="0"/>
              <a:t>Reasoning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9965" y="4157933"/>
            <a:ext cx="3485072" cy="1026544"/>
          </a:xfrm>
        </p:spPr>
        <p:txBody>
          <a:bodyPr>
            <a:normAutofit/>
          </a:bodyPr>
          <a:lstStyle/>
          <a:p>
            <a:pPr algn="l"/>
            <a:r>
              <a:rPr lang="en-US" sz="2300" dirty="0">
                <a:solidFill>
                  <a:srgbClr val="5792BA"/>
                </a:solidFill>
              </a:rPr>
              <a:t> Erica Tate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BB0AB21-6E3B-496C-BAAE-C172B5851D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20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22"/>
    </mc:Choice>
    <mc:Fallback>
      <p:transition spd="slow" advTm="105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9652D62-ECFB-408E-ABE6-155A644F4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FEA985-924B-4044-8778-32D1E7164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>
              <a:lumMod val="75000"/>
              <a:lumOff val="25000"/>
              <a:alpha val="8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1F205-E8A9-4237-8AD2-ABD9BF694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63506"/>
            <a:ext cx="3740815" cy="4827693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Introduction</a:t>
            </a:r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6C7F9CB-BCC3-4648-8DEF-07B0887D8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81187" y="2057399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C798B8-9E75-4C9C-A85A-554817DED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7765" y="963507"/>
            <a:ext cx="5959791" cy="4827694"/>
          </a:xfrm>
          <a:effectLst/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This project is supposed to help me start thinking about how I am going to repay my student loans after I graduate.</a:t>
            </a:r>
            <a:endParaRPr lang="en-GB">
              <a:solidFill>
                <a:schemeClr val="tx1"/>
              </a:solidFill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56BD178-13F2-4657-B355-E4F6030E3F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077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07"/>
    </mc:Choice>
    <mc:Fallback>
      <p:transition spd="slow" advTm="101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9652D62-ECFB-408E-ABE6-155A644F4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EA985-924B-4044-8778-32D1E7164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>
              <a:lumMod val="75000"/>
              <a:lumOff val="25000"/>
              <a:alpha val="8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832508-B76F-4CB3-A98C-7C2575692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63506"/>
            <a:ext cx="3740815" cy="4827693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Hypothesis</a:t>
            </a:r>
            <a:br>
              <a:rPr lang="en-US" dirty="0"/>
            </a:b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6C7F9CB-BCC3-4648-8DEF-07B0887D8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81187" y="2057399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0E349-FEB6-464E-A3F4-3E112CDD7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7765" y="963507"/>
            <a:ext cx="5959791" cy="4827694"/>
          </a:xfrm>
          <a:effectLst/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Through out my project I am going to evaluate the hypothesis that I will be able to fit my student loan monthly payment into my budget and when I can possibly pay a little more than minimum payment and possibly pay them off in a shorter time than the standard 10 year repayment plan.</a:t>
            </a:r>
            <a:endParaRPr lang="en-GB">
              <a:solidFill>
                <a:schemeClr val="tx1"/>
              </a:solidFill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21FC958-E2F5-4700-A80F-52CC5CF15F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3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644"/>
    </mc:Choice>
    <mc:Fallback>
      <p:transition spd="slow" advTm="20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9A6C2C86-63BF-47D5-AA3F-905111A23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F9F05C-8F21-4B72-A1BA-35FB10AFF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013" y="1115568"/>
            <a:ext cx="3487616" cy="4626864"/>
          </a:xfrm>
        </p:spPr>
        <p:txBody>
          <a:bodyPr>
            <a:normAutofit/>
          </a:bodyPr>
          <a:lstStyle/>
          <a:p>
            <a:pPr algn="l"/>
            <a:r>
              <a:rPr lang="en-US" sz="3600"/>
              <a:t>Expected Salary as </a:t>
            </a:r>
            <a:br>
              <a:rPr lang="en-US" sz="3600"/>
            </a:br>
            <a:r>
              <a:rPr lang="en-US" sz="3600"/>
              <a:t>a Paralegal in</a:t>
            </a:r>
            <a:br>
              <a:rPr lang="en-US" sz="3600"/>
            </a:br>
            <a:r>
              <a:rPr lang="en-US" sz="3600"/>
              <a:t>Michigan </a:t>
            </a:r>
            <a:br>
              <a:rPr lang="en-US" sz="3600"/>
            </a:br>
            <a:endParaRPr lang="en-GB" sz="3600"/>
          </a:p>
        </p:txBody>
      </p:sp>
      <p:cxnSp>
        <p:nvCxnSpPr>
          <p:cNvPr id="13" name="Straight Connector 9">
            <a:extLst>
              <a:ext uri="{FF2B5EF4-FFF2-40B4-BE49-F238E27FC236}">
                <a16:creationId xmlns:a16="http://schemas.microsoft.com/office/drawing/2014/main" id="{425A0768-3044-4AA9-A889-D2CAA68C5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605" y="2057400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23EC7-54B9-4C24-BBA8-D899F29D2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398" y="1115568"/>
            <a:ext cx="6245352" cy="462686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dirty="0"/>
              <a:t>$ 43,000 Kalamazoo, MI </a:t>
            </a:r>
          </a:p>
          <a:p>
            <a:pPr>
              <a:lnSpc>
                <a:spcPct val="100000"/>
              </a:lnSpc>
            </a:pPr>
            <a:r>
              <a:rPr lang="en-GB" sz="1800" u="sng" dirty="0">
                <a:effectLst/>
                <a:hlinkClick r:id="rId6"/>
              </a:rPr>
              <a:t>https://www.lawcrossing.com/salaries/q-paralegal-l-Kalamazoo-MI-jobs.html</a:t>
            </a:r>
            <a:endParaRPr lang="en-GB" sz="1800" u="sng" dirty="0">
              <a:effectLst/>
            </a:endParaRPr>
          </a:p>
          <a:p>
            <a:pPr>
              <a:lnSpc>
                <a:spcPct val="100000"/>
              </a:lnSpc>
            </a:pPr>
            <a:r>
              <a:rPr lang="en-GB" sz="1800" dirty="0">
                <a:effectLst/>
              </a:rPr>
              <a:t>$52,030 Grand Rapids, MI </a:t>
            </a:r>
          </a:p>
          <a:p>
            <a:pPr>
              <a:lnSpc>
                <a:spcPct val="100000"/>
              </a:lnSpc>
            </a:pPr>
            <a:r>
              <a:rPr lang="en-GB" sz="1800" u="sng" dirty="0">
                <a:effectLst/>
                <a:hlinkClick r:id="rId7"/>
              </a:rPr>
              <a:t>https://www.paralegal411.org/careers/michigan/</a:t>
            </a:r>
            <a:endParaRPr lang="en-GB" sz="1800" dirty="0">
              <a:effectLst/>
            </a:endParaRPr>
          </a:p>
          <a:p>
            <a:pPr>
              <a:lnSpc>
                <a:spcPct val="100000"/>
              </a:lnSpc>
            </a:pPr>
            <a:r>
              <a:rPr lang="en-GB" sz="1800" dirty="0">
                <a:effectLst/>
              </a:rPr>
              <a:t>The reason why there is a big difference is because I do not know right now for sure if I am going to stay in Kalamazoo or move to Grand Rapids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effectLst/>
              </a:rPr>
              <a:t>My annually salary will be $47,515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effectLst/>
              </a:rPr>
              <a:t>My monthly salary will be $3959.58 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effectLst/>
              </a:rPr>
              <a:t>My net pay will be $2,969.68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39EEE68-3F3B-4F76-B7B6-1D7103CF64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64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959"/>
    </mc:Choice>
    <mc:Fallback>
      <p:transition spd="slow" advTm="45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EC3566-E54B-4AE7-8A2B-5F43C021B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A9402B-AE6D-4186-BFE1-6B97550FE0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6843" y="1514316"/>
            <a:ext cx="4764764" cy="692494"/>
          </a:xfrm>
        </p:spPr>
        <p:txBody>
          <a:bodyPr/>
          <a:lstStyle/>
          <a:p>
            <a:r>
              <a:rPr lang="en-US" dirty="0"/>
              <a:t>Income 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9862CA-4E66-4769-9813-BA493CAEF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46013" y="2141077"/>
            <a:ext cx="4764764" cy="360456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$2,969 from my salary </a:t>
            </a:r>
          </a:p>
          <a:p>
            <a:r>
              <a:rPr lang="en-US" dirty="0"/>
              <a:t>$1,816 from my spouse's salary </a:t>
            </a:r>
          </a:p>
          <a:p>
            <a:pPr marL="36900" indent="0">
              <a:buNone/>
            </a:pPr>
            <a:r>
              <a:rPr lang="en-US" dirty="0"/>
              <a:t>Reason why I included my spouse's salary is because we are engaged and having our wedding before I graduate.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081188-90FE-4D31-8A56-1ADF70C454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35575" y="1448581"/>
            <a:ext cx="4779582" cy="692495"/>
          </a:xfrm>
        </p:spPr>
        <p:txBody>
          <a:bodyPr/>
          <a:lstStyle/>
          <a:p>
            <a:r>
              <a:rPr lang="en-US" dirty="0"/>
              <a:t>Cash flowing out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9A55BBB-CB08-4588-AFE6-E1A0CD2EC1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5248" y="2206810"/>
            <a:ext cx="5343280" cy="360456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Rent- 710                        </a:t>
            </a:r>
          </a:p>
          <a:p>
            <a:r>
              <a:rPr lang="en-US" dirty="0"/>
              <a:t>Electric/Gas -200</a:t>
            </a:r>
          </a:p>
          <a:p>
            <a:r>
              <a:rPr lang="en-US" dirty="0"/>
              <a:t>Phone – 67</a:t>
            </a:r>
          </a:p>
          <a:p>
            <a:r>
              <a:rPr lang="en-US" dirty="0"/>
              <a:t>Internet -17.99</a:t>
            </a:r>
          </a:p>
          <a:p>
            <a:r>
              <a:rPr lang="en-US" dirty="0"/>
              <a:t>Netflix etc..-21.98</a:t>
            </a:r>
          </a:p>
          <a:p>
            <a:r>
              <a:rPr lang="en-US" dirty="0"/>
              <a:t>Amazon prime- 13.99</a:t>
            </a:r>
          </a:p>
          <a:p>
            <a:r>
              <a:rPr lang="en-US" dirty="0" err="1"/>
              <a:t>Playstation</a:t>
            </a:r>
            <a:r>
              <a:rPr lang="en-US" dirty="0"/>
              <a:t> plus – 9.99 </a:t>
            </a:r>
          </a:p>
          <a:p>
            <a:r>
              <a:rPr lang="en-US" dirty="0"/>
              <a:t>Car insurance – 170</a:t>
            </a:r>
          </a:p>
          <a:p>
            <a:r>
              <a:rPr lang="en-US" dirty="0"/>
              <a:t>Food – 600 </a:t>
            </a:r>
          </a:p>
          <a:p>
            <a:r>
              <a:rPr lang="en-US" dirty="0"/>
              <a:t>School supplies- 16.67</a:t>
            </a:r>
          </a:p>
          <a:p>
            <a:r>
              <a:rPr lang="en-US" dirty="0"/>
              <a:t>Gasoline – 240 </a:t>
            </a:r>
          </a:p>
          <a:p>
            <a:r>
              <a:rPr lang="en-US" dirty="0"/>
              <a:t>Holiday spending- 58.33</a:t>
            </a:r>
          </a:p>
          <a:p>
            <a:pPr marL="36900" indent="0">
              <a:buNone/>
            </a:pP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4AB1C7-24A4-4848-9237-5F84EBD1000B}"/>
              </a:ext>
            </a:extLst>
          </p:cNvPr>
          <p:cNvSpPr txBox="1"/>
          <p:nvPr/>
        </p:nvSpPr>
        <p:spPr>
          <a:xfrm>
            <a:off x="3428395" y="5879068"/>
            <a:ext cx="2615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Cash flow is $ 2,659.05 </a:t>
            </a:r>
            <a:endParaRPr lang="en-GB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1BB297F-C28B-42A9-B21C-D42B85B9DE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344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495"/>
    </mc:Choice>
    <mc:Fallback>
      <p:transition spd="slow" advTm="284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9652D62-ECFB-408E-ABE6-155A644F4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FEA985-924B-4044-8778-32D1E7164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>
              <a:lumMod val="75000"/>
              <a:lumOff val="25000"/>
              <a:alpha val="8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F97350-0DD1-4ACF-9CDB-378A39DCF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63506"/>
            <a:ext cx="3740815" cy="4827693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Estimate total of loans </a:t>
            </a:r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C7F9CB-BCC3-4648-8DEF-07B0887D8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81187" y="2057399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BA095F4-299B-45C0-8587-B20F81D20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7765" y="963507"/>
            <a:ext cx="5959791" cy="4827694"/>
          </a:xfrm>
          <a:effectLst/>
        </p:spPr>
        <p:txBody>
          <a:bodyPr anchor="ctr">
            <a:normAutofit/>
          </a:bodyPr>
          <a:lstStyle/>
          <a:p>
            <a:pPr marL="36900" indent="0">
              <a:buNone/>
            </a:pPr>
            <a:r>
              <a:rPr lang="en-US" dirty="0">
                <a:solidFill>
                  <a:schemeClr val="tx1"/>
                </a:solidFill>
              </a:rPr>
              <a:t>Loan 1 $3500 at 4.450% = 5057.50</a:t>
            </a:r>
          </a:p>
          <a:p>
            <a:pPr marL="36900" indent="0">
              <a:buNone/>
            </a:pPr>
            <a:r>
              <a:rPr lang="en-US" dirty="0">
                <a:solidFill>
                  <a:schemeClr val="tx1"/>
                </a:solidFill>
              </a:rPr>
              <a:t>Loan 2 $6207.67 at 4.4505 = 8970.08</a:t>
            </a:r>
          </a:p>
          <a:p>
            <a:pPr marL="36900" indent="0">
              <a:buNone/>
            </a:pPr>
            <a:r>
              <a:rPr lang="en-US" dirty="0">
                <a:solidFill>
                  <a:schemeClr val="tx1"/>
                </a:solidFill>
              </a:rPr>
              <a:t>Loans 3,5,7,9,13</a:t>
            </a:r>
            <a:r>
              <a:rPr lang="en-GB" dirty="0">
                <a:solidFill>
                  <a:schemeClr val="tx1"/>
                </a:solidFill>
              </a:rPr>
              <a:t> $3500 at 4.550% =30.513</a:t>
            </a:r>
          </a:p>
          <a:p>
            <a:pPr marL="36900" indent="0">
              <a:buNone/>
            </a:pPr>
            <a:r>
              <a:rPr lang="en-GB" dirty="0">
                <a:solidFill>
                  <a:schemeClr val="tx1"/>
                </a:solidFill>
              </a:rPr>
              <a:t>Loans 4,6,8,10,12,14,</a:t>
            </a:r>
            <a:r>
              <a:rPr lang="en-US" dirty="0">
                <a:solidFill>
                  <a:schemeClr val="tx1"/>
                </a:solidFill>
              </a:rPr>
              <a:t> $1487 at 4.530% = 12963.66</a:t>
            </a:r>
          </a:p>
          <a:p>
            <a:pPr marL="36900" indent="0">
              <a:buNone/>
            </a:pPr>
            <a:r>
              <a:rPr lang="en-US" dirty="0">
                <a:solidFill>
                  <a:schemeClr val="tx1"/>
                </a:solidFill>
              </a:rPr>
              <a:t>Total student loans are $57,504.24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8CCC660-83FA-4043-A649-F6FC70F645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12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123"/>
    </mc:Choice>
    <mc:Fallback>
      <p:transition spd="slow" advTm="191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2CF65-C844-4440-91A4-8B84DAE80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Monthly payments </a:t>
            </a:r>
            <a:br>
              <a:rPr lang="en-US" dirty="0"/>
            </a:br>
            <a:r>
              <a:rPr lang="en-US" dirty="0"/>
              <a:t>of</a:t>
            </a:r>
            <a:br>
              <a:rPr lang="en-US" dirty="0"/>
            </a:br>
            <a:r>
              <a:rPr lang="en-US" dirty="0"/>
              <a:t>loans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EF0BB-3291-4B1E-8F9F-8907300D2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Loan 1- 36.19	</a:t>
            </a:r>
          </a:p>
          <a:p>
            <a:r>
              <a:rPr lang="en-US" dirty="0"/>
              <a:t>Loan 2 -64.19	</a:t>
            </a:r>
          </a:p>
          <a:p>
            <a:r>
              <a:rPr lang="en-US" dirty="0"/>
              <a:t>Loan 3,5,7,9,11,13 - 217.92	</a:t>
            </a:r>
          </a:p>
          <a:p>
            <a:r>
              <a:rPr lang="en-US" dirty="0"/>
              <a:t>Loan 4,6,8,10,12,14  - 92.58</a:t>
            </a:r>
          </a:p>
          <a:p>
            <a:r>
              <a:rPr lang="en-US" dirty="0"/>
              <a:t>My total monthly payment for all of my loans are 410.88. My cash flow is $ 2,659.05 so I would be able to make that payment and have 2248.17 left.</a:t>
            </a:r>
          </a:p>
          <a:p>
            <a:r>
              <a:rPr lang="en-US" dirty="0"/>
              <a:t>11% of my income goes towards  repaying my loans, and that seems manageable. </a:t>
            </a:r>
            <a:endParaRPr lang="en-GB" dirty="0"/>
          </a:p>
          <a:p>
            <a:endParaRPr lang="en-US" dirty="0"/>
          </a:p>
          <a:p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8FB22BE-5FA4-40A2-B444-9BF9F9B1BD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03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976"/>
    </mc:Choice>
    <mc:Fallback>
      <p:transition spd="slow" advTm="329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7D736-CF81-4795-817B-704A8CFB3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Values of loans and interest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C696F-A20F-44C5-86E0-B30DCD9F3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Loan 1 </a:t>
            </a:r>
          </a:p>
          <a:p>
            <a:pPr marL="36900" indent="0">
              <a:buNone/>
            </a:pPr>
            <a:r>
              <a:rPr lang="en-US" dirty="0"/>
              <a:t>3500 interest 842.70  future value 4342.70</a:t>
            </a:r>
          </a:p>
          <a:p>
            <a:pPr marL="36900" indent="0">
              <a:buNone/>
            </a:pPr>
            <a:r>
              <a:rPr lang="en-US" dirty="0"/>
              <a:t>Loan 2 </a:t>
            </a:r>
          </a:p>
          <a:p>
            <a:pPr marL="36900" indent="0">
              <a:buNone/>
            </a:pPr>
            <a:r>
              <a:rPr lang="en-US" dirty="0"/>
              <a:t>6207.67 interest  future  value 1494.63 </a:t>
            </a:r>
          </a:p>
          <a:p>
            <a:pPr marL="36900" indent="0">
              <a:buNone/>
            </a:pPr>
            <a:r>
              <a:rPr lang="en-US" dirty="0"/>
              <a:t>Loans 3,5,7,9,11,13</a:t>
            </a:r>
          </a:p>
          <a:p>
            <a:pPr marL="36900" indent="0">
              <a:buNone/>
            </a:pPr>
            <a:r>
              <a:rPr lang="en-US" dirty="0"/>
              <a:t>3500 interest  858.89  future value 4358.89</a:t>
            </a:r>
          </a:p>
          <a:p>
            <a:pPr marL="36900" indent="0">
              <a:buNone/>
            </a:pPr>
            <a:r>
              <a:rPr lang="en-US" dirty="0"/>
              <a:t>Loans 4,6,8,10,12,14</a:t>
            </a:r>
          </a:p>
          <a:p>
            <a:pPr marL="36900" indent="0">
              <a:buNone/>
            </a:pPr>
            <a:r>
              <a:rPr lang="en-US" dirty="0"/>
              <a:t>1487 interest 364.91 future value 1851.91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8C7C838-7221-4457-9B9D-07B482EE15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372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49"/>
    </mc:Choice>
    <mc:Fallback>
      <p:transition spd="slow" advTm="102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BE994-68EA-4307-900F-B6FA92179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Ways to  reduce  my interest</a:t>
            </a:r>
            <a:br>
              <a:rPr lang="en-US" dirty="0"/>
            </a:br>
            <a:r>
              <a:rPr lang="en-US" dirty="0"/>
              <a:t>for </a:t>
            </a:r>
            <a:r>
              <a:rPr lang="en-US"/>
              <a:t>my loan of </a:t>
            </a:r>
            <a:br>
              <a:rPr lang="en-US"/>
            </a:br>
            <a:r>
              <a:rPr lang="en-US"/>
              <a:t>6207.67</a:t>
            </a:r>
            <a:endParaRPr lang="en-GB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CAA8B6F6-9DA1-441F-944A-34F1B80914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7112820"/>
              </p:ext>
            </p:extLst>
          </p:nvPr>
        </p:nvGraphicFramePr>
        <p:xfrm>
          <a:off x="914400" y="2076449"/>
          <a:ext cx="10353675" cy="4140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1225">
                  <a:extLst>
                    <a:ext uri="{9D8B030D-6E8A-4147-A177-3AD203B41FA5}">
                      <a16:colId xmlns:a16="http://schemas.microsoft.com/office/drawing/2014/main" val="2019002220"/>
                    </a:ext>
                  </a:extLst>
                </a:gridCol>
                <a:gridCol w="3451225">
                  <a:extLst>
                    <a:ext uri="{9D8B030D-6E8A-4147-A177-3AD203B41FA5}">
                      <a16:colId xmlns:a16="http://schemas.microsoft.com/office/drawing/2014/main" val="3989466042"/>
                    </a:ext>
                  </a:extLst>
                </a:gridCol>
                <a:gridCol w="3451225">
                  <a:extLst>
                    <a:ext uri="{9D8B030D-6E8A-4147-A177-3AD203B41FA5}">
                      <a16:colId xmlns:a16="http://schemas.microsoft.com/office/drawing/2014/main" val="373238036"/>
                    </a:ext>
                  </a:extLst>
                </a:gridCol>
              </a:tblGrid>
              <a:tr h="826239">
                <a:tc>
                  <a:txBody>
                    <a:bodyPr/>
                    <a:lstStyle/>
                    <a:p>
                      <a:r>
                        <a:rPr lang="en-US" dirty="0"/>
                        <a:t>Number of years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Monthly Payment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interest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666336"/>
                  </a:ext>
                </a:extLst>
              </a:tr>
              <a:tr h="1104753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115.59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727.65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772593"/>
                  </a:ext>
                </a:extLst>
              </a:tr>
              <a:tr h="1104753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86.14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1028.37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653240"/>
                  </a:ext>
                </a:extLst>
              </a:tr>
              <a:tr h="1104753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69.86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1337.19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603608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3BE0D83-DA3A-4F71-8A5E-8C586ED7A8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47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762"/>
    </mc:Choice>
    <mc:Fallback>
      <p:transition spd="slow" advTm="257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1BD1F-9D79-46C0-872F-11B3CF9CE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Optimal Payment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44943-E286-4CC0-A6F3-F0932227B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50" y="2533651"/>
            <a:ext cx="10353762" cy="3714749"/>
          </a:xfrm>
        </p:spPr>
        <p:txBody>
          <a:bodyPr/>
          <a:lstStyle/>
          <a:p>
            <a:r>
              <a:rPr lang="en-US" dirty="0"/>
              <a:t>$410.88 </a:t>
            </a:r>
          </a:p>
          <a:p>
            <a:pPr marL="36900" indent="0">
              <a:buNone/>
            </a:pPr>
            <a:r>
              <a:rPr lang="en-US" dirty="0"/>
              <a:t>And I would be able to fit that into my budget and possibly be able to pay a little more </a:t>
            </a:r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263A5D5-F668-489D-BE87-223EC92C59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320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126"/>
    </mc:Choice>
    <mc:Fallback>
      <p:transition spd="slow" advTm="171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Arial Nova">
      <a:majorFont>
        <a:latin typeface="Arial Nova Light"/>
        <a:ea typeface=""/>
        <a:cs typeface=""/>
      </a:majorFont>
      <a:minorFont>
        <a:latin typeface="Arial Nova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0CB38EC-895A-4F8F-8F75-E263501ABB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60E646-30AD-4BA0-97EA-A7A07DF549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E70FC5-1855-47AB-8CE1-CB3C873A8988}">
  <ds:schemaRefs>
    <ds:schemaRef ds:uri="http://purl.org/dc/elements/1.1/"/>
    <ds:schemaRef ds:uri="http://schemas.openxmlformats.org/package/2006/metadata/core-properties"/>
    <ds:schemaRef ds:uri="16c05727-aa75-4e4a-9b5f-8a80a1165891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71af3243-3dd4-4a8d-8c0d-dd76da1f02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923</Words>
  <Application>Microsoft Office PowerPoint</Application>
  <PresentationFormat>Widescreen</PresentationFormat>
  <Paragraphs>94</Paragraphs>
  <Slides>10</Slides>
  <Notes>10</Notes>
  <HiddenSlides>0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 Nova</vt:lpstr>
      <vt:lpstr>Arial Nova Light</vt:lpstr>
      <vt:lpstr>Calibri</vt:lpstr>
      <vt:lpstr>Wingdings 2</vt:lpstr>
      <vt:lpstr>SlateVTI</vt:lpstr>
      <vt:lpstr>Math 201: Quantitative  Reasoning </vt:lpstr>
      <vt:lpstr>Introduction</vt:lpstr>
      <vt:lpstr>Hypothesis </vt:lpstr>
      <vt:lpstr>Expected Salary as  a Paralegal in Michigan  </vt:lpstr>
      <vt:lpstr>Budget </vt:lpstr>
      <vt:lpstr>Estimate total of loans </vt:lpstr>
      <vt:lpstr>Monthly payments  of loans</vt:lpstr>
      <vt:lpstr>Future Values of loans and interest </vt:lpstr>
      <vt:lpstr>Ways to  reduce  my interest for my loan of  6207.67</vt:lpstr>
      <vt:lpstr>My Optimal Payment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201: Quantitative  Reasoning </dc:title>
  <dc:creator>Erica</dc:creator>
  <cp:lastModifiedBy>on.tate.erica.r</cp:lastModifiedBy>
  <cp:revision>1</cp:revision>
  <dcterms:created xsi:type="dcterms:W3CDTF">2020-09-25T18:19:41Z</dcterms:created>
  <dcterms:modified xsi:type="dcterms:W3CDTF">2020-10-24T00:52:06Z</dcterms:modified>
</cp:coreProperties>
</file>