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4"/>
  </p:sldMasterIdLst>
  <p:notesMasterIdLst>
    <p:notesMasterId r:id="rId17"/>
  </p:notesMasterIdLst>
  <p:sldIdLst>
    <p:sldId id="256" r:id="rId5"/>
    <p:sldId id="257" r:id="rId6"/>
    <p:sldId id="258" r:id="rId7"/>
    <p:sldId id="259" r:id="rId8"/>
    <p:sldId id="261" r:id="rId9"/>
    <p:sldId id="262" r:id="rId10"/>
    <p:sldId id="263" r:id="rId11"/>
    <p:sldId id="264" r:id="rId12"/>
    <p:sldId id="267" r:id="rId13"/>
    <p:sldId id="260" r:id="rId14"/>
    <p:sldId id="265" r:id="rId15"/>
    <p:sldId id="266"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3692E4-7109-F76B-1A79-C1121701BDBA}" v="90" dt="2020-03-07T16:10:58.117"/>
    <p1510:client id="{01D25218-6BE2-491B-9401-CEB09AA18A08}" v="416" dt="2020-02-10T19:58:29.828"/>
    <p1510:client id="{05F3792E-F1A0-153F-0C24-1FCD77E29FE5}" v="61" dt="2020-04-18T13:56:01.644"/>
    <p1510:client id="{6B93025A-034F-083C-E659-DC60667E64AD}" v="3" dt="2020-02-10T20:03:14.620"/>
    <p1510:client id="{A2690945-72A6-0868-301F-2A06B3E8A3A7}" v="2123" dt="2020-04-13T22:05:28.958"/>
    <p1510:client id="{D94EB9E4-8B20-411C-91FB-46F8268B0CEC}" v="7" dt="2020-02-08T14:32:38.294"/>
    <p1510:client id="{EE4120A8-C8CC-4A52-9A15-4DC001AECF06}" v="5" dt="2020-03-07T14:07:24.7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b.smith.antoine" userId="S::b00475178@bryantstratton.edu::4c1855b3-c5d6-46b8-88f9-0c490a2fc5cb" providerId="AD" clId="Web-{01D25218-6BE2-491B-9401-CEB09AA18A08}"/>
    <pc:docChg chg="addSld modSld sldOrd addMainMaster delMainMaster">
      <pc:chgData name="vb.smith.antoine" userId="S::b00475178@bryantstratton.edu::4c1855b3-c5d6-46b8-88f9-0c490a2fc5cb" providerId="AD" clId="Web-{01D25218-6BE2-491B-9401-CEB09AA18A08}" dt="2020-02-10T19:58:29.828" v="416" actId="1076"/>
      <pc:docMkLst>
        <pc:docMk/>
      </pc:docMkLst>
      <pc:sldChg chg="modSp mod modClrScheme chgLayout">
        <pc:chgData name="vb.smith.antoine" userId="S::b00475178@bryantstratton.edu::4c1855b3-c5d6-46b8-88f9-0c490a2fc5cb" providerId="AD" clId="Web-{01D25218-6BE2-491B-9401-CEB09AA18A08}" dt="2020-02-10T19:08:47.601" v="339"/>
        <pc:sldMkLst>
          <pc:docMk/>
          <pc:sldMk cId="2703160882" sldId="256"/>
        </pc:sldMkLst>
        <pc:spChg chg="mod ord">
          <ac:chgData name="vb.smith.antoine" userId="S::b00475178@bryantstratton.edu::4c1855b3-c5d6-46b8-88f9-0c490a2fc5cb" providerId="AD" clId="Web-{01D25218-6BE2-491B-9401-CEB09AA18A08}" dt="2020-02-10T19:08:47.601" v="339"/>
          <ac:spMkLst>
            <pc:docMk/>
            <pc:sldMk cId="2703160882" sldId="256"/>
            <ac:spMk id="2" creationId="{D4298868-BB64-4B01-99EE-808D663D25E1}"/>
          </ac:spMkLst>
        </pc:spChg>
        <pc:spChg chg="mod ord">
          <ac:chgData name="vb.smith.antoine" userId="S::b00475178@bryantstratton.edu::4c1855b3-c5d6-46b8-88f9-0c490a2fc5cb" providerId="AD" clId="Web-{01D25218-6BE2-491B-9401-CEB09AA18A08}" dt="2020-02-10T19:08:47.601" v="339"/>
          <ac:spMkLst>
            <pc:docMk/>
            <pc:sldMk cId="2703160882" sldId="256"/>
            <ac:spMk id="3" creationId="{EA5315E1-B619-46EB-9E34-800D064B3771}"/>
          </ac:spMkLst>
        </pc:spChg>
        <pc:spChg chg="mod ord">
          <ac:chgData name="vb.smith.antoine" userId="S::b00475178@bryantstratton.edu::4c1855b3-c5d6-46b8-88f9-0c490a2fc5cb" providerId="AD" clId="Web-{01D25218-6BE2-491B-9401-CEB09AA18A08}" dt="2020-02-10T19:08:47.601" v="339"/>
          <ac:spMkLst>
            <pc:docMk/>
            <pc:sldMk cId="2703160882" sldId="256"/>
            <ac:spMk id="4" creationId="{07F9D7C9-5A29-456B-974B-363B7DDB0321}"/>
          </ac:spMkLst>
        </pc:spChg>
      </pc:sldChg>
      <pc:sldChg chg="addSp delSp modSp mod setBg modClrScheme setClrOvrMap chgLayout">
        <pc:chgData name="vb.smith.antoine" userId="S::b00475178@bryantstratton.edu::4c1855b3-c5d6-46b8-88f9-0c490a2fc5cb" providerId="AD" clId="Web-{01D25218-6BE2-491B-9401-CEB09AA18A08}" dt="2020-02-10T19:39:37.362" v="406"/>
        <pc:sldMkLst>
          <pc:docMk/>
          <pc:sldMk cId="3022246528" sldId="257"/>
        </pc:sldMkLst>
        <pc:spChg chg="mod ord">
          <ac:chgData name="vb.smith.antoine" userId="S::b00475178@bryantstratton.edu::4c1855b3-c5d6-46b8-88f9-0c490a2fc5cb" providerId="AD" clId="Web-{01D25218-6BE2-491B-9401-CEB09AA18A08}" dt="2020-02-10T19:39:37.362" v="406"/>
          <ac:spMkLst>
            <pc:docMk/>
            <pc:sldMk cId="3022246528" sldId="257"/>
            <ac:spMk id="2" creationId="{B7A66B9C-9F62-4FF6-A2DD-E25C4DB63C7B}"/>
          </ac:spMkLst>
        </pc:spChg>
        <pc:spChg chg="del mod ord">
          <ac:chgData name="vb.smith.antoine" userId="S::b00475178@bryantstratton.edu::4c1855b3-c5d6-46b8-88f9-0c490a2fc5cb" providerId="AD" clId="Web-{01D25218-6BE2-491B-9401-CEB09AA18A08}" dt="2020-02-10T19:39:37.362" v="406"/>
          <ac:spMkLst>
            <pc:docMk/>
            <pc:sldMk cId="3022246528" sldId="257"/>
            <ac:spMk id="3" creationId="{EDF945B5-9740-4B82-9B1E-E9B48CAC123D}"/>
          </ac:spMkLst>
        </pc:spChg>
        <pc:spChg chg="mod ord">
          <ac:chgData name="vb.smith.antoine" userId="S::b00475178@bryantstratton.edu::4c1855b3-c5d6-46b8-88f9-0c490a2fc5cb" providerId="AD" clId="Web-{01D25218-6BE2-491B-9401-CEB09AA18A08}" dt="2020-02-10T19:39:37.362" v="406"/>
          <ac:spMkLst>
            <pc:docMk/>
            <pc:sldMk cId="3022246528" sldId="257"/>
            <ac:spMk id="4" creationId="{7AE6A77F-00D0-4950-B785-22DB4A54F5DF}"/>
          </ac:spMkLst>
        </pc:spChg>
        <pc:spChg chg="add">
          <ac:chgData name="vb.smith.antoine" userId="S::b00475178@bryantstratton.edu::4c1855b3-c5d6-46b8-88f9-0c490a2fc5cb" providerId="AD" clId="Web-{01D25218-6BE2-491B-9401-CEB09AA18A08}" dt="2020-02-10T19:39:37.362" v="406"/>
          <ac:spMkLst>
            <pc:docMk/>
            <pc:sldMk cId="3022246528" sldId="257"/>
            <ac:spMk id="11" creationId="{4E78424C-6FD0-41F8-9CAA-5DC19C42359F}"/>
          </ac:spMkLst>
        </pc:spChg>
        <pc:spChg chg="add">
          <ac:chgData name="vb.smith.antoine" userId="S::b00475178@bryantstratton.edu::4c1855b3-c5d6-46b8-88f9-0c490a2fc5cb" providerId="AD" clId="Web-{01D25218-6BE2-491B-9401-CEB09AA18A08}" dt="2020-02-10T19:39:37.362" v="406"/>
          <ac:spMkLst>
            <pc:docMk/>
            <pc:sldMk cId="3022246528" sldId="257"/>
            <ac:spMk id="13" creationId="{DD136760-57DC-4301-8BEA-B71AD2D13905}"/>
          </ac:spMkLst>
        </pc:spChg>
        <pc:spChg chg="add">
          <ac:chgData name="vb.smith.antoine" userId="S::b00475178@bryantstratton.edu::4c1855b3-c5d6-46b8-88f9-0c490a2fc5cb" providerId="AD" clId="Web-{01D25218-6BE2-491B-9401-CEB09AA18A08}" dt="2020-02-10T19:39:37.362" v="406"/>
          <ac:spMkLst>
            <pc:docMk/>
            <pc:sldMk cId="3022246528" sldId="257"/>
            <ac:spMk id="15" creationId="{BDC58DEA-1307-4F44-AD47-E613D8B76A89}"/>
          </ac:spMkLst>
        </pc:spChg>
        <pc:spChg chg="add">
          <ac:chgData name="vb.smith.antoine" userId="S::b00475178@bryantstratton.edu::4c1855b3-c5d6-46b8-88f9-0c490a2fc5cb" providerId="AD" clId="Web-{01D25218-6BE2-491B-9401-CEB09AA18A08}" dt="2020-02-10T19:39:37.362" v="406"/>
          <ac:spMkLst>
            <pc:docMk/>
            <pc:sldMk cId="3022246528" sldId="257"/>
            <ac:spMk id="17" creationId="{C99B912D-1E4B-42AF-A2BE-CFEFEC916EE7}"/>
          </ac:spMkLst>
        </pc:spChg>
        <pc:graphicFrameChg chg="add">
          <ac:chgData name="vb.smith.antoine" userId="S::b00475178@bryantstratton.edu::4c1855b3-c5d6-46b8-88f9-0c490a2fc5cb" providerId="AD" clId="Web-{01D25218-6BE2-491B-9401-CEB09AA18A08}" dt="2020-02-10T19:39:37.362" v="406"/>
          <ac:graphicFrameMkLst>
            <pc:docMk/>
            <pc:sldMk cId="3022246528" sldId="257"/>
            <ac:graphicFrameMk id="6" creationId="{D04AA182-47C7-4EF4-B267-01643A6FFED0}"/>
          </ac:graphicFrameMkLst>
        </pc:graphicFrameChg>
      </pc:sldChg>
      <pc:sldChg chg="addSp delSp modSp new mod setBg modClrScheme setClrOvrMap chgLayout">
        <pc:chgData name="vb.smith.antoine" userId="S::b00475178@bryantstratton.edu::4c1855b3-c5d6-46b8-88f9-0c490a2fc5cb" providerId="AD" clId="Web-{01D25218-6BE2-491B-9401-CEB09AA18A08}" dt="2020-02-10T19:39:19.252" v="405"/>
        <pc:sldMkLst>
          <pc:docMk/>
          <pc:sldMk cId="4257454446" sldId="258"/>
        </pc:sldMkLst>
        <pc:spChg chg="mod ord">
          <ac:chgData name="vb.smith.antoine" userId="S::b00475178@bryantstratton.edu::4c1855b3-c5d6-46b8-88f9-0c490a2fc5cb" providerId="AD" clId="Web-{01D25218-6BE2-491B-9401-CEB09AA18A08}" dt="2020-02-10T19:39:19.252" v="405"/>
          <ac:spMkLst>
            <pc:docMk/>
            <pc:sldMk cId="4257454446" sldId="258"/>
            <ac:spMk id="2" creationId="{C292F101-8126-4742-B30F-97D719B02EA6}"/>
          </ac:spMkLst>
        </pc:spChg>
        <pc:spChg chg="del mod ord">
          <ac:chgData name="vb.smith.antoine" userId="S::b00475178@bryantstratton.edu::4c1855b3-c5d6-46b8-88f9-0c490a2fc5cb" providerId="AD" clId="Web-{01D25218-6BE2-491B-9401-CEB09AA18A08}" dt="2020-02-10T19:39:19.252" v="405"/>
          <ac:spMkLst>
            <pc:docMk/>
            <pc:sldMk cId="4257454446" sldId="258"/>
            <ac:spMk id="3" creationId="{71346BBA-8E45-41D6-A3A2-AF77A8120BB8}"/>
          </ac:spMkLst>
        </pc:spChg>
        <pc:spChg chg="mod ord">
          <ac:chgData name="vb.smith.antoine" userId="S::b00475178@bryantstratton.edu::4c1855b3-c5d6-46b8-88f9-0c490a2fc5cb" providerId="AD" clId="Web-{01D25218-6BE2-491B-9401-CEB09AA18A08}" dt="2020-02-10T19:39:19.252" v="405"/>
          <ac:spMkLst>
            <pc:docMk/>
            <pc:sldMk cId="4257454446" sldId="258"/>
            <ac:spMk id="4" creationId="{E3F84983-DEEA-411E-95B8-BD376A7045EF}"/>
          </ac:spMkLst>
        </pc:spChg>
        <pc:spChg chg="add">
          <ac:chgData name="vb.smith.antoine" userId="S::b00475178@bryantstratton.edu::4c1855b3-c5d6-46b8-88f9-0c490a2fc5cb" providerId="AD" clId="Web-{01D25218-6BE2-491B-9401-CEB09AA18A08}" dt="2020-02-10T19:39:19.252" v="405"/>
          <ac:spMkLst>
            <pc:docMk/>
            <pc:sldMk cId="4257454446" sldId="258"/>
            <ac:spMk id="11" creationId="{4E78424C-6FD0-41F8-9CAA-5DC19C42359F}"/>
          </ac:spMkLst>
        </pc:spChg>
        <pc:spChg chg="add">
          <ac:chgData name="vb.smith.antoine" userId="S::b00475178@bryantstratton.edu::4c1855b3-c5d6-46b8-88f9-0c490a2fc5cb" providerId="AD" clId="Web-{01D25218-6BE2-491B-9401-CEB09AA18A08}" dt="2020-02-10T19:39:19.252" v="405"/>
          <ac:spMkLst>
            <pc:docMk/>
            <pc:sldMk cId="4257454446" sldId="258"/>
            <ac:spMk id="13" creationId="{DD136760-57DC-4301-8BEA-B71AD2D13905}"/>
          </ac:spMkLst>
        </pc:spChg>
        <pc:spChg chg="add">
          <ac:chgData name="vb.smith.antoine" userId="S::b00475178@bryantstratton.edu::4c1855b3-c5d6-46b8-88f9-0c490a2fc5cb" providerId="AD" clId="Web-{01D25218-6BE2-491B-9401-CEB09AA18A08}" dt="2020-02-10T19:39:19.252" v="405"/>
          <ac:spMkLst>
            <pc:docMk/>
            <pc:sldMk cId="4257454446" sldId="258"/>
            <ac:spMk id="15" creationId="{BDC58DEA-1307-4F44-AD47-E613D8B76A89}"/>
          </ac:spMkLst>
        </pc:spChg>
        <pc:spChg chg="add">
          <ac:chgData name="vb.smith.antoine" userId="S::b00475178@bryantstratton.edu::4c1855b3-c5d6-46b8-88f9-0c490a2fc5cb" providerId="AD" clId="Web-{01D25218-6BE2-491B-9401-CEB09AA18A08}" dt="2020-02-10T19:39:19.252" v="405"/>
          <ac:spMkLst>
            <pc:docMk/>
            <pc:sldMk cId="4257454446" sldId="258"/>
            <ac:spMk id="17" creationId="{C99B912D-1E4B-42AF-A2BE-CFEFEC916EE7}"/>
          </ac:spMkLst>
        </pc:spChg>
        <pc:graphicFrameChg chg="add">
          <ac:chgData name="vb.smith.antoine" userId="S::b00475178@bryantstratton.edu::4c1855b3-c5d6-46b8-88f9-0c490a2fc5cb" providerId="AD" clId="Web-{01D25218-6BE2-491B-9401-CEB09AA18A08}" dt="2020-02-10T19:39:19.252" v="405"/>
          <ac:graphicFrameMkLst>
            <pc:docMk/>
            <pc:sldMk cId="4257454446" sldId="258"/>
            <ac:graphicFrameMk id="6" creationId="{BC1F28F8-FFD8-4BE6-8AC3-9C245334A61F}"/>
          </ac:graphicFrameMkLst>
        </pc:graphicFrameChg>
      </pc:sldChg>
      <pc:sldChg chg="addSp delSp modSp new mod setBg modClrScheme setClrOvrMap chgLayout">
        <pc:chgData name="vb.smith.antoine" userId="S::b00475178@bryantstratton.edu::4c1855b3-c5d6-46b8-88f9-0c490a2fc5cb" providerId="AD" clId="Web-{01D25218-6BE2-491B-9401-CEB09AA18A08}" dt="2020-02-10T19:35:47.062" v="386"/>
        <pc:sldMkLst>
          <pc:docMk/>
          <pc:sldMk cId="2961451938" sldId="259"/>
        </pc:sldMkLst>
        <pc:spChg chg="mod ord">
          <ac:chgData name="vb.smith.antoine" userId="S::b00475178@bryantstratton.edu::4c1855b3-c5d6-46b8-88f9-0c490a2fc5cb" providerId="AD" clId="Web-{01D25218-6BE2-491B-9401-CEB09AA18A08}" dt="2020-02-10T19:35:47.062" v="386"/>
          <ac:spMkLst>
            <pc:docMk/>
            <pc:sldMk cId="2961451938" sldId="259"/>
            <ac:spMk id="2" creationId="{74CA6BBE-11D5-4485-BA60-52CE6B436BDB}"/>
          </ac:spMkLst>
        </pc:spChg>
        <pc:spChg chg="add del mod ord">
          <ac:chgData name="vb.smith.antoine" userId="S::b00475178@bryantstratton.edu::4c1855b3-c5d6-46b8-88f9-0c490a2fc5cb" providerId="AD" clId="Web-{01D25218-6BE2-491B-9401-CEB09AA18A08}" dt="2020-02-10T19:35:47.062" v="386"/>
          <ac:spMkLst>
            <pc:docMk/>
            <pc:sldMk cId="2961451938" sldId="259"/>
            <ac:spMk id="3" creationId="{EA11A4ED-4A44-49CF-9539-757DFF61A5D6}"/>
          </ac:spMkLst>
        </pc:spChg>
        <pc:spChg chg="mod ord">
          <ac:chgData name="vb.smith.antoine" userId="S::b00475178@bryantstratton.edu::4c1855b3-c5d6-46b8-88f9-0c490a2fc5cb" providerId="AD" clId="Web-{01D25218-6BE2-491B-9401-CEB09AA18A08}" dt="2020-02-10T19:35:47.062" v="386"/>
          <ac:spMkLst>
            <pc:docMk/>
            <pc:sldMk cId="2961451938" sldId="259"/>
            <ac:spMk id="4" creationId="{808EC6C5-D514-47DC-B5C7-B59BF25B7DD0}"/>
          </ac:spMkLst>
        </pc:spChg>
        <pc:spChg chg="add">
          <ac:chgData name="vb.smith.antoine" userId="S::b00475178@bryantstratton.edu::4c1855b3-c5d6-46b8-88f9-0c490a2fc5cb" providerId="AD" clId="Web-{01D25218-6BE2-491B-9401-CEB09AA18A08}" dt="2020-02-10T19:35:47.062" v="386"/>
          <ac:spMkLst>
            <pc:docMk/>
            <pc:sldMk cId="2961451938" sldId="259"/>
            <ac:spMk id="7" creationId="{4E78424C-6FD0-41F8-9CAA-5DC19C42359F}"/>
          </ac:spMkLst>
        </pc:spChg>
        <pc:spChg chg="add">
          <ac:chgData name="vb.smith.antoine" userId="S::b00475178@bryantstratton.edu::4c1855b3-c5d6-46b8-88f9-0c490a2fc5cb" providerId="AD" clId="Web-{01D25218-6BE2-491B-9401-CEB09AA18A08}" dt="2020-02-10T19:35:47.062" v="386"/>
          <ac:spMkLst>
            <pc:docMk/>
            <pc:sldMk cId="2961451938" sldId="259"/>
            <ac:spMk id="8" creationId="{DD136760-57DC-4301-8BEA-B71AD2D13905}"/>
          </ac:spMkLst>
        </pc:spChg>
        <pc:spChg chg="add">
          <ac:chgData name="vb.smith.antoine" userId="S::b00475178@bryantstratton.edu::4c1855b3-c5d6-46b8-88f9-0c490a2fc5cb" providerId="AD" clId="Web-{01D25218-6BE2-491B-9401-CEB09AA18A08}" dt="2020-02-10T19:35:47.062" v="386"/>
          <ac:spMkLst>
            <pc:docMk/>
            <pc:sldMk cId="2961451938" sldId="259"/>
            <ac:spMk id="9" creationId="{BDC58DEA-1307-4F44-AD47-E613D8B76A89}"/>
          </ac:spMkLst>
        </pc:spChg>
        <pc:spChg chg="add">
          <ac:chgData name="vb.smith.antoine" userId="S::b00475178@bryantstratton.edu::4c1855b3-c5d6-46b8-88f9-0c490a2fc5cb" providerId="AD" clId="Web-{01D25218-6BE2-491B-9401-CEB09AA18A08}" dt="2020-02-10T19:35:47.062" v="386"/>
          <ac:spMkLst>
            <pc:docMk/>
            <pc:sldMk cId="2961451938" sldId="259"/>
            <ac:spMk id="10" creationId="{C99B912D-1E4B-42AF-A2BE-CFEFEC916EE7}"/>
          </ac:spMkLst>
        </pc:spChg>
        <pc:spChg chg="add del">
          <ac:chgData name="vb.smith.antoine" userId="S::b00475178@bryantstratton.edu::4c1855b3-c5d6-46b8-88f9-0c490a2fc5cb" providerId="AD" clId="Web-{01D25218-6BE2-491B-9401-CEB09AA18A08}" dt="2020-02-10T19:17:36.997" v="385"/>
          <ac:spMkLst>
            <pc:docMk/>
            <pc:sldMk cId="2961451938" sldId="259"/>
            <ac:spMk id="11" creationId="{F747F1B4-B831-4277-8AB0-32767F7EB7BF}"/>
          </ac:spMkLst>
        </pc:spChg>
        <pc:spChg chg="add del">
          <ac:chgData name="vb.smith.antoine" userId="S::b00475178@bryantstratton.edu::4c1855b3-c5d6-46b8-88f9-0c490a2fc5cb" providerId="AD" clId="Web-{01D25218-6BE2-491B-9401-CEB09AA18A08}" dt="2020-02-10T19:17:36.997" v="385"/>
          <ac:spMkLst>
            <pc:docMk/>
            <pc:sldMk cId="2961451938" sldId="259"/>
            <ac:spMk id="13" creationId="{D80CFA21-AB7C-4BEB-9BFF-05764FBBF3C6}"/>
          </ac:spMkLst>
        </pc:spChg>
        <pc:spChg chg="add del">
          <ac:chgData name="vb.smith.antoine" userId="S::b00475178@bryantstratton.edu::4c1855b3-c5d6-46b8-88f9-0c490a2fc5cb" providerId="AD" clId="Web-{01D25218-6BE2-491B-9401-CEB09AA18A08}" dt="2020-02-10T19:17:36.997" v="385"/>
          <ac:spMkLst>
            <pc:docMk/>
            <pc:sldMk cId="2961451938" sldId="259"/>
            <ac:spMk id="15" creationId="{12F7E335-851A-4CAE-B09F-E657819D4600}"/>
          </ac:spMkLst>
        </pc:spChg>
        <pc:spChg chg="add del">
          <ac:chgData name="vb.smith.antoine" userId="S::b00475178@bryantstratton.edu::4c1855b3-c5d6-46b8-88f9-0c490a2fc5cb" providerId="AD" clId="Web-{01D25218-6BE2-491B-9401-CEB09AA18A08}" dt="2020-02-10T19:17:36.997" v="385"/>
          <ac:spMkLst>
            <pc:docMk/>
            <pc:sldMk cId="2961451938" sldId="259"/>
            <ac:spMk id="17" creationId="{10B541F0-7F6E-402E-84D8-CF96EACA5FBC}"/>
          </ac:spMkLst>
        </pc:spChg>
        <pc:graphicFrameChg chg="add del">
          <ac:chgData name="vb.smith.antoine" userId="S::b00475178@bryantstratton.edu::4c1855b3-c5d6-46b8-88f9-0c490a2fc5cb" providerId="AD" clId="Web-{01D25218-6BE2-491B-9401-CEB09AA18A08}" dt="2020-02-10T19:17:36.997" v="385"/>
          <ac:graphicFrameMkLst>
            <pc:docMk/>
            <pc:sldMk cId="2961451938" sldId="259"/>
            <ac:graphicFrameMk id="6" creationId="{20560F3C-0D46-4D09-B447-CC5B741E5BFB}"/>
          </ac:graphicFrameMkLst>
        </pc:graphicFrameChg>
        <pc:graphicFrameChg chg="add">
          <ac:chgData name="vb.smith.antoine" userId="S::b00475178@bryantstratton.edu::4c1855b3-c5d6-46b8-88f9-0c490a2fc5cb" providerId="AD" clId="Web-{01D25218-6BE2-491B-9401-CEB09AA18A08}" dt="2020-02-10T19:35:47.062" v="386"/>
          <ac:graphicFrameMkLst>
            <pc:docMk/>
            <pc:sldMk cId="2961451938" sldId="259"/>
            <ac:graphicFrameMk id="12" creationId="{B4A188E2-089F-487B-98A7-CB15B0C184D1}"/>
          </ac:graphicFrameMkLst>
        </pc:graphicFrameChg>
      </pc:sldChg>
      <pc:sldChg chg="addSp delSp modSp new">
        <pc:chgData name="vb.smith.antoine" userId="S::b00475178@bryantstratton.edu::4c1855b3-c5d6-46b8-88f9-0c490a2fc5cb" providerId="AD" clId="Web-{01D25218-6BE2-491B-9401-CEB09AA18A08}" dt="2020-02-10T19:58:29.828" v="416" actId="1076"/>
        <pc:sldMkLst>
          <pc:docMk/>
          <pc:sldMk cId="641683793" sldId="260"/>
        </pc:sldMkLst>
        <pc:spChg chg="mod">
          <ac:chgData name="vb.smith.antoine" userId="S::b00475178@bryantstratton.edu::4c1855b3-c5d6-46b8-88f9-0c490a2fc5cb" providerId="AD" clId="Web-{01D25218-6BE2-491B-9401-CEB09AA18A08}" dt="2020-02-10T19:36:43.844" v="397" actId="20577"/>
          <ac:spMkLst>
            <pc:docMk/>
            <pc:sldMk cId="641683793" sldId="260"/>
            <ac:spMk id="2" creationId="{3D7F17C2-BF42-4969-B462-389E896D663B}"/>
          </ac:spMkLst>
        </pc:spChg>
        <pc:spChg chg="del">
          <ac:chgData name="vb.smith.antoine" userId="S::b00475178@bryantstratton.edu::4c1855b3-c5d6-46b8-88f9-0c490a2fc5cb" providerId="AD" clId="Web-{01D25218-6BE2-491B-9401-CEB09AA18A08}" dt="2020-02-10T19:37:05.094" v="398"/>
          <ac:spMkLst>
            <pc:docMk/>
            <pc:sldMk cId="641683793" sldId="260"/>
            <ac:spMk id="3" creationId="{554761CB-789A-4AAB-8F51-45AA6BAC72A7}"/>
          </ac:spMkLst>
        </pc:spChg>
        <pc:spChg chg="add mod">
          <ac:chgData name="vb.smith.antoine" userId="S::b00475178@bryantstratton.edu::4c1855b3-c5d6-46b8-88f9-0c490a2fc5cb" providerId="AD" clId="Web-{01D25218-6BE2-491B-9401-CEB09AA18A08}" dt="2020-02-10T19:37:50.360" v="401" actId="1076"/>
          <ac:spMkLst>
            <pc:docMk/>
            <pc:sldMk cId="641683793" sldId="260"/>
            <ac:spMk id="6" creationId="{22712D34-0EC0-479C-A1B5-5F06985E5959}"/>
          </ac:spMkLst>
        </pc:spChg>
        <pc:graphicFrameChg chg="add mod modGraphic">
          <ac:chgData name="vb.smith.antoine" userId="S::b00475178@bryantstratton.edu::4c1855b3-c5d6-46b8-88f9-0c490a2fc5cb" providerId="AD" clId="Web-{01D25218-6BE2-491B-9401-CEB09AA18A08}" dt="2020-02-10T19:38:11.908" v="404" actId="1076"/>
          <ac:graphicFrameMkLst>
            <pc:docMk/>
            <pc:sldMk cId="641683793" sldId="260"/>
            <ac:graphicFrameMk id="8" creationId="{1F7223D0-9835-4E28-91FD-1033B786097F}"/>
          </ac:graphicFrameMkLst>
        </pc:graphicFrameChg>
        <pc:picChg chg="add mod ord">
          <ac:chgData name="vb.smith.antoine" userId="S::b00475178@bryantstratton.edu::4c1855b3-c5d6-46b8-88f9-0c490a2fc5cb" providerId="AD" clId="Web-{01D25218-6BE2-491B-9401-CEB09AA18A08}" dt="2020-02-10T19:58:29.828" v="416" actId="1076"/>
          <ac:picMkLst>
            <pc:docMk/>
            <pc:sldMk cId="641683793" sldId="260"/>
            <ac:picMk id="4" creationId="{5B453FE3-5E94-4EC3-8169-0BF3DDF88C35}"/>
          </ac:picMkLst>
        </pc:picChg>
      </pc:sldChg>
      <pc:sldChg chg="modSp new ord">
        <pc:chgData name="vb.smith.antoine" userId="S::b00475178@bryantstratton.edu::4c1855b3-c5d6-46b8-88f9-0c490a2fc5cb" providerId="AD" clId="Web-{01D25218-6BE2-491B-9401-CEB09AA18A08}" dt="2020-02-10T19:40:56.206" v="414" actId="20577"/>
        <pc:sldMkLst>
          <pc:docMk/>
          <pc:sldMk cId="3673837131" sldId="261"/>
        </pc:sldMkLst>
        <pc:spChg chg="mod">
          <ac:chgData name="vb.smith.antoine" userId="S::b00475178@bryantstratton.edu::4c1855b3-c5d6-46b8-88f9-0c490a2fc5cb" providerId="AD" clId="Web-{01D25218-6BE2-491B-9401-CEB09AA18A08}" dt="2020-02-10T19:40:56.206" v="414" actId="20577"/>
          <ac:spMkLst>
            <pc:docMk/>
            <pc:sldMk cId="3673837131" sldId="261"/>
            <ac:spMk id="2" creationId="{0F1ADD67-5F87-4FF9-920D-69DC6A674337}"/>
          </ac:spMkLst>
        </pc:spChg>
      </pc:sldChg>
      <pc:sldMasterChg chg="del delSldLayout">
        <pc:chgData name="vb.smith.antoine" userId="S::b00475178@bryantstratton.edu::4c1855b3-c5d6-46b8-88f9-0c490a2fc5cb" providerId="AD" clId="Web-{01D25218-6BE2-491B-9401-CEB09AA18A08}" dt="2020-02-10T19:08:47.601" v="339"/>
        <pc:sldMasterMkLst>
          <pc:docMk/>
          <pc:sldMasterMk cId="677707083" sldId="2147483660"/>
        </pc:sldMasterMkLst>
        <pc:sldLayoutChg chg="del">
          <pc:chgData name="vb.smith.antoine" userId="S::b00475178@bryantstratton.edu::4c1855b3-c5d6-46b8-88f9-0c490a2fc5cb" providerId="AD" clId="Web-{01D25218-6BE2-491B-9401-CEB09AA18A08}" dt="2020-02-10T19:08:47.601" v="339"/>
          <pc:sldLayoutMkLst>
            <pc:docMk/>
            <pc:sldMasterMk cId="677707083" sldId="2147483660"/>
            <pc:sldLayoutMk cId="3998861297" sldId="2147483661"/>
          </pc:sldLayoutMkLst>
        </pc:sldLayoutChg>
        <pc:sldLayoutChg chg="del">
          <pc:chgData name="vb.smith.antoine" userId="S::b00475178@bryantstratton.edu::4c1855b3-c5d6-46b8-88f9-0c490a2fc5cb" providerId="AD" clId="Web-{01D25218-6BE2-491B-9401-CEB09AA18A08}" dt="2020-02-10T19:08:47.601" v="339"/>
          <pc:sldLayoutMkLst>
            <pc:docMk/>
            <pc:sldMasterMk cId="677707083" sldId="2147483660"/>
            <pc:sldLayoutMk cId="1089462862" sldId="2147483662"/>
          </pc:sldLayoutMkLst>
        </pc:sldLayoutChg>
        <pc:sldLayoutChg chg="del">
          <pc:chgData name="vb.smith.antoine" userId="S::b00475178@bryantstratton.edu::4c1855b3-c5d6-46b8-88f9-0c490a2fc5cb" providerId="AD" clId="Web-{01D25218-6BE2-491B-9401-CEB09AA18A08}" dt="2020-02-10T19:08:47.601" v="339"/>
          <pc:sldLayoutMkLst>
            <pc:docMk/>
            <pc:sldMasterMk cId="677707083" sldId="2147483660"/>
            <pc:sldLayoutMk cId="722437739" sldId="2147483663"/>
          </pc:sldLayoutMkLst>
        </pc:sldLayoutChg>
        <pc:sldLayoutChg chg="del">
          <pc:chgData name="vb.smith.antoine" userId="S::b00475178@bryantstratton.edu::4c1855b3-c5d6-46b8-88f9-0c490a2fc5cb" providerId="AD" clId="Web-{01D25218-6BE2-491B-9401-CEB09AA18A08}" dt="2020-02-10T19:08:47.601" v="339"/>
          <pc:sldLayoutMkLst>
            <pc:docMk/>
            <pc:sldMasterMk cId="677707083" sldId="2147483660"/>
            <pc:sldLayoutMk cId="3038621092" sldId="2147483664"/>
          </pc:sldLayoutMkLst>
        </pc:sldLayoutChg>
        <pc:sldLayoutChg chg="del">
          <pc:chgData name="vb.smith.antoine" userId="S::b00475178@bryantstratton.edu::4c1855b3-c5d6-46b8-88f9-0c490a2fc5cb" providerId="AD" clId="Web-{01D25218-6BE2-491B-9401-CEB09AA18A08}" dt="2020-02-10T19:08:47.601" v="339"/>
          <pc:sldLayoutMkLst>
            <pc:docMk/>
            <pc:sldMasterMk cId="677707083" sldId="2147483660"/>
            <pc:sldLayoutMk cId="3059472748" sldId="2147483665"/>
          </pc:sldLayoutMkLst>
        </pc:sldLayoutChg>
        <pc:sldLayoutChg chg="del">
          <pc:chgData name="vb.smith.antoine" userId="S::b00475178@bryantstratton.edu::4c1855b3-c5d6-46b8-88f9-0c490a2fc5cb" providerId="AD" clId="Web-{01D25218-6BE2-491B-9401-CEB09AA18A08}" dt="2020-02-10T19:08:47.601" v="339"/>
          <pc:sldLayoutMkLst>
            <pc:docMk/>
            <pc:sldMasterMk cId="677707083" sldId="2147483660"/>
            <pc:sldLayoutMk cId="3153109907" sldId="2147483666"/>
          </pc:sldLayoutMkLst>
        </pc:sldLayoutChg>
        <pc:sldLayoutChg chg="del">
          <pc:chgData name="vb.smith.antoine" userId="S::b00475178@bryantstratton.edu::4c1855b3-c5d6-46b8-88f9-0c490a2fc5cb" providerId="AD" clId="Web-{01D25218-6BE2-491B-9401-CEB09AA18A08}" dt="2020-02-10T19:08:47.601" v="339"/>
          <pc:sldLayoutMkLst>
            <pc:docMk/>
            <pc:sldMasterMk cId="677707083" sldId="2147483660"/>
            <pc:sldLayoutMk cId="2253302798" sldId="2147483667"/>
          </pc:sldLayoutMkLst>
        </pc:sldLayoutChg>
        <pc:sldLayoutChg chg="del">
          <pc:chgData name="vb.smith.antoine" userId="S::b00475178@bryantstratton.edu::4c1855b3-c5d6-46b8-88f9-0c490a2fc5cb" providerId="AD" clId="Web-{01D25218-6BE2-491B-9401-CEB09AA18A08}" dt="2020-02-10T19:08:47.601" v="339"/>
          <pc:sldLayoutMkLst>
            <pc:docMk/>
            <pc:sldMasterMk cId="677707083" sldId="2147483660"/>
            <pc:sldLayoutMk cId="736452677" sldId="2147483668"/>
          </pc:sldLayoutMkLst>
        </pc:sldLayoutChg>
        <pc:sldLayoutChg chg="del">
          <pc:chgData name="vb.smith.antoine" userId="S::b00475178@bryantstratton.edu::4c1855b3-c5d6-46b8-88f9-0c490a2fc5cb" providerId="AD" clId="Web-{01D25218-6BE2-491B-9401-CEB09AA18A08}" dt="2020-02-10T19:08:47.601" v="339"/>
          <pc:sldLayoutMkLst>
            <pc:docMk/>
            <pc:sldMasterMk cId="677707083" sldId="2147483660"/>
            <pc:sldLayoutMk cId="1000607575" sldId="2147483669"/>
          </pc:sldLayoutMkLst>
        </pc:sldLayoutChg>
        <pc:sldLayoutChg chg="del">
          <pc:chgData name="vb.smith.antoine" userId="S::b00475178@bryantstratton.edu::4c1855b3-c5d6-46b8-88f9-0c490a2fc5cb" providerId="AD" clId="Web-{01D25218-6BE2-491B-9401-CEB09AA18A08}" dt="2020-02-10T19:08:47.601" v="339"/>
          <pc:sldLayoutMkLst>
            <pc:docMk/>
            <pc:sldMasterMk cId="677707083" sldId="2147483660"/>
            <pc:sldLayoutMk cId="2435711286" sldId="2147483670"/>
          </pc:sldLayoutMkLst>
        </pc:sldLayoutChg>
        <pc:sldLayoutChg chg="del">
          <pc:chgData name="vb.smith.antoine" userId="S::b00475178@bryantstratton.edu::4c1855b3-c5d6-46b8-88f9-0c490a2fc5cb" providerId="AD" clId="Web-{01D25218-6BE2-491B-9401-CEB09AA18A08}" dt="2020-02-10T19:08:47.601" v="339"/>
          <pc:sldLayoutMkLst>
            <pc:docMk/>
            <pc:sldMasterMk cId="677707083" sldId="2147483660"/>
            <pc:sldLayoutMk cId="1940612613" sldId="2147483671"/>
          </pc:sldLayoutMkLst>
        </pc:sldLayoutChg>
        <pc:sldLayoutChg chg="del">
          <pc:chgData name="vb.smith.antoine" userId="S::b00475178@bryantstratton.edu::4c1855b3-c5d6-46b8-88f9-0c490a2fc5cb" providerId="AD" clId="Web-{01D25218-6BE2-491B-9401-CEB09AA18A08}" dt="2020-02-10T19:08:47.601" v="339"/>
          <pc:sldLayoutMkLst>
            <pc:docMk/>
            <pc:sldMasterMk cId="677707083" sldId="2147483660"/>
            <pc:sldLayoutMk cId="1618822589" sldId="2147483672"/>
          </pc:sldLayoutMkLst>
        </pc:sldLayoutChg>
        <pc:sldLayoutChg chg="del">
          <pc:chgData name="vb.smith.antoine" userId="S::b00475178@bryantstratton.edu::4c1855b3-c5d6-46b8-88f9-0c490a2fc5cb" providerId="AD" clId="Web-{01D25218-6BE2-491B-9401-CEB09AA18A08}" dt="2020-02-10T19:08:47.601" v="339"/>
          <pc:sldLayoutMkLst>
            <pc:docMk/>
            <pc:sldMasterMk cId="677707083" sldId="2147483660"/>
            <pc:sldLayoutMk cId="3814832906" sldId="2147483673"/>
          </pc:sldLayoutMkLst>
        </pc:sldLayoutChg>
        <pc:sldLayoutChg chg="del">
          <pc:chgData name="vb.smith.antoine" userId="S::b00475178@bryantstratton.edu::4c1855b3-c5d6-46b8-88f9-0c490a2fc5cb" providerId="AD" clId="Web-{01D25218-6BE2-491B-9401-CEB09AA18A08}" dt="2020-02-10T19:08:47.601" v="339"/>
          <pc:sldLayoutMkLst>
            <pc:docMk/>
            <pc:sldMasterMk cId="677707083" sldId="2147483660"/>
            <pc:sldLayoutMk cId="3265064369" sldId="2147483674"/>
          </pc:sldLayoutMkLst>
        </pc:sldLayoutChg>
        <pc:sldLayoutChg chg="del">
          <pc:chgData name="vb.smith.antoine" userId="S::b00475178@bryantstratton.edu::4c1855b3-c5d6-46b8-88f9-0c490a2fc5cb" providerId="AD" clId="Web-{01D25218-6BE2-491B-9401-CEB09AA18A08}" dt="2020-02-10T19:08:47.601" v="339"/>
          <pc:sldLayoutMkLst>
            <pc:docMk/>
            <pc:sldMasterMk cId="677707083" sldId="2147483660"/>
            <pc:sldLayoutMk cId="2897972367" sldId="2147483675"/>
          </pc:sldLayoutMkLst>
        </pc:sldLayoutChg>
        <pc:sldLayoutChg chg="del">
          <pc:chgData name="vb.smith.antoine" userId="S::b00475178@bryantstratton.edu::4c1855b3-c5d6-46b8-88f9-0c490a2fc5cb" providerId="AD" clId="Web-{01D25218-6BE2-491B-9401-CEB09AA18A08}" dt="2020-02-10T19:08:47.601" v="339"/>
          <pc:sldLayoutMkLst>
            <pc:docMk/>
            <pc:sldMasterMk cId="677707083" sldId="2147483660"/>
            <pc:sldLayoutMk cId="2254533495" sldId="2147483676"/>
          </pc:sldLayoutMkLst>
        </pc:sldLayoutChg>
        <pc:sldLayoutChg chg="del">
          <pc:chgData name="vb.smith.antoine" userId="S::b00475178@bryantstratton.edu::4c1855b3-c5d6-46b8-88f9-0c490a2fc5cb" providerId="AD" clId="Web-{01D25218-6BE2-491B-9401-CEB09AA18A08}" dt="2020-02-10T19:08:47.601" v="339"/>
          <pc:sldLayoutMkLst>
            <pc:docMk/>
            <pc:sldMasterMk cId="677707083" sldId="2147483660"/>
            <pc:sldLayoutMk cId="1857085082" sldId="2147483677"/>
          </pc:sldLayoutMkLst>
        </pc:sldLayoutChg>
      </pc:sldMasterChg>
      <pc:sldMasterChg chg="add addSldLayout modSldLayout">
        <pc:chgData name="vb.smith.antoine" userId="S::b00475178@bryantstratton.edu::4c1855b3-c5d6-46b8-88f9-0c490a2fc5cb" providerId="AD" clId="Web-{01D25218-6BE2-491B-9401-CEB09AA18A08}" dt="2020-02-10T19:08:47.601" v="339"/>
        <pc:sldMasterMkLst>
          <pc:docMk/>
          <pc:sldMasterMk cId="1616521219" sldId="2147483678"/>
        </pc:sldMasterMkLst>
        <pc:sldLayoutChg chg="add mod replId">
          <pc:chgData name="vb.smith.antoine" userId="S::b00475178@bryantstratton.edu::4c1855b3-c5d6-46b8-88f9-0c490a2fc5cb" providerId="AD" clId="Web-{01D25218-6BE2-491B-9401-CEB09AA18A08}" dt="2020-02-10T19:08:47.601" v="339"/>
          <pc:sldLayoutMkLst>
            <pc:docMk/>
            <pc:sldMasterMk cId="1616521219" sldId="2147483678"/>
            <pc:sldLayoutMk cId="2302909571" sldId="2147483679"/>
          </pc:sldLayoutMkLst>
        </pc:sldLayoutChg>
        <pc:sldLayoutChg chg="add mod replId">
          <pc:chgData name="vb.smith.antoine" userId="S::b00475178@bryantstratton.edu::4c1855b3-c5d6-46b8-88f9-0c490a2fc5cb" providerId="AD" clId="Web-{01D25218-6BE2-491B-9401-CEB09AA18A08}" dt="2020-02-10T19:08:47.601" v="339"/>
          <pc:sldLayoutMkLst>
            <pc:docMk/>
            <pc:sldMasterMk cId="1616521219" sldId="2147483678"/>
            <pc:sldLayoutMk cId="2991311170" sldId="2147483680"/>
          </pc:sldLayoutMkLst>
        </pc:sldLayoutChg>
        <pc:sldLayoutChg chg="add mod replId">
          <pc:chgData name="vb.smith.antoine" userId="S::b00475178@bryantstratton.edu::4c1855b3-c5d6-46b8-88f9-0c490a2fc5cb" providerId="AD" clId="Web-{01D25218-6BE2-491B-9401-CEB09AA18A08}" dt="2020-02-10T19:08:47.601" v="339"/>
          <pc:sldLayoutMkLst>
            <pc:docMk/>
            <pc:sldMasterMk cId="1616521219" sldId="2147483678"/>
            <pc:sldLayoutMk cId="279285805" sldId="2147483681"/>
          </pc:sldLayoutMkLst>
        </pc:sldLayoutChg>
        <pc:sldLayoutChg chg="add mod replId">
          <pc:chgData name="vb.smith.antoine" userId="S::b00475178@bryantstratton.edu::4c1855b3-c5d6-46b8-88f9-0c490a2fc5cb" providerId="AD" clId="Web-{01D25218-6BE2-491B-9401-CEB09AA18A08}" dt="2020-02-10T19:08:47.601" v="339"/>
          <pc:sldLayoutMkLst>
            <pc:docMk/>
            <pc:sldMasterMk cId="1616521219" sldId="2147483678"/>
            <pc:sldLayoutMk cId="1493167585" sldId="2147483682"/>
          </pc:sldLayoutMkLst>
        </pc:sldLayoutChg>
        <pc:sldLayoutChg chg="add mod replId">
          <pc:chgData name="vb.smith.antoine" userId="S::b00475178@bryantstratton.edu::4c1855b3-c5d6-46b8-88f9-0c490a2fc5cb" providerId="AD" clId="Web-{01D25218-6BE2-491B-9401-CEB09AA18A08}" dt="2020-02-10T19:08:47.601" v="339"/>
          <pc:sldLayoutMkLst>
            <pc:docMk/>
            <pc:sldMasterMk cId="1616521219" sldId="2147483678"/>
            <pc:sldLayoutMk cId="1982373806" sldId="2147483683"/>
          </pc:sldLayoutMkLst>
        </pc:sldLayoutChg>
        <pc:sldLayoutChg chg="add mod replId">
          <pc:chgData name="vb.smith.antoine" userId="S::b00475178@bryantstratton.edu::4c1855b3-c5d6-46b8-88f9-0c490a2fc5cb" providerId="AD" clId="Web-{01D25218-6BE2-491B-9401-CEB09AA18A08}" dt="2020-02-10T19:08:47.601" v="339"/>
          <pc:sldLayoutMkLst>
            <pc:docMk/>
            <pc:sldMasterMk cId="1616521219" sldId="2147483678"/>
            <pc:sldLayoutMk cId="3549776549" sldId="2147483684"/>
          </pc:sldLayoutMkLst>
        </pc:sldLayoutChg>
        <pc:sldLayoutChg chg="add mod replId">
          <pc:chgData name="vb.smith.antoine" userId="S::b00475178@bryantstratton.edu::4c1855b3-c5d6-46b8-88f9-0c490a2fc5cb" providerId="AD" clId="Web-{01D25218-6BE2-491B-9401-CEB09AA18A08}" dt="2020-02-10T19:08:47.601" v="339"/>
          <pc:sldLayoutMkLst>
            <pc:docMk/>
            <pc:sldMasterMk cId="1616521219" sldId="2147483678"/>
            <pc:sldLayoutMk cId="1724839191" sldId="2147483685"/>
          </pc:sldLayoutMkLst>
        </pc:sldLayoutChg>
        <pc:sldLayoutChg chg="add mod replId">
          <pc:chgData name="vb.smith.antoine" userId="S::b00475178@bryantstratton.edu::4c1855b3-c5d6-46b8-88f9-0c490a2fc5cb" providerId="AD" clId="Web-{01D25218-6BE2-491B-9401-CEB09AA18A08}" dt="2020-02-10T19:08:47.601" v="339"/>
          <pc:sldLayoutMkLst>
            <pc:docMk/>
            <pc:sldMasterMk cId="1616521219" sldId="2147483678"/>
            <pc:sldLayoutMk cId="2406011653" sldId="2147483686"/>
          </pc:sldLayoutMkLst>
        </pc:sldLayoutChg>
        <pc:sldLayoutChg chg="add mod replId">
          <pc:chgData name="vb.smith.antoine" userId="S::b00475178@bryantstratton.edu::4c1855b3-c5d6-46b8-88f9-0c490a2fc5cb" providerId="AD" clId="Web-{01D25218-6BE2-491B-9401-CEB09AA18A08}" dt="2020-02-10T19:08:47.601" v="339"/>
          <pc:sldLayoutMkLst>
            <pc:docMk/>
            <pc:sldMasterMk cId="1616521219" sldId="2147483678"/>
            <pc:sldLayoutMk cId="891660391" sldId="2147483687"/>
          </pc:sldLayoutMkLst>
        </pc:sldLayoutChg>
        <pc:sldLayoutChg chg="add mod replId">
          <pc:chgData name="vb.smith.antoine" userId="S::b00475178@bryantstratton.edu::4c1855b3-c5d6-46b8-88f9-0c490a2fc5cb" providerId="AD" clId="Web-{01D25218-6BE2-491B-9401-CEB09AA18A08}" dt="2020-02-10T19:08:47.601" v="339"/>
          <pc:sldLayoutMkLst>
            <pc:docMk/>
            <pc:sldMasterMk cId="1616521219" sldId="2147483678"/>
            <pc:sldLayoutMk cId="2880925209" sldId="2147483688"/>
          </pc:sldLayoutMkLst>
        </pc:sldLayoutChg>
        <pc:sldLayoutChg chg="add mod replId">
          <pc:chgData name="vb.smith.antoine" userId="S::b00475178@bryantstratton.edu::4c1855b3-c5d6-46b8-88f9-0c490a2fc5cb" providerId="AD" clId="Web-{01D25218-6BE2-491B-9401-CEB09AA18A08}" dt="2020-02-10T19:08:47.601" v="339"/>
          <pc:sldLayoutMkLst>
            <pc:docMk/>
            <pc:sldMasterMk cId="1616521219" sldId="2147483678"/>
            <pc:sldLayoutMk cId="926093746" sldId="2147483689"/>
          </pc:sldLayoutMkLst>
        </pc:sldLayoutChg>
        <pc:sldLayoutChg chg="add mod replId">
          <pc:chgData name="vb.smith.antoine" userId="S::b00475178@bryantstratton.edu::4c1855b3-c5d6-46b8-88f9-0c490a2fc5cb" providerId="AD" clId="Web-{01D25218-6BE2-491B-9401-CEB09AA18A08}" dt="2020-02-10T19:08:47.601" v="339"/>
          <pc:sldLayoutMkLst>
            <pc:docMk/>
            <pc:sldMasterMk cId="1616521219" sldId="2147483678"/>
            <pc:sldLayoutMk cId="3573269595" sldId="2147483690"/>
          </pc:sldLayoutMkLst>
        </pc:sldLayoutChg>
        <pc:sldLayoutChg chg="add mod replId">
          <pc:chgData name="vb.smith.antoine" userId="S::b00475178@bryantstratton.edu::4c1855b3-c5d6-46b8-88f9-0c490a2fc5cb" providerId="AD" clId="Web-{01D25218-6BE2-491B-9401-CEB09AA18A08}" dt="2020-02-10T19:08:47.601" v="339"/>
          <pc:sldLayoutMkLst>
            <pc:docMk/>
            <pc:sldMasterMk cId="1616521219" sldId="2147483678"/>
            <pc:sldLayoutMk cId="151643435" sldId="2147483691"/>
          </pc:sldLayoutMkLst>
        </pc:sldLayoutChg>
        <pc:sldLayoutChg chg="add mod replId">
          <pc:chgData name="vb.smith.antoine" userId="S::b00475178@bryantstratton.edu::4c1855b3-c5d6-46b8-88f9-0c490a2fc5cb" providerId="AD" clId="Web-{01D25218-6BE2-491B-9401-CEB09AA18A08}" dt="2020-02-10T19:08:47.601" v="339"/>
          <pc:sldLayoutMkLst>
            <pc:docMk/>
            <pc:sldMasterMk cId="1616521219" sldId="2147483678"/>
            <pc:sldLayoutMk cId="2363650241" sldId="2147483692"/>
          </pc:sldLayoutMkLst>
        </pc:sldLayoutChg>
        <pc:sldLayoutChg chg="add mod replId">
          <pc:chgData name="vb.smith.antoine" userId="S::b00475178@bryantstratton.edu::4c1855b3-c5d6-46b8-88f9-0c490a2fc5cb" providerId="AD" clId="Web-{01D25218-6BE2-491B-9401-CEB09AA18A08}" dt="2020-02-10T19:08:47.601" v="339"/>
          <pc:sldLayoutMkLst>
            <pc:docMk/>
            <pc:sldMasterMk cId="1616521219" sldId="2147483678"/>
            <pc:sldLayoutMk cId="3944699113" sldId="2147483693"/>
          </pc:sldLayoutMkLst>
        </pc:sldLayoutChg>
        <pc:sldLayoutChg chg="add mod replId">
          <pc:chgData name="vb.smith.antoine" userId="S::b00475178@bryantstratton.edu::4c1855b3-c5d6-46b8-88f9-0c490a2fc5cb" providerId="AD" clId="Web-{01D25218-6BE2-491B-9401-CEB09AA18A08}" dt="2020-02-10T19:08:47.601" v="339"/>
          <pc:sldLayoutMkLst>
            <pc:docMk/>
            <pc:sldMasterMk cId="1616521219" sldId="2147483678"/>
            <pc:sldLayoutMk cId="1026673614" sldId="2147483694"/>
          </pc:sldLayoutMkLst>
        </pc:sldLayoutChg>
        <pc:sldLayoutChg chg="add mod replId">
          <pc:chgData name="vb.smith.antoine" userId="S::b00475178@bryantstratton.edu::4c1855b3-c5d6-46b8-88f9-0c490a2fc5cb" providerId="AD" clId="Web-{01D25218-6BE2-491B-9401-CEB09AA18A08}" dt="2020-02-10T19:08:47.601" v="339"/>
          <pc:sldLayoutMkLst>
            <pc:docMk/>
            <pc:sldMasterMk cId="1616521219" sldId="2147483678"/>
            <pc:sldLayoutMk cId="3900653076" sldId="2147483695"/>
          </pc:sldLayoutMkLst>
        </pc:sldLayoutChg>
      </pc:sldMasterChg>
    </pc:docChg>
  </pc:docChgLst>
  <pc:docChgLst>
    <pc:chgData name="vb.smith.antoine" userId="S::b00475178@bryantstratton.edu::4c1855b3-c5d6-46b8-88f9-0c490a2fc5cb" providerId="AD" clId="Web-{EE4120A8-C8CC-4A52-9A15-4DC001AECF06}"/>
    <pc:docChg chg="modSld">
      <pc:chgData name="vb.smith.antoine" userId="S::b00475178@bryantstratton.edu::4c1855b3-c5d6-46b8-88f9-0c490a2fc5cb" providerId="AD" clId="Web-{EE4120A8-C8CC-4A52-9A15-4DC001AECF06}" dt="2020-03-07T14:07:24.733" v="4" actId="1076"/>
      <pc:docMkLst>
        <pc:docMk/>
      </pc:docMkLst>
      <pc:sldChg chg="modSp">
        <pc:chgData name="vb.smith.antoine" userId="S::b00475178@bryantstratton.edu::4c1855b3-c5d6-46b8-88f9-0c490a2fc5cb" providerId="AD" clId="Web-{EE4120A8-C8CC-4A52-9A15-4DC001AECF06}" dt="2020-03-07T14:06:54.858" v="2" actId="20577"/>
        <pc:sldMkLst>
          <pc:docMk/>
          <pc:sldMk cId="2703160882" sldId="256"/>
        </pc:sldMkLst>
        <pc:spChg chg="mod">
          <ac:chgData name="vb.smith.antoine" userId="S::b00475178@bryantstratton.edu::4c1855b3-c5d6-46b8-88f9-0c490a2fc5cb" providerId="AD" clId="Web-{EE4120A8-C8CC-4A52-9A15-4DC001AECF06}" dt="2020-03-07T14:06:54.858" v="2" actId="20577"/>
          <ac:spMkLst>
            <pc:docMk/>
            <pc:sldMk cId="2703160882" sldId="256"/>
            <ac:spMk id="3" creationId="{EA5315E1-B619-46EB-9E34-800D064B3771}"/>
          </ac:spMkLst>
        </pc:spChg>
      </pc:sldChg>
      <pc:sldChg chg="modSp">
        <pc:chgData name="vb.smith.antoine" userId="S::b00475178@bryantstratton.edu::4c1855b3-c5d6-46b8-88f9-0c490a2fc5cb" providerId="AD" clId="Web-{EE4120A8-C8CC-4A52-9A15-4DC001AECF06}" dt="2020-03-07T14:07:24.733" v="4" actId="1076"/>
        <pc:sldMkLst>
          <pc:docMk/>
          <pc:sldMk cId="641683793" sldId="260"/>
        </pc:sldMkLst>
        <pc:picChg chg="mod">
          <ac:chgData name="vb.smith.antoine" userId="S::b00475178@bryantstratton.edu::4c1855b3-c5d6-46b8-88f9-0c490a2fc5cb" providerId="AD" clId="Web-{EE4120A8-C8CC-4A52-9A15-4DC001AECF06}" dt="2020-03-07T14:07:24.733" v="4" actId="1076"/>
          <ac:picMkLst>
            <pc:docMk/>
            <pc:sldMk cId="641683793" sldId="260"/>
            <ac:picMk id="4" creationId="{5B453FE3-5E94-4EC3-8169-0BF3DDF88C35}"/>
          </ac:picMkLst>
        </pc:picChg>
      </pc:sldChg>
    </pc:docChg>
  </pc:docChgLst>
  <pc:docChgLst>
    <pc:chgData name="vb.smith.antoine" userId="4c1855b3-c5d6-46b8-88f9-0c490a2fc5cb" providerId="ADAL" clId="{D94EB9E4-8B20-411C-91FB-46F8268B0CEC}"/>
    <pc:docChg chg="addSld modSld">
      <pc:chgData name="vb.smith.antoine" userId="4c1855b3-c5d6-46b8-88f9-0c490a2fc5cb" providerId="ADAL" clId="{D94EB9E4-8B20-411C-91FB-46F8268B0CEC}" dt="2020-02-08T14:33:00.402" v="142" actId="20577"/>
      <pc:docMkLst>
        <pc:docMk/>
      </pc:docMkLst>
      <pc:sldChg chg="modSp">
        <pc:chgData name="vb.smith.antoine" userId="4c1855b3-c5d6-46b8-88f9-0c490a2fc5cb" providerId="ADAL" clId="{D94EB9E4-8B20-411C-91FB-46F8268B0CEC}" dt="2020-02-08T14:21:04.522" v="0" actId="1076"/>
        <pc:sldMkLst>
          <pc:docMk/>
          <pc:sldMk cId="2703160882" sldId="256"/>
        </pc:sldMkLst>
        <pc:spChg chg="mod">
          <ac:chgData name="vb.smith.antoine" userId="4c1855b3-c5d6-46b8-88f9-0c490a2fc5cb" providerId="ADAL" clId="{D94EB9E4-8B20-411C-91FB-46F8268B0CEC}" dt="2020-02-08T14:21:04.522" v="0" actId="1076"/>
          <ac:spMkLst>
            <pc:docMk/>
            <pc:sldMk cId="2703160882" sldId="256"/>
            <ac:spMk id="2" creationId="{D4298868-BB64-4B01-99EE-808D663D25E1}"/>
          </ac:spMkLst>
        </pc:spChg>
      </pc:sldChg>
      <pc:sldChg chg="addSp delSp modSp add">
        <pc:chgData name="vb.smith.antoine" userId="4c1855b3-c5d6-46b8-88f9-0c490a2fc5cb" providerId="ADAL" clId="{D94EB9E4-8B20-411C-91FB-46F8268B0CEC}" dt="2020-02-08T14:33:00.402" v="142" actId="20577"/>
        <pc:sldMkLst>
          <pc:docMk/>
          <pc:sldMk cId="3022246528" sldId="257"/>
        </pc:sldMkLst>
        <pc:spChg chg="mod">
          <ac:chgData name="vb.smith.antoine" userId="4c1855b3-c5d6-46b8-88f9-0c490a2fc5cb" providerId="ADAL" clId="{D94EB9E4-8B20-411C-91FB-46F8268B0CEC}" dt="2020-02-08T14:22:23.359" v="35" actId="2711"/>
          <ac:spMkLst>
            <pc:docMk/>
            <pc:sldMk cId="3022246528" sldId="257"/>
            <ac:spMk id="2" creationId="{B7A66B9C-9F62-4FF6-A2DD-E25C4DB63C7B}"/>
          </ac:spMkLst>
        </pc:spChg>
        <pc:spChg chg="mod">
          <ac:chgData name="vb.smith.antoine" userId="4c1855b3-c5d6-46b8-88f9-0c490a2fc5cb" providerId="ADAL" clId="{D94EB9E4-8B20-411C-91FB-46F8268B0CEC}" dt="2020-02-08T14:33:00.402" v="142" actId="20577"/>
          <ac:spMkLst>
            <pc:docMk/>
            <pc:sldMk cId="3022246528" sldId="257"/>
            <ac:spMk id="3" creationId="{EDF945B5-9740-4B82-9B1E-E9B48CAC123D}"/>
          </ac:spMkLst>
        </pc:spChg>
        <pc:spChg chg="add del mod">
          <ac:chgData name="vb.smith.antoine" userId="4c1855b3-c5d6-46b8-88f9-0c490a2fc5cb" providerId="ADAL" clId="{D94EB9E4-8B20-411C-91FB-46F8268B0CEC}" dt="2020-02-08T14:29:47.723" v="106" actId="767"/>
          <ac:spMkLst>
            <pc:docMk/>
            <pc:sldMk cId="3022246528" sldId="257"/>
            <ac:spMk id="5" creationId="{4A40DB48-FF26-4994-9C5B-112BE7418BBF}"/>
          </ac:spMkLst>
        </pc:spChg>
      </pc:sldChg>
    </pc:docChg>
  </pc:docChgLst>
  <pc:docChgLst>
    <pc:chgData name="vb.smith.antoine" userId="S::b00475178@bryantstratton.edu::4c1855b3-c5d6-46b8-88f9-0c490a2fc5cb" providerId="AD" clId="Web-{003692E4-7109-F76B-1A79-C1121701BDBA}"/>
    <pc:docChg chg="modSld">
      <pc:chgData name="vb.smith.antoine" userId="S::b00475178@bryantstratton.edu::4c1855b3-c5d6-46b8-88f9-0c490a2fc5cb" providerId="AD" clId="Web-{003692E4-7109-F76B-1A79-C1121701BDBA}" dt="2020-03-07T16:10:58.117" v="89" actId="20577"/>
      <pc:docMkLst>
        <pc:docMk/>
      </pc:docMkLst>
      <pc:sldChg chg="modSp">
        <pc:chgData name="vb.smith.antoine" userId="S::b00475178@bryantstratton.edu::4c1855b3-c5d6-46b8-88f9-0c490a2fc5cb" providerId="AD" clId="Web-{003692E4-7109-F76B-1A79-C1121701BDBA}" dt="2020-03-07T16:10:58.117" v="88" actId="20577"/>
        <pc:sldMkLst>
          <pc:docMk/>
          <pc:sldMk cId="3673837131" sldId="261"/>
        </pc:sldMkLst>
        <pc:spChg chg="mod">
          <ac:chgData name="vb.smith.antoine" userId="S::b00475178@bryantstratton.edu::4c1855b3-c5d6-46b8-88f9-0c490a2fc5cb" providerId="AD" clId="Web-{003692E4-7109-F76B-1A79-C1121701BDBA}" dt="2020-03-07T16:10:58.117" v="88" actId="20577"/>
          <ac:spMkLst>
            <pc:docMk/>
            <pc:sldMk cId="3673837131" sldId="261"/>
            <ac:spMk id="3" creationId="{AA8A7CF8-B9B8-4FAD-87C8-21FAEB5CC1D9}"/>
          </ac:spMkLst>
        </pc:spChg>
      </pc:sldChg>
    </pc:docChg>
  </pc:docChgLst>
  <pc:docChgLst>
    <pc:chgData name="vb.smith.antoine" userId="S::b00475178@bryantstratton.edu::4c1855b3-c5d6-46b8-88f9-0c490a2fc5cb" providerId="AD" clId="Web-{6B93025A-034F-083C-E659-DC60667E64AD}"/>
    <pc:docChg chg="modSld">
      <pc:chgData name="vb.smith.antoine" userId="S::b00475178@bryantstratton.edu::4c1855b3-c5d6-46b8-88f9-0c490a2fc5cb" providerId="AD" clId="Web-{6B93025A-034F-083C-E659-DC60667E64AD}" dt="2020-02-10T20:03:14.620" v="2" actId="20577"/>
      <pc:docMkLst>
        <pc:docMk/>
      </pc:docMkLst>
      <pc:sldChg chg="modSp">
        <pc:chgData name="vb.smith.antoine" userId="S::b00475178@bryantstratton.edu::4c1855b3-c5d6-46b8-88f9-0c490a2fc5cb" providerId="AD" clId="Web-{6B93025A-034F-083C-E659-DC60667E64AD}" dt="2020-02-10T20:02:54.214" v="1" actId="20577"/>
        <pc:sldMkLst>
          <pc:docMk/>
          <pc:sldMk cId="2703160882" sldId="256"/>
        </pc:sldMkLst>
        <pc:spChg chg="mod">
          <ac:chgData name="vb.smith.antoine" userId="S::b00475178@bryantstratton.edu::4c1855b3-c5d6-46b8-88f9-0c490a2fc5cb" providerId="AD" clId="Web-{6B93025A-034F-083C-E659-DC60667E64AD}" dt="2020-02-10T20:02:54.214" v="1" actId="20577"/>
          <ac:spMkLst>
            <pc:docMk/>
            <pc:sldMk cId="2703160882" sldId="256"/>
            <ac:spMk id="3" creationId="{EA5315E1-B619-46EB-9E34-800D064B3771}"/>
          </ac:spMkLst>
        </pc:spChg>
      </pc:sldChg>
    </pc:docChg>
  </pc:docChgLst>
  <pc:docChgLst>
    <pc:chgData name="vb.smith.antoine" userId="S::b00475178@bryantstratton.edu::4c1855b3-c5d6-46b8-88f9-0c490a2fc5cb" providerId="AD" clId="Web-{05F3792E-F1A0-153F-0C24-1FCD77E29FE5}"/>
    <pc:docChg chg="modSld">
      <pc:chgData name="vb.smith.antoine" userId="S::b00475178@bryantstratton.edu::4c1855b3-c5d6-46b8-88f9-0c490a2fc5cb" providerId="AD" clId="Web-{05F3792E-F1A0-153F-0C24-1FCD77E29FE5}" dt="2020-04-18T13:56:01.644" v="60" actId="20577"/>
      <pc:docMkLst>
        <pc:docMk/>
      </pc:docMkLst>
      <pc:sldChg chg="modSp">
        <pc:chgData name="vb.smith.antoine" userId="S::b00475178@bryantstratton.edu::4c1855b3-c5d6-46b8-88f9-0c490a2fc5cb" providerId="AD" clId="Web-{05F3792E-F1A0-153F-0C24-1FCD77E29FE5}" dt="2020-04-18T13:56:01.644" v="60" actId="20577"/>
        <pc:sldMkLst>
          <pc:docMk/>
          <pc:sldMk cId="3941514453" sldId="266"/>
        </pc:sldMkLst>
        <pc:graphicFrameChg chg="modGraphic">
          <ac:chgData name="vb.smith.antoine" userId="S::b00475178@bryantstratton.edu::4c1855b3-c5d6-46b8-88f9-0c490a2fc5cb" providerId="AD" clId="Web-{05F3792E-F1A0-153F-0C24-1FCD77E29FE5}" dt="2020-04-18T13:56:01.644" v="60" actId="20577"/>
          <ac:graphicFrameMkLst>
            <pc:docMk/>
            <pc:sldMk cId="3941514453" sldId="266"/>
            <ac:graphicFrameMk id="5" creationId="{5B103812-5731-4B03-878E-1EAD9408E15D}"/>
          </ac:graphicFrameMkLst>
        </pc:graphicFrameChg>
      </pc:sldChg>
    </pc:docChg>
  </pc:docChgLst>
  <pc:docChgLst>
    <pc:chgData name="vb.smith.antoine" userId="S::b00475178@bryantstratton.edu::4c1855b3-c5d6-46b8-88f9-0c490a2fc5cb" providerId="AD" clId="Web-{A2690945-72A6-0868-301F-2A06B3E8A3A7}"/>
    <pc:docChg chg="addSld delSld modSld">
      <pc:chgData name="vb.smith.antoine" userId="S::b00475178@bryantstratton.edu::4c1855b3-c5d6-46b8-88f9-0c490a2fc5cb" providerId="AD" clId="Web-{A2690945-72A6-0868-301F-2A06B3E8A3A7}" dt="2020-04-13T22:07:09.071" v="2133"/>
      <pc:docMkLst>
        <pc:docMk/>
      </pc:docMkLst>
      <pc:sldChg chg="addSp modSp mod setBg">
        <pc:chgData name="vb.smith.antoine" userId="S::b00475178@bryantstratton.edu::4c1855b3-c5d6-46b8-88f9-0c490a2fc5cb" providerId="AD" clId="Web-{A2690945-72A6-0868-301F-2A06B3E8A3A7}" dt="2020-04-13T22:03:06.172" v="2124"/>
        <pc:sldMkLst>
          <pc:docMk/>
          <pc:sldMk cId="2703160882" sldId="256"/>
        </pc:sldMkLst>
        <pc:spChg chg="mod">
          <ac:chgData name="vb.smith.antoine" userId="S::b00475178@bryantstratton.edu::4c1855b3-c5d6-46b8-88f9-0c490a2fc5cb" providerId="AD" clId="Web-{A2690945-72A6-0868-301F-2A06B3E8A3A7}" dt="2020-04-13T22:03:06.172" v="2124"/>
          <ac:spMkLst>
            <pc:docMk/>
            <pc:sldMk cId="2703160882" sldId="256"/>
            <ac:spMk id="2" creationId="{D4298868-BB64-4B01-99EE-808D663D25E1}"/>
          </ac:spMkLst>
        </pc:spChg>
        <pc:spChg chg="mod">
          <ac:chgData name="vb.smith.antoine" userId="S::b00475178@bryantstratton.edu::4c1855b3-c5d6-46b8-88f9-0c490a2fc5cb" providerId="AD" clId="Web-{A2690945-72A6-0868-301F-2A06B3E8A3A7}" dt="2020-04-13T22:03:06.172" v="2124"/>
          <ac:spMkLst>
            <pc:docMk/>
            <pc:sldMk cId="2703160882" sldId="256"/>
            <ac:spMk id="3" creationId="{EA5315E1-B619-46EB-9E34-800D064B3771}"/>
          </ac:spMkLst>
        </pc:spChg>
        <pc:spChg chg="mod">
          <ac:chgData name="vb.smith.antoine" userId="S::b00475178@bryantstratton.edu::4c1855b3-c5d6-46b8-88f9-0c490a2fc5cb" providerId="AD" clId="Web-{A2690945-72A6-0868-301F-2A06B3E8A3A7}" dt="2020-04-13T22:03:06.172" v="2124"/>
          <ac:spMkLst>
            <pc:docMk/>
            <pc:sldMk cId="2703160882" sldId="256"/>
            <ac:spMk id="4" creationId="{07F9D7C9-5A29-456B-974B-363B7DDB0321}"/>
          </ac:spMkLst>
        </pc:spChg>
        <pc:spChg chg="add">
          <ac:chgData name="vb.smith.antoine" userId="S::b00475178@bryantstratton.edu::4c1855b3-c5d6-46b8-88f9-0c490a2fc5cb" providerId="AD" clId="Web-{A2690945-72A6-0868-301F-2A06B3E8A3A7}" dt="2020-04-13T22:03:06.172" v="2124"/>
          <ac:spMkLst>
            <pc:docMk/>
            <pc:sldMk cId="2703160882" sldId="256"/>
            <ac:spMk id="9" creationId="{C28D0172-F2E0-4763-9C35-F022664959D8}"/>
          </ac:spMkLst>
        </pc:spChg>
        <pc:spChg chg="add">
          <ac:chgData name="vb.smith.antoine" userId="S::b00475178@bryantstratton.edu::4c1855b3-c5d6-46b8-88f9-0c490a2fc5cb" providerId="AD" clId="Web-{A2690945-72A6-0868-301F-2A06B3E8A3A7}" dt="2020-04-13T22:03:06.172" v="2124"/>
          <ac:spMkLst>
            <pc:docMk/>
            <pc:sldMk cId="2703160882" sldId="256"/>
            <ac:spMk id="11" creationId="{9F2851FB-E841-4509-8A6D-A416376EA380}"/>
          </ac:spMkLst>
        </pc:spChg>
        <pc:spChg chg="add">
          <ac:chgData name="vb.smith.antoine" userId="S::b00475178@bryantstratton.edu::4c1855b3-c5d6-46b8-88f9-0c490a2fc5cb" providerId="AD" clId="Web-{A2690945-72A6-0868-301F-2A06B3E8A3A7}" dt="2020-04-13T22:03:06.172" v="2124"/>
          <ac:spMkLst>
            <pc:docMk/>
            <pc:sldMk cId="2703160882" sldId="256"/>
            <ac:spMk id="13" creationId="{DF6FB2B2-CE21-407F-B22E-302DADC2C3D3}"/>
          </ac:spMkLst>
        </pc:spChg>
      </pc:sldChg>
      <pc:sldChg chg="addSp delSp modSp">
        <pc:chgData name="vb.smith.antoine" userId="S::b00475178@bryantstratton.edu::4c1855b3-c5d6-46b8-88f9-0c490a2fc5cb" providerId="AD" clId="Web-{A2690945-72A6-0868-301F-2A06B3E8A3A7}" dt="2020-04-13T20:12:53.443" v="1181" actId="14100"/>
        <pc:sldMkLst>
          <pc:docMk/>
          <pc:sldMk cId="641683793" sldId="260"/>
        </pc:sldMkLst>
        <pc:spChg chg="mod">
          <ac:chgData name="vb.smith.antoine" userId="S::b00475178@bryantstratton.edu::4c1855b3-c5d6-46b8-88f9-0c490a2fc5cb" providerId="AD" clId="Web-{A2690945-72A6-0868-301F-2A06B3E8A3A7}" dt="2020-04-13T19:34:21.583" v="968" actId="20577"/>
          <ac:spMkLst>
            <pc:docMk/>
            <pc:sldMk cId="641683793" sldId="260"/>
            <ac:spMk id="2" creationId="{3D7F17C2-BF42-4969-B462-389E896D663B}"/>
          </ac:spMkLst>
        </pc:spChg>
        <pc:spChg chg="add del mod">
          <ac:chgData name="vb.smith.antoine" userId="S::b00475178@bryantstratton.edu::4c1855b3-c5d6-46b8-88f9-0c490a2fc5cb" providerId="AD" clId="Web-{A2690945-72A6-0868-301F-2A06B3E8A3A7}" dt="2020-04-13T20:11:45.895" v="1174"/>
          <ac:spMkLst>
            <pc:docMk/>
            <pc:sldMk cId="641683793" sldId="260"/>
            <ac:spMk id="5" creationId="{375A34DC-E3A8-4E9E-BF59-CDECE29A14BE}"/>
          </ac:spMkLst>
        </pc:spChg>
        <pc:graphicFrameChg chg="mod">
          <ac:chgData name="vb.smith.antoine" userId="S::b00475178@bryantstratton.edu::4c1855b3-c5d6-46b8-88f9-0c490a2fc5cb" providerId="AD" clId="Web-{A2690945-72A6-0868-301F-2A06B3E8A3A7}" dt="2020-04-13T19:34:41.334" v="969" actId="1076"/>
          <ac:graphicFrameMkLst>
            <pc:docMk/>
            <pc:sldMk cId="641683793" sldId="260"/>
            <ac:graphicFrameMk id="8" creationId="{1F7223D0-9835-4E28-91FD-1033B786097F}"/>
          </ac:graphicFrameMkLst>
        </pc:graphicFrameChg>
        <pc:picChg chg="del">
          <ac:chgData name="vb.smith.antoine" userId="S::b00475178@bryantstratton.edu::4c1855b3-c5d6-46b8-88f9-0c490a2fc5cb" providerId="AD" clId="Web-{A2690945-72A6-0868-301F-2A06B3E8A3A7}" dt="2020-04-13T20:02:30.030" v="1173"/>
          <ac:picMkLst>
            <pc:docMk/>
            <pc:sldMk cId="641683793" sldId="260"/>
            <ac:picMk id="4" creationId="{5B453FE3-5E94-4EC3-8169-0BF3DDF88C35}"/>
          </ac:picMkLst>
        </pc:picChg>
        <pc:picChg chg="add mod ord">
          <ac:chgData name="vb.smith.antoine" userId="S::b00475178@bryantstratton.edu::4c1855b3-c5d6-46b8-88f9-0c490a2fc5cb" providerId="AD" clId="Web-{A2690945-72A6-0868-301F-2A06B3E8A3A7}" dt="2020-04-13T20:12:53.443" v="1181" actId="14100"/>
          <ac:picMkLst>
            <pc:docMk/>
            <pc:sldMk cId="641683793" sldId="260"/>
            <ac:picMk id="7" creationId="{FD84B536-F854-4CFB-9FC1-C1B21B1FFD8C}"/>
          </ac:picMkLst>
        </pc:picChg>
      </pc:sldChg>
      <pc:sldChg chg="addSp delSp modSp mod setBg setClrOvrMap">
        <pc:chgData name="vb.smith.antoine" userId="S::b00475178@bryantstratton.edu::4c1855b3-c5d6-46b8-88f9-0c490a2fc5cb" providerId="AD" clId="Web-{A2690945-72A6-0868-301F-2A06B3E8A3A7}" dt="2020-04-13T22:04:56.035" v="2127"/>
        <pc:sldMkLst>
          <pc:docMk/>
          <pc:sldMk cId="3673837131" sldId="261"/>
        </pc:sldMkLst>
        <pc:spChg chg="mod">
          <ac:chgData name="vb.smith.antoine" userId="S::b00475178@bryantstratton.edu::4c1855b3-c5d6-46b8-88f9-0c490a2fc5cb" providerId="AD" clId="Web-{A2690945-72A6-0868-301F-2A06B3E8A3A7}" dt="2020-04-13T22:04:56.035" v="2127"/>
          <ac:spMkLst>
            <pc:docMk/>
            <pc:sldMk cId="3673837131" sldId="261"/>
            <ac:spMk id="2" creationId="{0F1ADD67-5F87-4FF9-920D-69DC6A674337}"/>
          </ac:spMkLst>
        </pc:spChg>
        <pc:spChg chg="add del mod">
          <ac:chgData name="vb.smith.antoine" userId="S::b00475178@bryantstratton.edu::4c1855b3-c5d6-46b8-88f9-0c490a2fc5cb" providerId="AD" clId="Web-{A2690945-72A6-0868-301F-2A06B3E8A3A7}" dt="2020-04-13T22:04:56.035" v="2127"/>
          <ac:spMkLst>
            <pc:docMk/>
            <pc:sldMk cId="3673837131" sldId="261"/>
            <ac:spMk id="3" creationId="{AA8A7CF8-B9B8-4FAD-87C8-21FAEB5CC1D9}"/>
          </ac:spMkLst>
        </pc:spChg>
        <pc:spChg chg="add del">
          <ac:chgData name="vb.smith.antoine" userId="S::b00475178@bryantstratton.edu::4c1855b3-c5d6-46b8-88f9-0c490a2fc5cb" providerId="AD" clId="Web-{A2690945-72A6-0868-301F-2A06B3E8A3A7}" dt="2020-04-13T22:04:56.035" v="2127"/>
          <ac:spMkLst>
            <pc:docMk/>
            <pc:sldMk cId="3673837131" sldId="261"/>
            <ac:spMk id="8" creationId="{923E8915-D2AA-4327-A45A-972C3CA9574B}"/>
          </ac:spMkLst>
        </pc:spChg>
        <pc:spChg chg="add del">
          <ac:chgData name="vb.smith.antoine" userId="S::b00475178@bryantstratton.edu::4c1855b3-c5d6-46b8-88f9-0c490a2fc5cb" providerId="AD" clId="Web-{A2690945-72A6-0868-301F-2A06B3E8A3A7}" dt="2020-04-13T22:04:56.035" v="2127"/>
          <ac:spMkLst>
            <pc:docMk/>
            <pc:sldMk cId="3673837131" sldId="261"/>
            <ac:spMk id="10" creationId="{8302FC3C-9804-4950-B721-5FD704BA6065}"/>
          </ac:spMkLst>
        </pc:spChg>
        <pc:spChg chg="add del">
          <ac:chgData name="vb.smith.antoine" userId="S::b00475178@bryantstratton.edu::4c1855b3-c5d6-46b8-88f9-0c490a2fc5cb" providerId="AD" clId="Web-{A2690945-72A6-0868-301F-2A06B3E8A3A7}" dt="2020-04-13T22:04:56.035" v="2127"/>
          <ac:spMkLst>
            <pc:docMk/>
            <pc:sldMk cId="3673837131" sldId="261"/>
            <ac:spMk id="16" creationId="{F3798573-F27B-47EB-8EA4-7EE34954C2D6}"/>
          </ac:spMkLst>
        </pc:spChg>
        <pc:spChg chg="add">
          <ac:chgData name="vb.smith.antoine" userId="S::b00475178@bryantstratton.edu::4c1855b3-c5d6-46b8-88f9-0c490a2fc5cb" providerId="AD" clId="Web-{A2690945-72A6-0868-301F-2A06B3E8A3A7}" dt="2020-04-13T22:04:56.035" v="2127"/>
          <ac:spMkLst>
            <pc:docMk/>
            <pc:sldMk cId="3673837131" sldId="261"/>
            <ac:spMk id="19" creationId="{4E78424C-6FD0-41F8-9CAA-5DC19C42359F}"/>
          </ac:spMkLst>
        </pc:spChg>
        <pc:spChg chg="add">
          <ac:chgData name="vb.smith.antoine" userId="S::b00475178@bryantstratton.edu::4c1855b3-c5d6-46b8-88f9-0c490a2fc5cb" providerId="AD" clId="Web-{A2690945-72A6-0868-301F-2A06B3E8A3A7}" dt="2020-04-13T22:04:56.035" v="2127"/>
          <ac:spMkLst>
            <pc:docMk/>
            <pc:sldMk cId="3673837131" sldId="261"/>
            <ac:spMk id="20" creationId="{DD136760-57DC-4301-8BEA-B71AD2D13905}"/>
          </ac:spMkLst>
        </pc:spChg>
        <pc:spChg chg="add">
          <ac:chgData name="vb.smith.antoine" userId="S::b00475178@bryantstratton.edu::4c1855b3-c5d6-46b8-88f9-0c490a2fc5cb" providerId="AD" clId="Web-{A2690945-72A6-0868-301F-2A06B3E8A3A7}" dt="2020-04-13T22:04:56.035" v="2127"/>
          <ac:spMkLst>
            <pc:docMk/>
            <pc:sldMk cId="3673837131" sldId="261"/>
            <ac:spMk id="21" creationId="{BDC58DEA-1307-4F44-AD47-E613D8B76A89}"/>
          </ac:spMkLst>
        </pc:spChg>
        <pc:spChg chg="add">
          <ac:chgData name="vb.smith.antoine" userId="S::b00475178@bryantstratton.edu::4c1855b3-c5d6-46b8-88f9-0c490a2fc5cb" providerId="AD" clId="Web-{A2690945-72A6-0868-301F-2A06B3E8A3A7}" dt="2020-04-13T22:04:56.035" v="2127"/>
          <ac:spMkLst>
            <pc:docMk/>
            <pc:sldMk cId="3673837131" sldId="261"/>
            <ac:spMk id="22" creationId="{C99B912D-1E4B-42AF-A2BE-CFEFEC916EE7}"/>
          </ac:spMkLst>
        </pc:spChg>
        <pc:spChg chg="add del">
          <ac:chgData name="vb.smith.antoine" userId="S::b00475178@bryantstratton.edu::4c1855b3-c5d6-46b8-88f9-0c490a2fc5cb" providerId="AD" clId="Web-{A2690945-72A6-0868-301F-2A06B3E8A3A7}" dt="2020-04-13T22:04:55.972" v="2126"/>
          <ac:spMkLst>
            <pc:docMk/>
            <pc:sldMk cId="3673837131" sldId="261"/>
            <ac:spMk id="23" creationId="{4E78424C-6FD0-41F8-9CAA-5DC19C42359F}"/>
          </ac:spMkLst>
        </pc:spChg>
        <pc:spChg chg="add del">
          <ac:chgData name="vb.smith.antoine" userId="S::b00475178@bryantstratton.edu::4c1855b3-c5d6-46b8-88f9-0c490a2fc5cb" providerId="AD" clId="Web-{A2690945-72A6-0868-301F-2A06B3E8A3A7}" dt="2020-04-13T22:04:55.972" v="2126"/>
          <ac:spMkLst>
            <pc:docMk/>
            <pc:sldMk cId="3673837131" sldId="261"/>
            <ac:spMk id="25" creationId="{DD136760-57DC-4301-8BEA-B71AD2D13905}"/>
          </ac:spMkLst>
        </pc:spChg>
        <pc:spChg chg="add del">
          <ac:chgData name="vb.smith.antoine" userId="S::b00475178@bryantstratton.edu::4c1855b3-c5d6-46b8-88f9-0c490a2fc5cb" providerId="AD" clId="Web-{A2690945-72A6-0868-301F-2A06B3E8A3A7}" dt="2020-04-13T22:04:55.972" v="2126"/>
          <ac:spMkLst>
            <pc:docMk/>
            <pc:sldMk cId="3673837131" sldId="261"/>
            <ac:spMk id="27" creationId="{BDC58DEA-1307-4F44-AD47-E613D8B76A89}"/>
          </ac:spMkLst>
        </pc:spChg>
        <pc:spChg chg="add del">
          <ac:chgData name="vb.smith.antoine" userId="S::b00475178@bryantstratton.edu::4c1855b3-c5d6-46b8-88f9-0c490a2fc5cb" providerId="AD" clId="Web-{A2690945-72A6-0868-301F-2A06B3E8A3A7}" dt="2020-04-13T22:04:55.972" v="2126"/>
          <ac:spMkLst>
            <pc:docMk/>
            <pc:sldMk cId="3673837131" sldId="261"/>
            <ac:spMk id="29" creationId="{C99B912D-1E4B-42AF-A2BE-CFEFEC916EE7}"/>
          </ac:spMkLst>
        </pc:spChg>
        <pc:graphicFrameChg chg="add del">
          <ac:chgData name="vb.smith.antoine" userId="S::b00475178@bryantstratton.edu::4c1855b3-c5d6-46b8-88f9-0c490a2fc5cb" providerId="AD" clId="Web-{A2690945-72A6-0868-301F-2A06B3E8A3A7}" dt="2020-04-13T22:04:55.972" v="2126"/>
          <ac:graphicFrameMkLst>
            <pc:docMk/>
            <pc:sldMk cId="3673837131" sldId="261"/>
            <ac:graphicFrameMk id="18" creationId="{FFDA8C96-B880-4AAA-9408-74A6F430C12F}"/>
          </ac:graphicFrameMkLst>
        </pc:graphicFrameChg>
        <pc:graphicFrameChg chg="add">
          <ac:chgData name="vb.smith.antoine" userId="S::b00475178@bryantstratton.edu::4c1855b3-c5d6-46b8-88f9-0c490a2fc5cb" providerId="AD" clId="Web-{A2690945-72A6-0868-301F-2A06B3E8A3A7}" dt="2020-04-13T22:04:56.035" v="2127"/>
          <ac:graphicFrameMkLst>
            <pc:docMk/>
            <pc:sldMk cId="3673837131" sldId="261"/>
            <ac:graphicFrameMk id="24" creationId="{05979133-FD79-43CD-AF7E-86100264384A}"/>
          </ac:graphicFrameMkLst>
        </pc:graphicFrameChg>
        <pc:picChg chg="add del">
          <ac:chgData name="vb.smith.antoine" userId="S::b00475178@bryantstratton.edu::4c1855b3-c5d6-46b8-88f9-0c490a2fc5cb" providerId="AD" clId="Web-{A2690945-72A6-0868-301F-2A06B3E8A3A7}" dt="2020-04-13T22:04:56.035" v="2127"/>
          <ac:picMkLst>
            <pc:docMk/>
            <pc:sldMk cId="3673837131" sldId="261"/>
            <ac:picMk id="14" creationId="{3BC6EBB2-9BDC-4075-BA6B-43A9FBF9C86C}"/>
          </ac:picMkLst>
        </pc:picChg>
        <pc:cxnChg chg="add del">
          <ac:chgData name="vb.smith.antoine" userId="S::b00475178@bryantstratton.edu::4c1855b3-c5d6-46b8-88f9-0c490a2fc5cb" providerId="AD" clId="Web-{A2690945-72A6-0868-301F-2A06B3E8A3A7}" dt="2020-04-13T22:04:56.035" v="2127"/>
          <ac:cxnSpMkLst>
            <pc:docMk/>
            <pc:sldMk cId="3673837131" sldId="261"/>
            <ac:cxnSpMk id="12" creationId="{6B9695BD-ECF6-49CA-8877-8C493193C65D}"/>
          </ac:cxnSpMkLst>
        </pc:cxnChg>
      </pc:sldChg>
      <pc:sldChg chg="addSp delSp modSp new mod setBg setClrOvrMap">
        <pc:chgData name="vb.smith.antoine" userId="S::b00475178@bryantstratton.edu::4c1855b3-c5d6-46b8-88f9-0c490a2fc5cb" providerId="AD" clId="Web-{A2690945-72A6-0868-301F-2A06B3E8A3A7}" dt="2020-04-13T21:29:17.493" v="2008" actId="20577"/>
        <pc:sldMkLst>
          <pc:docMk/>
          <pc:sldMk cId="145229884" sldId="262"/>
        </pc:sldMkLst>
        <pc:spChg chg="mod">
          <ac:chgData name="vb.smith.antoine" userId="S::b00475178@bryantstratton.edu::4c1855b3-c5d6-46b8-88f9-0c490a2fc5cb" providerId="AD" clId="Web-{A2690945-72A6-0868-301F-2A06B3E8A3A7}" dt="2020-04-13T21:29:17.493" v="2008" actId="20577"/>
          <ac:spMkLst>
            <pc:docMk/>
            <pc:sldMk cId="145229884" sldId="262"/>
            <ac:spMk id="2" creationId="{DC17D2EE-F094-41D1-8DE0-299E20DEA870}"/>
          </ac:spMkLst>
        </pc:spChg>
        <pc:spChg chg="del mod">
          <ac:chgData name="vb.smith.antoine" userId="S::b00475178@bryantstratton.edu::4c1855b3-c5d6-46b8-88f9-0c490a2fc5cb" providerId="AD" clId="Web-{A2690945-72A6-0868-301F-2A06B3E8A3A7}" dt="2020-04-13T21:24:47.874" v="1996"/>
          <ac:spMkLst>
            <pc:docMk/>
            <pc:sldMk cId="145229884" sldId="262"/>
            <ac:spMk id="3" creationId="{13F25546-B245-485C-B16D-E754E198CF99}"/>
          </ac:spMkLst>
        </pc:spChg>
        <pc:spChg chg="add">
          <ac:chgData name="vb.smith.antoine" userId="S::b00475178@bryantstratton.edu::4c1855b3-c5d6-46b8-88f9-0c490a2fc5cb" providerId="AD" clId="Web-{A2690945-72A6-0868-301F-2A06B3E8A3A7}" dt="2020-04-13T21:24:47.874" v="1996"/>
          <ac:spMkLst>
            <pc:docMk/>
            <pc:sldMk cId="145229884" sldId="262"/>
            <ac:spMk id="10" creationId="{4E78424C-6FD0-41F8-9CAA-5DC19C42359F}"/>
          </ac:spMkLst>
        </pc:spChg>
        <pc:spChg chg="add">
          <ac:chgData name="vb.smith.antoine" userId="S::b00475178@bryantstratton.edu::4c1855b3-c5d6-46b8-88f9-0c490a2fc5cb" providerId="AD" clId="Web-{A2690945-72A6-0868-301F-2A06B3E8A3A7}" dt="2020-04-13T21:24:47.874" v="1996"/>
          <ac:spMkLst>
            <pc:docMk/>
            <pc:sldMk cId="145229884" sldId="262"/>
            <ac:spMk id="12" creationId="{DD136760-57DC-4301-8BEA-B71AD2D13905}"/>
          </ac:spMkLst>
        </pc:spChg>
        <pc:spChg chg="add">
          <ac:chgData name="vb.smith.antoine" userId="S::b00475178@bryantstratton.edu::4c1855b3-c5d6-46b8-88f9-0c490a2fc5cb" providerId="AD" clId="Web-{A2690945-72A6-0868-301F-2A06B3E8A3A7}" dt="2020-04-13T21:24:47.874" v="1996"/>
          <ac:spMkLst>
            <pc:docMk/>
            <pc:sldMk cId="145229884" sldId="262"/>
            <ac:spMk id="14" creationId="{BDC58DEA-1307-4F44-AD47-E613D8B76A89}"/>
          </ac:spMkLst>
        </pc:spChg>
        <pc:spChg chg="add">
          <ac:chgData name="vb.smith.antoine" userId="S::b00475178@bryantstratton.edu::4c1855b3-c5d6-46b8-88f9-0c490a2fc5cb" providerId="AD" clId="Web-{A2690945-72A6-0868-301F-2A06B3E8A3A7}" dt="2020-04-13T21:24:47.874" v="1996"/>
          <ac:spMkLst>
            <pc:docMk/>
            <pc:sldMk cId="145229884" sldId="262"/>
            <ac:spMk id="16" creationId="{C99B912D-1E4B-42AF-A2BE-CFEFEC916EE7}"/>
          </ac:spMkLst>
        </pc:spChg>
        <pc:graphicFrameChg chg="add">
          <ac:chgData name="vb.smith.antoine" userId="S::b00475178@bryantstratton.edu::4c1855b3-c5d6-46b8-88f9-0c490a2fc5cb" providerId="AD" clId="Web-{A2690945-72A6-0868-301F-2A06B3E8A3A7}" dt="2020-04-13T21:24:47.874" v="1996"/>
          <ac:graphicFrameMkLst>
            <pc:docMk/>
            <pc:sldMk cId="145229884" sldId="262"/>
            <ac:graphicFrameMk id="5" creationId="{9275D515-F98B-45FA-B3FC-E6E044AD2EC9}"/>
          </ac:graphicFrameMkLst>
        </pc:graphicFrameChg>
      </pc:sldChg>
      <pc:sldChg chg="addSp modSp new mod setBg setClrOvrMap">
        <pc:chgData name="vb.smith.antoine" userId="S::b00475178@bryantstratton.edu::4c1855b3-c5d6-46b8-88f9-0c490a2fc5cb" providerId="AD" clId="Web-{A2690945-72A6-0868-301F-2A06B3E8A3A7}" dt="2020-04-13T21:33:33.189" v="2015"/>
        <pc:sldMkLst>
          <pc:docMk/>
          <pc:sldMk cId="2154401834" sldId="263"/>
        </pc:sldMkLst>
        <pc:spChg chg="mod">
          <ac:chgData name="vb.smith.antoine" userId="S::b00475178@bryantstratton.edu::4c1855b3-c5d6-46b8-88f9-0c490a2fc5cb" providerId="AD" clId="Web-{A2690945-72A6-0868-301F-2A06B3E8A3A7}" dt="2020-04-13T21:33:33.189" v="2015"/>
          <ac:spMkLst>
            <pc:docMk/>
            <pc:sldMk cId="2154401834" sldId="263"/>
            <ac:spMk id="2" creationId="{D69AFFC2-017C-416B-A119-F1EDD40CD01F}"/>
          </ac:spMkLst>
        </pc:spChg>
        <pc:spChg chg="mod">
          <ac:chgData name="vb.smith.antoine" userId="S::b00475178@bryantstratton.edu::4c1855b3-c5d6-46b8-88f9-0c490a2fc5cb" providerId="AD" clId="Web-{A2690945-72A6-0868-301F-2A06B3E8A3A7}" dt="2020-04-13T21:33:33.189" v="2015"/>
          <ac:spMkLst>
            <pc:docMk/>
            <pc:sldMk cId="2154401834" sldId="263"/>
            <ac:spMk id="3" creationId="{58E58710-F44C-482A-89FD-4E46466DD638}"/>
          </ac:spMkLst>
        </pc:spChg>
        <pc:spChg chg="add">
          <ac:chgData name="vb.smith.antoine" userId="S::b00475178@bryantstratton.edu::4c1855b3-c5d6-46b8-88f9-0c490a2fc5cb" providerId="AD" clId="Web-{A2690945-72A6-0868-301F-2A06B3E8A3A7}" dt="2020-04-13T21:33:33.189" v="2015"/>
          <ac:spMkLst>
            <pc:docMk/>
            <pc:sldMk cId="2154401834" sldId="263"/>
            <ac:spMk id="10" creationId="{B4AAD3FD-83A5-4B89-9F8F-01B8870865BE}"/>
          </ac:spMkLst>
        </pc:spChg>
        <pc:spChg chg="add">
          <ac:chgData name="vb.smith.antoine" userId="S::b00475178@bryantstratton.edu::4c1855b3-c5d6-46b8-88f9-0c490a2fc5cb" providerId="AD" clId="Web-{A2690945-72A6-0868-301F-2A06B3E8A3A7}" dt="2020-04-13T21:33:33.189" v="2015"/>
          <ac:spMkLst>
            <pc:docMk/>
            <pc:sldMk cId="2154401834" sldId="263"/>
            <ac:spMk id="12" creationId="{61752F1D-FC0F-4103-9584-630E643CCDA6}"/>
          </ac:spMkLst>
        </pc:spChg>
        <pc:spChg chg="add">
          <ac:chgData name="vb.smith.antoine" userId="S::b00475178@bryantstratton.edu::4c1855b3-c5d6-46b8-88f9-0c490a2fc5cb" providerId="AD" clId="Web-{A2690945-72A6-0868-301F-2A06B3E8A3A7}" dt="2020-04-13T21:33:33.189" v="2015"/>
          <ac:spMkLst>
            <pc:docMk/>
            <pc:sldMk cId="2154401834" sldId="263"/>
            <ac:spMk id="14" creationId="{70151CB7-E7DE-4917-B831-01DF9CE01306}"/>
          </ac:spMkLst>
        </pc:spChg>
        <pc:spChg chg="add">
          <ac:chgData name="vb.smith.antoine" userId="S::b00475178@bryantstratton.edu::4c1855b3-c5d6-46b8-88f9-0c490a2fc5cb" providerId="AD" clId="Web-{A2690945-72A6-0868-301F-2A06B3E8A3A7}" dt="2020-04-13T21:33:33.189" v="2015"/>
          <ac:spMkLst>
            <pc:docMk/>
            <pc:sldMk cId="2154401834" sldId="263"/>
            <ac:spMk id="16" creationId="{A92A1116-1C84-41DF-B803-1F7B0883EC82}"/>
          </ac:spMkLst>
        </pc:spChg>
        <pc:picChg chg="add">
          <ac:chgData name="vb.smith.antoine" userId="S::b00475178@bryantstratton.edu::4c1855b3-c5d6-46b8-88f9-0c490a2fc5cb" providerId="AD" clId="Web-{A2690945-72A6-0868-301F-2A06B3E8A3A7}" dt="2020-04-13T21:33:33.189" v="2015"/>
          <ac:picMkLst>
            <pc:docMk/>
            <pc:sldMk cId="2154401834" sldId="263"/>
            <ac:picMk id="7" creationId="{E2F469C0-6A95-449E-B916-54BB0F70271B}"/>
          </ac:picMkLst>
        </pc:picChg>
      </pc:sldChg>
      <pc:sldChg chg="addSp delSp modSp new mod setBg setClrOvrMap">
        <pc:chgData name="vb.smith.antoine" userId="S::b00475178@bryantstratton.edu::4c1855b3-c5d6-46b8-88f9-0c490a2fc5cb" providerId="AD" clId="Web-{A2690945-72A6-0868-301F-2A06B3E8A3A7}" dt="2020-04-13T22:05:40.224" v="2131"/>
        <pc:sldMkLst>
          <pc:docMk/>
          <pc:sldMk cId="3394934653" sldId="264"/>
        </pc:sldMkLst>
        <pc:spChg chg="mod">
          <ac:chgData name="vb.smith.antoine" userId="S::b00475178@bryantstratton.edu::4c1855b3-c5d6-46b8-88f9-0c490a2fc5cb" providerId="AD" clId="Web-{A2690945-72A6-0868-301F-2A06B3E8A3A7}" dt="2020-04-13T22:05:40.224" v="2131"/>
          <ac:spMkLst>
            <pc:docMk/>
            <pc:sldMk cId="3394934653" sldId="264"/>
            <ac:spMk id="2" creationId="{D8612906-1229-4005-ACD1-8BC605616EDF}"/>
          </ac:spMkLst>
        </pc:spChg>
        <pc:spChg chg="del mod">
          <ac:chgData name="vb.smith.antoine" userId="S::b00475178@bryantstratton.edu::4c1855b3-c5d6-46b8-88f9-0c490a2fc5cb" providerId="AD" clId="Web-{A2690945-72A6-0868-301F-2A06B3E8A3A7}" dt="2020-04-13T21:33:46.799" v="2016"/>
          <ac:spMkLst>
            <pc:docMk/>
            <pc:sldMk cId="3394934653" sldId="264"/>
            <ac:spMk id="3" creationId="{36937B10-CA1F-4CB0-BEDD-886FC40E27F5}"/>
          </ac:spMkLst>
        </pc:spChg>
        <pc:spChg chg="add del">
          <ac:chgData name="vb.smith.antoine" userId="S::b00475178@bryantstratton.edu::4c1855b3-c5d6-46b8-88f9-0c490a2fc5cb" providerId="AD" clId="Web-{A2690945-72A6-0868-301F-2A06B3E8A3A7}" dt="2020-04-13T22:05:40.224" v="2131"/>
          <ac:spMkLst>
            <pc:docMk/>
            <pc:sldMk cId="3394934653" sldId="264"/>
            <ac:spMk id="10" creationId="{F747F1B4-B831-4277-8AB0-32767F7EB7BF}"/>
          </ac:spMkLst>
        </pc:spChg>
        <pc:spChg chg="add del">
          <ac:chgData name="vb.smith.antoine" userId="S::b00475178@bryantstratton.edu::4c1855b3-c5d6-46b8-88f9-0c490a2fc5cb" providerId="AD" clId="Web-{A2690945-72A6-0868-301F-2A06B3E8A3A7}" dt="2020-04-13T22:05:40.224" v="2131"/>
          <ac:spMkLst>
            <pc:docMk/>
            <pc:sldMk cId="3394934653" sldId="264"/>
            <ac:spMk id="12" creationId="{D80CFA21-AB7C-4BEB-9BFF-05764FBBF3C6}"/>
          </ac:spMkLst>
        </pc:spChg>
        <pc:spChg chg="add del">
          <ac:chgData name="vb.smith.antoine" userId="S::b00475178@bryantstratton.edu::4c1855b3-c5d6-46b8-88f9-0c490a2fc5cb" providerId="AD" clId="Web-{A2690945-72A6-0868-301F-2A06B3E8A3A7}" dt="2020-04-13T22:05:40.224" v="2131"/>
          <ac:spMkLst>
            <pc:docMk/>
            <pc:sldMk cId="3394934653" sldId="264"/>
            <ac:spMk id="14" creationId="{12F7E335-851A-4CAE-B09F-E657819D4600}"/>
          </ac:spMkLst>
        </pc:spChg>
        <pc:spChg chg="add del">
          <ac:chgData name="vb.smith.antoine" userId="S::b00475178@bryantstratton.edu::4c1855b3-c5d6-46b8-88f9-0c490a2fc5cb" providerId="AD" clId="Web-{A2690945-72A6-0868-301F-2A06B3E8A3A7}" dt="2020-04-13T22:05:40.224" v="2131"/>
          <ac:spMkLst>
            <pc:docMk/>
            <pc:sldMk cId="3394934653" sldId="264"/>
            <ac:spMk id="16" creationId="{10B541F0-7F6E-402E-84D8-CF96EACA5FBC}"/>
          </ac:spMkLst>
        </pc:spChg>
        <pc:spChg chg="add">
          <ac:chgData name="vb.smith.antoine" userId="S::b00475178@bryantstratton.edu::4c1855b3-c5d6-46b8-88f9-0c490a2fc5cb" providerId="AD" clId="Web-{A2690945-72A6-0868-301F-2A06B3E8A3A7}" dt="2020-04-13T22:05:40.224" v="2131"/>
          <ac:spMkLst>
            <pc:docMk/>
            <pc:sldMk cId="3394934653" sldId="264"/>
            <ac:spMk id="21" creationId="{ABE6F9A3-300E-47F5-B41C-C8C5E758DE7C}"/>
          </ac:spMkLst>
        </pc:spChg>
        <pc:spChg chg="add">
          <ac:chgData name="vb.smith.antoine" userId="S::b00475178@bryantstratton.edu::4c1855b3-c5d6-46b8-88f9-0c490a2fc5cb" providerId="AD" clId="Web-{A2690945-72A6-0868-301F-2A06B3E8A3A7}" dt="2020-04-13T22:05:40.224" v="2131"/>
          <ac:spMkLst>
            <pc:docMk/>
            <pc:sldMk cId="3394934653" sldId="264"/>
            <ac:spMk id="23" creationId="{61B4701B-39FE-43B8-86AA-D6B8789C2207}"/>
          </ac:spMkLst>
        </pc:spChg>
        <pc:spChg chg="add">
          <ac:chgData name="vb.smith.antoine" userId="S::b00475178@bryantstratton.edu::4c1855b3-c5d6-46b8-88f9-0c490a2fc5cb" providerId="AD" clId="Web-{A2690945-72A6-0868-301F-2A06B3E8A3A7}" dt="2020-04-13T22:05:40.224" v="2131"/>
          <ac:spMkLst>
            <pc:docMk/>
            <pc:sldMk cId="3394934653" sldId="264"/>
            <ac:spMk id="25" creationId="{E9A7EF13-49FA-4355-971A-34B065F35022}"/>
          </ac:spMkLst>
        </pc:spChg>
        <pc:spChg chg="add">
          <ac:chgData name="vb.smith.antoine" userId="S::b00475178@bryantstratton.edu::4c1855b3-c5d6-46b8-88f9-0c490a2fc5cb" providerId="AD" clId="Web-{A2690945-72A6-0868-301F-2A06B3E8A3A7}" dt="2020-04-13T22:05:40.224" v="2131"/>
          <ac:spMkLst>
            <pc:docMk/>
            <pc:sldMk cId="3394934653" sldId="264"/>
            <ac:spMk id="27" creationId="{92CF3C3E-0F7B-4F0C-8EBD-BDD38E9C66F5}"/>
          </ac:spMkLst>
        </pc:spChg>
        <pc:graphicFrameChg chg="add mod modGraphic">
          <ac:chgData name="vb.smith.antoine" userId="S::b00475178@bryantstratton.edu::4c1855b3-c5d6-46b8-88f9-0c490a2fc5cb" providerId="AD" clId="Web-{A2690945-72A6-0868-301F-2A06B3E8A3A7}" dt="2020-04-13T22:05:40.224" v="2131"/>
          <ac:graphicFrameMkLst>
            <pc:docMk/>
            <pc:sldMk cId="3394934653" sldId="264"/>
            <ac:graphicFrameMk id="5" creationId="{17F9CFFF-2241-4147-9DA5-FE1C7FB15984}"/>
          </ac:graphicFrameMkLst>
        </pc:graphicFrameChg>
      </pc:sldChg>
      <pc:sldChg chg="modSp new del">
        <pc:chgData name="vb.smith.antoine" userId="S::b00475178@bryantstratton.edu::4c1855b3-c5d6-46b8-88f9-0c490a2fc5cb" providerId="AD" clId="Web-{A2690945-72A6-0868-301F-2A06B3E8A3A7}" dt="2020-04-13T19:25:22.965" v="752"/>
        <pc:sldMkLst>
          <pc:docMk/>
          <pc:sldMk cId="3978977678" sldId="264"/>
        </pc:sldMkLst>
        <pc:spChg chg="mod">
          <ac:chgData name="vb.smith.antoine" userId="S::b00475178@bryantstratton.edu::4c1855b3-c5d6-46b8-88f9-0c490a2fc5cb" providerId="AD" clId="Web-{A2690945-72A6-0868-301F-2A06B3E8A3A7}" dt="2020-04-13T19:25:20.386" v="751" actId="20577"/>
          <ac:spMkLst>
            <pc:docMk/>
            <pc:sldMk cId="3978977678" sldId="264"/>
            <ac:spMk id="2" creationId="{CD130EEC-E038-47FF-8264-1615047BAE22}"/>
          </ac:spMkLst>
        </pc:spChg>
      </pc:sldChg>
      <pc:sldChg chg="addSp delSp modSp new mod setBg setClrOvrMap">
        <pc:chgData name="vb.smith.antoine" userId="S::b00475178@bryantstratton.edu::4c1855b3-c5d6-46b8-88f9-0c490a2fc5cb" providerId="AD" clId="Web-{A2690945-72A6-0868-301F-2A06B3E8A3A7}" dt="2020-04-13T22:06:36.835" v="2132"/>
        <pc:sldMkLst>
          <pc:docMk/>
          <pc:sldMk cId="2906527956" sldId="265"/>
        </pc:sldMkLst>
        <pc:spChg chg="mod">
          <ac:chgData name="vb.smith.antoine" userId="S::b00475178@bryantstratton.edu::4c1855b3-c5d6-46b8-88f9-0c490a2fc5cb" providerId="AD" clId="Web-{A2690945-72A6-0868-301F-2A06B3E8A3A7}" dt="2020-04-13T22:06:36.835" v="2132"/>
          <ac:spMkLst>
            <pc:docMk/>
            <pc:sldMk cId="2906527956" sldId="265"/>
            <ac:spMk id="2" creationId="{0E2B4B27-71C2-4B63-A3EE-F43AD45176AA}"/>
          </ac:spMkLst>
        </pc:spChg>
        <pc:spChg chg="del mod">
          <ac:chgData name="vb.smith.antoine" userId="S::b00475178@bryantstratton.edu::4c1855b3-c5d6-46b8-88f9-0c490a2fc5cb" providerId="AD" clId="Web-{A2690945-72A6-0868-301F-2A06B3E8A3A7}" dt="2020-04-13T22:06:36.835" v="2132"/>
          <ac:spMkLst>
            <pc:docMk/>
            <pc:sldMk cId="2906527956" sldId="265"/>
            <ac:spMk id="3" creationId="{ACA8C04E-11FB-43E4-9A9E-91FF6BF808C0}"/>
          </ac:spMkLst>
        </pc:spChg>
        <pc:spChg chg="add">
          <ac:chgData name="vb.smith.antoine" userId="S::b00475178@bryantstratton.edu::4c1855b3-c5d6-46b8-88f9-0c490a2fc5cb" providerId="AD" clId="Web-{A2690945-72A6-0868-301F-2A06B3E8A3A7}" dt="2020-04-13T22:06:36.835" v="2132"/>
          <ac:spMkLst>
            <pc:docMk/>
            <pc:sldMk cId="2906527956" sldId="265"/>
            <ac:spMk id="10" creationId="{ABE6F9A3-300E-47F5-B41C-C8C5E758DE7C}"/>
          </ac:spMkLst>
        </pc:spChg>
        <pc:spChg chg="add">
          <ac:chgData name="vb.smith.antoine" userId="S::b00475178@bryantstratton.edu::4c1855b3-c5d6-46b8-88f9-0c490a2fc5cb" providerId="AD" clId="Web-{A2690945-72A6-0868-301F-2A06B3E8A3A7}" dt="2020-04-13T22:06:36.835" v="2132"/>
          <ac:spMkLst>
            <pc:docMk/>
            <pc:sldMk cId="2906527956" sldId="265"/>
            <ac:spMk id="12" creationId="{61B4701B-39FE-43B8-86AA-D6B8789C2207}"/>
          </ac:spMkLst>
        </pc:spChg>
        <pc:spChg chg="add">
          <ac:chgData name="vb.smith.antoine" userId="S::b00475178@bryantstratton.edu::4c1855b3-c5d6-46b8-88f9-0c490a2fc5cb" providerId="AD" clId="Web-{A2690945-72A6-0868-301F-2A06B3E8A3A7}" dt="2020-04-13T22:06:36.835" v="2132"/>
          <ac:spMkLst>
            <pc:docMk/>
            <pc:sldMk cId="2906527956" sldId="265"/>
            <ac:spMk id="14" creationId="{E9A7EF13-49FA-4355-971A-34B065F35022}"/>
          </ac:spMkLst>
        </pc:spChg>
        <pc:spChg chg="add">
          <ac:chgData name="vb.smith.antoine" userId="S::b00475178@bryantstratton.edu::4c1855b3-c5d6-46b8-88f9-0c490a2fc5cb" providerId="AD" clId="Web-{A2690945-72A6-0868-301F-2A06B3E8A3A7}" dt="2020-04-13T22:06:36.835" v="2132"/>
          <ac:spMkLst>
            <pc:docMk/>
            <pc:sldMk cId="2906527956" sldId="265"/>
            <ac:spMk id="16" creationId="{92CF3C3E-0F7B-4F0C-8EBD-BDD38E9C66F5}"/>
          </ac:spMkLst>
        </pc:spChg>
        <pc:graphicFrameChg chg="add">
          <ac:chgData name="vb.smith.antoine" userId="S::b00475178@bryantstratton.edu::4c1855b3-c5d6-46b8-88f9-0c490a2fc5cb" providerId="AD" clId="Web-{A2690945-72A6-0868-301F-2A06B3E8A3A7}" dt="2020-04-13T22:06:36.835" v="2132"/>
          <ac:graphicFrameMkLst>
            <pc:docMk/>
            <pc:sldMk cId="2906527956" sldId="265"/>
            <ac:graphicFrameMk id="5" creationId="{B8FA8655-1701-4018-8D03-CEE70D41D6E5}"/>
          </ac:graphicFrameMkLst>
        </pc:graphicFrameChg>
      </pc:sldChg>
      <pc:sldChg chg="addSp delSp modSp new mod setBg setClrOvrMap">
        <pc:chgData name="vb.smith.antoine" userId="S::b00475178@bryantstratton.edu::4c1855b3-c5d6-46b8-88f9-0c490a2fc5cb" providerId="AD" clId="Web-{A2690945-72A6-0868-301F-2A06B3E8A3A7}" dt="2020-04-13T22:07:09.071" v="2133"/>
        <pc:sldMkLst>
          <pc:docMk/>
          <pc:sldMk cId="3941514453" sldId="266"/>
        </pc:sldMkLst>
        <pc:spChg chg="mod">
          <ac:chgData name="vb.smith.antoine" userId="S::b00475178@bryantstratton.edu::4c1855b3-c5d6-46b8-88f9-0c490a2fc5cb" providerId="AD" clId="Web-{A2690945-72A6-0868-301F-2A06B3E8A3A7}" dt="2020-04-13T22:07:09.071" v="2133"/>
          <ac:spMkLst>
            <pc:docMk/>
            <pc:sldMk cId="3941514453" sldId="266"/>
            <ac:spMk id="2" creationId="{EEA2B206-6B35-4199-9B26-AF31074A755E}"/>
          </ac:spMkLst>
        </pc:spChg>
        <pc:spChg chg="del mod">
          <ac:chgData name="vb.smith.antoine" userId="S::b00475178@bryantstratton.edu::4c1855b3-c5d6-46b8-88f9-0c490a2fc5cb" providerId="AD" clId="Web-{A2690945-72A6-0868-301F-2A06B3E8A3A7}" dt="2020-04-13T22:07:09.071" v="2133"/>
          <ac:spMkLst>
            <pc:docMk/>
            <pc:sldMk cId="3941514453" sldId="266"/>
            <ac:spMk id="3" creationId="{65AF6443-EACA-4FCF-9288-AE1DB9E3A95B}"/>
          </ac:spMkLst>
        </pc:spChg>
        <pc:spChg chg="add">
          <ac:chgData name="vb.smith.antoine" userId="S::b00475178@bryantstratton.edu::4c1855b3-c5d6-46b8-88f9-0c490a2fc5cb" providerId="AD" clId="Web-{A2690945-72A6-0868-301F-2A06B3E8A3A7}" dt="2020-04-13T22:07:09.071" v="2133"/>
          <ac:spMkLst>
            <pc:docMk/>
            <pc:sldMk cId="3941514453" sldId="266"/>
            <ac:spMk id="10" creationId="{ABE6F9A3-300E-47F5-B41C-C8C5E758DE7C}"/>
          </ac:spMkLst>
        </pc:spChg>
        <pc:spChg chg="add">
          <ac:chgData name="vb.smith.antoine" userId="S::b00475178@bryantstratton.edu::4c1855b3-c5d6-46b8-88f9-0c490a2fc5cb" providerId="AD" clId="Web-{A2690945-72A6-0868-301F-2A06B3E8A3A7}" dt="2020-04-13T22:07:09.071" v="2133"/>
          <ac:spMkLst>
            <pc:docMk/>
            <pc:sldMk cId="3941514453" sldId="266"/>
            <ac:spMk id="12" creationId="{61B4701B-39FE-43B8-86AA-D6B8789C2207}"/>
          </ac:spMkLst>
        </pc:spChg>
        <pc:spChg chg="add">
          <ac:chgData name="vb.smith.antoine" userId="S::b00475178@bryantstratton.edu::4c1855b3-c5d6-46b8-88f9-0c490a2fc5cb" providerId="AD" clId="Web-{A2690945-72A6-0868-301F-2A06B3E8A3A7}" dt="2020-04-13T22:07:09.071" v="2133"/>
          <ac:spMkLst>
            <pc:docMk/>
            <pc:sldMk cId="3941514453" sldId="266"/>
            <ac:spMk id="14" creationId="{E9A7EF13-49FA-4355-971A-34B065F35022}"/>
          </ac:spMkLst>
        </pc:spChg>
        <pc:spChg chg="add">
          <ac:chgData name="vb.smith.antoine" userId="S::b00475178@bryantstratton.edu::4c1855b3-c5d6-46b8-88f9-0c490a2fc5cb" providerId="AD" clId="Web-{A2690945-72A6-0868-301F-2A06B3E8A3A7}" dt="2020-04-13T22:07:09.071" v="2133"/>
          <ac:spMkLst>
            <pc:docMk/>
            <pc:sldMk cId="3941514453" sldId="266"/>
            <ac:spMk id="16" creationId="{92CF3C3E-0F7B-4F0C-8EBD-BDD38E9C66F5}"/>
          </ac:spMkLst>
        </pc:spChg>
        <pc:graphicFrameChg chg="add">
          <ac:chgData name="vb.smith.antoine" userId="S::b00475178@bryantstratton.edu::4c1855b3-c5d6-46b8-88f9-0c490a2fc5cb" providerId="AD" clId="Web-{A2690945-72A6-0868-301F-2A06B3E8A3A7}" dt="2020-04-13T22:07:09.071" v="2133"/>
          <ac:graphicFrameMkLst>
            <pc:docMk/>
            <pc:sldMk cId="3941514453" sldId="266"/>
            <ac:graphicFrameMk id="5" creationId="{5B103812-5731-4B03-878E-1EAD9408E15D}"/>
          </ac:graphicFrameMkLst>
        </pc:graphicFrameChg>
      </pc:sldChg>
      <pc:sldChg chg="addSp delSp modSp new mod setBg setClrOvrMap">
        <pc:chgData name="vb.smith.antoine" userId="S::b00475178@bryantstratton.edu::4c1855b3-c5d6-46b8-88f9-0c490a2fc5cb" providerId="AD" clId="Web-{A2690945-72A6-0868-301F-2A06B3E8A3A7}" dt="2020-04-13T22:02:16.826" v="2123"/>
        <pc:sldMkLst>
          <pc:docMk/>
          <pc:sldMk cId="1996649200" sldId="267"/>
        </pc:sldMkLst>
        <pc:spChg chg="mod">
          <ac:chgData name="vb.smith.antoine" userId="S::b00475178@bryantstratton.edu::4c1855b3-c5d6-46b8-88f9-0c490a2fc5cb" providerId="AD" clId="Web-{A2690945-72A6-0868-301F-2A06B3E8A3A7}" dt="2020-04-13T22:02:16.826" v="2123"/>
          <ac:spMkLst>
            <pc:docMk/>
            <pc:sldMk cId="1996649200" sldId="267"/>
            <ac:spMk id="2" creationId="{C2A92AA2-2139-49A3-9FA5-C4F2FB106BA6}"/>
          </ac:spMkLst>
        </pc:spChg>
        <pc:spChg chg="del mod">
          <ac:chgData name="vb.smith.antoine" userId="S::b00475178@bryantstratton.edu::4c1855b3-c5d6-46b8-88f9-0c490a2fc5cb" providerId="AD" clId="Web-{A2690945-72A6-0868-301F-2A06B3E8A3A7}" dt="2020-04-13T22:02:16.826" v="2123"/>
          <ac:spMkLst>
            <pc:docMk/>
            <pc:sldMk cId="1996649200" sldId="267"/>
            <ac:spMk id="3" creationId="{3F3B9293-86CD-4BD6-BF37-275B385AED4A}"/>
          </ac:spMkLst>
        </pc:spChg>
        <pc:spChg chg="add">
          <ac:chgData name="vb.smith.antoine" userId="S::b00475178@bryantstratton.edu::4c1855b3-c5d6-46b8-88f9-0c490a2fc5cb" providerId="AD" clId="Web-{A2690945-72A6-0868-301F-2A06B3E8A3A7}" dt="2020-04-13T22:02:16.826" v="2123"/>
          <ac:spMkLst>
            <pc:docMk/>
            <pc:sldMk cId="1996649200" sldId="267"/>
            <ac:spMk id="10" creationId="{4E78424C-6FD0-41F8-9CAA-5DC19C42359F}"/>
          </ac:spMkLst>
        </pc:spChg>
        <pc:spChg chg="add">
          <ac:chgData name="vb.smith.antoine" userId="S::b00475178@bryantstratton.edu::4c1855b3-c5d6-46b8-88f9-0c490a2fc5cb" providerId="AD" clId="Web-{A2690945-72A6-0868-301F-2A06B3E8A3A7}" dt="2020-04-13T22:02:16.826" v="2123"/>
          <ac:spMkLst>
            <pc:docMk/>
            <pc:sldMk cId="1996649200" sldId="267"/>
            <ac:spMk id="12" creationId="{DD136760-57DC-4301-8BEA-B71AD2D13905}"/>
          </ac:spMkLst>
        </pc:spChg>
        <pc:spChg chg="add">
          <ac:chgData name="vb.smith.antoine" userId="S::b00475178@bryantstratton.edu::4c1855b3-c5d6-46b8-88f9-0c490a2fc5cb" providerId="AD" clId="Web-{A2690945-72A6-0868-301F-2A06B3E8A3A7}" dt="2020-04-13T22:02:16.826" v="2123"/>
          <ac:spMkLst>
            <pc:docMk/>
            <pc:sldMk cId="1996649200" sldId="267"/>
            <ac:spMk id="14" creationId="{BDC58DEA-1307-4F44-AD47-E613D8B76A89}"/>
          </ac:spMkLst>
        </pc:spChg>
        <pc:spChg chg="add">
          <ac:chgData name="vb.smith.antoine" userId="S::b00475178@bryantstratton.edu::4c1855b3-c5d6-46b8-88f9-0c490a2fc5cb" providerId="AD" clId="Web-{A2690945-72A6-0868-301F-2A06B3E8A3A7}" dt="2020-04-13T22:02:16.826" v="2123"/>
          <ac:spMkLst>
            <pc:docMk/>
            <pc:sldMk cId="1996649200" sldId="267"/>
            <ac:spMk id="16" creationId="{C99B912D-1E4B-42AF-A2BE-CFEFEC916EE7}"/>
          </ac:spMkLst>
        </pc:spChg>
        <pc:graphicFrameChg chg="add">
          <ac:chgData name="vb.smith.antoine" userId="S::b00475178@bryantstratton.edu::4c1855b3-c5d6-46b8-88f9-0c490a2fc5cb" providerId="AD" clId="Web-{A2690945-72A6-0868-301F-2A06B3E8A3A7}" dt="2020-04-13T22:02:16.826" v="2123"/>
          <ac:graphicFrameMkLst>
            <pc:docMk/>
            <pc:sldMk cId="1996649200" sldId="267"/>
            <ac:graphicFrameMk id="5" creationId="{F91AF685-D4D6-4F61-A96F-4A9FFA012C10}"/>
          </ac:graphicFrameMkLst>
        </pc:graphicFrame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ata2.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ata3.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ata5.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png"/></Relationships>
</file>

<file path=ppt/diagrams/_rels/data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svg"/><Relationship Id="rId1" Type="http://schemas.openxmlformats.org/officeDocument/2006/relationships/image" Target="../media/image42.png"/><Relationship Id="rId4" Type="http://schemas.openxmlformats.org/officeDocument/2006/relationships/image" Target="../media/image45.svg"/></Relationships>
</file>

<file path=ppt/diagrams/_rels/data7.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svg"/><Relationship Id="rId1" Type="http://schemas.openxmlformats.org/officeDocument/2006/relationships/image" Target="../media/image46.png"/><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49.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rawing5.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png"/></Relationships>
</file>

<file path=ppt/diagrams/_rels/drawing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svg"/><Relationship Id="rId1" Type="http://schemas.openxmlformats.org/officeDocument/2006/relationships/image" Target="../media/image42.png"/><Relationship Id="rId4" Type="http://schemas.openxmlformats.org/officeDocument/2006/relationships/image" Target="../media/image45.svg"/></Relationships>
</file>

<file path=ppt/diagrams/_rels/drawing7.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svg"/><Relationship Id="rId1" Type="http://schemas.openxmlformats.org/officeDocument/2006/relationships/image" Target="../media/image46.png"/><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49.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CD9360-52E7-4705-B31E-3EE5541AA259}" type="doc">
      <dgm:prSet loTypeId="urn:microsoft.com/office/officeart/2018/2/layout/IconCircleList" loCatId="icon" qsTypeId="urn:microsoft.com/office/officeart/2005/8/quickstyle/simple1" qsCatId="simple" csTypeId="urn:microsoft.com/office/officeart/2018/5/colors/Iconchunking_neutralbg_colorful5" csCatId="colorful" phldr="1"/>
      <dgm:spPr/>
      <dgm:t>
        <a:bodyPr/>
        <a:lstStyle/>
        <a:p>
          <a:endParaRPr lang="en-US"/>
        </a:p>
      </dgm:t>
    </dgm:pt>
    <dgm:pt modelId="{400F701F-BF25-4DEE-8ADA-01C0364A737B}">
      <dgm:prSet/>
      <dgm:spPr/>
      <dgm:t>
        <a:bodyPr/>
        <a:lstStyle/>
        <a:p>
          <a:r>
            <a:rPr lang="en-US" b="1" u="sng"/>
            <a:t>Regression</a:t>
          </a:r>
          <a:r>
            <a:rPr lang="en-US"/>
            <a:t>- a measure of the relation between the mean value of one variable (output) and corresponding values of other variables (time and cost).</a:t>
          </a:r>
        </a:p>
      </dgm:t>
    </dgm:pt>
    <dgm:pt modelId="{6E3A2954-A7B5-42B2-BC14-930E3706C9A3}" type="parTrans" cxnId="{E5E32D32-41CE-4BC5-9ADA-0E9F6E048988}">
      <dgm:prSet/>
      <dgm:spPr/>
      <dgm:t>
        <a:bodyPr/>
        <a:lstStyle/>
        <a:p>
          <a:endParaRPr lang="en-US"/>
        </a:p>
      </dgm:t>
    </dgm:pt>
    <dgm:pt modelId="{DDCEAF7D-747B-454B-80C2-E2E4A7EC0A60}" type="sibTrans" cxnId="{E5E32D32-41CE-4BC5-9ADA-0E9F6E048988}">
      <dgm:prSet/>
      <dgm:spPr/>
      <dgm:t>
        <a:bodyPr/>
        <a:lstStyle/>
        <a:p>
          <a:endParaRPr lang="en-US"/>
        </a:p>
      </dgm:t>
    </dgm:pt>
    <dgm:pt modelId="{93C08257-2F7A-4B77-9555-15B6E3670D61}">
      <dgm:prSet/>
      <dgm:spPr/>
      <dgm:t>
        <a:bodyPr/>
        <a:lstStyle/>
        <a:p>
          <a:r>
            <a:rPr lang="en-US" b="1" u="sng"/>
            <a:t>Correlation Equation</a:t>
          </a:r>
          <a:r>
            <a:rPr lang="en-US"/>
            <a:t>- The correlation coefficient is a statistical measure that calculates the strength of the relationship between the relative movements of two variables. The values range between -1.0 and 1.0. A calculated number greater than 1.0 or less than -1.0 means that there was an error in the correlation measurement.</a:t>
          </a:r>
        </a:p>
      </dgm:t>
    </dgm:pt>
    <dgm:pt modelId="{693EFB12-6793-4B68-B343-D050E97CDFA5}" type="parTrans" cxnId="{31158C37-34E4-4C39-A630-85D4C1D3D5EF}">
      <dgm:prSet/>
      <dgm:spPr/>
      <dgm:t>
        <a:bodyPr/>
        <a:lstStyle/>
        <a:p>
          <a:endParaRPr lang="en-US"/>
        </a:p>
      </dgm:t>
    </dgm:pt>
    <dgm:pt modelId="{1FC55EA1-9541-4C81-A18B-4473A58F71F1}" type="sibTrans" cxnId="{31158C37-34E4-4C39-A630-85D4C1D3D5EF}">
      <dgm:prSet/>
      <dgm:spPr/>
      <dgm:t>
        <a:bodyPr/>
        <a:lstStyle/>
        <a:p>
          <a:endParaRPr lang="en-US"/>
        </a:p>
      </dgm:t>
    </dgm:pt>
    <dgm:pt modelId="{F903E7EE-8AF2-44BB-98E5-E1E2B55FB7AA}">
      <dgm:prSet/>
      <dgm:spPr/>
      <dgm:t>
        <a:bodyPr/>
        <a:lstStyle/>
        <a:p>
          <a:r>
            <a:rPr lang="en-US" b="1" u="sng"/>
            <a:t>Regression Equation</a:t>
          </a:r>
          <a:r>
            <a:rPr lang="en-US"/>
            <a:t>- The Regression Equation is the algebraic expression of the regression lines. It is used to predict the values of the dependent variable from the given values of independent variables.</a:t>
          </a:r>
        </a:p>
      </dgm:t>
    </dgm:pt>
    <dgm:pt modelId="{8FBD7928-4F37-4963-B50F-4F053BEA0F9C}" type="parTrans" cxnId="{04746603-DB47-41BA-A8F1-4350D5576F8C}">
      <dgm:prSet/>
      <dgm:spPr/>
      <dgm:t>
        <a:bodyPr/>
        <a:lstStyle/>
        <a:p>
          <a:endParaRPr lang="en-US"/>
        </a:p>
      </dgm:t>
    </dgm:pt>
    <dgm:pt modelId="{04209598-6132-4F90-BDB5-F8075622E841}" type="sibTrans" cxnId="{04746603-DB47-41BA-A8F1-4350D5576F8C}">
      <dgm:prSet/>
      <dgm:spPr/>
      <dgm:t>
        <a:bodyPr/>
        <a:lstStyle/>
        <a:p>
          <a:endParaRPr lang="en-US"/>
        </a:p>
      </dgm:t>
    </dgm:pt>
    <dgm:pt modelId="{5500CD31-9E60-4E4E-AEA1-6AE8F6871C96}">
      <dgm:prSet/>
      <dgm:spPr/>
      <dgm:t>
        <a:bodyPr/>
        <a:lstStyle/>
        <a:p>
          <a:r>
            <a:rPr lang="en-US" b="1" u="sng"/>
            <a:t>Scatter Plot</a:t>
          </a:r>
          <a:r>
            <a:rPr lang="en-US"/>
            <a:t>- a graph in which the values of two variables are plotted along two axes, the pattern of the resulting points revealing any correlation present.</a:t>
          </a:r>
        </a:p>
      </dgm:t>
    </dgm:pt>
    <dgm:pt modelId="{D9DCE164-B605-47D7-AC76-E2648D0FC8D6}" type="parTrans" cxnId="{78AF0EBE-F9DB-4515-8116-1ACEF5463C83}">
      <dgm:prSet/>
      <dgm:spPr/>
      <dgm:t>
        <a:bodyPr/>
        <a:lstStyle/>
        <a:p>
          <a:endParaRPr lang="en-US"/>
        </a:p>
      </dgm:t>
    </dgm:pt>
    <dgm:pt modelId="{E1DF8B7D-F799-4A89-AEF9-0F8D07174E89}" type="sibTrans" cxnId="{78AF0EBE-F9DB-4515-8116-1ACEF5463C83}">
      <dgm:prSet/>
      <dgm:spPr/>
      <dgm:t>
        <a:bodyPr/>
        <a:lstStyle/>
        <a:p>
          <a:endParaRPr lang="en-US"/>
        </a:p>
      </dgm:t>
    </dgm:pt>
    <dgm:pt modelId="{72EAE481-8D0B-4A99-8B20-1BAC0DC1D403}" type="pres">
      <dgm:prSet presAssocID="{F5CD9360-52E7-4705-B31E-3EE5541AA259}" presName="root" presStyleCnt="0">
        <dgm:presLayoutVars>
          <dgm:dir/>
          <dgm:resizeHandles val="exact"/>
        </dgm:presLayoutVars>
      </dgm:prSet>
      <dgm:spPr/>
    </dgm:pt>
    <dgm:pt modelId="{A4035E7E-29EE-42B1-85A4-6676DD09FF21}" type="pres">
      <dgm:prSet presAssocID="{F5CD9360-52E7-4705-B31E-3EE5541AA259}" presName="container" presStyleCnt="0">
        <dgm:presLayoutVars>
          <dgm:dir/>
          <dgm:resizeHandles val="exact"/>
        </dgm:presLayoutVars>
      </dgm:prSet>
      <dgm:spPr/>
    </dgm:pt>
    <dgm:pt modelId="{04E616BC-6B2C-46E5-891E-5FA32B7DA757}" type="pres">
      <dgm:prSet presAssocID="{400F701F-BF25-4DEE-8ADA-01C0364A737B}" presName="compNode" presStyleCnt="0"/>
      <dgm:spPr/>
    </dgm:pt>
    <dgm:pt modelId="{8F8EBA7B-CEC6-4CA9-91C1-9636CCB59298}" type="pres">
      <dgm:prSet presAssocID="{400F701F-BF25-4DEE-8ADA-01C0364A737B}" presName="iconBgRect" presStyleLbl="bgShp" presStyleIdx="0" presStyleCnt="4"/>
      <dgm:spPr/>
    </dgm:pt>
    <dgm:pt modelId="{9F859E34-D6F7-45B1-BCE8-879E5905C073}" type="pres">
      <dgm:prSet presAssocID="{400F701F-BF25-4DEE-8ADA-01C0364A737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itcoin"/>
        </a:ext>
      </dgm:extLst>
    </dgm:pt>
    <dgm:pt modelId="{7D0E7331-5AF1-49DF-98D7-F94CA11FC81F}" type="pres">
      <dgm:prSet presAssocID="{400F701F-BF25-4DEE-8ADA-01C0364A737B}" presName="spaceRect" presStyleCnt="0"/>
      <dgm:spPr/>
    </dgm:pt>
    <dgm:pt modelId="{521F4EA7-4D0A-4365-B662-EF2EEDC1883E}" type="pres">
      <dgm:prSet presAssocID="{400F701F-BF25-4DEE-8ADA-01C0364A737B}" presName="textRect" presStyleLbl="revTx" presStyleIdx="0" presStyleCnt="4">
        <dgm:presLayoutVars>
          <dgm:chMax val="1"/>
          <dgm:chPref val="1"/>
        </dgm:presLayoutVars>
      </dgm:prSet>
      <dgm:spPr/>
    </dgm:pt>
    <dgm:pt modelId="{1DA2B116-4015-41B2-A9A2-48E2089763D8}" type="pres">
      <dgm:prSet presAssocID="{DDCEAF7D-747B-454B-80C2-E2E4A7EC0A60}" presName="sibTrans" presStyleLbl="sibTrans2D1" presStyleIdx="0" presStyleCnt="0"/>
      <dgm:spPr/>
    </dgm:pt>
    <dgm:pt modelId="{3F994AAF-9C41-42EB-A94A-CDFE0F58109B}" type="pres">
      <dgm:prSet presAssocID="{93C08257-2F7A-4B77-9555-15B6E3670D61}" presName="compNode" presStyleCnt="0"/>
      <dgm:spPr/>
    </dgm:pt>
    <dgm:pt modelId="{ADB1870D-7915-439A-8E04-795F035E828C}" type="pres">
      <dgm:prSet presAssocID="{93C08257-2F7A-4B77-9555-15B6E3670D61}" presName="iconBgRect" presStyleLbl="bgShp" presStyleIdx="1" presStyleCnt="4"/>
      <dgm:spPr/>
    </dgm:pt>
    <dgm:pt modelId="{543F228F-D650-4886-93E2-FE6CCAF3FFF8}" type="pres">
      <dgm:prSet presAssocID="{93C08257-2F7A-4B77-9555-15B6E3670D61}"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alculator"/>
        </a:ext>
      </dgm:extLst>
    </dgm:pt>
    <dgm:pt modelId="{2F9E0EF8-B8A3-4FCE-A6AF-0DB528EC9A6D}" type="pres">
      <dgm:prSet presAssocID="{93C08257-2F7A-4B77-9555-15B6E3670D61}" presName="spaceRect" presStyleCnt="0"/>
      <dgm:spPr/>
    </dgm:pt>
    <dgm:pt modelId="{9C8B4BAC-A7C0-4291-8B50-15CE11A21C44}" type="pres">
      <dgm:prSet presAssocID="{93C08257-2F7A-4B77-9555-15B6E3670D61}" presName="textRect" presStyleLbl="revTx" presStyleIdx="1" presStyleCnt="4">
        <dgm:presLayoutVars>
          <dgm:chMax val="1"/>
          <dgm:chPref val="1"/>
        </dgm:presLayoutVars>
      </dgm:prSet>
      <dgm:spPr/>
    </dgm:pt>
    <dgm:pt modelId="{9D8A5BCA-3E5F-4B79-A9E8-59D03177FD22}" type="pres">
      <dgm:prSet presAssocID="{1FC55EA1-9541-4C81-A18B-4473A58F71F1}" presName="sibTrans" presStyleLbl="sibTrans2D1" presStyleIdx="0" presStyleCnt="0"/>
      <dgm:spPr/>
    </dgm:pt>
    <dgm:pt modelId="{301CC983-7C13-4FDE-82DB-0AEB9CD84297}" type="pres">
      <dgm:prSet presAssocID="{F903E7EE-8AF2-44BB-98E5-E1E2B55FB7AA}" presName="compNode" presStyleCnt="0"/>
      <dgm:spPr/>
    </dgm:pt>
    <dgm:pt modelId="{7087F5F3-EBC4-419F-A56E-C241957055DA}" type="pres">
      <dgm:prSet presAssocID="{F903E7EE-8AF2-44BB-98E5-E1E2B55FB7AA}" presName="iconBgRect" presStyleLbl="bgShp" presStyleIdx="2" presStyleCnt="4"/>
      <dgm:spPr/>
    </dgm:pt>
    <dgm:pt modelId="{619D009A-8CD4-4E9D-B54E-4A75754C7EBE}" type="pres">
      <dgm:prSet presAssocID="{F903E7EE-8AF2-44BB-98E5-E1E2B55FB7AA}"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r Graph with Upward Trend"/>
        </a:ext>
      </dgm:extLst>
    </dgm:pt>
    <dgm:pt modelId="{3CB5AC28-3FB7-4D52-92B3-029BDEE99C67}" type="pres">
      <dgm:prSet presAssocID="{F903E7EE-8AF2-44BB-98E5-E1E2B55FB7AA}" presName="spaceRect" presStyleCnt="0"/>
      <dgm:spPr/>
    </dgm:pt>
    <dgm:pt modelId="{E9D66F8C-7B02-471F-A17D-979B9516A855}" type="pres">
      <dgm:prSet presAssocID="{F903E7EE-8AF2-44BB-98E5-E1E2B55FB7AA}" presName="textRect" presStyleLbl="revTx" presStyleIdx="2" presStyleCnt="4">
        <dgm:presLayoutVars>
          <dgm:chMax val="1"/>
          <dgm:chPref val="1"/>
        </dgm:presLayoutVars>
      </dgm:prSet>
      <dgm:spPr/>
    </dgm:pt>
    <dgm:pt modelId="{D3049855-42DC-4C7E-8491-6B3D0AB09259}" type="pres">
      <dgm:prSet presAssocID="{04209598-6132-4F90-BDB5-F8075622E841}" presName="sibTrans" presStyleLbl="sibTrans2D1" presStyleIdx="0" presStyleCnt="0"/>
      <dgm:spPr/>
    </dgm:pt>
    <dgm:pt modelId="{3A5AF5A2-8A24-42BE-BA3D-39CEC69FAE08}" type="pres">
      <dgm:prSet presAssocID="{5500CD31-9E60-4E4E-AEA1-6AE8F6871C96}" presName="compNode" presStyleCnt="0"/>
      <dgm:spPr/>
    </dgm:pt>
    <dgm:pt modelId="{9C3FC32E-F4E7-4052-9546-884837E6A967}" type="pres">
      <dgm:prSet presAssocID="{5500CD31-9E60-4E4E-AEA1-6AE8F6871C96}" presName="iconBgRect" presStyleLbl="bgShp" presStyleIdx="3" presStyleCnt="4"/>
      <dgm:spPr/>
    </dgm:pt>
    <dgm:pt modelId="{29BF9742-1CF9-4607-A957-8703B47B4D86}" type="pres">
      <dgm:prSet presAssocID="{5500CD31-9E60-4E4E-AEA1-6AE8F6871C96}"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tatistics"/>
        </a:ext>
      </dgm:extLst>
    </dgm:pt>
    <dgm:pt modelId="{EBC79B53-3E71-4A4B-B8C9-AE07990F2748}" type="pres">
      <dgm:prSet presAssocID="{5500CD31-9E60-4E4E-AEA1-6AE8F6871C96}" presName="spaceRect" presStyleCnt="0"/>
      <dgm:spPr/>
    </dgm:pt>
    <dgm:pt modelId="{03518072-67B7-4213-BC4C-5951F3141516}" type="pres">
      <dgm:prSet presAssocID="{5500CD31-9E60-4E4E-AEA1-6AE8F6871C96}" presName="textRect" presStyleLbl="revTx" presStyleIdx="3" presStyleCnt="4">
        <dgm:presLayoutVars>
          <dgm:chMax val="1"/>
          <dgm:chPref val="1"/>
        </dgm:presLayoutVars>
      </dgm:prSet>
      <dgm:spPr/>
    </dgm:pt>
  </dgm:ptLst>
  <dgm:cxnLst>
    <dgm:cxn modelId="{04746603-DB47-41BA-A8F1-4350D5576F8C}" srcId="{F5CD9360-52E7-4705-B31E-3EE5541AA259}" destId="{F903E7EE-8AF2-44BB-98E5-E1E2B55FB7AA}" srcOrd="2" destOrd="0" parTransId="{8FBD7928-4F37-4963-B50F-4F053BEA0F9C}" sibTransId="{04209598-6132-4F90-BDB5-F8075622E841}"/>
    <dgm:cxn modelId="{73FCF531-5CD0-4FF3-9A4F-892B9693A65E}" type="presOf" srcId="{DDCEAF7D-747B-454B-80C2-E2E4A7EC0A60}" destId="{1DA2B116-4015-41B2-A9A2-48E2089763D8}" srcOrd="0" destOrd="0" presId="urn:microsoft.com/office/officeart/2018/2/layout/IconCircleList"/>
    <dgm:cxn modelId="{E5E32D32-41CE-4BC5-9ADA-0E9F6E048988}" srcId="{F5CD9360-52E7-4705-B31E-3EE5541AA259}" destId="{400F701F-BF25-4DEE-8ADA-01C0364A737B}" srcOrd="0" destOrd="0" parTransId="{6E3A2954-A7B5-42B2-BC14-930E3706C9A3}" sibTransId="{DDCEAF7D-747B-454B-80C2-E2E4A7EC0A60}"/>
    <dgm:cxn modelId="{31158C37-34E4-4C39-A630-85D4C1D3D5EF}" srcId="{F5CD9360-52E7-4705-B31E-3EE5541AA259}" destId="{93C08257-2F7A-4B77-9555-15B6E3670D61}" srcOrd="1" destOrd="0" parTransId="{693EFB12-6793-4B68-B343-D050E97CDFA5}" sibTransId="{1FC55EA1-9541-4C81-A18B-4473A58F71F1}"/>
    <dgm:cxn modelId="{DA8DB93E-C6A5-4E2D-A0B8-2ADB25858A2A}" type="presOf" srcId="{F903E7EE-8AF2-44BB-98E5-E1E2B55FB7AA}" destId="{E9D66F8C-7B02-471F-A17D-979B9516A855}" srcOrd="0" destOrd="0" presId="urn:microsoft.com/office/officeart/2018/2/layout/IconCircleList"/>
    <dgm:cxn modelId="{D1D53148-EA8D-46F9-8CC9-9D41E3280070}" type="presOf" srcId="{1FC55EA1-9541-4C81-A18B-4473A58F71F1}" destId="{9D8A5BCA-3E5F-4B79-A9E8-59D03177FD22}" srcOrd="0" destOrd="0" presId="urn:microsoft.com/office/officeart/2018/2/layout/IconCircleList"/>
    <dgm:cxn modelId="{8CDA346B-A8E4-423D-880C-4062217553A2}" type="presOf" srcId="{F5CD9360-52E7-4705-B31E-3EE5541AA259}" destId="{72EAE481-8D0B-4A99-8B20-1BAC0DC1D403}" srcOrd="0" destOrd="0" presId="urn:microsoft.com/office/officeart/2018/2/layout/IconCircleList"/>
    <dgm:cxn modelId="{3E2B4356-931D-440A-BF05-F28DBCD4D251}" type="presOf" srcId="{400F701F-BF25-4DEE-8ADA-01C0364A737B}" destId="{521F4EA7-4D0A-4365-B662-EF2EEDC1883E}" srcOrd="0" destOrd="0" presId="urn:microsoft.com/office/officeart/2018/2/layout/IconCircleList"/>
    <dgm:cxn modelId="{9F8BCEAE-572D-4D58-AF54-4BE56375D86B}" type="presOf" srcId="{93C08257-2F7A-4B77-9555-15B6E3670D61}" destId="{9C8B4BAC-A7C0-4291-8B50-15CE11A21C44}" srcOrd="0" destOrd="0" presId="urn:microsoft.com/office/officeart/2018/2/layout/IconCircleList"/>
    <dgm:cxn modelId="{78AF0EBE-F9DB-4515-8116-1ACEF5463C83}" srcId="{F5CD9360-52E7-4705-B31E-3EE5541AA259}" destId="{5500CD31-9E60-4E4E-AEA1-6AE8F6871C96}" srcOrd="3" destOrd="0" parTransId="{D9DCE164-B605-47D7-AC76-E2648D0FC8D6}" sibTransId="{E1DF8B7D-F799-4A89-AEF9-0F8D07174E89}"/>
    <dgm:cxn modelId="{3D9947C6-75FA-4AEA-BFBF-1E1AB0FD0460}" type="presOf" srcId="{04209598-6132-4F90-BDB5-F8075622E841}" destId="{D3049855-42DC-4C7E-8491-6B3D0AB09259}" srcOrd="0" destOrd="0" presId="urn:microsoft.com/office/officeart/2018/2/layout/IconCircleList"/>
    <dgm:cxn modelId="{BB22D2E9-B7B8-4096-A6F7-C6A33B890B4C}" type="presOf" srcId="{5500CD31-9E60-4E4E-AEA1-6AE8F6871C96}" destId="{03518072-67B7-4213-BC4C-5951F3141516}" srcOrd="0" destOrd="0" presId="urn:microsoft.com/office/officeart/2018/2/layout/IconCircleList"/>
    <dgm:cxn modelId="{0D3A4F50-5DCC-4625-B4E8-D6BE6D5A8196}" type="presParOf" srcId="{72EAE481-8D0B-4A99-8B20-1BAC0DC1D403}" destId="{A4035E7E-29EE-42B1-85A4-6676DD09FF21}" srcOrd="0" destOrd="0" presId="urn:microsoft.com/office/officeart/2018/2/layout/IconCircleList"/>
    <dgm:cxn modelId="{5765E2AB-63DF-4A6E-8C16-15CE6CA0B99F}" type="presParOf" srcId="{A4035E7E-29EE-42B1-85A4-6676DD09FF21}" destId="{04E616BC-6B2C-46E5-891E-5FA32B7DA757}" srcOrd="0" destOrd="0" presId="urn:microsoft.com/office/officeart/2018/2/layout/IconCircleList"/>
    <dgm:cxn modelId="{17E56F8F-F76E-4A88-928B-D2640E71A28E}" type="presParOf" srcId="{04E616BC-6B2C-46E5-891E-5FA32B7DA757}" destId="{8F8EBA7B-CEC6-4CA9-91C1-9636CCB59298}" srcOrd="0" destOrd="0" presId="urn:microsoft.com/office/officeart/2018/2/layout/IconCircleList"/>
    <dgm:cxn modelId="{348068F6-0A0E-4F1D-8B6D-212CFBE1CF4E}" type="presParOf" srcId="{04E616BC-6B2C-46E5-891E-5FA32B7DA757}" destId="{9F859E34-D6F7-45B1-BCE8-879E5905C073}" srcOrd="1" destOrd="0" presId="urn:microsoft.com/office/officeart/2018/2/layout/IconCircleList"/>
    <dgm:cxn modelId="{21032A62-0773-4807-A281-55EB00D84AFE}" type="presParOf" srcId="{04E616BC-6B2C-46E5-891E-5FA32B7DA757}" destId="{7D0E7331-5AF1-49DF-98D7-F94CA11FC81F}" srcOrd="2" destOrd="0" presId="urn:microsoft.com/office/officeart/2018/2/layout/IconCircleList"/>
    <dgm:cxn modelId="{195B8C11-C8BB-4CDD-93DD-BBB66E447974}" type="presParOf" srcId="{04E616BC-6B2C-46E5-891E-5FA32B7DA757}" destId="{521F4EA7-4D0A-4365-B662-EF2EEDC1883E}" srcOrd="3" destOrd="0" presId="urn:microsoft.com/office/officeart/2018/2/layout/IconCircleList"/>
    <dgm:cxn modelId="{8AA2BFB5-EE8E-4F11-B520-971272D3A8D5}" type="presParOf" srcId="{A4035E7E-29EE-42B1-85A4-6676DD09FF21}" destId="{1DA2B116-4015-41B2-A9A2-48E2089763D8}" srcOrd="1" destOrd="0" presId="urn:microsoft.com/office/officeart/2018/2/layout/IconCircleList"/>
    <dgm:cxn modelId="{ECA41950-70FF-4A8C-BB3E-B68D28E32F8A}" type="presParOf" srcId="{A4035E7E-29EE-42B1-85A4-6676DD09FF21}" destId="{3F994AAF-9C41-42EB-A94A-CDFE0F58109B}" srcOrd="2" destOrd="0" presId="urn:microsoft.com/office/officeart/2018/2/layout/IconCircleList"/>
    <dgm:cxn modelId="{DFFB0ED0-7A38-4312-948C-21F8CE5DA3BD}" type="presParOf" srcId="{3F994AAF-9C41-42EB-A94A-CDFE0F58109B}" destId="{ADB1870D-7915-439A-8E04-795F035E828C}" srcOrd="0" destOrd="0" presId="urn:microsoft.com/office/officeart/2018/2/layout/IconCircleList"/>
    <dgm:cxn modelId="{DA5B8FAA-6F86-4E86-B562-5F5CAD006308}" type="presParOf" srcId="{3F994AAF-9C41-42EB-A94A-CDFE0F58109B}" destId="{543F228F-D650-4886-93E2-FE6CCAF3FFF8}" srcOrd="1" destOrd="0" presId="urn:microsoft.com/office/officeart/2018/2/layout/IconCircleList"/>
    <dgm:cxn modelId="{244AD5F0-F4CE-4C19-B809-4B59093B7F08}" type="presParOf" srcId="{3F994AAF-9C41-42EB-A94A-CDFE0F58109B}" destId="{2F9E0EF8-B8A3-4FCE-A6AF-0DB528EC9A6D}" srcOrd="2" destOrd="0" presId="urn:microsoft.com/office/officeart/2018/2/layout/IconCircleList"/>
    <dgm:cxn modelId="{B3CAA158-FB0F-4953-860B-360F3812FA87}" type="presParOf" srcId="{3F994AAF-9C41-42EB-A94A-CDFE0F58109B}" destId="{9C8B4BAC-A7C0-4291-8B50-15CE11A21C44}" srcOrd="3" destOrd="0" presId="urn:microsoft.com/office/officeart/2018/2/layout/IconCircleList"/>
    <dgm:cxn modelId="{4FD57CA2-A2BC-4844-A979-7615A2036399}" type="presParOf" srcId="{A4035E7E-29EE-42B1-85A4-6676DD09FF21}" destId="{9D8A5BCA-3E5F-4B79-A9E8-59D03177FD22}" srcOrd="3" destOrd="0" presId="urn:microsoft.com/office/officeart/2018/2/layout/IconCircleList"/>
    <dgm:cxn modelId="{1ECE3B5B-B169-4675-ABE0-90CF7723773E}" type="presParOf" srcId="{A4035E7E-29EE-42B1-85A4-6676DD09FF21}" destId="{301CC983-7C13-4FDE-82DB-0AEB9CD84297}" srcOrd="4" destOrd="0" presId="urn:microsoft.com/office/officeart/2018/2/layout/IconCircleList"/>
    <dgm:cxn modelId="{03C84DEC-BEFF-481D-88F1-6C29A28AD988}" type="presParOf" srcId="{301CC983-7C13-4FDE-82DB-0AEB9CD84297}" destId="{7087F5F3-EBC4-419F-A56E-C241957055DA}" srcOrd="0" destOrd="0" presId="urn:microsoft.com/office/officeart/2018/2/layout/IconCircleList"/>
    <dgm:cxn modelId="{A76771BC-C134-4E25-9B5D-BFDD8BC69D72}" type="presParOf" srcId="{301CC983-7C13-4FDE-82DB-0AEB9CD84297}" destId="{619D009A-8CD4-4E9D-B54E-4A75754C7EBE}" srcOrd="1" destOrd="0" presId="urn:microsoft.com/office/officeart/2018/2/layout/IconCircleList"/>
    <dgm:cxn modelId="{DD92C014-ECF1-4AB8-9220-912040F48759}" type="presParOf" srcId="{301CC983-7C13-4FDE-82DB-0AEB9CD84297}" destId="{3CB5AC28-3FB7-4D52-92B3-029BDEE99C67}" srcOrd="2" destOrd="0" presId="urn:microsoft.com/office/officeart/2018/2/layout/IconCircleList"/>
    <dgm:cxn modelId="{70E18C28-62B4-4F4B-985F-6C7CB2EAA33A}" type="presParOf" srcId="{301CC983-7C13-4FDE-82DB-0AEB9CD84297}" destId="{E9D66F8C-7B02-471F-A17D-979B9516A855}" srcOrd="3" destOrd="0" presId="urn:microsoft.com/office/officeart/2018/2/layout/IconCircleList"/>
    <dgm:cxn modelId="{A020C5A1-7A2B-42B0-899D-0D180B4EFB40}" type="presParOf" srcId="{A4035E7E-29EE-42B1-85A4-6676DD09FF21}" destId="{D3049855-42DC-4C7E-8491-6B3D0AB09259}" srcOrd="5" destOrd="0" presId="urn:microsoft.com/office/officeart/2018/2/layout/IconCircleList"/>
    <dgm:cxn modelId="{1A7D84B7-F6B3-4391-B3AB-001098550468}" type="presParOf" srcId="{A4035E7E-29EE-42B1-85A4-6676DD09FF21}" destId="{3A5AF5A2-8A24-42BE-BA3D-39CEC69FAE08}" srcOrd="6" destOrd="0" presId="urn:microsoft.com/office/officeart/2018/2/layout/IconCircleList"/>
    <dgm:cxn modelId="{9198F470-B872-41A0-A511-1538EE2CE73B}" type="presParOf" srcId="{3A5AF5A2-8A24-42BE-BA3D-39CEC69FAE08}" destId="{9C3FC32E-F4E7-4052-9546-884837E6A967}" srcOrd="0" destOrd="0" presId="urn:microsoft.com/office/officeart/2018/2/layout/IconCircleList"/>
    <dgm:cxn modelId="{FF5723B8-ADD6-46F0-A168-2F85BB0A7DB5}" type="presParOf" srcId="{3A5AF5A2-8A24-42BE-BA3D-39CEC69FAE08}" destId="{29BF9742-1CF9-4607-A957-8703B47B4D86}" srcOrd="1" destOrd="0" presId="urn:microsoft.com/office/officeart/2018/2/layout/IconCircleList"/>
    <dgm:cxn modelId="{052EDD04-B54A-40A9-89F7-1AF6C6615E99}" type="presParOf" srcId="{3A5AF5A2-8A24-42BE-BA3D-39CEC69FAE08}" destId="{EBC79B53-3E71-4A4B-B8C9-AE07990F2748}" srcOrd="2" destOrd="0" presId="urn:microsoft.com/office/officeart/2018/2/layout/IconCircleList"/>
    <dgm:cxn modelId="{F949FFD3-F4EB-42B5-9BF7-2543A2794396}" type="presParOf" srcId="{3A5AF5A2-8A24-42BE-BA3D-39CEC69FAE08}" destId="{03518072-67B7-4213-BC4C-5951F3141516}"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45B69B-690B-478F-BD0D-2D8BE541E830}" type="doc">
      <dgm:prSet loTypeId="urn:microsoft.com/office/officeart/2018/5/layout/IconCircleLabelList" loCatId="icon" qsTypeId="urn:microsoft.com/office/officeart/2005/8/quickstyle/simple1" qsCatId="simple" csTypeId="urn:microsoft.com/office/officeart/2018/5/colors/Iconchunking_neutralbg_colorful5" csCatId="colorful" phldr="1"/>
      <dgm:spPr/>
      <dgm:t>
        <a:bodyPr/>
        <a:lstStyle/>
        <a:p>
          <a:endParaRPr lang="en-US"/>
        </a:p>
      </dgm:t>
    </dgm:pt>
    <dgm:pt modelId="{F8FE36DF-F5C0-4B1C-9B14-963E50AABF2D}">
      <dgm:prSet/>
      <dgm:spPr/>
      <dgm:t>
        <a:bodyPr/>
        <a:lstStyle/>
        <a:p>
          <a:pPr>
            <a:defRPr cap="all"/>
          </a:pPr>
          <a:r>
            <a:rPr lang="en-US" b="1" i="0" u="sng"/>
            <a:t>Negative slope</a:t>
          </a:r>
          <a:r>
            <a:rPr lang="en-US" b="0" i="0"/>
            <a:t>- means that two variables are negatively related; that is, when x increases, y decreases, and when x decreases, y increases. Graphically, a negative slope means that as the line on the line graph moves from left to right, the line falls.</a:t>
          </a:r>
          <a:endParaRPr lang="en-US"/>
        </a:p>
      </dgm:t>
    </dgm:pt>
    <dgm:pt modelId="{8C9F6A77-D533-4CE8-85F2-708DBA9E876F}" type="parTrans" cxnId="{94CBDE10-829D-49C8-A205-0BC509FFEFA1}">
      <dgm:prSet/>
      <dgm:spPr/>
      <dgm:t>
        <a:bodyPr/>
        <a:lstStyle/>
        <a:p>
          <a:endParaRPr lang="en-US"/>
        </a:p>
      </dgm:t>
    </dgm:pt>
    <dgm:pt modelId="{C8468A26-51A4-44CC-BF7A-D708A756DE99}" type="sibTrans" cxnId="{94CBDE10-829D-49C8-A205-0BC509FFEFA1}">
      <dgm:prSet/>
      <dgm:spPr/>
      <dgm:t>
        <a:bodyPr/>
        <a:lstStyle/>
        <a:p>
          <a:endParaRPr lang="en-US"/>
        </a:p>
      </dgm:t>
    </dgm:pt>
    <dgm:pt modelId="{1C616060-354E-4627-B758-271764CCAF4D}">
      <dgm:prSet/>
      <dgm:spPr/>
      <dgm:t>
        <a:bodyPr/>
        <a:lstStyle/>
        <a:p>
          <a:pPr>
            <a:defRPr cap="all"/>
          </a:pPr>
          <a:r>
            <a:rPr lang="en-US" b="1" i="0" u="sng"/>
            <a:t>Positive slope</a:t>
          </a:r>
          <a:r>
            <a:rPr lang="en-US" b="0" i="0"/>
            <a:t>- two variables are positively related—that is, when x increases, so does y, and when x decreases, y decreases also. Graphically, a positive slope means that as a line on the line graph moves from left to right, the line rises.</a:t>
          </a:r>
          <a:endParaRPr lang="en-US"/>
        </a:p>
      </dgm:t>
    </dgm:pt>
    <dgm:pt modelId="{E479A2EF-1835-4593-A2BC-5AF245D9304D}" type="parTrans" cxnId="{43310944-9A82-4D63-80CF-CB46C282CE2A}">
      <dgm:prSet/>
      <dgm:spPr/>
      <dgm:t>
        <a:bodyPr/>
        <a:lstStyle/>
        <a:p>
          <a:endParaRPr lang="en-US"/>
        </a:p>
      </dgm:t>
    </dgm:pt>
    <dgm:pt modelId="{C49B7A44-3059-4970-BA91-FC93FEC93AFF}" type="sibTrans" cxnId="{43310944-9A82-4D63-80CF-CB46C282CE2A}">
      <dgm:prSet/>
      <dgm:spPr/>
      <dgm:t>
        <a:bodyPr/>
        <a:lstStyle/>
        <a:p>
          <a:endParaRPr lang="en-US"/>
        </a:p>
      </dgm:t>
    </dgm:pt>
    <dgm:pt modelId="{ABC32D36-F06B-4C39-B4A3-9883472E039B}">
      <dgm:prSet/>
      <dgm:spPr/>
      <dgm:t>
        <a:bodyPr/>
        <a:lstStyle/>
        <a:p>
          <a:pPr>
            <a:defRPr cap="all"/>
          </a:pPr>
          <a:r>
            <a:rPr lang="en-US" b="1" i="0" u="sng"/>
            <a:t>Y-intercept</a:t>
          </a:r>
          <a:r>
            <a:rPr lang="en-US" b="0" i="0"/>
            <a:t>- The </a:t>
          </a:r>
          <a:r>
            <a:rPr lang="en-US" b="1" i="0"/>
            <a:t>y-intercept</a:t>
          </a:r>
          <a:r>
            <a:rPr lang="en-US" b="0" i="0"/>
            <a:t> is the point where a graph crosses the y-axis.</a:t>
          </a:r>
          <a:endParaRPr lang="en-US"/>
        </a:p>
      </dgm:t>
    </dgm:pt>
    <dgm:pt modelId="{8705D23D-D5A9-4388-BF5F-C8CC69A545F5}" type="parTrans" cxnId="{2F9CCE9C-AC0D-4CAB-B2DF-30BCBBBC0CA9}">
      <dgm:prSet/>
      <dgm:spPr/>
      <dgm:t>
        <a:bodyPr/>
        <a:lstStyle/>
        <a:p>
          <a:endParaRPr lang="en-US"/>
        </a:p>
      </dgm:t>
    </dgm:pt>
    <dgm:pt modelId="{2F986B06-8225-475C-A824-21B9F19A925D}" type="sibTrans" cxnId="{2F9CCE9C-AC0D-4CAB-B2DF-30BCBBBC0CA9}">
      <dgm:prSet/>
      <dgm:spPr/>
      <dgm:t>
        <a:bodyPr/>
        <a:lstStyle/>
        <a:p>
          <a:endParaRPr lang="en-US"/>
        </a:p>
      </dgm:t>
    </dgm:pt>
    <dgm:pt modelId="{C2780313-968B-40A5-B3F8-C6E519B032D8}">
      <dgm:prSet/>
      <dgm:spPr/>
      <dgm:t>
        <a:bodyPr/>
        <a:lstStyle/>
        <a:p>
          <a:pPr>
            <a:defRPr cap="all"/>
          </a:pPr>
          <a:r>
            <a:rPr lang="en-US" b="1" i="0" u="sng"/>
            <a:t>Outlier</a:t>
          </a:r>
          <a:r>
            <a:rPr lang="en-US" b="0" i="0"/>
            <a:t>-  A value that "lies outside" (is much smaller or larger than) most of the other values in a set of data.</a:t>
          </a:r>
          <a:endParaRPr lang="en-US"/>
        </a:p>
      </dgm:t>
    </dgm:pt>
    <dgm:pt modelId="{B4811337-B926-4C85-9F4C-4E53735B0942}" type="parTrans" cxnId="{24D6CFF4-C94D-4647-9B0F-E21D7CF01805}">
      <dgm:prSet/>
      <dgm:spPr/>
      <dgm:t>
        <a:bodyPr/>
        <a:lstStyle/>
        <a:p>
          <a:endParaRPr lang="en-US"/>
        </a:p>
      </dgm:t>
    </dgm:pt>
    <dgm:pt modelId="{1E5536F8-8B51-431C-9CE8-10B74D83528D}" type="sibTrans" cxnId="{24D6CFF4-C94D-4647-9B0F-E21D7CF01805}">
      <dgm:prSet/>
      <dgm:spPr/>
      <dgm:t>
        <a:bodyPr/>
        <a:lstStyle/>
        <a:p>
          <a:endParaRPr lang="en-US"/>
        </a:p>
      </dgm:t>
    </dgm:pt>
    <dgm:pt modelId="{D3D845E9-D249-4751-9ED3-65709206B353}" type="pres">
      <dgm:prSet presAssocID="{9245B69B-690B-478F-BD0D-2D8BE541E830}" presName="root" presStyleCnt="0">
        <dgm:presLayoutVars>
          <dgm:dir/>
          <dgm:resizeHandles val="exact"/>
        </dgm:presLayoutVars>
      </dgm:prSet>
      <dgm:spPr/>
    </dgm:pt>
    <dgm:pt modelId="{176FEA25-3B4D-4EDA-8561-3EB710F9E128}" type="pres">
      <dgm:prSet presAssocID="{F8FE36DF-F5C0-4B1C-9B14-963E50AABF2D}" presName="compNode" presStyleCnt="0"/>
      <dgm:spPr/>
    </dgm:pt>
    <dgm:pt modelId="{7D9CBA22-44B9-4725-9B18-5D018185C548}" type="pres">
      <dgm:prSet presAssocID="{F8FE36DF-F5C0-4B1C-9B14-963E50AABF2D}" presName="iconBgRect" presStyleLbl="bgShp" presStyleIdx="0" presStyleCnt="4"/>
      <dgm:spPr/>
    </dgm:pt>
    <dgm:pt modelId="{1E857E41-E39E-4279-AEBD-102079FD6D47}" type="pres">
      <dgm:prSet presAssocID="{F8FE36DF-F5C0-4B1C-9B14-963E50AABF2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r Graph with Downward Trend"/>
        </a:ext>
      </dgm:extLst>
    </dgm:pt>
    <dgm:pt modelId="{671932CE-A22D-4665-89BB-5DF3BE4D9119}" type="pres">
      <dgm:prSet presAssocID="{F8FE36DF-F5C0-4B1C-9B14-963E50AABF2D}" presName="spaceRect" presStyleCnt="0"/>
      <dgm:spPr/>
    </dgm:pt>
    <dgm:pt modelId="{5113807B-7B57-4D71-B828-3AFC9DBD03CF}" type="pres">
      <dgm:prSet presAssocID="{F8FE36DF-F5C0-4B1C-9B14-963E50AABF2D}" presName="textRect" presStyleLbl="revTx" presStyleIdx="0" presStyleCnt="4">
        <dgm:presLayoutVars>
          <dgm:chMax val="1"/>
          <dgm:chPref val="1"/>
        </dgm:presLayoutVars>
      </dgm:prSet>
      <dgm:spPr/>
    </dgm:pt>
    <dgm:pt modelId="{71757B7F-FFD3-4A6B-93B7-9062A872AE02}" type="pres">
      <dgm:prSet presAssocID="{C8468A26-51A4-44CC-BF7A-D708A756DE99}" presName="sibTrans" presStyleCnt="0"/>
      <dgm:spPr/>
    </dgm:pt>
    <dgm:pt modelId="{69482274-F88C-4DF8-A143-CA704DFFA5A2}" type="pres">
      <dgm:prSet presAssocID="{1C616060-354E-4627-B758-271764CCAF4D}" presName="compNode" presStyleCnt="0"/>
      <dgm:spPr/>
    </dgm:pt>
    <dgm:pt modelId="{1D78307F-48A5-47C6-964F-70FABBC73247}" type="pres">
      <dgm:prSet presAssocID="{1C616060-354E-4627-B758-271764CCAF4D}" presName="iconBgRect" presStyleLbl="bgShp" presStyleIdx="1" presStyleCnt="4"/>
      <dgm:spPr/>
    </dgm:pt>
    <dgm:pt modelId="{8F23B8EA-D994-44E1-9B2D-E27865540C84}" type="pres">
      <dgm:prSet presAssocID="{1C616060-354E-4627-B758-271764CCAF4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ximize"/>
        </a:ext>
      </dgm:extLst>
    </dgm:pt>
    <dgm:pt modelId="{5DF6C962-C3BD-4BCF-BB42-0810A379EBE6}" type="pres">
      <dgm:prSet presAssocID="{1C616060-354E-4627-B758-271764CCAF4D}" presName="spaceRect" presStyleCnt="0"/>
      <dgm:spPr/>
    </dgm:pt>
    <dgm:pt modelId="{4CBE4C2E-A114-4121-AADD-647BEDC35416}" type="pres">
      <dgm:prSet presAssocID="{1C616060-354E-4627-B758-271764CCAF4D}" presName="textRect" presStyleLbl="revTx" presStyleIdx="1" presStyleCnt="4">
        <dgm:presLayoutVars>
          <dgm:chMax val="1"/>
          <dgm:chPref val="1"/>
        </dgm:presLayoutVars>
      </dgm:prSet>
      <dgm:spPr/>
    </dgm:pt>
    <dgm:pt modelId="{B4A74CC1-3F11-4994-8578-2FB717C49C18}" type="pres">
      <dgm:prSet presAssocID="{C49B7A44-3059-4970-BA91-FC93FEC93AFF}" presName="sibTrans" presStyleCnt="0"/>
      <dgm:spPr/>
    </dgm:pt>
    <dgm:pt modelId="{8FCB5B04-8696-463A-8BD2-99134ABA5A1C}" type="pres">
      <dgm:prSet presAssocID="{ABC32D36-F06B-4C39-B4A3-9883472E039B}" presName="compNode" presStyleCnt="0"/>
      <dgm:spPr/>
    </dgm:pt>
    <dgm:pt modelId="{27486545-F349-4788-88E6-564FCD8D97A7}" type="pres">
      <dgm:prSet presAssocID="{ABC32D36-F06B-4C39-B4A3-9883472E039B}" presName="iconBgRect" presStyleLbl="bgShp" presStyleIdx="2" presStyleCnt="4"/>
      <dgm:spPr/>
    </dgm:pt>
    <dgm:pt modelId="{9F27095C-6823-4EF9-B7AB-28EB5350883F}" type="pres">
      <dgm:prSet presAssocID="{ABC32D36-F06B-4C39-B4A3-9883472E039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rawing Compass"/>
        </a:ext>
      </dgm:extLst>
    </dgm:pt>
    <dgm:pt modelId="{149CF552-6A73-4562-838D-736633B8DE3B}" type="pres">
      <dgm:prSet presAssocID="{ABC32D36-F06B-4C39-B4A3-9883472E039B}" presName="spaceRect" presStyleCnt="0"/>
      <dgm:spPr/>
    </dgm:pt>
    <dgm:pt modelId="{DEF04AF0-A568-412A-9499-8D4903A69C90}" type="pres">
      <dgm:prSet presAssocID="{ABC32D36-F06B-4C39-B4A3-9883472E039B}" presName="textRect" presStyleLbl="revTx" presStyleIdx="2" presStyleCnt="4">
        <dgm:presLayoutVars>
          <dgm:chMax val="1"/>
          <dgm:chPref val="1"/>
        </dgm:presLayoutVars>
      </dgm:prSet>
      <dgm:spPr/>
    </dgm:pt>
    <dgm:pt modelId="{A9F2F6FA-FE5B-4DF0-B52E-06CE3EDD1FE4}" type="pres">
      <dgm:prSet presAssocID="{2F986B06-8225-475C-A824-21B9F19A925D}" presName="sibTrans" presStyleCnt="0"/>
      <dgm:spPr/>
    </dgm:pt>
    <dgm:pt modelId="{95696509-31CD-492D-9BC0-E48401C2A52C}" type="pres">
      <dgm:prSet presAssocID="{C2780313-968B-40A5-B3F8-C6E519B032D8}" presName="compNode" presStyleCnt="0"/>
      <dgm:spPr/>
    </dgm:pt>
    <dgm:pt modelId="{27D00712-20DA-47F8-973C-3A822EBB1AD8}" type="pres">
      <dgm:prSet presAssocID="{C2780313-968B-40A5-B3F8-C6E519B032D8}" presName="iconBgRect" presStyleLbl="bgShp" presStyleIdx="3" presStyleCnt="4"/>
      <dgm:spPr/>
    </dgm:pt>
    <dgm:pt modelId="{1B6031E9-3918-43E2-9EAC-3EE489554DBF}" type="pres">
      <dgm:prSet presAssocID="{C2780313-968B-40A5-B3F8-C6E519B032D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itcoin"/>
        </a:ext>
      </dgm:extLst>
    </dgm:pt>
    <dgm:pt modelId="{9C54ABC6-893E-4321-A18C-A1E45857381F}" type="pres">
      <dgm:prSet presAssocID="{C2780313-968B-40A5-B3F8-C6E519B032D8}" presName="spaceRect" presStyleCnt="0"/>
      <dgm:spPr/>
    </dgm:pt>
    <dgm:pt modelId="{3C43B81C-00A1-4A30-890F-7B2B84F11874}" type="pres">
      <dgm:prSet presAssocID="{C2780313-968B-40A5-B3F8-C6E519B032D8}" presName="textRect" presStyleLbl="revTx" presStyleIdx="3" presStyleCnt="4">
        <dgm:presLayoutVars>
          <dgm:chMax val="1"/>
          <dgm:chPref val="1"/>
        </dgm:presLayoutVars>
      </dgm:prSet>
      <dgm:spPr/>
    </dgm:pt>
  </dgm:ptLst>
  <dgm:cxnLst>
    <dgm:cxn modelId="{94CBDE10-829D-49C8-A205-0BC509FFEFA1}" srcId="{9245B69B-690B-478F-BD0D-2D8BE541E830}" destId="{F8FE36DF-F5C0-4B1C-9B14-963E50AABF2D}" srcOrd="0" destOrd="0" parTransId="{8C9F6A77-D533-4CE8-85F2-708DBA9E876F}" sibTransId="{C8468A26-51A4-44CC-BF7A-D708A756DE99}"/>
    <dgm:cxn modelId="{11D0471F-951E-4C05-BF90-4FA9D4174328}" type="presOf" srcId="{C2780313-968B-40A5-B3F8-C6E519B032D8}" destId="{3C43B81C-00A1-4A30-890F-7B2B84F11874}" srcOrd="0" destOrd="0" presId="urn:microsoft.com/office/officeart/2018/5/layout/IconCircleLabelList"/>
    <dgm:cxn modelId="{43310944-9A82-4D63-80CF-CB46C282CE2A}" srcId="{9245B69B-690B-478F-BD0D-2D8BE541E830}" destId="{1C616060-354E-4627-B758-271764CCAF4D}" srcOrd="1" destOrd="0" parTransId="{E479A2EF-1835-4593-A2BC-5AF245D9304D}" sibTransId="{C49B7A44-3059-4970-BA91-FC93FEC93AFF}"/>
    <dgm:cxn modelId="{2579CF66-C231-473D-8C98-462FE38DE62B}" type="presOf" srcId="{1C616060-354E-4627-B758-271764CCAF4D}" destId="{4CBE4C2E-A114-4121-AADD-647BEDC35416}" srcOrd="0" destOrd="0" presId="urn:microsoft.com/office/officeart/2018/5/layout/IconCircleLabelList"/>
    <dgm:cxn modelId="{2F9CCE9C-AC0D-4CAB-B2DF-30BCBBBC0CA9}" srcId="{9245B69B-690B-478F-BD0D-2D8BE541E830}" destId="{ABC32D36-F06B-4C39-B4A3-9883472E039B}" srcOrd="2" destOrd="0" parTransId="{8705D23D-D5A9-4388-BF5F-C8CC69A545F5}" sibTransId="{2F986B06-8225-475C-A824-21B9F19A925D}"/>
    <dgm:cxn modelId="{71E9E1B8-6B26-45AD-833E-A60D21CF8CD3}" type="presOf" srcId="{ABC32D36-F06B-4C39-B4A3-9883472E039B}" destId="{DEF04AF0-A568-412A-9499-8D4903A69C90}" srcOrd="0" destOrd="0" presId="urn:microsoft.com/office/officeart/2018/5/layout/IconCircleLabelList"/>
    <dgm:cxn modelId="{53A7E3C2-D1F5-4A76-BC2D-5D64C95298F2}" type="presOf" srcId="{9245B69B-690B-478F-BD0D-2D8BE541E830}" destId="{D3D845E9-D249-4751-9ED3-65709206B353}" srcOrd="0" destOrd="0" presId="urn:microsoft.com/office/officeart/2018/5/layout/IconCircleLabelList"/>
    <dgm:cxn modelId="{119BDAF2-484C-423E-91D7-F9AC9D7A85A1}" type="presOf" srcId="{F8FE36DF-F5C0-4B1C-9B14-963E50AABF2D}" destId="{5113807B-7B57-4D71-B828-3AFC9DBD03CF}" srcOrd="0" destOrd="0" presId="urn:microsoft.com/office/officeart/2018/5/layout/IconCircleLabelList"/>
    <dgm:cxn modelId="{24D6CFF4-C94D-4647-9B0F-E21D7CF01805}" srcId="{9245B69B-690B-478F-BD0D-2D8BE541E830}" destId="{C2780313-968B-40A5-B3F8-C6E519B032D8}" srcOrd="3" destOrd="0" parTransId="{B4811337-B926-4C85-9F4C-4E53735B0942}" sibTransId="{1E5536F8-8B51-431C-9CE8-10B74D83528D}"/>
    <dgm:cxn modelId="{730C13B1-0E8E-46E5-9897-1334A5FC1870}" type="presParOf" srcId="{D3D845E9-D249-4751-9ED3-65709206B353}" destId="{176FEA25-3B4D-4EDA-8561-3EB710F9E128}" srcOrd="0" destOrd="0" presId="urn:microsoft.com/office/officeart/2018/5/layout/IconCircleLabelList"/>
    <dgm:cxn modelId="{E3E7D33F-4ABD-4BCC-AF1A-46929A91C7CC}" type="presParOf" srcId="{176FEA25-3B4D-4EDA-8561-3EB710F9E128}" destId="{7D9CBA22-44B9-4725-9B18-5D018185C548}" srcOrd="0" destOrd="0" presId="urn:microsoft.com/office/officeart/2018/5/layout/IconCircleLabelList"/>
    <dgm:cxn modelId="{CEDB4847-2DED-4145-8A3F-AD5114903A52}" type="presParOf" srcId="{176FEA25-3B4D-4EDA-8561-3EB710F9E128}" destId="{1E857E41-E39E-4279-AEBD-102079FD6D47}" srcOrd="1" destOrd="0" presId="urn:microsoft.com/office/officeart/2018/5/layout/IconCircleLabelList"/>
    <dgm:cxn modelId="{66FF8E9D-131D-468C-93EF-2A72F207D8F3}" type="presParOf" srcId="{176FEA25-3B4D-4EDA-8561-3EB710F9E128}" destId="{671932CE-A22D-4665-89BB-5DF3BE4D9119}" srcOrd="2" destOrd="0" presId="urn:microsoft.com/office/officeart/2018/5/layout/IconCircleLabelList"/>
    <dgm:cxn modelId="{6D0A2C17-5365-4A42-A254-227BD95A07DE}" type="presParOf" srcId="{176FEA25-3B4D-4EDA-8561-3EB710F9E128}" destId="{5113807B-7B57-4D71-B828-3AFC9DBD03CF}" srcOrd="3" destOrd="0" presId="urn:microsoft.com/office/officeart/2018/5/layout/IconCircleLabelList"/>
    <dgm:cxn modelId="{D27732F1-B9A9-4F45-AA67-0A044F43A418}" type="presParOf" srcId="{D3D845E9-D249-4751-9ED3-65709206B353}" destId="{71757B7F-FFD3-4A6B-93B7-9062A872AE02}" srcOrd="1" destOrd="0" presId="urn:microsoft.com/office/officeart/2018/5/layout/IconCircleLabelList"/>
    <dgm:cxn modelId="{159CC135-214A-47C8-B8C4-7F3631CC5E7E}" type="presParOf" srcId="{D3D845E9-D249-4751-9ED3-65709206B353}" destId="{69482274-F88C-4DF8-A143-CA704DFFA5A2}" srcOrd="2" destOrd="0" presId="urn:microsoft.com/office/officeart/2018/5/layout/IconCircleLabelList"/>
    <dgm:cxn modelId="{412A02FF-EF6C-4C57-AA2F-E17DC151A5DF}" type="presParOf" srcId="{69482274-F88C-4DF8-A143-CA704DFFA5A2}" destId="{1D78307F-48A5-47C6-964F-70FABBC73247}" srcOrd="0" destOrd="0" presId="urn:microsoft.com/office/officeart/2018/5/layout/IconCircleLabelList"/>
    <dgm:cxn modelId="{4ED483F7-D8A9-4960-AF8D-38716D64FDE7}" type="presParOf" srcId="{69482274-F88C-4DF8-A143-CA704DFFA5A2}" destId="{8F23B8EA-D994-44E1-9B2D-E27865540C84}" srcOrd="1" destOrd="0" presId="urn:microsoft.com/office/officeart/2018/5/layout/IconCircleLabelList"/>
    <dgm:cxn modelId="{05364299-956A-4C63-854C-73C36EF1626E}" type="presParOf" srcId="{69482274-F88C-4DF8-A143-CA704DFFA5A2}" destId="{5DF6C962-C3BD-4BCF-BB42-0810A379EBE6}" srcOrd="2" destOrd="0" presId="urn:microsoft.com/office/officeart/2018/5/layout/IconCircleLabelList"/>
    <dgm:cxn modelId="{EEE6B1D6-E65F-4112-B5FB-FF10712860DB}" type="presParOf" srcId="{69482274-F88C-4DF8-A143-CA704DFFA5A2}" destId="{4CBE4C2E-A114-4121-AADD-647BEDC35416}" srcOrd="3" destOrd="0" presId="urn:microsoft.com/office/officeart/2018/5/layout/IconCircleLabelList"/>
    <dgm:cxn modelId="{F53B4898-0522-4CC8-A4CF-AEA040232265}" type="presParOf" srcId="{D3D845E9-D249-4751-9ED3-65709206B353}" destId="{B4A74CC1-3F11-4994-8578-2FB717C49C18}" srcOrd="3" destOrd="0" presId="urn:microsoft.com/office/officeart/2018/5/layout/IconCircleLabelList"/>
    <dgm:cxn modelId="{C2E4551F-24C7-470E-848D-406F9AC97516}" type="presParOf" srcId="{D3D845E9-D249-4751-9ED3-65709206B353}" destId="{8FCB5B04-8696-463A-8BD2-99134ABA5A1C}" srcOrd="4" destOrd="0" presId="urn:microsoft.com/office/officeart/2018/5/layout/IconCircleLabelList"/>
    <dgm:cxn modelId="{A93DDE2E-3868-43B7-A6E2-3FFCB3380A19}" type="presParOf" srcId="{8FCB5B04-8696-463A-8BD2-99134ABA5A1C}" destId="{27486545-F349-4788-88E6-564FCD8D97A7}" srcOrd="0" destOrd="0" presId="urn:microsoft.com/office/officeart/2018/5/layout/IconCircleLabelList"/>
    <dgm:cxn modelId="{55B258B4-F143-4D92-BD5E-5BF6F5437845}" type="presParOf" srcId="{8FCB5B04-8696-463A-8BD2-99134ABA5A1C}" destId="{9F27095C-6823-4EF9-B7AB-28EB5350883F}" srcOrd="1" destOrd="0" presId="urn:microsoft.com/office/officeart/2018/5/layout/IconCircleLabelList"/>
    <dgm:cxn modelId="{3180F690-A009-487E-B662-E74F03CA4611}" type="presParOf" srcId="{8FCB5B04-8696-463A-8BD2-99134ABA5A1C}" destId="{149CF552-6A73-4562-838D-736633B8DE3B}" srcOrd="2" destOrd="0" presId="urn:microsoft.com/office/officeart/2018/5/layout/IconCircleLabelList"/>
    <dgm:cxn modelId="{BB49365D-DACB-4F74-8956-5F3BB42493D2}" type="presParOf" srcId="{8FCB5B04-8696-463A-8BD2-99134ABA5A1C}" destId="{DEF04AF0-A568-412A-9499-8D4903A69C90}" srcOrd="3" destOrd="0" presId="urn:microsoft.com/office/officeart/2018/5/layout/IconCircleLabelList"/>
    <dgm:cxn modelId="{EAC0DEF3-D060-4712-A669-29C58113045B}" type="presParOf" srcId="{D3D845E9-D249-4751-9ED3-65709206B353}" destId="{A9F2F6FA-FE5B-4DF0-B52E-06CE3EDD1FE4}" srcOrd="5" destOrd="0" presId="urn:microsoft.com/office/officeart/2018/5/layout/IconCircleLabelList"/>
    <dgm:cxn modelId="{902CC29D-DA64-47BF-9914-0A972CBF4FEA}" type="presParOf" srcId="{D3D845E9-D249-4751-9ED3-65709206B353}" destId="{95696509-31CD-492D-9BC0-E48401C2A52C}" srcOrd="6" destOrd="0" presId="urn:microsoft.com/office/officeart/2018/5/layout/IconCircleLabelList"/>
    <dgm:cxn modelId="{A41B4F5E-8E14-43B7-A8AC-37861D59182F}" type="presParOf" srcId="{95696509-31CD-492D-9BC0-E48401C2A52C}" destId="{27D00712-20DA-47F8-973C-3A822EBB1AD8}" srcOrd="0" destOrd="0" presId="urn:microsoft.com/office/officeart/2018/5/layout/IconCircleLabelList"/>
    <dgm:cxn modelId="{0BDAC657-D56F-4E15-8A62-6983465291DC}" type="presParOf" srcId="{95696509-31CD-492D-9BC0-E48401C2A52C}" destId="{1B6031E9-3918-43E2-9EAC-3EE489554DBF}" srcOrd="1" destOrd="0" presId="urn:microsoft.com/office/officeart/2018/5/layout/IconCircleLabelList"/>
    <dgm:cxn modelId="{B2DD40F5-2F08-47EE-937F-C37327A848C3}" type="presParOf" srcId="{95696509-31CD-492D-9BC0-E48401C2A52C}" destId="{9C54ABC6-893E-4321-A18C-A1E45857381F}" srcOrd="2" destOrd="0" presId="urn:microsoft.com/office/officeart/2018/5/layout/IconCircleLabelList"/>
    <dgm:cxn modelId="{89309DD4-51EF-4984-AB98-C4F6A19D6526}" type="presParOf" srcId="{95696509-31CD-492D-9BC0-E48401C2A52C}" destId="{3C43B81C-00A1-4A30-890F-7B2B84F11874}"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75AA916-E698-4965-9E09-B77AB0278D0F}"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246C92AA-DC68-4019-B9A7-A8E33FC0A183}">
      <dgm:prSet/>
      <dgm:spPr/>
      <dgm:t>
        <a:bodyPr/>
        <a:lstStyle/>
        <a:p>
          <a:r>
            <a:rPr lang="en-US" b="1" u="sng"/>
            <a:t>Hypothesis</a:t>
          </a:r>
          <a:r>
            <a:rPr lang="en-US"/>
            <a:t>-  is an unproven statement which is supported by all the available data and by many weaker results.</a:t>
          </a:r>
        </a:p>
      </dgm:t>
    </dgm:pt>
    <dgm:pt modelId="{E9E7B755-1FC9-477E-AD8E-DF626CD7E1F4}" type="parTrans" cxnId="{A47D6A6E-7640-4515-820C-7704BFD4700A}">
      <dgm:prSet/>
      <dgm:spPr/>
      <dgm:t>
        <a:bodyPr/>
        <a:lstStyle/>
        <a:p>
          <a:endParaRPr lang="en-US"/>
        </a:p>
      </dgm:t>
    </dgm:pt>
    <dgm:pt modelId="{BBCFC954-AA0A-4417-95FD-C3D735E008C7}" type="sibTrans" cxnId="{A47D6A6E-7640-4515-820C-7704BFD4700A}">
      <dgm:prSet/>
      <dgm:spPr/>
      <dgm:t>
        <a:bodyPr/>
        <a:lstStyle/>
        <a:p>
          <a:endParaRPr lang="en-US"/>
        </a:p>
      </dgm:t>
    </dgm:pt>
    <dgm:pt modelId="{38EF535D-D674-4738-AC2D-781A235E6AB4}">
      <dgm:prSet/>
      <dgm:spPr/>
      <dgm:t>
        <a:bodyPr/>
        <a:lstStyle/>
        <a:p>
          <a:r>
            <a:rPr lang="en-US" b="1" u="sng"/>
            <a:t>Null Hypothesis</a:t>
          </a:r>
          <a:r>
            <a:rPr lang="en-US"/>
            <a:t>- a type of hypothesis used in statistics that proposes that no statistical significance exists in a set of given observations. The </a:t>
          </a:r>
          <a:r>
            <a:rPr lang="en-US" b="1"/>
            <a:t>null hypothesis</a:t>
          </a:r>
          <a:r>
            <a:rPr lang="en-US"/>
            <a:t> attempts to show that no variation exists between variables or that a single variable is no different than its mean.</a:t>
          </a:r>
        </a:p>
      </dgm:t>
    </dgm:pt>
    <dgm:pt modelId="{01E13A6B-6F0F-4304-9C0F-9EC96C6C410B}" type="parTrans" cxnId="{A5083D95-85A8-4C34-BC2E-A080FA9F7949}">
      <dgm:prSet/>
      <dgm:spPr/>
      <dgm:t>
        <a:bodyPr/>
        <a:lstStyle/>
        <a:p>
          <a:endParaRPr lang="en-US"/>
        </a:p>
      </dgm:t>
    </dgm:pt>
    <dgm:pt modelId="{0BBFDA55-7A4C-4CBC-8DDB-00698BC44D17}" type="sibTrans" cxnId="{A5083D95-85A8-4C34-BC2E-A080FA9F7949}">
      <dgm:prSet/>
      <dgm:spPr/>
      <dgm:t>
        <a:bodyPr/>
        <a:lstStyle/>
        <a:p>
          <a:endParaRPr lang="en-US"/>
        </a:p>
      </dgm:t>
    </dgm:pt>
    <dgm:pt modelId="{D2B93A13-DE79-4636-83D1-5CC2BAF06705}">
      <dgm:prSet/>
      <dgm:spPr/>
      <dgm:t>
        <a:bodyPr/>
        <a:lstStyle/>
        <a:p>
          <a:r>
            <a:rPr lang="en-US" b="1" u="sng"/>
            <a:t>Independent Variable</a:t>
          </a:r>
          <a:r>
            <a:rPr lang="en-US"/>
            <a:t>-  a variable that represents a quantity that is being manipulated in an experiment.</a:t>
          </a:r>
        </a:p>
      </dgm:t>
    </dgm:pt>
    <dgm:pt modelId="{60A75EA2-6EB7-44CD-AF59-954AD252A636}" type="parTrans" cxnId="{009A90C0-9F00-44C3-A6CB-8EBE8BFCB1FA}">
      <dgm:prSet/>
      <dgm:spPr/>
      <dgm:t>
        <a:bodyPr/>
        <a:lstStyle/>
        <a:p>
          <a:endParaRPr lang="en-US"/>
        </a:p>
      </dgm:t>
    </dgm:pt>
    <dgm:pt modelId="{190E8768-6459-4F50-A3A7-4306500A17F0}" type="sibTrans" cxnId="{009A90C0-9F00-44C3-A6CB-8EBE8BFCB1FA}">
      <dgm:prSet/>
      <dgm:spPr/>
      <dgm:t>
        <a:bodyPr/>
        <a:lstStyle/>
        <a:p>
          <a:endParaRPr lang="en-US"/>
        </a:p>
      </dgm:t>
    </dgm:pt>
    <dgm:pt modelId="{DA26EC53-4FA7-4A95-A52A-260C4B42EF25}">
      <dgm:prSet/>
      <dgm:spPr/>
      <dgm:t>
        <a:bodyPr/>
        <a:lstStyle/>
        <a:p>
          <a:r>
            <a:rPr lang="en-US" b="1" u="sng"/>
            <a:t>Dependent Variable</a:t>
          </a:r>
          <a:r>
            <a:rPr lang="en-US"/>
            <a:t>- variable that represents a quantity whose value depends on manipulations.</a:t>
          </a:r>
        </a:p>
      </dgm:t>
    </dgm:pt>
    <dgm:pt modelId="{041A75B2-ACB7-43C7-ABF5-938E40FAFB08}" type="parTrans" cxnId="{05E113F2-4B35-416A-B8CF-E5C8E12813DF}">
      <dgm:prSet/>
      <dgm:spPr/>
      <dgm:t>
        <a:bodyPr/>
        <a:lstStyle/>
        <a:p>
          <a:endParaRPr lang="en-US"/>
        </a:p>
      </dgm:t>
    </dgm:pt>
    <dgm:pt modelId="{228D581E-A25D-401D-843E-894DF7AFBAC4}" type="sibTrans" cxnId="{05E113F2-4B35-416A-B8CF-E5C8E12813DF}">
      <dgm:prSet/>
      <dgm:spPr/>
      <dgm:t>
        <a:bodyPr/>
        <a:lstStyle/>
        <a:p>
          <a:endParaRPr lang="en-US"/>
        </a:p>
      </dgm:t>
    </dgm:pt>
    <dgm:pt modelId="{DEBDDD19-0529-4708-A2B5-DCF641EEA0AD}" type="pres">
      <dgm:prSet presAssocID="{E75AA916-E698-4965-9E09-B77AB0278D0F}" presName="root" presStyleCnt="0">
        <dgm:presLayoutVars>
          <dgm:dir/>
          <dgm:resizeHandles val="exact"/>
        </dgm:presLayoutVars>
      </dgm:prSet>
      <dgm:spPr/>
    </dgm:pt>
    <dgm:pt modelId="{D35995DD-D5B0-4E26-B10C-A46BF33D035C}" type="pres">
      <dgm:prSet presAssocID="{246C92AA-DC68-4019-B9A7-A8E33FC0A183}" presName="compNode" presStyleCnt="0"/>
      <dgm:spPr/>
    </dgm:pt>
    <dgm:pt modelId="{DA7F81EF-6F54-4BF5-9E77-87CE55A3E7D7}" type="pres">
      <dgm:prSet presAssocID="{246C92AA-DC68-4019-B9A7-A8E33FC0A183}" presName="bgRect" presStyleLbl="bgShp" presStyleIdx="0" presStyleCnt="4"/>
      <dgm:spPr/>
    </dgm:pt>
    <dgm:pt modelId="{0B9A137C-3A57-49D3-BC6E-C14BF49FFC70}" type="pres">
      <dgm:prSet presAssocID="{246C92AA-DC68-4019-B9A7-A8E33FC0A18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atistics"/>
        </a:ext>
      </dgm:extLst>
    </dgm:pt>
    <dgm:pt modelId="{748FD35A-DD49-40C1-AD17-D32A21752126}" type="pres">
      <dgm:prSet presAssocID="{246C92AA-DC68-4019-B9A7-A8E33FC0A183}" presName="spaceRect" presStyleCnt="0"/>
      <dgm:spPr/>
    </dgm:pt>
    <dgm:pt modelId="{6797155D-A43B-4AC4-ADBA-3F5C79CE576B}" type="pres">
      <dgm:prSet presAssocID="{246C92AA-DC68-4019-B9A7-A8E33FC0A183}" presName="parTx" presStyleLbl="revTx" presStyleIdx="0" presStyleCnt="4">
        <dgm:presLayoutVars>
          <dgm:chMax val="0"/>
          <dgm:chPref val="0"/>
        </dgm:presLayoutVars>
      </dgm:prSet>
      <dgm:spPr/>
    </dgm:pt>
    <dgm:pt modelId="{EFBC3CA1-E00B-4EA0-B846-963550F3DC44}" type="pres">
      <dgm:prSet presAssocID="{BBCFC954-AA0A-4417-95FD-C3D735E008C7}" presName="sibTrans" presStyleCnt="0"/>
      <dgm:spPr/>
    </dgm:pt>
    <dgm:pt modelId="{E7EDFA2C-CEDA-4615-AD6D-769695739DC7}" type="pres">
      <dgm:prSet presAssocID="{38EF535D-D674-4738-AC2D-781A235E6AB4}" presName="compNode" presStyleCnt="0"/>
      <dgm:spPr/>
    </dgm:pt>
    <dgm:pt modelId="{C82BB0D1-AADF-47A4-B994-6D514A374977}" type="pres">
      <dgm:prSet presAssocID="{38EF535D-D674-4738-AC2D-781A235E6AB4}" presName="bgRect" presStyleLbl="bgShp" presStyleIdx="1" presStyleCnt="4"/>
      <dgm:spPr/>
    </dgm:pt>
    <dgm:pt modelId="{BC02A6A3-2942-4BB3-84CD-F0B284B41667}" type="pres">
      <dgm:prSet presAssocID="{38EF535D-D674-4738-AC2D-781A235E6AB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 Bulb and Gear"/>
        </a:ext>
      </dgm:extLst>
    </dgm:pt>
    <dgm:pt modelId="{D0FD8945-2C9A-4B63-8EE3-14A88ACE7F8B}" type="pres">
      <dgm:prSet presAssocID="{38EF535D-D674-4738-AC2D-781A235E6AB4}" presName="spaceRect" presStyleCnt="0"/>
      <dgm:spPr/>
    </dgm:pt>
    <dgm:pt modelId="{959980B0-9308-4795-B29C-B0D154D67B6C}" type="pres">
      <dgm:prSet presAssocID="{38EF535D-D674-4738-AC2D-781A235E6AB4}" presName="parTx" presStyleLbl="revTx" presStyleIdx="1" presStyleCnt="4">
        <dgm:presLayoutVars>
          <dgm:chMax val="0"/>
          <dgm:chPref val="0"/>
        </dgm:presLayoutVars>
      </dgm:prSet>
      <dgm:spPr/>
    </dgm:pt>
    <dgm:pt modelId="{622CB3CA-2ECB-4C03-90F5-768D64EA2399}" type="pres">
      <dgm:prSet presAssocID="{0BBFDA55-7A4C-4CBC-8DDB-00698BC44D17}" presName="sibTrans" presStyleCnt="0"/>
      <dgm:spPr/>
    </dgm:pt>
    <dgm:pt modelId="{50DA993E-E530-473F-8F6F-83F97C6E2160}" type="pres">
      <dgm:prSet presAssocID="{D2B93A13-DE79-4636-83D1-5CC2BAF06705}" presName="compNode" presStyleCnt="0"/>
      <dgm:spPr/>
    </dgm:pt>
    <dgm:pt modelId="{64D55403-37EC-4133-86E3-E9E7498F94C8}" type="pres">
      <dgm:prSet presAssocID="{D2B93A13-DE79-4636-83D1-5CC2BAF06705}" presName="bgRect" presStyleLbl="bgShp" presStyleIdx="2" presStyleCnt="4"/>
      <dgm:spPr/>
    </dgm:pt>
    <dgm:pt modelId="{BE66042A-6CDE-489C-8C44-B3C801D76E97}" type="pres">
      <dgm:prSet presAssocID="{D2B93A13-DE79-4636-83D1-5CC2BAF06705}"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cientist"/>
        </a:ext>
      </dgm:extLst>
    </dgm:pt>
    <dgm:pt modelId="{24E4EA5E-F960-4B33-BA43-EE6A6B085FE3}" type="pres">
      <dgm:prSet presAssocID="{D2B93A13-DE79-4636-83D1-5CC2BAF06705}" presName="spaceRect" presStyleCnt="0"/>
      <dgm:spPr/>
    </dgm:pt>
    <dgm:pt modelId="{2D80D370-3EF7-4D5C-947F-851162CFA674}" type="pres">
      <dgm:prSet presAssocID="{D2B93A13-DE79-4636-83D1-5CC2BAF06705}" presName="parTx" presStyleLbl="revTx" presStyleIdx="2" presStyleCnt="4">
        <dgm:presLayoutVars>
          <dgm:chMax val="0"/>
          <dgm:chPref val="0"/>
        </dgm:presLayoutVars>
      </dgm:prSet>
      <dgm:spPr/>
    </dgm:pt>
    <dgm:pt modelId="{853EF3C2-F6E0-46C0-AF7A-E31ADD1938F8}" type="pres">
      <dgm:prSet presAssocID="{190E8768-6459-4F50-A3A7-4306500A17F0}" presName="sibTrans" presStyleCnt="0"/>
      <dgm:spPr/>
    </dgm:pt>
    <dgm:pt modelId="{C1D2F101-EC98-4462-9969-2875D50E019A}" type="pres">
      <dgm:prSet presAssocID="{DA26EC53-4FA7-4A95-A52A-260C4B42EF25}" presName="compNode" presStyleCnt="0"/>
      <dgm:spPr/>
    </dgm:pt>
    <dgm:pt modelId="{A32BF20F-4169-49E1-8558-CD2318CEDFD1}" type="pres">
      <dgm:prSet presAssocID="{DA26EC53-4FA7-4A95-A52A-260C4B42EF25}" presName="bgRect" presStyleLbl="bgShp" presStyleIdx="3" presStyleCnt="4"/>
      <dgm:spPr/>
    </dgm:pt>
    <dgm:pt modelId="{8A51E31E-7AFB-43C2-83DA-44DAC5149D15}" type="pres">
      <dgm:prSet presAssocID="{DA26EC53-4FA7-4A95-A52A-260C4B42EF2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itcoin"/>
        </a:ext>
      </dgm:extLst>
    </dgm:pt>
    <dgm:pt modelId="{D92B76AA-F185-4065-BB9F-F94C0E9B7415}" type="pres">
      <dgm:prSet presAssocID="{DA26EC53-4FA7-4A95-A52A-260C4B42EF25}" presName="spaceRect" presStyleCnt="0"/>
      <dgm:spPr/>
    </dgm:pt>
    <dgm:pt modelId="{2917CC7E-F537-4FDD-8C6F-BC73ED7C906C}" type="pres">
      <dgm:prSet presAssocID="{DA26EC53-4FA7-4A95-A52A-260C4B42EF25}" presName="parTx" presStyleLbl="revTx" presStyleIdx="3" presStyleCnt="4">
        <dgm:presLayoutVars>
          <dgm:chMax val="0"/>
          <dgm:chPref val="0"/>
        </dgm:presLayoutVars>
      </dgm:prSet>
      <dgm:spPr/>
    </dgm:pt>
  </dgm:ptLst>
  <dgm:cxnLst>
    <dgm:cxn modelId="{CA945E37-51FA-4FD2-9888-3D2BD14701E4}" type="presOf" srcId="{DA26EC53-4FA7-4A95-A52A-260C4B42EF25}" destId="{2917CC7E-F537-4FDD-8C6F-BC73ED7C906C}" srcOrd="0" destOrd="0" presId="urn:microsoft.com/office/officeart/2018/2/layout/IconVerticalSolidList"/>
    <dgm:cxn modelId="{373BD163-11B5-4130-BFE9-EC6BF06FDEC3}" type="presOf" srcId="{E75AA916-E698-4965-9E09-B77AB0278D0F}" destId="{DEBDDD19-0529-4708-A2B5-DCF641EEA0AD}" srcOrd="0" destOrd="0" presId="urn:microsoft.com/office/officeart/2018/2/layout/IconVerticalSolidList"/>
    <dgm:cxn modelId="{A47D6A6E-7640-4515-820C-7704BFD4700A}" srcId="{E75AA916-E698-4965-9E09-B77AB0278D0F}" destId="{246C92AA-DC68-4019-B9A7-A8E33FC0A183}" srcOrd="0" destOrd="0" parTransId="{E9E7B755-1FC9-477E-AD8E-DF626CD7E1F4}" sibTransId="{BBCFC954-AA0A-4417-95FD-C3D735E008C7}"/>
    <dgm:cxn modelId="{8C99F591-B921-489D-8295-E770047C3A51}" type="presOf" srcId="{38EF535D-D674-4738-AC2D-781A235E6AB4}" destId="{959980B0-9308-4795-B29C-B0D154D67B6C}" srcOrd="0" destOrd="0" presId="urn:microsoft.com/office/officeart/2018/2/layout/IconVerticalSolidList"/>
    <dgm:cxn modelId="{A5083D95-85A8-4C34-BC2E-A080FA9F7949}" srcId="{E75AA916-E698-4965-9E09-B77AB0278D0F}" destId="{38EF535D-D674-4738-AC2D-781A235E6AB4}" srcOrd="1" destOrd="0" parTransId="{01E13A6B-6F0F-4304-9C0F-9EC96C6C410B}" sibTransId="{0BBFDA55-7A4C-4CBC-8DDB-00698BC44D17}"/>
    <dgm:cxn modelId="{7C3257B8-6500-45AD-AFE6-25FE8E0716D2}" type="presOf" srcId="{D2B93A13-DE79-4636-83D1-5CC2BAF06705}" destId="{2D80D370-3EF7-4D5C-947F-851162CFA674}" srcOrd="0" destOrd="0" presId="urn:microsoft.com/office/officeart/2018/2/layout/IconVerticalSolidList"/>
    <dgm:cxn modelId="{009A90C0-9F00-44C3-A6CB-8EBE8BFCB1FA}" srcId="{E75AA916-E698-4965-9E09-B77AB0278D0F}" destId="{D2B93A13-DE79-4636-83D1-5CC2BAF06705}" srcOrd="2" destOrd="0" parTransId="{60A75EA2-6EB7-44CD-AF59-954AD252A636}" sibTransId="{190E8768-6459-4F50-A3A7-4306500A17F0}"/>
    <dgm:cxn modelId="{05E113F2-4B35-416A-B8CF-E5C8E12813DF}" srcId="{E75AA916-E698-4965-9E09-B77AB0278D0F}" destId="{DA26EC53-4FA7-4A95-A52A-260C4B42EF25}" srcOrd="3" destOrd="0" parTransId="{041A75B2-ACB7-43C7-ABF5-938E40FAFB08}" sibTransId="{228D581E-A25D-401D-843E-894DF7AFBAC4}"/>
    <dgm:cxn modelId="{E3FB66F9-9AD9-4D8E-BA2A-1BDEA57F12E3}" type="presOf" srcId="{246C92AA-DC68-4019-B9A7-A8E33FC0A183}" destId="{6797155D-A43B-4AC4-ADBA-3F5C79CE576B}" srcOrd="0" destOrd="0" presId="urn:microsoft.com/office/officeart/2018/2/layout/IconVerticalSolidList"/>
    <dgm:cxn modelId="{236AE681-4D68-4CB8-9547-940EEC1678E7}" type="presParOf" srcId="{DEBDDD19-0529-4708-A2B5-DCF641EEA0AD}" destId="{D35995DD-D5B0-4E26-B10C-A46BF33D035C}" srcOrd="0" destOrd="0" presId="urn:microsoft.com/office/officeart/2018/2/layout/IconVerticalSolidList"/>
    <dgm:cxn modelId="{C7687C2B-A426-4778-B678-A5F01381BECE}" type="presParOf" srcId="{D35995DD-D5B0-4E26-B10C-A46BF33D035C}" destId="{DA7F81EF-6F54-4BF5-9E77-87CE55A3E7D7}" srcOrd="0" destOrd="0" presId="urn:microsoft.com/office/officeart/2018/2/layout/IconVerticalSolidList"/>
    <dgm:cxn modelId="{999C9ECB-161F-4D23-80BE-47F456C09093}" type="presParOf" srcId="{D35995DD-D5B0-4E26-B10C-A46BF33D035C}" destId="{0B9A137C-3A57-49D3-BC6E-C14BF49FFC70}" srcOrd="1" destOrd="0" presId="urn:microsoft.com/office/officeart/2018/2/layout/IconVerticalSolidList"/>
    <dgm:cxn modelId="{F0126FC2-ACDD-4AF9-B1C0-213522DE2846}" type="presParOf" srcId="{D35995DD-D5B0-4E26-B10C-A46BF33D035C}" destId="{748FD35A-DD49-40C1-AD17-D32A21752126}" srcOrd="2" destOrd="0" presId="urn:microsoft.com/office/officeart/2018/2/layout/IconVerticalSolidList"/>
    <dgm:cxn modelId="{D9048F8B-7220-418C-AB4B-FF019EE3339F}" type="presParOf" srcId="{D35995DD-D5B0-4E26-B10C-A46BF33D035C}" destId="{6797155D-A43B-4AC4-ADBA-3F5C79CE576B}" srcOrd="3" destOrd="0" presId="urn:microsoft.com/office/officeart/2018/2/layout/IconVerticalSolidList"/>
    <dgm:cxn modelId="{5E01ABF8-B2B8-4F91-8387-E124B7F7103B}" type="presParOf" srcId="{DEBDDD19-0529-4708-A2B5-DCF641EEA0AD}" destId="{EFBC3CA1-E00B-4EA0-B846-963550F3DC44}" srcOrd="1" destOrd="0" presId="urn:microsoft.com/office/officeart/2018/2/layout/IconVerticalSolidList"/>
    <dgm:cxn modelId="{C3F4621C-3806-40D2-B44C-01048D52893A}" type="presParOf" srcId="{DEBDDD19-0529-4708-A2B5-DCF641EEA0AD}" destId="{E7EDFA2C-CEDA-4615-AD6D-769695739DC7}" srcOrd="2" destOrd="0" presId="urn:microsoft.com/office/officeart/2018/2/layout/IconVerticalSolidList"/>
    <dgm:cxn modelId="{1DFD5E10-2523-4A66-96FF-DD776ADCD5C6}" type="presParOf" srcId="{E7EDFA2C-CEDA-4615-AD6D-769695739DC7}" destId="{C82BB0D1-AADF-47A4-B994-6D514A374977}" srcOrd="0" destOrd="0" presId="urn:microsoft.com/office/officeart/2018/2/layout/IconVerticalSolidList"/>
    <dgm:cxn modelId="{BDE7527A-AA36-4F02-90EB-C6F5DB78986B}" type="presParOf" srcId="{E7EDFA2C-CEDA-4615-AD6D-769695739DC7}" destId="{BC02A6A3-2942-4BB3-84CD-F0B284B41667}" srcOrd="1" destOrd="0" presId="urn:microsoft.com/office/officeart/2018/2/layout/IconVerticalSolidList"/>
    <dgm:cxn modelId="{8EDDF8EB-5D62-4E87-BA5D-0258A273C249}" type="presParOf" srcId="{E7EDFA2C-CEDA-4615-AD6D-769695739DC7}" destId="{D0FD8945-2C9A-4B63-8EE3-14A88ACE7F8B}" srcOrd="2" destOrd="0" presId="urn:microsoft.com/office/officeart/2018/2/layout/IconVerticalSolidList"/>
    <dgm:cxn modelId="{B489DF47-44A9-472B-923F-3FC0E7488ECF}" type="presParOf" srcId="{E7EDFA2C-CEDA-4615-AD6D-769695739DC7}" destId="{959980B0-9308-4795-B29C-B0D154D67B6C}" srcOrd="3" destOrd="0" presId="urn:microsoft.com/office/officeart/2018/2/layout/IconVerticalSolidList"/>
    <dgm:cxn modelId="{DE346321-C441-44E9-B4A6-33F924406709}" type="presParOf" srcId="{DEBDDD19-0529-4708-A2B5-DCF641EEA0AD}" destId="{622CB3CA-2ECB-4C03-90F5-768D64EA2399}" srcOrd="3" destOrd="0" presId="urn:microsoft.com/office/officeart/2018/2/layout/IconVerticalSolidList"/>
    <dgm:cxn modelId="{390D02D6-EF39-4146-BF8A-F373DF5FB44A}" type="presParOf" srcId="{DEBDDD19-0529-4708-A2B5-DCF641EEA0AD}" destId="{50DA993E-E530-473F-8F6F-83F97C6E2160}" srcOrd="4" destOrd="0" presId="urn:microsoft.com/office/officeart/2018/2/layout/IconVerticalSolidList"/>
    <dgm:cxn modelId="{DA37C480-94D7-4039-9F53-D19E1D4AADEC}" type="presParOf" srcId="{50DA993E-E530-473F-8F6F-83F97C6E2160}" destId="{64D55403-37EC-4133-86E3-E9E7498F94C8}" srcOrd="0" destOrd="0" presId="urn:microsoft.com/office/officeart/2018/2/layout/IconVerticalSolidList"/>
    <dgm:cxn modelId="{47D7AF76-940E-44C0-89CF-8BC7F917C6BB}" type="presParOf" srcId="{50DA993E-E530-473F-8F6F-83F97C6E2160}" destId="{BE66042A-6CDE-489C-8C44-B3C801D76E97}" srcOrd="1" destOrd="0" presId="urn:microsoft.com/office/officeart/2018/2/layout/IconVerticalSolidList"/>
    <dgm:cxn modelId="{85DF5930-8436-4E98-B842-AD95BA5121BF}" type="presParOf" srcId="{50DA993E-E530-473F-8F6F-83F97C6E2160}" destId="{24E4EA5E-F960-4B33-BA43-EE6A6B085FE3}" srcOrd="2" destOrd="0" presId="urn:microsoft.com/office/officeart/2018/2/layout/IconVerticalSolidList"/>
    <dgm:cxn modelId="{E747092C-1BB6-4503-9D33-37151732475F}" type="presParOf" srcId="{50DA993E-E530-473F-8F6F-83F97C6E2160}" destId="{2D80D370-3EF7-4D5C-947F-851162CFA674}" srcOrd="3" destOrd="0" presId="urn:microsoft.com/office/officeart/2018/2/layout/IconVerticalSolidList"/>
    <dgm:cxn modelId="{B1391819-5375-416B-BBCC-8A97650148CB}" type="presParOf" srcId="{DEBDDD19-0529-4708-A2B5-DCF641EEA0AD}" destId="{853EF3C2-F6E0-46C0-AF7A-E31ADD1938F8}" srcOrd="5" destOrd="0" presId="urn:microsoft.com/office/officeart/2018/2/layout/IconVerticalSolidList"/>
    <dgm:cxn modelId="{B1739D6A-9E7C-4F8F-BCFA-5F1FC33CB377}" type="presParOf" srcId="{DEBDDD19-0529-4708-A2B5-DCF641EEA0AD}" destId="{C1D2F101-EC98-4462-9969-2875D50E019A}" srcOrd="6" destOrd="0" presId="urn:microsoft.com/office/officeart/2018/2/layout/IconVerticalSolidList"/>
    <dgm:cxn modelId="{5656F4A0-917D-4EB5-B15A-66E66AB15FCB}" type="presParOf" srcId="{C1D2F101-EC98-4462-9969-2875D50E019A}" destId="{A32BF20F-4169-49E1-8558-CD2318CEDFD1}" srcOrd="0" destOrd="0" presId="urn:microsoft.com/office/officeart/2018/2/layout/IconVerticalSolidList"/>
    <dgm:cxn modelId="{7088DC69-50EB-4467-9DF2-A357518E15D7}" type="presParOf" srcId="{C1D2F101-EC98-4462-9969-2875D50E019A}" destId="{8A51E31E-7AFB-43C2-83DA-44DAC5149D15}" srcOrd="1" destOrd="0" presId="urn:microsoft.com/office/officeart/2018/2/layout/IconVerticalSolidList"/>
    <dgm:cxn modelId="{8CBE8E90-2D5B-4CC4-92C7-CB3B5A5A22E4}" type="presParOf" srcId="{C1D2F101-EC98-4462-9969-2875D50E019A}" destId="{D92B76AA-F185-4065-BB9F-F94C0E9B7415}" srcOrd="2" destOrd="0" presId="urn:microsoft.com/office/officeart/2018/2/layout/IconVerticalSolidList"/>
    <dgm:cxn modelId="{C47BA09F-D45A-4477-BA40-43A678DD012D}" type="presParOf" srcId="{C1D2F101-EC98-4462-9969-2875D50E019A}" destId="{2917CC7E-F537-4FDD-8C6F-BC73ED7C906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AC5E66-F44D-46B1-ABCC-A907C5B76DC0}" type="doc">
      <dgm:prSet loTypeId="urn:microsoft.com/office/officeart/2008/layout/LinedList" loCatId="list" qsTypeId="urn:microsoft.com/office/officeart/2005/8/quickstyle/simple4" qsCatId="simple" csTypeId="urn:microsoft.com/office/officeart/2005/8/colors/accent4_2" csCatId="accent4"/>
      <dgm:spPr/>
      <dgm:t>
        <a:bodyPr/>
        <a:lstStyle/>
        <a:p>
          <a:endParaRPr lang="en-US"/>
        </a:p>
      </dgm:t>
    </dgm:pt>
    <dgm:pt modelId="{1D45EDC5-25A5-4803-9CB1-E34A2F9FC95C}">
      <dgm:prSet/>
      <dgm:spPr/>
      <dgm:t>
        <a:bodyPr/>
        <a:lstStyle/>
        <a:p>
          <a:r>
            <a:rPr lang="en-US"/>
            <a:t>Absenteeism influences both the nurses psychologically and professional well-being.</a:t>
          </a:r>
        </a:p>
      </dgm:t>
    </dgm:pt>
    <dgm:pt modelId="{DFC1DABC-9FC7-4F4D-826C-A2F0DE15D6B4}" type="parTrans" cxnId="{240BDF71-C63C-42B9-A6E1-FA5C75BEDFBD}">
      <dgm:prSet/>
      <dgm:spPr/>
      <dgm:t>
        <a:bodyPr/>
        <a:lstStyle/>
        <a:p>
          <a:endParaRPr lang="en-US"/>
        </a:p>
      </dgm:t>
    </dgm:pt>
    <dgm:pt modelId="{47A40D9F-B108-49C6-B7BB-E96438B01444}" type="sibTrans" cxnId="{240BDF71-C63C-42B9-A6E1-FA5C75BEDFBD}">
      <dgm:prSet/>
      <dgm:spPr/>
      <dgm:t>
        <a:bodyPr/>
        <a:lstStyle/>
        <a:p>
          <a:endParaRPr lang="en-US"/>
        </a:p>
      </dgm:t>
    </dgm:pt>
    <dgm:pt modelId="{0E73CA31-109D-4B4E-BF0A-53FBDD2411A9}">
      <dgm:prSet/>
      <dgm:spPr/>
      <dgm:t>
        <a:bodyPr/>
        <a:lstStyle/>
        <a:p>
          <a:r>
            <a:rPr lang="en-US"/>
            <a:t>Psychological stress of nurses effect overall care given to patients.</a:t>
          </a:r>
        </a:p>
      </dgm:t>
    </dgm:pt>
    <dgm:pt modelId="{F0F497B4-A0E5-4DCA-90AC-8FFEC86593C3}" type="parTrans" cxnId="{B73B5C5F-3F1B-415D-92E9-37FF3689648D}">
      <dgm:prSet/>
      <dgm:spPr/>
      <dgm:t>
        <a:bodyPr/>
        <a:lstStyle/>
        <a:p>
          <a:endParaRPr lang="en-US"/>
        </a:p>
      </dgm:t>
    </dgm:pt>
    <dgm:pt modelId="{CCBF650E-2649-42D5-A72C-920200BC9717}" type="sibTrans" cxnId="{B73B5C5F-3F1B-415D-92E9-37FF3689648D}">
      <dgm:prSet/>
      <dgm:spPr/>
      <dgm:t>
        <a:bodyPr/>
        <a:lstStyle/>
        <a:p>
          <a:endParaRPr lang="en-US"/>
        </a:p>
      </dgm:t>
    </dgm:pt>
    <dgm:pt modelId="{42568C2A-FDE7-44D2-BA25-12F446390877}">
      <dgm:prSet/>
      <dgm:spPr/>
      <dgm:t>
        <a:bodyPr/>
        <a:lstStyle/>
        <a:p>
          <a:r>
            <a:rPr lang="en-US"/>
            <a:t>Low morale, increased workload and stress higher in nurses left on duty</a:t>
          </a:r>
        </a:p>
      </dgm:t>
    </dgm:pt>
    <dgm:pt modelId="{49A1541E-196C-4C63-9861-9F7AB30DAF8A}" type="parTrans" cxnId="{B02C10A7-C324-481B-AB13-F0DABD7A06B2}">
      <dgm:prSet/>
      <dgm:spPr/>
      <dgm:t>
        <a:bodyPr/>
        <a:lstStyle/>
        <a:p>
          <a:endParaRPr lang="en-US"/>
        </a:p>
      </dgm:t>
    </dgm:pt>
    <dgm:pt modelId="{A2C05D05-1237-401B-8E47-F44017B62F0F}" type="sibTrans" cxnId="{B02C10A7-C324-481B-AB13-F0DABD7A06B2}">
      <dgm:prSet/>
      <dgm:spPr/>
      <dgm:t>
        <a:bodyPr/>
        <a:lstStyle/>
        <a:p>
          <a:endParaRPr lang="en-US"/>
        </a:p>
      </dgm:t>
    </dgm:pt>
    <dgm:pt modelId="{0B4E7DDF-CE95-422F-85CA-1A18D536B6EB}">
      <dgm:prSet/>
      <dgm:spPr/>
      <dgm:t>
        <a:bodyPr/>
        <a:lstStyle/>
        <a:p>
          <a:r>
            <a:rPr lang="en-US"/>
            <a:t>Jeopardizes professional credibility of facilty </a:t>
          </a:r>
        </a:p>
      </dgm:t>
    </dgm:pt>
    <dgm:pt modelId="{188B11FB-A15A-4AB6-BFBA-8B6C12A8AF5B}" type="parTrans" cxnId="{642EE94F-AF7D-46D2-86F1-C8CE95E8577A}">
      <dgm:prSet/>
      <dgm:spPr/>
      <dgm:t>
        <a:bodyPr/>
        <a:lstStyle/>
        <a:p>
          <a:endParaRPr lang="en-US"/>
        </a:p>
      </dgm:t>
    </dgm:pt>
    <dgm:pt modelId="{332CF65A-E800-4050-9118-3FFCA9387BAF}" type="sibTrans" cxnId="{642EE94F-AF7D-46D2-86F1-C8CE95E8577A}">
      <dgm:prSet/>
      <dgm:spPr/>
      <dgm:t>
        <a:bodyPr/>
        <a:lstStyle/>
        <a:p>
          <a:endParaRPr lang="en-US"/>
        </a:p>
      </dgm:t>
    </dgm:pt>
    <dgm:pt modelId="{59DCE9E2-EAFB-4515-949B-BDE45AEC959E}">
      <dgm:prSet/>
      <dgm:spPr/>
      <dgm:t>
        <a:bodyPr/>
        <a:lstStyle/>
        <a:p>
          <a:r>
            <a:rPr lang="en-US"/>
            <a:t>jeopardizes patient health and safety</a:t>
          </a:r>
        </a:p>
      </dgm:t>
    </dgm:pt>
    <dgm:pt modelId="{658C616C-4F5A-4DE6-AFD3-44A4A8B0F202}" type="parTrans" cxnId="{54AC280F-9D7E-4BFB-831A-DF220CBC2FED}">
      <dgm:prSet/>
      <dgm:spPr/>
      <dgm:t>
        <a:bodyPr/>
        <a:lstStyle/>
        <a:p>
          <a:endParaRPr lang="en-US"/>
        </a:p>
      </dgm:t>
    </dgm:pt>
    <dgm:pt modelId="{01D5CC51-20FA-4B10-A5CA-FBE02133DE31}" type="sibTrans" cxnId="{54AC280F-9D7E-4BFB-831A-DF220CBC2FED}">
      <dgm:prSet/>
      <dgm:spPr/>
      <dgm:t>
        <a:bodyPr/>
        <a:lstStyle/>
        <a:p>
          <a:endParaRPr lang="en-US"/>
        </a:p>
      </dgm:t>
    </dgm:pt>
    <dgm:pt modelId="{298D486A-A6CD-4A8C-87C7-DD1D80C9AB06}" type="pres">
      <dgm:prSet presAssocID="{95AC5E66-F44D-46B1-ABCC-A907C5B76DC0}" presName="vert0" presStyleCnt="0">
        <dgm:presLayoutVars>
          <dgm:dir/>
          <dgm:animOne val="branch"/>
          <dgm:animLvl val="lvl"/>
        </dgm:presLayoutVars>
      </dgm:prSet>
      <dgm:spPr/>
    </dgm:pt>
    <dgm:pt modelId="{D78C0FFB-4B74-4B29-81CC-26B80362ECA4}" type="pres">
      <dgm:prSet presAssocID="{1D45EDC5-25A5-4803-9CB1-E34A2F9FC95C}" presName="thickLine" presStyleLbl="alignNode1" presStyleIdx="0" presStyleCnt="5"/>
      <dgm:spPr/>
    </dgm:pt>
    <dgm:pt modelId="{EE7E0058-4C71-40EF-AFB4-9F22D0353E98}" type="pres">
      <dgm:prSet presAssocID="{1D45EDC5-25A5-4803-9CB1-E34A2F9FC95C}" presName="horz1" presStyleCnt="0"/>
      <dgm:spPr/>
    </dgm:pt>
    <dgm:pt modelId="{D35CC9B9-02A2-4FD5-BA40-1746EA92CCC9}" type="pres">
      <dgm:prSet presAssocID="{1D45EDC5-25A5-4803-9CB1-E34A2F9FC95C}" presName="tx1" presStyleLbl="revTx" presStyleIdx="0" presStyleCnt="5"/>
      <dgm:spPr/>
    </dgm:pt>
    <dgm:pt modelId="{3448D9FF-7E3C-4740-849D-03030DFD1641}" type="pres">
      <dgm:prSet presAssocID="{1D45EDC5-25A5-4803-9CB1-E34A2F9FC95C}" presName="vert1" presStyleCnt="0"/>
      <dgm:spPr/>
    </dgm:pt>
    <dgm:pt modelId="{39B8B657-A0E1-4662-A2CD-D6DEF85056ED}" type="pres">
      <dgm:prSet presAssocID="{0E73CA31-109D-4B4E-BF0A-53FBDD2411A9}" presName="thickLine" presStyleLbl="alignNode1" presStyleIdx="1" presStyleCnt="5"/>
      <dgm:spPr/>
    </dgm:pt>
    <dgm:pt modelId="{4494CD62-6185-47AC-A269-CBA40F88BD88}" type="pres">
      <dgm:prSet presAssocID="{0E73CA31-109D-4B4E-BF0A-53FBDD2411A9}" presName="horz1" presStyleCnt="0"/>
      <dgm:spPr/>
    </dgm:pt>
    <dgm:pt modelId="{894D5DE5-FBC3-40A8-970C-F22FA78FF84A}" type="pres">
      <dgm:prSet presAssocID="{0E73CA31-109D-4B4E-BF0A-53FBDD2411A9}" presName="tx1" presStyleLbl="revTx" presStyleIdx="1" presStyleCnt="5"/>
      <dgm:spPr/>
    </dgm:pt>
    <dgm:pt modelId="{5C6DEFCC-AD20-44C3-9AD7-47AC9B47918B}" type="pres">
      <dgm:prSet presAssocID="{0E73CA31-109D-4B4E-BF0A-53FBDD2411A9}" presName="vert1" presStyleCnt="0"/>
      <dgm:spPr/>
    </dgm:pt>
    <dgm:pt modelId="{21380D06-76D3-44A2-A0C0-5185ECA7CF19}" type="pres">
      <dgm:prSet presAssocID="{42568C2A-FDE7-44D2-BA25-12F446390877}" presName="thickLine" presStyleLbl="alignNode1" presStyleIdx="2" presStyleCnt="5"/>
      <dgm:spPr/>
    </dgm:pt>
    <dgm:pt modelId="{A309F9DC-27FC-4507-91E2-558AD606005D}" type="pres">
      <dgm:prSet presAssocID="{42568C2A-FDE7-44D2-BA25-12F446390877}" presName="horz1" presStyleCnt="0"/>
      <dgm:spPr/>
    </dgm:pt>
    <dgm:pt modelId="{5D97846C-558C-415B-B4ED-820195B239D7}" type="pres">
      <dgm:prSet presAssocID="{42568C2A-FDE7-44D2-BA25-12F446390877}" presName="tx1" presStyleLbl="revTx" presStyleIdx="2" presStyleCnt="5"/>
      <dgm:spPr/>
    </dgm:pt>
    <dgm:pt modelId="{0041A9B7-3DC3-44A3-BD03-E8F1D23764A2}" type="pres">
      <dgm:prSet presAssocID="{42568C2A-FDE7-44D2-BA25-12F446390877}" presName="vert1" presStyleCnt="0"/>
      <dgm:spPr/>
    </dgm:pt>
    <dgm:pt modelId="{CB873A92-23E5-4C86-8DD1-F6AB04ED75BA}" type="pres">
      <dgm:prSet presAssocID="{0B4E7DDF-CE95-422F-85CA-1A18D536B6EB}" presName="thickLine" presStyleLbl="alignNode1" presStyleIdx="3" presStyleCnt="5"/>
      <dgm:spPr/>
    </dgm:pt>
    <dgm:pt modelId="{4AEB9B01-D82E-41AD-8CAB-918D5D68732F}" type="pres">
      <dgm:prSet presAssocID="{0B4E7DDF-CE95-422F-85CA-1A18D536B6EB}" presName="horz1" presStyleCnt="0"/>
      <dgm:spPr/>
    </dgm:pt>
    <dgm:pt modelId="{2F4A1D45-288D-44D3-84B0-C40E9259F808}" type="pres">
      <dgm:prSet presAssocID="{0B4E7DDF-CE95-422F-85CA-1A18D536B6EB}" presName="tx1" presStyleLbl="revTx" presStyleIdx="3" presStyleCnt="5"/>
      <dgm:spPr/>
    </dgm:pt>
    <dgm:pt modelId="{8E40274D-8E9C-486C-90AA-84D34AD1AAB3}" type="pres">
      <dgm:prSet presAssocID="{0B4E7DDF-CE95-422F-85CA-1A18D536B6EB}" presName="vert1" presStyleCnt="0"/>
      <dgm:spPr/>
    </dgm:pt>
    <dgm:pt modelId="{73781A74-6EFB-44E1-81A9-934D0BBBA378}" type="pres">
      <dgm:prSet presAssocID="{59DCE9E2-EAFB-4515-949B-BDE45AEC959E}" presName="thickLine" presStyleLbl="alignNode1" presStyleIdx="4" presStyleCnt="5"/>
      <dgm:spPr/>
    </dgm:pt>
    <dgm:pt modelId="{21DBE2FD-AF45-4694-996E-4AD339796FDD}" type="pres">
      <dgm:prSet presAssocID="{59DCE9E2-EAFB-4515-949B-BDE45AEC959E}" presName="horz1" presStyleCnt="0"/>
      <dgm:spPr/>
    </dgm:pt>
    <dgm:pt modelId="{80389436-DA29-4FBB-A8F3-971F17C1C95D}" type="pres">
      <dgm:prSet presAssocID="{59DCE9E2-EAFB-4515-949B-BDE45AEC959E}" presName="tx1" presStyleLbl="revTx" presStyleIdx="4" presStyleCnt="5"/>
      <dgm:spPr/>
    </dgm:pt>
    <dgm:pt modelId="{F8A81CC9-0157-4AFA-B3D7-656E672B65EC}" type="pres">
      <dgm:prSet presAssocID="{59DCE9E2-EAFB-4515-949B-BDE45AEC959E}" presName="vert1" presStyleCnt="0"/>
      <dgm:spPr/>
    </dgm:pt>
  </dgm:ptLst>
  <dgm:cxnLst>
    <dgm:cxn modelId="{3596E006-69E1-4AAE-B656-B41798B5BE9A}" type="presOf" srcId="{0B4E7DDF-CE95-422F-85CA-1A18D536B6EB}" destId="{2F4A1D45-288D-44D3-84B0-C40E9259F808}" srcOrd="0" destOrd="0" presId="urn:microsoft.com/office/officeart/2008/layout/LinedList"/>
    <dgm:cxn modelId="{CF958D09-68BA-4BE5-9A5B-D55A3463FDFB}" type="presOf" srcId="{95AC5E66-F44D-46B1-ABCC-A907C5B76DC0}" destId="{298D486A-A6CD-4A8C-87C7-DD1D80C9AB06}" srcOrd="0" destOrd="0" presId="urn:microsoft.com/office/officeart/2008/layout/LinedList"/>
    <dgm:cxn modelId="{54AC280F-9D7E-4BFB-831A-DF220CBC2FED}" srcId="{95AC5E66-F44D-46B1-ABCC-A907C5B76DC0}" destId="{59DCE9E2-EAFB-4515-949B-BDE45AEC959E}" srcOrd="4" destOrd="0" parTransId="{658C616C-4F5A-4DE6-AFD3-44A4A8B0F202}" sibTransId="{01D5CC51-20FA-4B10-A5CA-FBE02133DE31}"/>
    <dgm:cxn modelId="{B73B5C5F-3F1B-415D-92E9-37FF3689648D}" srcId="{95AC5E66-F44D-46B1-ABCC-A907C5B76DC0}" destId="{0E73CA31-109D-4B4E-BF0A-53FBDD2411A9}" srcOrd="1" destOrd="0" parTransId="{F0F497B4-A0E5-4DCA-90AC-8FFEC86593C3}" sibTransId="{CCBF650E-2649-42D5-A72C-920200BC9717}"/>
    <dgm:cxn modelId="{0EC3565F-5655-4EA6-8AF9-5FC0FC438BC0}" type="presOf" srcId="{1D45EDC5-25A5-4803-9CB1-E34A2F9FC95C}" destId="{D35CC9B9-02A2-4FD5-BA40-1746EA92CCC9}" srcOrd="0" destOrd="0" presId="urn:microsoft.com/office/officeart/2008/layout/LinedList"/>
    <dgm:cxn modelId="{94191661-0235-4A4A-94AA-B4C9664FBC3F}" type="presOf" srcId="{0E73CA31-109D-4B4E-BF0A-53FBDD2411A9}" destId="{894D5DE5-FBC3-40A8-970C-F22FA78FF84A}" srcOrd="0" destOrd="0" presId="urn:microsoft.com/office/officeart/2008/layout/LinedList"/>
    <dgm:cxn modelId="{642EE94F-AF7D-46D2-86F1-C8CE95E8577A}" srcId="{95AC5E66-F44D-46B1-ABCC-A907C5B76DC0}" destId="{0B4E7DDF-CE95-422F-85CA-1A18D536B6EB}" srcOrd="3" destOrd="0" parTransId="{188B11FB-A15A-4AB6-BFBA-8B6C12A8AF5B}" sibTransId="{332CF65A-E800-4050-9118-3FFCA9387BAF}"/>
    <dgm:cxn modelId="{240BDF71-C63C-42B9-A6E1-FA5C75BEDFBD}" srcId="{95AC5E66-F44D-46B1-ABCC-A907C5B76DC0}" destId="{1D45EDC5-25A5-4803-9CB1-E34A2F9FC95C}" srcOrd="0" destOrd="0" parTransId="{DFC1DABC-9FC7-4F4D-826C-A2F0DE15D6B4}" sibTransId="{47A40D9F-B108-49C6-B7BB-E96438B01444}"/>
    <dgm:cxn modelId="{B02C10A7-C324-481B-AB13-F0DABD7A06B2}" srcId="{95AC5E66-F44D-46B1-ABCC-A907C5B76DC0}" destId="{42568C2A-FDE7-44D2-BA25-12F446390877}" srcOrd="2" destOrd="0" parTransId="{49A1541E-196C-4C63-9861-9F7AB30DAF8A}" sibTransId="{A2C05D05-1237-401B-8E47-F44017B62F0F}"/>
    <dgm:cxn modelId="{38982ECC-AA7B-418F-A570-C18403FEE48C}" type="presOf" srcId="{42568C2A-FDE7-44D2-BA25-12F446390877}" destId="{5D97846C-558C-415B-B4ED-820195B239D7}" srcOrd="0" destOrd="0" presId="urn:microsoft.com/office/officeart/2008/layout/LinedList"/>
    <dgm:cxn modelId="{DAB226E0-6962-4474-B57E-E6E6F36DB1D3}" type="presOf" srcId="{59DCE9E2-EAFB-4515-949B-BDE45AEC959E}" destId="{80389436-DA29-4FBB-A8F3-971F17C1C95D}" srcOrd="0" destOrd="0" presId="urn:microsoft.com/office/officeart/2008/layout/LinedList"/>
    <dgm:cxn modelId="{2F96FCB5-2F87-40BD-982A-9E3332E9A117}" type="presParOf" srcId="{298D486A-A6CD-4A8C-87C7-DD1D80C9AB06}" destId="{D78C0FFB-4B74-4B29-81CC-26B80362ECA4}" srcOrd="0" destOrd="0" presId="urn:microsoft.com/office/officeart/2008/layout/LinedList"/>
    <dgm:cxn modelId="{809EF5CB-097A-4192-8A04-A71FBE21408C}" type="presParOf" srcId="{298D486A-A6CD-4A8C-87C7-DD1D80C9AB06}" destId="{EE7E0058-4C71-40EF-AFB4-9F22D0353E98}" srcOrd="1" destOrd="0" presId="urn:microsoft.com/office/officeart/2008/layout/LinedList"/>
    <dgm:cxn modelId="{2DE0D87F-8333-467D-871D-F5B7B461A8B1}" type="presParOf" srcId="{EE7E0058-4C71-40EF-AFB4-9F22D0353E98}" destId="{D35CC9B9-02A2-4FD5-BA40-1746EA92CCC9}" srcOrd="0" destOrd="0" presId="urn:microsoft.com/office/officeart/2008/layout/LinedList"/>
    <dgm:cxn modelId="{1631F57B-F328-4329-A300-E8F167590B5F}" type="presParOf" srcId="{EE7E0058-4C71-40EF-AFB4-9F22D0353E98}" destId="{3448D9FF-7E3C-4740-849D-03030DFD1641}" srcOrd="1" destOrd="0" presId="urn:microsoft.com/office/officeart/2008/layout/LinedList"/>
    <dgm:cxn modelId="{0B6838DA-FDF6-48D8-87EA-5CDFCB35FE2C}" type="presParOf" srcId="{298D486A-A6CD-4A8C-87C7-DD1D80C9AB06}" destId="{39B8B657-A0E1-4662-A2CD-D6DEF85056ED}" srcOrd="2" destOrd="0" presId="urn:microsoft.com/office/officeart/2008/layout/LinedList"/>
    <dgm:cxn modelId="{A7D3DE23-A3D2-4BD8-830D-D5F110AC73E1}" type="presParOf" srcId="{298D486A-A6CD-4A8C-87C7-DD1D80C9AB06}" destId="{4494CD62-6185-47AC-A269-CBA40F88BD88}" srcOrd="3" destOrd="0" presId="urn:microsoft.com/office/officeart/2008/layout/LinedList"/>
    <dgm:cxn modelId="{FD9100EE-4899-472C-8B2F-08CA98974927}" type="presParOf" srcId="{4494CD62-6185-47AC-A269-CBA40F88BD88}" destId="{894D5DE5-FBC3-40A8-970C-F22FA78FF84A}" srcOrd="0" destOrd="0" presId="urn:microsoft.com/office/officeart/2008/layout/LinedList"/>
    <dgm:cxn modelId="{8664589D-3731-4F8F-BC87-EDC4CD230D7E}" type="presParOf" srcId="{4494CD62-6185-47AC-A269-CBA40F88BD88}" destId="{5C6DEFCC-AD20-44C3-9AD7-47AC9B47918B}" srcOrd="1" destOrd="0" presId="urn:microsoft.com/office/officeart/2008/layout/LinedList"/>
    <dgm:cxn modelId="{0A36A67C-FA2F-4B73-8DCA-1BD22AF3D072}" type="presParOf" srcId="{298D486A-A6CD-4A8C-87C7-DD1D80C9AB06}" destId="{21380D06-76D3-44A2-A0C0-5185ECA7CF19}" srcOrd="4" destOrd="0" presId="urn:microsoft.com/office/officeart/2008/layout/LinedList"/>
    <dgm:cxn modelId="{BA0642CE-06A2-4727-B4FB-2264F3A3CA76}" type="presParOf" srcId="{298D486A-A6CD-4A8C-87C7-DD1D80C9AB06}" destId="{A309F9DC-27FC-4507-91E2-558AD606005D}" srcOrd="5" destOrd="0" presId="urn:microsoft.com/office/officeart/2008/layout/LinedList"/>
    <dgm:cxn modelId="{F09FBFCA-5247-485A-B165-DE266D2CB84D}" type="presParOf" srcId="{A309F9DC-27FC-4507-91E2-558AD606005D}" destId="{5D97846C-558C-415B-B4ED-820195B239D7}" srcOrd="0" destOrd="0" presId="urn:microsoft.com/office/officeart/2008/layout/LinedList"/>
    <dgm:cxn modelId="{11E74747-356C-4699-B78F-6B097EC280B8}" type="presParOf" srcId="{A309F9DC-27FC-4507-91E2-558AD606005D}" destId="{0041A9B7-3DC3-44A3-BD03-E8F1D23764A2}" srcOrd="1" destOrd="0" presId="urn:microsoft.com/office/officeart/2008/layout/LinedList"/>
    <dgm:cxn modelId="{747A1A6C-0FB7-4700-9A39-EDF20DD8514A}" type="presParOf" srcId="{298D486A-A6CD-4A8C-87C7-DD1D80C9AB06}" destId="{CB873A92-23E5-4C86-8DD1-F6AB04ED75BA}" srcOrd="6" destOrd="0" presId="urn:microsoft.com/office/officeart/2008/layout/LinedList"/>
    <dgm:cxn modelId="{33D754CD-7BA2-48BF-99C1-8404566056CC}" type="presParOf" srcId="{298D486A-A6CD-4A8C-87C7-DD1D80C9AB06}" destId="{4AEB9B01-D82E-41AD-8CAB-918D5D68732F}" srcOrd="7" destOrd="0" presId="urn:microsoft.com/office/officeart/2008/layout/LinedList"/>
    <dgm:cxn modelId="{5176E555-C8ED-4849-8993-3C348426463F}" type="presParOf" srcId="{4AEB9B01-D82E-41AD-8CAB-918D5D68732F}" destId="{2F4A1D45-288D-44D3-84B0-C40E9259F808}" srcOrd="0" destOrd="0" presId="urn:microsoft.com/office/officeart/2008/layout/LinedList"/>
    <dgm:cxn modelId="{8285B06C-62C9-4AAF-B0D6-E562DD178A34}" type="presParOf" srcId="{4AEB9B01-D82E-41AD-8CAB-918D5D68732F}" destId="{8E40274D-8E9C-486C-90AA-84D34AD1AAB3}" srcOrd="1" destOrd="0" presId="urn:microsoft.com/office/officeart/2008/layout/LinedList"/>
    <dgm:cxn modelId="{12FFC54E-447A-406B-87FF-05E6E58C25DD}" type="presParOf" srcId="{298D486A-A6CD-4A8C-87C7-DD1D80C9AB06}" destId="{73781A74-6EFB-44E1-81A9-934D0BBBA378}" srcOrd="8" destOrd="0" presId="urn:microsoft.com/office/officeart/2008/layout/LinedList"/>
    <dgm:cxn modelId="{E7A9E00A-8FBF-4541-AA20-8A8DA13B369A}" type="presParOf" srcId="{298D486A-A6CD-4A8C-87C7-DD1D80C9AB06}" destId="{21DBE2FD-AF45-4694-996E-4AD339796FDD}" srcOrd="9" destOrd="0" presId="urn:microsoft.com/office/officeart/2008/layout/LinedList"/>
    <dgm:cxn modelId="{0200EF7E-F8D7-475B-9386-6628BF04DC02}" type="presParOf" srcId="{21DBE2FD-AF45-4694-996E-4AD339796FDD}" destId="{80389436-DA29-4FBB-A8F3-971F17C1C95D}" srcOrd="0" destOrd="0" presId="urn:microsoft.com/office/officeart/2008/layout/LinedList"/>
    <dgm:cxn modelId="{74EA1026-B107-473C-B907-F47BD09BDF53}" type="presParOf" srcId="{21DBE2FD-AF45-4694-996E-4AD339796FDD}" destId="{F8A81CC9-0157-4AFA-B3D7-656E672B65E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AE31149-A245-41CB-A765-279012CF288D}"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405DE340-F491-4415-AD09-3A327716F723}">
      <dgm:prSet/>
      <dgm:spPr/>
      <dgm:t>
        <a:bodyPr/>
        <a:lstStyle/>
        <a:p>
          <a:pPr>
            <a:defRPr cap="all"/>
          </a:pPr>
          <a:r>
            <a:rPr lang="en-US" b="0" i="0"/>
            <a:t>Creates unhealthy work environment for nurses</a:t>
          </a:r>
          <a:endParaRPr lang="en-US"/>
        </a:p>
      </dgm:t>
    </dgm:pt>
    <dgm:pt modelId="{9A99AE42-F92B-4D0D-A6AD-92D499361EA7}" type="parTrans" cxnId="{1D911C71-978B-43B9-8218-4E94CBAC6BCA}">
      <dgm:prSet/>
      <dgm:spPr/>
      <dgm:t>
        <a:bodyPr/>
        <a:lstStyle/>
        <a:p>
          <a:endParaRPr lang="en-US"/>
        </a:p>
      </dgm:t>
    </dgm:pt>
    <dgm:pt modelId="{CBAE0B61-2930-4F8B-9FA0-73015850FF12}" type="sibTrans" cxnId="{1D911C71-978B-43B9-8218-4E94CBAC6BCA}">
      <dgm:prSet/>
      <dgm:spPr/>
      <dgm:t>
        <a:bodyPr/>
        <a:lstStyle/>
        <a:p>
          <a:endParaRPr lang="en-US"/>
        </a:p>
      </dgm:t>
    </dgm:pt>
    <dgm:pt modelId="{0E2D50FD-91EA-45E6-8763-2EDC0FCFF044}">
      <dgm:prSet/>
      <dgm:spPr/>
      <dgm:t>
        <a:bodyPr/>
        <a:lstStyle/>
        <a:p>
          <a:pPr>
            <a:defRPr cap="all"/>
          </a:pPr>
          <a:r>
            <a:rPr lang="en-US" b="0" i="0"/>
            <a:t>Healthcare companies are investing billions to prevent absenteeism</a:t>
          </a:r>
          <a:endParaRPr lang="en-US"/>
        </a:p>
      </dgm:t>
    </dgm:pt>
    <dgm:pt modelId="{F6F6EDA3-601B-4757-9BA6-FF576897C8D7}" type="parTrans" cxnId="{B4921D3E-FF2F-4324-93F6-DCA6728C5474}">
      <dgm:prSet/>
      <dgm:spPr/>
      <dgm:t>
        <a:bodyPr/>
        <a:lstStyle/>
        <a:p>
          <a:endParaRPr lang="en-US"/>
        </a:p>
      </dgm:t>
    </dgm:pt>
    <dgm:pt modelId="{4A674F3A-600D-4849-8DC1-4BE5F6986F8C}" type="sibTrans" cxnId="{B4921D3E-FF2F-4324-93F6-DCA6728C5474}">
      <dgm:prSet/>
      <dgm:spPr/>
      <dgm:t>
        <a:bodyPr/>
        <a:lstStyle/>
        <a:p>
          <a:endParaRPr lang="en-US"/>
        </a:p>
      </dgm:t>
    </dgm:pt>
    <dgm:pt modelId="{891D6AA9-6442-4F33-ABC4-559F6283D6BC}">
      <dgm:prSet/>
      <dgm:spPr/>
      <dgm:t>
        <a:bodyPr/>
        <a:lstStyle/>
        <a:p>
          <a:pPr>
            <a:defRPr cap="all"/>
          </a:pPr>
          <a:r>
            <a:rPr lang="en-US" b="0" i="0"/>
            <a:t>Poor patient care </a:t>
          </a:r>
          <a:endParaRPr lang="en-US"/>
        </a:p>
      </dgm:t>
    </dgm:pt>
    <dgm:pt modelId="{F1BBD7AF-AB32-4F28-8812-CC554D2292E4}" type="parTrans" cxnId="{E2599446-97C6-4712-BD7B-22B4980DCF6D}">
      <dgm:prSet/>
      <dgm:spPr/>
      <dgm:t>
        <a:bodyPr/>
        <a:lstStyle/>
        <a:p>
          <a:endParaRPr lang="en-US"/>
        </a:p>
      </dgm:t>
    </dgm:pt>
    <dgm:pt modelId="{A0D7AE5E-FC34-43A6-8D97-FB687ADE9EEA}" type="sibTrans" cxnId="{E2599446-97C6-4712-BD7B-22B4980DCF6D}">
      <dgm:prSet/>
      <dgm:spPr/>
      <dgm:t>
        <a:bodyPr/>
        <a:lstStyle/>
        <a:p>
          <a:endParaRPr lang="en-US"/>
        </a:p>
      </dgm:t>
    </dgm:pt>
    <dgm:pt modelId="{A5C8802C-A30B-442A-95A0-C0584C5EF795}">
      <dgm:prSet/>
      <dgm:spPr/>
      <dgm:t>
        <a:bodyPr/>
        <a:lstStyle/>
        <a:p>
          <a:pPr>
            <a:defRPr cap="all"/>
          </a:pPr>
          <a:r>
            <a:rPr lang="en-US" b="0" i="0"/>
            <a:t>Poor patient satisfaction</a:t>
          </a:r>
          <a:endParaRPr lang="en-US"/>
        </a:p>
      </dgm:t>
    </dgm:pt>
    <dgm:pt modelId="{600E9A7B-6587-45C8-AE4A-00232C28750E}" type="parTrans" cxnId="{CDC3752D-CA5C-4572-BCA3-C7EE704B6694}">
      <dgm:prSet/>
      <dgm:spPr/>
      <dgm:t>
        <a:bodyPr/>
        <a:lstStyle/>
        <a:p>
          <a:endParaRPr lang="en-US"/>
        </a:p>
      </dgm:t>
    </dgm:pt>
    <dgm:pt modelId="{DE937DC8-B0DE-43BC-8C29-B1348D0CA571}" type="sibTrans" cxnId="{CDC3752D-CA5C-4572-BCA3-C7EE704B6694}">
      <dgm:prSet/>
      <dgm:spPr/>
      <dgm:t>
        <a:bodyPr/>
        <a:lstStyle/>
        <a:p>
          <a:endParaRPr lang="en-US"/>
        </a:p>
      </dgm:t>
    </dgm:pt>
    <dgm:pt modelId="{E9514666-AC5B-471D-B1E6-48DBEDCF0A03}">
      <dgm:prSet/>
      <dgm:spPr/>
      <dgm:t>
        <a:bodyPr/>
        <a:lstStyle/>
        <a:p>
          <a:pPr>
            <a:defRPr cap="all"/>
          </a:pPr>
          <a:r>
            <a:rPr lang="en-US" b="0" i="0"/>
            <a:t>Increased loss of revenue for  healthcare facilities</a:t>
          </a:r>
          <a:endParaRPr lang="en-US"/>
        </a:p>
      </dgm:t>
    </dgm:pt>
    <dgm:pt modelId="{66F2493E-AEBF-411C-9F0B-E32AF93545BD}" type="parTrans" cxnId="{0B24DFE9-4F92-4149-A963-4E110686F4DB}">
      <dgm:prSet/>
      <dgm:spPr/>
      <dgm:t>
        <a:bodyPr/>
        <a:lstStyle/>
        <a:p>
          <a:endParaRPr lang="en-US"/>
        </a:p>
      </dgm:t>
    </dgm:pt>
    <dgm:pt modelId="{9E909F05-61B0-437A-9D8F-CCD580253FB2}" type="sibTrans" cxnId="{0B24DFE9-4F92-4149-A963-4E110686F4DB}">
      <dgm:prSet/>
      <dgm:spPr/>
      <dgm:t>
        <a:bodyPr/>
        <a:lstStyle/>
        <a:p>
          <a:endParaRPr lang="en-US"/>
        </a:p>
      </dgm:t>
    </dgm:pt>
    <dgm:pt modelId="{4B98C3E1-F9C3-4B2F-8234-A7C3AF751DFE}" type="pres">
      <dgm:prSet presAssocID="{6AE31149-A245-41CB-A765-279012CF288D}" presName="root" presStyleCnt="0">
        <dgm:presLayoutVars>
          <dgm:dir/>
          <dgm:resizeHandles val="exact"/>
        </dgm:presLayoutVars>
      </dgm:prSet>
      <dgm:spPr/>
    </dgm:pt>
    <dgm:pt modelId="{92D6A754-C413-48D2-BA93-7DDD6F011A2D}" type="pres">
      <dgm:prSet presAssocID="{405DE340-F491-4415-AD09-3A327716F723}" presName="compNode" presStyleCnt="0"/>
      <dgm:spPr/>
    </dgm:pt>
    <dgm:pt modelId="{BECC8CA3-2A5B-4143-A622-04512A334994}" type="pres">
      <dgm:prSet presAssocID="{405DE340-F491-4415-AD09-3A327716F723}" presName="iconBgRect" presStyleLbl="bgShp" presStyleIdx="0" presStyleCnt="5"/>
      <dgm:spPr/>
    </dgm:pt>
    <dgm:pt modelId="{D350AAA3-C8A0-4F7F-A013-9D4FF0D571DB}" type="pres">
      <dgm:prSet presAssocID="{405DE340-F491-4415-AD09-3A327716F723}"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dical"/>
        </a:ext>
      </dgm:extLst>
    </dgm:pt>
    <dgm:pt modelId="{86D33914-4F75-4172-923A-7E5E3A100A4F}" type="pres">
      <dgm:prSet presAssocID="{405DE340-F491-4415-AD09-3A327716F723}" presName="spaceRect" presStyleCnt="0"/>
      <dgm:spPr/>
    </dgm:pt>
    <dgm:pt modelId="{6D3A5382-F2C2-4F4D-8C18-2E9206B38D9A}" type="pres">
      <dgm:prSet presAssocID="{405DE340-F491-4415-AD09-3A327716F723}" presName="textRect" presStyleLbl="revTx" presStyleIdx="0" presStyleCnt="5">
        <dgm:presLayoutVars>
          <dgm:chMax val="1"/>
          <dgm:chPref val="1"/>
        </dgm:presLayoutVars>
      </dgm:prSet>
      <dgm:spPr/>
    </dgm:pt>
    <dgm:pt modelId="{ECF77565-469D-4CD7-96A6-47C62A62CB1A}" type="pres">
      <dgm:prSet presAssocID="{CBAE0B61-2930-4F8B-9FA0-73015850FF12}" presName="sibTrans" presStyleCnt="0"/>
      <dgm:spPr/>
    </dgm:pt>
    <dgm:pt modelId="{51BA0D67-183A-416E-A0AA-7EDC70BE4D82}" type="pres">
      <dgm:prSet presAssocID="{0E2D50FD-91EA-45E6-8763-2EDC0FCFF044}" presName="compNode" presStyleCnt="0"/>
      <dgm:spPr/>
    </dgm:pt>
    <dgm:pt modelId="{F82B11FC-D566-4F20-BF68-FF04A821C037}" type="pres">
      <dgm:prSet presAssocID="{0E2D50FD-91EA-45E6-8763-2EDC0FCFF044}" presName="iconBgRect" presStyleLbl="bgShp" presStyleIdx="1" presStyleCnt="5"/>
      <dgm:spPr/>
    </dgm:pt>
    <dgm:pt modelId="{57023C8C-BBF9-462F-ABF6-A8C2BBF1D09C}" type="pres">
      <dgm:prSet presAssocID="{0E2D50FD-91EA-45E6-8763-2EDC0FCFF044}"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ethoscope"/>
        </a:ext>
      </dgm:extLst>
    </dgm:pt>
    <dgm:pt modelId="{B71EC3FB-3BB0-4E0D-9A9E-77407D7149B1}" type="pres">
      <dgm:prSet presAssocID="{0E2D50FD-91EA-45E6-8763-2EDC0FCFF044}" presName="spaceRect" presStyleCnt="0"/>
      <dgm:spPr/>
    </dgm:pt>
    <dgm:pt modelId="{E8B30057-2891-4D7B-8FA4-CC6F651654C8}" type="pres">
      <dgm:prSet presAssocID="{0E2D50FD-91EA-45E6-8763-2EDC0FCFF044}" presName="textRect" presStyleLbl="revTx" presStyleIdx="1" presStyleCnt="5">
        <dgm:presLayoutVars>
          <dgm:chMax val="1"/>
          <dgm:chPref val="1"/>
        </dgm:presLayoutVars>
      </dgm:prSet>
      <dgm:spPr/>
    </dgm:pt>
    <dgm:pt modelId="{154137A4-BE42-4882-BC96-C76F71444028}" type="pres">
      <dgm:prSet presAssocID="{4A674F3A-600D-4849-8DC1-4BE5F6986F8C}" presName="sibTrans" presStyleCnt="0"/>
      <dgm:spPr/>
    </dgm:pt>
    <dgm:pt modelId="{D91DED12-74BC-4177-9367-2913359DEFCE}" type="pres">
      <dgm:prSet presAssocID="{891D6AA9-6442-4F33-ABC4-559F6283D6BC}" presName="compNode" presStyleCnt="0"/>
      <dgm:spPr/>
    </dgm:pt>
    <dgm:pt modelId="{8B669945-AB49-4E25-A071-B38E8927AC2C}" type="pres">
      <dgm:prSet presAssocID="{891D6AA9-6442-4F33-ABC4-559F6283D6BC}" presName="iconBgRect" presStyleLbl="bgShp" presStyleIdx="2" presStyleCnt="5"/>
      <dgm:spPr/>
    </dgm:pt>
    <dgm:pt modelId="{F5715CA8-75A1-4E09-8945-5F06F68C3EF6}" type="pres">
      <dgm:prSet presAssocID="{891D6AA9-6442-4F33-ABC4-559F6283D6BC}"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erson with Cane"/>
        </a:ext>
      </dgm:extLst>
    </dgm:pt>
    <dgm:pt modelId="{95266B6D-E384-4B34-92A4-53843CDA4921}" type="pres">
      <dgm:prSet presAssocID="{891D6AA9-6442-4F33-ABC4-559F6283D6BC}" presName="spaceRect" presStyleCnt="0"/>
      <dgm:spPr/>
    </dgm:pt>
    <dgm:pt modelId="{64059B36-3213-4580-93B4-7B11429004C4}" type="pres">
      <dgm:prSet presAssocID="{891D6AA9-6442-4F33-ABC4-559F6283D6BC}" presName="textRect" presStyleLbl="revTx" presStyleIdx="2" presStyleCnt="5">
        <dgm:presLayoutVars>
          <dgm:chMax val="1"/>
          <dgm:chPref val="1"/>
        </dgm:presLayoutVars>
      </dgm:prSet>
      <dgm:spPr/>
    </dgm:pt>
    <dgm:pt modelId="{0A38D2DB-0887-4B5D-872D-439B905E0BB8}" type="pres">
      <dgm:prSet presAssocID="{A0D7AE5E-FC34-43A6-8D97-FB687ADE9EEA}" presName="sibTrans" presStyleCnt="0"/>
      <dgm:spPr/>
    </dgm:pt>
    <dgm:pt modelId="{A6D7E504-1C1C-4B63-80E3-85327105B24B}" type="pres">
      <dgm:prSet presAssocID="{A5C8802C-A30B-442A-95A0-C0584C5EF795}" presName="compNode" presStyleCnt="0"/>
      <dgm:spPr/>
    </dgm:pt>
    <dgm:pt modelId="{3FC0CB4B-8DE3-4F96-B8C4-56A5CE8B2C52}" type="pres">
      <dgm:prSet presAssocID="{A5C8802C-A30B-442A-95A0-C0584C5EF795}" presName="iconBgRect" presStyleLbl="bgShp" presStyleIdx="3" presStyleCnt="5"/>
      <dgm:spPr/>
    </dgm:pt>
    <dgm:pt modelId="{E011FBBB-9E64-452C-8CD4-A112BC2394E8}" type="pres">
      <dgm:prSet presAssocID="{A5C8802C-A30B-442A-95A0-C0584C5EF795}"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ad Face with No Fill"/>
        </a:ext>
      </dgm:extLst>
    </dgm:pt>
    <dgm:pt modelId="{C34A4388-59D7-42B5-88FC-EC3D282A09CF}" type="pres">
      <dgm:prSet presAssocID="{A5C8802C-A30B-442A-95A0-C0584C5EF795}" presName="spaceRect" presStyleCnt="0"/>
      <dgm:spPr/>
    </dgm:pt>
    <dgm:pt modelId="{F369E1EB-49F4-4726-870A-C7FAE20607D0}" type="pres">
      <dgm:prSet presAssocID="{A5C8802C-A30B-442A-95A0-C0584C5EF795}" presName="textRect" presStyleLbl="revTx" presStyleIdx="3" presStyleCnt="5">
        <dgm:presLayoutVars>
          <dgm:chMax val="1"/>
          <dgm:chPref val="1"/>
        </dgm:presLayoutVars>
      </dgm:prSet>
      <dgm:spPr/>
    </dgm:pt>
    <dgm:pt modelId="{706A4C5D-E01A-4AA5-9CC1-9B8B3E6F52F1}" type="pres">
      <dgm:prSet presAssocID="{DE937DC8-B0DE-43BC-8C29-B1348D0CA571}" presName="sibTrans" presStyleCnt="0"/>
      <dgm:spPr/>
    </dgm:pt>
    <dgm:pt modelId="{2BD07E2B-5160-4A45-99CC-9285F970BE6F}" type="pres">
      <dgm:prSet presAssocID="{E9514666-AC5B-471D-B1E6-48DBEDCF0A03}" presName="compNode" presStyleCnt="0"/>
      <dgm:spPr/>
    </dgm:pt>
    <dgm:pt modelId="{B3D97863-9FE8-4939-932E-8D7C73819CDC}" type="pres">
      <dgm:prSet presAssocID="{E9514666-AC5B-471D-B1E6-48DBEDCF0A03}" presName="iconBgRect" presStyleLbl="bgShp" presStyleIdx="4" presStyleCnt="5"/>
      <dgm:spPr/>
    </dgm:pt>
    <dgm:pt modelId="{6DE19263-353E-433A-8453-433C20AA8E3D}" type="pres">
      <dgm:prSet presAssocID="{E9514666-AC5B-471D-B1E6-48DBEDCF0A03}"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ar Graph with Upward Trend"/>
        </a:ext>
      </dgm:extLst>
    </dgm:pt>
    <dgm:pt modelId="{41A5A344-FEC7-4719-8CFD-A0E55EC29707}" type="pres">
      <dgm:prSet presAssocID="{E9514666-AC5B-471D-B1E6-48DBEDCF0A03}" presName="spaceRect" presStyleCnt="0"/>
      <dgm:spPr/>
    </dgm:pt>
    <dgm:pt modelId="{D5690621-F77A-4BCC-84CA-10BEC138EF69}" type="pres">
      <dgm:prSet presAssocID="{E9514666-AC5B-471D-B1E6-48DBEDCF0A03}" presName="textRect" presStyleLbl="revTx" presStyleIdx="4" presStyleCnt="5">
        <dgm:presLayoutVars>
          <dgm:chMax val="1"/>
          <dgm:chPref val="1"/>
        </dgm:presLayoutVars>
      </dgm:prSet>
      <dgm:spPr/>
    </dgm:pt>
  </dgm:ptLst>
  <dgm:cxnLst>
    <dgm:cxn modelId="{DA1E4C2D-4077-43B3-9DE7-B64ACDF2A825}" type="presOf" srcId="{A5C8802C-A30B-442A-95A0-C0584C5EF795}" destId="{F369E1EB-49F4-4726-870A-C7FAE20607D0}" srcOrd="0" destOrd="0" presId="urn:microsoft.com/office/officeart/2018/5/layout/IconCircleLabelList"/>
    <dgm:cxn modelId="{CDC3752D-CA5C-4572-BCA3-C7EE704B6694}" srcId="{6AE31149-A245-41CB-A765-279012CF288D}" destId="{A5C8802C-A30B-442A-95A0-C0584C5EF795}" srcOrd="3" destOrd="0" parTransId="{600E9A7B-6587-45C8-AE4A-00232C28750E}" sibTransId="{DE937DC8-B0DE-43BC-8C29-B1348D0CA571}"/>
    <dgm:cxn modelId="{B4921D3E-FF2F-4324-93F6-DCA6728C5474}" srcId="{6AE31149-A245-41CB-A765-279012CF288D}" destId="{0E2D50FD-91EA-45E6-8763-2EDC0FCFF044}" srcOrd="1" destOrd="0" parTransId="{F6F6EDA3-601B-4757-9BA6-FF576897C8D7}" sibTransId="{4A674F3A-600D-4849-8DC1-4BE5F6986F8C}"/>
    <dgm:cxn modelId="{E2599446-97C6-4712-BD7B-22B4980DCF6D}" srcId="{6AE31149-A245-41CB-A765-279012CF288D}" destId="{891D6AA9-6442-4F33-ABC4-559F6283D6BC}" srcOrd="2" destOrd="0" parTransId="{F1BBD7AF-AB32-4F28-8812-CC554D2292E4}" sibTransId="{A0D7AE5E-FC34-43A6-8D97-FB687ADE9EEA}"/>
    <dgm:cxn modelId="{1D911C71-978B-43B9-8218-4E94CBAC6BCA}" srcId="{6AE31149-A245-41CB-A765-279012CF288D}" destId="{405DE340-F491-4415-AD09-3A327716F723}" srcOrd="0" destOrd="0" parTransId="{9A99AE42-F92B-4D0D-A6AD-92D499361EA7}" sibTransId="{CBAE0B61-2930-4F8B-9FA0-73015850FF12}"/>
    <dgm:cxn modelId="{A57F3652-ACB0-49BE-9070-5D8B64F81B1C}" type="presOf" srcId="{0E2D50FD-91EA-45E6-8763-2EDC0FCFF044}" destId="{E8B30057-2891-4D7B-8FA4-CC6F651654C8}" srcOrd="0" destOrd="0" presId="urn:microsoft.com/office/officeart/2018/5/layout/IconCircleLabelList"/>
    <dgm:cxn modelId="{612D8192-F876-4353-948C-A65083CF570D}" type="presOf" srcId="{E9514666-AC5B-471D-B1E6-48DBEDCF0A03}" destId="{D5690621-F77A-4BCC-84CA-10BEC138EF69}" srcOrd="0" destOrd="0" presId="urn:microsoft.com/office/officeart/2018/5/layout/IconCircleLabelList"/>
    <dgm:cxn modelId="{9DCCB7E6-DCFF-4397-B0F0-1AD7CE09B3E0}" type="presOf" srcId="{6AE31149-A245-41CB-A765-279012CF288D}" destId="{4B98C3E1-F9C3-4B2F-8234-A7C3AF751DFE}" srcOrd="0" destOrd="0" presId="urn:microsoft.com/office/officeart/2018/5/layout/IconCircleLabelList"/>
    <dgm:cxn modelId="{0B24DFE9-4F92-4149-A963-4E110686F4DB}" srcId="{6AE31149-A245-41CB-A765-279012CF288D}" destId="{E9514666-AC5B-471D-B1E6-48DBEDCF0A03}" srcOrd="4" destOrd="0" parTransId="{66F2493E-AEBF-411C-9F0B-E32AF93545BD}" sibTransId="{9E909F05-61B0-437A-9D8F-CCD580253FB2}"/>
    <dgm:cxn modelId="{CC96F8F0-7065-4CC8-88B0-A5E9C94F4ADB}" type="presOf" srcId="{405DE340-F491-4415-AD09-3A327716F723}" destId="{6D3A5382-F2C2-4F4D-8C18-2E9206B38D9A}" srcOrd="0" destOrd="0" presId="urn:microsoft.com/office/officeart/2018/5/layout/IconCircleLabelList"/>
    <dgm:cxn modelId="{FF4B36FF-D4C0-42A7-8FB2-8BB44C2883D2}" type="presOf" srcId="{891D6AA9-6442-4F33-ABC4-559F6283D6BC}" destId="{64059B36-3213-4580-93B4-7B11429004C4}" srcOrd="0" destOrd="0" presId="urn:microsoft.com/office/officeart/2018/5/layout/IconCircleLabelList"/>
    <dgm:cxn modelId="{F52D3E6D-FB84-4D74-B5E3-698031606ED7}" type="presParOf" srcId="{4B98C3E1-F9C3-4B2F-8234-A7C3AF751DFE}" destId="{92D6A754-C413-48D2-BA93-7DDD6F011A2D}" srcOrd="0" destOrd="0" presId="urn:microsoft.com/office/officeart/2018/5/layout/IconCircleLabelList"/>
    <dgm:cxn modelId="{118F0A60-AA4C-41D3-8F9A-DE68169984AA}" type="presParOf" srcId="{92D6A754-C413-48D2-BA93-7DDD6F011A2D}" destId="{BECC8CA3-2A5B-4143-A622-04512A334994}" srcOrd="0" destOrd="0" presId="urn:microsoft.com/office/officeart/2018/5/layout/IconCircleLabelList"/>
    <dgm:cxn modelId="{DEF81FD9-9FC0-460C-B8A9-AF8617E9BC8A}" type="presParOf" srcId="{92D6A754-C413-48D2-BA93-7DDD6F011A2D}" destId="{D350AAA3-C8A0-4F7F-A013-9D4FF0D571DB}" srcOrd="1" destOrd="0" presId="urn:microsoft.com/office/officeart/2018/5/layout/IconCircleLabelList"/>
    <dgm:cxn modelId="{E6B672F5-9A0B-4CB0-A5C3-536821CC2498}" type="presParOf" srcId="{92D6A754-C413-48D2-BA93-7DDD6F011A2D}" destId="{86D33914-4F75-4172-923A-7E5E3A100A4F}" srcOrd="2" destOrd="0" presId="urn:microsoft.com/office/officeart/2018/5/layout/IconCircleLabelList"/>
    <dgm:cxn modelId="{8E58EF26-340B-4586-976E-EB6409622CCD}" type="presParOf" srcId="{92D6A754-C413-48D2-BA93-7DDD6F011A2D}" destId="{6D3A5382-F2C2-4F4D-8C18-2E9206B38D9A}" srcOrd="3" destOrd="0" presId="urn:microsoft.com/office/officeart/2018/5/layout/IconCircleLabelList"/>
    <dgm:cxn modelId="{D9E2103D-BD90-4859-BFAC-1EDC2ED2954B}" type="presParOf" srcId="{4B98C3E1-F9C3-4B2F-8234-A7C3AF751DFE}" destId="{ECF77565-469D-4CD7-96A6-47C62A62CB1A}" srcOrd="1" destOrd="0" presId="urn:microsoft.com/office/officeart/2018/5/layout/IconCircleLabelList"/>
    <dgm:cxn modelId="{7FDCB8C4-F887-4E4A-BD66-B8937971F0AF}" type="presParOf" srcId="{4B98C3E1-F9C3-4B2F-8234-A7C3AF751DFE}" destId="{51BA0D67-183A-416E-A0AA-7EDC70BE4D82}" srcOrd="2" destOrd="0" presId="urn:microsoft.com/office/officeart/2018/5/layout/IconCircleLabelList"/>
    <dgm:cxn modelId="{7FFC0AE3-1D8F-4A2B-9BC6-908B3E6F1F5C}" type="presParOf" srcId="{51BA0D67-183A-416E-A0AA-7EDC70BE4D82}" destId="{F82B11FC-D566-4F20-BF68-FF04A821C037}" srcOrd="0" destOrd="0" presId="urn:microsoft.com/office/officeart/2018/5/layout/IconCircleLabelList"/>
    <dgm:cxn modelId="{E6DEBC32-E948-4521-8E72-430EDD0D8AE1}" type="presParOf" srcId="{51BA0D67-183A-416E-A0AA-7EDC70BE4D82}" destId="{57023C8C-BBF9-462F-ABF6-A8C2BBF1D09C}" srcOrd="1" destOrd="0" presId="urn:microsoft.com/office/officeart/2018/5/layout/IconCircleLabelList"/>
    <dgm:cxn modelId="{C7B77A43-6DD0-431C-A9DB-3257598018E1}" type="presParOf" srcId="{51BA0D67-183A-416E-A0AA-7EDC70BE4D82}" destId="{B71EC3FB-3BB0-4E0D-9A9E-77407D7149B1}" srcOrd="2" destOrd="0" presId="urn:microsoft.com/office/officeart/2018/5/layout/IconCircleLabelList"/>
    <dgm:cxn modelId="{A6C10E4B-68CA-469F-88A7-1163060A8BAC}" type="presParOf" srcId="{51BA0D67-183A-416E-A0AA-7EDC70BE4D82}" destId="{E8B30057-2891-4D7B-8FA4-CC6F651654C8}" srcOrd="3" destOrd="0" presId="urn:microsoft.com/office/officeart/2018/5/layout/IconCircleLabelList"/>
    <dgm:cxn modelId="{BBCD0DA9-57F1-4043-95B2-34F862E93F28}" type="presParOf" srcId="{4B98C3E1-F9C3-4B2F-8234-A7C3AF751DFE}" destId="{154137A4-BE42-4882-BC96-C76F71444028}" srcOrd="3" destOrd="0" presId="urn:microsoft.com/office/officeart/2018/5/layout/IconCircleLabelList"/>
    <dgm:cxn modelId="{597F4E36-9D7E-42F1-BF1D-571A21A038A7}" type="presParOf" srcId="{4B98C3E1-F9C3-4B2F-8234-A7C3AF751DFE}" destId="{D91DED12-74BC-4177-9367-2913359DEFCE}" srcOrd="4" destOrd="0" presId="urn:microsoft.com/office/officeart/2018/5/layout/IconCircleLabelList"/>
    <dgm:cxn modelId="{C329AFE9-513A-4E16-A0B8-28CD2D8852DD}" type="presParOf" srcId="{D91DED12-74BC-4177-9367-2913359DEFCE}" destId="{8B669945-AB49-4E25-A071-B38E8927AC2C}" srcOrd="0" destOrd="0" presId="urn:microsoft.com/office/officeart/2018/5/layout/IconCircleLabelList"/>
    <dgm:cxn modelId="{641C5627-AE1A-415F-87E4-8EFE6B0B8770}" type="presParOf" srcId="{D91DED12-74BC-4177-9367-2913359DEFCE}" destId="{F5715CA8-75A1-4E09-8945-5F06F68C3EF6}" srcOrd="1" destOrd="0" presId="urn:microsoft.com/office/officeart/2018/5/layout/IconCircleLabelList"/>
    <dgm:cxn modelId="{67474699-8B63-4551-A6E5-883573653A7A}" type="presParOf" srcId="{D91DED12-74BC-4177-9367-2913359DEFCE}" destId="{95266B6D-E384-4B34-92A4-53843CDA4921}" srcOrd="2" destOrd="0" presId="urn:microsoft.com/office/officeart/2018/5/layout/IconCircleLabelList"/>
    <dgm:cxn modelId="{E7410F85-2DD4-47FE-9F69-391FBD796461}" type="presParOf" srcId="{D91DED12-74BC-4177-9367-2913359DEFCE}" destId="{64059B36-3213-4580-93B4-7B11429004C4}" srcOrd="3" destOrd="0" presId="urn:microsoft.com/office/officeart/2018/5/layout/IconCircleLabelList"/>
    <dgm:cxn modelId="{37116F85-FA7E-4E59-9C1B-BC5610C6739D}" type="presParOf" srcId="{4B98C3E1-F9C3-4B2F-8234-A7C3AF751DFE}" destId="{0A38D2DB-0887-4B5D-872D-439B905E0BB8}" srcOrd="5" destOrd="0" presId="urn:microsoft.com/office/officeart/2018/5/layout/IconCircleLabelList"/>
    <dgm:cxn modelId="{61A0E10B-7F0B-4F89-8F16-96FA08F9FF8F}" type="presParOf" srcId="{4B98C3E1-F9C3-4B2F-8234-A7C3AF751DFE}" destId="{A6D7E504-1C1C-4B63-80E3-85327105B24B}" srcOrd="6" destOrd="0" presId="urn:microsoft.com/office/officeart/2018/5/layout/IconCircleLabelList"/>
    <dgm:cxn modelId="{EA05E87E-5967-464D-9831-F0132EB7A025}" type="presParOf" srcId="{A6D7E504-1C1C-4B63-80E3-85327105B24B}" destId="{3FC0CB4B-8DE3-4F96-B8C4-56A5CE8B2C52}" srcOrd="0" destOrd="0" presId="urn:microsoft.com/office/officeart/2018/5/layout/IconCircleLabelList"/>
    <dgm:cxn modelId="{1F735C77-355E-46BE-BD54-8C2457ACA284}" type="presParOf" srcId="{A6D7E504-1C1C-4B63-80E3-85327105B24B}" destId="{E011FBBB-9E64-452C-8CD4-A112BC2394E8}" srcOrd="1" destOrd="0" presId="urn:microsoft.com/office/officeart/2018/5/layout/IconCircleLabelList"/>
    <dgm:cxn modelId="{D61929FE-FCE2-43F3-A839-37B675E0DBBB}" type="presParOf" srcId="{A6D7E504-1C1C-4B63-80E3-85327105B24B}" destId="{C34A4388-59D7-42B5-88FC-EC3D282A09CF}" srcOrd="2" destOrd="0" presId="urn:microsoft.com/office/officeart/2018/5/layout/IconCircleLabelList"/>
    <dgm:cxn modelId="{DF866603-5F8D-4412-A009-1D8BCF36CB42}" type="presParOf" srcId="{A6D7E504-1C1C-4B63-80E3-85327105B24B}" destId="{F369E1EB-49F4-4726-870A-C7FAE20607D0}" srcOrd="3" destOrd="0" presId="urn:microsoft.com/office/officeart/2018/5/layout/IconCircleLabelList"/>
    <dgm:cxn modelId="{44E08C8A-3294-46CA-9E72-C9546A214634}" type="presParOf" srcId="{4B98C3E1-F9C3-4B2F-8234-A7C3AF751DFE}" destId="{706A4C5D-E01A-4AA5-9CC1-9B8B3E6F52F1}" srcOrd="7" destOrd="0" presId="urn:microsoft.com/office/officeart/2018/5/layout/IconCircleLabelList"/>
    <dgm:cxn modelId="{CE9AA35A-1780-4ABD-9E96-BD1E87724976}" type="presParOf" srcId="{4B98C3E1-F9C3-4B2F-8234-A7C3AF751DFE}" destId="{2BD07E2B-5160-4A45-99CC-9285F970BE6F}" srcOrd="8" destOrd="0" presId="urn:microsoft.com/office/officeart/2018/5/layout/IconCircleLabelList"/>
    <dgm:cxn modelId="{ECA54B0F-0F31-498C-84B3-3E6D00A2D56E}" type="presParOf" srcId="{2BD07E2B-5160-4A45-99CC-9285F970BE6F}" destId="{B3D97863-9FE8-4939-932E-8D7C73819CDC}" srcOrd="0" destOrd="0" presId="urn:microsoft.com/office/officeart/2018/5/layout/IconCircleLabelList"/>
    <dgm:cxn modelId="{A9F9BEAC-7E28-468B-837A-3BFE8E0BFEF5}" type="presParOf" srcId="{2BD07E2B-5160-4A45-99CC-9285F970BE6F}" destId="{6DE19263-353E-433A-8453-433C20AA8E3D}" srcOrd="1" destOrd="0" presId="urn:microsoft.com/office/officeart/2018/5/layout/IconCircleLabelList"/>
    <dgm:cxn modelId="{E797A034-A7F9-4CB3-B8F4-CCCA968F69B7}" type="presParOf" srcId="{2BD07E2B-5160-4A45-99CC-9285F970BE6F}" destId="{41A5A344-FEC7-4719-8CFD-A0E55EC29707}" srcOrd="2" destOrd="0" presId="urn:microsoft.com/office/officeart/2018/5/layout/IconCircleLabelList"/>
    <dgm:cxn modelId="{2735608E-EC9B-4417-AB95-0ED7AD3A858C}" type="presParOf" srcId="{2BD07E2B-5160-4A45-99CC-9285F970BE6F}" destId="{D5690621-F77A-4BCC-84CA-10BEC138EF69}"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4BC0DCF-8F6A-4BF9-810A-519C90A0CAA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C8E3A6B-8467-4558-B508-26872D01D4C2}">
      <dgm:prSet/>
      <dgm:spPr/>
      <dgm:t>
        <a:bodyPr/>
        <a:lstStyle/>
        <a:p>
          <a:pPr>
            <a:lnSpc>
              <a:spcPct val="100000"/>
            </a:lnSpc>
          </a:pPr>
          <a:r>
            <a:rPr lang="en-US"/>
            <a:t>Which variable is the dependent variable?  The dependent variable would be the number of days missed. The independent variable would be the distance from work. A possible hypothesis is that the further an employee lives from work the more days they are absent from work.</a:t>
          </a:r>
        </a:p>
      </dgm:t>
    </dgm:pt>
    <dgm:pt modelId="{B535E2CA-AAC4-4773-B6F7-0C8898531200}" type="parTrans" cxnId="{45619BB6-94DA-48D7-ACFD-3422DAE1AA60}">
      <dgm:prSet/>
      <dgm:spPr/>
      <dgm:t>
        <a:bodyPr/>
        <a:lstStyle/>
        <a:p>
          <a:endParaRPr lang="en-US"/>
        </a:p>
      </dgm:t>
    </dgm:pt>
    <dgm:pt modelId="{7751D8E6-0B06-4CC0-BFB5-586E8ED87E45}" type="sibTrans" cxnId="{45619BB6-94DA-48D7-ACFD-3422DAE1AA60}">
      <dgm:prSet/>
      <dgm:spPr/>
      <dgm:t>
        <a:bodyPr/>
        <a:lstStyle/>
        <a:p>
          <a:endParaRPr lang="en-US"/>
        </a:p>
      </dgm:t>
    </dgm:pt>
    <dgm:pt modelId="{7F1C3B54-26CD-4308-9CC6-24CD762D3905}">
      <dgm:prSet/>
      <dgm:spPr/>
      <dgm:t>
        <a:bodyPr/>
        <a:lstStyle/>
        <a:p>
          <a:pPr>
            <a:lnSpc>
              <a:spcPct val="100000"/>
            </a:lnSpc>
          </a:pPr>
          <a:r>
            <a:rPr lang="en-US"/>
            <a:t>Find the: Mean, median, mode and Standrd deviation</a:t>
          </a:r>
        </a:p>
      </dgm:t>
    </dgm:pt>
    <dgm:pt modelId="{DD5C206A-8D13-4B12-8BD5-2BD62038F50F}" type="parTrans" cxnId="{EB3C226C-BF2F-493B-B0F9-F178A327ED0A}">
      <dgm:prSet/>
      <dgm:spPr/>
      <dgm:t>
        <a:bodyPr/>
        <a:lstStyle/>
        <a:p>
          <a:endParaRPr lang="en-US"/>
        </a:p>
      </dgm:t>
    </dgm:pt>
    <dgm:pt modelId="{C33488C7-A086-4AB3-A6CF-389182DDC380}" type="sibTrans" cxnId="{EB3C226C-BF2F-493B-B0F9-F178A327ED0A}">
      <dgm:prSet/>
      <dgm:spPr/>
      <dgm:t>
        <a:bodyPr/>
        <a:lstStyle/>
        <a:p>
          <a:endParaRPr lang="en-US"/>
        </a:p>
      </dgm:t>
    </dgm:pt>
    <dgm:pt modelId="{0D5935A1-DC62-4920-9AA7-8FF74B7E6748}" type="pres">
      <dgm:prSet presAssocID="{34BC0DCF-8F6A-4BF9-810A-519C90A0CAA5}" presName="root" presStyleCnt="0">
        <dgm:presLayoutVars>
          <dgm:dir/>
          <dgm:resizeHandles val="exact"/>
        </dgm:presLayoutVars>
      </dgm:prSet>
      <dgm:spPr/>
    </dgm:pt>
    <dgm:pt modelId="{D788E8C0-F93C-4020-A85A-8677FE3A8A23}" type="pres">
      <dgm:prSet presAssocID="{FC8E3A6B-8467-4558-B508-26872D01D4C2}" presName="compNode" presStyleCnt="0"/>
      <dgm:spPr/>
    </dgm:pt>
    <dgm:pt modelId="{87B5D33C-0EAA-4235-B0A4-DDBF54A4C877}" type="pres">
      <dgm:prSet presAssocID="{FC8E3A6B-8467-4558-B508-26872D01D4C2}" presName="bgRect" presStyleLbl="bgShp" presStyleIdx="0" presStyleCnt="2"/>
      <dgm:spPr/>
    </dgm:pt>
    <dgm:pt modelId="{0F62C310-E1F5-4E76-A276-E8CFDB34E7CE}" type="pres">
      <dgm:prSet presAssocID="{FC8E3A6B-8467-4558-B508-26872D01D4C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ximize"/>
        </a:ext>
      </dgm:extLst>
    </dgm:pt>
    <dgm:pt modelId="{DE4E49E2-CCA2-46C2-A66C-FD73051ABEBC}" type="pres">
      <dgm:prSet presAssocID="{FC8E3A6B-8467-4558-B508-26872D01D4C2}" presName="spaceRect" presStyleCnt="0"/>
      <dgm:spPr/>
    </dgm:pt>
    <dgm:pt modelId="{FCE703D0-E078-4B3B-9C43-30BF91BA1C7D}" type="pres">
      <dgm:prSet presAssocID="{FC8E3A6B-8467-4558-B508-26872D01D4C2}" presName="parTx" presStyleLbl="revTx" presStyleIdx="0" presStyleCnt="2">
        <dgm:presLayoutVars>
          <dgm:chMax val="0"/>
          <dgm:chPref val="0"/>
        </dgm:presLayoutVars>
      </dgm:prSet>
      <dgm:spPr/>
    </dgm:pt>
    <dgm:pt modelId="{516C6D7C-71F2-470F-A96E-AC52CB86E1E9}" type="pres">
      <dgm:prSet presAssocID="{7751D8E6-0B06-4CC0-BFB5-586E8ED87E45}" presName="sibTrans" presStyleCnt="0"/>
      <dgm:spPr/>
    </dgm:pt>
    <dgm:pt modelId="{B5191F2B-5753-43C0-87C8-F85764B25011}" type="pres">
      <dgm:prSet presAssocID="{7F1C3B54-26CD-4308-9CC6-24CD762D3905}" presName="compNode" presStyleCnt="0"/>
      <dgm:spPr/>
    </dgm:pt>
    <dgm:pt modelId="{A87AF89A-9178-49E2-9643-42B5A39A8501}" type="pres">
      <dgm:prSet presAssocID="{7F1C3B54-26CD-4308-9CC6-24CD762D3905}" presName="bgRect" presStyleLbl="bgShp" presStyleIdx="1" presStyleCnt="2"/>
      <dgm:spPr/>
    </dgm:pt>
    <dgm:pt modelId="{259C5643-319F-45CE-B992-7BFBA2B461A9}" type="pres">
      <dgm:prSet presAssocID="{7F1C3B54-26CD-4308-9CC6-24CD762D390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estions"/>
        </a:ext>
      </dgm:extLst>
    </dgm:pt>
    <dgm:pt modelId="{BC857C0A-72E3-4F21-8DF8-46978ED76BF1}" type="pres">
      <dgm:prSet presAssocID="{7F1C3B54-26CD-4308-9CC6-24CD762D3905}" presName="spaceRect" presStyleCnt="0"/>
      <dgm:spPr/>
    </dgm:pt>
    <dgm:pt modelId="{4A67300F-49E0-4F08-83B9-8A9F0E1ADFE1}" type="pres">
      <dgm:prSet presAssocID="{7F1C3B54-26CD-4308-9CC6-24CD762D3905}" presName="parTx" presStyleLbl="revTx" presStyleIdx="1" presStyleCnt="2">
        <dgm:presLayoutVars>
          <dgm:chMax val="0"/>
          <dgm:chPref val="0"/>
        </dgm:presLayoutVars>
      </dgm:prSet>
      <dgm:spPr/>
    </dgm:pt>
  </dgm:ptLst>
  <dgm:cxnLst>
    <dgm:cxn modelId="{5ADA2007-7876-441C-8811-2AB944DEC5DF}" type="presOf" srcId="{FC8E3A6B-8467-4558-B508-26872D01D4C2}" destId="{FCE703D0-E078-4B3B-9C43-30BF91BA1C7D}" srcOrd="0" destOrd="0" presId="urn:microsoft.com/office/officeart/2018/2/layout/IconVerticalSolidList"/>
    <dgm:cxn modelId="{E6020819-6FC8-450C-920A-4B55838F29DD}" type="presOf" srcId="{7F1C3B54-26CD-4308-9CC6-24CD762D3905}" destId="{4A67300F-49E0-4F08-83B9-8A9F0E1ADFE1}" srcOrd="0" destOrd="0" presId="urn:microsoft.com/office/officeart/2018/2/layout/IconVerticalSolidList"/>
    <dgm:cxn modelId="{B78DF848-AB3D-490C-B507-BA6F48B8526D}" type="presOf" srcId="{34BC0DCF-8F6A-4BF9-810A-519C90A0CAA5}" destId="{0D5935A1-DC62-4920-9AA7-8FF74B7E6748}" srcOrd="0" destOrd="0" presId="urn:microsoft.com/office/officeart/2018/2/layout/IconVerticalSolidList"/>
    <dgm:cxn modelId="{EB3C226C-BF2F-493B-B0F9-F178A327ED0A}" srcId="{34BC0DCF-8F6A-4BF9-810A-519C90A0CAA5}" destId="{7F1C3B54-26CD-4308-9CC6-24CD762D3905}" srcOrd="1" destOrd="0" parTransId="{DD5C206A-8D13-4B12-8BD5-2BD62038F50F}" sibTransId="{C33488C7-A086-4AB3-A6CF-389182DDC380}"/>
    <dgm:cxn modelId="{45619BB6-94DA-48D7-ACFD-3422DAE1AA60}" srcId="{34BC0DCF-8F6A-4BF9-810A-519C90A0CAA5}" destId="{FC8E3A6B-8467-4558-B508-26872D01D4C2}" srcOrd="0" destOrd="0" parTransId="{B535E2CA-AAC4-4773-B6F7-0C8898531200}" sibTransId="{7751D8E6-0B06-4CC0-BFB5-586E8ED87E45}"/>
    <dgm:cxn modelId="{1095D33E-892A-475E-91A8-7E2699D0D52C}" type="presParOf" srcId="{0D5935A1-DC62-4920-9AA7-8FF74B7E6748}" destId="{D788E8C0-F93C-4020-A85A-8677FE3A8A23}" srcOrd="0" destOrd="0" presId="urn:microsoft.com/office/officeart/2018/2/layout/IconVerticalSolidList"/>
    <dgm:cxn modelId="{95D7C7A0-8CDA-4237-AA14-9AE328D8A51C}" type="presParOf" srcId="{D788E8C0-F93C-4020-A85A-8677FE3A8A23}" destId="{87B5D33C-0EAA-4235-B0A4-DDBF54A4C877}" srcOrd="0" destOrd="0" presId="urn:microsoft.com/office/officeart/2018/2/layout/IconVerticalSolidList"/>
    <dgm:cxn modelId="{907B7894-3B2C-459E-A35D-F1C485495DAA}" type="presParOf" srcId="{D788E8C0-F93C-4020-A85A-8677FE3A8A23}" destId="{0F62C310-E1F5-4E76-A276-E8CFDB34E7CE}" srcOrd="1" destOrd="0" presId="urn:microsoft.com/office/officeart/2018/2/layout/IconVerticalSolidList"/>
    <dgm:cxn modelId="{9BD23AC3-B3A3-46DC-9EE1-545C98285814}" type="presParOf" srcId="{D788E8C0-F93C-4020-A85A-8677FE3A8A23}" destId="{DE4E49E2-CCA2-46C2-A66C-FD73051ABEBC}" srcOrd="2" destOrd="0" presId="urn:microsoft.com/office/officeart/2018/2/layout/IconVerticalSolidList"/>
    <dgm:cxn modelId="{63185CFF-34FE-48B6-85B4-1D053E2CD892}" type="presParOf" srcId="{D788E8C0-F93C-4020-A85A-8677FE3A8A23}" destId="{FCE703D0-E078-4B3B-9C43-30BF91BA1C7D}" srcOrd="3" destOrd="0" presId="urn:microsoft.com/office/officeart/2018/2/layout/IconVerticalSolidList"/>
    <dgm:cxn modelId="{0F06E9FD-E4F6-4F5E-8AEC-682253136A1D}" type="presParOf" srcId="{0D5935A1-DC62-4920-9AA7-8FF74B7E6748}" destId="{516C6D7C-71F2-470F-A96E-AC52CB86E1E9}" srcOrd="1" destOrd="0" presId="urn:microsoft.com/office/officeart/2018/2/layout/IconVerticalSolidList"/>
    <dgm:cxn modelId="{0910187E-CF21-45AF-9330-6BC7666DE2C7}" type="presParOf" srcId="{0D5935A1-DC62-4920-9AA7-8FF74B7E6748}" destId="{B5191F2B-5753-43C0-87C8-F85764B25011}" srcOrd="2" destOrd="0" presId="urn:microsoft.com/office/officeart/2018/2/layout/IconVerticalSolidList"/>
    <dgm:cxn modelId="{5E49CB7B-2EFF-48C9-B02C-82887F34A417}" type="presParOf" srcId="{B5191F2B-5753-43C0-87C8-F85764B25011}" destId="{A87AF89A-9178-49E2-9643-42B5A39A8501}" srcOrd="0" destOrd="0" presId="urn:microsoft.com/office/officeart/2018/2/layout/IconVerticalSolidList"/>
    <dgm:cxn modelId="{A48B4D10-53D1-4760-A113-5B1CF38D3028}" type="presParOf" srcId="{B5191F2B-5753-43C0-87C8-F85764B25011}" destId="{259C5643-319F-45CE-B992-7BFBA2B461A9}" srcOrd="1" destOrd="0" presId="urn:microsoft.com/office/officeart/2018/2/layout/IconVerticalSolidList"/>
    <dgm:cxn modelId="{56C35039-6EB1-4225-A8FB-3235F5386419}" type="presParOf" srcId="{B5191F2B-5753-43C0-87C8-F85764B25011}" destId="{BC857C0A-72E3-4F21-8DF8-46978ED76BF1}" srcOrd="2" destOrd="0" presId="urn:microsoft.com/office/officeart/2018/2/layout/IconVerticalSolidList"/>
    <dgm:cxn modelId="{743CE038-034A-42AC-B66E-1A160B5523AF}" type="presParOf" srcId="{B5191F2B-5753-43C0-87C8-F85764B25011}" destId="{4A67300F-49E0-4F08-83B9-8A9F0E1ADFE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A6DBA28-86FB-451C-ADB7-A461DB13DABD}"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2BBAE44-2C74-435E-8FCC-75583D510671}">
      <dgm:prSet/>
      <dgm:spPr/>
      <dgm:t>
        <a:bodyPr/>
        <a:lstStyle/>
        <a:p>
          <a:r>
            <a:rPr lang="en-US"/>
            <a:t>Mean = 9</a:t>
          </a:r>
        </a:p>
      </dgm:t>
    </dgm:pt>
    <dgm:pt modelId="{12878B1F-09A8-4916-9197-6DC77C076CA8}" type="parTrans" cxnId="{77D56C0D-C7BE-4E7B-B447-D594B9D286A3}">
      <dgm:prSet/>
      <dgm:spPr/>
      <dgm:t>
        <a:bodyPr/>
        <a:lstStyle/>
        <a:p>
          <a:endParaRPr lang="en-US"/>
        </a:p>
      </dgm:t>
    </dgm:pt>
    <dgm:pt modelId="{37E978D5-4EDE-4D1C-8043-A045F4A3A0E9}" type="sibTrans" cxnId="{77D56C0D-C7BE-4E7B-B447-D594B9D286A3}">
      <dgm:prSet/>
      <dgm:spPr/>
      <dgm:t>
        <a:bodyPr/>
        <a:lstStyle/>
        <a:p>
          <a:endParaRPr lang="en-US"/>
        </a:p>
      </dgm:t>
    </dgm:pt>
    <dgm:pt modelId="{AADBA27F-F34C-4122-AD06-DB7B1C7B9DC2}">
      <dgm:prSet/>
      <dgm:spPr/>
      <dgm:t>
        <a:bodyPr/>
        <a:lstStyle/>
        <a:p>
          <a:r>
            <a:rPr lang="en-US"/>
            <a:t>Median = 9</a:t>
          </a:r>
        </a:p>
      </dgm:t>
    </dgm:pt>
    <dgm:pt modelId="{ADB36D8E-141C-47A6-A27F-D6FF74369BC5}" type="parTrans" cxnId="{8853F43D-C34B-425A-8FBE-C6EA16656693}">
      <dgm:prSet/>
      <dgm:spPr/>
      <dgm:t>
        <a:bodyPr/>
        <a:lstStyle/>
        <a:p>
          <a:endParaRPr lang="en-US"/>
        </a:p>
      </dgm:t>
    </dgm:pt>
    <dgm:pt modelId="{D98983BB-2998-40C9-8B1E-3A4FF0A967CC}" type="sibTrans" cxnId="{8853F43D-C34B-425A-8FBE-C6EA16656693}">
      <dgm:prSet/>
      <dgm:spPr/>
      <dgm:t>
        <a:bodyPr/>
        <a:lstStyle/>
        <a:p>
          <a:endParaRPr lang="en-US"/>
        </a:p>
      </dgm:t>
    </dgm:pt>
    <dgm:pt modelId="{E6DB6767-31EB-4EA0-8E7C-79D593FDDF9D}">
      <dgm:prSet/>
      <dgm:spPr/>
      <dgm:t>
        <a:bodyPr/>
        <a:lstStyle/>
        <a:p>
          <a:r>
            <a:rPr lang="en-US"/>
            <a:t>Mode = 14</a:t>
          </a:r>
        </a:p>
      </dgm:t>
    </dgm:pt>
    <dgm:pt modelId="{B2778AD1-0EA4-41A9-BD9F-8034E84FC2BC}" type="parTrans" cxnId="{76E9B3F5-EAD6-47C7-B50F-3A9C861EDC9C}">
      <dgm:prSet/>
      <dgm:spPr/>
      <dgm:t>
        <a:bodyPr/>
        <a:lstStyle/>
        <a:p>
          <a:endParaRPr lang="en-US"/>
        </a:p>
      </dgm:t>
    </dgm:pt>
    <dgm:pt modelId="{512D642E-3AF2-4CD4-BB35-A67973608FB9}" type="sibTrans" cxnId="{76E9B3F5-EAD6-47C7-B50F-3A9C861EDC9C}">
      <dgm:prSet/>
      <dgm:spPr/>
      <dgm:t>
        <a:bodyPr/>
        <a:lstStyle/>
        <a:p>
          <a:endParaRPr lang="en-US"/>
        </a:p>
      </dgm:t>
    </dgm:pt>
    <dgm:pt modelId="{AAAB4DC6-4D89-4804-B4CA-C85542DD16FE}">
      <dgm:prSet/>
      <dgm:spPr/>
      <dgm:t>
        <a:bodyPr/>
        <a:lstStyle/>
        <a:p>
          <a:r>
            <a:rPr lang="en-US"/>
            <a:t>Standard Deviation = 5.237</a:t>
          </a:r>
        </a:p>
      </dgm:t>
    </dgm:pt>
    <dgm:pt modelId="{D5683E4B-43E0-47DB-8B6D-3C032B6B9FB2}" type="parTrans" cxnId="{80E548F2-9563-469E-A9DE-371A27769943}">
      <dgm:prSet/>
      <dgm:spPr/>
      <dgm:t>
        <a:bodyPr/>
        <a:lstStyle/>
        <a:p>
          <a:endParaRPr lang="en-US"/>
        </a:p>
      </dgm:t>
    </dgm:pt>
    <dgm:pt modelId="{1CA8636F-0615-46F2-B5C8-7802A24BBFC0}" type="sibTrans" cxnId="{80E548F2-9563-469E-A9DE-371A27769943}">
      <dgm:prSet/>
      <dgm:spPr/>
      <dgm:t>
        <a:bodyPr/>
        <a:lstStyle/>
        <a:p>
          <a:endParaRPr lang="en-US"/>
        </a:p>
      </dgm:t>
    </dgm:pt>
    <dgm:pt modelId="{DDF964BE-02F4-41EB-87B0-97EFE4D573B3}" type="pres">
      <dgm:prSet presAssocID="{AA6DBA28-86FB-451C-ADB7-A461DB13DABD}" presName="root" presStyleCnt="0">
        <dgm:presLayoutVars>
          <dgm:dir/>
          <dgm:resizeHandles val="exact"/>
        </dgm:presLayoutVars>
      </dgm:prSet>
      <dgm:spPr/>
    </dgm:pt>
    <dgm:pt modelId="{02E090BB-38B3-422F-9430-D5D53A579E83}" type="pres">
      <dgm:prSet presAssocID="{D2BBAE44-2C74-435E-8FCC-75583D510671}" presName="compNode" presStyleCnt="0"/>
      <dgm:spPr/>
    </dgm:pt>
    <dgm:pt modelId="{19D39E9F-C91A-4262-A593-53AF1D5862FF}" type="pres">
      <dgm:prSet presAssocID="{D2BBAE44-2C74-435E-8FCC-75583D510671}" presName="bgRect" presStyleLbl="bgShp" presStyleIdx="0" presStyleCnt="4"/>
      <dgm:spPr/>
    </dgm:pt>
    <dgm:pt modelId="{2A49A057-0E63-4A4B-B544-663BB9167E9A}" type="pres">
      <dgm:prSet presAssocID="{D2BBAE44-2C74-435E-8FCC-75583D51067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8946A11A-9836-4DF6-AC7A-8B996AEF5FE9}" type="pres">
      <dgm:prSet presAssocID="{D2BBAE44-2C74-435E-8FCC-75583D510671}" presName="spaceRect" presStyleCnt="0"/>
      <dgm:spPr/>
    </dgm:pt>
    <dgm:pt modelId="{EA07268A-3E6C-4953-888C-9DC6DA38E429}" type="pres">
      <dgm:prSet presAssocID="{D2BBAE44-2C74-435E-8FCC-75583D510671}" presName="parTx" presStyleLbl="revTx" presStyleIdx="0" presStyleCnt="4">
        <dgm:presLayoutVars>
          <dgm:chMax val="0"/>
          <dgm:chPref val="0"/>
        </dgm:presLayoutVars>
      </dgm:prSet>
      <dgm:spPr/>
    </dgm:pt>
    <dgm:pt modelId="{D1406C82-E600-4724-967E-14A1676296D0}" type="pres">
      <dgm:prSet presAssocID="{37E978D5-4EDE-4D1C-8043-A045F4A3A0E9}" presName="sibTrans" presStyleCnt="0"/>
      <dgm:spPr/>
    </dgm:pt>
    <dgm:pt modelId="{B48080A2-84F6-49C6-AA6C-EC69AF9E1FEE}" type="pres">
      <dgm:prSet presAssocID="{AADBA27F-F34C-4122-AD06-DB7B1C7B9DC2}" presName="compNode" presStyleCnt="0"/>
      <dgm:spPr/>
    </dgm:pt>
    <dgm:pt modelId="{33F0EC93-B1B9-4C8A-8D8F-E6468F4CD2DD}" type="pres">
      <dgm:prSet presAssocID="{AADBA27F-F34C-4122-AD06-DB7B1C7B9DC2}" presName="bgRect" presStyleLbl="bgShp" presStyleIdx="1" presStyleCnt="4"/>
      <dgm:spPr/>
    </dgm:pt>
    <dgm:pt modelId="{C5A390F7-921C-4754-935B-1F368C91A139}" type="pres">
      <dgm:prSet presAssocID="{AADBA27F-F34C-4122-AD06-DB7B1C7B9DC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ney"/>
        </a:ext>
      </dgm:extLst>
    </dgm:pt>
    <dgm:pt modelId="{17636534-A217-456B-A5F0-1E1301259BC6}" type="pres">
      <dgm:prSet presAssocID="{AADBA27F-F34C-4122-AD06-DB7B1C7B9DC2}" presName="spaceRect" presStyleCnt="0"/>
      <dgm:spPr/>
    </dgm:pt>
    <dgm:pt modelId="{12F52ECE-36A9-441A-826F-77C7E3C39442}" type="pres">
      <dgm:prSet presAssocID="{AADBA27F-F34C-4122-AD06-DB7B1C7B9DC2}" presName="parTx" presStyleLbl="revTx" presStyleIdx="1" presStyleCnt="4">
        <dgm:presLayoutVars>
          <dgm:chMax val="0"/>
          <dgm:chPref val="0"/>
        </dgm:presLayoutVars>
      </dgm:prSet>
      <dgm:spPr/>
    </dgm:pt>
    <dgm:pt modelId="{2B38DA5C-41D9-4156-80FD-006F38F311A8}" type="pres">
      <dgm:prSet presAssocID="{D98983BB-2998-40C9-8B1E-3A4FF0A967CC}" presName="sibTrans" presStyleCnt="0"/>
      <dgm:spPr/>
    </dgm:pt>
    <dgm:pt modelId="{4BE3AC9C-A961-43F1-83E0-686F216A4811}" type="pres">
      <dgm:prSet presAssocID="{E6DB6767-31EB-4EA0-8E7C-79D593FDDF9D}" presName="compNode" presStyleCnt="0"/>
      <dgm:spPr/>
    </dgm:pt>
    <dgm:pt modelId="{F161DB2D-3746-4376-8E42-C582A5FB15B4}" type="pres">
      <dgm:prSet presAssocID="{E6DB6767-31EB-4EA0-8E7C-79D593FDDF9D}" presName="bgRect" presStyleLbl="bgShp" presStyleIdx="2" presStyleCnt="4"/>
      <dgm:spPr/>
    </dgm:pt>
    <dgm:pt modelId="{2BD59C2A-7C53-447B-8F1A-9173A9270BA0}" type="pres">
      <dgm:prSet presAssocID="{E6DB6767-31EB-4EA0-8E7C-79D593FDDF9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4D2BD8E3-C96A-4D3A-821D-DE6C29E95CA0}" type="pres">
      <dgm:prSet presAssocID="{E6DB6767-31EB-4EA0-8E7C-79D593FDDF9D}" presName="spaceRect" presStyleCnt="0"/>
      <dgm:spPr/>
    </dgm:pt>
    <dgm:pt modelId="{5874B2CA-67F1-4166-9F3B-5EEC2DE3AC7A}" type="pres">
      <dgm:prSet presAssocID="{E6DB6767-31EB-4EA0-8E7C-79D593FDDF9D}" presName="parTx" presStyleLbl="revTx" presStyleIdx="2" presStyleCnt="4">
        <dgm:presLayoutVars>
          <dgm:chMax val="0"/>
          <dgm:chPref val="0"/>
        </dgm:presLayoutVars>
      </dgm:prSet>
      <dgm:spPr/>
    </dgm:pt>
    <dgm:pt modelId="{636DCE48-FE4F-46ED-8AEA-1C5481D83FC3}" type="pres">
      <dgm:prSet presAssocID="{512D642E-3AF2-4CD4-BB35-A67973608FB9}" presName="sibTrans" presStyleCnt="0"/>
      <dgm:spPr/>
    </dgm:pt>
    <dgm:pt modelId="{B7829CBF-1DF3-4C08-B07B-6BA7E1EC197D}" type="pres">
      <dgm:prSet presAssocID="{AAAB4DC6-4D89-4804-B4CA-C85542DD16FE}" presName="compNode" presStyleCnt="0"/>
      <dgm:spPr/>
    </dgm:pt>
    <dgm:pt modelId="{C0FD495C-5E6A-4F87-B6BC-F7326E4AA5D9}" type="pres">
      <dgm:prSet presAssocID="{AAAB4DC6-4D89-4804-B4CA-C85542DD16FE}" presName="bgRect" presStyleLbl="bgShp" presStyleIdx="3" presStyleCnt="4"/>
      <dgm:spPr/>
    </dgm:pt>
    <dgm:pt modelId="{483A7D9F-F9F0-4C74-AAFC-1D75A723415A}" type="pres">
      <dgm:prSet presAssocID="{AAAB4DC6-4D89-4804-B4CA-C85542DD16FE}"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alculator"/>
        </a:ext>
      </dgm:extLst>
    </dgm:pt>
    <dgm:pt modelId="{6EFEB04C-4E19-4C8E-BEB4-0BA7AAD4A520}" type="pres">
      <dgm:prSet presAssocID="{AAAB4DC6-4D89-4804-B4CA-C85542DD16FE}" presName="spaceRect" presStyleCnt="0"/>
      <dgm:spPr/>
    </dgm:pt>
    <dgm:pt modelId="{27ECCD36-480C-4863-AF9F-2442B97439DA}" type="pres">
      <dgm:prSet presAssocID="{AAAB4DC6-4D89-4804-B4CA-C85542DD16FE}" presName="parTx" presStyleLbl="revTx" presStyleIdx="3" presStyleCnt="4">
        <dgm:presLayoutVars>
          <dgm:chMax val="0"/>
          <dgm:chPref val="0"/>
        </dgm:presLayoutVars>
      </dgm:prSet>
      <dgm:spPr/>
    </dgm:pt>
  </dgm:ptLst>
  <dgm:cxnLst>
    <dgm:cxn modelId="{77D56C0D-C7BE-4E7B-B447-D594B9D286A3}" srcId="{AA6DBA28-86FB-451C-ADB7-A461DB13DABD}" destId="{D2BBAE44-2C74-435E-8FCC-75583D510671}" srcOrd="0" destOrd="0" parTransId="{12878B1F-09A8-4916-9197-6DC77C076CA8}" sibTransId="{37E978D5-4EDE-4D1C-8043-A045F4A3A0E9}"/>
    <dgm:cxn modelId="{8853F43D-C34B-425A-8FBE-C6EA16656693}" srcId="{AA6DBA28-86FB-451C-ADB7-A461DB13DABD}" destId="{AADBA27F-F34C-4122-AD06-DB7B1C7B9DC2}" srcOrd="1" destOrd="0" parTransId="{ADB36D8E-141C-47A6-A27F-D6FF74369BC5}" sibTransId="{D98983BB-2998-40C9-8B1E-3A4FF0A967CC}"/>
    <dgm:cxn modelId="{7DABFB4F-D8EE-4BCC-8C83-A640CC31BF28}" type="presOf" srcId="{D2BBAE44-2C74-435E-8FCC-75583D510671}" destId="{EA07268A-3E6C-4953-888C-9DC6DA38E429}" srcOrd="0" destOrd="0" presId="urn:microsoft.com/office/officeart/2018/2/layout/IconVerticalSolidList"/>
    <dgm:cxn modelId="{D5C90559-CF22-4020-A437-7A789EA200D7}" type="presOf" srcId="{AAAB4DC6-4D89-4804-B4CA-C85542DD16FE}" destId="{27ECCD36-480C-4863-AF9F-2442B97439DA}" srcOrd="0" destOrd="0" presId="urn:microsoft.com/office/officeart/2018/2/layout/IconVerticalSolidList"/>
    <dgm:cxn modelId="{2F3C267E-B1CD-466F-8D62-E4EC8E8FE678}" type="presOf" srcId="{AA6DBA28-86FB-451C-ADB7-A461DB13DABD}" destId="{DDF964BE-02F4-41EB-87B0-97EFE4D573B3}" srcOrd="0" destOrd="0" presId="urn:microsoft.com/office/officeart/2018/2/layout/IconVerticalSolidList"/>
    <dgm:cxn modelId="{9DC69683-840E-41B3-85F7-904D63B6C55E}" type="presOf" srcId="{E6DB6767-31EB-4EA0-8E7C-79D593FDDF9D}" destId="{5874B2CA-67F1-4166-9F3B-5EEC2DE3AC7A}" srcOrd="0" destOrd="0" presId="urn:microsoft.com/office/officeart/2018/2/layout/IconVerticalSolidList"/>
    <dgm:cxn modelId="{EC8911D1-7CC2-49D7-B44E-B84F18C81C50}" type="presOf" srcId="{AADBA27F-F34C-4122-AD06-DB7B1C7B9DC2}" destId="{12F52ECE-36A9-441A-826F-77C7E3C39442}" srcOrd="0" destOrd="0" presId="urn:microsoft.com/office/officeart/2018/2/layout/IconVerticalSolidList"/>
    <dgm:cxn modelId="{80E548F2-9563-469E-A9DE-371A27769943}" srcId="{AA6DBA28-86FB-451C-ADB7-A461DB13DABD}" destId="{AAAB4DC6-4D89-4804-B4CA-C85542DD16FE}" srcOrd="3" destOrd="0" parTransId="{D5683E4B-43E0-47DB-8B6D-3C032B6B9FB2}" sibTransId="{1CA8636F-0615-46F2-B5C8-7802A24BBFC0}"/>
    <dgm:cxn modelId="{76E9B3F5-EAD6-47C7-B50F-3A9C861EDC9C}" srcId="{AA6DBA28-86FB-451C-ADB7-A461DB13DABD}" destId="{E6DB6767-31EB-4EA0-8E7C-79D593FDDF9D}" srcOrd="2" destOrd="0" parTransId="{B2778AD1-0EA4-41A9-BD9F-8034E84FC2BC}" sibTransId="{512D642E-3AF2-4CD4-BB35-A67973608FB9}"/>
    <dgm:cxn modelId="{504C0DA5-D811-4955-AA23-962AD554CCBA}" type="presParOf" srcId="{DDF964BE-02F4-41EB-87B0-97EFE4D573B3}" destId="{02E090BB-38B3-422F-9430-D5D53A579E83}" srcOrd="0" destOrd="0" presId="urn:microsoft.com/office/officeart/2018/2/layout/IconVerticalSolidList"/>
    <dgm:cxn modelId="{B3C8FE9E-CC8D-43E0-A83D-F7BAA09B1169}" type="presParOf" srcId="{02E090BB-38B3-422F-9430-D5D53A579E83}" destId="{19D39E9F-C91A-4262-A593-53AF1D5862FF}" srcOrd="0" destOrd="0" presId="urn:microsoft.com/office/officeart/2018/2/layout/IconVerticalSolidList"/>
    <dgm:cxn modelId="{79BC02A7-7FC7-4FF5-9D1B-9A503A90A04A}" type="presParOf" srcId="{02E090BB-38B3-422F-9430-D5D53A579E83}" destId="{2A49A057-0E63-4A4B-B544-663BB9167E9A}" srcOrd="1" destOrd="0" presId="urn:microsoft.com/office/officeart/2018/2/layout/IconVerticalSolidList"/>
    <dgm:cxn modelId="{C8843FBB-CB99-45F3-9804-81A854C7C702}" type="presParOf" srcId="{02E090BB-38B3-422F-9430-D5D53A579E83}" destId="{8946A11A-9836-4DF6-AC7A-8B996AEF5FE9}" srcOrd="2" destOrd="0" presId="urn:microsoft.com/office/officeart/2018/2/layout/IconVerticalSolidList"/>
    <dgm:cxn modelId="{E9789692-8673-461B-B9A7-D59BDFE047C7}" type="presParOf" srcId="{02E090BB-38B3-422F-9430-D5D53A579E83}" destId="{EA07268A-3E6C-4953-888C-9DC6DA38E429}" srcOrd="3" destOrd="0" presId="urn:microsoft.com/office/officeart/2018/2/layout/IconVerticalSolidList"/>
    <dgm:cxn modelId="{2A406F48-DB55-43D1-88E2-48FAD91F3372}" type="presParOf" srcId="{DDF964BE-02F4-41EB-87B0-97EFE4D573B3}" destId="{D1406C82-E600-4724-967E-14A1676296D0}" srcOrd="1" destOrd="0" presId="urn:microsoft.com/office/officeart/2018/2/layout/IconVerticalSolidList"/>
    <dgm:cxn modelId="{7CD2E4A8-CB03-4CA9-BED5-9298CA67CDD4}" type="presParOf" srcId="{DDF964BE-02F4-41EB-87B0-97EFE4D573B3}" destId="{B48080A2-84F6-49C6-AA6C-EC69AF9E1FEE}" srcOrd="2" destOrd="0" presId="urn:microsoft.com/office/officeart/2018/2/layout/IconVerticalSolidList"/>
    <dgm:cxn modelId="{E2210158-A201-4656-8D2C-BA49729BDCFE}" type="presParOf" srcId="{B48080A2-84F6-49C6-AA6C-EC69AF9E1FEE}" destId="{33F0EC93-B1B9-4C8A-8D8F-E6468F4CD2DD}" srcOrd="0" destOrd="0" presId="urn:microsoft.com/office/officeart/2018/2/layout/IconVerticalSolidList"/>
    <dgm:cxn modelId="{8BE31419-1EA1-44D9-B20B-39B33D9EFD88}" type="presParOf" srcId="{B48080A2-84F6-49C6-AA6C-EC69AF9E1FEE}" destId="{C5A390F7-921C-4754-935B-1F368C91A139}" srcOrd="1" destOrd="0" presId="urn:microsoft.com/office/officeart/2018/2/layout/IconVerticalSolidList"/>
    <dgm:cxn modelId="{DD31B8BD-5585-4C47-86C3-CA2A69E44CC2}" type="presParOf" srcId="{B48080A2-84F6-49C6-AA6C-EC69AF9E1FEE}" destId="{17636534-A217-456B-A5F0-1E1301259BC6}" srcOrd="2" destOrd="0" presId="urn:microsoft.com/office/officeart/2018/2/layout/IconVerticalSolidList"/>
    <dgm:cxn modelId="{F0CE42E5-ADB5-47CF-BAF0-564CACECFB62}" type="presParOf" srcId="{B48080A2-84F6-49C6-AA6C-EC69AF9E1FEE}" destId="{12F52ECE-36A9-441A-826F-77C7E3C39442}" srcOrd="3" destOrd="0" presId="urn:microsoft.com/office/officeart/2018/2/layout/IconVerticalSolidList"/>
    <dgm:cxn modelId="{2A0EE21C-9AA3-46D4-9E57-23AD1E856FCD}" type="presParOf" srcId="{DDF964BE-02F4-41EB-87B0-97EFE4D573B3}" destId="{2B38DA5C-41D9-4156-80FD-006F38F311A8}" srcOrd="3" destOrd="0" presId="urn:microsoft.com/office/officeart/2018/2/layout/IconVerticalSolidList"/>
    <dgm:cxn modelId="{01107ECF-F161-4437-9EFD-44B263E6BFBD}" type="presParOf" srcId="{DDF964BE-02F4-41EB-87B0-97EFE4D573B3}" destId="{4BE3AC9C-A961-43F1-83E0-686F216A4811}" srcOrd="4" destOrd="0" presId="urn:microsoft.com/office/officeart/2018/2/layout/IconVerticalSolidList"/>
    <dgm:cxn modelId="{C71453B4-1F29-4CE0-8D20-863DBE024396}" type="presParOf" srcId="{4BE3AC9C-A961-43F1-83E0-686F216A4811}" destId="{F161DB2D-3746-4376-8E42-C582A5FB15B4}" srcOrd="0" destOrd="0" presId="urn:microsoft.com/office/officeart/2018/2/layout/IconVerticalSolidList"/>
    <dgm:cxn modelId="{DA4C7D2A-C65D-4A1B-BE74-B79310FB803F}" type="presParOf" srcId="{4BE3AC9C-A961-43F1-83E0-686F216A4811}" destId="{2BD59C2A-7C53-447B-8F1A-9173A9270BA0}" srcOrd="1" destOrd="0" presId="urn:microsoft.com/office/officeart/2018/2/layout/IconVerticalSolidList"/>
    <dgm:cxn modelId="{F9FB8BAE-7B94-49C0-8C03-E75F929C3CF6}" type="presParOf" srcId="{4BE3AC9C-A961-43F1-83E0-686F216A4811}" destId="{4D2BD8E3-C96A-4D3A-821D-DE6C29E95CA0}" srcOrd="2" destOrd="0" presId="urn:microsoft.com/office/officeart/2018/2/layout/IconVerticalSolidList"/>
    <dgm:cxn modelId="{A002CCBB-1A17-4551-B593-8E2E95580F70}" type="presParOf" srcId="{4BE3AC9C-A961-43F1-83E0-686F216A4811}" destId="{5874B2CA-67F1-4166-9F3B-5EEC2DE3AC7A}" srcOrd="3" destOrd="0" presId="urn:microsoft.com/office/officeart/2018/2/layout/IconVerticalSolidList"/>
    <dgm:cxn modelId="{3AC1D028-298F-41B1-902C-0527159FCE61}" type="presParOf" srcId="{DDF964BE-02F4-41EB-87B0-97EFE4D573B3}" destId="{636DCE48-FE4F-46ED-8AEA-1C5481D83FC3}" srcOrd="5" destOrd="0" presId="urn:microsoft.com/office/officeart/2018/2/layout/IconVerticalSolidList"/>
    <dgm:cxn modelId="{15C5E6A3-921A-430F-A0D4-3045B23071EC}" type="presParOf" srcId="{DDF964BE-02F4-41EB-87B0-97EFE4D573B3}" destId="{B7829CBF-1DF3-4C08-B07B-6BA7E1EC197D}" srcOrd="6" destOrd="0" presId="urn:microsoft.com/office/officeart/2018/2/layout/IconVerticalSolidList"/>
    <dgm:cxn modelId="{42578AE5-9F6C-4327-A653-BCE10C5365B5}" type="presParOf" srcId="{B7829CBF-1DF3-4C08-B07B-6BA7E1EC197D}" destId="{C0FD495C-5E6A-4F87-B6BC-F7326E4AA5D9}" srcOrd="0" destOrd="0" presId="urn:microsoft.com/office/officeart/2018/2/layout/IconVerticalSolidList"/>
    <dgm:cxn modelId="{6FF36DD7-0219-4D9E-A7DE-CEA707D8C6F1}" type="presParOf" srcId="{B7829CBF-1DF3-4C08-B07B-6BA7E1EC197D}" destId="{483A7D9F-F9F0-4C74-AAFC-1D75A723415A}" srcOrd="1" destOrd="0" presId="urn:microsoft.com/office/officeart/2018/2/layout/IconVerticalSolidList"/>
    <dgm:cxn modelId="{CB51FEB6-DFC1-4FA0-9D3C-088B8BA59DFD}" type="presParOf" srcId="{B7829CBF-1DF3-4C08-B07B-6BA7E1EC197D}" destId="{6EFEB04C-4E19-4C8E-BEB4-0BA7AAD4A520}" srcOrd="2" destOrd="0" presId="urn:microsoft.com/office/officeart/2018/2/layout/IconVerticalSolidList"/>
    <dgm:cxn modelId="{DE798B4A-5940-4B2A-A52E-D6BC9A156651}" type="presParOf" srcId="{B7829CBF-1DF3-4C08-B07B-6BA7E1EC197D}" destId="{27ECCD36-480C-4863-AF9F-2442B97439D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D5345ED-6900-4B65-81BC-1154346DAB80}" type="doc">
      <dgm:prSet loTypeId="urn:microsoft.com/office/officeart/2005/8/layout/default" loCatId="list" qsTypeId="urn:microsoft.com/office/officeart/2005/8/quickstyle/simple1" qsCatId="simple" csTypeId="urn:microsoft.com/office/officeart/2005/8/colors/accent4_2" csCatId="accent4"/>
      <dgm:spPr/>
      <dgm:t>
        <a:bodyPr/>
        <a:lstStyle/>
        <a:p>
          <a:endParaRPr lang="en-US"/>
        </a:p>
      </dgm:t>
    </dgm:pt>
    <dgm:pt modelId="{238B4E64-84A8-4811-BB32-0D06727364A6}">
      <dgm:prSet/>
      <dgm:spPr/>
      <dgm:t>
        <a:bodyPr/>
        <a:lstStyle/>
        <a:p>
          <a:r>
            <a:rPr lang="en-US"/>
            <a:t>4) the scatter plot indicates that those living further from work are less likely to miss work</a:t>
          </a:r>
        </a:p>
      </dgm:t>
    </dgm:pt>
    <dgm:pt modelId="{74F99041-83A1-4DD9-904F-56C6BAF5C77D}" type="parTrans" cxnId="{720B0EC0-8759-4984-AD1D-816342210ABB}">
      <dgm:prSet/>
      <dgm:spPr/>
      <dgm:t>
        <a:bodyPr/>
        <a:lstStyle/>
        <a:p>
          <a:endParaRPr lang="en-US"/>
        </a:p>
      </dgm:t>
    </dgm:pt>
    <dgm:pt modelId="{436951B8-D81A-4192-B062-667461189BB1}" type="sibTrans" cxnId="{720B0EC0-8759-4984-AD1D-816342210ABB}">
      <dgm:prSet/>
      <dgm:spPr/>
      <dgm:t>
        <a:bodyPr/>
        <a:lstStyle/>
        <a:p>
          <a:endParaRPr lang="en-US"/>
        </a:p>
      </dgm:t>
    </dgm:pt>
    <dgm:pt modelId="{5345B9AB-5F68-4840-8782-6CB78FFF0539}">
      <dgm:prSet/>
      <dgm:spPr/>
      <dgm:t>
        <a:bodyPr/>
        <a:lstStyle/>
        <a:p>
          <a:r>
            <a:rPr lang="en-US"/>
            <a:t>5) the correlation coefficient is  -0.3442 ± 0.07761 it indicates that there is a positive correlation. </a:t>
          </a:r>
        </a:p>
      </dgm:t>
    </dgm:pt>
    <dgm:pt modelId="{4130A958-BF38-4C78-BDFA-E60DD356321B}" type="parTrans" cxnId="{7A1FB8C3-5912-49DC-BF1C-F67BCF4295B3}">
      <dgm:prSet/>
      <dgm:spPr/>
      <dgm:t>
        <a:bodyPr/>
        <a:lstStyle/>
        <a:p>
          <a:endParaRPr lang="en-US"/>
        </a:p>
      </dgm:t>
    </dgm:pt>
    <dgm:pt modelId="{D5EF6CF6-E90D-484D-B289-6412BA27C251}" type="sibTrans" cxnId="{7A1FB8C3-5912-49DC-BF1C-F67BCF4295B3}">
      <dgm:prSet/>
      <dgm:spPr/>
      <dgm:t>
        <a:bodyPr/>
        <a:lstStyle/>
        <a:p>
          <a:endParaRPr lang="en-US"/>
        </a:p>
      </dgm:t>
    </dgm:pt>
    <dgm:pt modelId="{51350DCC-6E49-4F9A-99BA-E39A17A2681F}">
      <dgm:prSet/>
      <dgm:spPr/>
      <dgm:t>
        <a:bodyPr/>
        <a:lstStyle/>
        <a:p>
          <a:r>
            <a:rPr lang="en-US"/>
            <a:t>6)  the regression equation for the data = -0.3442*X + 8.098</a:t>
          </a:r>
        </a:p>
      </dgm:t>
    </dgm:pt>
    <dgm:pt modelId="{F4B4D9AE-9AFC-4CBF-B6C0-E3CF86F2AE2B}" type="parTrans" cxnId="{C70BE4E1-B075-4B49-90AD-D1402B9BF6C0}">
      <dgm:prSet/>
      <dgm:spPr/>
      <dgm:t>
        <a:bodyPr/>
        <a:lstStyle/>
        <a:p>
          <a:endParaRPr lang="en-US"/>
        </a:p>
      </dgm:t>
    </dgm:pt>
    <dgm:pt modelId="{A7A96EF7-BAA2-487F-B50A-9B8D0559B64E}" type="sibTrans" cxnId="{C70BE4E1-B075-4B49-90AD-D1402B9BF6C0}">
      <dgm:prSet/>
      <dgm:spPr/>
      <dgm:t>
        <a:bodyPr/>
        <a:lstStyle/>
        <a:p>
          <a:endParaRPr lang="en-US"/>
        </a:p>
      </dgm:t>
    </dgm:pt>
    <dgm:pt modelId="{CF95E211-063D-44E8-8A40-A71BAC57FBE2}">
      <dgm:prSet/>
      <dgm:spPr/>
      <dgm:t>
        <a:bodyPr/>
        <a:lstStyle/>
        <a:p>
          <a:r>
            <a:rPr lang="en-US"/>
            <a:t>7) the y-intercept for the regression equation = 8.098 ± 0.8088</a:t>
          </a:r>
        </a:p>
      </dgm:t>
    </dgm:pt>
    <dgm:pt modelId="{164EDA6F-C646-4F8A-9391-208F47E01FC8}" type="parTrans" cxnId="{AAAD086C-21FF-4182-B26E-717CB444BEA0}">
      <dgm:prSet/>
      <dgm:spPr/>
      <dgm:t>
        <a:bodyPr/>
        <a:lstStyle/>
        <a:p>
          <a:endParaRPr lang="en-US"/>
        </a:p>
      </dgm:t>
    </dgm:pt>
    <dgm:pt modelId="{DD9D2F64-E9B0-4AF2-9742-63AA67ED74BB}" type="sibTrans" cxnId="{AAAD086C-21FF-4182-B26E-717CB444BEA0}">
      <dgm:prSet/>
      <dgm:spPr/>
      <dgm:t>
        <a:bodyPr/>
        <a:lstStyle/>
        <a:p>
          <a:endParaRPr lang="en-US"/>
        </a:p>
      </dgm:t>
    </dgm:pt>
    <dgm:pt modelId="{DB4FEA24-F5A0-4BEB-A564-76570587E1A9}" type="pres">
      <dgm:prSet presAssocID="{1D5345ED-6900-4B65-81BC-1154346DAB80}" presName="diagram" presStyleCnt="0">
        <dgm:presLayoutVars>
          <dgm:dir/>
          <dgm:resizeHandles val="exact"/>
        </dgm:presLayoutVars>
      </dgm:prSet>
      <dgm:spPr/>
    </dgm:pt>
    <dgm:pt modelId="{62593499-7CDE-42C0-9D52-5373BF8B062F}" type="pres">
      <dgm:prSet presAssocID="{238B4E64-84A8-4811-BB32-0D06727364A6}" presName="node" presStyleLbl="node1" presStyleIdx="0" presStyleCnt="4">
        <dgm:presLayoutVars>
          <dgm:bulletEnabled val="1"/>
        </dgm:presLayoutVars>
      </dgm:prSet>
      <dgm:spPr/>
    </dgm:pt>
    <dgm:pt modelId="{034012A2-612D-4A4E-96DC-9224BB13E170}" type="pres">
      <dgm:prSet presAssocID="{436951B8-D81A-4192-B062-667461189BB1}" presName="sibTrans" presStyleCnt="0"/>
      <dgm:spPr/>
    </dgm:pt>
    <dgm:pt modelId="{E24399D9-F425-458C-A682-D8A8EB32D16B}" type="pres">
      <dgm:prSet presAssocID="{5345B9AB-5F68-4840-8782-6CB78FFF0539}" presName="node" presStyleLbl="node1" presStyleIdx="1" presStyleCnt="4">
        <dgm:presLayoutVars>
          <dgm:bulletEnabled val="1"/>
        </dgm:presLayoutVars>
      </dgm:prSet>
      <dgm:spPr/>
    </dgm:pt>
    <dgm:pt modelId="{377AD63A-4137-409F-B772-8C40E2F9433C}" type="pres">
      <dgm:prSet presAssocID="{D5EF6CF6-E90D-484D-B289-6412BA27C251}" presName="sibTrans" presStyleCnt="0"/>
      <dgm:spPr/>
    </dgm:pt>
    <dgm:pt modelId="{E9447A97-122F-4B79-998A-2FAD259780CD}" type="pres">
      <dgm:prSet presAssocID="{51350DCC-6E49-4F9A-99BA-E39A17A2681F}" presName="node" presStyleLbl="node1" presStyleIdx="2" presStyleCnt="4">
        <dgm:presLayoutVars>
          <dgm:bulletEnabled val="1"/>
        </dgm:presLayoutVars>
      </dgm:prSet>
      <dgm:spPr/>
    </dgm:pt>
    <dgm:pt modelId="{B36AA63E-F3E3-41C9-B334-367E8BFBA30F}" type="pres">
      <dgm:prSet presAssocID="{A7A96EF7-BAA2-487F-B50A-9B8D0559B64E}" presName="sibTrans" presStyleCnt="0"/>
      <dgm:spPr/>
    </dgm:pt>
    <dgm:pt modelId="{AB022238-B4B3-4ACC-A774-F2B58BABE258}" type="pres">
      <dgm:prSet presAssocID="{CF95E211-063D-44E8-8A40-A71BAC57FBE2}" presName="node" presStyleLbl="node1" presStyleIdx="3" presStyleCnt="4">
        <dgm:presLayoutVars>
          <dgm:bulletEnabled val="1"/>
        </dgm:presLayoutVars>
      </dgm:prSet>
      <dgm:spPr/>
    </dgm:pt>
  </dgm:ptLst>
  <dgm:cxnLst>
    <dgm:cxn modelId="{4123BE0E-BFE1-48BD-8AE7-F613EB599DF9}" type="presOf" srcId="{5345B9AB-5F68-4840-8782-6CB78FFF0539}" destId="{E24399D9-F425-458C-A682-D8A8EB32D16B}" srcOrd="0" destOrd="0" presId="urn:microsoft.com/office/officeart/2005/8/layout/default"/>
    <dgm:cxn modelId="{02096968-F76C-449F-97AC-23B8E3CDBD26}" type="presOf" srcId="{CF95E211-063D-44E8-8A40-A71BAC57FBE2}" destId="{AB022238-B4B3-4ACC-A774-F2B58BABE258}" srcOrd="0" destOrd="0" presId="urn:microsoft.com/office/officeart/2005/8/layout/default"/>
    <dgm:cxn modelId="{AAAD086C-21FF-4182-B26E-717CB444BEA0}" srcId="{1D5345ED-6900-4B65-81BC-1154346DAB80}" destId="{CF95E211-063D-44E8-8A40-A71BAC57FBE2}" srcOrd="3" destOrd="0" parTransId="{164EDA6F-C646-4F8A-9391-208F47E01FC8}" sibTransId="{DD9D2F64-E9B0-4AF2-9742-63AA67ED74BB}"/>
    <dgm:cxn modelId="{DB39F17F-AAD7-46AF-8151-FB08514E3FF9}" type="presOf" srcId="{238B4E64-84A8-4811-BB32-0D06727364A6}" destId="{62593499-7CDE-42C0-9D52-5373BF8B062F}" srcOrd="0" destOrd="0" presId="urn:microsoft.com/office/officeart/2005/8/layout/default"/>
    <dgm:cxn modelId="{720B0EC0-8759-4984-AD1D-816342210ABB}" srcId="{1D5345ED-6900-4B65-81BC-1154346DAB80}" destId="{238B4E64-84A8-4811-BB32-0D06727364A6}" srcOrd="0" destOrd="0" parTransId="{74F99041-83A1-4DD9-904F-56C6BAF5C77D}" sibTransId="{436951B8-D81A-4192-B062-667461189BB1}"/>
    <dgm:cxn modelId="{7A1FB8C3-5912-49DC-BF1C-F67BCF4295B3}" srcId="{1D5345ED-6900-4B65-81BC-1154346DAB80}" destId="{5345B9AB-5F68-4840-8782-6CB78FFF0539}" srcOrd="1" destOrd="0" parTransId="{4130A958-BF38-4C78-BDFA-E60DD356321B}" sibTransId="{D5EF6CF6-E90D-484D-B289-6412BA27C251}"/>
    <dgm:cxn modelId="{C70BE4E1-B075-4B49-90AD-D1402B9BF6C0}" srcId="{1D5345ED-6900-4B65-81BC-1154346DAB80}" destId="{51350DCC-6E49-4F9A-99BA-E39A17A2681F}" srcOrd="2" destOrd="0" parTransId="{F4B4D9AE-9AFC-4CBF-B6C0-E3CF86F2AE2B}" sibTransId="{A7A96EF7-BAA2-487F-B50A-9B8D0559B64E}"/>
    <dgm:cxn modelId="{03FF29FA-EB31-44F2-AE73-10C160A22127}" type="presOf" srcId="{51350DCC-6E49-4F9A-99BA-E39A17A2681F}" destId="{E9447A97-122F-4B79-998A-2FAD259780CD}" srcOrd="0" destOrd="0" presId="urn:microsoft.com/office/officeart/2005/8/layout/default"/>
    <dgm:cxn modelId="{94E05EFC-66F4-4A39-9969-65BCECFA7F1A}" type="presOf" srcId="{1D5345ED-6900-4B65-81BC-1154346DAB80}" destId="{DB4FEA24-F5A0-4BEB-A564-76570587E1A9}" srcOrd="0" destOrd="0" presId="urn:microsoft.com/office/officeart/2005/8/layout/default"/>
    <dgm:cxn modelId="{B321FC46-255F-46E7-BB81-C82DCABC1CF6}" type="presParOf" srcId="{DB4FEA24-F5A0-4BEB-A564-76570587E1A9}" destId="{62593499-7CDE-42C0-9D52-5373BF8B062F}" srcOrd="0" destOrd="0" presId="urn:microsoft.com/office/officeart/2005/8/layout/default"/>
    <dgm:cxn modelId="{BF3EAB07-50E4-4251-B31A-2B5CE5A9D8F4}" type="presParOf" srcId="{DB4FEA24-F5A0-4BEB-A564-76570587E1A9}" destId="{034012A2-612D-4A4E-96DC-9224BB13E170}" srcOrd="1" destOrd="0" presId="urn:microsoft.com/office/officeart/2005/8/layout/default"/>
    <dgm:cxn modelId="{7C5EFCA8-F744-44E7-BF42-9A252965588B}" type="presParOf" srcId="{DB4FEA24-F5A0-4BEB-A564-76570587E1A9}" destId="{E24399D9-F425-458C-A682-D8A8EB32D16B}" srcOrd="2" destOrd="0" presId="urn:microsoft.com/office/officeart/2005/8/layout/default"/>
    <dgm:cxn modelId="{B307E4A0-9CC5-4B80-B521-65464385B44E}" type="presParOf" srcId="{DB4FEA24-F5A0-4BEB-A564-76570587E1A9}" destId="{377AD63A-4137-409F-B772-8C40E2F9433C}" srcOrd="3" destOrd="0" presId="urn:microsoft.com/office/officeart/2005/8/layout/default"/>
    <dgm:cxn modelId="{5CEB54BB-EE4F-4184-95F0-85A6ACE19195}" type="presParOf" srcId="{DB4FEA24-F5A0-4BEB-A564-76570587E1A9}" destId="{E9447A97-122F-4B79-998A-2FAD259780CD}" srcOrd="4" destOrd="0" presId="urn:microsoft.com/office/officeart/2005/8/layout/default"/>
    <dgm:cxn modelId="{193F7CB0-0F62-47B6-9E41-40A98409A714}" type="presParOf" srcId="{DB4FEA24-F5A0-4BEB-A564-76570587E1A9}" destId="{B36AA63E-F3E3-41C9-B334-367E8BFBA30F}" srcOrd="5" destOrd="0" presId="urn:microsoft.com/office/officeart/2005/8/layout/default"/>
    <dgm:cxn modelId="{08CBA4D9-9D02-4E80-8E79-C8EA7FB26565}" type="presParOf" srcId="{DB4FEA24-F5A0-4BEB-A564-76570587E1A9}" destId="{AB022238-B4B3-4ACC-A774-F2B58BABE258}"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20406D0-308F-4E9A-B705-37CA45C4B431}" type="doc">
      <dgm:prSet loTypeId="urn:microsoft.com/office/officeart/2005/8/layout/process4" loCatId="process" qsTypeId="urn:microsoft.com/office/officeart/2005/8/quickstyle/simple1" qsCatId="simple" csTypeId="urn:microsoft.com/office/officeart/2005/8/colors/colorful5" csCatId="colorful"/>
      <dgm:spPr/>
      <dgm:t>
        <a:bodyPr/>
        <a:lstStyle/>
        <a:p>
          <a:endParaRPr lang="en-US"/>
        </a:p>
      </dgm:t>
    </dgm:pt>
    <dgm:pt modelId="{7FA86161-ECFE-47A6-8930-94E69B7D89A7}">
      <dgm:prSet/>
      <dgm:spPr/>
      <dgm:t>
        <a:bodyPr/>
        <a:lstStyle/>
        <a:p>
          <a:pPr rtl="0"/>
          <a:r>
            <a:rPr lang="en-US" dirty="0"/>
            <a:t>8) the slope of the regression equation =</a:t>
          </a:r>
          <a:r>
            <a:rPr lang="en-US" dirty="0">
              <a:latin typeface="Century Gothic" panose="020B0502020202020204"/>
            </a:rPr>
            <a:t> 0.7109</a:t>
          </a:r>
          <a:r>
            <a:rPr lang="en-US" dirty="0"/>
            <a:t> </a:t>
          </a:r>
          <a:r>
            <a:rPr lang="en-US" dirty="0">
              <a:latin typeface="Century Gothic" panose="020B0502020202020204"/>
            </a:rPr>
            <a:t>which is about 71% and shows that that amount of data lie between that point</a:t>
          </a:r>
          <a:r>
            <a:rPr lang="en-US" dirty="0"/>
            <a:t>.</a:t>
          </a:r>
        </a:p>
      </dgm:t>
    </dgm:pt>
    <dgm:pt modelId="{2ECFE290-3FEA-4C91-A9E1-21135D2DF87D}" type="parTrans" cxnId="{EC621B4C-C2E3-40BA-A68C-4770EB481EA4}">
      <dgm:prSet/>
      <dgm:spPr/>
      <dgm:t>
        <a:bodyPr/>
        <a:lstStyle/>
        <a:p>
          <a:endParaRPr lang="en-US"/>
        </a:p>
      </dgm:t>
    </dgm:pt>
    <dgm:pt modelId="{32AB4256-50EF-487E-B895-7A23E4E6AE9B}" type="sibTrans" cxnId="{EC621B4C-C2E3-40BA-A68C-4770EB481EA4}">
      <dgm:prSet/>
      <dgm:spPr/>
      <dgm:t>
        <a:bodyPr/>
        <a:lstStyle/>
        <a:p>
          <a:endParaRPr lang="en-US"/>
        </a:p>
      </dgm:t>
    </dgm:pt>
    <dgm:pt modelId="{248A2611-C87B-4E47-8467-1F4E1FA6A315}">
      <dgm:prSet/>
      <dgm:spPr/>
      <dgm:t>
        <a:bodyPr/>
        <a:lstStyle/>
        <a:p>
          <a:r>
            <a:rPr lang="en-US"/>
            <a:t>9) the data shows that contrary to my hypothesis that those living further from work are more likely to miss more days the exact opposite is true. Those living further from work missed less days than those living closer.  </a:t>
          </a:r>
        </a:p>
      </dgm:t>
    </dgm:pt>
    <dgm:pt modelId="{EE52D697-04B9-4573-8EB2-C5630C24BF54}" type="parTrans" cxnId="{A4D04FB0-2832-472B-997F-11CEC596836F}">
      <dgm:prSet/>
      <dgm:spPr/>
      <dgm:t>
        <a:bodyPr/>
        <a:lstStyle/>
        <a:p>
          <a:endParaRPr lang="en-US"/>
        </a:p>
      </dgm:t>
    </dgm:pt>
    <dgm:pt modelId="{4A4F91FA-4E2F-4D1C-98EF-526A8EEF8254}" type="sibTrans" cxnId="{A4D04FB0-2832-472B-997F-11CEC596836F}">
      <dgm:prSet/>
      <dgm:spPr/>
      <dgm:t>
        <a:bodyPr/>
        <a:lstStyle/>
        <a:p>
          <a:endParaRPr lang="en-US"/>
        </a:p>
      </dgm:t>
    </dgm:pt>
    <dgm:pt modelId="{F795083E-7704-49C3-9D44-885A29C7DAA8}" type="pres">
      <dgm:prSet presAssocID="{420406D0-308F-4E9A-B705-37CA45C4B431}" presName="Name0" presStyleCnt="0">
        <dgm:presLayoutVars>
          <dgm:dir/>
          <dgm:animLvl val="lvl"/>
          <dgm:resizeHandles val="exact"/>
        </dgm:presLayoutVars>
      </dgm:prSet>
      <dgm:spPr/>
    </dgm:pt>
    <dgm:pt modelId="{BBAFB752-18DD-4442-8047-1E31A103E062}" type="pres">
      <dgm:prSet presAssocID="{248A2611-C87B-4E47-8467-1F4E1FA6A315}" presName="boxAndChildren" presStyleCnt="0"/>
      <dgm:spPr/>
    </dgm:pt>
    <dgm:pt modelId="{7172FDDB-73C9-47C4-B49D-88B85748C58C}" type="pres">
      <dgm:prSet presAssocID="{248A2611-C87B-4E47-8467-1F4E1FA6A315}" presName="parentTextBox" presStyleLbl="node1" presStyleIdx="0" presStyleCnt="2"/>
      <dgm:spPr/>
    </dgm:pt>
    <dgm:pt modelId="{50500D53-A779-440F-A5ED-87F3142CEC80}" type="pres">
      <dgm:prSet presAssocID="{32AB4256-50EF-487E-B895-7A23E4E6AE9B}" presName="sp" presStyleCnt="0"/>
      <dgm:spPr/>
    </dgm:pt>
    <dgm:pt modelId="{EC9F0577-DE09-464D-A486-D2DE0BB1DE13}" type="pres">
      <dgm:prSet presAssocID="{7FA86161-ECFE-47A6-8930-94E69B7D89A7}" presName="arrowAndChildren" presStyleCnt="0"/>
      <dgm:spPr/>
    </dgm:pt>
    <dgm:pt modelId="{B81554B0-98AC-482B-A311-D38E6DDC1877}" type="pres">
      <dgm:prSet presAssocID="{7FA86161-ECFE-47A6-8930-94E69B7D89A7}" presName="parentTextArrow" presStyleLbl="node1" presStyleIdx="1" presStyleCnt="2"/>
      <dgm:spPr/>
    </dgm:pt>
  </dgm:ptLst>
  <dgm:cxnLst>
    <dgm:cxn modelId="{156E331E-1842-4AF3-8ED5-C90802BF35FD}" type="presOf" srcId="{248A2611-C87B-4E47-8467-1F4E1FA6A315}" destId="{7172FDDB-73C9-47C4-B49D-88B85748C58C}" srcOrd="0" destOrd="0" presId="urn:microsoft.com/office/officeart/2005/8/layout/process4"/>
    <dgm:cxn modelId="{EC621B4C-C2E3-40BA-A68C-4770EB481EA4}" srcId="{420406D0-308F-4E9A-B705-37CA45C4B431}" destId="{7FA86161-ECFE-47A6-8930-94E69B7D89A7}" srcOrd="0" destOrd="0" parTransId="{2ECFE290-3FEA-4C91-A9E1-21135D2DF87D}" sibTransId="{32AB4256-50EF-487E-B895-7A23E4E6AE9B}"/>
    <dgm:cxn modelId="{D6711078-1525-4CE4-8FCC-78F5691719EB}" type="presOf" srcId="{7FA86161-ECFE-47A6-8930-94E69B7D89A7}" destId="{B81554B0-98AC-482B-A311-D38E6DDC1877}" srcOrd="0" destOrd="0" presId="urn:microsoft.com/office/officeart/2005/8/layout/process4"/>
    <dgm:cxn modelId="{24ED8188-6A15-4E52-99CA-B7D315603E18}" type="presOf" srcId="{420406D0-308F-4E9A-B705-37CA45C4B431}" destId="{F795083E-7704-49C3-9D44-885A29C7DAA8}" srcOrd="0" destOrd="0" presId="urn:microsoft.com/office/officeart/2005/8/layout/process4"/>
    <dgm:cxn modelId="{A4D04FB0-2832-472B-997F-11CEC596836F}" srcId="{420406D0-308F-4E9A-B705-37CA45C4B431}" destId="{248A2611-C87B-4E47-8467-1F4E1FA6A315}" srcOrd="1" destOrd="0" parTransId="{EE52D697-04B9-4573-8EB2-C5630C24BF54}" sibTransId="{4A4F91FA-4E2F-4D1C-98EF-526A8EEF8254}"/>
    <dgm:cxn modelId="{B59919C1-7B4F-4AC6-9F93-FA5E3A34733B}" type="presParOf" srcId="{F795083E-7704-49C3-9D44-885A29C7DAA8}" destId="{BBAFB752-18DD-4442-8047-1E31A103E062}" srcOrd="0" destOrd="0" presId="urn:microsoft.com/office/officeart/2005/8/layout/process4"/>
    <dgm:cxn modelId="{E1137172-5382-4A33-867B-15EE6F78E638}" type="presParOf" srcId="{BBAFB752-18DD-4442-8047-1E31A103E062}" destId="{7172FDDB-73C9-47C4-B49D-88B85748C58C}" srcOrd="0" destOrd="0" presId="urn:microsoft.com/office/officeart/2005/8/layout/process4"/>
    <dgm:cxn modelId="{8D3D2A62-1B0A-43A9-AE61-71DE8942A34D}" type="presParOf" srcId="{F795083E-7704-49C3-9D44-885A29C7DAA8}" destId="{50500D53-A779-440F-A5ED-87F3142CEC80}" srcOrd="1" destOrd="0" presId="urn:microsoft.com/office/officeart/2005/8/layout/process4"/>
    <dgm:cxn modelId="{ECBD8917-FF7F-4B87-91E4-C50E6F4EA024}" type="presParOf" srcId="{F795083E-7704-49C3-9D44-885A29C7DAA8}" destId="{EC9F0577-DE09-464D-A486-D2DE0BB1DE13}" srcOrd="2" destOrd="0" presId="urn:microsoft.com/office/officeart/2005/8/layout/process4"/>
    <dgm:cxn modelId="{71813FAA-BCCE-4D22-B747-88A33B615320}" type="presParOf" srcId="{EC9F0577-DE09-464D-A486-D2DE0BB1DE13}" destId="{B81554B0-98AC-482B-A311-D38E6DDC1877}"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8EBA7B-CEC6-4CA9-91C1-9636CCB59298}">
      <dsp:nvSpPr>
        <dsp:cNvPr id="0" name=""/>
        <dsp:cNvSpPr/>
      </dsp:nvSpPr>
      <dsp:spPr>
        <a:xfrm>
          <a:off x="104067" y="1064937"/>
          <a:ext cx="832442" cy="83244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859E34-D6F7-45B1-BCE8-879E5905C073}">
      <dsp:nvSpPr>
        <dsp:cNvPr id="0" name=""/>
        <dsp:cNvSpPr/>
      </dsp:nvSpPr>
      <dsp:spPr>
        <a:xfrm>
          <a:off x="278880" y="1239750"/>
          <a:ext cx="482816" cy="48281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21F4EA7-4D0A-4365-B662-EF2EEDC1883E}">
      <dsp:nvSpPr>
        <dsp:cNvPr id="0" name=""/>
        <dsp:cNvSpPr/>
      </dsp:nvSpPr>
      <dsp:spPr>
        <a:xfrm>
          <a:off x="1114890" y="1064937"/>
          <a:ext cx="1962186" cy="832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b="1" u="sng" kern="1200"/>
            <a:t>Regression</a:t>
          </a:r>
          <a:r>
            <a:rPr lang="en-US" sz="1100" kern="1200"/>
            <a:t>- a measure of the relation between the mean value of one variable (output) and corresponding values of other variables (time and cost).</a:t>
          </a:r>
        </a:p>
      </dsp:txBody>
      <dsp:txXfrm>
        <a:off x="1114890" y="1064937"/>
        <a:ext cx="1962186" cy="832442"/>
      </dsp:txXfrm>
    </dsp:sp>
    <dsp:sp modelId="{ADB1870D-7915-439A-8E04-795F035E828C}">
      <dsp:nvSpPr>
        <dsp:cNvPr id="0" name=""/>
        <dsp:cNvSpPr/>
      </dsp:nvSpPr>
      <dsp:spPr>
        <a:xfrm>
          <a:off x="3418973" y="1064937"/>
          <a:ext cx="832442" cy="83244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3F228F-D650-4886-93E2-FE6CCAF3FFF8}">
      <dsp:nvSpPr>
        <dsp:cNvPr id="0" name=""/>
        <dsp:cNvSpPr/>
      </dsp:nvSpPr>
      <dsp:spPr>
        <a:xfrm>
          <a:off x="3593785" y="1239750"/>
          <a:ext cx="482816" cy="48281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C8B4BAC-A7C0-4291-8B50-15CE11A21C44}">
      <dsp:nvSpPr>
        <dsp:cNvPr id="0" name=""/>
        <dsp:cNvSpPr/>
      </dsp:nvSpPr>
      <dsp:spPr>
        <a:xfrm>
          <a:off x="4429796" y="1064937"/>
          <a:ext cx="1962186" cy="832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b="1" u="sng" kern="1200"/>
            <a:t>Correlation Equation</a:t>
          </a:r>
          <a:r>
            <a:rPr lang="en-US" sz="1100" kern="1200"/>
            <a:t>- The correlation coefficient is a statistical measure that calculates the strength of the relationship between the relative movements of two variables. The values range between -1.0 and 1.0. A calculated number greater than 1.0 or less than -1.0 means that there was an error in the correlation measurement.</a:t>
          </a:r>
        </a:p>
      </dsp:txBody>
      <dsp:txXfrm>
        <a:off x="4429796" y="1064937"/>
        <a:ext cx="1962186" cy="832442"/>
      </dsp:txXfrm>
    </dsp:sp>
    <dsp:sp modelId="{7087F5F3-EBC4-419F-A56E-C241957055DA}">
      <dsp:nvSpPr>
        <dsp:cNvPr id="0" name=""/>
        <dsp:cNvSpPr/>
      </dsp:nvSpPr>
      <dsp:spPr>
        <a:xfrm>
          <a:off x="104067" y="2674620"/>
          <a:ext cx="832442" cy="83244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9D009A-8CD4-4E9D-B54E-4A75754C7EBE}">
      <dsp:nvSpPr>
        <dsp:cNvPr id="0" name=""/>
        <dsp:cNvSpPr/>
      </dsp:nvSpPr>
      <dsp:spPr>
        <a:xfrm>
          <a:off x="278880" y="2849432"/>
          <a:ext cx="482816" cy="48281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9D66F8C-7B02-471F-A17D-979B9516A855}">
      <dsp:nvSpPr>
        <dsp:cNvPr id="0" name=""/>
        <dsp:cNvSpPr/>
      </dsp:nvSpPr>
      <dsp:spPr>
        <a:xfrm>
          <a:off x="1114890" y="2674620"/>
          <a:ext cx="1962186" cy="832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b="1" u="sng" kern="1200"/>
            <a:t>Regression Equation</a:t>
          </a:r>
          <a:r>
            <a:rPr lang="en-US" sz="1100" kern="1200"/>
            <a:t>- The Regression Equation is the algebraic expression of the regression lines. It is used to predict the values of the dependent variable from the given values of independent variables.</a:t>
          </a:r>
        </a:p>
      </dsp:txBody>
      <dsp:txXfrm>
        <a:off x="1114890" y="2674620"/>
        <a:ext cx="1962186" cy="832442"/>
      </dsp:txXfrm>
    </dsp:sp>
    <dsp:sp modelId="{9C3FC32E-F4E7-4052-9546-884837E6A967}">
      <dsp:nvSpPr>
        <dsp:cNvPr id="0" name=""/>
        <dsp:cNvSpPr/>
      </dsp:nvSpPr>
      <dsp:spPr>
        <a:xfrm>
          <a:off x="3418973" y="2674620"/>
          <a:ext cx="832442" cy="83244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BF9742-1CF9-4607-A957-8703B47B4D86}">
      <dsp:nvSpPr>
        <dsp:cNvPr id="0" name=""/>
        <dsp:cNvSpPr/>
      </dsp:nvSpPr>
      <dsp:spPr>
        <a:xfrm>
          <a:off x="3593785" y="2849432"/>
          <a:ext cx="482816" cy="48281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3518072-67B7-4213-BC4C-5951F3141516}">
      <dsp:nvSpPr>
        <dsp:cNvPr id="0" name=""/>
        <dsp:cNvSpPr/>
      </dsp:nvSpPr>
      <dsp:spPr>
        <a:xfrm>
          <a:off x="4429796" y="2674620"/>
          <a:ext cx="1962186" cy="832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b="1" u="sng" kern="1200"/>
            <a:t>Scatter Plot</a:t>
          </a:r>
          <a:r>
            <a:rPr lang="en-US" sz="1100" kern="1200"/>
            <a:t>- a graph in which the values of two variables are plotted along two axes, the pattern of the resulting points revealing any correlation present.</a:t>
          </a:r>
        </a:p>
      </dsp:txBody>
      <dsp:txXfrm>
        <a:off x="4429796" y="2674620"/>
        <a:ext cx="1962186" cy="8324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9CBA22-44B9-4725-9B18-5D018185C548}">
      <dsp:nvSpPr>
        <dsp:cNvPr id="0" name=""/>
        <dsp:cNvSpPr/>
      </dsp:nvSpPr>
      <dsp:spPr>
        <a:xfrm>
          <a:off x="282454" y="923343"/>
          <a:ext cx="874968" cy="874968"/>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857E41-E39E-4279-AEBD-102079FD6D47}">
      <dsp:nvSpPr>
        <dsp:cNvPr id="0" name=""/>
        <dsp:cNvSpPr/>
      </dsp:nvSpPr>
      <dsp:spPr>
        <a:xfrm>
          <a:off x="468923" y="1109812"/>
          <a:ext cx="502031" cy="50203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113807B-7B57-4D71-B828-3AFC9DBD03CF}">
      <dsp:nvSpPr>
        <dsp:cNvPr id="0" name=""/>
        <dsp:cNvSpPr/>
      </dsp:nvSpPr>
      <dsp:spPr>
        <a:xfrm>
          <a:off x="2751" y="2070843"/>
          <a:ext cx="1434374" cy="1577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b="1" i="0" u="sng" kern="1200"/>
            <a:t>Negative slope</a:t>
          </a:r>
          <a:r>
            <a:rPr lang="en-US" sz="1100" b="0" i="0" kern="1200"/>
            <a:t>- means that two variables are negatively related; that is, when x increases, y decreases, and when x decreases, y increases. Graphically, a negative slope means that as the line on the line graph moves from left to right, the line falls.</a:t>
          </a:r>
          <a:endParaRPr lang="en-US" sz="1100" kern="1200"/>
        </a:p>
      </dsp:txBody>
      <dsp:txXfrm>
        <a:off x="2751" y="2070843"/>
        <a:ext cx="1434374" cy="1577812"/>
      </dsp:txXfrm>
    </dsp:sp>
    <dsp:sp modelId="{1D78307F-48A5-47C6-964F-70FABBC73247}">
      <dsp:nvSpPr>
        <dsp:cNvPr id="0" name=""/>
        <dsp:cNvSpPr/>
      </dsp:nvSpPr>
      <dsp:spPr>
        <a:xfrm>
          <a:off x="1967845" y="923343"/>
          <a:ext cx="874968" cy="874968"/>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23B8EA-D994-44E1-9B2D-E27865540C84}">
      <dsp:nvSpPr>
        <dsp:cNvPr id="0" name=""/>
        <dsp:cNvSpPr/>
      </dsp:nvSpPr>
      <dsp:spPr>
        <a:xfrm>
          <a:off x="2154314" y="1109812"/>
          <a:ext cx="502031" cy="50203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CBE4C2E-A114-4121-AADD-647BEDC35416}">
      <dsp:nvSpPr>
        <dsp:cNvPr id="0" name=""/>
        <dsp:cNvSpPr/>
      </dsp:nvSpPr>
      <dsp:spPr>
        <a:xfrm>
          <a:off x="1688142" y="2070843"/>
          <a:ext cx="1434374" cy="1577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b="1" i="0" u="sng" kern="1200"/>
            <a:t>Positive slope</a:t>
          </a:r>
          <a:r>
            <a:rPr lang="en-US" sz="1100" b="0" i="0" kern="1200"/>
            <a:t>- two variables are positively related—that is, when x increases, so does y, and when x decreases, y decreases also. Graphically, a positive slope means that as a line on the line graph moves from left to right, the line rises.</a:t>
          </a:r>
          <a:endParaRPr lang="en-US" sz="1100" kern="1200"/>
        </a:p>
      </dsp:txBody>
      <dsp:txXfrm>
        <a:off x="1688142" y="2070843"/>
        <a:ext cx="1434374" cy="1577812"/>
      </dsp:txXfrm>
    </dsp:sp>
    <dsp:sp modelId="{27486545-F349-4788-88E6-564FCD8D97A7}">
      <dsp:nvSpPr>
        <dsp:cNvPr id="0" name=""/>
        <dsp:cNvSpPr/>
      </dsp:nvSpPr>
      <dsp:spPr>
        <a:xfrm>
          <a:off x="3653235" y="923343"/>
          <a:ext cx="874968" cy="874968"/>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27095C-6823-4EF9-B7AB-28EB5350883F}">
      <dsp:nvSpPr>
        <dsp:cNvPr id="0" name=""/>
        <dsp:cNvSpPr/>
      </dsp:nvSpPr>
      <dsp:spPr>
        <a:xfrm>
          <a:off x="3839704" y="1109812"/>
          <a:ext cx="502031" cy="50203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EF04AF0-A568-412A-9499-8D4903A69C90}">
      <dsp:nvSpPr>
        <dsp:cNvPr id="0" name=""/>
        <dsp:cNvSpPr/>
      </dsp:nvSpPr>
      <dsp:spPr>
        <a:xfrm>
          <a:off x="3373532" y="2070843"/>
          <a:ext cx="1434374" cy="1577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b="1" i="0" u="sng" kern="1200"/>
            <a:t>Y-intercept</a:t>
          </a:r>
          <a:r>
            <a:rPr lang="en-US" sz="1100" b="0" i="0" kern="1200"/>
            <a:t>- The </a:t>
          </a:r>
          <a:r>
            <a:rPr lang="en-US" sz="1100" b="1" i="0" kern="1200"/>
            <a:t>y-intercept</a:t>
          </a:r>
          <a:r>
            <a:rPr lang="en-US" sz="1100" b="0" i="0" kern="1200"/>
            <a:t> is the point where a graph crosses the y-axis.</a:t>
          </a:r>
          <a:endParaRPr lang="en-US" sz="1100" kern="1200"/>
        </a:p>
      </dsp:txBody>
      <dsp:txXfrm>
        <a:off x="3373532" y="2070843"/>
        <a:ext cx="1434374" cy="1577812"/>
      </dsp:txXfrm>
    </dsp:sp>
    <dsp:sp modelId="{27D00712-20DA-47F8-973C-3A822EBB1AD8}">
      <dsp:nvSpPr>
        <dsp:cNvPr id="0" name=""/>
        <dsp:cNvSpPr/>
      </dsp:nvSpPr>
      <dsp:spPr>
        <a:xfrm>
          <a:off x="5338626" y="923343"/>
          <a:ext cx="874968" cy="874968"/>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6031E9-3918-43E2-9EAC-3EE489554DBF}">
      <dsp:nvSpPr>
        <dsp:cNvPr id="0" name=""/>
        <dsp:cNvSpPr/>
      </dsp:nvSpPr>
      <dsp:spPr>
        <a:xfrm>
          <a:off x="5525095" y="1109812"/>
          <a:ext cx="502031" cy="50203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C43B81C-00A1-4A30-890F-7B2B84F11874}">
      <dsp:nvSpPr>
        <dsp:cNvPr id="0" name=""/>
        <dsp:cNvSpPr/>
      </dsp:nvSpPr>
      <dsp:spPr>
        <a:xfrm>
          <a:off x="5058923" y="2070843"/>
          <a:ext cx="1434374" cy="1577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b="1" i="0" u="sng" kern="1200"/>
            <a:t>Outlier</a:t>
          </a:r>
          <a:r>
            <a:rPr lang="en-US" sz="1100" b="0" i="0" kern="1200"/>
            <a:t>-  A value that "lies outside" (is much smaller or larger than) most of the other values in a set of data.</a:t>
          </a:r>
          <a:endParaRPr lang="en-US" sz="1100" kern="1200"/>
        </a:p>
      </dsp:txBody>
      <dsp:txXfrm>
        <a:off x="5058923" y="2070843"/>
        <a:ext cx="1434374" cy="15778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7F81EF-6F54-4BF5-9E77-87CE55A3E7D7}">
      <dsp:nvSpPr>
        <dsp:cNvPr id="0" name=""/>
        <dsp:cNvSpPr/>
      </dsp:nvSpPr>
      <dsp:spPr>
        <a:xfrm>
          <a:off x="0" y="2288"/>
          <a:ext cx="6496050" cy="97380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9A137C-3A57-49D3-BC6E-C14BF49FFC70}">
      <dsp:nvSpPr>
        <dsp:cNvPr id="0" name=""/>
        <dsp:cNvSpPr/>
      </dsp:nvSpPr>
      <dsp:spPr>
        <a:xfrm>
          <a:off x="294575" y="221393"/>
          <a:ext cx="536115" cy="5355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797155D-A43B-4AC4-ADBA-3F5C79CE576B}">
      <dsp:nvSpPr>
        <dsp:cNvPr id="0" name=""/>
        <dsp:cNvSpPr/>
      </dsp:nvSpPr>
      <dsp:spPr>
        <a:xfrm>
          <a:off x="1125266" y="2288"/>
          <a:ext cx="5080643" cy="974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162" tIns="103162" rIns="103162" bIns="103162" numCol="1" spcCol="1270" anchor="ctr" anchorCtr="0">
          <a:noAutofit/>
        </a:bodyPr>
        <a:lstStyle/>
        <a:p>
          <a:pPr marL="0" lvl="0" indent="0" algn="l" defTabSz="622300">
            <a:lnSpc>
              <a:spcPct val="90000"/>
            </a:lnSpc>
            <a:spcBef>
              <a:spcPct val="0"/>
            </a:spcBef>
            <a:spcAft>
              <a:spcPct val="35000"/>
            </a:spcAft>
            <a:buNone/>
          </a:pPr>
          <a:r>
            <a:rPr lang="en-US" sz="1400" b="1" u="sng" kern="1200"/>
            <a:t>Hypothesis</a:t>
          </a:r>
          <a:r>
            <a:rPr lang="en-US" sz="1400" kern="1200"/>
            <a:t>-  is an unproven statement which is supported by all the available data and by many weaker results.</a:t>
          </a:r>
        </a:p>
      </dsp:txBody>
      <dsp:txXfrm>
        <a:off x="1125266" y="2288"/>
        <a:ext cx="5080643" cy="974755"/>
      </dsp:txXfrm>
    </dsp:sp>
    <dsp:sp modelId="{C82BB0D1-AADF-47A4-B994-6D514A374977}">
      <dsp:nvSpPr>
        <dsp:cNvPr id="0" name=""/>
        <dsp:cNvSpPr/>
      </dsp:nvSpPr>
      <dsp:spPr>
        <a:xfrm>
          <a:off x="0" y="1199844"/>
          <a:ext cx="6496050" cy="97380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02A6A3-2942-4BB3-84CD-F0B284B41667}">
      <dsp:nvSpPr>
        <dsp:cNvPr id="0" name=""/>
        <dsp:cNvSpPr/>
      </dsp:nvSpPr>
      <dsp:spPr>
        <a:xfrm>
          <a:off x="294575" y="1418950"/>
          <a:ext cx="536115" cy="5355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59980B0-9308-4795-B29C-B0D154D67B6C}">
      <dsp:nvSpPr>
        <dsp:cNvPr id="0" name=""/>
        <dsp:cNvSpPr/>
      </dsp:nvSpPr>
      <dsp:spPr>
        <a:xfrm>
          <a:off x="1125266" y="1199844"/>
          <a:ext cx="5080643" cy="974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162" tIns="103162" rIns="103162" bIns="103162" numCol="1" spcCol="1270" anchor="ctr" anchorCtr="0">
          <a:noAutofit/>
        </a:bodyPr>
        <a:lstStyle/>
        <a:p>
          <a:pPr marL="0" lvl="0" indent="0" algn="l" defTabSz="622300">
            <a:lnSpc>
              <a:spcPct val="90000"/>
            </a:lnSpc>
            <a:spcBef>
              <a:spcPct val="0"/>
            </a:spcBef>
            <a:spcAft>
              <a:spcPct val="35000"/>
            </a:spcAft>
            <a:buNone/>
          </a:pPr>
          <a:r>
            <a:rPr lang="en-US" sz="1400" b="1" u="sng" kern="1200"/>
            <a:t>Null Hypothesis</a:t>
          </a:r>
          <a:r>
            <a:rPr lang="en-US" sz="1400" kern="1200"/>
            <a:t>- a type of hypothesis used in statistics that proposes that no statistical significance exists in a set of given observations. The </a:t>
          </a:r>
          <a:r>
            <a:rPr lang="en-US" sz="1400" b="1" kern="1200"/>
            <a:t>null hypothesis</a:t>
          </a:r>
          <a:r>
            <a:rPr lang="en-US" sz="1400" kern="1200"/>
            <a:t> attempts to show that no variation exists between variables or that a single variable is no different than its mean.</a:t>
          </a:r>
        </a:p>
      </dsp:txBody>
      <dsp:txXfrm>
        <a:off x="1125266" y="1199844"/>
        <a:ext cx="5080643" cy="974755"/>
      </dsp:txXfrm>
    </dsp:sp>
    <dsp:sp modelId="{64D55403-37EC-4133-86E3-E9E7498F94C8}">
      <dsp:nvSpPr>
        <dsp:cNvPr id="0" name=""/>
        <dsp:cNvSpPr/>
      </dsp:nvSpPr>
      <dsp:spPr>
        <a:xfrm>
          <a:off x="0" y="2397400"/>
          <a:ext cx="6496050" cy="97380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66042A-6CDE-489C-8C44-B3C801D76E97}">
      <dsp:nvSpPr>
        <dsp:cNvPr id="0" name=""/>
        <dsp:cNvSpPr/>
      </dsp:nvSpPr>
      <dsp:spPr>
        <a:xfrm>
          <a:off x="294575" y="2616506"/>
          <a:ext cx="536115" cy="53559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D80D370-3EF7-4D5C-947F-851162CFA674}">
      <dsp:nvSpPr>
        <dsp:cNvPr id="0" name=""/>
        <dsp:cNvSpPr/>
      </dsp:nvSpPr>
      <dsp:spPr>
        <a:xfrm>
          <a:off x="1125266" y="2397400"/>
          <a:ext cx="5080643" cy="974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162" tIns="103162" rIns="103162" bIns="103162" numCol="1" spcCol="1270" anchor="ctr" anchorCtr="0">
          <a:noAutofit/>
        </a:bodyPr>
        <a:lstStyle/>
        <a:p>
          <a:pPr marL="0" lvl="0" indent="0" algn="l" defTabSz="622300">
            <a:lnSpc>
              <a:spcPct val="90000"/>
            </a:lnSpc>
            <a:spcBef>
              <a:spcPct val="0"/>
            </a:spcBef>
            <a:spcAft>
              <a:spcPct val="35000"/>
            </a:spcAft>
            <a:buNone/>
          </a:pPr>
          <a:r>
            <a:rPr lang="en-US" sz="1400" b="1" u="sng" kern="1200"/>
            <a:t>Independent Variable</a:t>
          </a:r>
          <a:r>
            <a:rPr lang="en-US" sz="1400" kern="1200"/>
            <a:t>-  a variable that represents a quantity that is being manipulated in an experiment.</a:t>
          </a:r>
        </a:p>
      </dsp:txBody>
      <dsp:txXfrm>
        <a:off x="1125266" y="2397400"/>
        <a:ext cx="5080643" cy="974755"/>
      </dsp:txXfrm>
    </dsp:sp>
    <dsp:sp modelId="{A32BF20F-4169-49E1-8558-CD2318CEDFD1}">
      <dsp:nvSpPr>
        <dsp:cNvPr id="0" name=""/>
        <dsp:cNvSpPr/>
      </dsp:nvSpPr>
      <dsp:spPr>
        <a:xfrm>
          <a:off x="0" y="3594956"/>
          <a:ext cx="6496050" cy="973803"/>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51E31E-7AFB-43C2-83DA-44DAC5149D15}">
      <dsp:nvSpPr>
        <dsp:cNvPr id="0" name=""/>
        <dsp:cNvSpPr/>
      </dsp:nvSpPr>
      <dsp:spPr>
        <a:xfrm>
          <a:off x="294575" y="3814062"/>
          <a:ext cx="536115" cy="53559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917CC7E-F537-4FDD-8C6F-BC73ED7C906C}">
      <dsp:nvSpPr>
        <dsp:cNvPr id="0" name=""/>
        <dsp:cNvSpPr/>
      </dsp:nvSpPr>
      <dsp:spPr>
        <a:xfrm>
          <a:off x="1125266" y="3594956"/>
          <a:ext cx="5080643" cy="974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162" tIns="103162" rIns="103162" bIns="103162" numCol="1" spcCol="1270" anchor="ctr" anchorCtr="0">
          <a:noAutofit/>
        </a:bodyPr>
        <a:lstStyle/>
        <a:p>
          <a:pPr marL="0" lvl="0" indent="0" algn="l" defTabSz="622300">
            <a:lnSpc>
              <a:spcPct val="90000"/>
            </a:lnSpc>
            <a:spcBef>
              <a:spcPct val="0"/>
            </a:spcBef>
            <a:spcAft>
              <a:spcPct val="35000"/>
            </a:spcAft>
            <a:buNone/>
          </a:pPr>
          <a:r>
            <a:rPr lang="en-US" sz="1400" b="1" u="sng" kern="1200"/>
            <a:t>Dependent Variable</a:t>
          </a:r>
          <a:r>
            <a:rPr lang="en-US" sz="1400" kern="1200"/>
            <a:t>- variable that represents a quantity whose value depends on manipulations.</a:t>
          </a:r>
        </a:p>
      </dsp:txBody>
      <dsp:txXfrm>
        <a:off x="1125266" y="3594956"/>
        <a:ext cx="5080643" cy="97475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8C0FFB-4B74-4B29-81CC-26B80362ECA4}">
      <dsp:nvSpPr>
        <dsp:cNvPr id="0" name=""/>
        <dsp:cNvSpPr/>
      </dsp:nvSpPr>
      <dsp:spPr>
        <a:xfrm>
          <a:off x="0" y="558"/>
          <a:ext cx="6496050" cy="0"/>
        </a:xfrm>
        <a:prstGeom prst="line">
          <a:avLst/>
        </a:prstGeom>
        <a:gradFill rotWithShape="0">
          <a:gsLst>
            <a:gs pos="0">
              <a:schemeClr val="accent4">
                <a:hueOff val="0"/>
                <a:satOff val="0"/>
                <a:lumOff val="0"/>
                <a:alphaOff val="0"/>
                <a:tint val="98000"/>
                <a:lumMod val="114000"/>
              </a:schemeClr>
            </a:gs>
            <a:gs pos="100000">
              <a:schemeClr val="accent4">
                <a:hueOff val="0"/>
                <a:satOff val="0"/>
                <a:lumOff val="0"/>
                <a:alphaOff val="0"/>
                <a:shade val="90000"/>
                <a:lumMod val="84000"/>
              </a:schemeClr>
            </a:gs>
          </a:gsLst>
          <a:lin ang="5400000" scaled="0"/>
        </a:gradFill>
        <a:ln w="9525" cap="rnd" cmpd="sng" algn="ctr">
          <a:solidFill>
            <a:schemeClr val="accent4">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D35CC9B9-02A2-4FD5-BA40-1746EA92CCC9}">
      <dsp:nvSpPr>
        <dsp:cNvPr id="0" name=""/>
        <dsp:cNvSpPr/>
      </dsp:nvSpPr>
      <dsp:spPr>
        <a:xfrm>
          <a:off x="0" y="558"/>
          <a:ext cx="6496050" cy="9141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Absenteeism influences both the nurses psychologically and professional well-being.</a:t>
          </a:r>
        </a:p>
      </dsp:txBody>
      <dsp:txXfrm>
        <a:off x="0" y="558"/>
        <a:ext cx="6496050" cy="914176"/>
      </dsp:txXfrm>
    </dsp:sp>
    <dsp:sp modelId="{39B8B657-A0E1-4662-A2CD-D6DEF85056ED}">
      <dsp:nvSpPr>
        <dsp:cNvPr id="0" name=""/>
        <dsp:cNvSpPr/>
      </dsp:nvSpPr>
      <dsp:spPr>
        <a:xfrm>
          <a:off x="0" y="914734"/>
          <a:ext cx="6496050" cy="0"/>
        </a:xfrm>
        <a:prstGeom prst="line">
          <a:avLst/>
        </a:prstGeom>
        <a:gradFill rotWithShape="0">
          <a:gsLst>
            <a:gs pos="0">
              <a:schemeClr val="accent4">
                <a:hueOff val="0"/>
                <a:satOff val="0"/>
                <a:lumOff val="0"/>
                <a:alphaOff val="0"/>
                <a:tint val="98000"/>
                <a:lumMod val="114000"/>
              </a:schemeClr>
            </a:gs>
            <a:gs pos="100000">
              <a:schemeClr val="accent4">
                <a:hueOff val="0"/>
                <a:satOff val="0"/>
                <a:lumOff val="0"/>
                <a:alphaOff val="0"/>
                <a:shade val="90000"/>
                <a:lumMod val="84000"/>
              </a:schemeClr>
            </a:gs>
          </a:gsLst>
          <a:lin ang="5400000" scaled="0"/>
        </a:gradFill>
        <a:ln w="9525" cap="rnd" cmpd="sng" algn="ctr">
          <a:solidFill>
            <a:schemeClr val="accent4">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894D5DE5-FBC3-40A8-970C-F22FA78FF84A}">
      <dsp:nvSpPr>
        <dsp:cNvPr id="0" name=""/>
        <dsp:cNvSpPr/>
      </dsp:nvSpPr>
      <dsp:spPr>
        <a:xfrm>
          <a:off x="0" y="914734"/>
          <a:ext cx="6496050" cy="9141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Psychological stress of nurses effect overall care given to patients.</a:t>
          </a:r>
        </a:p>
      </dsp:txBody>
      <dsp:txXfrm>
        <a:off x="0" y="914734"/>
        <a:ext cx="6496050" cy="914176"/>
      </dsp:txXfrm>
    </dsp:sp>
    <dsp:sp modelId="{21380D06-76D3-44A2-A0C0-5185ECA7CF19}">
      <dsp:nvSpPr>
        <dsp:cNvPr id="0" name=""/>
        <dsp:cNvSpPr/>
      </dsp:nvSpPr>
      <dsp:spPr>
        <a:xfrm>
          <a:off x="0" y="1828911"/>
          <a:ext cx="6496050" cy="0"/>
        </a:xfrm>
        <a:prstGeom prst="line">
          <a:avLst/>
        </a:prstGeom>
        <a:gradFill rotWithShape="0">
          <a:gsLst>
            <a:gs pos="0">
              <a:schemeClr val="accent4">
                <a:hueOff val="0"/>
                <a:satOff val="0"/>
                <a:lumOff val="0"/>
                <a:alphaOff val="0"/>
                <a:tint val="98000"/>
                <a:lumMod val="114000"/>
              </a:schemeClr>
            </a:gs>
            <a:gs pos="100000">
              <a:schemeClr val="accent4">
                <a:hueOff val="0"/>
                <a:satOff val="0"/>
                <a:lumOff val="0"/>
                <a:alphaOff val="0"/>
                <a:shade val="90000"/>
                <a:lumMod val="84000"/>
              </a:schemeClr>
            </a:gs>
          </a:gsLst>
          <a:lin ang="5400000" scaled="0"/>
        </a:gradFill>
        <a:ln w="9525" cap="rnd" cmpd="sng" algn="ctr">
          <a:solidFill>
            <a:schemeClr val="accent4">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5D97846C-558C-415B-B4ED-820195B239D7}">
      <dsp:nvSpPr>
        <dsp:cNvPr id="0" name=""/>
        <dsp:cNvSpPr/>
      </dsp:nvSpPr>
      <dsp:spPr>
        <a:xfrm>
          <a:off x="0" y="1828911"/>
          <a:ext cx="6496050" cy="9141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Low morale, increased workload and stress higher in nurses left on duty</a:t>
          </a:r>
        </a:p>
      </dsp:txBody>
      <dsp:txXfrm>
        <a:off x="0" y="1828911"/>
        <a:ext cx="6496050" cy="914176"/>
      </dsp:txXfrm>
    </dsp:sp>
    <dsp:sp modelId="{CB873A92-23E5-4C86-8DD1-F6AB04ED75BA}">
      <dsp:nvSpPr>
        <dsp:cNvPr id="0" name=""/>
        <dsp:cNvSpPr/>
      </dsp:nvSpPr>
      <dsp:spPr>
        <a:xfrm>
          <a:off x="0" y="2743088"/>
          <a:ext cx="6496050" cy="0"/>
        </a:xfrm>
        <a:prstGeom prst="line">
          <a:avLst/>
        </a:prstGeom>
        <a:gradFill rotWithShape="0">
          <a:gsLst>
            <a:gs pos="0">
              <a:schemeClr val="accent4">
                <a:hueOff val="0"/>
                <a:satOff val="0"/>
                <a:lumOff val="0"/>
                <a:alphaOff val="0"/>
                <a:tint val="98000"/>
                <a:lumMod val="114000"/>
              </a:schemeClr>
            </a:gs>
            <a:gs pos="100000">
              <a:schemeClr val="accent4">
                <a:hueOff val="0"/>
                <a:satOff val="0"/>
                <a:lumOff val="0"/>
                <a:alphaOff val="0"/>
                <a:shade val="90000"/>
                <a:lumMod val="84000"/>
              </a:schemeClr>
            </a:gs>
          </a:gsLst>
          <a:lin ang="5400000" scaled="0"/>
        </a:gradFill>
        <a:ln w="9525" cap="rnd" cmpd="sng" algn="ctr">
          <a:solidFill>
            <a:schemeClr val="accent4">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2F4A1D45-288D-44D3-84B0-C40E9259F808}">
      <dsp:nvSpPr>
        <dsp:cNvPr id="0" name=""/>
        <dsp:cNvSpPr/>
      </dsp:nvSpPr>
      <dsp:spPr>
        <a:xfrm>
          <a:off x="0" y="2743088"/>
          <a:ext cx="6496050" cy="9141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Jeopardizes professional credibility of facilty </a:t>
          </a:r>
        </a:p>
      </dsp:txBody>
      <dsp:txXfrm>
        <a:off x="0" y="2743088"/>
        <a:ext cx="6496050" cy="914176"/>
      </dsp:txXfrm>
    </dsp:sp>
    <dsp:sp modelId="{73781A74-6EFB-44E1-81A9-934D0BBBA378}">
      <dsp:nvSpPr>
        <dsp:cNvPr id="0" name=""/>
        <dsp:cNvSpPr/>
      </dsp:nvSpPr>
      <dsp:spPr>
        <a:xfrm>
          <a:off x="0" y="3657265"/>
          <a:ext cx="6496050" cy="0"/>
        </a:xfrm>
        <a:prstGeom prst="line">
          <a:avLst/>
        </a:prstGeom>
        <a:gradFill rotWithShape="0">
          <a:gsLst>
            <a:gs pos="0">
              <a:schemeClr val="accent4">
                <a:hueOff val="0"/>
                <a:satOff val="0"/>
                <a:lumOff val="0"/>
                <a:alphaOff val="0"/>
                <a:tint val="98000"/>
                <a:lumMod val="114000"/>
              </a:schemeClr>
            </a:gs>
            <a:gs pos="100000">
              <a:schemeClr val="accent4">
                <a:hueOff val="0"/>
                <a:satOff val="0"/>
                <a:lumOff val="0"/>
                <a:alphaOff val="0"/>
                <a:shade val="90000"/>
                <a:lumMod val="84000"/>
              </a:schemeClr>
            </a:gs>
          </a:gsLst>
          <a:lin ang="5400000" scaled="0"/>
        </a:gradFill>
        <a:ln w="9525" cap="rnd" cmpd="sng" algn="ctr">
          <a:solidFill>
            <a:schemeClr val="accent4">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80389436-DA29-4FBB-A8F3-971F17C1C95D}">
      <dsp:nvSpPr>
        <dsp:cNvPr id="0" name=""/>
        <dsp:cNvSpPr/>
      </dsp:nvSpPr>
      <dsp:spPr>
        <a:xfrm>
          <a:off x="0" y="3657265"/>
          <a:ext cx="6496050" cy="9141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jeopardizes patient health and safety</a:t>
          </a:r>
        </a:p>
      </dsp:txBody>
      <dsp:txXfrm>
        <a:off x="0" y="3657265"/>
        <a:ext cx="6496050" cy="91417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CC8CA3-2A5B-4143-A622-04512A334994}">
      <dsp:nvSpPr>
        <dsp:cNvPr id="0" name=""/>
        <dsp:cNvSpPr/>
      </dsp:nvSpPr>
      <dsp:spPr>
        <a:xfrm>
          <a:off x="695892" y="1151"/>
          <a:ext cx="1051892" cy="105189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50AAA3-C8A0-4F7F-A013-9D4FF0D571DB}">
      <dsp:nvSpPr>
        <dsp:cNvPr id="0" name=""/>
        <dsp:cNvSpPr/>
      </dsp:nvSpPr>
      <dsp:spPr>
        <a:xfrm>
          <a:off x="920066" y="225325"/>
          <a:ext cx="603544" cy="60354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D3A5382-F2C2-4F4D-8C18-2E9206B38D9A}">
      <dsp:nvSpPr>
        <dsp:cNvPr id="0" name=""/>
        <dsp:cNvSpPr/>
      </dsp:nvSpPr>
      <dsp:spPr>
        <a:xfrm>
          <a:off x="359631" y="1380682"/>
          <a:ext cx="1724414" cy="689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b="0" i="0" kern="1200"/>
            <a:t>Creates unhealthy work environment for nurses</a:t>
          </a:r>
          <a:endParaRPr lang="en-US" sz="1200" kern="1200"/>
        </a:p>
      </dsp:txBody>
      <dsp:txXfrm>
        <a:off x="359631" y="1380682"/>
        <a:ext cx="1724414" cy="689765"/>
      </dsp:txXfrm>
    </dsp:sp>
    <dsp:sp modelId="{F82B11FC-D566-4F20-BF68-FF04A821C037}">
      <dsp:nvSpPr>
        <dsp:cNvPr id="0" name=""/>
        <dsp:cNvSpPr/>
      </dsp:nvSpPr>
      <dsp:spPr>
        <a:xfrm>
          <a:off x="2722078" y="1151"/>
          <a:ext cx="1051892" cy="105189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023C8C-BBF9-462F-ABF6-A8C2BBF1D09C}">
      <dsp:nvSpPr>
        <dsp:cNvPr id="0" name=""/>
        <dsp:cNvSpPr/>
      </dsp:nvSpPr>
      <dsp:spPr>
        <a:xfrm>
          <a:off x="2946252" y="225325"/>
          <a:ext cx="603544" cy="60354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8B30057-2891-4D7B-8FA4-CC6F651654C8}">
      <dsp:nvSpPr>
        <dsp:cNvPr id="0" name=""/>
        <dsp:cNvSpPr/>
      </dsp:nvSpPr>
      <dsp:spPr>
        <a:xfrm>
          <a:off x="2385817" y="1380682"/>
          <a:ext cx="1724414" cy="689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b="0" i="0" kern="1200"/>
            <a:t>Healthcare companies are investing billions to prevent absenteeism</a:t>
          </a:r>
          <a:endParaRPr lang="en-US" sz="1200" kern="1200"/>
        </a:p>
      </dsp:txBody>
      <dsp:txXfrm>
        <a:off x="2385817" y="1380682"/>
        <a:ext cx="1724414" cy="689765"/>
      </dsp:txXfrm>
    </dsp:sp>
    <dsp:sp modelId="{8B669945-AB49-4E25-A071-B38E8927AC2C}">
      <dsp:nvSpPr>
        <dsp:cNvPr id="0" name=""/>
        <dsp:cNvSpPr/>
      </dsp:nvSpPr>
      <dsp:spPr>
        <a:xfrm>
          <a:off x="4748265" y="1151"/>
          <a:ext cx="1051892" cy="105189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715CA8-75A1-4E09-8945-5F06F68C3EF6}">
      <dsp:nvSpPr>
        <dsp:cNvPr id="0" name=""/>
        <dsp:cNvSpPr/>
      </dsp:nvSpPr>
      <dsp:spPr>
        <a:xfrm>
          <a:off x="4972439" y="225325"/>
          <a:ext cx="603544" cy="60354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4059B36-3213-4580-93B4-7B11429004C4}">
      <dsp:nvSpPr>
        <dsp:cNvPr id="0" name=""/>
        <dsp:cNvSpPr/>
      </dsp:nvSpPr>
      <dsp:spPr>
        <a:xfrm>
          <a:off x="4412004" y="1380682"/>
          <a:ext cx="1724414" cy="689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b="0" i="0" kern="1200"/>
            <a:t>Poor patient care </a:t>
          </a:r>
          <a:endParaRPr lang="en-US" sz="1200" kern="1200"/>
        </a:p>
      </dsp:txBody>
      <dsp:txXfrm>
        <a:off x="4412004" y="1380682"/>
        <a:ext cx="1724414" cy="689765"/>
      </dsp:txXfrm>
    </dsp:sp>
    <dsp:sp modelId="{3FC0CB4B-8DE3-4F96-B8C4-56A5CE8B2C52}">
      <dsp:nvSpPr>
        <dsp:cNvPr id="0" name=""/>
        <dsp:cNvSpPr/>
      </dsp:nvSpPr>
      <dsp:spPr>
        <a:xfrm>
          <a:off x="1708985" y="2501551"/>
          <a:ext cx="1051892" cy="1051892"/>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11FBBB-9E64-452C-8CD4-A112BC2394E8}">
      <dsp:nvSpPr>
        <dsp:cNvPr id="0" name=""/>
        <dsp:cNvSpPr/>
      </dsp:nvSpPr>
      <dsp:spPr>
        <a:xfrm>
          <a:off x="1933159" y="2725725"/>
          <a:ext cx="603544" cy="60354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369E1EB-49F4-4726-870A-C7FAE20607D0}">
      <dsp:nvSpPr>
        <dsp:cNvPr id="0" name=""/>
        <dsp:cNvSpPr/>
      </dsp:nvSpPr>
      <dsp:spPr>
        <a:xfrm>
          <a:off x="1372724" y="3881083"/>
          <a:ext cx="1724414" cy="689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b="0" i="0" kern="1200"/>
            <a:t>Poor patient satisfaction</a:t>
          </a:r>
          <a:endParaRPr lang="en-US" sz="1200" kern="1200"/>
        </a:p>
      </dsp:txBody>
      <dsp:txXfrm>
        <a:off x="1372724" y="3881083"/>
        <a:ext cx="1724414" cy="689765"/>
      </dsp:txXfrm>
    </dsp:sp>
    <dsp:sp modelId="{B3D97863-9FE8-4939-932E-8D7C73819CDC}">
      <dsp:nvSpPr>
        <dsp:cNvPr id="0" name=""/>
        <dsp:cNvSpPr/>
      </dsp:nvSpPr>
      <dsp:spPr>
        <a:xfrm>
          <a:off x="3735171" y="2501551"/>
          <a:ext cx="1051892" cy="1051892"/>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E19263-353E-433A-8453-433C20AA8E3D}">
      <dsp:nvSpPr>
        <dsp:cNvPr id="0" name=""/>
        <dsp:cNvSpPr/>
      </dsp:nvSpPr>
      <dsp:spPr>
        <a:xfrm>
          <a:off x="3959345" y="2725725"/>
          <a:ext cx="603544" cy="60354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5690621-F77A-4BCC-84CA-10BEC138EF69}">
      <dsp:nvSpPr>
        <dsp:cNvPr id="0" name=""/>
        <dsp:cNvSpPr/>
      </dsp:nvSpPr>
      <dsp:spPr>
        <a:xfrm>
          <a:off x="3398911" y="3881083"/>
          <a:ext cx="1724414" cy="689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b="0" i="0" kern="1200"/>
            <a:t>Increased loss of revenue for  healthcare facilities</a:t>
          </a:r>
          <a:endParaRPr lang="en-US" sz="1200" kern="1200"/>
        </a:p>
      </dsp:txBody>
      <dsp:txXfrm>
        <a:off x="3398911" y="3881083"/>
        <a:ext cx="1724414" cy="68976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B5D33C-0EAA-4235-B0A4-DDBF54A4C877}">
      <dsp:nvSpPr>
        <dsp:cNvPr id="0" name=""/>
        <dsp:cNvSpPr/>
      </dsp:nvSpPr>
      <dsp:spPr>
        <a:xfrm>
          <a:off x="0" y="17233"/>
          <a:ext cx="5614987" cy="146049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62C310-E1F5-4E76-A276-E8CFDB34E7CE}">
      <dsp:nvSpPr>
        <dsp:cNvPr id="0" name=""/>
        <dsp:cNvSpPr/>
      </dsp:nvSpPr>
      <dsp:spPr>
        <a:xfrm>
          <a:off x="441798" y="345844"/>
          <a:ext cx="803270" cy="8032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CE703D0-E078-4B3B-9C43-30BF91BA1C7D}">
      <dsp:nvSpPr>
        <dsp:cNvPr id="0" name=""/>
        <dsp:cNvSpPr/>
      </dsp:nvSpPr>
      <dsp:spPr>
        <a:xfrm>
          <a:off x="1686867" y="17233"/>
          <a:ext cx="3525306" cy="2190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1853" tIns="231853" rIns="231853" bIns="231853" numCol="1" spcCol="1270" anchor="ctr" anchorCtr="0">
          <a:noAutofit/>
        </a:bodyPr>
        <a:lstStyle/>
        <a:p>
          <a:pPr marL="0" lvl="0" indent="0" algn="l" defTabSz="622300">
            <a:lnSpc>
              <a:spcPct val="100000"/>
            </a:lnSpc>
            <a:spcBef>
              <a:spcPct val="0"/>
            </a:spcBef>
            <a:spcAft>
              <a:spcPct val="35000"/>
            </a:spcAft>
            <a:buNone/>
          </a:pPr>
          <a:r>
            <a:rPr lang="en-US" sz="1400" kern="1200"/>
            <a:t>Which variable is the dependent variable?  The dependent variable would be the number of days missed. The independent variable would be the distance from work. A possible hypothesis is that the further an employee lives from work the more days they are absent from work.</a:t>
          </a:r>
        </a:p>
      </dsp:txBody>
      <dsp:txXfrm>
        <a:off x="1686867" y="17233"/>
        <a:ext cx="3525306" cy="2190736"/>
      </dsp:txXfrm>
    </dsp:sp>
    <dsp:sp modelId="{A87AF89A-9178-49E2-9643-42B5A39A8501}">
      <dsp:nvSpPr>
        <dsp:cNvPr id="0" name=""/>
        <dsp:cNvSpPr/>
      </dsp:nvSpPr>
      <dsp:spPr>
        <a:xfrm>
          <a:off x="0" y="2565642"/>
          <a:ext cx="5614987" cy="146049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9C5643-319F-45CE-B992-7BFBA2B461A9}">
      <dsp:nvSpPr>
        <dsp:cNvPr id="0" name=""/>
        <dsp:cNvSpPr/>
      </dsp:nvSpPr>
      <dsp:spPr>
        <a:xfrm>
          <a:off x="441798" y="2894252"/>
          <a:ext cx="803270" cy="80327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A67300F-49E0-4F08-83B9-8A9F0E1ADFE1}">
      <dsp:nvSpPr>
        <dsp:cNvPr id="0" name=""/>
        <dsp:cNvSpPr/>
      </dsp:nvSpPr>
      <dsp:spPr>
        <a:xfrm>
          <a:off x="1686867" y="2565642"/>
          <a:ext cx="3525306" cy="2190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1853" tIns="231853" rIns="231853" bIns="231853" numCol="1" spcCol="1270" anchor="ctr" anchorCtr="0">
          <a:noAutofit/>
        </a:bodyPr>
        <a:lstStyle/>
        <a:p>
          <a:pPr marL="0" lvl="0" indent="0" algn="l" defTabSz="622300">
            <a:lnSpc>
              <a:spcPct val="100000"/>
            </a:lnSpc>
            <a:spcBef>
              <a:spcPct val="0"/>
            </a:spcBef>
            <a:spcAft>
              <a:spcPct val="35000"/>
            </a:spcAft>
            <a:buNone/>
          </a:pPr>
          <a:r>
            <a:rPr lang="en-US" sz="1400" kern="1200"/>
            <a:t>Find the: Mean, median, mode and Standrd deviation</a:t>
          </a:r>
        </a:p>
      </dsp:txBody>
      <dsp:txXfrm>
        <a:off x="1686867" y="2565642"/>
        <a:ext cx="3525306" cy="219073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D39E9F-C91A-4262-A593-53AF1D5862FF}">
      <dsp:nvSpPr>
        <dsp:cNvPr id="0" name=""/>
        <dsp:cNvSpPr/>
      </dsp:nvSpPr>
      <dsp:spPr>
        <a:xfrm>
          <a:off x="0" y="1897"/>
          <a:ext cx="6496050" cy="961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A49A057-0E63-4A4B-B544-663BB9167E9A}">
      <dsp:nvSpPr>
        <dsp:cNvPr id="0" name=""/>
        <dsp:cNvSpPr/>
      </dsp:nvSpPr>
      <dsp:spPr>
        <a:xfrm>
          <a:off x="290922" y="218286"/>
          <a:ext cx="528950" cy="5289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A07268A-3E6C-4953-888C-9DC6DA38E429}">
      <dsp:nvSpPr>
        <dsp:cNvPr id="0" name=""/>
        <dsp:cNvSpPr/>
      </dsp:nvSpPr>
      <dsp:spPr>
        <a:xfrm>
          <a:off x="1110795" y="1897"/>
          <a:ext cx="5385254" cy="961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783" tIns="101783" rIns="101783" bIns="101783" numCol="1" spcCol="1270" anchor="ctr" anchorCtr="0">
          <a:noAutofit/>
        </a:bodyPr>
        <a:lstStyle/>
        <a:p>
          <a:pPr marL="0" lvl="0" indent="0" algn="l" defTabSz="977900">
            <a:lnSpc>
              <a:spcPct val="90000"/>
            </a:lnSpc>
            <a:spcBef>
              <a:spcPct val="0"/>
            </a:spcBef>
            <a:spcAft>
              <a:spcPct val="35000"/>
            </a:spcAft>
            <a:buNone/>
          </a:pPr>
          <a:r>
            <a:rPr lang="en-US" sz="2200" kern="1200"/>
            <a:t>Mean = 9</a:t>
          </a:r>
        </a:p>
      </dsp:txBody>
      <dsp:txXfrm>
        <a:off x="1110795" y="1897"/>
        <a:ext cx="5385254" cy="961727"/>
      </dsp:txXfrm>
    </dsp:sp>
    <dsp:sp modelId="{33F0EC93-B1B9-4C8A-8D8F-E6468F4CD2DD}">
      <dsp:nvSpPr>
        <dsp:cNvPr id="0" name=""/>
        <dsp:cNvSpPr/>
      </dsp:nvSpPr>
      <dsp:spPr>
        <a:xfrm>
          <a:off x="0" y="1204056"/>
          <a:ext cx="6496050" cy="961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A390F7-921C-4754-935B-1F368C91A139}">
      <dsp:nvSpPr>
        <dsp:cNvPr id="0" name=""/>
        <dsp:cNvSpPr/>
      </dsp:nvSpPr>
      <dsp:spPr>
        <a:xfrm>
          <a:off x="290922" y="1420445"/>
          <a:ext cx="528950" cy="5289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2F52ECE-36A9-441A-826F-77C7E3C39442}">
      <dsp:nvSpPr>
        <dsp:cNvPr id="0" name=""/>
        <dsp:cNvSpPr/>
      </dsp:nvSpPr>
      <dsp:spPr>
        <a:xfrm>
          <a:off x="1110795" y="1204056"/>
          <a:ext cx="5385254" cy="961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783" tIns="101783" rIns="101783" bIns="101783" numCol="1" spcCol="1270" anchor="ctr" anchorCtr="0">
          <a:noAutofit/>
        </a:bodyPr>
        <a:lstStyle/>
        <a:p>
          <a:pPr marL="0" lvl="0" indent="0" algn="l" defTabSz="977900">
            <a:lnSpc>
              <a:spcPct val="90000"/>
            </a:lnSpc>
            <a:spcBef>
              <a:spcPct val="0"/>
            </a:spcBef>
            <a:spcAft>
              <a:spcPct val="35000"/>
            </a:spcAft>
            <a:buNone/>
          </a:pPr>
          <a:r>
            <a:rPr lang="en-US" sz="2200" kern="1200"/>
            <a:t>Median = 9</a:t>
          </a:r>
        </a:p>
      </dsp:txBody>
      <dsp:txXfrm>
        <a:off x="1110795" y="1204056"/>
        <a:ext cx="5385254" cy="961727"/>
      </dsp:txXfrm>
    </dsp:sp>
    <dsp:sp modelId="{F161DB2D-3746-4376-8E42-C582A5FB15B4}">
      <dsp:nvSpPr>
        <dsp:cNvPr id="0" name=""/>
        <dsp:cNvSpPr/>
      </dsp:nvSpPr>
      <dsp:spPr>
        <a:xfrm>
          <a:off x="0" y="2406215"/>
          <a:ext cx="6496050" cy="961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D59C2A-7C53-447B-8F1A-9173A9270BA0}">
      <dsp:nvSpPr>
        <dsp:cNvPr id="0" name=""/>
        <dsp:cNvSpPr/>
      </dsp:nvSpPr>
      <dsp:spPr>
        <a:xfrm>
          <a:off x="290922" y="2622604"/>
          <a:ext cx="528950" cy="5289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874B2CA-67F1-4166-9F3B-5EEC2DE3AC7A}">
      <dsp:nvSpPr>
        <dsp:cNvPr id="0" name=""/>
        <dsp:cNvSpPr/>
      </dsp:nvSpPr>
      <dsp:spPr>
        <a:xfrm>
          <a:off x="1110795" y="2406215"/>
          <a:ext cx="5385254" cy="961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783" tIns="101783" rIns="101783" bIns="101783" numCol="1" spcCol="1270" anchor="ctr" anchorCtr="0">
          <a:noAutofit/>
        </a:bodyPr>
        <a:lstStyle/>
        <a:p>
          <a:pPr marL="0" lvl="0" indent="0" algn="l" defTabSz="977900">
            <a:lnSpc>
              <a:spcPct val="90000"/>
            </a:lnSpc>
            <a:spcBef>
              <a:spcPct val="0"/>
            </a:spcBef>
            <a:spcAft>
              <a:spcPct val="35000"/>
            </a:spcAft>
            <a:buNone/>
          </a:pPr>
          <a:r>
            <a:rPr lang="en-US" sz="2200" kern="1200"/>
            <a:t>Mode = 14</a:t>
          </a:r>
        </a:p>
      </dsp:txBody>
      <dsp:txXfrm>
        <a:off x="1110795" y="2406215"/>
        <a:ext cx="5385254" cy="961727"/>
      </dsp:txXfrm>
    </dsp:sp>
    <dsp:sp modelId="{C0FD495C-5E6A-4F87-B6BC-F7326E4AA5D9}">
      <dsp:nvSpPr>
        <dsp:cNvPr id="0" name=""/>
        <dsp:cNvSpPr/>
      </dsp:nvSpPr>
      <dsp:spPr>
        <a:xfrm>
          <a:off x="0" y="3608375"/>
          <a:ext cx="6496050" cy="961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3A7D9F-F9F0-4C74-AAFC-1D75A723415A}">
      <dsp:nvSpPr>
        <dsp:cNvPr id="0" name=""/>
        <dsp:cNvSpPr/>
      </dsp:nvSpPr>
      <dsp:spPr>
        <a:xfrm>
          <a:off x="290922" y="3824763"/>
          <a:ext cx="528950" cy="52895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7ECCD36-480C-4863-AF9F-2442B97439DA}">
      <dsp:nvSpPr>
        <dsp:cNvPr id="0" name=""/>
        <dsp:cNvSpPr/>
      </dsp:nvSpPr>
      <dsp:spPr>
        <a:xfrm>
          <a:off x="1110795" y="3608375"/>
          <a:ext cx="5385254" cy="961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783" tIns="101783" rIns="101783" bIns="101783" numCol="1" spcCol="1270" anchor="ctr" anchorCtr="0">
          <a:noAutofit/>
        </a:bodyPr>
        <a:lstStyle/>
        <a:p>
          <a:pPr marL="0" lvl="0" indent="0" algn="l" defTabSz="977900">
            <a:lnSpc>
              <a:spcPct val="90000"/>
            </a:lnSpc>
            <a:spcBef>
              <a:spcPct val="0"/>
            </a:spcBef>
            <a:spcAft>
              <a:spcPct val="35000"/>
            </a:spcAft>
            <a:buNone/>
          </a:pPr>
          <a:r>
            <a:rPr lang="en-US" sz="2200" kern="1200"/>
            <a:t>Standard Deviation = 5.237</a:t>
          </a:r>
        </a:p>
      </dsp:txBody>
      <dsp:txXfrm>
        <a:off x="1110795" y="3608375"/>
        <a:ext cx="5385254" cy="96172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593499-7CDE-42C0-9D52-5373BF8B062F}">
      <dsp:nvSpPr>
        <dsp:cNvPr id="0" name=""/>
        <dsp:cNvSpPr/>
      </dsp:nvSpPr>
      <dsp:spPr>
        <a:xfrm>
          <a:off x="685" y="649258"/>
          <a:ext cx="2673150" cy="1603890"/>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4) the scatter plot indicates that those living further from work are less likely to miss work</a:t>
          </a:r>
        </a:p>
      </dsp:txBody>
      <dsp:txXfrm>
        <a:off x="685" y="649258"/>
        <a:ext cx="2673150" cy="1603890"/>
      </dsp:txXfrm>
    </dsp:sp>
    <dsp:sp modelId="{E24399D9-F425-458C-A682-D8A8EB32D16B}">
      <dsp:nvSpPr>
        <dsp:cNvPr id="0" name=""/>
        <dsp:cNvSpPr/>
      </dsp:nvSpPr>
      <dsp:spPr>
        <a:xfrm>
          <a:off x="2941151" y="649258"/>
          <a:ext cx="2673150" cy="1603890"/>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5) the correlation coefficient is  -0.3442 ± 0.07761 it indicates that there is a positive correlation. </a:t>
          </a:r>
        </a:p>
      </dsp:txBody>
      <dsp:txXfrm>
        <a:off x="2941151" y="649258"/>
        <a:ext cx="2673150" cy="1603890"/>
      </dsp:txXfrm>
    </dsp:sp>
    <dsp:sp modelId="{E9447A97-122F-4B79-998A-2FAD259780CD}">
      <dsp:nvSpPr>
        <dsp:cNvPr id="0" name=""/>
        <dsp:cNvSpPr/>
      </dsp:nvSpPr>
      <dsp:spPr>
        <a:xfrm>
          <a:off x="685" y="2520464"/>
          <a:ext cx="2673150" cy="1603890"/>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6)  the regression equation for the data = -0.3442*X + 8.098</a:t>
          </a:r>
        </a:p>
      </dsp:txBody>
      <dsp:txXfrm>
        <a:off x="685" y="2520464"/>
        <a:ext cx="2673150" cy="1603890"/>
      </dsp:txXfrm>
    </dsp:sp>
    <dsp:sp modelId="{AB022238-B4B3-4ACC-A774-F2B58BABE258}">
      <dsp:nvSpPr>
        <dsp:cNvPr id="0" name=""/>
        <dsp:cNvSpPr/>
      </dsp:nvSpPr>
      <dsp:spPr>
        <a:xfrm>
          <a:off x="2941151" y="2520464"/>
          <a:ext cx="2673150" cy="1603890"/>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7) the y-intercept for the regression equation = 8.098 ± 0.8088</a:t>
          </a:r>
        </a:p>
      </dsp:txBody>
      <dsp:txXfrm>
        <a:off x="2941151" y="2520464"/>
        <a:ext cx="2673150" cy="160389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72FDDB-73C9-47C4-B49D-88B85748C58C}">
      <dsp:nvSpPr>
        <dsp:cNvPr id="0" name=""/>
        <dsp:cNvSpPr/>
      </dsp:nvSpPr>
      <dsp:spPr>
        <a:xfrm>
          <a:off x="0" y="2881128"/>
          <a:ext cx="5614987" cy="1890332"/>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a:t>9) the data shows that contrary to my hypothesis that those living further from work are more likely to miss more days the exact opposite is true. Those living further from work missed less days than those living closer.  </a:t>
          </a:r>
        </a:p>
      </dsp:txBody>
      <dsp:txXfrm>
        <a:off x="0" y="2881128"/>
        <a:ext cx="5614987" cy="1890332"/>
      </dsp:txXfrm>
    </dsp:sp>
    <dsp:sp modelId="{B81554B0-98AC-482B-A311-D38E6DDC1877}">
      <dsp:nvSpPr>
        <dsp:cNvPr id="0" name=""/>
        <dsp:cNvSpPr/>
      </dsp:nvSpPr>
      <dsp:spPr>
        <a:xfrm rot="10800000">
          <a:off x="0" y="2152"/>
          <a:ext cx="5614987" cy="2907330"/>
        </a:xfrm>
        <a:prstGeom prst="upArrowCallout">
          <a:avLst/>
        </a:prstGeom>
        <a:solidFill>
          <a:schemeClr val="accent5">
            <a:hueOff val="6237238"/>
            <a:satOff val="-4013"/>
            <a:lumOff val="274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en-US" sz="1900" kern="1200" dirty="0"/>
            <a:t>8) the slope of the regression equation =</a:t>
          </a:r>
          <a:r>
            <a:rPr lang="en-US" sz="1900" kern="1200" dirty="0">
              <a:latin typeface="Century Gothic" panose="020B0502020202020204"/>
            </a:rPr>
            <a:t> 0.7109</a:t>
          </a:r>
          <a:r>
            <a:rPr lang="en-US" sz="1900" kern="1200" dirty="0"/>
            <a:t> </a:t>
          </a:r>
          <a:r>
            <a:rPr lang="en-US" sz="1900" kern="1200" dirty="0">
              <a:latin typeface="Century Gothic" panose="020B0502020202020204"/>
            </a:rPr>
            <a:t>which is about 71% and shows that that amount of data lie between that point</a:t>
          </a:r>
          <a:r>
            <a:rPr lang="en-US" sz="1900" kern="1200" dirty="0"/>
            <a:t>.</a:t>
          </a:r>
        </a:p>
      </dsp:txBody>
      <dsp:txXfrm rot="10800000">
        <a:off x="0" y="2152"/>
        <a:ext cx="5614987" cy="1889096"/>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5F58A1-4858-492D-9551-8765AB67D4A8}" type="datetimeFigureOut">
              <a:rPr lang="en-US" smtClean="0"/>
              <a:t>3/25/2021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265A04-F17C-4149-BC46-0EB40C08E3BC}" type="slidenum">
              <a:rPr lang="en-US" smtClean="0"/>
              <a:t>‹#›</a:t>
            </a:fld>
            <a:endParaRPr lang="en-US"/>
          </a:p>
        </p:txBody>
      </p:sp>
    </p:spTree>
    <p:extLst>
      <p:ext uri="{BB962C8B-B14F-4D97-AF65-F5344CB8AC3E}">
        <p14:creationId xmlns:p14="http://schemas.microsoft.com/office/powerpoint/2010/main" val="621156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AAD347D-5ACD-4C99-B74B-A9C85AD731AF}" type="datetimeFigureOut">
              <a:rPr lang="en-US" dirty="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2302909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p>
            <a:fld id="{4509A250-FF31-4206-8172-F9D3106AACB1}" type="datetimeFigureOut">
              <a:rPr lang="en-US" dirty="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2991311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279285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796027F-7875-4030-9381-8BD8C4F21935}" type="datetimeFigureOut">
              <a:rPr lang="en-US" dirty="0"/>
              <a:t>3/25/2021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493167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796027F-7875-4030-9381-8BD8C4F21935}" type="datetimeFigureOut">
              <a:rPr lang="en-US" dirty="0"/>
              <a:t>3/25/2021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982373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Date Placeholder 2"/>
          <p:cNvSpPr>
            <a:spLocks noGrp="1"/>
          </p:cNvSpPr>
          <p:nvPr>
            <p:ph type="dt" sz="half" idx="10"/>
          </p:nvPr>
        </p:nvSpPr>
        <p:spPr/>
        <p:txBody>
          <a:bodyPr/>
          <a:lstStyle/>
          <a:p>
            <a:fld id="{4509A250-FF31-4206-8172-F9D3106AACB1}" type="datetimeFigureOut">
              <a:rPr lang="en-US" dirty="0"/>
              <a:t>3/25/2021</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3549776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3/25/2021</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724839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3/25/2021</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2406011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3/25/2021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891660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3/25/2021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2880925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9260937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Tree>
    <p:extLst>
      <p:ext uri="{BB962C8B-B14F-4D97-AF65-F5344CB8AC3E}">
        <p14:creationId xmlns:p14="http://schemas.microsoft.com/office/powerpoint/2010/main" val="3573269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51643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3/25/2021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23636502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3/25/2021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39446991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09A250-FF31-4206-8172-F9D3106AACB1}" type="datetimeFigureOut">
              <a:rPr lang="en-US" dirty="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0266736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09A250-FF31-4206-8172-F9D3106AACB1}" type="datetimeFigureOut">
              <a:rPr lang="en-US" dirty="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3900653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3/25/2021</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a:p>
        </p:txBody>
      </p:sp>
    </p:spTree>
    <p:extLst>
      <p:ext uri="{BB962C8B-B14F-4D97-AF65-F5344CB8AC3E}">
        <p14:creationId xmlns:p14="http://schemas.microsoft.com/office/powerpoint/2010/main" val="1616521219"/>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28D0172-F2E0-4763-9C35-F022664959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
            <a:ext cx="12191695" cy="47307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6">
            <a:extLst>
              <a:ext uri="{FF2B5EF4-FFF2-40B4-BE49-F238E27FC236}">
                <a16:creationId xmlns:a16="http://schemas.microsoft.com/office/drawing/2014/main" id="{9F2851FB-E841-4509-8A6D-A416376EA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3753695"/>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1">
              <a:alpha val="20000"/>
            </a:schemeClr>
          </a:solidFill>
          <a:ln>
            <a:noFill/>
          </a:ln>
        </p:spPr>
        <p:txBody>
          <a:bodyPr rtlCol="0" anchor="ctr"/>
          <a:lstStyle/>
          <a:p>
            <a:pPr algn="ctr"/>
            <a:endParaRPr lang="en-US">
              <a:solidFill>
                <a:schemeClr val="tx1"/>
              </a:solidFill>
            </a:endParaRPr>
          </a:p>
        </p:txBody>
      </p:sp>
      <p:sp>
        <p:nvSpPr>
          <p:cNvPr id="13" name="Freeform: Shape 12">
            <a:extLst>
              <a:ext uri="{FF2B5EF4-FFF2-40B4-BE49-F238E27FC236}">
                <a16:creationId xmlns:a16="http://schemas.microsoft.com/office/drawing/2014/main" id="{DF6FB2B2-CE21-407F-B22E-302DADC2C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12192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solidFill>
            <a:schemeClr val="tx2"/>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298868-BB64-4B01-99EE-808D663D25E1}"/>
              </a:ext>
            </a:extLst>
          </p:cNvPr>
          <p:cNvSpPr>
            <a:spLocks noGrp="1"/>
          </p:cNvSpPr>
          <p:nvPr>
            <p:ph type="ctrTitle"/>
          </p:nvPr>
        </p:nvSpPr>
        <p:spPr>
          <a:xfrm>
            <a:off x="965505" y="623571"/>
            <a:ext cx="10260990" cy="3523885"/>
          </a:xfrm>
        </p:spPr>
        <p:txBody>
          <a:bodyPr>
            <a:normAutofit/>
          </a:bodyPr>
          <a:lstStyle/>
          <a:p>
            <a:pPr algn="ctr"/>
            <a:r>
              <a:rPr lang="en-US" sz="8000">
                <a:latin typeface="Times New Roman" panose="02020603050405020304" pitchFamily="18" charset="0"/>
                <a:cs typeface="Times New Roman" panose="02020603050405020304" pitchFamily="18" charset="0"/>
              </a:rPr>
              <a:t>Linear Regression Project</a:t>
            </a:r>
          </a:p>
        </p:txBody>
      </p:sp>
      <p:sp>
        <p:nvSpPr>
          <p:cNvPr id="3" name="Subtitle 2">
            <a:extLst>
              <a:ext uri="{FF2B5EF4-FFF2-40B4-BE49-F238E27FC236}">
                <a16:creationId xmlns:a16="http://schemas.microsoft.com/office/drawing/2014/main" id="{EA5315E1-B619-46EB-9E34-800D064B3771}"/>
              </a:ext>
            </a:extLst>
          </p:cNvPr>
          <p:cNvSpPr>
            <a:spLocks noGrp="1"/>
          </p:cNvSpPr>
          <p:nvPr>
            <p:ph type="subTitle" idx="1"/>
          </p:nvPr>
        </p:nvSpPr>
        <p:spPr>
          <a:xfrm>
            <a:off x="965505" y="4777380"/>
            <a:ext cx="10260990" cy="1209763"/>
          </a:xfrm>
        </p:spPr>
        <p:txBody>
          <a:bodyPr>
            <a:normAutofit/>
          </a:bodyPr>
          <a:lstStyle/>
          <a:p>
            <a:pPr algn="ctr">
              <a:lnSpc>
                <a:spcPct val="90000"/>
              </a:lnSpc>
              <a:spcBef>
                <a:spcPts val="0"/>
              </a:spcBef>
            </a:pPr>
            <a:r>
              <a:rPr lang="en-US" sz="1500">
                <a:solidFill>
                  <a:schemeClr val="bg2"/>
                </a:solidFill>
                <a:latin typeface="Times New Roman"/>
                <a:cs typeface="Times New Roman"/>
              </a:rPr>
              <a:t>Antoine Q. Hollis-smith</a:t>
            </a:r>
          </a:p>
          <a:p>
            <a:pPr algn="ctr">
              <a:lnSpc>
                <a:spcPct val="90000"/>
              </a:lnSpc>
              <a:spcBef>
                <a:spcPts val="0"/>
              </a:spcBef>
            </a:pPr>
            <a:r>
              <a:rPr lang="en-US" sz="1500">
                <a:solidFill>
                  <a:schemeClr val="bg2"/>
                </a:solidFill>
                <a:latin typeface="Times New Roman"/>
                <a:cs typeface="Times New Roman"/>
              </a:rPr>
              <a:t>Bryant &amp; Stratton college</a:t>
            </a:r>
          </a:p>
          <a:p>
            <a:pPr algn="ctr">
              <a:lnSpc>
                <a:spcPct val="90000"/>
              </a:lnSpc>
              <a:spcBef>
                <a:spcPts val="0"/>
              </a:spcBef>
            </a:pPr>
            <a:r>
              <a:rPr lang="en-US" sz="1500">
                <a:solidFill>
                  <a:schemeClr val="bg2"/>
                </a:solidFill>
                <a:latin typeface="Times New Roman"/>
                <a:cs typeface="Times New Roman"/>
              </a:rPr>
              <a:t>Statistics</a:t>
            </a:r>
          </a:p>
          <a:p>
            <a:pPr algn="ctr">
              <a:lnSpc>
                <a:spcPct val="90000"/>
              </a:lnSpc>
              <a:spcBef>
                <a:spcPts val="0"/>
              </a:spcBef>
            </a:pPr>
            <a:r>
              <a:rPr lang="en-US" sz="1500">
                <a:solidFill>
                  <a:schemeClr val="bg2"/>
                </a:solidFill>
                <a:latin typeface="Times New Roman"/>
                <a:cs typeface="Times New Roman"/>
              </a:rPr>
              <a:t>Instructor: Dr. Robin MArable</a:t>
            </a:r>
          </a:p>
          <a:p>
            <a:pPr algn="ctr">
              <a:lnSpc>
                <a:spcPct val="90000"/>
              </a:lnSpc>
              <a:spcBef>
                <a:spcPts val="0"/>
              </a:spcBef>
            </a:pPr>
            <a:r>
              <a:rPr lang="en-US" sz="1500">
                <a:solidFill>
                  <a:schemeClr val="bg2"/>
                </a:solidFill>
                <a:latin typeface="Times New Roman"/>
                <a:cs typeface="Times New Roman"/>
              </a:rPr>
              <a:t>April 11, 2020</a:t>
            </a:r>
            <a:endParaRPr lang="en-US" sz="1500">
              <a:solidFill>
                <a:schemeClr val="bg2"/>
              </a:solidFill>
              <a:latin typeface="Times New Roman" panose="02020603050405020304" pitchFamily="18" charset="0"/>
              <a:cs typeface="Times New Roman" panose="02020603050405020304" pitchFamily="18" charset="0"/>
            </a:endParaRPr>
          </a:p>
          <a:p>
            <a:pPr algn="ctr">
              <a:lnSpc>
                <a:spcPct val="90000"/>
              </a:lnSpc>
            </a:pPr>
            <a:endParaRPr lang="en-US" sz="1500">
              <a:solidFill>
                <a:schemeClr val="bg2"/>
              </a:solidFill>
              <a:latin typeface="Times New Roman" panose="02020603050405020304" pitchFamily="18" charset="0"/>
              <a:cs typeface="Times New Roman" panose="02020603050405020304" pitchFamily="18" charset="0"/>
            </a:endParaRPr>
          </a:p>
          <a:p>
            <a:pPr algn="ctr">
              <a:lnSpc>
                <a:spcPct val="90000"/>
              </a:lnSpc>
            </a:pPr>
            <a:endParaRPr lang="en-US" sz="1500">
              <a:solidFill>
                <a:schemeClr val="bg2"/>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07F9D7C9-5A29-456B-974B-363B7DDB0321}"/>
              </a:ext>
            </a:extLst>
          </p:cNvPr>
          <p:cNvSpPr>
            <a:spLocks noGrp="1"/>
          </p:cNvSpPr>
          <p:nvPr>
            <p:ph type="sldNum" sz="quarter" idx="12"/>
          </p:nvPr>
        </p:nvSpPr>
        <p:spPr>
          <a:xfrm>
            <a:off x="11040512" y="6355080"/>
            <a:ext cx="838199" cy="301752"/>
          </a:xfrm>
        </p:spPr>
        <p:txBody>
          <a:bodyPr anchor="ctr">
            <a:normAutofit/>
          </a:bodyPr>
          <a:lstStyle/>
          <a:p>
            <a:pPr algn="l">
              <a:lnSpc>
                <a:spcPct val="90000"/>
              </a:lnSpc>
              <a:spcAft>
                <a:spcPts val="600"/>
              </a:spcAft>
            </a:pPr>
            <a:fld id="{0CB716F2-486E-45E6-BD1E-E00698BDDB8B}" type="slidenum">
              <a:rPr lang="en-US" sz="1400">
                <a:solidFill>
                  <a:schemeClr val="bg1">
                    <a:alpha val="60000"/>
                  </a:schemeClr>
                </a:solidFill>
              </a:rPr>
              <a:pPr algn="l">
                <a:lnSpc>
                  <a:spcPct val="90000"/>
                </a:lnSpc>
                <a:spcAft>
                  <a:spcPts val="600"/>
                </a:spcAft>
              </a:pPr>
              <a:t>1</a:t>
            </a:fld>
            <a:endParaRPr lang="en-US" sz="1400">
              <a:solidFill>
                <a:schemeClr val="bg1">
                  <a:alpha val="60000"/>
                </a:schemeClr>
              </a:solidFill>
            </a:endParaRPr>
          </a:p>
        </p:txBody>
      </p:sp>
    </p:spTree>
    <p:extLst>
      <p:ext uri="{BB962C8B-B14F-4D97-AF65-F5344CB8AC3E}">
        <p14:creationId xmlns:p14="http://schemas.microsoft.com/office/powerpoint/2010/main" val="2703160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A66B9C-9F62-4FF6-A2DD-E25C4DB63C7B}"/>
              </a:ext>
            </a:extLst>
          </p:cNvPr>
          <p:cNvSpPr>
            <a:spLocks noGrp="1"/>
          </p:cNvSpPr>
          <p:nvPr>
            <p:ph type="title"/>
          </p:nvPr>
        </p:nvSpPr>
        <p:spPr>
          <a:xfrm>
            <a:off x="643855" y="1447800"/>
            <a:ext cx="3108626" cy="4572000"/>
          </a:xfrm>
        </p:spPr>
        <p:txBody>
          <a:bodyPr anchor="ctr">
            <a:normAutofit/>
          </a:bodyPr>
          <a:lstStyle/>
          <a:p>
            <a:r>
              <a:rPr lang="en-US" sz="3200">
                <a:solidFill>
                  <a:srgbClr val="F2F2F2"/>
                </a:solidFill>
                <a:latin typeface="Times New Roman" panose="02020603050405020304" pitchFamily="18" charset="0"/>
                <a:cs typeface="Times New Roman" panose="02020603050405020304" pitchFamily="18" charset="0"/>
              </a:rPr>
              <a:t>Linear Regression Definitions</a:t>
            </a:r>
          </a:p>
        </p:txBody>
      </p:sp>
      <p:sp>
        <p:nvSpPr>
          <p:cNvPr id="13" name="Freeform: Shape 12">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7" name="Rectangle 16">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a:extLst>
              <a:ext uri="{FF2B5EF4-FFF2-40B4-BE49-F238E27FC236}">
                <a16:creationId xmlns:a16="http://schemas.microsoft.com/office/drawing/2014/main" id="{7AE6A77F-00D0-4950-B785-22DB4A54F5DF}"/>
              </a:ext>
            </a:extLst>
          </p:cNvPr>
          <p:cNvSpPr>
            <a:spLocks noGrp="1"/>
          </p:cNvSpPr>
          <p:nvPr>
            <p:ph type="sldNum" sz="quarter" idx="12"/>
          </p:nvPr>
        </p:nvSpPr>
        <p:spPr>
          <a:xfrm>
            <a:off x="10352540" y="295729"/>
            <a:ext cx="838199" cy="767687"/>
          </a:xfrm>
        </p:spPr>
        <p:txBody>
          <a:bodyPr>
            <a:normAutofit/>
          </a:bodyPr>
          <a:lstStyle/>
          <a:p>
            <a:pPr>
              <a:spcAft>
                <a:spcPts val="600"/>
              </a:spcAft>
            </a:pPr>
            <a:fld id="{0CB716F2-486E-45E6-BD1E-E00698BDDB8B}" type="slidenum">
              <a:rPr lang="en-US">
                <a:solidFill>
                  <a:srgbClr val="FFFFFF"/>
                </a:solidFill>
              </a:rPr>
              <a:pPr>
                <a:spcAft>
                  <a:spcPts val="600"/>
                </a:spcAft>
              </a:pPr>
              <a:t>2</a:t>
            </a:fld>
            <a:endParaRPr lang="en-US">
              <a:solidFill>
                <a:srgbClr val="FFFFFF"/>
              </a:solidFill>
            </a:endParaRPr>
          </a:p>
        </p:txBody>
      </p:sp>
      <p:graphicFrame>
        <p:nvGraphicFramePr>
          <p:cNvPr id="6" name="Content Placeholder 2">
            <a:extLst>
              <a:ext uri="{FF2B5EF4-FFF2-40B4-BE49-F238E27FC236}">
                <a16:creationId xmlns:a16="http://schemas.microsoft.com/office/drawing/2014/main" id="{D04AA182-47C7-4EF4-B267-01643A6FFED0}"/>
              </a:ext>
            </a:extLst>
          </p:cNvPr>
          <p:cNvGraphicFramePr>
            <a:graphicFrameLocks noGrp="1"/>
          </p:cNvGraphicFramePr>
          <p:nvPr>
            <p:ph idx="1"/>
            <p:extLst>
              <p:ext uri="{D42A27DB-BD31-4B8C-83A1-F6EECF244321}">
                <p14:modId xmlns:p14="http://schemas.microsoft.com/office/powerpoint/2010/main" val="252350851"/>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2246528"/>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92F101-8126-4742-B30F-97D719B02EA6}"/>
              </a:ext>
            </a:extLst>
          </p:cNvPr>
          <p:cNvSpPr>
            <a:spLocks noGrp="1"/>
          </p:cNvSpPr>
          <p:nvPr>
            <p:ph type="title"/>
          </p:nvPr>
        </p:nvSpPr>
        <p:spPr>
          <a:xfrm>
            <a:off x="643855" y="1447800"/>
            <a:ext cx="3108626" cy="4572000"/>
          </a:xfrm>
        </p:spPr>
        <p:txBody>
          <a:bodyPr anchor="ctr">
            <a:normAutofit/>
          </a:bodyPr>
          <a:lstStyle/>
          <a:p>
            <a:r>
              <a:rPr lang="en-US" sz="3200">
                <a:solidFill>
                  <a:srgbClr val="F2F2F2"/>
                </a:solidFill>
                <a:latin typeface="Times New Roman"/>
                <a:cs typeface="Times New Roman"/>
              </a:rPr>
              <a:t>Linear Regression Definitions continued</a:t>
            </a:r>
          </a:p>
        </p:txBody>
      </p:sp>
      <p:sp>
        <p:nvSpPr>
          <p:cNvPr id="13" name="Freeform: Shape 12">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7" name="Rectangle 16">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a:extLst>
              <a:ext uri="{FF2B5EF4-FFF2-40B4-BE49-F238E27FC236}">
                <a16:creationId xmlns:a16="http://schemas.microsoft.com/office/drawing/2014/main" id="{E3F84983-DEEA-411E-95B8-BD376A7045EF}"/>
              </a:ext>
            </a:extLst>
          </p:cNvPr>
          <p:cNvSpPr>
            <a:spLocks noGrp="1"/>
          </p:cNvSpPr>
          <p:nvPr>
            <p:ph type="sldNum" sz="quarter" idx="12"/>
          </p:nvPr>
        </p:nvSpPr>
        <p:spPr>
          <a:xfrm>
            <a:off x="10352540" y="295729"/>
            <a:ext cx="838199" cy="767687"/>
          </a:xfrm>
        </p:spPr>
        <p:txBody>
          <a:bodyPr>
            <a:normAutofit/>
          </a:bodyPr>
          <a:lstStyle/>
          <a:p>
            <a:pPr>
              <a:spcAft>
                <a:spcPts val="600"/>
              </a:spcAft>
            </a:pPr>
            <a:fld id="{0CB716F2-486E-45E6-BD1E-E00698BDDB8B}" type="slidenum">
              <a:rPr lang="en-US">
                <a:solidFill>
                  <a:srgbClr val="FFFFFF"/>
                </a:solidFill>
              </a:rPr>
              <a:pPr>
                <a:spcAft>
                  <a:spcPts val="600"/>
                </a:spcAft>
              </a:pPr>
              <a:t>3</a:t>
            </a:fld>
            <a:endParaRPr lang="en-US">
              <a:solidFill>
                <a:srgbClr val="FFFFFF"/>
              </a:solidFill>
            </a:endParaRPr>
          </a:p>
        </p:txBody>
      </p:sp>
      <p:graphicFrame>
        <p:nvGraphicFramePr>
          <p:cNvPr id="6" name="Content Placeholder 2">
            <a:extLst>
              <a:ext uri="{FF2B5EF4-FFF2-40B4-BE49-F238E27FC236}">
                <a16:creationId xmlns:a16="http://schemas.microsoft.com/office/drawing/2014/main" id="{BC1F28F8-FFD8-4BE6-8AC3-9C245334A61F}"/>
              </a:ext>
            </a:extLst>
          </p:cNvPr>
          <p:cNvGraphicFramePr>
            <a:graphicFrameLocks noGrp="1"/>
          </p:cNvGraphicFramePr>
          <p:nvPr>
            <p:ph idx="1"/>
            <p:extLst>
              <p:ext uri="{D42A27DB-BD31-4B8C-83A1-F6EECF244321}">
                <p14:modId xmlns:p14="http://schemas.microsoft.com/office/powerpoint/2010/main" val="3240869447"/>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57454446"/>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10">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CA6BBE-11D5-4485-BA60-52CE6B436BDB}"/>
              </a:ext>
            </a:extLst>
          </p:cNvPr>
          <p:cNvSpPr>
            <a:spLocks noGrp="1"/>
          </p:cNvSpPr>
          <p:nvPr>
            <p:ph type="title"/>
          </p:nvPr>
        </p:nvSpPr>
        <p:spPr>
          <a:xfrm>
            <a:off x="643855" y="1447800"/>
            <a:ext cx="3108626" cy="4572000"/>
          </a:xfrm>
        </p:spPr>
        <p:txBody>
          <a:bodyPr anchor="ctr">
            <a:normAutofit/>
          </a:bodyPr>
          <a:lstStyle/>
          <a:p>
            <a:r>
              <a:rPr lang="en-US" sz="2200">
                <a:solidFill>
                  <a:srgbClr val="F2F2F2"/>
                </a:solidFill>
                <a:latin typeface="Times New Roman"/>
                <a:cs typeface="Times New Roman"/>
              </a:rPr>
              <a:t>Linear Regression Definitions </a:t>
            </a:r>
            <a:endParaRPr lang="en-US" sz="2200">
              <a:solidFill>
                <a:srgbClr val="F2F2F2"/>
              </a:solidFill>
            </a:endParaRPr>
          </a:p>
        </p:txBody>
      </p:sp>
      <p:sp>
        <p:nvSpPr>
          <p:cNvPr id="8" name="Freeform: Shape 12">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0" name="Rectangle 16">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a:extLst>
              <a:ext uri="{FF2B5EF4-FFF2-40B4-BE49-F238E27FC236}">
                <a16:creationId xmlns:a16="http://schemas.microsoft.com/office/drawing/2014/main" id="{808EC6C5-D514-47DC-B5C7-B59BF25B7DD0}"/>
              </a:ext>
            </a:extLst>
          </p:cNvPr>
          <p:cNvSpPr>
            <a:spLocks noGrp="1"/>
          </p:cNvSpPr>
          <p:nvPr>
            <p:ph type="sldNum" sz="quarter" idx="12"/>
          </p:nvPr>
        </p:nvSpPr>
        <p:spPr>
          <a:xfrm>
            <a:off x="10352540" y="295729"/>
            <a:ext cx="838199" cy="767687"/>
          </a:xfrm>
        </p:spPr>
        <p:txBody>
          <a:bodyPr>
            <a:normAutofit/>
          </a:bodyPr>
          <a:lstStyle/>
          <a:p>
            <a:pPr>
              <a:spcAft>
                <a:spcPts val="600"/>
              </a:spcAft>
            </a:pPr>
            <a:fld id="{0CB716F2-486E-45E6-BD1E-E00698BDDB8B}" type="slidenum">
              <a:rPr lang="en-US">
                <a:solidFill>
                  <a:srgbClr val="FFFFFF"/>
                </a:solidFill>
              </a:rPr>
              <a:pPr>
                <a:spcAft>
                  <a:spcPts val="600"/>
                </a:spcAft>
              </a:pPr>
              <a:t>4</a:t>
            </a:fld>
            <a:endParaRPr lang="en-US">
              <a:solidFill>
                <a:srgbClr val="FFFFFF"/>
              </a:solidFill>
            </a:endParaRPr>
          </a:p>
        </p:txBody>
      </p:sp>
      <p:graphicFrame>
        <p:nvGraphicFramePr>
          <p:cNvPr id="12" name="Content Placeholder 2">
            <a:extLst>
              <a:ext uri="{FF2B5EF4-FFF2-40B4-BE49-F238E27FC236}">
                <a16:creationId xmlns:a16="http://schemas.microsoft.com/office/drawing/2014/main" id="{B4A188E2-089F-487B-98A7-CB15B0C184D1}"/>
              </a:ext>
            </a:extLst>
          </p:cNvPr>
          <p:cNvGraphicFramePr>
            <a:graphicFrameLocks noGrp="1"/>
          </p:cNvGraphicFramePr>
          <p:nvPr>
            <p:ph idx="1"/>
            <p:extLst>
              <p:ext uri="{D42A27DB-BD31-4B8C-83A1-F6EECF244321}">
                <p14:modId xmlns:p14="http://schemas.microsoft.com/office/powerpoint/2010/main" val="1733608430"/>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61451938"/>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22">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1ADD67-5F87-4FF9-920D-69DC6A674337}"/>
              </a:ext>
            </a:extLst>
          </p:cNvPr>
          <p:cNvSpPr>
            <a:spLocks noGrp="1"/>
          </p:cNvSpPr>
          <p:nvPr>
            <p:ph type="title"/>
          </p:nvPr>
        </p:nvSpPr>
        <p:spPr>
          <a:xfrm>
            <a:off x="643855" y="1447800"/>
            <a:ext cx="3108626" cy="4572000"/>
          </a:xfrm>
        </p:spPr>
        <p:txBody>
          <a:bodyPr anchor="ctr">
            <a:normAutofit/>
          </a:bodyPr>
          <a:lstStyle/>
          <a:p>
            <a:r>
              <a:rPr lang="en-US" sz="3200" b="1">
                <a:solidFill>
                  <a:srgbClr val="F2F2F2"/>
                </a:solidFill>
                <a:latin typeface="Times New Roman"/>
                <a:cs typeface="Times New Roman"/>
              </a:rPr>
              <a:t>Background</a:t>
            </a:r>
            <a:endParaRPr lang="en-US" sz="3200">
              <a:solidFill>
                <a:srgbClr val="F2F2F2"/>
              </a:solidFill>
            </a:endParaRPr>
          </a:p>
        </p:txBody>
      </p:sp>
      <p:sp>
        <p:nvSpPr>
          <p:cNvPr id="20" name="Freeform: Shape 24">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22" name="Rectangle 28">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24" name="Content Placeholder 2">
            <a:extLst>
              <a:ext uri="{FF2B5EF4-FFF2-40B4-BE49-F238E27FC236}">
                <a16:creationId xmlns:a16="http://schemas.microsoft.com/office/drawing/2014/main" id="{05979133-FD79-43CD-AF7E-86100264384A}"/>
              </a:ext>
            </a:extLst>
          </p:cNvPr>
          <p:cNvGraphicFramePr>
            <a:graphicFrameLocks noGrp="1"/>
          </p:cNvGraphicFramePr>
          <p:nvPr>
            <p:ph idx="1"/>
            <p:extLst>
              <p:ext uri="{D42A27DB-BD31-4B8C-83A1-F6EECF244321}">
                <p14:modId xmlns:p14="http://schemas.microsoft.com/office/powerpoint/2010/main" val="3973397116"/>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73837131"/>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17D2EE-F094-41D1-8DE0-299E20DEA870}"/>
              </a:ext>
            </a:extLst>
          </p:cNvPr>
          <p:cNvSpPr>
            <a:spLocks noGrp="1"/>
          </p:cNvSpPr>
          <p:nvPr>
            <p:ph type="title"/>
          </p:nvPr>
        </p:nvSpPr>
        <p:spPr>
          <a:xfrm>
            <a:off x="643855" y="1447800"/>
            <a:ext cx="3108626" cy="4572000"/>
          </a:xfrm>
        </p:spPr>
        <p:txBody>
          <a:bodyPr anchor="ctr">
            <a:normAutofit/>
          </a:bodyPr>
          <a:lstStyle/>
          <a:p>
            <a:r>
              <a:rPr lang="en-US" sz="3200" dirty="0">
                <a:solidFill>
                  <a:srgbClr val="F2F2F2"/>
                </a:solidFill>
              </a:rPr>
              <a:t> </a:t>
            </a:r>
            <a:r>
              <a:rPr lang="en-US" sz="3200">
                <a:solidFill>
                  <a:srgbClr val="F2F2F2"/>
                </a:solidFill>
                <a:latin typeface="Times New Roman"/>
                <a:cs typeface="Times New Roman"/>
              </a:rPr>
              <a:t>Background </a:t>
            </a:r>
            <a:r>
              <a:rPr lang="en-US" sz="3200" dirty="0">
                <a:solidFill>
                  <a:srgbClr val="F2F2F2"/>
                </a:solidFill>
                <a:latin typeface="Times New Roman"/>
                <a:cs typeface="Times New Roman"/>
              </a:rPr>
              <a:t>continued</a:t>
            </a:r>
          </a:p>
        </p:txBody>
      </p:sp>
      <p:sp>
        <p:nvSpPr>
          <p:cNvPr id="12" name="Freeform: Shape 11">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6" name="Rectangle 15">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9275D515-F98B-45FA-B3FC-E6E044AD2EC9}"/>
              </a:ext>
            </a:extLst>
          </p:cNvPr>
          <p:cNvGraphicFramePr>
            <a:graphicFrameLocks noGrp="1"/>
          </p:cNvGraphicFramePr>
          <p:nvPr>
            <p:ph idx="1"/>
            <p:extLst>
              <p:ext uri="{D42A27DB-BD31-4B8C-83A1-F6EECF244321}">
                <p14:modId xmlns:p14="http://schemas.microsoft.com/office/powerpoint/2010/main" val="1884399391"/>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229884"/>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4AAD3FD-83A5-4B89-9F8F-01B887086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9AFFC2-017C-416B-A119-F1EDD40CD01F}"/>
              </a:ext>
            </a:extLst>
          </p:cNvPr>
          <p:cNvSpPr>
            <a:spLocks noGrp="1"/>
          </p:cNvSpPr>
          <p:nvPr>
            <p:ph type="title"/>
          </p:nvPr>
        </p:nvSpPr>
        <p:spPr>
          <a:xfrm>
            <a:off x="648931" y="629266"/>
            <a:ext cx="4166510" cy="1622321"/>
          </a:xfrm>
        </p:spPr>
        <p:txBody>
          <a:bodyPr>
            <a:normAutofit/>
          </a:bodyPr>
          <a:lstStyle/>
          <a:p>
            <a:r>
              <a:rPr lang="en-US">
                <a:solidFill>
                  <a:srgbClr val="EBEBEB"/>
                </a:solidFill>
              </a:rPr>
              <a:t> </a:t>
            </a:r>
            <a:r>
              <a:rPr lang="en-US">
                <a:solidFill>
                  <a:srgbClr val="EBEBEB"/>
                </a:solidFill>
                <a:latin typeface="Times New Roman"/>
                <a:cs typeface="Times New Roman"/>
              </a:rPr>
              <a:t>Background continued</a:t>
            </a:r>
          </a:p>
        </p:txBody>
      </p:sp>
      <p:sp>
        <p:nvSpPr>
          <p:cNvPr id="12" name="Freeform 31">
            <a:extLst>
              <a:ext uri="{FF2B5EF4-FFF2-40B4-BE49-F238E27FC236}">
                <a16:creationId xmlns:a16="http://schemas.microsoft.com/office/drawing/2014/main" id="{61752F1D-FC0F-4103-9584-630E643CCD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9402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4" name="Freeform: Shape 13">
            <a:extLst>
              <a:ext uri="{FF2B5EF4-FFF2-40B4-BE49-F238E27FC236}">
                <a16:creationId xmlns:a16="http://schemas.microsoft.com/office/drawing/2014/main" id="{70151CB7-E7DE-4917-B831-01DF9CE01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270819" y="-63600"/>
            <a:ext cx="6858001" cy="6985200"/>
          </a:xfrm>
          <a:custGeom>
            <a:avLst/>
            <a:gdLst>
              <a:gd name="connsiteX0" fmla="*/ 6858001 w 6858001"/>
              <a:gd name="connsiteY0" fmla="*/ 1177 h 6985200"/>
              <a:gd name="connsiteX1" fmla="*/ 6858001 w 6858001"/>
              <a:gd name="connsiteY1" fmla="*/ 1344715 h 6985200"/>
              <a:gd name="connsiteX2" fmla="*/ 6858000 w 6858001"/>
              <a:gd name="connsiteY2" fmla="*/ 1344715 h 6985200"/>
              <a:gd name="connsiteX3" fmla="*/ 6858000 w 6858001"/>
              <a:gd name="connsiteY3" fmla="*/ 6985200 h 6985200"/>
              <a:gd name="connsiteX4" fmla="*/ 0 w 6858001"/>
              <a:gd name="connsiteY4" fmla="*/ 6985199 h 6985200"/>
              <a:gd name="connsiteX5" fmla="*/ 0 w 6858001"/>
              <a:gd name="connsiteY5" fmla="*/ 886772 h 6985200"/>
              <a:gd name="connsiteX6" fmla="*/ 1 w 6858001"/>
              <a:gd name="connsiteY6" fmla="*/ 886772 h 6985200"/>
              <a:gd name="connsiteX7" fmla="*/ 1 w 6858001"/>
              <a:gd name="connsiteY7" fmla="*/ 0 h 6985200"/>
              <a:gd name="connsiteX8" fmla="*/ 40463 w 6858001"/>
              <a:gd name="connsiteY8" fmla="*/ 5883 h 6985200"/>
              <a:gd name="connsiteX9" fmla="*/ 159107 w 6858001"/>
              <a:gd name="connsiteY9" fmla="*/ 23196 h 6985200"/>
              <a:gd name="connsiteX10" fmla="*/ 245518 w 6858001"/>
              <a:gd name="connsiteY10" fmla="*/ 35299 h 6985200"/>
              <a:gd name="connsiteX11" fmla="*/ 348388 w 6858001"/>
              <a:gd name="connsiteY11" fmla="*/ 48073 h 6985200"/>
              <a:gd name="connsiteX12" fmla="*/ 470460 w 6858001"/>
              <a:gd name="connsiteY12" fmla="*/ 63369 h 6985200"/>
              <a:gd name="connsiteX13" fmla="*/ 605563 w 6858001"/>
              <a:gd name="connsiteY13" fmla="*/ 79506 h 6985200"/>
              <a:gd name="connsiteX14" fmla="*/ 757810 w 6858001"/>
              <a:gd name="connsiteY14" fmla="*/ 96483 h 6985200"/>
              <a:gd name="connsiteX15" fmla="*/ 923774 w 6858001"/>
              <a:gd name="connsiteY15" fmla="*/ 114469 h 6985200"/>
              <a:gd name="connsiteX16" fmla="*/ 1104139 w 6858001"/>
              <a:gd name="connsiteY16" fmla="*/ 132454 h 6985200"/>
              <a:gd name="connsiteX17" fmla="*/ 1296163 w 6858001"/>
              <a:gd name="connsiteY17" fmla="*/ 150776 h 6985200"/>
              <a:gd name="connsiteX18" fmla="*/ 1503275 w 6858001"/>
              <a:gd name="connsiteY18" fmla="*/ 167753 h 6985200"/>
              <a:gd name="connsiteX19" fmla="*/ 1719988 w 6858001"/>
              <a:gd name="connsiteY19" fmla="*/ 184058 h 6985200"/>
              <a:gd name="connsiteX20" fmla="*/ 1949045 w 6858001"/>
              <a:gd name="connsiteY20" fmla="*/ 198849 h 6985200"/>
              <a:gd name="connsiteX21" fmla="*/ 2187703 w 6858001"/>
              <a:gd name="connsiteY21" fmla="*/ 212969 h 6985200"/>
              <a:gd name="connsiteX22" fmla="*/ 2436649 w 6858001"/>
              <a:gd name="connsiteY22" fmla="*/ 226248 h 6985200"/>
              <a:gd name="connsiteX23" fmla="*/ 2564208 w 6858001"/>
              <a:gd name="connsiteY23" fmla="*/ 230955 h 6985200"/>
              <a:gd name="connsiteX24" fmla="*/ 2694509 w 6858001"/>
              <a:gd name="connsiteY24" fmla="*/ 236165 h 6985200"/>
              <a:gd name="connsiteX25" fmla="*/ 2826869 w 6858001"/>
              <a:gd name="connsiteY25" fmla="*/ 241040 h 6985200"/>
              <a:gd name="connsiteX26" fmla="*/ 2959914 w 6858001"/>
              <a:gd name="connsiteY26" fmla="*/ 244234 h 6985200"/>
              <a:gd name="connsiteX27" fmla="*/ 3095702 w 6858001"/>
              <a:gd name="connsiteY27" fmla="*/ 247091 h 6985200"/>
              <a:gd name="connsiteX28" fmla="*/ 3232862 w 6858001"/>
              <a:gd name="connsiteY28" fmla="*/ 250117 h 6985200"/>
              <a:gd name="connsiteX29" fmla="*/ 3372766 w 6858001"/>
              <a:gd name="connsiteY29" fmla="*/ 252134 h 6985200"/>
              <a:gd name="connsiteX30" fmla="*/ 3514040 w 6858001"/>
              <a:gd name="connsiteY30" fmla="*/ 252134 h 6985200"/>
              <a:gd name="connsiteX31" fmla="*/ 3656686 w 6858001"/>
              <a:gd name="connsiteY31" fmla="*/ 253142 h 6985200"/>
              <a:gd name="connsiteX32" fmla="*/ 3800705 w 6858001"/>
              <a:gd name="connsiteY32" fmla="*/ 252134 h 6985200"/>
              <a:gd name="connsiteX33" fmla="*/ 3946780 w 6858001"/>
              <a:gd name="connsiteY33" fmla="*/ 250117 h 6985200"/>
              <a:gd name="connsiteX34" fmla="*/ 4092856 w 6858001"/>
              <a:gd name="connsiteY34" fmla="*/ 248268 h 6985200"/>
              <a:gd name="connsiteX35" fmla="*/ 4240988 w 6858001"/>
              <a:gd name="connsiteY35" fmla="*/ 244234 h 6985200"/>
              <a:gd name="connsiteX36" fmla="*/ 4390492 w 6858001"/>
              <a:gd name="connsiteY36" fmla="*/ 240032 h 6985200"/>
              <a:gd name="connsiteX37" fmla="*/ 4539997 w 6858001"/>
              <a:gd name="connsiteY37" fmla="*/ 235157 h 6985200"/>
              <a:gd name="connsiteX38" fmla="*/ 4690873 w 6858001"/>
              <a:gd name="connsiteY38" fmla="*/ 228266 h 6985200"/>
              <a:gd name="connsiteX39" fmla="*/ 4843120 w 6858001"/>
              <a:gd name="connsiteY39" fmla="*/ 220029 h 6985200"/>
              <a:gd name="connsiteX40" fmla="*/ 4996054 w 6858001"/>
              <a:gd name="connsiteY40" fmla="*/ 212129 h 6985200"/>
              <a:gd name="connsiteX41" fmla="*/ 5148987 w 6858001"/>
              <a:gd name="connsiteY41" fmla="*/ 202044 h 6985200"/>
              <a:gd name="connsiteX42" fmla="*/ 5303978 w 6858001"/>
              <a:gd name="connsiteY42" fmla="*/ 189941 h 6985200"/>
              <a:gd name="connsiteX43" fmla="*/ 5456911 w 6858001"/>
              <a:gd name="connsiteY43" fmla="*/ 177839 h 6985200"/>
              <a:gd name="connsiteX44" fmla="*/ 5612588 w 6858001"/>
              <a:gd name="connsiteY44" fmla="*/ 163887 h 6985200"/>
              <a:gd name="connsiteX45" fmla="*/ 5768950 w 6858001"/>
              <a:gd name="connsiteY45" fmla="*/ 148591 h 6985200"/>
              <a:gd name="connsiteX46" fmla="*/ 5923255 w 6858001"/>
              <a:gd name="connsiteY46" fmla="*/ 132455 h 6985200"/>
              <a:gd name="connsiteX47" fmla="*/ 6079618 w 6858001"/>
              <a:gd name="connsiteY47" fmla="*/ 113629 h 6985200"/>
              <a:gd name="connsiteX48" fmla="*/ 6235294 w 6858001"/>
              <a:gd name="connsiteY48" fmla="*/ 93458 h 6985200"/>
              <a:gd name="connsiteX49" fmla="*/ 6391657 w 6858001"/>
              <a:gd name="connsiteY49" fmla="*/ 73455 h 6985200"/>
              <a:gd name="connsiteX50" fmla="*/ 6547333 w 6858001"/>
              <a:gd name="connsiteY50" fmla="*/ 50091 h 6985200"/>
              <a:gd name="connsiteX51" fmla="*/ 6702324 w 6858001"/>
              <a:gd name="connsiteY51" fmla="*/ 26222 h 6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6985200">
                <a:moveTo>
                  <a:pt x="6858001" y="1177"/>
                </a:moveTo>
                <a:lnTo>
                  <a:pt x="6858001" y="1344715"/>
                </a:lnTo>
                <a:lnTo>
                  <a:pt x="6858000" y="1344715"/>
                </a:lnTo>
                <a:lnTo>
                  <a:pt x="6858000" y="6985200"/>
                </a:lnTo>
                <a:lnTo>
                  <a:pt x="0" y="6985199"/>
                </a:lnTo>
                <a:lnTo>
                  <a:pt x="0" y="886772"/>
                </a:lnTo>
                <a:lnTo>
                  <a:pt x="1" y="886772"/>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9" y="241040"/>
                </a:lnTo>
                <a:lnTo>
                  <a:pt x="2959914" y="244234"/>
                </a:lnTo>
                <a:lnTo>
                  <a:pt x="3095702" y="247091"/>
                </a:lnTo>
                <a:lnTo>
                  <a:pt x="3232862" y="250117"/>
                </a:lnTo>
                <a:lnTo>
                  <a:pt x="3372766" y="252134"/>
                </a:lnTo>
                <a:lnTo>
                  <a:pt x="3514040" y="252134"/>
                </a:lnTo>
                <a:lnTo>
                  <a:pt x="3656686" y="253142"/>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pic>
        <p:nvPicPr>
          <p:cNvPr id="7" name="Graphic 6" descr="Recruitment Management">
            <a:extLst>
              <a:ext uri="{FF2B5EF4-FFF2-40B4-BE49-F238E27FC236}">
                <a16:creationId xmlns:a16="http://schemas.microsoft.com/office/drawing/2014/main" id="{E2F469C0-6A95-449E-B916-54BB0F70271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3992" y="704054"/>
            <a:ext cx="5449889" cy="5449889"/>
          </a:xfrm>
          <a:prstGeom prst="rect">
            <a:avLst/>
          </a:prstGeom>
          <a:effectLst/>
        </p:spPr>
      </p:pic>
      <p:sp>
        <p:nvSpPr>
          <p:cNvPr id="16" name="Rectangle 15">
            <a:extLst>
              <a:ext uri="{FF2B5EF4-FFF2-40B4-BE49-F238E27FC236}">
                <a16:creationId xmlns:a16="http://schemas.microsoft.com/office/drawing/2014/main" id="{A92A1116-1C84-41DF-B803-1F7B0883EC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58E58710-F44C-482A-89FD-4E46466DD638}"/>
              </a:ext>
            </a:extLst>
          </p:cNvPr>
          <p:cNvSpPr>
            <a:spLocks noGrp="1"/>
          </p:cNvSpPr>
          <p:nvPr>
            <p:ph idx="1"/>
          </p:nvPr>
        </p:nvSpPr>
        <p:spPr>
          <a:xfrm>
            <a:off x="648931" y="2438400"/>
            <a:ext cx="4166509" cy="3785419"/>
          </a:xfrm>
        </p:spPr>
        <p:txBody>
          <a:bodyPr vert="horz" lIns="91440" tIns="45720" rIns="91440" bIns="45720" rtlCol="0">
            <a:normAutofit/>
          </a:bodyPr>
          <a:lstStyle/>
          <a:p>
            <a:r>
              <a:rPr lang="en-US">
                <a:solidFill>
                  <a:srgbClr val="EBEBEB"/>
                </a:solidFill>
              </a:rPr>
              <a:t>Job disatisfaction</a:t>
            </a:r>
          </a:p>
          <a:p>
            <a:r>
              <a:rPr lang="en-US">
                <a:solidFill>
                  <a:srgbClr val="EBEBEB"/>
                </a:solidFill>
              </a:rPr>
              <a:t>Higher turnover for companies</a:t>
            </a:r>
          </a:p>
          <a:p>
            <a:r>
              <a:rPr lang="en-US">
                <a:solidFill>
                  <a:srgbClr val="EBEBEB"/>
                </a:solidFill>
              </a:rPr>
              <a:t>Increased workload causes decreased productivity</a:t>
            </a:r>
          </a:p>
          <a:p>
            <a:r>
              <a:rPr lang="en-US">
                <a:solidFill>
                  <a:srgbClr val="EBEBEB"/>
                </a:solidFill>
              </a:rPr>
              <a:t>Higher number of patients with bedsores</a:t>
            </a:r>
          </a:p>
          <a:p>
            <a:r>
              <a:rPr lang="en-US">
                <a:solidFill>
                  <a:srgbClr val="EBEBEB"/>
                </a:solidFill>
              </a:rPr>
              <a:t>Increase in liability lawsuits</a:t>
            </a:r>
          </a:p>
          <a:p>
            <a:endParaRPr lang="en-US">
              <a:solidFill>
                <a:srgbClr val="EBEBEB"/>
              </a:solidFill>
            </a:endParaRPr>
          </a:p>
        </p:txBody>
      </p:sp>
    </p:spTree>
    <p:extLst>
      <p:ext uri="{BB962C8B-B14F-4D97-AF65-F5344CB8AC3E}">
        <p14:creationId xmlns:p14="http://schemas.microsoft.com/office/powerpoint/2010/main" val="2154401834"/>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612906-1229-4005-ACD1-8BC605616EDF}"/>
              </a:ext>
            </a:extLst>
          </p:cNvPr>
          <p:cNvSpPr>
            <a:spLocks noGrp="1"/>
          </p:cNvSpPr>
          <p:nvPr>
            <p:ph type="title"/>
          </p:nvPr>
        </p:nvSpPr>
        <p:spPr>
          <a:xfrm>
            <a:off x="648929" y="1063417"/>
            <a:ext cx="3505495" cy="4675396"/>
          </a:xfrm>
        </p:spPr>
        <p:txBody>
          <a:bodyPr anchor="ctr">
            <a:normAutofit/>
          </a:bodyPr>
          <a:lstStyle/>
          <a:p>
            <a:r>
              <a:rPr lang="en-US">
                <a:solidFill>
                  <a:srgbClr val="F2F2F2"/>
                </a:solidFill>
              </a:rPr>
              <a:t>Project questions and tasks</a:t>
            </a:r>
          </a:p>
        </p:txBody>
      </p:sp>
      <p:sp>
        <p:nvSpPr>
          <p:cNvPr id="23" name="Rectangle 22">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5"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17F9CFFF-2241-4147-9DA5-FE1C7FB15984}"/>
              </a:ext>
            </a:extLst>
          </p:cNvPr>
          <p:cNvGraphicFramePr>
            <a:graphicFrameLocks noGrp="1"/>
          </p:cNvGraphicFramePr>
          <p:nvPr>
            <p:ph idx="1"/>
            <p:extLst>
              <p:ext uri="{D42A27DB-BD31-4B8C-83A1-F6EECF244321}">
                <p14:modId xmlns:p14="http://schemas.microsoft.com/office/powerpoint/2010/main" val="4228719274"/>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4934653"/>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A92AA2-2139-49A3-9FA5-C4F2FB106BA6}"/>
              </a:ext>
            </a:extLst>
          </p:cNvPr>
          <p:cNvSpPr>
            <a:spLocks noGrp="1"/>
          </p:cNvSpPr>
          <p:nvPr>
            <p:ph type="title"/>
          </p:nvPr>
        </p:nvSpPr>
        <p:spPr>
          <a:xfrm>
            <a:off x="643855" y="1447800"/>
            <a:ext cx="3108626" cy="4572000"/>
          </a:xfrm>
        </p:spPr>
        <p:txBody>
          <a:bodyPr anchor="ctr">
            <a:normAutofit/>
          </a:bodyPr>
          <a:lstStyle/>
          <a:p>
            <a:r>
              <a:rPr lang="en-US" sz="3200">
                <a:solidFill>
                  <a:srgbClr val="F2F2F2"/>
                </a:solidFill>
              </a:rPr>
              <a:t>Mean, Median, Mode, Standard deviation</a:t>
            </a:r>
          </a:p>
        </p:txBody>
      </p:sp>
      <p:sp>
        <p:nvSpPr>
          <p:cNvPr id="12" name="Freeform: Shape 11">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6" name="Rectangle 15">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F91AF685-D4D6-4F61-A96F-4A9FFA012C10}"/>
              </a:ext>
            </a:extLst>
          </p:cNvPr>
          <p:cNvGraphicFramePr>
            <a:graphicFrameLocks noGrp="1"/>
          </p:cNvGraphicFramePr>
          <p:nvPr>
            <p:ph idx="1"/>
            <p:extLst>
              <p:ext uri="{D42A27DB-BD31-4B8C-83A1-F6EECF244321}">
                <p14:modId xmlns:p14="http://schemas.microsoft.com/office/powerpoint/2010/main" val="4136405432"/>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96649200"/>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F17C2-BF42-4969-B462-389E896D663B}"/>
              </a:ext>
            </a:extLst>
          </p:cNvPr>
          <p:cNvSpPr>
            <a:spLocks noGrp="1"/>
          </p:cNvSpPr>
          <p:nvPr>
            <p:ph type="title"/>
          </p:nvPr>
        </p:nvSpPr>
        <p:spPr/>
        <p:txBody>
          <a:bodyPr/>
          <a:lstStyle/>
          <a:p>
            <a:pPr algn="ctr"/>
            <a:r>
              <a:rPr lang="en-US"/>
              <a:t>3) Tables/Graphs</a:t>
            </a:r>
          </a:p>
        </p:txBody>
      </p:sp>
      <p:sp>
        <p:nvSpPr>
          <p:cNvPr id="6" name="TextBox 5">
            <a:extLst>
              <a:ext uri="{FF2B5EF4-FFF2-40B4-BE49-F238E27FC236}">
                <a16:creationId xmlns:a16="http://schemas.microsoft.com/office/drawing/2014/main" id="{22712D34-0EC0-479C-A1B5-5F06985E5959}"/>
              </a:ext>
            </a:extLst>
          </p:cNvPr>
          <p:cNvSpPr txBox="1"/>
          <p:nvPr/>
        </p:nvSpPr>
        <p:spPr>
          <a:xfrm>
            <a:off x="723900" y="185824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Click to add text</a:t>
            </a:r>
          </a:p>
        </p:txBody>
      </p:sp>
      <p:graphicFrame>
        <p:nvGraphicFramePr>
          <p:cNvPr id="8" name="Table 7">
            <a:extLst>
              <a:ext uri="{FF2B5EF4-FFF2-40B4-BE49-F238E27FC236}">
                <a16:creationId xmlns:a16="http://schemas.microsoft.com/office/drawing/2014/main" id="{1F7223D0-9835-4E28-91FD-1033B786097F}"/>
              </a:ext>
            </a:extLst>
          </p:cNvPr>
          <p:cNvGraphicFramePr>
            <a:graphicFrameLocks noGrp="1"/>
          </p:cNvGraphicFramePr>
          <p:nvPr>
            <p:extLst>
              <p:ext uri="{D42A27DB-BD31-4B8C-83A1-F6EECF244321}">
                <p14:modId xmlns:p14="http://schemas.microsoft.com/office/powerpoint/2010/main" val="596265230"/>
              </p:ext>
            </p:extLst>
          </p:nvPr>
        </p:nvGraphicFramePr>
        <p:xfrm>
          <a:off x="462984" y="1947923"/>
          <a:ext cx="5410200" cy="3843250"/>
        </p:xfrm>
        <a:graphic>
          <a:graphicData uri="http://schemas.openxmlformats.org/drawingml/2006/table">
            <a:tbl>
              <a:tblPr firstRow="1" bandRow="1">
                <a:tableStyleId>{5C22544A-7EE6-4342-B048-85BDC9FD1C3A}</a:tableStyleId>
              </a:tblPr>
              <a:tblGrid>
                <a:gridCol w="2146300">
                  <a:extLst>
                    <a:ext uri="{9D8B030D-6E8A-4147-A177-3AD203B41FA5}">
                      <a16:colId xmlns:a16="http://schemas.microsoft.com/office/drawing/2014/main" val="799284762"/>
                    </a:ext>
                  </a:extLst>
                </a:gridCol>
                <a:gridCol w="1536700">
                  <a:extLst>
                    <a:ext uri="{9D8B030D-6E8A-4147-A177-3AD203B41FA5}">
                      <a16:colId xmlns:a16="http://schemas.microsoft.com/office/drawing/2014/main" val="1593217966"/>
                    </a:ext>
                  </a:extLst>
                </a:gridCol>
                <a:gridCol w="1727200">
                  <a:extLst>
                    <a:ext uri="{9D8B030D-6E8A-4147-A177-3AD203B41FA5}">
                      <a16:colId xmlns:a16="http://schemas.microsoft.com/office/drawing/2014/main" val="1250049617"/>
                    </a:ext>
                  </a:extLst>
                </a:gridCol>
              </a:tblGrid>
              <a:tr h="277090">
                <a:tc>
                  <a:txBody>
                    <a:bodyPr/>
                    <a:lstStyle/>
                    <a:p>
                      <a:r>
                        <a:rPr lang="en-US">
                          <a:effectLst/>
                        </a:rPr>
                        <a:t> </a:t>
                      </a:r>
                    </a:p>
                  </a:txBody>
                  <a:tcPr marL="0" marR="0" marT="0" marB="0" anchor="ctr"/>
                </a:tc>
                <a:tc>
                  <a:txBody>
                    <a:bodyPr/>
                    <a:lstStyle/>
                    <a:p>
                      <a:r>
                        <a:rPr lang="en-US">
                          <a:effectLst/>
                        </a:rPr>
                        <a:t>X</a:t>
                      </a:r>
                    </a:p>
                  </a:txBody>
                  <a:tcPr marL="0" marR="0" marT="0" marB="0" anchor="ctr"/>
                </a:tc>
                <a:tc>
                  <a:txBody>
                    <a:bodyPr/>
                    <a:lstStyle/>
                    <a:p>
                      <a:r>
                        <a:rPr lang="en-US">
                          <a:effectLst/>
                        </a:rPr>
                        <a:t>Y</a:t>
                      </a:r>
                    </a:p>
                  </a:txBody>
                  <a:tcPr marL="0" marR="0" marT="0" marB="0" anchor="ctr"/>
                </a:tc>
                <a:extLst>
                  <a:ext uri="{0D108BD9-81ED-4DB2-BD59-A6C34878D82A}">
                    <a16:rowId xmlns:a16="http://schemas.microsoft.com/office/drawing/2014/main" val="333830399"/>
                  </a:ext>
                </a:extLst>
              </a:tr>
              <a:tr h="190500">
                <a:tc>
                  <a:txBody>
                    <a:bodyPr/>
                    <a:lstStyle/>
                    <a:p>
                      <a:r>
                        <a:rPr lang="en-US">
                          <a:effectLst/>
                        </a:rPr>
                        <a:t>Employee Absenteeism in hospitals</a:t>
                      </a:r>
                    </a:p>
                  </a:txBody>
                  <a:tcPr marL="0" marR="0" marT="0" marB="0" anchor="ctr"/>
                </a:tc>
                <a:tc>
                  <a:txBody>
                    <a:bodyPr/>
                    <a:lstStyle/>
                    <a:p>
                      <a:r>
                        <a:rPr lang="en-US">
                          <a:effectLst/>
                        </a:rPr>
                        <a:t>Distance to work in miles</a:t>
                      </a:r>
                    </a:p>
                  </a:txBody>
                  <a:tcPr marL="0" marR="0" marT="0" marB="0" anchor="ctr"/>
                </a:tc>
                <a:tc>
                  <a:txBody>
                    <a:bodyPr/>
                    <a:lstStyle/>
                    <a:p>
                      <a:r>
                        <a:rPr lang="en-US">
                          <a:effectLst/>
                        </a:rPr>
                        <a:t>Number of Days Absent</a:t>
                      </a:r>
                    </a:p>
                  </a:txBody>
                  <a:tcPr marL="0" marR="0" marT="0" marB="0" anchor="ctr"/>
                </a:tc>
                <a:extLst>
                  <a:ext uri="{0D108BD9-81ED-4DB2-BD59-A6C34878D82A}">
                    <a16:rowId xmlns:a16="http://schemas.microsoft.com/office/drawing/2014/main" val="831287863"/>
                  </a:ext>
                </a:extLst>
              </a:tr>
              <a:tr h="190500">
                <a:tc>
                  <a:txBody>
                    <a:bodyPr/>
                    <a:lstStyle/>
                    <a:p>
                      <a:pPr algn="r"/>
                      <a:r>
                        <a:rPr lang="en-US">
                          <a:effectLst/>
                        </a:rPr>
                        <a:t>1</a:t>
                      </a:r>
                    </a:p>
                  </a:txBody>
                  <a:tcPr marL="0" marR="0" marT="0" marB="0" anchor="ctr"/>
                </a:tc>
                <a:tc>
                  <a:txBody>
                    <a:bodyPr/>
                    <a:lstStyle/>
                    <a:p>
                      <a:pPr algn="r"/>
                      <a:r>
                        <a:rPr lang="en-US">
                          <a:effectLst/>
                        </a:rPr>
                        <a:t>1</a:t>
                      </a:r>
                    </a:p>
                  </a:txBody>
                  <a:tcPr marL="0" marR="0" marT="0" marB="0" anchor="ctr"/>
                </a:tc>
                <a:tc>
                  <a:txBody>
                    <a:bodyPr/>
                    <a:lstStyle/>
                    <a:p>
                      <a:pPr algn="r"/>
                      <a:r>
                        <a:rPr lang="en-US">
                          <a:effectLst/>
                        </a:rPr>
                        <a:t>8</a:t>
                      </a:r>
                    </a:p>
                  </a:txBody>
                  <a:tcPr marL="0" marR="0" marT="0" marB="0" anchor="ctr"/>
                </a:tc>
                <a:extLst>
                  <a:ext uri="{0D108BD9-81ED-4DB2-BD59-A6C34878D82A}">
                    <a16:rowId xmlns:a16="http://schemas.microsoft.com/office/drawing/2014/main" val="3884032783"/>
                  </a:ext>
                </a:extLst>
              </a:tr>
              <a:tr h="190500">
                <a:tc>
                  <a:txBody>
                    <a:bodyPr/>
                    <a:lstStyle/>
                    <a:p>
                      <a:pPr algn="r"/>
                      <a:r>
                        <a:rPr lang="en-US">
                          <a:effectLst/>
                        </a:rPr>
                        <a:t>2</a:t>
                      </a:r>
                    </a:p>
                  </a:txBody>
                  <a:tcPr marL="0" marR="0" marT="0" marB="0" anchor="ctr"/>
                </a:tc>
                <a:tc>
                  <a:txBody>
                    <a:bodyPr/>
                    <a:lstStyle/>
                    <a:p>
                      <a:pPr algn="r"/>
                      <a:r>
                        <a:rPr lang="en-US">
                          <a:effectLst/>
                        </a:rPr>
                        <a:t>3</a:t>
                      </a:r>
                    </a:p>
                  </a:txBody>
                  <a:tcPr marL="0" marR="0" marT="0" marB="0" anchor="ctr"/>
                </a:tc>
                <a:tc>
                  <a:txBody>
                    <a:bodyPr/>
                    <a:lstStyle/>
                    <a:p>
                      <a:pPr algn="r"/>
                      <a:r>
                        <a:rPr lang="en-US">
                          <a:effectLst/>
                        </a:rPr>
                        <a:t>5</a:t>
                      </a:r>
                    </a:p>
                  </a:txBody>
                  <a:tcPr marL="0" marR="0" marT="0" marB="0" anchor="ctr"/>
                </a:tc>
                <a:extLst>
                  <a:ext uri="{0D108BD9-81ED-4DB2-BD59-A6C34878D82A}">
                    <a16:rowId xmlns:a16="http://schemas.microsoft.com/office/drawing/2014/main" val="2445544138"/>
                  </a:ext>
                </a:extLst>
              </a:tr>
              <a:tr h="190500">
                <a:tc>
                  <a:txBody>
                    <a:bodyPr/>
                    <a:lstStyle/>
                    <a:p>
                      <a:pPr algn="r"/>
                      <a:r>
                        <a:rPr lang="en-US">
                          <a:effectLst/>
                        </a:rPr>
                        <a:t>3</a:t>
                      </a:r>
                    </a:p>
                  </a:txBody>
                  <a:tcPr marL="0" marR="0" marT="0" marB="0" anchor="ctr"/>
                </a:tc>
                <a:tc>
                  <a:txBody>
                    <a:bodyPr/>
                    <a:lstStyle/>
                    <a:p>
                      <a:pPr algn="r"/>
                      <a:r>
                        <a:rPr lang="en-US">
                          <a:effectLst/>
                        </a:rPr>
                        <a:t>4</a:t>
                      </a:r>
                    </a:p>
                  </a:txBody>
                  <a:tcPr marL="0" marR="0" marT="0" marB="0" anchor="ctr"/>
                </a:tc>
                <a:tc>
                  <a:txBody>
                    <a:bodyPr/>
                    <a:lstStyle/>
                    <a:p>
                      <a:pPr algn="r"/>
                      <a:r>
                        <a:rPr lang="en-US">
                          <a:effectLst/>
                        </a:rPr>
                        <a:t>8</a:t>
                      </a:r>
                    </a:p>
                  </a:txBody>
                  <a:tcPr marL="0" marR="0" marT="0" marB="0" anchor="ctr"/>
                </a:tc>
                <a:extLst>
                  <a:ext uri="{0D108BD9-81ED-4DB2-BD59-A6C34878D82A}">
                    <a16:rowId xmlns:a16="http://schemas.microsoft.com/office/drawing/2014/main" val="2350550535"/>
                  </a:ext>
                </a:extLst>
              </a:tr>
              <a:tr h="190500">
                <a:tc>
                  <a:txBody>
                    <a:bodyPr/>
                    <a:lstStyle/>
                    <a:p>
                      <a:pPr algn="r"/>
                      <a:r>
                        <a:rPr lang="en-US">
                          <a:effectLst/>
                        </a:rPr>
                        <a:t>4</a:t>
                      </a:r>
                    </a:p>
                  </a:txBody>
                  <a:tcPr marL="0" marR="0" marT="0" marB="0" anchor="ctr"/>
                </a:tc>
                <a:tc>
                  <a:txBody>
                    <a:bodyPr/>
                    <a:lstStyle/>
                    <a:p>
                      <a:pPr algn="r"/>
                      <a:r>
                        <a:rPr lang="en-US">
                          <a:effectLst/>
                        </a:rPr>
                        <a:t>6</a:t>
                      </a:r>
                    </a:p>
                  </a:txBody>
                  <a:tcPr marL="0" marR="0" marT="0" marB="0" anchor="ctr"/>
                </a:tc>
                <a:tc>
                  <a:txBody>
                    <a:bodyPr/>
                    <a:lstStyle/>
                    <a:p>
                      <a:pPr algn="r"/>
                      <a:r>
                        <a:rPr lang="en-US">
                          <a:effectLst/>
                        </a:rPr>
                        <a:t>7</a:t>
                      </a:r>
                    </a:p>
                  </a:txBody>
                  <a:tcPr marL="0" marR="0" marT="0" marB="0" anchor="ctr"/>
                </a:tc>
                <a:extLst>
                  <a:ext uri="{0D108BD9-81ED-4DB2-BD59-A6C34878D82A}">
                    <a16:rowId xmlns:a16="http://schemas.microsoft.com/office/drawing/2014/main" val="1454221773"/>
                  </a:ext>
                </a:extLst>
              </a:tr>
              <a:tr h="190500">
                <a:tc>
                  <a:txBody>
                    <a:bodyPr/>
                    <a:lstStyle/>
                    <a:p>
                      <a:pPr algn="r"/>
                      <a:r>
                        <a:rPr lang="en-US">
                          <a:effectLst/>
                        </a:rPr>
                        <a:t>5</a:t>
                      </a:r>
                    </a:p>
                  </a:txBody>
                  <a:tcPr marL="0" marR="0" marT="0" marB="0" anchor="ctr"/>
                </a:tc>
                <a:tc>
                  <a:txBody>
                    <a:bodyPr/>
                    <a:lstStyle/>
                    <a:p>
                      <a:pPr algn="r"/>
                      <a:r>
                        <a:rPr lang="en-US">
                          <a:effectLst/>
                        </a:rPr>
                        <a:t>8</a:t>
                      </a:r>
                    </a:p>
                  </a:txBody>
                  <a:tcPr marL="0" marR="0" marT="0" marB="0" anchor="ctr"/>
                </a:tc>
                <a:tc>
                  <a:txBody>
                    <a:bodyPr/>
                    <a:lstStyle/>
                    <a:p>
                      <a:pPr algn="r"/>
                      <a:r>
                        <a:rPr lang="en-US">
                          <a:effectLst/>
                        </a:rPr>
                        <a:t>6</a:t>
                      </a:r>
                    </a:p>
                  </a:txBody>
                  <a:tcPr marL="0" marR="0" marT="0" marB="0" anchor="ctr"/>
                </a:tc>
                <a:extLst>
                  <a:ext uri="{0D108BD9-81ED-4DB2-BD59-A6C34878D82A}">
                    <a16:rowId xmlns:a16="http://schemas.microsoft.com/office/drawing/2014/main" val="2816811618"/>
                  </a:ext>
                </a:extLst>
              </a:tr>
              <a:tr h="190500">
                <a:tc>
                  <a:txBody>
                    <a:bodyPr/>
                    <a:lstStyle/>
                    <a:p>
                      <a:pPr algn="r"/>
                      <a:r>
                        <a:rPr lang="en-US">
                          <a:effectLst/>
                        </a:rPr>
                        <a:t>6</a:t>
                      </a:r>
                    </a:p>
                  </a:txBody>
                  <a:tcPr marL="0" marR="0" marT="0" marB="0" anchor="ctr"/>
                </a:tc>
                <a:tc>
                  <a:txBody>
                    <a:bodyPr/>
                    <a:lstStyle/>
                    <a:p>
                      <a:pPr algn="r"/>
                      <a:r>
                        <a:rPr lang="en-US">
                          <a:effectLst/>
                        </a:rPr>
                        <a:t>10</a:t>
                      </a:r>
                    </a:p>
                  </a:txBody>
                  <a:tcPr marL="0" marR="0" marT="0" marB="0" anchor="ctr"/>
                </a:tc>
                <a:tc>
                  <a:txBody>
                    <a:bodyPr/>
                    <a:lstStyle/>
                    <a:p>
                      <a:pPr algn="r"/>
                      <a:r>
                        <a:rPr lang="en-US">
                          <a:effectLst/>
                        </a:rPr>
                        <a:t>3</a:t>
                      </a:r>
                    </a:p>
                  </a:txBody>
                  <a:tcPr marL="0" marR="0" marT="0" marB="0" anchor="ctr"/>
                </a:tc>
                <a:extLst>
                  <a:ext uri="{0D108BD9-81ED-4DB2-BD59-A6C34878D82A}">
                    <a16:rowId xmlns:a16="http://schemas.microsoft.com/office/drawing/2014/main" val="502843758"/>
                  </a:ext>
                </a:extLst>
              </a:tr>
              <a:tr h="190500">
                <a:tc>
                  <a:txBody>
                    <a:bodyPr/>
                    <a:lstStyle/>
                    <a:p>
                      <a:pPr algn="r"/>
                      <a:r>
                        <a:rPr lang="en-US">
                          <a:effectLst/>
                        </a:rPr>
                        <a:t>7</a:t>
                      </a:r>
                    </a:p>
                  </a:txBody>
                  <a:tcPr marL="0" marR="0" marT="0" marB="0" anchor="ctr"/>
                </a:tc>
                <a:tc>
                  <a:txBody>
                    <a:bodyPr/>
                    <a:lstStyle/>
                    <a:p>
                      <a:pPr algn="r"/>
                      <a:r>
                        <a:rPr lang="en-US">
                          <a:effectLst/>
                        </a:rPr>
                        <a:t>12</a:t>
                      </a:r>
                    </a:p>
                  </a:txBody>
                  <a:tcPr marL="0" marR="0" marT="0" marB="0" anchor="ctr"/>
                </a:tc>
                <a:tc>
                  <a:txBody>
                    <a:bodyPr/>
                    <a:lstStyle/>
                    <a:p>
                      <a:pPr algn="r"/>
                      <a:r>
                        <a:rPr lang="en-US">
                          <a:effectLst/>
                        </a:rPr>
                        <a:t>5</a:t>
                      </a:r>
                    </a:p>
                  </a:txBody>
                  <a:tcPr marL="0" marR="0" marT="0" marB="0" anchor="ctr"/>
                </a:tc>
                <a:extLst>
                  <a:ext uri="{0D108BD9-81ED-4DB2-BD59-A6C34878D82A}">
                    <a16:rowId xmlns:a16="http://schemas.microsoft.com/office/drawing/2014/main" val="160537450"/>
                  </a:ext>
                </a:extLst>
              </a:tr>
              <a:tr h="190500">
                <a:tc>
                  <a:txBody>
                    <a:bodyPr/>
                    <a:lstStyle/>
                    <a:p>
                      <a:pPr algn="r"/>
                      <a:r>
                        <a:rPr lang="en-US">
                          <a:effectLst/>
                        </a:rPr>
                        <a:t>8</a:t>
                      </a:r>
                    </a:p>
                  </a:txBody>
                  <a:tcPr marL="0" marR="0" marT="0" marB="0" anchor="ctr"/>
                </a:tc>
                <a:tc>
                  <a:txBody>
                    <a:bodyPr/>
                    <a:lstStyle/>
                    <a:p>
                      <a:pPr algn="r"/>
                      <a:r>
                        <a:rPr lang="en-US">
                          <a:effectLst/>
                        </a:rPr>
                        <a:t>14</a:t>
                      </a:r>
                    </a:p>
                  </a:txBody>
                  <a:tcPr marL="0" marR="0" marT="0" marB="0" anchor="ctr"/>
                </a:tc>
                <a:tc>
                  <a:txBody>
                    <a:bodyPr/>
                    <a:lstStyle/>
                    <a:p>
                      <a:pPr algn="r"/>
                      <a:r>
                        <a:rPr lang="en-US">
                          <a:effectLst/>
                        </a:rPr>
                        <a:t>4</a:t>
                      </a:r>
                    </a:p>
                  </a:txBody>
                  <a:tcPr marL="0" marR="0" marT="0" marB="0" anchor="ctr"/>
                </a:tc>
                <a:extLst>
                  <a:ext uri="{0D108BD9-81ED-4DB2-BD59-A6C34878D82A}">
                    <a16:rowId xmlns:a16="http://schemas.microsoft.com/office/drawing/2014/main" val="1496166322"/>
                  </a:ext>
                </a:extLst>
              </a:tr>
              <a:tr h="190500">
                <a:tc>
                  <a:txBody>
                    <a:bodyPr/>
                    <a:lstStyle/>
                    <a:p>
                      <a:pPr algn="r"/>
                      <a:r>
                        <a:rPr lang="en-US">
                          <a:effectLst/>
                        </a:rPr>
                        <a:t>10</a:t>
                      </a:r>
                    </a:p>
                  </a:txBody>
                  <a:tcPr marL="0" marR="0" marT="0" marB="0" anchor="ctr"/>
                </a:tc>
                <a:tc>
                  <a:txBody>
                    <a:bodyPr/>
                    <a:lstStyle/>
                    <a:p>
                      <a:pPr algn="r"/>
                      <a:r>
                        <a:rPr lang="en-US">
                          <a:effectLst/>
                        </a:rPr>
                        <a:t>18</a:t>
                      </a:r>
                    </a:p>
                  </a:txBody>
                  <a:tcPr marL="0" marR="0" marT="0" marB="0" anchor="ctr"/>
                </a:tc>
                <a:tc>
                  <a:txBody>
                    <a:bodyPr/>
                    <a:lstStyle/>
                    <a:p>
                      <a:pPr algn="r"/>
                      <a:r>
                        <a:rPr lang="en-US">
                          <a:effectLst/>
                        </a:rPr>
                        <a:t>2</a:t>
                      </a:r>
                    </a:p>
                  </a:txBody>
                  <a:tcPr marL="0" marR="0" marT="0" marB="0" anchor="ctr"/>
                </a:tc>
                <a:extLst>
                  <a:ext uri="{0D108BD9-81ED-4DB2-BD59-A6C34878D82A}">
                    <a16:rowId xmlns:a16="http://schemas.microsoft.com/office/drawing/2014/main" val="1035221140"/>
                  </a:ext>
                </a:extLst>
              </a:tr>
              <a:tr h="190500">
                <a:tc>
                  <a:txBody>
                    <a:bodyPr/>
                    <a:lstStyle/>
                    <a:p>
                      <a:endParaRPr lang="en-US">
                        <a:effectLst/>
                      </a:endParaRPr>
                    </a:p>
                  </a:txBody>
                  <a:tcPr marL="0" marR="0" marT="0" marB="0" anchor="ctr"/>
                </a:tc>
                <a:tc>
                  <a:txBody>
                    <a:bodyPr/>
                    <a:lstStyle/>
                    <a:p>
                      <a:endParaRPr lang="en-US"/>
                    </a:p>
                  </a:txBody>
                  <a:tcPr marL="0" marR="0" marT="0" marB="0" anchor="ctr"/>
                </a:tc>
                <a:tc>
                  <a:txBody>
                    <a:bodyPr/>
                    <a:lstStyle/>
                    <a:p>
                      <a:endParaRPr lang="en-US"/>
                    </a:p>
                  </a:txBody>
                  <a:tcPr marL="0" marR="0" marT="0" marB="0" anchor="ctr"/>
                </a:tc>
                <a:extLst>
                  <a:ext uri="{0D108BD9-81ED-4DB2-BD59-A6C34878D82A}">
                    <a16:rowId xmlns:a16="http://schemas.microsoft.com/office/drawing/2014/main" val="720714838"/>
                  </a:ext>
                </a:extLst>
              </a:tr>
            </a:tbl>
          </a:graphicData>
        </a:graphic>
      </p:graphicFrame>
      <p:pic>
        <p:nvPicPr>
          <p:cNvPr id="7" name="Picture 8" descr="A close up of a map&#10;&#10;Description generated with high confidence">
            <a:extLst>
              <a:ext uri="{FF2B5EF4-FFF2-40B4-BE49-F238E27FC236}">
                <a16:creationId xmlns:a16="http://schemas.microsoft.com/office/drawing/2014/main" id="{FD84B536-F854-4CFB-9FC1-C1B21B1FFD8C}"/>
              </a:ext>
            </a:extLst>
          </p:cNvPr>
          <p:cNvPicPr>
            <a:picLocks noGrp="1" noChangeAspect="1"/>
          </p:cNvPicPr>
          <p:nvPr>
            <p:ph idx="1"/>
          </p:nvPr>
        </p:nvPicPr>
        <p:blipFill>
          <a:blip r:embed="rId2"/>
          <a:stretch>
            <a:fillRect/>
          </a:stretch>
        </p:blipFill>
        <p:spPr>
          <a:xfrm>
            <a:off x="6089406" y="1868524"/>
            <a:ext cx="5961750" cy="3874157"/>
          </a:xfrm>
        </p:spPr>
      </p:pic>
    </p:spTree>
    <p:extLst>
      <p:ext uri="{BB962C8B-B14F-4D97-AF65-F5344CB8AC3E}">
        <p14:creationId xmlns:p14="http://schemas.microsoft.com/office/powerpoint/2010/main" val="6416837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2B4B27-71C2-4B63-A3EE-F43AD45176AA}"/>
              </a:ext>
            </a:extLst>
          </p:cNvPr>
          <p:cNvSpPr>
            <a:spLocks noGrp="1"/>
          </p:cNvSpPr>
          <p:nvPr>
            <p:ph type="title"/>
          </p:nvPr>
        </p:nvSpPr>
        <p:spPr>
          <a:xfrm>
            <a:off x="648929" y="1063417"/>
            <a:ext cx="3505495" cy="4675396"/>
          </a:xfrm>
        </p:spPr>
        <p:txBody>
          <a:bodyPr anchor="ctr">
            <a:normAutofit/>
          </a:bodyPr>
          <a:lstStyle/>
          <a:p>
            <a:r>
              <a:rPr lang="en-US">
                <a:solidFill>
                  <a:srgbClr val="F2F2F2"/>
                </a:solidFill>
              </a:rPr>
              <a:t>Project questions and task continued</a:t>
            </a:r>
          </a:p>
        </p:txBody>
      </p:sp>
      <p:sp>
        <p:nvSpPr>
          <p:cNvPr id="12" name="Rectangle 11">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B8FA8655-1701-4018-8D03-CEE70D41D6E5}"/>
              </a:ext>
            </a:extLst>
          </p:cNvPr>
          <p:cNvGraphicFramePr>
            <a:graphicFrameLocks noGrp="1"/>
          </p:cNvGraphicFramePr>
          <p:nvPr>
            <p:ph idx="1"/>
            <p:extLst>
              <p:ext uri="{D42A27DB-BD31-4B8C-83A1-F6EECF244321}">
                <p14:modId xmlns:p14="http://schemas.microsoft.com/office/powerpoint/2010/main" val="1002614668"/>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06527956"/>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A2B206-6B35-4199-9B26-AF31074A755E}"/>
              </a:ext>
            </a:extLst>
          </p:cNvPr>
          <p:cNvSpPr>
            <a:spLocks noGrp="1"/>
          </p:cNvSpPr>
          <p:nvPr>
            <p:ph type="title"/>
          </p:nvPr>
        </p:nvSpPr>
        <p:spPr>
          <a:xfrm>
            <a:off x="648929" y="1063417"/>
            <a:ext cx="3505495" cy="4675396"/>
          </a:xfrm>
        </p:spPr>
        <p:txBody>
          <a:bodyPr anchor="ctr">
            <a:normAutofit/>
          </a:bodyPr>
          <a:lstStyle/>
          <a:p>
            <a:r>
              <a:rPr lang="en-US">
                <a:solidFill>
                  <a:srgbClr val="F2F2F2"/>
                </a:solidFill>
              </a:rPr>
              <a:t>Project questions and task </a:t>
            </a:r>
            <a:br>
              <a:rPr lang="en-US">
                <a:solidFill>
                  <a:srgbClr val="F2F2F2"/>
                </a:solidFill>
              </a:rPr>
            </a:br>
            <a:br>
              <a:rPr lang="en-US">
                <a:solidFill>
                  <a:srgbClr val="F2F2F2"/>
                </a:solidFill>
              </a:rPr>
            </a:br>
            <a:endParaRPr lang="en-US">
              <a:solidFill>
                <a:srgbClr val="F2F2F2"/>
              </a:solidFill>
            </a:endParaRPr>
          </a:p>
        </p:txBody>
      </p:sp>
      <p:sp>
        <p:nvSpPr>
          <p:cNvPr id="12" name="Rectangle 11">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5B103812-5731-4B03-878E-1EAD9408E15D}"/>
              </a:ext>
            </a:extLst>
          </p:cNvPr>
          <p:cNvGraphicFramePr>
            <a:graphicFrameLocks noGrp="1"/>
          </p:cNvGraphicFramePr>
          <p:nvPr>
            <p:ph idx="1"/>
            <p:extLst>
              <p:ext uri="{D42A27DB-BD31-4B8C-83A1-F6EECF244321}">
                <p14:modId xmlns:p14="http://schemas.microsoft.com/office/powerpoint/2010/main" val="1695329393"/>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41514453"/>
      </p:ext>
    </p:extLst>
  </p:cSld>
  <p:clrMapOvr>
    <a:overrideClrMapping bg1="lt1" tx1="dk1" bg2="lt2" tx2="dk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0DF3873EB70764D8118273A40C6E2FC" ma:contentTypeVersion="7" ma:contentTypeDescription="Create a new document." ma:contentTypeScope="" ma:versionID="9c67e4ff3ffb21c182cdad1db5ef6e6d">
  <xsd:schema xmlns:xsd="http://www.w3.org/2001/XMLSchema" xmlns:xs="http://www.w3.org/2001/XMLSchema" xmlns:p="http://schemas.microsoft.com/office/2006/metadata/properties" xmlns:ns3="31aa7859-87f8-4867-864d-445e94c40c55" xmlns:ns4="3b696a74-fa85-4376-9bef-e7df5e02736a" targetNamespace="http://schemas.microsoft.com/office/2006/metadata/properties" ma:root="true" ma:fieldsID="be869c49cfade983d93375a4a7fb2efe" ns3:_="" ns4:_="">
    <xsd:import namespace="31aa7859-87f8-4867-864d-445e94c40c55"/>
    <xsd:import namespace="3b696a74-fa85-4376-9bef-e7df5e02736a"/>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aa7859-87f8-4867-864d-445e94c40c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b696a74-fa85-4376-9bef-e7df5e02736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7592096-3697-4ED0-A426-6F3517F8BFAE}">
  <ds:schemaRefs>
    <ds:schemaRef ds:uri="http://schemas.microsoft.com/sharepoint/v3/contenttype/forms"/>
  </ds:schemaRefs>
</ds:datastoreItem>
</file>

<file path=customXml/itemProps2.xml><?xml version="1.0" encoding="utf-8"?>
<ds:datastoreItem xmlns:ds="http://schemas.openxmlformats.org/officeDocument/2006/customXml" ds:itemID="{4C984AB8-78BA-4C10-9582-BD48C5A80331}">
  <ds:schemaRefs>
    <ds:schemaRef ds:uri="31aa7859-87f8-4867-864d-445e94c40c55"/>
    <ds:schemaRef ds:uri="3b696a74-fa85-4376-9bef-e7df5e02736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EEB0BF1-D868-46B1-AC6B-B6E35D4D6E3E}">
  <ds:schemaRefs>
    <ds:schemaRef ds:uri="31aa7859-87f8-4867-864d-445e94c40c55"/>
    <ds:schemaRef ds:uri="3b696a74-fa85-4376-9bef-e7df5e02736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Ion</Template>
  <TotalTime>0</TotalTime>
  <Words>798</Words>
  <Application>Microsoft Office PowerPoint</Application>
  <PresentationFormat>Widescreen</PresentationFormat>
  <Paragraphs>94</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Century Gothic</vt:lpstr>
      <vt:lpstr>Times New Roman</vt:lpstr>
      <vt:lpstr>Wingdings 3</vt:lpstr>
      <vt:lpstr>Ion</vt:lpstr>
      <vt:lpstr>Linear Regression Project</vt:lpstr>
      <vt:lpstr>Linear Regression Definitions</vt:lpstr>
      <vt:lpstr>Linear Regression Definitions continued</vt:lpstr>
      <vt:lpstr>Linear Regression Definitions </vt:lpstr>
      <vt:lpstr>Background</vt:lpstr>
      <vt:lpstr> Background continued</vt:lpstr>
      <vt:lpstr> Background continued</vt:lpstr>
      <vt:lpstr>Project questions and tasks</vt:lpstr>
      <vt:lpstr>Mean, Median, Mode, Standard deviation</vt:lpstr>
      <vt:lpstr>3) Tables/Graphs</vt:lpstr>
      <vt:lpstr>Project questions and task continued</vt:lpstr>
      <vt:lpstr>Project questions and task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Linear Regression Project</dc:title>
  <dc:creator>vb.smith.antoine</dc:creator>
  <cp:lastModifiedBy> </cp:lastModifiedBy>
  <cp:revision>432</cp:revision>
  <dcterms:created xsi:type="dcterms:W3CDTF">2020-02-08T14:15:50Z</dcterms:created>
  <dcterms:modified xsi:type="dcterms:W3CDTF">2021-03-25T20:37:28Z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0x01010010DF3873EB70764D8118273A40C6E2FC</vt:lpwstr>
  </property>
</Properties>
</file>