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notesMasterIdLst>
    <p:notesMasterId r:id="rId14"/>
  </p:notesMasterIdLst>
  <p:handoutMasterIdLst>
    <p:handoutMasterId r:id="rId15"/>
  </p:handoutMasterIdLst>
  <p:sldIdLst>
    <p:sldId id="256" r:id="rId5"/>
    <p:sldId id="266" r:id="rId6"/>
    <p:sldId id="257" r:id="rId7"/>
    <p:sldId id="262" r:id="rId8"/>
    <p:sldId id="259" r:id="rId9"/>
    <p:sldId id="260" r:id="rId10"/>
    <p:sldId id="268" r:id="rId11"/>
    <p:sldId id="265" r:id="rId12"/>
    <p:sldId id="263"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A266DA-8AAC-DE7C-FB9E-2252FE05F888}" v="501" dt="2021-11-19T22:05:28.593"/>
    <p1510:client id="{2EE29DF0-A28E-EB8D-1EAC-D58F49EEF11E}" v="42" dt="2021-12-04T01:25:55.332"/>
    <p1510:client id="{579FD899-C3FF-4CB1-8B44-C23778CCABC1}" v="182" dt="2021-11-18T20:42:10.215"/>
    <p1510:client id="{78E86259-A323-8252-3EE8-766469CF857B}" v="32" dt="2021-12-04T02:54:57.634"/>
    <p1510:client id="{C6794657-4E10-FC66-3149-5EE4BF8F4E44}" v="24" dt="2021-12-04T02:20:31.865"/>
    <p1510:client id="{CDCF670D-92B5-0CCC-7414-3EA40FF3FBE5}" v="250" dt="2021-11-18T21:25:25.140"/>
    <p1510:client id="{DD7A386C-B51B-BCC5-BBC4-C3056B599085}" v="4" dt="2021-12-04T00:26:50.37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100" d="100"/>
          <a:sy n="100" d="100"/>
        </p:scale>
        <p:origin x="-558" y="-85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A76F12D-2985-47C3-A07C-9F03DD159D5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24F83A19-1DC2-46DB-B3A1-ECF7C417E9E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C9919E1-43AC-4CED-9500-DF4C100BDBF7}" type="datetimeFigureOut">
              <a:rPr lang="en-US" smtClean="0"/>
              <a:t>12/18/2021</a:t>
            </a:fld>
            <a:endParaRPr lang="en-US"/>
          </a:p>
        </p:txBody>
      </p:sp>
      <p:sp>
        <p:nvSpPr>
          <p:cNvPr id="4" name="Footer Placeholder 3">
            <a:extLst>
              <a:ext uri="{FF2B5EF4-FFF2-40B4-BE49-F238E27FC236}">
                <a16:creationId xmlns:a16="http://schemas.microsoft.com/office/drawing/2014/main" id="{6A3D6289-F1C3-4041-A186-E428808BD1C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E17ECA2-D3CC-4290-9914-977FED6D365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0D98A85-43CB-4CDC-8FF1-647F52B29F1B}" type="slidenum">
              <a:rPr lang="en-US" smtClean="0"/>
              <a:t>‹#›</a:t>
            </a:fld>
            <a:endParaRPr lang="en-US"/>
          </a:p>
        </p:txBody>
      </p:sp>
    </p:spTree>
    <p:extLst>
      <p:ext uri="{BB962C8B-B14F-4D97-AF65-F5344CB8AC3E}">
        <p14:creationId xmlns:p14="http://schemas.microsoft.com/office/powerpoint/2010/main" val="28210913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9B7A66-B7EB-42C9-B5DD-873741A09959}" type="datetimeFigureOut">
              <a:rPr lang="en-US" smtClean="0"/>
              <a:t>12/18/2021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3B4569-3B6E-468D-B981-DA515F47BCE4}" type="slidenum">
              <a:rPr lang="en-US" smtClean="0"/>
              <a:t>‹#›</a:t>
            </a:fld>
            <a:endParaRPr lang="en-US"/>
          </a:p>
        </p:txBody>
      </p:sp>
    </p:spTree>
    <p:extLst>
      <p:ext uri="{BB962C8B-B14F-4D97-AF65-F5344CB8AC3E}">
        <p14:creationId xmlns:p14="http://schemas.microsoft.com/office/powerpoint/2010/main" val="23382088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F3B4569-3B6E-468D-B981-DA515F47BCE4}" type="slidenum">
              <a:rPr lang="en-US" smtClean="0"/>
              <a:t>1</a:t>
            </a:fld>
            <a:endParaRPr lang="en-US"/>
          </a:p>
        </p:txBody>
      </p:sp>
    </p:spTree>
    <p:extLst>
      <p:ext uri="{BB962C8B-B14F-4D97-AF65-F5344CB8AC3E}">
        <p14:creationId xmlns:p14="http://schemas.microsoft.com/office/powerpoint/2010/main" val="34065696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89" name="Group 88"/>
          <p:cNvGrpSpPr/>
          <p:nvPr/>
        </p:nvGrpSpPr>
        <p:grpSpPr>
          <a:xfrm>
            <a:off x="-329674" y="-59376"/>
            <a:ext cx="12515851" cy="6934071"/>
            <a:chOff x="-329674" y="-51881"/>
            <a:chExt cx="12515851" cy="6934071"/>
          </a:xfrm>
        </p:grpSpPr>
        <p:sp>
          <p:nvSpPr>
            <p:cNvPr id="90"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3"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0"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1"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2"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3" name="Freeform 18"/>
            <p:cNvSpPr/>
            <p:nvPr/>
          </p:nvSpPr>
          <p:spPr bwMode="auto">
            <a:xfrm>
              <a:off x="6463239" y="15853"/>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4"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5"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6"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7"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8"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1669293" y="1186483"/>
            <a:ext cx="8848345" cy="4477933"/>
            <a:chOff x="1669293" y="1186483"/>
            <a:chExt cx="8848345" cy="4477933"/>
          </a:xfrm>
        </p:grpSpPr>
        <p:sp>
          <p:nvSpPr>
            <p:cNvPr id="39" name="Rectangle 38"/>
            <p:cNvSpPr/>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Rectangle 40"/>
            <p:cNvSpPr/>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ctrTitle"/>
          </p:nvPr>
        </p:nvSpPr>
        <p:spPr>
          <a:xfrm>
            <a:off x="1759236" y="2075504"/>
            <a:ext cx="8679915" cy="1748729"/>
          </a:xfrm>
        </p:spPr>
        <p:txBody>
          <a:bodyPr bIns="0" anchor="b">
            <a:normAutofit/>
          </a:bodyPr>
          <a:lstStyle>
            <a:lvl1pPr algn="ctr">
              <a:lnSpc>
                <a:spcPct val="80000"/>
              </a:lnSpc>
              <a:defRPr sz="5400" spc="-150">
                <a:solidFill>
                  <a:srgbClr val="FFFEFF"/>
                </a:solidFill>
              </a:defRPr>
            </a:lvl1pPr>
          </a:lstStyle>
          <a:p>
            <a:r>
              <a:rPr lang="en-US"/>
              <a:t>Click to edit Master title style</a:t>
            </a:r>
          </a:p>
        </p:txBody>
      </p:sp>
      <p:sp>
        <p:nvSpPr>
          <p:cNvPr id="3" name="Subtitle 2"/>
          <p:cNvSpPr>
            <a:spLocks noGrp="1"/>
          </p:cNvSpPr>
          <p:nvPr>
            <p:ph type="subTitle" idx="1"/>
          </p:nvPr>
        </p:nvSpPr>
        <p:spPr>
          <a:xfrm>
            <a:off x="1759237" y="3906266"/>
            <a:ext cx="8673427" cy="1322587"/>
          </a:xfrm>
        </p:spPr>
        <p:txBody>
          <a:bodyPr tIns="0">
            <a:normAutofit/>
          </a:bodyPr>
          <a:lstStyle>
            <a:lvl1pPr marL="0" indent="0" algn="ctr">
              <a:lnSpc>
                <a:spcPct val="100000"/>
              </a:lnSpc>
              <a:buNone/>
              <a:defRPr sz="1800" b="0">
                <a:solidFill>
                  <a:srgbClr val="FFFEFF"/>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804672" y="320040"/>
            <a:ext cx="3657600" cy="320040"/>
          </a:xfrm>
        </p:spPr>
        <p:txBody>
          <a:bodyPr vert="horz" lIns="91440" tIns="45720" rIns="91440" bIns="45720" rtlCol="0" anchor="ctr"/>
          <a:lstStyle>
            <a:lvl1pPr>
              <a:defRPr lang="en-US"/>
            </a:lvl1pPr>
          </a:lstStyle>
          <a:p>
            <a:fld id="{48A87A34-81AB-432B-8DAE-1953F412C126}" type="datetimeFigureOut">
              <a:rPr lang="en-US" dirty="0"/>
              <a:pPr/>
              <a:t>12/18/2021</a:t>
            </a:fld>
            <a:endParaRPr lang="en-US"/>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80" name="Group 79"/>
          <p:cNvGrpSpPr/>
          <p:nvPr/>
        </p:nvGrpSpPr>
        <p:grpSpPr>
          <a:xfrm>
            <a:off x="-417513" y="0"/>
            <a:ext cx="12584114" cy="6853238"/>
            <a:chOff x="-417513" y="0"/>
            <a:chExt cx="12584114" cy="6853238"/>
          </a:xfrm>
        </p:grpSpPr>
        <p:sp>
          <p:nvSpPr>
            <p:cNvPr id="81"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0"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1"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7" name="Group 26"/>
          <p:cNvGrpSpPr/>
          <p:nvPr/>
        </p:nvGrpSpPr>
        <p:grpSpPr>
          <a:xfrm>
            <a:off x="800144" y="1699589"/>
            <a:ext cx="3674476" cy="3470421"/>
            <a:chOff x="697883" y="1816768"/>
            <a:chExt cx="3674476" cy="3470421"/>
          </a:xfrm>
        </p:grpSpPr>
        <p:sp>
          <p:nvSpPr>
            <p:cNvPr id="28" name="Rectangle 27"/>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Rectangle 29"/>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49925"/>
            <a:ext cx="3498979" cy="2456442"/>
          </a:xfrm>
        </p:spPr>
        <p:txBody>
          <a:bodyPr/>
          <a:lstStyle>
            <a:lvl1pPr>
              <a:defRPr>
                <a:solidFill>
                  <a:srgbClr val="FFFEFF"/>
                </a:solidFill>
              </a:defRPr>
            </a:lvl1pPr>
          </a:lstStyle>
          <a:p>
            <a:r>
              <a:rPr lang="en-US"/>
              <a:t>Click to edit Master title style</a:t>
            </a:r>
          </a:p>
        </p:txBody>
      </p:sp>
      <p:sp>
        <p:nvSpPr>
          <p:cNvPr id="3" name="Content Placeholder 2"/>
          <p:cNvSpPr>
            <a:spLocks noGrp="1"/>
          </p:cNvSpPr>
          <p:nvPr>
            <p:ph idx="1"/>
          </p:nvPr>
        </p:nvSpPr>
        <p:spPr>
          <a:xfrm>
            <a:off x="5118447" y="803186"/>
            <a:ext cx="6281873" cy="5248622"/>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dirty="0"/>
              <a:t>12/18/2021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77" name="Group 76"/>
          <p:cNvGrpSpPr/>
          <p:nvPr/>
        </p:nvGrpSpPr>
        <p:grpSpPr>
          <a:xfrm>
            <a:off x="-329674" y="-59376"/>
            <a:ext cx="12515851" cy="6923798"/>
            <a:chOff x="-329674" y="-51881"/>
            <a:chExt cx="12515851" cy="6923798"/>
          </a:xfrm>
        </p:grpSpPr>
        <p:sp>
          <p:nvSpPr>
            <p:cNvPr id="78"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3259545" y="1186483"/>
            <a:ext cx="5666145" cy="4477933"/>
            <a:chOff x="3259545" y="1186483"/>
            <a:chExt cx="5666145" cy="4477933"/>
          </a:xfrm>
        </p:grpSpPr>
        <p:sp>
          <p:nvSpPr>
            <p:cNvPr id="99" name="Rectangle 98"/>
            <p:cNvSpPr/>
            <p:nvPr/>
          </p:nvSpPr>
          <p:spPr>
            <a:xfrm>
              <a:off x="3259545" y="1186483"/>
              <a:ext cx="5657881"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1" name="Rectangle 100"/>
            <p:cNvSpPr/>
            <p:nvPr/>
          </p:nvSpPr>
          <p:spPr>
            <a:xfrm>
              <a:off x="3259545" y="1991156"/>
              <a:ext cx="5666145"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3344216" y="2074730"/>
            <a:ext cx="5490224" cy="1689390"/>
          </a:xfrm>
        </p:spPr>
        <p:txBody>
          <a:bodyPr bIns="0" anchor="b">
            <a:normAutofit/>
          </a:bodyPr>
          <a:lstStyle>
            <a:lvl1pPr algn="ctr">
              <a:defRPr sz="4400">
                <a:solidFill>
                  <a:srgbClr val="FFFEFF"/>
                </a:solidFill>
              </a:defRPr>
            </a:lvl1pPr>
          </a:lstStyle>
          <a:p>
            <a:r>
              <a:rPr lang="en-US"/>
              <a:t>Click to edit Master title style</a:t>
            </a:r>
          </a:p>
        </p:txBody>
      </p:sp>
      <p:sp>
        <p:nvSpPr>
          <p:cNvPr id="3" name="Text Placeholder 2"/>
          <p:cNvSpPr>
            <a:spLocks noGrp="1"/>
          </p:cNvSpPr>
          <p:nvPr>
            <p:ph type="body" idx="1"/>
          </p:nvPr>
        </p:nvSpPr>
        <p:spPr>
          <a:xfrm>
            <a:off x="3344215" y="3846851"/>
            <a:ext cx="5490223" cy="1383770"/>
          </a:xfrm>
        </p:spPr>
        <p:txBody>
          <a:bodyPr tIns="0">
            <a:normAutofit/>
          </a:bodyPr>
          <a:lstStyle>
            <a:lvl1pPr marL="0" indent="0" algn="ctr">
              <a:buNone/>
              <a:defRPr sz="1800">
                <a:solidFill>
                  <a:srgbClr val="FFFEFF"/>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04672" y="320040"/>
            <a:ext cx="3657600" cy="320040"/>
          </a:xfrm>
        </p:spPr>
        <p:txBody>
          <a:bodyPr/>
          <a:lstStyle/>
          <a:p>
            <a:fld id="{48A87A34-81AB-432B-8DAE-1953F412C126}" type="datetimeFigureOut">
              <a:rPr lang="en-US" dirty="0"/>
              <a:t>12/18/2021</a:t>
            </a:fld>
            <a:endParaRPr lang="en-US"/>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37" name="Group 36"/>
          <p:cNvGrpSpPr/>
          <p:nvPr/>
        </p:nvGrpSpPr>
        <p:grpSpPr>
          <a:xfrm>
            <a:off x="-417513" y="0"/>
            <a:ext cx="12584114" cy="6853238"/>
            <a:chOff x="-417513" y="0"/>
            <a:chExt cx="12584114" cy="6853238"/>
          </a:xfrm>
        </p:grpSpPr>
        <p:sp>
          <p:nvSpPr>
            <p:cNvPr id="3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59" name="Group 58"/>
          <p:cNvGrpSpPr/>
          <p:nvPr/>
        </p:nvGrpSpPr>
        <p:grpSpPr>
          <a:xfrm>
            <a:off x="800144" y="1699589"/>
            <a:ext cx="3674476" cy="3470421"/>
            <a:chOff x="697883" y="1816768"/>
            <a:chExt cx="3674476" cy="3470421"/>
          </a:xfrm>
        </p:grpSpPr>
        <p:sp>
          <p:nvSpPr>
            <p:cNvPr id="60" name="Rectangle 59"/>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 name="Rectangle 61"/>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0" y="2339669"/>
            <a:ext cx="3500828" cy="2470065"/>
          </a:xfrm>
        </p:spPr>
        <p:txBody>
          <a:bodyPr lIns="91440" tIns="91440" rIns="91440" bIns="91440"/>
          <a:lstStyle>
            <a:lvl1pPr>
              <a:defRPr>
                <a:solidFill>
                  <a:srgbClr val="FFFEFF"/>
                </a:solidFill>
              </a:defRPr>
            </a:lvl1pPr>
          </a:lstStyle>
          <a:p>
            <a:r>
              <a:rPr lang="en-US"/>
              <a:t>Click to edit Master title style</a:t>
            </a:r>
          </a:p>
        </p:txBody>
      </p:sp>
      <p:sp>
        <p:nvSpPr>
          <p:cNvPr id="3" name="Content Placeholder 2"/>
          <p:cNvSpPr>
            <a:spLocks noGrp="1"/>
          </p:cNvSpPr>
          <p:nvPr>
            <p:ph sz="half" idx="1"/>
          </p:nvPr>
        </p:nvSpPr>
        <p:spPr>
          <a:xfrm>
            <a:off x="5120878" y="803187"/>
            <a:ext cx="6269591" cy="238265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18447" y="3672162"/>
            <a:ext cx="6272022" cy="238358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04672" y="320040"/>
            <a:ext cx="3657600" cy="320040"/>
          </a:xfrm>
        </p:spPr>
        <p:txBody>
          <a:bodyPr/>
          <a:lstStyle/>
          <a:p>
            <a:fld id="{48A87A34-81AB-432B-8DAE-1953F412C126}" type="datetimeFigureOut">
              <a:rPr lang="en-US" dirty="0"/>
              <a:t>12/18/2021</a:t>
            </a:fld>
            <a:endParaRPr lang="en-US"/>
          </a:p>
        </p:txBody>
      </p:sp>
      <p:sp>
        <p:nvSpPr>
          <p:cNvPr id="6" name="Footer Placeholder 5"/>
          <p:cNvSpPr>
            <a:spLocks noGrp="1"/>
          </p:cNvSpPr>
          <p:nvPr>
            <p:ph type="ftr" sz="quarter" idx="11"/>
          </p:nvPr>
        </p:nvSpPr>
        <p:spPr>
          <a:xfrm>
            <a:off x="804672" y="6227064"/>
            <a:ext cx="10588752" cy="320040"/>
          </a:xfrm>
        </p:spPr>
        <p:txBody>
          <a:bodyPr/>
          <a:lstStyle/>
          <a:p>
            <a:endParaRPr lang="en-US"/>
          </a:p>
        </p:txBody>
      </p:sp>
      <p:sp>
        <p:nvSpPr>
          <p:cNvPr id="7" name="Slide Number Placeholder 6"/>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39" name="Group 38"/>
          <p:cNvGrpSpPr/>
          <p:nvPr/>
        </p:nvGrpSpPr>
        <p:grpSpPr>
          <a:xfrm>
            <a:off x="-417513" y="0"/>
            <a:ext cx="12584114" cy="6853238"/>
            <a:chOff x="-417513" y="0"/>
            <a:chExt cx="12584114" cy="6853238"/>
          </a:xfrm>
        </p:grpSpPr>
        <p:sp>
          <p:nvSpPr>
            <p:cNvPr id="40"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6"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7"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9"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61" name="Group 60"/>
          <p:cNvGrpSpPr/>
          <p:nvPr/>
        </p:nvGrpSpPr>
        <p:grpSpPr>
          <a:xfrm>
            <a:off x="800144" y="1699589"/>
            <a:ext cx="3674476" cy="3470421"/>
            <a:chOff x="697883" y="1816768"/>
            <a:chExt cx="3674476" cy="3470421"/>
          </a:xfrm>
        </p:grpSpPr>
        <p:sp>
          <p:nvSpPr>
            <p:cNvPr id="62" name="Rectangle 6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 name="Rectangle 63"/>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1" y="2363915"/>
            <a:ext cx="3500828" cy="2460497"/>
          </a:xfrm>
        </p:spPr>
        <p:txBody>
          <a:bodyPr lIns="91440" tIns="91440" rIns="91440" bIns="91440"/>
          <a:lstStyle>
            <a:lvl1pPr>
              <a:defRPr>
                <a:solidFill>
                  <a:srgbClr val="FFFEFF"/>
                </a:solidFill>
              </a:defRPr>
            </a:lvl1pPr>
          </a:lstStyle>
          <a:p>
            <a:r>
              <a:rPr lang="en-US"/>
              <a:t>Click to edit Master title style</a:t>
            </a:r>
          </a:p>
        </p:txBody>
      </p:sp>
      <p:sp>
        <p:nvSpPr>
          <p:cNvPr id="3" name="Text Placeholder 2"/>
          <p:cNvSpPr>
            <a:spLocks noGrp="1"/>
          </p:cNvSpPr>
          <p:nvPr>
            <p:ph type="body" idx="1"/>
          </p:nvPr>
        </p:nvSpPr>
        <p:spPr>
          <a:xfrm>
            <a:off x="5125137" y="803185"/>
            <a:ext cx="6265088"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5125305" y="1488985"/>
            <a:ext cx="6264350" cy="169685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18653" y="3665887"/>
            <a:ext cx="6264414"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118447" y="4351687"/>
            <a:ext cx="6265588" cy="17040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04672" y="320040"/>
            <a:ext cx="3657600" cy="320040"/>
          </a:xfrm>
        </p:spPr>
        <p:txBody>
          <a:bodyPr/>
          <a:lstStyle/>
          <a:p>
            <a:fld id="{48A87A34-81AB-432B-8DAE-1953F412C126}" type="datetimeFigureOut">
              <a:rPr lang="en-US" dirty="0"/>
              <a:t>12/18/2021</a:t>
            </a:fld>
            <a:endParaRPr lang="en-US"/>
          </a:p>
        </p:txBody>
      </p:sp>
      <p:sp>
        <p:nvSpPr>
          <p:cNvPr id="8" name="Footer Placeholder 7"/>
          <p:cNvSpPr>
            <a:spLocks noGrp="1"/>
          </p:cNvSpPr>
          <p:nvPr>
            <p:ph type="ftr" sz="quarter" idx="11"/>
          </p:nvPr>
        </p:nvSpPr>
        <p:spPr>
          <a:xfrm>
            <a:off x="804672" y="6227064"/>
            <a:ext cx="10588752" cy="320040"/>
          </a:xfrm>
        </p:spPr>
        <p:txBody>
          <a:bodyPr/>
          <a:lstStyle/>
          <a:p>
            <a:endParaRPr lang="en-US"/>
          </a:p>
        </p:txBody>
      </p:sp>
      <p:sp>
        <p:nvSpPr>
          <p:cNvPr id="9" name="Slide Number Placeholder 8"/>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77" name="Group 76"/>
          <p:cNvGrpSpPr/>
          <p:nvPr/>
        </p:nvGrpSpPr>
        <p:grpSpPr>
          <a:xfrm>
            <a:off x="-417513" y="0"/>
            <a:ext cx="12584114" cy="6853238"/>
            <a:chOff x="-417513" y="0"/>
            <a:chExt cx="12584114" cy="6853238"/>
          </a:xfrm>
        </p:grpSpPr>
        <p:sp>
          <p:nvSpPr>
            <p:cNvPr id="7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4" name="Group 23"/>
          <p:cNvGrpSpPr/>
          <p:nvPr/>
        </p:nvGrpSpPr>
        <p:grpSpPr>
          <a:xfrm>
            <a:off x="800144" y="1699589"/>
            <a:ext cx="3674476" cy="3470421"/>
            <a:chOff x="697883" y="1816768"/>
            <a:chExt cx="3674476" cy="3470421"/>
          </a:xfrm>
        </p:grpSpPr>
        <p:sp>
          <p:nvSpPr>
            <p:cNvPr id="25" name="Rectangle 24"/>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2"/>
          </a:xfrm>
        </p:spPr>
        <p:txBody>
          <a:bodyPr/>
          <a:lstStyle>
            <a:lvl1pPr>
              <a:defRPr>
                <a:solidFill>
                  <a:srgbClr val="FFFEFF"/>
                </a:solidFill>
              </a:defRPr>
            </a:lvl1pPr>
          </a:lstStyle>
          <a:p>
            <a:r>
              <a:rPr lang="en-US"/>
              <a:t>Click to edit Master title style</a:t>
            </a:r>
          </a:p>
        </p:txBody>
      </p:sp>
      <p:sp>
        <p:nvSpPr>
          <p:cNvPr id="3" name="Date Placeholder 2"/>
          <p:cNvSpPr>
            <a:spLocks noGrp="1"/>
          </p:cNvSpPr>
          <p:nvPr>
            <p:ph type="dt" sz="half" idx="10"/>
          </p:nvPr>
        </p:nvSpPr>
        <p:spPr/>
        <p:txBody>
          <a:bodyPr/>
          <a:lstStyle/>
          <a:p>
            <a:fld id="{48A87A34-81AB-432B-8DAE-1953F412C126}" type="datetimeFigureOut">
              <a:rPr lang="en-US" dirty="0"/>
              <a:t>12/18/2021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04672" y="320040"/>
            <a:ext cx="3657600" cy="320040"/>
          </a:xfrm>
        </p:spPr>
        <p:txBody>
          <a:bodyPr/>
          <a:lstStyle/>
          <a:p>
            <a:fld id="{48A87A34-81AB-432B-8DAE-1953F412C126}" type="datetimeFigureOut">
              <a:rPr lang="en-US" dirty="0"/>
              <a:t>12/18/2021</a:t>
            </a:fld>
            <a:endParaRPr lang="en-US"/>
          </a:p>
        </p:txBody>
      </p:sp>
      <p:sp>
        <p:nvSpPr>
          <p:cNvPr id="3" name="Footer Placeholder 2"/>
          <p:cNvSpPr>
            <a:spLocks noGrp="1"/>
          </p:cNvSpPr>
          <p:nvPr>
            <p:ph type="ftr" sz="quarter" idx="11"/>
          </p:nvPr>
        </p:nvSpPr>
        <p:spPr>
          <a:xfrm>
            <a:off x="804672" y="6227064"/>
            <a:ext cx="10588752" cy="320040"/>
          </a:xfrm>
        </p:spPr>
        <p:txBody>
          <a:bodyPr/>
          <a:lstStyle/>
          <a:p>
            <a:endParaRPr lang="en-US"/>
          </a:p>
        </p:txBody>
      </p:sp>
      <p:sp>
        <p:nvSpPr>
          <p:cNvPr id="4" name="Slide Number Placeholder 3"/>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74" name="Group 73"/>
          <p:cNvGrpSpPr/>
          <p:nvPr/>
        </p:nvGrpSpPr>
        <p:grpSpPr>
          <a:xfrm>
            <a:off x="-417513" y="0"/>
            <a:ext cx="12584114" cy="6853238"/>
            <a:chOff x="-417513" y="0"/>
            <a:chExt cx="12584114" cy="6853238"/>
          </a:xfrm>
        </p:grpSpPr>
        <p:sp>
          <p:nvSpPr>
            <p:cNvPr id="75"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6"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9"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1"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2"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1" name="Group 20"/>
          <p:cNvGrpSpPr/>
          <p:nvPr/>
        </p:nvGrpSpPr>
        <p:grpSpPr>
          <a:xfrm>
            <a:off x="800144" y="1699589"/>
            <a:ext cx="3674476" cy="3470421"/>
            <a:chOff x="697883" y="1816768"/>
            <a:chExt cx="3674476" cy="3470421"/>
          </a:xfrm>
        </p:grpSpPr>
        <p:sp>
          <p:nvSpPr>
            <p:cNvPr id="22" name="Rectangle 2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52026"/>
            <a:ext cx="3501197" cy="1223298"/>
          </a:xfrm>
        </p:spPr>
        <p:txBody>
          <a:bodyPr bIns="0" anchor="b">
            <a:noAutofit/>
          </a:bodyPr>
          <a:lstStyle>
            <a:lvl1pPr algn="ctr">
              <a:defRPr sz="3200">
                <a:solidFill>
                  <a:srgbClr val="FFFEFF"/>
                </a:solidFill>
              </a:defRPr>
            </a:lvl1pPr>
          </a:lstStyle>
          <a:p>
            <a:r>
              <a:rPr lang="en-US"/>
              <a:t>Click to edit Master title style</a:t>
            </a:r>
          </a:p>
        </p:txBody>
      </p:sp>
      <p:sp>
        <p:nvSpPr>
          <p:cNvPr id="3" name="Content Placeholder 2"/>
          <p:cNvSpPr>
            <a:spLocks noGrp="1"/>
          </p:cNvSpPr>
          <p:nvPr>
            <p:ph idx="1"/>
          </p:nvPr>
        </p:nvSpPr>
        <p:spPr>
          <a:xfrm>
            <a:off x="5109983" y="802809"/>
            <a:ext cx="6275035" cy="5249940"/>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88631" y="3580186"/>
            <a:ext cx="3501197" cy="1221164"/>
          </a:xfrm>
        </p:spPr>
        <p:txBody>
          <a:bodyPr/>
          <a:lstStyle>
            <a:lvl1pPr marL="0" indent="0" algn="ctr">
              <a:buNone/>
              <a:defRPr sz="16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73" name="Group 72"/>
          <p:cNvGrpSpPr/>
          <p:nvPr/>
        </p:nvGrpSpPr>
        <p:grpSpPr>
          <a:xfrm>
            <a:off x="-329674" y="-59376"/>
            <a:ext cx="12515851" cy="6923798"/>
            <a:chOff x="-329674" y="-51881"/>
            <a:chExt cx="12515851" cy="6923798"/>
          </a:xfrm>
        </p:grpSpPr>
        <p:sp>
          <p:nvSpPr>
            <p:cNvPr id="81"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76" name="Group 75"/>
          <p:cNvGrpSpPr/>
          <p:nvPr/>
        </p:nvGrpSpPr>
        <p:grpSpPr>
          <a:xfrm>
            <a:off x="805336" y="1698331"/>
            <a:ext cx="5941540" cy="3470421"/>
            <a:chOff x="805336" y="1698331"/>
            <a:chExt cx="5941540" cy="3470421"/>
          </a:xfrm>
        </p:grpSpPr>
        <p:sp>
          <p:nvSpPr>
            <p:cNvPr id="77" name="Rectangle 76"/>
            <p:cNvSpPr/>
            <p:nvPr/>
          </p:nvSpPr>
          <p:spPr>
            <a:xfrm>
              <a:off x="805336" y="1698331"/>
              <a:ext cx="5941540"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 name="Isosceles Triangle 9"/>
            <p:cNvSpPr/>
            <p:nvPr/>
          </p:nvSpPr>
          <p:spPr>
            <a:xfrm rot="10800000">
              <a:off x="3618113" y="4896349"/>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 name="Rectangle 78"/>
            <p:cNvSpPr/>
            <p:nvPr/>
          </p:nvSpPr>
          <p:spPr>
            <a:xfrm>
              <a:off x="805336" y="2274403"/>
              <a:ext cx="5941540"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 name="Picture Placeholder 2"/>
          <p:cNvSpPr>
            <a:spLocks noGrp="1" noChangeAspect="1"/>
          </p:cNvSpPr>
          <p:nvPr>
            <p:ph type="pic" idx="1"/>
          </p:nvPr>
        </p:nvSpPr>
        <p:spPr>
          <a:xfrm>
            <a:off x="7543510" y="0"/>
            <a:ext cx="4648490" cy="6858000"/>
          </a:xfrm>
          <a:solidFill>
            <a:schemeClr val="bg1">
              <a:lumMod val="65000"/>
              <a:lumOff val="3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2" name="Title 1"/>
          <p:cNvSpPr>
            <a:spLocks noGrp="1"/>
          </p:cNvSpPr>
          <p:nvPr>
            <p:ph type="title"/>
          </p:nvPr>
        </p:nvSpPr>
        <p:spPr>
          <a:xfrm>
            <a:off x="885443" y="2360255"/>
            <a:ext cx="5776646" cy="1178032"/>
          </a:xfrm>
        </p:spPr>
        <p:txBody>
          <a:bodyPr bIns="0" anchor="b">
            <a:normAutofit/>
          </a:bodyPr>
          <a:lstStyle>
            <a:lvl1pPr>
              <a:defRPr sz="3600">
                <a:solidFill>
                  <a:srgbClr val="FFFEFF"/>
                </a:solidFill>
              </a:defRPr>
            </a:lvl1pPr>
          </a:lstStyle>
          <a:p>
            <a:r>
              <a:rPr lang="en-US"/>
              <a:t>Click to edit Master title style</a:t>
            </a:r>
          </a:p>
        </p:txBody>
      </p:sp>
      <p:sp>
        <p:nvSpPr>
          <p:cNvPr id="4" name="Text Placeholder 3"/>
          <p:cNvSpPr>
            <a:spLocks noGrp="1"/>
          </p:cNvSpPr>
          <p:nvPr>
            <p:ph type="body" sz="half" idx="2"/>
          </p:nvPr>
        </p:nvSpPr>
        <p:spPr>
          <a:xfrm>
            <a:off x="885443" y="3545012"/>
            <a:ext cx="5776646" cy="1274198"/>
          </a:xfrm>
        </p:spPr>
        <p:txBody>
          <a:bodyPr>
            <a:normAutofit/>
          </a:bodyPr>
          <a:lstStyle>
            <a:lvl1pPr marL="0" indent="0" algn="ctr">
              <a:buNone/>
              <a:defRPr sz="18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04672" y="320040"/>
            <a:ext cx="3657600" cy="320040"/>
          </a:xfrm>
        </p:spPr>
        <p:txBody>
          <a:bodyPr/>
          <a:lstStyle/>
          <a:p>
            <a:fld id="{48A87A34-81AB-432B-8DAE-1953F412C126}" type="datetimeFigureOut">
              <a:rPr lang="en-US" dirty="0"/>
              <a:t>12/18/2021</a:t>
            </a:fld>
            <a:endParaRPr lang="en-US"/>
          </a:p>
        </p:txBody>
      </p:sp>
      <p:sp>
        <p:nvSpPr>
          <p:cNvPr id="6" name="Footer Placeholder 5"/>
          <p:cNvSpPr>
            <a:spLocks noGrp="1"/>
          </p:cNvSpPr>
          <p:nvPr>
            <p:ph type="ftr" sz="quarter" idx="11"/>
          </p:nvPr>
        </p:nvSpPr>
        <p:spPr>
          <a:xfrm>
            <a:off x="804672" y="6227064"/>
            <a:ext cx="5942203" cy="320040"/>
          </a:xfrm>
        </p:spPr>
        <p:txBody>
          <a:bodyPr/>
          <a:lstStyle/>
          <a:p>
            <a:endParaRPr lang="en-US"/>
          </a:p>
        </p:txBody>
      </p:sp>
      <p:sp>
        <p:nvSpPr>
          <p:cNvPr id="7" name="Slide Number Placeholder 6"/>
          <p:cNvSpPr>
            <a:spLocks noGrp="1"/>
          </p:cNvSpPr>
          <p:nvPr>
            <p:ph type="sldNum" sz="quarter" idx="12"/>
          </p:nvPr>
        </p:nvSpPr>
        <p:spPr>
          <a:xfrm>
            <a:off x="5828377" y="320040"/>
            <a:ext cx="914400" cy="320040"/>
          </a:xfrm>
        </p:spPr>
        <p:txBody>
          <a:bodyPr/>
          <a:lstStyle/>
          <a:p>
            <a:fld id="{6D22F896-40B5-4ADD-8801-0D06FADFA095}" type="slidenum">
              <a:rPr lang="en-US" dirty="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75" name="Group 74"/>
          <p:cNvGrpSpPr/>
          <p:nvPr/>
        </p:nvGrpSpPr>
        <p:grpSpPr>
          <a:xfrm>
            <a:off x="-417513"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800144"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1"/>
          </a:xfrm>
        </p:spPr>
        <p:txBody>
          <a:bodyPr/>
          <a:lstStyle>
            <a:lvl1pPr>
              <a:defRPr>
                <a:solidFill>
                  <a:srgbClr val="FFFEFF"/>
                </a:solidFill>
              </a:defRPr>
            </a:lvl1pPr>
          </a:lstStyle>
          <a:p>
            <a:r>
              <a:rPr lang="en-US"/>
              <a:t>Click to edit Master title style</a:t>
            </a:r>
          </a:p>
        </p:txBody>
      </p:sp>
      <p:sp>
        <p:nvSpPr>
          <p:cNvPr id="3" name="Vertical Text Placeholder 2"/>
          <p:cNvSpPr>
            <a:spLocks noGrp="1"/>
          </p:cNvSpPr>
          <p:nvPr>
            <p:ph type="body" orient="vert" idx="1"/>
          </p:nvPr>
        </p:nvSpPr>
        <p:spPr>
          <a:xfrm>
            <a:off x="5109983" y="794719"/>
            <a:ext cx="6275035" cy="525709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dirty="0"/>
              <a:t>12/18/2021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75" name="Group 74"/>
          <p:cNvGrpSpPr/>
          <p:nvPr/>
        </p:nvGrpSpPr>
        <p:grpSpPr>
          <a:xfrm flipH="1">
            <a:off x="0"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7718948"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807437" y="2349925"/>
            <a:ext cx="3501195" cy="2456442"/>
          </a:xfrm>
        </p:spPr>
        <p:txBody>
          <a:bodyPr vert="eaVert"/>
          <a:lstStyle>
            <a:lvl1pPr algn="l">
              <a:lnSpc>
                <a:spcPct val="80000"/>
              </a:lnSpc>
              <a:defRPr>
                <a:solidFill>
                  <a:srgbClr val="FFFEFF"/>
                </a:solidFill>
              </a:defRPr>
            </a:lvl1pPr>
          </a:lstStyle>
          <a:p>
            <a:r>
              <a:rPr lang="en-US"/>
              <a:t>Click to edit Master title style</a:t>
            </a:r>
          </a:p>
        </p:txBody>
      </p:sp>
      <p:sp>
        <p:nvSpPr>
          <p:cNvPr id="3" name="Vertical Text Placeholder 2"/>
          <p:cNvSpPr>
            <a:spLocks noGrp="1"/>
          </p:cNvSpPr>
          <p:nvPr>
            <p:ph type="body" orient="vert" idx="1"/>
          </p:nvPr>
        </p:nvSpPr>
        <p:spPr>
          <a:xfrm>
            <a:off x="802747" y="798444"/>
            <a:ext cx="6268622" cy="525730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04672" y="320040"/>
            <a:ext cx="3657600" cy="320040"/>
          </a:xfrm>
        </p:spPr>
        <p:txBody>
          <a:bodyPr/>
          <a:lstStyle/>
          <a:p>
            <a:fld id="{48A87A34-81AB-432B-8DAE-1953F412C126}" type="datetimeFigureOut">
              <a:rPr lang="en-US" dirty="0"/>
              <a:t>12/18/2021</a:t>
            </a:fld>
            <a:endParaRPr lang="en-US"/>
          </a:p>
        </p:txBody>
      </p:sp>
      <p:sp>
        <p:nvSpPr>
          <p:cNvPr id="5" name="Footer Placeholder 4"/>
          <p:cNvSpPr>
            <a:spLocks noGrp="1"/>
          </p:cNvSpPr>
          <p:nvPr>
            <p:ph type="ftr" sz="quarter" idx="11"/>
          </p:nvPr>
        </p:nvSpPr>
        <p:spPr>
          <a:xfrm>
            <a:off x="804672" y="6227064"/>
            <a:ext cx="10588752" cy="320040"/>
          </a:xfrm>
        </p:spPr>
        <p:txBody>
          <a:bodyPr/>
          <a:lstStyle/>
          <a:p>
            <a:endParaRPr lang="en-US"/>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1161" y="2358391"/>
            <a:ext cx="3498667" cy="2456485"/>
          </a:xfrm>
          <a:prstGeom prst="rect">
            <a:avLst/>
          </a:prstGeom>
        </p:spPr>
        <p:txBody>
          <a:bodyPr vert="horz" lIns="228600" tIns="228600" rIns="228600" bIns="228600" rtlCol="0" anchor="ctr">
            <a:normAutofit/>
          </a:bodyPr>
          <a:lstStyle/>
          <a:p>
            <a:r>
              <a:rPr lang="en-US"/>
              <a:t>Click to edit Master title style</a:t>
            </a:r>
          </a:p>
        </p:txBody>
      </p:sp>
      <p:sp>
        <p:nvSpPr>
          <p:cNvPr id="3" name="Text Placeholder 2"/>
          <p:cNvSpPr>
            <a:spLocks noGrp="1"/>
          </p:cNvSpPr>
          <p:nvPr>
            <p:ph type="body" idx="1"/>
          </p:nvPr>
        </p:nvSpPr>
        <p:spPr>
          <a:xfrm>
            <a:off x="5434982" y="794719"/>
            <a:ext cx="5950036" cy="525709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p>
        </p:txBody>
      </p:sp>
      <p:sp>
        <p:nvSpPr>
          <p:cNvPr id="4" name="Date Placeholder 3"/>
          <p:cNvSpPr>
            <a:spLocks noGrp="1"/>
          </p:cNvSpPr>
          <p:nvPr>
            <p:ph type="dt" sz="half" idx="2"/>
          </p:nvPr>
        </p:nvSpPr>
        <p:spPr>
          <a:xfrm>
            <a:off x="804672" y="320040"/>
            <a:ext cx="3657600" cy="320040"/>
          </a:xfrm>
          <a:prstGeom prst="rect">
            <a:avLst/>
          </a:prstGeom>
        </p:spPr>
        <p:txBody>
          <a:bodyPr vert="horz" lIns="91440" tIns="45720" rIns="91440" bIns="45720" rtlCol="0" anchor="ctr"/>
          <a:lstStyle>
            <a:lvl1pPr algn="l">
              <a:defRPr sz="1000">
                <a:solidFill>
                  <a:schemeClr val="tx1">
                    <a:tint val="75000"/>
                  </a:schemeClr>
                </a:solidFill>
              </a:defRPr>
            </a:lvl1pPr>
          </a:lstStyle>
          <a:p>
            <a:fld id="{48A87A34-81AB-432B-8DAE-1953F412C126}" type="datetimeFigureOut">
              <a:rPr lang="en-US" dirty="0"/>
              <a:pPr/>
              <a:t>12/18/2021</a:t>
            </a:fld>
            <a:endParaRPr lang="en-US"/>
          </a:p>
        </p:txBody>
      </p:sp>
      <p:sp>
        <p:nvSpPr>
          <p:cNvPr id="5" name="Footer Placeholder 4"/>
          <p:cNvSpPr>
            <a:spLocks noGrp="1"/>
          </p:cNvSpPr>
          <p:nvPr>
            <p:ph type="ftr" sz="quarter" idx="3"/>
          </p:nvPr>
        </p:nvSpPr>
        <p:spPr>
          <a:xfrm>
            <a:off x="804672" y="6227064"/>
            <a:ext cx="10588752" cy="320040"/>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469880" y="320040"/>
            <a:ext cx="914400" cy="320040"/>
          </a:xfrm>
          <a:prstGeom prst="rect">
            <a:avLst/>
          </a:prstGeom>
        </p:spPr>
        <p:txBody>
          <a:bodyPr vert="horz" lIns="91440" tIns="45720" rIns="91440" bIns="45720" rtlCol="0" anchor="ctr"/>
          <a:lstStyle>
            <a:lvl1pPr algn="r">
              <a:defRPr sz="1000">
                <a:solidFill>
                  <a:schemeClr val="tx1">
                    <a:tint val="75000"/>
                  </a:schemeClr>
                </a:solidFill>
              </a:defRPr>
            </a:lvl1pPr>
          </a:lstStyle>
          <a:p>
            <a:fld id="{6D22F896-40B5-4ADD-8801-0D06FADFA095}" type="slidenum">
              <a:rPr lang="en-US" dirty="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lnSpc>
          <a:spcPct val="85000"/>
        </a:lnSpc>
        <a:spcBef>
          <a:spcPct val="0"/>
        </a:spcBef>
        <a:buNone/>
        <a:defRPr sz="4000" b="0" i="0" kern="1200" cap="none" spc="-15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10000"/>
        <a:buFont typeface="Wingdings" panose="05000000000000000000" pitchFamily="2" charset="2"/>
        <a:buChar char="§"/>
        <a:defRPr sz="18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600" kern="120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4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1.png"/><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1.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1.png"/><Relationship Id="rId5" Type="http://schemas.openxmlformats.org/officeDocument/2006/relationships/hyperlink" Target="https://www.ziprecruiter.com" TargetMode="External"/><Relationship Id="rId4" Type="http://schemas.openxmlformats.org/officeDocument/2006/relationships/hyperlink" Target="https://www.aapc.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52FD7-76EF-4EBF-8807-5A08A9C8EA09}"/>
              </a:ext>
            </a:extLst>
          </p:cNvPr>
          <p:cNvSpPr>
            <a:spLocks noGrp="1"/>
          </p:cNvSpPr>
          <p:nvPr>
            <p:ph type="ctrTitle"/>
          </p:nvPr>
        </p:nvSpPr>
        <p:spPr>
          <a:xfrm>
            <a:off x="1759236" y="1273629"/>
            <a:ext cx="8673428" cy="3543300"/>
          </a:xfrm>
        </p:spPr>
        <p:txBody>
          <a:bodyPr>
            <a:normAutofit/>
          </a:bodyPr>
          <a:lstStyle/>
          <a:p>
            <a:r>
              <a:rPr lang="en-US" dirty="0">
                <a:cs typeface="Calibri Light"/>
              </a:rPr>
              <a:t>Math 201</a:t>
            </a:r>
            <a:br>
              <a:rPr lang="en-US" dirty="0">
                <a:cs typeface="Calibri Light"/>
              </a:rPr>
            </a:br>
            <a:r>
              <a:rPr lang="en-US" dirty="0">
                <a:cs typeface="Calibri Light"/>
              </a:rPr>
              <a:t>Portfolio project</a:t>
            </a:r>
            <a:br>
              <a:rPr lang="en-US" dirty="0">
                <a:cs typeface="Calibri Light"/>
              </a:rPr>
            </a:br>
            <a:br>
              <a:rPr lang="en-US" dirty="0">
                <a:cs typeface="Calibri Light"/>
              </a:rPr>
            </a:br>
            <a:r>
              <a:rPr lang="en-US" dirty="0">
                <a:cs typeface="Calibri Light"/>
              </a:rPr>
              <a:t>Ladye Colston</a:t>
            </a:r>
            <a:endParaRPr lang="en-US" dirty="0"/>
          </a:p>
        </p:txBody>
      </p:sp>
      <p:sp>
        <p:nvSpPr>
          <p:cNvPr id="3" name="Subtitle 2">
            <a:extLst>
              <a:ext uri="{FF2B5EF4-FFF2-40B4-BE49-F238E27FC236}">
                <a16:creationId xmlns:a16="http://schemas.microsoft.com/office/drawing/2014/main" id="{F4C8D8C1-1062-49B2-BB56-D9F8E5DA6EB6}"/>
              </a:ext>
            </a:extLst>
          </p:cNvPr>
          <p:cNvSpPr>
            <a:spLocks noGrp="1"/>
          </p:cNvSpPr>
          <p:nvPr>
            <p:ph type="subTitle" idx="1"/>
          </p:nvPr>
        </p:nvSpPr>
        <p:spPr/>
        <p:txBody>
          <a:bodyPr/>
          <a:lstStyle/>
          <a:p>
            <a:endParaRPr lang="en-US" dirty="0"/>
          </a:p>
        </p:txBody>
      </p:sp>
      <p:pic>
        <p:nvPicPr>
          <p:cNvPr id="6" name="Audio 5">
            <a:hlinkClick r:id="" action="ppaction://media"/>
            <a:extLst>
              <a:ext uri="{FF2B5EF4-FFF2-40B4-BE49-F238E27FC236}">
                <a16:creationId xmlns:a16="http://schemas.microsoft.com/office/drawing/2014/main" id="{1539B08A-90E7-4C42-8334-728B4A54CB5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262868419"/>
      </p:ext>
    </p:extLst>
  </p:cSld>
  <p:clrMapOvr>
    <a:masterClrMapping/>
  </p:clrMapOvr>
  <mc:AlternateContent xmlns:mc="http://schemas.openxmlformats.org/markup-compatibility/2006">
    <mc:Choice xmlns:p14="http://schemas.microsoft.com/office/powerpoint/2010/main" Requires="p14">
      <p:transition spd="slow" p14:dur="2000" advTm="7231"/>
    </mc:Choice>
    <mc:Fallback>
      <p:transition spd="slow" advTm="72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B2912-8AC4-4AC2-99B6-F6A7E2CC6EC2}"/>
              </a:ext>
            </a:extLst>
          </p:cNvPr>
          <p:cNvSpPr>
            <a:spLocks noGrp="1"/>
          </p:cNvSpPr>
          <p:nvPr>
            <p:ph type="title"/>
          </p:nvPr>
        </p:nvSpPr>
        <p:spPr/>
        <p:txBody>
          <a:bodyPr/>
          <a:lstStyle/>
          <a:p>
            <a:r>
              <a:rPr lang="en-US" dirty="0"/>
              <a:t>Hypothesis</a:t>
            </a:r>
          </a:p>
        </p:txBody>
      </p:sp>
      <p:sp>
        <p:nvSpPr>
          <p:cNvPr id="3" name="Content Placeholder 2">
            <a:extLst>
              <a:ext uri="{FF2B5EF4-FFF2-40B4-BE49-F238E27FC236}">
                <a16:creationId xmlns:a16="http://schemas.microsoft.com/office/drawing/2014/main" id="{F32A5221-9008-4A80-B29C-E366BC2E1754}"/>
              </a:ext>
            </a:extLst>
          </p:cNvPr>
          <p:cNvSpPr>
            <a:spLocks noGrp="1"/>
          </p:cNvSpPr>
          <p:nvPr>
            <p:ph idx="1"/>
          </p:nvPr>
        </p:nvSpPr>
        <p:spPr/>
        <p:txBody>
          <a:bodyPr>
            <a:normAutofit/>
          </a:bodyPr>
          <a:lstStyle/>
          <a:p>
            <a:r>
              <a:rPr lang="en-US" sz="2400" dirty="0"/>
              <a:t>If graduating students must pay a student loan back after </a:t>
            </a:r>
            <a:r>
              <a:rPr lang="en-US" sz="2400" dirty="0" err="1"/>
              <a:t>graduation.”Timing</a:t>
            </a:r>
            <a:r>
              <a:rPr lang="en-US" sz="2400" dirty="0"/>
              <a:t> and budgeting is of the essence.”</a:t>
            </a:r>
          </a:p>
        </p:txBody>
      </p:sp>
      <p:pic>
        <p:nvPicPr>
          <p:cNvPr id="6" name="Audio 5">
            <a:hlinkClick r:id="" action="ppaction://media"/>
            <a:extLst>
              <a:ext uri="{FF2B5EF4-FFF2-40B4-BE49-F238E27FC236}">
                <a16:creationId xmlns:a16="http://schemas.microsoft.com/office/drawing/2014/main" id="{B307896A-C64E-4999-BCF6-8FAD8D9DCEA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51834074"/>
      </p:ext>
    </p:extLst>
  </p:cSld>
  <p:clrMapOvr>
    <a:masterClrMapping/>
  </p:clrMapOvr>
  <mc:AlternateContent xmlns:mc="http://schemas.openxmlformats.org/markup-compatibility/2006">
    <mc:Choice xmlns:p14="http://schemas.microsoft.com/office/powerpoint/2010/main" Requires="p14">
      <p:transition spd="slow" p14:dur="2000" advTm="8996"/>
    </mc:Choice>
    <mc:Fallback>
      <p:transition spd="slow" advTm="89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8" name="Group 97">
            <a:extLst>
              <a:ext uri="{FF2B5EF4-FFF2-40B4-BE49-F238E27FC236}">
                <a16:creationId xmlns:a16="http://schemas.microsoft.com/office/drawing/2014/main" id="{2DAE3342-9DFC-49D4-B09C-25E3107693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99" name="Freeform 5">
              <a:extLst>
                <a:ext uri="{FF2B5EF4-FFF2-40B4-BE49-F238E27FC236}">
                  <a16:creationId xmlns:a16="http://schemas.microsoft.com/office/drawing/2014/main" id="{E49E0D20-8423-4612-99A5-14AEF8F6BB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0" name="Freeform 6">
              <a:extLst>
                <a:ext uri="{FF2B5EF4-FFF2-40B4-BE49-F238E27FC236}">
                  <a16:creationId xmlns:a16="http://schemas.microsoft.com/office/drawing/2014/main" id="{57C2C108-5A30-48CA-9203-56747AEB7B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1" name="Freeform 7">
              <a:extLst>
                <a:ext uri="{FF2B5EF4-FFF2-40B4-BE49-F238E27FC236}">
                  <a16:creationId xmlns:a16="http://schemas.microsoft.com/office/drawing/2014/main" id="{1A343912-2EFC-408E-A862-5C9BF108DC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2" name="Freeform 8">
              <a:extLst>
                <a:ext uri="{FF2B5EF4-FFF2-40B4-BE49-F238E27FC236}">
                  <a16:creationId xmlns:a16="http://schemas.microsoft.com/office/drawing/2014/main" id="{AA50D1CF-9DAE-4CF6-B829-E66CEE9D5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3" name="Freeform 9">
              <a:extLst>
                <a:ext uri="{FF2B5EF4-FFF2-40B4-BE49-F238E27FC236}">
                  <a16:creationId xmlns:a16="http://schemas.microsoft.com/office/drawing/2014/main" id="{FE5799A4-0568-433E-BF41-752CF516AC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4" name="Freeform 10">
              <a:extLst>
                <a:ext uri="{FF2B5EF4-FFF2-40B4-BE49-F238E27FC236}">
                  <a16:creationId xmlns:a16="http://schemas.microsoft.com/office/drawing/2014/main" id="{CDBB86ED-F16F-4C28-BDD5-72D771176F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5" name="Freeform 11">
              <a:extLst>
                <a:ext uri="{FF2B5EF4-FFF2-40B4-BE49-F238E27FC236}">
                  <a16:creationId xmlns:a16="http://schemas.microsoft.com/office/drawing/2014/main" id="{3347939E-8B76-4CFC-B2EC-63A7E22783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6" name="Freeform 12">
              <a:extLst>
                <a:ext uri="{FF2B5EF4-FFF2-40B4-BE49-F238E27FC236}">
                  <a16:creationId xmlns:a16="http://schemas.microsoft.com/office/drawing/2014/main" id="{FA1DD132-02E4-4CD3-B496-BFF924558A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7" name="Freeform 13">
              <a:extLst>
                <a:ext uri="{FF2B5EF4-FFF2-40B4-BE49-F238E27FC236}">
                  <a16:creationId xmlns:a16="http://schemas.microsoft.com/office/drawing/2014/main" id="{710BDA52-A7D7-4E4E-9F36-EC8F983EAF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8" name="Freeform 14">
              <a:extLst>
                <a:ext uri="{FF2B5EF4-FFF2-40B4-BE49-F238E27FC236}">
                  <a16:creationId xmlns:a16="http://schemas.microsoft.com/office/drawing/2014/main" id="{B1BDF852-319F-42B8-9A50-7C9A9387CD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9" name="Freeform 15">
              <a:extLst>
                <a:ext uri="{FF2B5EF4-FFF2-40B4-BE49-F238E27FC236}">
                  <a16:creationId xmlns:a16="http://schemas.microsoft.com/office/drawing/2014/main" id="{3AACE376-C01E-4F1F-91B7-39D0274BFE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10" name="Freeform 16">
              <a:extLst>
                <a:ext uri="{FF2B5EF4-FFF2-40B4-BE49-F238E27FC236}">
                  <a16:creationId xmlns:a16="http://schemas.microsoft.com/office/drawing/2014/main" id="{7F612F4C-050E-459D-9771-ED088374A5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11" name="Freeform 17">
              <a:extLst>
                <a:ext uri="{FF2B5EF4-FFF2-40B4-BE49-F238E27FC236}">
                  <a16:creationId xmlns:a16="http://schemas.microsoft.com/office/drawing/2014/main" id="{94E4211B-3E41-4905-8F4E-76811B9E57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12" name="Freeform 18">
              <a:extLst>
                <a:ext uri="{FF2B5EF4-FFF2-40B4-BE49-F238E27FC236}">
                  <a16:creationId xmlns:a16="http://schemas.microsoft.com/office/drawing/2014/main" id="{6AEC87EE-0CB8-43DE-8FEB-4586A92E80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13" name="Freeform 19">
              <a:extLst>
                <a:ext uri="{FF2B5EF4-FFF2-40B4-BE49-F238E27FC236}">
                  <a16:creationId xmlns:a16="http://schemas.microsoft.com/office/drawing/2014/main" id="{277C1C5D-7BDC-47E4-8B81-C3C4AE949B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14" name="Freeform 20">
              <a:extLst>
                <a:ext uri="{FF2B5EF4-FFF2-40B4-BE49-F238E27FC236}">
                  <a16:creationId xmlns:a16="http://schemas.microsoft.com/office/drawing/2014/main" id="{7A2A6EF8-9768-4478-9CD3-DFA547CEFC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15" name="Freeform 21">
              <a:extLst>
                <a:ext uri="{FF2B5EF4-FFF2-40B4-BE49-F238E27FC236}">
                  <a16:creationId xmlns:a16="http://schemas.microsoft.com/office/drawing/2014/main" id="{1FD9091C-E8FA-4ADA-937F-A74426ED1B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16" name="Freeform 22">
              <a:extLst>
                <a:ext uri="{FF2B5EF4-FFF2-40B4-BE49-F238E27FC236}">
                  <a16:creationId xmlns:a16="http://schemas.microsoft.com/office/drawing/2014/main" id="{B69923E7-63C4-47CE-956E-09D384D4FE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17" name="Freeform 23">
              <a:extLst>
                <a:ext uri="{FF2B5EF4-FFF2-40B4-BE49-F238E27FC236}">
                  <a16:creationId xmlns:a16="http://schemas.microsoft.com/office/drawing/2014/main" id="{A2576784-872E-494C-A041-0E346226B7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119" name="Group 118">
            <a:extLst>
              <a:ext uri="{FF2B5EF4-FFF2-40B4-BE49-F238E27FC236}">
                <a16:creationId xmlns:a16="http://schemas.microsoft.com/office/drawing/2014/main" id="{B54F73D8-62C2-4127-9D19-01219BBB99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1186483"/>
            <a:ext cx="8848345" cy="4477933"/>
            <a:chOff x="1669293" y="1186483"/>
            <a:chExt cx="8848345" cy="4477933"/>
          </a:xfrm>
        </p:grpSpPr>
        <p:sp>
          <p:nvSpPr>
            <p:cNvPr id="120" name="Rectangle 119">
              <a:extLst>
                <a:ext uri="{FF2B5EF4-FFF2-40B4-BE49-F238E27FC236}">
                  <a16:creationId xmlns:a16="http://schemas.microsoft.com/office/drawing/2014/main" id="{CFD8CA02-9BE5-4B82-8129-6EF6184024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1" name="Isosceles Triangle 120">
              <a:extLst>
                <a:ext uri="{FF2B5EF4-FFF2-40B4-BE49-F238E27FC236}">
                  <a16:creationId xmlns:a16="http://schemas.microsoft.com/office/drawing/2014/main" id="{01515E68-030C-4313-B300-35253163D3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2" name="Rectangle 121">
              <a:extLst>
                <a:ext uri="{FF2B5EF4-FFF2-40B4-BE49-F238E27FC236}">
                  <a16:creationId xmlns:a16="http://schemas.microsoft.com/office/drawing/2014/main" id="{1937725F-1DDF-4225-937E-106DBB047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useBgFill="1">
        <p:nvSpPr>
          <p:cNvPr id="124" name="Rectangle 123">
            <a:extLst>
              <a:ext uri="{FF2B5EF4-FFF2-40B4-BE49-F238E27FC236}">
                <a16:creationId xmlns:a16="http://schemas.microsoft.com/office/drawing/2014/main" id="{14836A48-4CAC-4A40-97EB-8ACA9B26A9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6" name="Group 125">
            <a:extLst>
              <a:ext uri="{FF2B5EF4-FFF2-40B4-BE49-F238E27FC236}">
                <a16:creationId xmlns:a16="http://schemas.microsoft.com/office/drawing/2014/main" id="{6890A515-B90B-43BC-876F-580D2FC47EC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27" name="Freeform 5">
              <a:extLst>
                <a:ext uri="{FF2B5EF4-FFF2-40B4-BE49-F238E27FC236}">
                  <a16:creationId xmlns:a16="http://schemas.microsoft.com/office/drawing/2014/main" id="{3749B484-B143-40F7-896A-A20650EE47D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8" name="Freeform 6">
              <a:extLst>
                <a:ext uri="{FF2B5EF4-FFF2-40B4-BE49-F238E27FC236}">
                  <a16:creationId xmlns:a16="http://schemas.microsoft.com/office/drawing/2014/main" id="{D5ECC4BD-4D67-4CD5-9118-C8F95255E0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9" name="Freeform 7">
              <a:extLst>
                <a:ext uri="{FF2B5EF4-FFF2-40B4-BE49-F238E27FC236}">
                  <a16:creationId xmlns:a16="http://schemas.microsoft.com/office/drawing/2014/main" id="{DFCF04F1-C8A9-4F23-B565-9B70C6D740E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0" name="Freeform 8">
              <a:extLst>
                <a:ext uri="{FF2B5EF4-FFF2-40B4-BE49-F238E27FC236}">
                  <a16:creationId xmlns:a16="http://schemas.microsoft.com/office/drawing/2014/main" id="{9964E85D-E8AC-4D3F-A3BC-E4D8DE608D2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1" name="Freeform 9">
              <a:extLst>
                <a:ext uri="{FF2B5EF4-FFF2-40B4-BE49-F238E27FC236}">
                  <a16:creationId xmlns:a16="http://schemas.microsoft.com/office/drawing/2014/main" id="{8FE670F7-87AE-49F1-AFCF-646DC0B69B7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2" name="Freeform 10">
              <a:extLst>
                <a:ext uri="{FF2B5EF4-FFF2-40B4-BE49-F238E27FC236}">
                  <a16:creationId xmlns:a16="http://schemas.microsoft.com/office/drawing/2014/main" id="{2D394406-F17F-478D-9811-F133F316305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3" name="Freeform 11">
              <a:extLst>
                <a:ext uri="{FF2B5EF4-FFF2-40B4-BE49-F238E27FC236}">
                  <a16:creationId xmlns:a16="http://schemas.microsoft.com/office/drawing/2014/main" id="{C929B1C0-F6D9-45BC-B41C-5BEBE9AD605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4" name="Freeform 12">
              <a:extLst>
                <a:ext uri="{FF2B5EF4-FFF2-40B4-BE49-F238E27FC236}">
                  <a16:creationId xmlns:a16="http://schemas.microsoft.com/office/drawing/2014/main" id="{8CBC2023-5C0F-470C-A494-448A3088CE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5" name="Freeform 13">
              <a:extLst>
                <a:ext uri="{FF2B5EF4-FFF2-40B4-BE49-F238E27FC236}">
                  <a16:creationId xmlns:a16="http://schemas.microsoft.com/office/drawing/2014/main" id="{F753F948-20A5-448F-A91B-30C3FA8748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6" name="Freeform 14">
              <a:extLst>
                <a:ext uri="{FF2B5EF4-FFF2-40B4-BE49-F238E27FC236}">
                  <a16:creationId xmlns:a16="http://schemas.microsoft.com/office/drawing/2014/main" id="{187C515D-FEE4-4EAD-A758-C09FC88980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7" name="Freeform 15">
              <a:extLst>
                <a:ext uri="{FF2B5EF4-FFF2-40B4-BE49-F238E27FC236}">
                  <a16:creationId xmlns:a16="http://schemas.microsoft.com/office/drawing/2014/main" id="{55F8581B-27B7-42AB-B33F-69023D3B1CA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8" name="Freeform 16">
              <a:extLst>
                <a:ext uri="{FF2B5EF4-FFF2-40B4-BE49-F238E27FC236}">
                  <a16:creationId xmlns:a16="http://schemas.microsoft.com/office/drawing/2014/main" id="{CBC2EB4A-D3CD-4347-AE09-347B7B10EFE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9" name="Freeform 17">
              <a:extLst>
                <a:ext uri="{FF2B5EF4-FFF2-40B4-BE49-F238E27FC236}">
                  <a16:creationId xmlns:a16="http://schemas.microsoft.com/office/drawing/2014/main" id="{C35E0B18-828E-4F07-BC14-5B6EB8C283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0" name="Freeform 18">
              <a:extLst>
                <a:ext uri="{FF2B5EF4-FFF2-40B4-BE49-F238E27FC236}">
                  <a16:creationId xmlns:a16="http://schemas.microsoft.com/office/drawing/2014/main" id="{D972FA4F-64D2-4E34-B234-7B2C363C4F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1" name="Freeform 19">
              <a:extLst>
                <a:ext uri="{FF2B5EF4-FFF2-40B4-BE49-F238E27FC236}">
                  <a16:creationId xmlns:a16="http://schemas.microsoft.com/office/drawing/2014/main" id="{430AC742-FB30-4DCC-A9AC-92D107A34C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2" name="Freeform 20">
              <a:extLst>
                <a:ext uri="{FF2B5EF4-FFF2-40B4-BE49-F238E27FC236}">
                  <a16:creationId xmlns:a16="http://schemas.microsoft.com/office/drawing/2014/main" id="{C991F4A4-6C1A-486C-80A9-B653BC0ED05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3" name="Freeform 21">
              <a:extLst>
                <a:ext uri="{FF2B5EF4-FFF2-40B4-BE49-F238E27FC236}">
                  <a16:creationId xmlns:a16="http://schemas.microsoft.com/office/drawing/2014/main" id="{34F60AAA-3D77-4751-9A2C-27A680142A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4" name="Freeform 22">
              <a:extLst>
                <a:ext uri="{FF2B5EF4-FFF2-40B4-BE49-F238E27FC236}">
                  <a16:creationId xmlns:a16="http://schemas.microsoft.com/office/drawing/2014/main" id="{71A93347-D2EA-43A7-92CB-3BC1C8F43D9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5" name="Freeform 23">
              <a:extLst>
                <a:ext uri="{FF2B5EF4-FFF2-40B4-BE49-F238E27FC236}">
                  <a16:creationId xmlns:a16="http://schemas.microsoft.com/office/drawing/2014/main" id="{A99EB955-34CE-4879-BB3E-19C017967AB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pic>
        <p:nvPicPr>
          <p:cNvPr id="37" name="Picture 36" descr="Desks in empty classroom">
            <a:extLst>
              <a:ext uri="{FF2B5EF4-FFF2-40B4-BE49-F238E27FC236}">
                <a16:creationId xmlns:a16="http://schemas.microsoft.com/office/drawing/2014/main" id="{046E059C-6BA6-4FF8-8D4A-4C9318FE4F5C}"/>
              </a:ext>
            </a:extLst>
          </p:cNvPr>
          <p:cNvPicPr>
            <a:picLocks noChangeAspect="1"/>
          </p:cNvPicPr>
          <p:nvPr/>
        </p:nvPicPr>
        <p:blipFill rotWithShape="1">
          <a:blip r:embed="rId4"/>
          <a:srcRect t="12498" r="-1" b="12500"/>
          <a:stretch/>
        </p:blipFill>
        <p:spPr>
          <a:xfrm>
            <a:off x="20" y="227"/>
            <a:ext cx="12191675" cy="6858000"/>
          </a:xfrm>
          <a:prstGeom prst="rect">
            <a:avLst/>
          </a:prstGeom>
        </p:spPr>
      </p:pic>
      <p:grpSp>
        <p:nvGrpSpPr>
          <p:cNvPr id="147" name="Group 146">
            <a:extLst>
              <a:ext uri="{FF2B5EF4-FFF2-40B4-BE49-F238E27FC236}">
                <a16:creationId xmlns:a16="http://schemas.microsoft.com/office/drawing/2014/main" id="{99502C85-D694-4534-81D2-BE2E526122E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833747" y="1186483"/>
            <a:ext cx="4510627" cy="4477933"/>
            <a:chOff x="3833747" y="1186483"/>
            <a:chExt cx="4510627" cy="4477933"/>
          </a:xfrm>
        </p:grpSpPr>
        <p:sp>
          <p:nvSpPr>
            <p:cNvPr id="148" name="Rectangle 147">
              <a:extLst>
                <a:ext uri="{FF2B5EF4-FFF2-40B4-BE49-F238E27FC236}">
                  <a16:creationId xmlns:a16="http://schemas.microsoft.com/office/drawing/2014/main" id="{070D54E8-5694-4275-AC73-041D919D5C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837681" y="1186483"/>
              <a:ext cx="4506693" cy="716184"/>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000"/>
                <a:t>Student</a:t>
              </a:r>
              <a:r>
                <a:rPr lang="en-US"/>
                <a:t> Loans</a:t>
              </a:r>
            </a:p>
          </p:txBody>
        </p:sp>
        <p:sp>
          <p:nvSpPr>
            <p:cNvPr id="149" name="Isosceles Triangle 39">
              <a:extLst>
                <a:ext uri="{FF2B5EF4-FFF2-40B4-BE49-F238E27FC236}">
                  <a16:creationId xmlns:a16="http://schemas.microsoft.com/office/drawing/2014/main" id="{085E5B83-AB95-4571-B7AE-841A0D5F99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0" name="Rectangle 149">
              <a:extLst>
                <a:ext uri="{FF2B5EF4-FFF2-40B4-BE49-F238E27FC236}">
                  <a16:creationId xmlns:a16="http://schemas.microsoft.com/office/drawing/2014/main" id="{E63AAECE-705E-4B7A-B758-B9CEB30C1A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833747" y="1991156"/>
              <a:ext cx="4510180" cy="3322196"/>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C812BFCC-0FEC-4215-B66B-B6553C9A3507}"/>
              </a:ext>
            </a:extLst>
          </p:cNvPr>
          <p:cNvSpPr>
            <a:spLocks noGrp="1"/>
          </p:cNvSpPr>
          <p:nvPr>
            <p:ph type="title"/>
          </p:nvPr>
        </p:nvSpPr>
        <p:spPr>
          <a:xfrm>
            <a:off x="3916043" y="2075504"/>
            <a:ext cx="4345588" cy="2042725"/>
          </a:xfrm>
        </p:spPr>
        <p:txBody>
          <a:bodyPr vert="horz" lIns="228600" tIns="228600" rIns="228600" bIns="0" rtlCol="0" anchor="b">
            <a:normAutofit fontScale="90000"/>
          </a:bodyPr>
          <a:lstStyle/>
          <a:p>
            <a:pPr>
              <a:lnSpc>
                <a:spcPct val="80000"/>
              </a:lnSpc>
            </a:pPr>
            <a:r>
              <a:rPr lang="en-US" sz="2400" dirty="0"/>
              <a:t>There are many different ways a student can pay for their education some can afford to pay out of pocket,  some may get assistance from family or friends, some get assistant from their employers, some </a:t>
            </a:r>
            <a:r>
              <a:rPr lang="en-US" sz="2400" dirty="0" err="1"/>
              <a:t>recieve</a:t>
            </a:r>
            <a:r>
              <a:rPr lang="en-US" sz="2400" dirty="0"/>
              <a:t> grants, scholarships, unfortunately most students must take out a student loa</a:t>
            </a:r>
            <a:r>
              <a:rPr lang="en-US" sz="1800" dirty="0"/>
              <a:t>n.</a:t>
            </a:r>
          </a:p>
        </p:txBody>
      </p:sp>
      <p:pic>
        <p:nvPicPr>
          <p:cNvPr id="6" name="Audio 5">
            <a:hlinkClick r:id="" action="ppaction://media"/>
            <a:extLst>
              <a:ext uri="{FF2B5EF4-FFF2-40B4-BE49-F238E27FC236}">
                <a16:creationId xmlns:a16="http://schemas.microsoft.com/office/drawing/2014/main" id="{CB77D2C2-F322-4780-B657-D1DD79598CE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870590290"/>
      </p:ext>
    </p:extLst>
  </p:cSld>
  <p:clrMapOvr>
    <a:masterClrMapping/>
  </p:clrMapOvr>
  <mc:AlternateContent xmlns:mc="http://schemas.openxmlformats.org/markup-compatibility/2006">
    <mc:Choice xmlns:p14="http://schemas.microsoft.com/office/powerpoint/2010/main" Requires="p14">
      <p:transition spd="slow" p14:dur="2000" advTm="21093"/>
    </mc:Choice>
    <mc:Fallback>
      <p:transition spd="slow" advTm="210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par>
                                <p:cTn id="7" presetID="10" presetClass="entr" presetSubtype="0" fill="hold" grpId="0" nodeType="withEffect">
                                  <p:stCondLst>
                                    <p:cond delay="1000"/>
                                  </p:stCondLst>
                                  <p:iterate type="lt">
                                    <p:tmPct val="10000"/>
                                  </p:iterate>
                                  <p:childTnLst>
                                    <p:set>
                                      <p:cBhvr>
                                        <p:cTn id="8" dur="1" fill="hold">
                                          <p:stCondLst>
                                            <p:cond delay="0"/>
                                          </p:stCondLst>
                                        </p:cTn>
                                        <p:tgtEl>
                                          <p:spTgt spid="2"/>
                                        </p:tgtEl>
                                        <p:attrNameLst>
                                          <p:attrName>style.visibility</p:attrName>
                                        </p:attrNameLst>
                                      </p:cBhvr>
                                      <p:to>
                                        <p:strVal val="visible"/>
                                      </p:to>
                                    </p:set>
                                    <p:animEffect transition="in" filter="fade">
                                      <p:cBhvr>
                                        <p:cTn id="9"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6"/>
                </p:tgtEl>
              </p:cMediaNode>
            </p:audio>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7C6C1-2123-4731-8EC7-2B7EA08F3A50}"/>
              </a:ext>
            </a:extLst>
          </p:cNvPr>
          <p:cNvSpPr>
            <a:spLocks noGrp="1"/>
          </p:cNvSpPr>
          <p:nvPr>
            <p:ph type="title"/>
          </p:nvPr>
        </p:nvSpPr>
        <p:spPr/>
        <p:txBody>
          <a:bodyPr/>
          <a:lstStyle/>
          <a:p>
            <a:r>
              <a:rPr lang="en-US">
                <a:cs typeface="Calibri Light"/>
              </a:rPr>
              <a:t>My student Loans</a:t>
            </a:r>
            <a:endParaRPr lang="en-US"/>
          </a:p>
        </p:txBody>
      </p:sp>
      <p:sp>
        <p:nvSpPr>
          <p:cNvPr id="3" name="Content Placeholder 2">
            <a:extLst>
              <a:ext uri="{FF2B5EF4-FFF2-40B4-BE49-F238E27FC236}">
                <a16:creationId xmlns:a16="http://schemas.microsoft.com/office/drawing/2014/main" id="{AEA1ADF7-F52B-4EFB-8EBB-86E73A467895}"/>
              </a:ext>
            </a:extLst>
          </p:cNvPr>
          <p:cNvSpPr>
            <a:spLocks noGrp="1"/>
          </p:cNvSpPr>
          <p:nvPr>
            <p:ph sz="half" idx="1"/>
          </p:nvPr>
        </p:nvSpPr>
        <p:spPr/>
        <p:txBody>
          <a:bodyPr vert="horz" lIns="91440" tIns="45720" rIns="91440" bIns="45720" rtlCol="0" anchor="t">
            <a:normAutofit/>
          </a:bodyPr>
          <a:lstStyle/>
          <a:p>
            <a:r>
              <a:rPr lang="en-US"/>
              <a:t>Combined loan total $30,110.00</a:t>
            </a:r>
          </a:p>
          <a:p>
            <a:r>
              <a:rPr lang="en-US"/>
              <a:t>Number of payments 20</a:t>
            </a:r>
          </a:p>
          <a:p>
            <a:r>
              <a:rPr lang="en-US"/>
              <a:t>Subsidized loan interest rate-3.40%</a:t>
            </a:r>
          </a:p>
          <a:p>
            <a:r>
              <a:rPr lang="en-US"/>
              <a:t>Monthly payment $123.02</a:t>
            </a:r>
          </a:p>
        </p:txBody>
      </p:sp>
      <p:sp>
        <p:nvSpPr>
          <p:cNvPr id="4" name="Content Placeholder 3">
            <a:extLst>
              <a:ext uri="{FF2B5EF4-FFF2-40B4-BE49-F238E27FC236}">
                <a16:creationId xmlns:a16="http://schemas.microsoft.com/office/drawing/2014/main" id="{290E70D2-7AA7-4C7C-A1E9-077B8FF8DB20}"/>
              </a:ext>
            </a:extLst>
          </p:cNvPr>
          <p:cNvSpPr>
            <a:spLocks noGrp="1"/>
          </p:cNvSpPr>
          <p:nvPr>
            <p:ph sz="half" idx="2"/>
          </p:nvPr>
        </p:nvSpPr>
        <p:spPr/>
        <p:txBody>
          <a:bodyPr vert="horz" lIns="91440" tIns="45720" rIns="91440" bIns="45720" rtlCol="0" anchor="t">
            <a:normAutofit/>
          </a:bodyPr>
          <a:lstStyle/>
          <a:p>
            <a:r>
              <a:rPr lang="en-US" dirty="0"/>
              <a:t>Unsubsidized loan rate 6.80%</a:t>
            </a:r>
          </a:p>
          <a:p>
            <a:r>
              <a:rPr lang="en-US" dirty="0"/>
              <a:t>Monthly payment $202.66</a:t>
            </a:r>
          </a:p>
          <a:p>
            <a:r>
              <a:rPr lang="en-US" dirty="0"/>
              <a:t>Total monthly payment $325.68</a:t>
            </a:r>
          </a:p>
          <a:p>
            <a:r>
              <a:rPr lang="en-US" dirty="0"/>
              <a:t>Payments are over for ten years including principal and interest $39,081.49</a:t>
            </a:r>
          </a:p>
          <a:p>
            <a:endParaRPr lang="en-US" dirty="0"/>
          </a:p>
        </p:txBody>
      </p:sp>
      <p:pic>
        <p:nvPicPr>
          <p:cNvPr id="8" name="Audio 7">
            <a:hlinkClick r:id="" action="ppaction://media"/>
            <a:extLst>
              <a:ext uri="{FF2B5EF4-FFF2-40B4-BE49-F238E27FC236}">
                <a16:creationId xmlns:a16="http://schemas.microsoft.com/office/drawing/2014/main" id="{D6E153E3-50B5-4293-9730-5AEFA87B72E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94677366"/>
      </p:ext>
    </p:extLst>
  </p:cSld>
  <p:clrMapOvr>
    <a:masterClrMapping/>
  </p:clrMapOvr>
  <mc:AlternateContent xmlns:mc="http://schemas.openxmlformats.org/markup-compatibility/2006">
    <mc:Choice xmlns:p14="http://schemas.microsoft.com/office/powerpoint/2010/main" Requires="p14">
      <p:transition spd="slow" p14:dur="2000" advTm="37161"/>
    </mc:Choice>
    <mc:Fallback>
      <p:transition spd="slow" advTm="371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29B82-753C-46FE-BE9F-1423136181DC}"/>
              </a:ext>
            </a:extLst>
          </p:cNvPr>
          <p:cNvSpPr>
            <a:spLocks noGrp="1"/>
          </p:cNvSpPr>
          <p:nvPr>
            <p:ph type="ctrTitle"/>
          </p:nvPr>
        </p:nvSpPr>
        <p:spPr>
          <a:xfrm>
            <a:off x="1759236" y="2075504"/>
            <a:ext cx="8679915" cy="2654502"/>
          </a:xfrm>
        </p:spPr>
        <p:txBody>
          <a:bodyPr>
            <a:normAutofit fontScale="90000"/>
          </a:bodyPr>
          <a:lstStyle/>
          <a:p>
            <a:r>
              <a:rPr lang="en-US">
                <a:cs typeface="Calibri Light"/>
              </a:rPr>
              <a:t>If a student is planning on taking out a loan this is the number one question , will I be able to pay back my loan once I graduate?</a:t>
            </a:r>
          </a:p>
        </p:txBody>
      </p:sp>
      <p:sp>
        <p:nvSpPr>
          <p:cNvPr id="3" name="Subtitle 2">
            <a:extLst>
              <a:ext uri="{FF2B5EF4-FFF2-40B4-BE49-F238E27FC236}">
                <a16:creationId xmlns:a16="http://schemas.microsoft.com/office/drawing/2014/main" id="{BF38E3CC-5696-45B7-8F6B-471C8BC6D2C9}"/>
              </a:ext>
            </a:extLst>
          </p:cNvPr>
          <p:cNvSpPr>
            <a:spLocks noGrp="1"/>
          </p:cNvSpPr>
          <p:nvPr>
            <p:ph type="subTitle" idx="1"/>
          </p:nvPr>
        </p:nvSpPr>
        <p:spPr>
          <a:xfrm>
            <a:off x="1759237" y="1950946"/>
            <a:ext cx="8673427" cy="3321039"/>
          </a:xfrm>
        </p:spPr>
        <p:txBody>
          <a:bodyPr/>
          <a:lstStyle/>
          <a:p>
            <a:endParaRPr lang="en-US"/>
          </a:p>
        </p:txBody>
      </p:sp>
      <p:sp>
        <p:nvSpPr>
          <p:cNvPr id="4" name="TextBox 3">
            <a:extLst>
              <a:ext uri="{FF2B5EF4-FFF2-40B4-BE49-F238E27FC236}">
                <a16:creationId xmlns:a16="http://schemas.microsoft.com/office/drawing/2014/main" id="{163420BB-B35E-4010-BFF2-53BE637EC43A}"/>
              </a:ext>
            </a:extLst>
          </p:cNvPr>
          <p:cNvSpPr txBox="1"/>
          <p:nvPr/>
        </p:nvSpPr>
        <p:spPr>
          <a:xfrm rot="120000">
            <a:off x="4270079" y="1387697"/>
            <a:ext cx="364897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a:p>
        </p:txBody>
      </p:sp>
      <p:pic>
        <p:nvPicPr>
          <p:cNvPr id="8" name="Audio 7">
            <a:hlinkClick r:id="" action="ppaction://media"/>
            <a:extLst>
              <a:ext uri="{FF2B5EF4-FFF2-40B4-BE49-F238E27FC236}">
                <a16:creationId xmlns:a16="http://schemas.microsoft.com/office/drawing/2014/main" id="{05512776-B535-44B4-AB66-A420D988FC5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857629021"/>
      </p:ext>
    </p:extLst>
  </p:cSld>
  <p:clrMapOvr>
    <a:masterClrMapping/>
  </p:clrMapOvr>
  <mc:AlternateContent xmlns:mc="http://schemas.openxmlformats.org/markup-compatibility/2006">
    <mc:Choice xmlns:p14="http://schemas.microsoft.com/office/powerpoint/2010/main" Requires="p14">
      <p:transition spd="slow" p14:dur="2000" advTm="10342"/>
    </mc:Choice>
    <mc:Fallback>
      <p:transition spd="slow" advTm="103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ED3A2-BD76-471F-AF42-5403C5FA21D0}"/>
              </a:ext>
            </a:extLst>
          </p:cNvPr>
          <p:cNvSpPr>
            <a:spLocks noGrp="1"/>
          </p:cNvSpPr>
          <p:nvPr>
            <p:ph type="ctrTitle"/>
          </p:nvPr>
        </p:nvSpPr>
        <p:spPr>
          <a:xfrm>
            <a:off x="1759236" y="2075504"/>
            <a:ext cx="8679915" cy="2913295"/>
          </a:xfrm>
        </p:spPr>
        <p:txBody>
          <a:bodyPr>
            <a:normAutofit fontScale="90000"/>
          </a:bodyPr>
          <a:lstStyle/>
          <a:p>
            <a:r>
              <a:rPr lang="en-US" dirty="0"/>
              <a:t>Yearly Salary</a:t>
            </a:r>
            <a:br>
              <a:rPr lang="en-US" dirty="0"/>
            </a:br>
            <a:r>
              <a:rPr lang="en-US" dirty="0"/>
              <a:t>of</a:t>
            </a:r>
            <a:br>
              <a:rPr lang="en-US" dirty="0"/>
            </a:br>
            <a:r>
              <a:rPr lang="en-US" dirty="0"/>
              <a:t>Medical Coder Specialist</a:t>
            </a:r>
            <a:br>
              <a:rPr lang="en-US" dirty="0"/>
            </a:br>
            <a:r>
              <a:rPr lang="en-US" dirty="0"/>
              <a:t>57,646 per year</a:t>
            </a:r>
            <a:br>
              <a:rPr lang="en-US" dirty="0"/>
            </a:br>
            <a:r>
              <a:rPr lang="en-US" dirty="0"/>
              <a:t>(aapc.com medical coder’s salary per state)</a:t>
            </a:r>
          </a:p>
        </p:txBody>
      </p:sp>
      <p:sp>
        <p:nvSpPr>
          <p:cNvPr id="3" name="Subtitle 2">
            <a:extLst>
              <a:ext uri="{FF2B5EF4-FFF2-40B4-BE49-F238E27FC236}">
                <a16:creationId xmlns:a16="http://schemas.microsoft.com/office/drawing/2014/main" id="{694F5A80-21CB-48E3-81F1-1D72F79706ED}"/>
              </a:ext>
            </a:extLst>
          </p:cNvPr>
          <p:cNvSpPr>
            <a:spLocks noGrp="1"/>
          </p:cNvSpPr>
          <p:nvPr>
            <p:ph type="subTitle" idx="1"/>
          </p:nvPr>
        </p:nvSpPr>
        <p:spPr>
          <a:xfrm>
            <a:off x="1752849" y="4791456"/>
            <a:ext cx="8805423" cy="1024128"/>
          </a:xfrm>
        </p:spPr>
        <p:txBody>
          <a:bodyPr/>
          <a:lstStyle/>
          <a:p>
            <a:endParaRPr lang="en-US" dirty="0"/>
          </a:p>
          <a:p>
            <a:endParaRPr lang="en-US" dirty="0"/>
          </a:p>
        </p:txBody>
      </p:sp>
      <p:pic>
        <p:nvPicPr>
          <p:cNvPr id="7" name="Audio 6">
            <a:hlinkClick r:id="" action="ppaction://media"/>
            <a:extLst>
              <a:ext uri="{FF2B5EF4-FFF2-40B4-BE49-F238E27FC236}">
                <a16:creationId xmlns:a16="http://schemas.microsoft.com/office/drawing/2014/main" id="{9D98EC7A-C8FF-4002-8B6A-08394B7897C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325156057"/>
      </p:ext>
    </p:extLst>
  </p:cSld>
  <p:clrMapOvr>
    <a:masterClrMapping/>
  </p:clrMapOvr>
  <mc:AlternateContent xmlns:mc="http://schemas.openxmlformats.org/markup-compatibility/2006">
    <mc:Choice xmlns:p14="http://schemas.microsoft.com/office/powerpoint/2010/main" Requires="p14">
      <p:transition spd="slow" p14:dur="2000" advTm="17285"/>
    </mc:Choice>
    <mc:Fallback>
      <p:transition spd="slow" advTm="172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A7543-7E9C-4240-AC12-3C9835289055}"/>
              </a:ext>
            </a:extLst>
          </p:cNvPr>
          <p:cNvSpPr>
            <a:spLocks noGrp="1"/>
          </p:cNvSpPr>
          <p:nvPr>
            <p:ph type="ctrTitle"/>
          </p:nvPr>
        </p:nvSpPr>
        <p:spPr/>
        <p:txBody>
          <a:bodyPr>
            <a:normAutofit fontScale="90000"/>
          </a:bodyPr>
          <a:lstStyle/>
          <a:p>
            <a:r>
              <a:rPr lang="en-US" dirty="0"/>
              <a:t>Yearly Salary for Remote Medical Coder</a:t>
            </a:r>
            <a:br>
              <a:rPr lang="en-US" dirty="0"/>
            </a:br>
            <a:r>
              <a:rPr lang="en-US" dirty="0"/>
              <a:t>$43,138</a:t>
            </a:r>
            <a:br>
              <a:rPr lang="en-US" dirty="0"/>
            </a:br>
            <a:r>
              <a:rPr lang="en-US" dirty="0"/>
              <a:t>(Remote medical coder-Glassdoor)</a:t>
            </a:r>
          </a:p>
        </p:txBody>
      </p:sp>
      <p:sp>
        <p:nvSpPr>
          <p:cNvPr id="3" name="Subtitle 2">
            <a:extLst>
              <a:ext uri="{FF2B5EF4-FFF2-40B4-BE49-F238E27FC236}">
                <a16:creationId xmlns:a16="http://schemas.microsoft.com/office/drawing/2014/main" id="{A5B2DEF4-2DB9-4518-9738-1E892956CA07}"/>
              </a:ext>
            </a:extLst>
          </p:cNvPr>
          <p:cNvSpPr>
            <a:spLocks noGrp="1"/>
          </p:cNvSpPr>
          <p:nvPr>
            <p:ph type="subTitle" idx="1"/>
          </p:nvPr>
        </p:nvSpPr>
        <p:spPr/>
        <p:txBody>
          <a:bodyPr/>
          <a:lstStyle/>
          <a:p>
            <a:endParaRPr lang="en-US"/>
          </a:p>
        </p:txBody>
      </p:sp>
      <p:pic>
        <p:nvPicPr>
          <p:cNvPr id="4" name="Audio 3">
            <a:hlinkClick r:id="" action="ppaction://media"/>
            <a:extLst>
              <a:ext uri="{FF2B5EF4-FFF2-40B4-BE49-F238E27FC236}">
                <a16:creationId xmlns:a16="http://schemas.microsoft.com/office/drawing/2014/main" id="{CA74CF18-4D3E-47B1-9596-D44F743E753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344366748"/>
      </p:ext>
    </p:extLst>
  </p:cSld>
  <p:clrMapOvr>
    <a:masterClrMapping/>
  </p:clrMapOvr>
  <mc:AlternateContent xmlns:mc="http://schemas.openxmlformats.org/markup-compatibility/2006">
    <mc:Choice xmlns:p14="http://schemas.microsoft.com/office/powerpoint/2010/main" Requires="p14">
      <p:transition spd="slow" p14:dur="2000" advTm="9762"/>
    </mc:Choice>
    <mc:Fallback>
      <p:transition spd="slow" advTm="97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A3BAF07C-C39E-42EB-BB22-8D46691D97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3061"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2" name="Group 41">
            <a:extLst>
              <a:ext uri="{FF2B5EF4-FFF2-40B4-BE49-F238E27FC236}">
                <a16:creationId xmlns:a16="http://schemas.microsoft.com/office/drawing/2014/main" id="{D8E9CF54-0466-4261-9E62-0249E60E188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43" name="Freeform 5">
              <a:extLst>
                <a:ext uri="{FF2B5EF4-FFF2-40B4-BE49-F238E27FC236}">
                  <a16:creationId xmlns:a16="http://schemas.microsoft.com/office/drawing/2014/main" id="{33E32106-E8B1-4F76-9EE6-58537738A3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4" name="Freeform 6">
              <a:extLst>
                <a:ext uri="{FF2B5EF4-FFF2-40B4-BE49-F238E27FC236}">
                  <a16:creationId xmlns:a16="http://schemas.microsoft.com/office/drawing/2014/main" id="{C32C2C46-A045-44FB-8A74-5EBD650C27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7">
              <a:extLst>
                <a:ext uri="{FF2B5EF4-FFF2-40B4-BE49-F238E27FC236}">
                  <a16:creationId xmlns:a16="http://schemas.microsoft.com/office/drawing/2014/main" id="{6A76F79C-6683-4940-BCF7-4BCCCEE406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 name="Freeform 8">
              <a:extLst>
                <a:ext uri="{FF2B5EF4-FFF2-40B4-BE49-F238E27FC236}">
                  <a16:creationId xmlns:a16="http://schemas.microsoft.com/office/drawing/2014/main" id="{FF4675A3-6D07-4B1F-9BFC-AEBEA1AD06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9">
              <a:extLst>
                <a:ext uri="{FF2B5EF4-FFF2-40B4-BE49-F238E27FC236}">
                  <a16:creationId xmlns:a16="http://schemas.microsoft.com/office/drawing/2014/main" id="{765E127A-B6B7-4B1D-B7BD-6C8C969D29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0">
              <a:extLst>
                <a:ext uri="{FF2B5EF4-FFF2-40B4-BE49-F238E27FC236}">
                  <a16:creationId xmlns:a16="http://schemas.microsoft.com/office/drawing/2014/main" id="{3BCA9D9E-C72C-4751-BFA9-10B85CACE3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1">
              <a:extLst>
                <a:ext uri="{FF2B5EF4-FFF2-40B4-BE49-F238E27FC236}">
                  <a16:creationId xmlns:a16="http://schemas.microsoft.com/office/drawing/2014/main" id="{080C708C-69BF-441B-AB75-C98160ED06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2">
              <a:extLst>
                <a:ext uri="{FF2B5EF4-FFF2-40B4-BE49-F238E27FC236}">
                  <a16:creationId xmlns:a16="http://schemas.microsoft.com/office/drawing/2014/main" id="{3E79964E-F8F1-4763-8892-7BC3DAE306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3">
              <a:extLst>
                <a:ext uri="{FF2B5EF4-FFF2-40B4-BE49-F238E27FC236}">
                  <a16:creationId xmlns:a16="http://schemas.microsoft.com/office/drawing/2014/main" id="{FE09592A-FCC9-4AE5-BA0B-730C6F3BBE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52" name="Freeform 14">
              <a:extLst>
                <a:ext uri="{FF2B5EF4-FFF2-40B4-BE49-F238E27FC236}">
                  <a16:creationId xmlns:a16="http://schemas.microsoft.com/office/drawing/2014/main" id="{96448994-820C-4BC1-ABF3-4579C6F99A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53" name="Freeform 15">
              <a:extLst>
                <a:ext uri="{FF2B5EF4-FFF2-40B4-BE49-F238E27FC236}">
                  <a16:creationId xmlns:a16="http://schemas.microsoft.com/office/drawing/2014/main" id="{9BB0D192-565A-42B9-B292-CC032D71A6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4" name="Freeform 16">
              <a:extLst>
                <a:ext uri="{FF2B5EF4-FFF2-40B4-BE49-F238E27FC236}">
                  <a16:creationId xmlns:a16="http://schemas.microsoft.com/office/drawing/2014/main" id="{6D1CA09C-5F40-4E92-A7E9-D1FCEE5128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5" name="Freeform 17">
              <a:extLst>
                <a:ext uri="{FF2B5EF4-FFF2-40B4-BE49-F238E27FC236}">
                  <a16:creationId xmlns:a16="http://schemas.microsoft.com/office/drawing/2014/main" id="{379F5AA5-2E14-4880-A5A6-07AEF2AD89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6" name="Freeform 18">
              <a:extLst>
                <a:ext uri="{FF2B5EF4-FFF2-40B4-BE49-F238E27FC236}">
                  <a16:creationId xmlns:a16="http://schemas.microsoft.com/office/drawing/2014/main" id="{EF14BD32-D239-4DA3-98B3-7752073657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19">
              <a:extLst>
                <a:ext uri="{FF2B5EF4-FFF2-40B4-BE49-F238E27FC236}">
                  <a16:creationId xmlns:a16="http://schemas.microsoft.com/office/drawing/2014/main" id="{CF07B250-E5E4-4624-9BD7-8D513A67B7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0">
              <a:extLst>
                <a:ext uri="{FF2B5EF4-FFF2-40B4-BE49-F238E27FC236}">
                  <a16:creationId xmlns:a16="http://schemas.microsoft.com/office/drawing/2014/main" id="{BCC5D120-7C8C-4290-865C-4EE6E4F245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9" name="Freeform 21">
              <a:extLst>
                <a:ext uri="{FF2B5EF4-FFF2-40B4-BE49-F238E27FC236}">
                  <a16:creationId xmlns:a16="http://schemas.microsoft.com/office/drawing/2014/main" id="{C24688C6-CAE5-4EF2-B2BA-A138DA0A24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reeform 22">
              <a:extLst>
                <a:ext uri="{FF2B5EF4-FFF2-40B4-BE49-F238E27FC236}">
                  <a16:creationId xmlns:a16="http://schemas.microsoft.com/office/drawing/2014/main" id="{6BD31099-7C13-4901-A04F-632B1CD846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61" name="Freeform 23">
              <a:extLst>
                <a:ext uri="{FF2B5EF4-FFF2-40B4-BE49-F238E27FC236}">
                  <a16:creationId xmlns:a16="http://schemas.microsoft.com/office/drawing/2014/main" id="{679F5FF7-82B2-4033-8FBE-63170C9378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2" name="Title 1">
            <a:extLst>
              <a:ext uri="{FF2B5EF4-FFF2-40B4-BE49-F238E27FC236}">
                <a16:creationId xmlns:a16="http://schemas.microsoft.com/office/drawing/2014/main" id="{A2FE490E-465B-4BA1-B336-1B643202172D}"/>
              </a:ext>
            </a:extLst>
          </p:cNvPr>
          <p:cNvSpPr>
            <a:spLocks noGrp="1"/>
          </p:cNvSpPr>
          <p:nvPr>
            <p:ph type="title"/>
          </p:nvPr>
        </p:nvSpPr>
        <p:spPr>
          <a:xfrm>
            <a:off x="888630" y="4760132"/>
            <a:ext cx="5093596" cy="1777829"/>
          </a:xfrm>
        </p:spPr>
        <p:txBody>
          <a:bodyPr vert="horz" lIns="228600" tIns="228600" rIns="228600" bIns="228600" rtlCol="0" anchor="ctr">
            <a:normAutofit/>
          </a:bodyPr>
          <a:lstStyle/>
          <a:p>
            <a:pPr algn="r"/>
            <a:r>
              <a:rPr lang="en-US">
                <a:solidFill>
                  <a:schemeClr val="tx1"/>
                </a:solidFill>
              </a:rPr>
              <a:t>Excel spreadsheet</a:t>
            </a:r>
          </a:p>
        </p:txBody>
      </p:sp>
      <p:pic>
        <p:nvPicPr>
          <p:cNvPr id="13" name="Picture 13" descr="Graphical user interface, application, table&#10;&#10;Description automatically generated">
            <a:extLst>
              <a:ext uri="{FF2B5EF4-FFF2-40B4-BE49-F238E27FC236}">
                <a16:creationId xmlns:a16="http://schemas.microsoft.com/office/drawing/2014/main" id="{22F5C4CD-4805-4156-B726-52173C9089CE}"/>
              </a:ext>
            </a:extLst>
          </p:cNvPr>
          <p:cNvPicPr>
            <a:picLocks noGrp="1" noChangeAspect="1"/>
          </p:cNvPicPr>
          <p:nvPr>
            <p:ph idx="1"/>
          </p:nvPr>
        </p:nvPicPr>
        <p:blipFill rotWithShape="1">
          <a:blip r:embed="rId4"/>
          <a:srcRect t="27001" b="5932"/>
          <a:stretch/>
        </p:blipFill>
        <p:spPr>
          <a:xfrm>
            <a:off x="123292" y="-1050624"/>
            <a:ext cx="19575994" cy="8906292"/>
          </a:xfrm>
          <a:custGeom>
            <a:avLst/>
            <a:gdLst/>
            <a:ahLst/>
            <a:cxnLst/>
            <a:rect l="l" t="t" r="r" b="b"/>
            <a:pathLst>
              <a:path w="12192000" h="4621300">
                <a:moveTo>
                  <a:pt x="0" y="0"/>
                </a:moveTo>
                <a:lnTo>
                  <a:pt x="12192000" y="0"/>
                </a:lnTo>
                <a:lnTo>
                  <a:pt x="12192000" y="3104412"/>
                </a:lnTo>
                <a:lnTo>
                  <a:pt x="12192000" y="3296537"/>
                </a:lnTo>
                <a:lnTo>
                  <a:pt x="12192000" y="4272355"/>
                </a:lnTo>
                <a:lnTo>
                  <a:pt x="12113803" y="4280638"/>
                </a:lnTo>
                <a:cubicBezTo>
                  <a:pt x="10139508" y="4478587"/>
                  <a:pt x="8237152" y="4571590"/>
                  <a:pt x="6753597" y="4604195"/>
                </a:cubicBezTo>
                <a:cubicBezTo>
                  <a:pt x="4940362" y="4644044"/>
                  <a:pt x="2657278" y="4624714"/>
                  <a:pt x="400746" y="4432852"/>
                </a:cubicBezTo>
                <a:lnTo>
                  <a:pt x="0" y="4395876"/>
                </a:lnTo>
                <a:lnTo>
                  <a:pt x="0" y="3296537"/>
                </a:lnTo>
                <a:lnTo>
                  <a:pt x="0" y="3104412"/>
                </a:lnTo>
                <a:close/>
              </a:path>
            </a:pathLst>
          </a:custGeom>
        </p:spPr>
      </p:pic>
      <p:sp>
        <p:nvSpPr>
          <p:cNvPr id="34" name="TextBox 33">
            <a:extLst>
              <a:ext uri="{FF2B5EF4-FFF2-40B4-BE49-F238E27FC236}">
                <a16:creationId xmlns:a16="http://schemas.microsoft.com/office/drawing/2014/main" id="{C8181FF8-0BAA-4504-B66A-9EC146CA3460}"/>
              </a:ext>
            </a:extLst>
          </p:cNvPr>
          <p:cNvSpPr txBox="1"/>
          <p:nvPr/>
        </p:nvSpPr>
        <p:spPr>
          <a:xfrm>
            <a:off x="6226706" y="4767660"/>
            <a:ext cx="5173613" cy="1770300"/>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indent="-228600" defTabSz="914400">
              <a:lnSpc>
                <a:spcPct val="120000"/>
              </a:lnSpc>
              <a:spcAft>
                <a:spcPts val="600"/>
              </a:spcAft>
              <a:buClr>
                <a:schemeClr val="accent1"/>
              </a:buClr>
              <a:buSzPct val="110000"/>
              <a:buFont typeface="Wingdings" panose="05000000000000000000" pitchFamily="2" charset="2"/>
              <a:buChar char="§"/>
            </a:pPr>
            <a:r>
              <a:rPr lang="en-US" dirty="0"/>
              <a:t>Click to add </a:t>
            </a:r>
            <a:r>
              <a:rPr lang="en-US"/>
              <a:t>tex</a:t>
            </a:r>
          </a:p>
        </p:txBody>
      </p:sp>
      <p:sp>
        <p:nvSpPr>
          <p:cNvPr id="35" name="TextBox 34">
            <a:extLst>
              <a:ext uri="{FF2B5EF4-FFF2-40B4-BE49-F238E27FC236}">
                <a16:creationId xmlns:a16="http://schemas.microsoft.com/office/drawing/2014/main" id="{7767E803-1366-45C5-AED2-2424104B3A7E}"/>
              </a:ext>
            </a:extLst>
          </p:cNvPr>
          <p:cNvSpPr txBox="1"/>
          <p:nvPr/>
        </p:nvSpPr>
        <p:spPr>
          <a:xfrm>
            <a:off x="16710563" y="4725206"/>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spcAft>
                <a:spcPts val="600"/>
              </a:spcAft>
            </a:pPr>
            <a:r>
              <a:rPr lang="en-US"/>
              <a:t>Click to add text</a:t>
            </a:r>
          </a:p>
        </p:txBody>
      </p:sp>
      <p:pic>
        <p:nvPicPr>
          <p:cNvPr id="7" name="Audio 6">
            <a:hlinkClick r:id="" action="ppaction://media"/>
            <a:extLst>
              <a:ext uri="{FF2B5EF4-FFF2-40B4-BE49-F238E27FC236}">
                <a16:creationId xmlns:a16="http://schemas.microsoft.com/office/drawing/2014/main" id="{3615F861-2E04-4FB7-8224-9D7B25CB418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93414677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advTm="18562"/>
    </mc:Choice>
    <mc:Fallback>
      <p:transition spd="slow" advTm="185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par>
                                <p:cTn id="7" presetID="10" presetClass="entr" presetSubtype="0" fill="hold" grpId="0" nodeType="withEffect">
                                  <p:stCondLst>
                                    <p:cond delay="1000"/>
                                  </p:stCondLst>
                                  <p:iterate type="lt">
                                    <p:tmPct val="10000"/>
                                  </p:iterate>
                                  <p:childTnLst>
                                    <p:set>
                                      <p:cBhvr>
                                        <p:cTn id="8" dur="1" fill="hold">
                                          <p:stCondLst>
                                            <p:cond delay="0"/>
                                          </p:stCondLst>
                                        </p:cTn>
                                        <p:tgtEl>
                                          <p:spTgt spid="2"/>
                                        </p:tgtEl>
                                        <p:attrNameLst>
                                          <p:attrName>style.visibility</p:attrName>
                                        </p:attrNameLst>
                                      </p:cBhvr>
                                      <p:to>
                                        <p:strVal val="visible"/>
                                      </p:to>
                                    </p:set>
                                    <p:animEffect transition="in" filter="fade">
                                      <p:cBhvr>
                                        <p:cTn id="9"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7"/>
                </p:tgtEl>
              </p:cMediaNode>
            </p:audio>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F19FA4-9288-473A-A39A-3A92113AEC44}"/>
              </a:ext>
            </a:extLst>
          </p:cNvPr>
          <p:cNvSpPr txBox="1"/>
          <p:nvPr/>
        </p:nvSpPr>
        <p:spPr>
          <a:xfrm>
            <a:off x="1259457" y="684363"/>
            <a:ext cx="8206595" cy="507831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t>References</a:t>
            </a:r>
          </a:p>
          <a:p>
            <a:pPr algn="ctr"/>
            <a:endParaRPr lang="en-US"/>
          </a:p>
          <a:p>
            <a:r>
              <a:rPr lang="en-US" sz="2400"/>
              <a:t>Average salary for medical coder specialist  </a:t>
            </a:r>
            <a:r>
              <a:rPr lang="en-US" sz="2400">
                <a:hlinkClick r:id="rId4"/>
              </a:rPr>
              <a:t>https://www.aapc.com</a:t>
            </a:r>
            <a:endParaRPr lang="en-US" sz="2400"/>
          </a:p>
          <a:p>
            <a:endParaRPr lang="en-US" sz="2400"/>
          </a:p>
          <a:p>
            <a:r>
              <a:rPr lang="en-US" sz="2400"/>
              <a:t>Average </a:t>
            </a:r>
            <a:r>
              <a:rPr lang="en-US" sz="2400" err="1"/>
              <a:t>salaary</a:t>
            </a:r>
            <a:r>
              <a:rPr lang="en-US" sz="2400"/>
              <a:t> for remote medical coder     </a:t>
            </a:r>
            <a:r>
              <a:rPr lang="en-US" sz="2400">
                <a:hlinkClick r:id="rId5"/>
              </a:rPr>
              <a:t>https://www.ziprecruiter.com</a:t>
            </a:r>
            <a:endParaRPr lang="en-US" sz="2400"/>
          </a:p>
          <a:p>
            <a:endParaRPr lang="en-US" sz="2400"/>
          </a:p>
          <a:p>
            <a:endParaRPr lang="en-US"/>
          </a:p>
          <a:p>
            <a:endParaRPr lang="en-US"/>
          </a:p>
          <a:p>
            <a:endParaRPr lang="en-US"/>
          </a:p>
          <a:p>
            <a:endParaRPr lang="en-US"/>
          </a:p>
          <a:p>
            <a:endParaRPr lang="en-US"/>
          </a:p>
          <a:p>
            <a:endParaRPr lang="en-US"/>
          </a:p>
          <a:p>
            <a:endParaRPr lang="en-US"/>
          </a:p>
          <a:p>
            <a:pPr algn="ctr"/>
            <a:endParaRPr lang="en-US"/>
          </a:p>
        </p:txBody>
      </p:sp>
      <p:pic>
        <p:nvPicPr>
          <p:cNvPr id="5" name="Audio 4">
            <a:hlinkClick r:id="" action="ppaction://media"/>
            <a:extLst>
              <a:ext uri="{FF2B5EF4-FFF2-40B4-BE49-F238E27FC236}">
                <a16:creationId xmlns:a16="http://schemas.microsoft.com/office/drawing/2014/main" id="{589FE34F-2CDE-4939-81CC-B5EE48A4F2D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934804857"/>
      </p:ext>
    </p:extLst>
  </p:cSld>
  <p:clrMapOvr>
    <a:masterClrMapping/>
  </p:clrMapOvr>
  <mc:AlternateContent xmlns:mc="http://schemas.openxmlformats.org/markup-compatibility/2006">
    <mc:Choice xmlns:p14="http://schemas.microsoft.com/office/powerpoint/2010/main" Requires="p14">
      <p:transition spd="slow" p14:dur="2000" advTm="12243"/>
    </mc:Choice>
    <mc:Fallback>
      <p:transition spd="slow" advTm="122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heme/theme1.xml><?xml version="1.0" encoding="utf-8"?>
<a:theme xmlns:a="http://schemas.openxmlformats.org/drawingml/2006/main" name="Atlas">
  <a:themeElements>
    <a:clrScheme name="Atlas">
      <a:dk1>
        <a:sysClr val="windowText" lastClr="000000"/>
      </a:dk1>
      <a:lt1>
        <a:sysClr val="window" lastClr="FFFFFF"/>
      </a:lt1>
      <a:dk2>
        <a:srgbClr val="454545"/>
      </a:dk2>
      <a:lt2>
        <a:srgbClr val="E0E0E0"/>
      </a:lt2>
      <a:accent1>
        <a:srgbClr val="F81B02"/>
      </a:accent1>
      <a:accent2>
        <a:srgbClr val="FC7715"/>
      </a:accent2>
      <a:accent3>
        <a:srgbClr val="AFBF41"/>
      </a:accent3>
      <a:accent4>
        <a:srgbClr val="50C49F"/>
      </a:accent4>
      <a:accent5>
        <a:srgbClr val="3B95C4"/>
      </a:accent5>
      <a:accent6>
        <a:srgbClr val="B560D4"/>
      </a:accent6>
      <a:hlink>
        <a:srgbClr val="FC5A1A"/>
      </a:hlink>
      <a:folHlink>
        <a:srgbClr val="B49E74"/>
      </a:folHlink>
    </a:clrScheme>
    <a:fontScheme name="Atlas">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tlas">
      <a:fillStyleLst>
        <a:solidFill>
          <a:schemeClr val="phClr"/>
        </a:solidFill>
        <a:gradFill rotWithShape="1">
          <a:gsLst>
            <a:gs pos="0">
              <a:schemeClr val="phClr">
                <a:tint val="62000"/>
                <a:alpha val="60000"/>
                <a:satMod val="109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hade val="90000"/>
            </a:schemeClr>
          </a:solidFill>
          <a:prstDash val="solid"/>
        </a:ln>
        <a:ln w="15875"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38100" dist="25400" dir="5400000" rotWithShape="0">
              <a:srgbClr val="000000">
                <a:alpha val="75000"/>
              </a:srgbClr>
            </a:outerShdw>
          </a:effectLst>
          <a:scene3d>
            <a:camera prst="orthographicFront">
              <a:rot lat="0" lon="0" rev="0"/>
            </a:camera>
            <a:lightRig rig="threePt" dir="tl"/>
          </a:scene3d>
          <a:sp3d>
            <a:bevelT w="0" h="0"/>
          </a:sp3d>
        </a:effectStyle>
      </a:effectStyleLst>
      <a:bgFillStyleLst>
        <a:solidFill>
          <a:schemeClr val="phClr"/>
        </a:solidFill>
        <a:solidFill>
          <a:schemeClr val="phClr"/>
        </a:solidFill>
        <a:gradFill rotWithShape="1">
          <a:gsLst>
            <a:gs pos="10000">
              <a:schemeClr val="phClr">
                <a:tint val="94000"/>
                <a:lumMod val="116000"/>
              </a:schemeClr>
            </a:gs>
            <a:gs pos="100000">
              <a:schemeClr val="phClr">
                <a:tint val="98000"/>
                <a:shade val="86000"/>
                <a:satMod val="90000"/>
                <a:lumMod val="88000"/>
              </a:schemeClr>
            </a:gs>
          </a:gsLst>
          <a:path path="circle">
            <a:fillToRect l="50000" t="15000" r="50000" b="169000"/>
          </a:path>
        </a:gradFill>
      </a:bgFillStyleLst>
    </a:fmtScheme>
  </a:themeElements>
  <a:objectDefaults/>
  <a:extraClrSchemeLst/>
  <a:extLst>
    <a:ext uri="{05A4C25C-085E-4340-85A3-A5531E510DB2}">
      <thm15:themeFamily xmlns:thm15="http://schemas.microsoft.com/office/thememl/2012/main" name="Atlas" id="{5156B0E4-0EB1-49FE-A26B-15F6F698AEC6}" vid="{508F7963-D0B5-43F7-BB2C-FCE3009C08E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0" ma:contentTypeDescription="Create a new document." ma:contentTypeScope="" ma:versionID="1267097ee5f5874adfcc408041ae252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95891a93df65b14727750f2c06c306c"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4:TaxCatchAll" minOccurs="0"/>
                <xsd:element ref="ns2:ImageTagsTaxHTFiel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MediaServiceKeyPoints xmlns="71af3243-3dd4-4a8d-8c0d-dd76da1f02a5" xsi:nil="true"/>
  </documentManagement>
</p:properties>
</file>

<file path=customXml/itemProps1.xml><?xml version="1.0" encoding="utf-8"?>
<ds:datastoreItem xmlns:ds="http://schemas.openxmlformats.org/officeDocument/2006/customXml" ds:itemID="{1E480F86-A978-4060-BF60-56AAB322FDAA}">
  <ds:schemaRefs>
    <ds:schemaRef ds:uri="16c05727-aa75-4e4a-9b5f-8a80a1165891"/>
    <ds:schemaRef ds:uri="230e9df3-be65-4c73-a93b-d1236ebd677e"/>
    <ds:schemaRef ds:uri="71af3243-3dd4-4a8d-8c0d-dd76da1f02a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BA7C683C-DA35-4A0E-ADD0-CC297892D8C4}">
  <ds:schemaRefs>
    <ds:schemaRef ds:uri="http://schemas.microsoft.com/sharepoint/v3/contenttype/forms"/>
  </ds:schemaRefs>
</ds:datastoreItem>
</file>

<file path=customXml/itemProps3.xml><?xml version="1.0" encoding="utf-8"?>
<ds:datastoreItem xmlns:ds="http://schemas.openxmlformats.org/officeDocument/2006/customXml" ds:itemID="{3C239BB0-53B8-40A5-8BB9-15D2ED1AEBC9}">
  <ds:schemaRefs>
    <ds:schemaRef ds:uri="230e9df3-be65-4c73-a93b-d1236ebd677e"/>
    <ds:schemaRef ds:uri="71af3243-3dd4-4a8d-8c0d-dd76da1f02a5"/>
    <ds:schemaRef ds:uri="http://schemas.microsoft.com/office/2006/metadata/properties"/>
    <ds:schemaRef ds:uri="http://schemas.microsoft.com/office/infopath/2007/PartnerControls"/>
    <ds:schemaRef ds:uri="http://schemas.microsoft.com/sharepoint/v3"/>
  </ds:schemaRefs>
</ds:datastoreItem>
</file>

<file path=docProps/app.xml><?xml version="1.0" encoding="utf-8"?>
<Properties xmlns="http://schemas.openxmlformats.org/officeDocument/2006/extended-properties" xmlns:vt="http://schemas.openxmlformats.org/officeDocument/2006/docPropsVTypes">
  <Template>Atlas</Template>
  <TotalTime>65</TotalTime>
  <Words>238</Words>
  <Application>Microsoft Office PowerPoint</Application>
  <PresentationFormat>Widescreen</PresentationFormat>
  <Paragraphs>33</Paragraphs>
  <Slides>9</Slides>
  <Notes>1</Notes>
  <HiddenSlides>0</HiddenSlides>
  <MMClips>9</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Calibri</vt:lpstr>
      <vt:lpstr>Calibri Light</vt:lpstr>
      <vt:lpstr>Rockwell</vt:lpstr>
      <vt:lpstr>Wingdings</vt:lpstr>
      <vt:lpstr>Atlas</vt:lpstr>
      <vt:lpstr>Math 201 Portfolio project  Ladye Colston</vt:lpstr>
      <vt:lpstr>Hypothesis</vt:lpstr>
      <vt:lpstr>There are many different ways a student can pay for their education some can afford to pay out of pocket,  some may get assistance from family or friends, some get assistant from their employers, some recieve grants, scholarships, unfortunately most students must take out a student loan.</vt:lpstr>
      <vt:lpstr>My student Loans</vt:lpstr>
      <vt:lpstr>If a student is planning on taking out a loan this is the number one question , will I be able to pay back my loan once I graduate?</vt:lpstr>
      <vt:lpstr>Yearly Salary of Medical Coder Specialist 57,646 per year (aapc.com medical coder’s salary per state)</vt:lpstr>
      <vt:lpstr>Yearly Salary for Remote Medical Coder $43,138 (Remote medical coder-Glassdoor)</vt:lpstr>
      <vt:lpstr>Excel spreadsheet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on.colston.ladye.e</cp:lastModifiedBy>
  <cp:revision>55</cp:revision>
  <dcterms:created xsi:type="dcterms:W3CDTF">2021-11-18T20:24:36Z</dcterms:created>
  <dcterms:modified xsi:type="dcterms:W3CDTF">2021-12-18T23:29:31Z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