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9" r:id="rId4"/>
  </p:sldMasterIdLst>
  <p:notesMasterIdLst>
    <p:notesMasterId r:id="rId51"/>
  </p:notesMasterIdLst>
  <p:handoutMasterIdLst>
    <p:handoutMasterId r:id="rId52"/>
  </p:handoutMasterIdLst>
  <p:sldIdLst>
    <p:sldId id="289" r:id="rId5"/>
    <p:sldId id="1255" r:id="rId6"/>
    <p:sldId id="295" r:id="rId7"/>
    <p:sldId id="1261" r:id="rId8"/>
    <p:sldId id="304" r:id="rId9"/>
    <p:sldId id="1271" r:id="rId10"/>
    <p:sldId id="296" r:id="rId11"/>
    <p:sldId id="1270" r:id="rId12"/>
    <p:sldId id="307" r:id="rId13"/>
    <p:sldId id="263" r:id="rId14"/>
    <p:sldId id="1272" r:id="rId15"/>
    <p:sldId id="305" r:id="rId16"/>
    <p:sldId id="306" r:id="rId17"/>
    <p:sldId id="298" r:id="rId18"/>
    <p:sldId id="308" r:id="rId19"/>
    <p:sldId id="309" r:id="rId20"/>
    <p:sldId id="310" r:id="rId21"/>
    <p:sldId id="311" r:id="rId22"/>
    <p:sldId id="301" r:id="rId23"/>
    <p:sldId id="302" r:id="rId24"/>
    <p:sldId id="300" r:id="rId25"/>
    <p:sldId id="312" r:id="rId26"/>
    <p:sldId id="275" r:id="rId27"/>
    <p:sldId id="276" r:id="rId28"/>
    <p:sldId id="1267" r:id="rId29"/>
    <p:sldId id="1259" r:id="rId30"/>
    <p:sldId id="1260" r:id="rId31"/>
    <p:sldId id="278" r:id="rId32"/>
    <p:sldId id="1257" r:id="rId33"/>
    <p:sldId id="1256" r:id="rId34"/>
    <p:sldId id="264" r:id="rId35"/>
    <p:sldId id="267" r:id="rId36"/>
    <p:sldId id="1264" r:id="rId37"/>
    <p:sldId id="277" r:id="rId38"/>
    <p:sldId id="268" r:id="rId39"/>
    <p:sldId id="269" r:id="rId40"/>
    <p:sldId id="270" r:id="rId41"/>
    <p:sldId id="260" r:id="rId42"/>
    <p:sldId id="1258" r:id="rId43"/>
    <p:sldId id="279" r:id="rId44"/>
    <p:sldId id="1254" r:id="rId45"/>
    <p:sldId id="256" r:id="rId46"/>
    <p:sldId id="265" r:id="rId47"/>
    <p:sldId id="257" r:id="rId48"/>
    <p:sldId id="1268" r:id="rId49"/>
    <p:sldId id="1269" r:id="rId50"/>
  </p:sldIdLst>
  <p:sldSz cx="12192000" cy="6858000"/>
  <p:notesSz cx="6858000" cy="9029700"/>
  <p:defaultTextStyle>
    <a:defPPr>
      <a:defRPr lang="en-US"/>
    </a:defPPr>
    <a:lvl1pPr algn="l" rtl="0" fontAlgn="base">
      <a:spcBef>
        <a:spcPct val="0"/>
      </a:spcBef>
      <a:spcAft>
        <a:spcPct val="0"/>
      </a:spcAft>
      <a:defRPr sz="3200" kern="1200">
        <a:solidFill>
          <a:schemeClr val="tx1"/>
        </a:solidFill>
        <a:latin typeface="Tahoma" charset="0"/>
        <a:ea typeface="+mn-ea"/>
        <a:cs typeface="+mn-cs"/>
      </a:defRPr>
    </a:lvl1pPr>
    <a:lvl2pPr marL="609585" algn="l" rtl="0" fontAlgn="base">
      <a:spcBef>
        <a:spcPct val="0"/>
      </a:spcBef>
      <a:spcAft>
        <a:spcPct val="0"/>
      </a:spcAft>
      <a:defRPr sz="3200" kern="1200">
        <a:solidFill>
          <a:schemeClr val="tx1"/>
        </a:solidFill>
        <a:latin typeface="Tahoma" charset="0"/>
        <a:ea typeface="+mn-ea"/>
        <a:cs typeface="+mn-cs"/>
      </a:defRPr>
    </a:lvl2pPr>
    <a:lvl3pPr marL="1219170" algn="l" rtl="0" fontAlgn="base">
      <a:spcBef>
        <a:spcPct val="0"/>
      </a:spcBef>
      <a:spcAft>
        <a:spcPct val="0"/>
      </a:spcAft>
      <a:defRPr sz="3200" kern="1200">
        <a:solidFill>
          <a:schemeClr val="tx1"/>
        </a:solidFill>
        <a:latin typeface="Tahoma" charset="0"/>
        <a:ea typeface="+mn-ea"/>
        <a:cs typeface="+mn-cs"/>
      </a:defRPr>
    </a:lvl3pPr>
    <a:lvl4pPr marL="1828754" algn="l" rtl="0" fontAlgn="base">
      <a:spcBef>
        <a:spcPct val="0"/>
      </a:spcBef>
      <a:spcAft>
        <a:spcPct val="0"/>
      </a:spcAft>
      <a:defRPr sz="3200" kern="1200">
        <a:solidFill>
          <a:schemeClr val="tx1"/>
        </a:solidFill>
        <a:latin typeface="Tahoma" charset="0"/>
        <a:ea typeface="+mn-ea"/>
        <a:cs typeface="+mn-cs"/>
      </a:defRPr>
    </a:lvl4pPr>
    <a:lvl5pPr marL="2438339" algn="l" rtl="0" fontAlgn="base">
      <a:spcBef>
        <a:spcPct val="0"/>
      </a:spcBef>
      <a:spcAft>
        <a:spcPct val="0"/>
      </a:spcAft>
      <a:defRPr sz="3200" kern="1200">
        <a:solidFill>
          <a:schemeClr val="tx1"/>
        </a:solidFill>
        <a:latin typeface="Tahoma" charset="0"/>
        <a:ea typeface="+mn-ea"/>
        <a:cs typeface="+mn-cs"/>
      </a:defRPr>
    </a:lvl5pPr>
    <a:lvl6pPr marL="3047924" algn="l" defTabSz="1219170" rtl="0" eaLnBrk="1" latinLnBrk="0" hangingPunct="1">
      <a:defRPr sz="3200" kern="1200">
        <a:solidFill>
          <a:schemeClr val="tx1"/>
        </a:solidFill>
        <a:latin typeface="Tahoma" charset="0"/>
        <a:ea typeface="+mn-ea"/>
        <a:cs typeface="+mn-cs"/>
      </a:defRPr>
    </a:lvl6pPr>
    <a:lvl7pPr marL="3657509" algn="l" defTabSz="1219170" rtl="0" eaLnBrk="1" latinLnBrk="0" hangingPunct="1">
      <a:defRPr sz="3200" kern="1200">
        <a:solidFill>
          <a:schemeClr val="tx1"/>
        </a:solidFill>
        <a:latin typeface="Tahoma" charset="0"/>
        <a:ea typeface="+mn-ea"/>
        <a:cs typeface="+mn-cs"/>
      </a:defRPr>
    </a:lvl7pPr>
    <a:lvl8pPr marL="4267093" algn="l" defTabSz="1219170" rtl="0" eaLnBrk="1" latinLnBrk="0" hangingPunct="1">
      <a:defRPr sz="3200" kern="1200">
        <a:solidFill>
          <a:schemeClr val="tx1"/>
        </a:solidFill>
        <a:latin typeface="Tahoma" charset="0"/>
        <a:ea typeface="+mn-ea"/>
        <a:cs typeface="+mn-cs"/>
      </a:defRPr>
    </a:lvl8pPr>
    <a:lvl9pPr marL="4876678" algn="l" defTabSz="1219170" rtl="0" eaLnBrk="1" latinLnBrk="0" hangingPunct="1">
      <a:defRPr sz="3200" kern="1200">
        <a:solidFill>
          <a:schemeClr val="tx1"/>
        </a:solidFill>
        <a:latin typeface="Tahoma" charset="0"/>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2844">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C3300"/>
    <a:srgbClr val="22458A"/>
    <a:srgbClr val="2B56AB"/>
    <a:srgbClr val="0033CC"/>
    <a:srgbClr val="3366CC"/>
    <a:srgbClr val="0066CC"/>
    <a:srgbClr val="F77B0B"/>
    <a:srgbClr val="B2F50B"/>
    <a:srgbClr val="F88C2A"/>
    <a:srgbClr val="FF99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352E057-CF3D-0C49-AED4-D0A19A6FA205}" v="41" dt="2025-10-05T12:35:33.93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3433"/>
    <p:restoredTop sz="84734"/>
  </p:normalViewPr>
  <p:slideViewPr>
    <p:cSldViewPr snapToGrid="0">
      <p:cViewPr>
        <p:scale>
          <a:sx n="160" d="100"/>
          <a:sy n="160" d="100"/>
        </p:scale>
        <p:origin x="0" y="1168"/>
      </p:cViewPr>
      <p:guideLst>
        <p:guide orient="horz" pos="2160"/>
        <p:guide pos="3840"/>
      </p:guideLst>
    </p:cSldViewPr>
  </p:slideViewPr>
  <p:outlineViewPr>
    <p:cViewPr>
      <p:scale>
        <a:sx n="33" d="100"/>
        <a:sy n="33" d="100"/>
      </p:scale>
      <p:origin x="0" y="-48168"/>
    </p:cViewPr>
  </p:outlineViewPr>
  <p:notesTextViewPr>
    <p:cViewPr>
      <p:scale>
        <a:sx n="1" d="1"/>
        <a:sy n="1" d="1"/>
      </p:scale>
      <p:origin x="0" y="0"/>
    </p:cViewPr>
  </p:notesTextViewPr>
  <p:notesViewPr>
    <p:cSldViewPr snapToGrid="0">
      <p:cViewPr varScale="1">
        <p:scale>
          <a:sx n="190" d="100"/>
          <a:sy n="190" d="100"/>
        </p:scale>
        <p:origin x="2104" y="216"/>
      </p:cViewPr>
      <p:guideLst>
        <p:guide orient="horz" pos="2844"/>
        <p:guide pos="2160"/>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presProps" Target="presProps.xml"/><Relationship Id="rId58" Type="http://schemas.microsoft.com/office/2015/10/relationships/revisionInfo" Target="revisionInfo.xml"/><Relationship Id="rId5" Type="http://schemas.openxmlformats.org/officeDocument/2006/relationships/slide" Target="slides/slide1.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tableStyles" Target="tableStyles.xml"/><Relationship Id="rId8" Type="http://schemas.openxmlformats.org/officeDocument/2006/relationships/slide" Target="slides/slide4.xml"/><Relationship Id="rId51" Type="http://schemas.openxmlformats.org/officeDocument/2006/relationships/notesMaster" Target="notesMasters/notesMaster1.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microsoft.com/office/2016/11/relationships/changesInfo" Target="changesInfos/changesInfo1.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handoutMaster" Target="handoutMasters/handout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tefan.sandberg" userId="a6700e74-9753-4d9a-98e2-1ff67b94f3ec" providerId="ADAL" clId="{D0AC7FF0-2A12-591C-955F-0E2D04256B6D}"/>
    <pc:docChg chg="undo custSel addSld modSld">
      <pc:chgData name="stefan.sandberg" userId="a6700e74-9753-4d9a-98e2-1ff67b94f3ec" providerId="ADAL" clId="{D0AC7FF0-2A12-591C-955F-0E2D04256B6D}" dt="2025-10-06T10:39:10.671" v="236"/>
      <pc:docMkLst>
        <pc:docMk/>
      </pc:docMkLst>
      <pc:sldChg chg="addSp delSp modSp mod chgLayout">
        <pc:chgData name="stefan.sandberg" userId="a6700e74-9753-4d9a-98e2-1ff67b94f3ec" providerId="ADAL" clId="{D0AC7FF0-2A12-591C-955F-0E2D04256B6D}" dt="2025-09-30T19:51:20.026" v="29" actId="6264"/>
        <pc:sldMkLst>
          <pc:docMk/>
          <pc:sldMk cId="0" sldId="257"/>
        </pc:sldMkLst>
        <pc:spChg chg="mod ord">
          <ac:chgData name="stefan.sandberg" userId="a6700e74-9753-4d9a-98e2-1ff67b94f3ec" providerId="ADAL" clId="{D0AC7FF0-2A12-591C-955F-0E2D04256B6D}" dt="2025-09-30T19:51:20.026" v="29" actId="6264"/>
          <ac:spMkLst>
            <pc:docMk/>
            <pc:sldMk cId="0" sldId="257"/>
            <ac:spMk id="2" creationId="{00000000-0000-0000-0000-000000000000}"/>
          </ac:spMkLst>
        </pc:spChg>
        <pc:spChg chg="mod ord">
          <ac:chgData name="stefan.sandberg" userId="a6700e74-9753-4d9a-98e2-1ff67b94f3ec" providerId="ADAL" clId="{D0AC7FF0-2A12-591C-955F-0E2D04256B6D}" dt="2025-09-30T19:51:20.026" v="29" actId="6264"/>
          <ac:spMkLst>
            <pc:docMk/>
            <pc:sldMk cId="0" sldId="257"/>
            <ac:spMk id="3" creationId="{00000000-0000-0000-0000-000000000000}"/>
          </ac:spMkLst>
        </pc:spChg>
        <pc:spChg chg="mod ord">
          <ac:chgData name="stefan.sandberg" userId="a6700e74-9753-4d9a-98e2-1ff67b94f3ec" providerId="ADAL" clId="{D0AC7FF0-2A12-591C-955F-0E2D04256B6D}" dt="2025-09-30T19:51:20.026" v="29" actId="6264"/>
          <ac:spMkLst>
            <pc:docMk/>
            <pc:sldMk cId="0" sldId="257"/>
            <ac:spMk id="4" creationId="{2970ADF3-8EBF-87E1-A3A7-406B715B2752}"/>
          </ac:spMkLst>
        </pc:spChg>
      </pc:sldChg>
      <pc:sldChg chg="delSp modSp mod">
        <pc:chgData name="stefan.sandberg" userId="a6700e74-9753-4d9a-98e2-1ff67b94f3ec" providerId="ADAL" clId="{D0AC7FF0-2A12-591C-955F-0E2D04256B6D}" dt="2025-10-02T09:42:09.081" v="49" actId="1036"/>
        <pc:sldMkLst>
          <pc:docMk/>
          <pc:sldMk cId="0" sldId="263"/>
        </pc:sldMkLst>
        <pc:spChg chg="mod">
          <ac:chgData name="stefan.sandberg" userId="a6700e74-9753-4d9a-98e2-1ff67b94f3ec" providerId="ADAL" clId="{D0AC7FF0-2A12-591C-955F-0E2D04256B6D}" dt="2025-10-02T09:41:42.899" v="36" actId="1076"/>
          <ac:spMkLst>
            <pc:docMk/>
            <pc:sldMk cId="0" sldId="263"/>
            <ac:spMk id="140" creationId="{00000000-0000-0000-0000-000000000000}"/>
          </ac:spMkLst>
        </pc:spChg>
        <pc:picChg chg="mod">
          <ac:chgData name="stefan.sandberg" userId="a6700e74-9753-4d9a-98e2-1ff67b94f3ec" providerId="ADAL" clId="{D0AC7FF0-2A12-591C-955F-0E2D04256B6D}" dt="2025-10-02T09:42:09.081" v="49" actId="1036"/>
          <ac:picMkLst>
            <pc:docMk/>
            <pc:sldMk cId="0" sldId="263"/>
            <ac:picMk id="137" creationId="{00000000-0000-0000-0000-000000000000}"/>
          </ac:picMkLst>
        </pc:picChg>
      </pc:sldChg>
      <pc:sldChg chg="modSp mod modNotes">
        <pc:chgData name="stefan.sandberg" userId="a6700e74-9753-4d9a-98e2-1ff67b94f3ec" providerId="ADAL" clId="{D0AC7FF0-2A12-591C-955F-0E2D04256B6D}" dt="2025-09-30T19:49:50.367" v="25" actId="20577"/>
        <pc:sldMkLst>
          <pc:docMk/>
          <pc:sldMk cId="0" sldId="264"/>
        </pc:sldMkLst>
        <pc:spChg chg="mod">
          <ac:chgData name="stefan.sandberg" userId="a6700e74-9753-4d9a-98e2-1ff67b94f3ec" providerId="ADAL" clId="{D0AC7FF0-2A12-591C-955F-0E2D04256B6D}" dt="2025-09-30T19:49:50.367" v="25" actId="20577"/>
          <ac:spMkLst>
            <pc:docMk/>
            <pc:sldMk cId="0" sldId="264"/>
            <ac:spMk id="148" creationId="{00000000-0000-0000-0000-000000000000}"/>
          </ac:spMkLst>
        </pc:spChg>
      </pc:sldChg>
      <pc:sldChg chg="modNotes">
        <pc:chgData name="stefan.sandberg" userId="a6700e74-9753-4d9a-98e2-1ff67b94f3ec" providerId="ADAL" clId="{D0AC7FF0-2A12-591C-955F-0E2D04256B6D}" dt="2025-09-30T19:44:31.813" v="12" actId="20577"/>
        <pc:sldMkLst>
          <pc:docMk/>
          <pc:sldMk cId="0" sldId="268"/>
        </pc:sldMkLst>
      </pc:sldChg>
      <pc:sldChg chg="modSp mod">
        <pc:chgData name="stefan.sandberg" userId="a6700e74-9753-4d9a-98e2-1ff67b94f3ec" providerId="ADAL" clId="{D0AC7FF0-2A12-591C-955F-0E2D04256B6D}" dt="2025-09-30T19:48:48.203" v="22" actId="20577"/>
        <pc:sldMkLst>
          <pc:docMk/>
          <pc:sldMk cId="0" sldId="270"/>
        </pc:sldMkLst>
        <pc:spChg chg="mod">
          <ac:chgData name="stefan.sandberg" userId="a6700e74-9753-4d9a-98e2-1ff67b94f3ec" providerId="ADAL" clId="{D0AC7FF0-2A12-591C-955F-0E2D04256B6D}" dt="2025-09-30T19:48:48.203" v="22" actId="20577"/>
          <ac:spMkLst>
            <pc:docMk/>
            <pc:sldMk cId="0" sldId="270"/>
            <ac:spMk id="198" creationId="{00000000-0000-0000-0000-000000000000}"/>
          </ac:spMkLst>
        </pc:spChg>
      </pc:sldChg>
      <pc:sldChg chg="modNotes">
        <pc:chgData name="stefan.sandberg" userId="a6700e74-9753-4d9a-98e2-1ff67b94f3ec" providerId="ADAL" clId="{D0AC7FF0-2A12-591C-955F-0E2D04256B6D}" dt="2025-09-30T19:43:22.382" v="1" actId="20577"/>
        <pc:sldMkLst>
          <pc:docMk/>
          <pc:sldMk cId="0" sldId="275"/>
        </pc:sldMkLst>
      </pc:sldChg>
      <pc:sldChg chg="modNotes">
        <pc:chgData name="stefan.sandberg" userId="a6700e74-9753-4d9a-98e2-1ff67b94f3ec" providerId="ADAL" clId="{D0AC7FF0-2A12-591C-955F-0E2D04256B6D}" dt="2025-09-30T19:43:27.331" v="2" actId="20577"/>
        <pc:sldMkLst>
          <pc:docMk/>
          <pc:sldMk cId="0" sldId="276"/>
        </pc:sldMkLst>
      </pc:sldChg>
      <pc:sldChg chg="modNotes">
        <pc:chgData name="stefan.sandberg" userId="a6700e74-9753-4d9a-98e2-1ff67b94f3ec" providerId="ADAL" clId="{D0AC7FF0-2A12-591C-955F-0E2D04256B6D}" dt="2025-09-30T19:43:48.914" v="3" actId="20577"/>
        <pc:sldMkLst>
          <pc:docMk/>
          <pc:sldMk cId="0" sldId="278"/>
        </pc:sldMkLst>
      </pc:sldChg>
      <pc:sldChg chg="modNotes">
        <pc:chgData name="stefan.sandberg" userId="a6700e74-9753-4d9a-98e2-1ff67b94f3ec" providerId="ADAL" clId="{D0AC7FF0-2A12-591C-955F-0E2D04256B6D}" dt="2025-09-30T19:44:48.720" v="16"/>
        <pc:sldMkLst>
          <pc:docMk/>
          <pc:sldMk cId="0" sldId="279"/>
        </pc:sldMkLst>
      </pc:sldChg>
      <pc:sldChg chg="addSp delSp modSp mod">
        <pc:chgData name="stefan.sandberg" userId="a6700e74-9753-4d9a-98e2-1ff67b94f3ec" providerId="ADAL" clId="{D0AC7FF0-2A12-591C-955F-0E2D04256B6D}" dt="2025-10-05T11:56:12.616" v="139" actId="14100"/>
        <pc:sldMkLst>
          <pc:docMk/>
          <pc:sldMk cId="3164026784" sldId="304"/>
        </pc:sldMkLst>
        <pc:spChg chg="mod">
          <ac:chgData name="stefan.sandberg" userId="a6700e74-9753-4d9a-98e2-1ff67b94f3ec" providerId="ADAL" clId="{D0AC7FF0-2A12-591C-955F-0E2D04256B6D}" dt="2025-10-03T12:04:13.426" v="86" actId="20577"/>
          <ac:spMkLst>
            <pc:docMk/>
            <pc:sldMk cId="3164026784" sldId="304"/>
            <ac:spMk id="3" creationId="{43F5E083-9503-227A-CF75-729E5F6AD85D}"/>
          </ac:spMkLst>
        </pc:spChg>
        <pc:picChg chg="add mod">
          <ac:chgData name="stefan.sandberg" userId="a6700e74-9753-4d9a-98e2-1ff67b94f3ec" providerId="ADAL" clId="{D0AC7FF0-2A12-591C-955F-0E2D04256B6D}" dt="2025-10-05T11:55:50.533" v="134" actId="1076"/>
          <ac:picMkLst>
            <pc:docMk/>
            <pc:sldMk cId="3164026784" sldId="304"/>
            <ac:picMk id="5" creationId="{7F64C1C1-3778-1E1E-50BD-81BC105BBAAD}"/>
          </ac:picMkLst>
        </pc:picChg>
        <pc:picChg chg="add del">
          <ac:chgData name="stefan.sandberg" userId="a6700e74-9753-4d9a-98e2-1ff67b94f3ec" providerId="ADAL" clId="{D0AC7FF0-2A12-591C-955F-0E2D04256B6D}" dt="2025-10-05T11:54:31.790" v="127" actId="478"/>
          <ac:picMkLst>
            <pc:docMk/>
            <pc:sldMk cId="3164026784" sldId="304"/>
            <ac:picMk id="6" creationId="{0FB9A9B2-8388-CFF3-898F-68F6893DE033}"/>
          </ac:picMkLst>
        </pc:picChg>
        <pc:picChg chg="add mod">
          <ac:chgData name="stefan.sandberg" userId="a6700e74-9753-4d9a-98e2-1ff67b94f3ec" providerId="ADAL" clId="{D0AC7FF0-2A12-591C-955F-0E2D04256B6D}" dt="2025-10-05T11:56:12.616" v="139" actId="14100"/>
          <ac:picMkLst>
            <pc:docMk/>
            <pc:sldMk cId="3164026784" sldId="304"/>
            <ac:picMk id="7" creationId="{231FEE75-4E5A-111B-8A7E-19BDFF024B80}"/>
          </ac:picMkLst>
        </pc:picChg>
        <pc:picChg chg="mod">
          <ac:chgData name="stefan.sandberg" userId="a6700e74-9753-4d9a-98e2-1ff67b94f3ec" providerId="ADAL" clId="{D0AC7FF0-2A12-591C-955F-0E2D04256B6D}" dt="2025-10-05T11:55:54.584" v="136" actId="1076"/>
          <ac:picMkLst>
            <pc:docMk/>
            <pc:sldMk cId="3164026784" sldId="304"/>
            <ac:picMk id="1026" creationId="{F853EAF7-FB51-4925-BFD4-B030830E6633}"/>
          </ac:picMkLst>
        </pc:picChg>
      </pc:sldChg>
      <pc:sldChg chg="modSp mod modNotes">
        <pc:chgData name="stefan.sandberg" userId="a6700e74-9753-4d9a-98e2-1ff67b94f3ec" providerId="ADAL" clId="{D0AC7FF0-2A12-591C-955F-0E2D04256B6D}" dt="2025-10-05T12:36:21.412" v="184" actId="33524"/>
        <pc:sldMkLst>
          <pc:docMk/>
          <pc:sldMk cId="3114210928" sldId="1255"/>
        </pc:sldMkLst>
        <pc:spChg chg="mod">
          <ac:chgData name="stefan.sandberg" userId="a6700e74-9753-4d9a-98e2-1ff67b94f3ec" providerId="ADAL" clId="{D0AC7FF0-2A12-591C-955F-0E2D04256B6D}" dt="2025-10-05T12:36:21.412" v="184" actId="33524"/>
          <ac:spMkLst>
            <pc:docMk/>
            <pc:sldMk cId="3114210928" sldId="1255"/>
            <ac:spMk id="3" creationId="{7D15E53F-201B-6FAC-3B45-357123DD3A5A}"/>
          </ac:spMkLst>
        </pc:spChg>
      </pc:sldChg>
      <pc:sldChg chg="modNotes">
        <pc:chgData name="stefan.sandberg" userId="a6700e74-9753-4d9a-98e2-1ff67b94f3ec" providerId="ADAL" clId="{D0AC7FF0-2A12-591C-955F-0E2D04256B6D}" dt="2025-09-30T19:44:05.202" v="6" actId="20577"/>
        <pc:sldMkLst>
          <pc:docMk/>
          <pc:sldMk cId="0" sldId="1256"/>
        </pc:sldMkLst>
      </pc:sldChg>
      <pc:sldChg chg="modSp mod">
        <pc:chgData name="stefan.sandberg" userId="a6700e74-9753-4d9a-98e2-1ff67b94f3ec" providerId="ADAL" clId="{D0AC7FF0-2A12-591C-955F-0E2D04256B6D}" dt="2025-10-06T10:35:33.377" v="234" actId="20577"/>
        <pc:sldMkLst>
          <pc:docMk/>
          <pc:sldMk cId="0" sldId="1267"/>
        </pc:sldMkLst>
        <pc:spChg chg="mod">
          <ac:chgData name="stefan.sandberg" userId="a6700e74-9753-4d9a-98e2-1ff67b94f3ec" providerId="ADAL" clId="{D0AC7FF0-2A12-591C-955F-0E2D04256B6D}" dt="2025-10-06T10:35:33.377" v="234" actId="20577"/>
          <ac:spMkLst>
            <pc:docMk/>
            <pc:sldMk cId="0" sldId="1267"/>
            <ac:spMk id="298" creationId="{00000000-0000-0000-0000-000000000000}"/>
          </ac:spMkLst>
        </pc:spChg>
      </pc:sldChg>
      <pc:sldChg chg="modNotes">
        <pc:chgData name="stefan.sandberg" userId="a6700e74-9753-4d9a-98e2-1ff67b94f3ec" providerId="ADAL" clId="{D0AC7FF0-2A12-591C-955F-0E2D04256B6D}" dt="2025-09-30T19:44:55.950" v="17" actId="20577"/>
        <pc:sldMkLst>
          <pc:docMk/>
          <pc:sldMk cId="2849759874" sldId="1268"/>
        </pc:sldMkLst>
      </pc:sldChg>
      <pc:sldChg chg="modTransition">
        <pc:chgData name="stefan.sandberg" userId="a6700e74-9753-4d9a-98e2-1ff67b94f3ec" providerId="ADAL" clId="{D0AC7FF0-2A12-591C-955F-0E2D04256B6D}" dt="2025-10-06T10:39:10.671" v="236"/>
        <pc:sldMkLst>
          <pc:docMk/>
          <pc:sldMk cId="2787031559" sldId="1269"/>
        </pc:sldMkLst>
      </pc:sldChg>
      <pc:sldChg chg="modTransition">
        <pc:chgData name="stefan.sandberg" userId="a6700e74-9753-4d9a-98e2-1ff67b94f3ec" providerId="ADAL" clId="{D0AC7FF0-2A12-591C-955F-0E2D04256B6D}" dt="2025-10-06T10:38:53.221" v="235"/>
        <pc:sldMkLst>
          <pc:docMk/>
          <pc:sldMk cId="639534892" sldId="1270"/>
        </pc:sldMkLst>
      </pc:sldChg>
      <pc:sldChg chg="delSp modSp add mod">
        <pc:chgData name="stefan.sandberg" userId="a6700e74-9753-4d9a-98e2-1ff67b94f3ec" providerId="ADAL" clId="{D0AC7FF0-2A12-591C-955F-0E2D04256B6D}" dt="2025-10-03T12:05:42.141" v="109" actId="14861"/>
        <pc:sldMkLst>
          <pc:docMk/>
          <pc:sldMk cId="3083901143" sldId="1271"/>
        </pc:sldMkLst>
        <pc:spChg chg="mod">
          <ac:chgData name="stefan.sandberg" userId="a6700e74-9753-4d9a-98e2-1ff67b94f3ec" providerId="ADAL" clId="{D0AC7FF0-2A12-591C-955F-0E2D04256B6D}" dt="2025-10-03T12:04:40.498" v="103" actId="255"/>
          <ac:spMkLst>
            <pc:docMk/>
            <pc:sldMk cId="3083901143" sldId="1271"/>
            <ac:spMk id="2" creationId="{F1B993FA-359D-FFF8-FE4C-0B25103F8040}"/>
          </ac:spMkLst>
        </pc:spChg>
        <pc:spChg chg="mod">
          <ac:chgData name="stefan.sandberg" userId="a6700e74-9753-4d9a-98e2-1ff67b94f3ec" providerId="ADAL" clId="{D0AC7FF0-2A12-591C-955F-0E2D04256B6D}" dt="2025-10-03T12:04:26.730" v="92" actId="27636"/>
          <ac:spMkLst>
            <pc:docMk/>
            <pc:sldMk cId="3083901143" sldId="1271"/>
            <ac:spMk id="3" creationId="{BBC8F2D9-6EFF-8775-F113-ED3FF787896F}"/>
          </ac:spMkLst>
        </pc:spChg>
        <pc:picChg chg="mod">
          <ac:chgData name="stefan.sandberg" userId="a6700e74-9753-4d9a-98e2-1ff67b94f3ec" providerId="ADAL" clId="{D0AC7FF0-2A12-591C-955F-0E2D04256B6D}" dt="2025-10-03T12:05:42.141" v="109" actId="14861"/>
          <ac:picMkLst>
            <pc:docMk/>
            <pc:sldMk cId="3083901143" sldId="1271"/>
            <ac:picMk id="1028" creationId="{104A9361-5CFF-AA6B-ABAE-83F7A03DC6DF}"/>
          </ac:picMkLst>
        </pc:picChg>
        <pc:picChg chg="mod">
          <ac:chgData name="stefan.sandberg" userId="a6700e74-9753-4d9a-98e2-1ff67b94f3ec" providerId="ADAL" clId="{D0AC7FF0-2A12-591C-955F-0E2D04256B6D}" dt="2025-10-03T12:05:42.141" v="109" actId="14861"/>
          <ac:picMkLst>
            <pc:docMk/>
            <pc:sldMk cId="3083901143" sldId="1271"/>
            <ac:picMk id="1030" creationId="{69AF8A4B-E5C8-D677-2266-F3C8E4DD07EC}"/>
          </ac:picMkLst>
        </pc:picChg>
        <pc:picChg chg="mod">
          <ac:chgData name="stefan.sandberg" userId="a6700e74-9753-4d9a-98e2-1ff67b94f3ec" providerId="ADAL" clId="{D0AC7FF0-2A12-591C-955F-0E2D04256B6D}" dt="2025-10-03T12:05:42.141" v="109" actId="14861"/>
          <ac:picMkLst>
            <pc:docMk/>
            <pc:sldMk cId="3083901143" sldId="1271"/>
            <ac:picMk id="1032" creationId="{A2D37BA5-5154-8BF5-CE02-B6813695D5CB}"/>
          </ac:picMkLst>
        </pc:picChg>
      </pc:sldChg>
      <pc:sldChg chg="addSp delSp modSp add mod">
        <pc:chgData name="stefan.sandberg" userId="a6700e74-9753-4d9a-98e2-1ff67b94f3ec" providerId="ADAL" clId="{D0AC7FF0-2A12-591C-955F-0E2D04256B6D}" dt="2025-10-02T09:44:35.057" v="83" actId="1076"/>
        <pc:sldMkLst>
          <pc:docMk/>
          <pc:sldMk cId="1028366662" sldId="1272"/>
        </pc:sldMkLst>
        <pc:spChg chg="add mod">
          <ac:chgData name="stefan.sandberg" userId="a6700e74-9753-4d9a-98e2-1ff67b94f3ec" providerId="ADAL" clId="{D0AC7FF0-2A12-591C-955F-0E2D04256B6D}" dt="2025-10-02T09:43:18.856" v="66"/>
          <ac:spMkLst>
            <pc:docMk/>
            <pc:sldMk cId="1028366662" sldId="1272"/>
            <ac:spMk id="2" creationId="{8392C700-3516-9980-6E15-94CA51870D4C}"/>
          </ac:spMkLst>
        </pc:spChg>
        <pc:spChg chg="mod">
          <ac:chgData name="stefan.sandberg" userId="a6700e74-9753-4d9a-98e2-1ff67b94f3ec" providerId="ADAL" clId="{D0AC7FF0-2A12-591C-955F-0E2D04256B6D}" dt="2025-10-02T09:42:40.845" v="60" actId="255"/>
          <ac:spMkLst>
            <pc:docMk/>
            <pc:sldMk cId="1028366662" sldId="1272"/>
            <ac:spMk id="3" creationId="{BDE9068F-D827-B5B3-DD5E-112A08B523F9}"/>
          </ac:spMkLst>
        </pc:spChg>
        <pc:spChg chg="mod">
          <ac:chgData name="stefan.sandberg" userId="a6700e74-9753-4d9a-98e2-1ff67b94f3ec" providerId="ADAL" clId="{D0AC7FF0-2A12-591C-955F-0E2D04256B6D}" dt="2025-10-02T09:44:35.057" v="83" actId="1076"/>
          <ac:spMkLst>
            <pc:docMk/>
            <pc:sldMk cId="1028366662" sldId="1272"/>
            <ac:spMk id="139" creationId="{E7271F8F-7E6A-086B-9A8B-9E3178067E45}"/>
          </ac:spMkLst>
        </pc:spChg>
        <pc:picChg chg="mod">
          <ac:chgData name="stefan.sandberg" userId="a6700e74-9753-4d9a-98e2-1ff67b94f3ec" providerId="ADAL" clId="{D0AC7FF0-2A12-591C-955F-0E2D04256B6D}" dt="2025-10-02T09:44:13.559" v="82" actId="14100"/>
          <ac:picMkLst>
            <pc:docMk/>
            <pc:sldMk cId="1028366662" sldId="1272"/>
            <ac:picMk id="138" creationId="{2994953F-1A07-A610-14CA-BAC4EE257AF5}"/>
          </ac:picMkLst>
        </pc:picChg>
      </pc:sldChg>
    </pc:docChg>
  </pc:docChgLst>
  <pc:docChgLst>
    <pc:chgData name="Andy Fawkes" userId="f42acfbd84269c54" providerId="LiveId" clId="{A10662F9-2B71-4E37-9CBA-474F74988294}"/>
    <pc:docChg chg="custSel addSld modSld sldOrd">
      <pc:chgData name="Andy Fawkes" userId="f42acfbd84269c54" providerId="LiveId" clId="{A10662F9-2B71-4E37-9CBA-474F74988294}" dt="2025-09-08T09:14:38.081" v="189" actId="14100"/>
      <pc:docMkLst>
        <pc:docMk/>
      </pc:docMkLst>
      <pc:sldChg chg="ord">
        <pc:chgData name="Andy Fawkes" userId="f42acfbd84269c54" providerId="LiveId" clId="{A10662F9-2B71-4E37-9CBA-474F74988294}" dt="2025-09-08T09:05:15.631" v="58"/>
        <pc:sldMkLst>
          <pc:docMk/>
          <pc:sldMk cId="3164026784" sldId="304"/>
        </pc:sldMkLst>
      </pc:sldChg>
      <pc:sldChg chg="addSp delSp modSp mod ord">
        <pc:chgData name="Andy Fawkes" userId="f42acfbd84269c54" providerId="LiveId" clId="{A10662F9-2B71-4E37-9CBA-474F74988294}" dt="2025-09-08T09:14:38.081" v="189" actId="14100"/>
        <pc:sldMkLst>
          <pc:docMk/>
          <pc:sldMk cId="2787031559" sldId="1269"/>
        </pc:sldMkLst>
        <pc:spChg chg="add mod">
          <ac:chgData name="Andy Fawkes" userId="f42acfbd84269c54" providerId="LiveId" clId="{A10662F9-2B71-4E37-9CBA-474F74988294}" dt="2025-09-08T09:14:27.174" v="188" actId="1076"/>
          <ac:spMkLst>
            <pc:docMk/>
            <pc:sldMk cId="2787031559" sldId="1269"/>
            <ac:spMk id="3" creationId="{98A0CB4E-1AA0-2461-208D-22580E7A62B9}"/>
          </ac:spMkLst>
        </pc:spChg>
        <pc:spChg chg="mod">
          <ac:chgData name="Andy Fawkes" userId="f42acfbd84269c54" providerId="LiveId" clId="{A10662F9-2B71-4E37-9CBA-474F74988294}" dt="2025-09-08T09:13:03.065" v="165" actId="403"/>
          <ac:spMkLst>
            <pc:docMk/>
            <pc:sldMk cId="2787031559" sldId="1269"/>
            <ac:spMk id="6" creationId="{39B1C8D1-9CA3-A768-B4A0-7D9715161DD2}"/>
          </ac:spMkLst>
        </pc:spChg>
        <pc:picChg chg="add mod modCrop">
          <ac:chgData name="Andy Fawkes" userId="f42acfbd84269c54" providerId="LiveId" clId="{A10662F9-2B71-4E37-9CBA-474F74988294}" dt="2025-09-08T09:14:38.081" v="189" actId="14100"/>
          <ac:picMkLst>
            <pc:docMk/>
            <pc:sldMk cId="2787031559" sldId="1269"/>
            <ac:picMk id="4" creationId="{D8F87C49-AC68-47B6-5B64-632C7063BE14}"/>
          </ac:picMkLst>
        </pc:picChg>
      </pc:sldChg>
      <pc:sldChg chg="addSp delSp modSp new mod">
        <pc:chgData name="Andy Fawkes" userId="f42acfbd84269c54" providerId="LiveId" clId="{A10662F9-2B71-4E37-9CBA-474F74988294}" dt="2025-09-08T09:10:13.607" v="144" actId="1076"/>
        <pc:sldMkLst>
          <pc:docMk/>
          <pc:sldMk cId="639534892" sldId="1270"/>
        </pc:sldMkLst>
        <pc:spChg chg="mod">
          <ac:chgData name="Andy Fawkes" userId="f42acfbd84269c54" providerId="LiveId" clId="{A10662F9-2B71-4E37-9CBA-474F74988294}" dt="2025-09-08T08:55:56.395" v="25" actId="20577"/>
          <ac:spMkLst>
            <pc:docMk/>
            <pc:sldMk cId="639534892" sldId="1270"/>
            <ac:spMk id="3" creationId="{A69C9FA9-B55F-929B-0ACB-92266E8130E9}"/>
          </ac:spMkLst>
        </pc:spChg>
        <pc:picChg chg="add mod">
          <ac:chgData name="Andy Fawkes" userId="f42acfbd84269c54" providerId="LiveId" clId="{A10662F9-2B71-4E37-9CBA-474F74988294}" dt="2025-09-08T09:09:33.317" v="128" actId="1076"/>
          <ac:picMkLst>
            <pc:docMk/>
            <pc:sldMk cId="639534892" sldId="1270"/>
            <ac:picMk id="5" creationId="{C3962ACF-396D-2C3E-E85B-6156D1CA7C6D}"/>
          </ac:picMkLst>
        </pc:picChg>
        <pc:picChg chg="add mod">
          <ac:chgData name="Andy Fawkes" userId="f42acfbd84269c54" providerId="LiveId" clId="{A10662F9-2B71-4E37-9CBA-474F74988294}" dt="2025-09-08T09:07:38.769" v="95" actId="1076"/>
          <ac:picMkLst>
            <pc:docMk/>
            <pc:sldMk cId="639534892" sldId="1270"/>
            <ac:picMk id="1026" creationId="{CD7EC23E-3281-5ED1-CE6E-B863C8891B8B}"/>
          </ac:picMkLst>
        </pc:picChg>
        <pc:picChg chg="add mod">
          <ac:chgData name="Andy Fawkes" userId="f42acfbd84269c54" providerId="LiveId" clId="{A10662F9-2B71-4E37-9CBA-474F74988294}" dt="2025-09-08T09:10:10.178" v="143" actId="1076"/>
          <ac:picMkLst>
            <pc:docMk/>
            <pc:sldMk cId="639534892" sldId="1270"/>
            <ac:picMk id="1030" creationId="{FD87E3BD-A5A1-370F-4EF1-DC9AFD1B9A71}"/>
          </ac:picMkLst>
        </pc:picChg>
        <pc:picChg chg="add mod">
          <ac:chgData name="Andy Fawkes" userId="f42acfbd84269c54" providerId="LiveId" clId="{A10662F9-2B71-4E37-9CBA-474F74988294}" dt="2025-09-08T09:10:13.607" v="144" actId="1076"/>
          <ac:picMkLst>
            <pc:docMk/>
            <pc:sldMk cId="639534892" sldId="1270"/>
            <ac:picMk id="1032" creationId="{ED58A048-9E8B-2B7A-3120-0655F62F1B42}"/>
          </ac:picMkLst>
        </pc:picChg>
        <pc:picChg chg="add mod">
          <ac:chgData name="Andy Fawkes" userId="f42acfbd84269c54" providerId="LiveId" clId="{A10662F9-2B71-4E37-9CBA-474F74988294}" dt="2025-09-08T09:09:58.051" v="136" actId="1076"/>
          <ac:picMkLst>
            <pc:docMk/>
            <pc:sldMk cId="639534892" sldId="1270"/>
            <ac:picMk id="1036" creationId="{9786F795-55D6-1475-1BDE-82B98C478345}"/>
          </ac:picMkLst>
        </pc:picChg>
        <pc:picChg chg="add mod">
          <ac:chgData name="Andy Fawkes" userId="f42acfbd84269c54" providerId="LiveId" clId="{A10662F9-2B71-4E37-9CBA-474F74988294}" dt="2025-09-08T09:07:38.769" v="95" actId="1076"/>
          <ac:picMkLst>
            <pc:docMk/>
            <pc:sldMk cId="639534892" sldId="1270"/>
            <ac:picMk id="1038" creationId="{52DF74C2-FE15-6347-AE38-48BE8424CF0D}"/>
          </ac:picMkLst>
        </pc:picChg>
        <pc:picChg chg="add mod">
          <ac:chgData name="Andy Fawkes" userId="f42acfbd84269c54" providerId="LiveId" clId="{A10662F9-2B71-4E37-9CBA-474F74988294}" dt="2025-09-08T09:09:29.369" v="127" actId="1076"/>
          <ac:picMkLst>
            <pc:docMk/>
            <pc:sldMk cId="639534892" sldId="1270"/>
            <ac:picMk id="1040" creationId="{386340ED-4844-8D04-3791-E842BB43F820}"/>
          </ac:picMkLst>
        </pc:picChg>
        <pc:picChg chg="add mod">
          <ac:chgData name="Andy Fawkes" userId="f42acfbd84269c54" providerId="LiveId" clId="{A10662F9-2B71-4E37-9CBA-474F74988294}" dt="2025-09-08T09:07:38.769" v="95" actId="1076"/>
          <ac:picMkLst>
            <pc:docMk/>
            <pc:sldMk cId="639534892" sldId="1270"/>
            <ac:picMk id="1042" creationId="{BD4F6E7C-F882-A5FF-5BD1-2249F365C039}"/>
          </ac:picMkLst>
        </pc:picChg>
        <pc:picChg chg="add mod">
          <ac:chgData name="Andy Fawkes" userId="f42acfbd84269c54" providerId="LiveId" clId="{A10662F9-2B71-4E37-9CBA-474F74988294}" dt="2025-09-08T09:09:59.320" v="137" actId="1076"/>
          <ac:picMkLst>
            <pc:docMk/>
            <pc:sldMk cId="639534892" sldId="1270"/>
            <ac:picMk id="1044" creationId="{4D578233-CA13-4BC2-B48B-0BA38CD160F3}"/>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8546" name="Rectangle 2"/>
          <p:cNvSpPr>
            <a:spLocks noGrp="1" noChangeArrowheads="1"/>
          </p:cNvSpPr>
          <p:nvPr>
            <p:ph type="hdr" sz="quarter"/>
          </p:nvPr>
        </p:nvSpPr>
        <p:spPr bwMode="auto">
          <a:xfrm>
            <a:off x="0" y="0"/>
            <a:ext cx="2971800" cy="452438"/>
          </a:xfrm>
          <a:prstGeom prst="rect">
            <a:avLst/>
          </a:prstGeom>
          <a:noFill/>
          <a:ln w="9525">
            <a:noFill/>
            <a:miter lim="800000"/>
            <a:headEnd/>
            <a:tailEnd/>
          </a:ln>
          <a:effectLst/>
        </p:spPr>
        <p:txBody>
          <a:bodyPr vert="horz" wrap="square" lIns="90773" tIns="45387" rIns="90773" bIns="45387" numCol="1" anchor="t" anchorCtr="0" compatLnSpc="1">
            <a:prstTxWarp prst="textNoShape">
              <a:avLst/>
            </a:prstTxWarp>
          </a:bodyPr>
          <a:lstStyle>
            <a:lvl1pPr defTabSz="908050">
              <a:defRPr sz="1200"/>
            </a:lvl1pPr>
          </a:lstStyle>
          <a:p>
            <a:endParaRPr lang="en-US"/>
          </a:p>
        </p:txBody>
      </p:sp>
      <p:sp>
        <p:nvSpPr>
          <p:cNvPr id="108547" name="Rectangle 3"/>
          <p:cNvSpPr>
            <a:spLocks noGrp="1" noChangeArrowheads="1"/>
          </p:cNvSpPr>
          <p:nvPr>
            <p:ph type="dt" sz="quarter" idx="1"/>
          </p:nvPr>
        </p:nvSpPr>
        <p:spPr bwMode="auto">
          <a:xfrm>
            <a:off x="3886200" y="0"/>
            <a:ext cx="2971800" cy="452438"/>
          </a:xfrm>
          <a:prstGeom prst="rect">
            <a:avLst/>
          </a:prstGeom>
          <a:noFill/>
          <a:ln w="9525">
            <a:noFill/>
            <a:miter lim="800000"/>
            <a:headEnd/>
            <a:tailEnd/>
          </a:ln>
          <a:effectLst/>
        </p:spPr>
        <p:txBody>
          <a:bodyPr vert="horz" wrap="square" lIns="90773" tIns="45387" rIns="90773" bIns="45387" numCol="1" anchor="t" anchorCtr="0" compatLnSpc="1">
            <a:prstTxWarp prst="textNoShape">
              <a:avLst/>
            </a:prstTxWarp>
          </a:bodyPr>
          <a:lstStyle>
            <a:lvl1pPr algn="r" defTabSz="908050">
              <a:defRPr sz="1200"/>
            </a:lvl1pPr>
          </a:lstStyle>
          <a:p>
            <a:endParaRPr lang="en-US"/>
          </a:p>
        </p:txBody>
      </p:sp>
      <p:sp>
        <p:nvSpPr>
          <p:cNvPr id="108548" name="Rectangle 4"/>
          <p:cNvSpPr>
            <a:spLocks noGrp="1" noChangeArrowheads="1"/>
          </p:cNvSpPr>
          <p:nvPr>
            <p:ph type="ftr" sz="quarter" idx="2"/>
          </p:nvPr>
        </p:nvSpPr>
        <p:spPr bwMode="auto">
          <a:xfrm>
            <a:off x="0" y="8577263"/>
            <a:ext cx="2971800" cy="452437"/>
          </a:xfrm>
          <a:prstGeom prst="rect">
            <a:avLst/>
          </a:prstGeom>
          <a:noFill/>
          <a:ln w="9525">
            <a:noFill/>
            <a:miter lim="800000"/>
            <a:headEnd/>
            <a:tailEnd/>
          </a:ln>
          <a:effectLst/>
        </p:spPr>
        <p:txBody>
          <a:bodyPr vert="horz" wrap="square" lIns="90773" tIns="45387" rIns="90773" bIns="45387" numCol="1" anchor="b" anchorCtr="0" compatLnSpc="1">
            <a:prstTxWarp prst="textNoShape">
              <a:avLst/>
            </a:prstTxWarp>
          </a:bodyPr>
          <a:lstStyle>
            <a:lvl1pPr defTabSz="908050">
              <a:defRPr sz="1200"/>
            </a:lvl1pPr>
          </a:lstStyle>
          <a:p>
            <a:endParaRPr lang="en-US"/>
          </a:p>
        </p:txBody>
      </p:sp>
      <p:sp>
        <p:nvSpPr>
          <p:cNvPr id="108549" name="Rectangle 5"/>
          <p:cNvSpPr>
            <a:spLocks noGrp="1" noChangeArrowheads="1"/>
          </p:cNvSpPr>
          <p:nvPr>
            <p:ph type="sldNum" sz="quarter" idx="3"/>
          </p:nvPr>
        </p:nvSpPr>
        <p:spPr bwMode="auto">
          <a:xfrm>
            <a:off x="3886200" y="8577263"/>
            <a:ext cx="2971800" cy="452437"/>
          </a:xfrm>
          <a:prstGeom prst="rect">
            <a:avLst/>
          </a:prstGeom>
          <a:noFill/>
          <a:ln w="9525">
            <a:noFill/>
            <a:miter lim="800000"/>
            <a:headEnd/>
            <a:tailEnd/>
          </a:ln>
          <a:effectLst/>
        </p:spPr>
        <p:txBody>
          <a:bodyPr vert="horz" wrap="square" lIns="90773" tIns="45387" rIns="90773" bIns="45387" numCol="1" anchor="b" anchorCtr="0" compatLnSpc="1">
            <a:prstTxWarp prst="textNoShape">
              <a:avLst/>
            </a:prstTxWarp>
          </a:bodyPr>
          <a:lstStyle>
            <a:lvl1pPr algn="r" defTabSz="908050">
              <a:defRPr sz="1200"/>
            </a:lvl1pPr>
          </a:lstStyle>
          <a:p>
            <a:fld id="{4F2942F5-6495-4924-A5BF-A11924438D24}" type="slidenum">
              <a:rPr lang="en-US"/>
              <a:pPr/>
              <a:t>‹#›</a:t>
            </a:fld>
            <a:endParaRPr lang="en-US"/>
          </a:p>
        </p:txBody>
      </p:sp>
    </p:spTree>
    <p:extLst>
      <p:ext uri="{BB962C8B-B14F-4D97-AF65-F5344CB8AC3E}">
        <p14:creationId xmlns:p14="http://schemas.microsoft.com/office/powerpoint/2010/main" val="403710261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5474" name="Rectangle 2"/>
          <p:cNvSpPr>
            <a:spLocks noGrp="1" noChangeArrowheads="1"/>
          </p:cNvSpPr>
          <p:nvPr>
            <p:ph type="hdr" sz="quarter"/>
          </p:nvPr>
        </p:nvSpPr>
        <p:spPr bwMode="auto">
          <a:xfrm>
            <a:off x="0" y="0"/>
            <a:ext cx="2971800" cy="452438"/>
          </a:xfrm>
          <a:prstGeom prst="rect">
            <a:avLst/>
          </a:prstGeom>
          <a:noFill/>
          <a:ln w="9525">
            <a:noFill/>
            <a:miter lim="800000"/>
            <a:headEnd/>
            <a:tailEnd/>
          </a:ln>
          <a:effectLst/>
        </p:spPr>
        <p:txBody>
          <a:bodyPr vert="horz" wrap="square" lIns="90773" tIns="45387" rIns="90773" bIns="45387" numCol="1" anchor="t" anchorCtr="0" compatLnSpc="1">
            <a:prstTxWarp prst="textNoShape">
              <a:avLst/>
            </a:prstTxWarp>
          </a:bodyPr>
          <a:lstStyle>
            <a:lvl1pPr defTabSz="908050">
              <a:defRPr sz="1200"/>
            </a:lvl1pPr>
          </a:lstStyle>
          <a:p>
            <a:endParaRPr lang="en-US"/>
          </a:p>
        </p:txBody>
      </p:sp>
      <p:sp>
        <p:nvSpPr>
          <p:cNvPr id="105475" name="Rectangle 3"/>
          <p:cNvSpPr>
            <a:spLocks noGrp="1" noChangeArrowheads="1"/>
          </p:cNvSpPr>
          <p:nvPr>
            <p:ph type="dt" idx="1"/>
          </p:nvPr>
        </p:nvSpPr>
        <p:spPr bwMode="auto">
          <a:xfrm>
            <a:off x="3886200" y="0"/>
            <a:ext cx="2971800" cy="452438"/>
          </a:xfrm>
          <a:prstGeom prst="rect">
            <a:avLst/>
          </a:prstGeom>
          <a:noFill/>
          <a:ln w="9525">
            <a:noFill/>
            <a:miter lim="800000"/>
            <a:headEnd/>
            <a:tailEnd/>
          </a:ln>
          <a:effectLst/>
        </p:spPr>
        <p:txBody>
          <a:bodyPr vert="horz" wrap="square" lIns="90773" tIns="45387" rIns="90773" bIns="45387" numCol="1" anchor="t" anchorCtr="0" compatLnSpc="1">
            <a:prstTxWarp prst="textNoShape">
              <a:avLst/>
            </a:prstTxWarp>
          </a:bodyPr>
          <a:lstStyle>
            <a:lvl1pPr algn="r" defTabSz="908050">
              <a:defRPr sz="1200"/>
            </a:lvl1pPr>
          </a:lstStyle>
          <a:p>
            <a:endParaRPr lang="en-US"/>
          </a:p>
        </p:txBody>
      </p:sp>
      <p:sp>
        <p:nvSpPr>
          <p:cNvPr id="105476" name="Rectangle 4"/>
          <p:cNvSpPr>
            <a:spLocks noGrp="1" noRot="1" noChangeAspect="1" noChangeArrowheads="1" noTextEdit="1"/>
          </p:cNvSpPr>
          <p:nvPr>
            <p:ph type="sldImg" idx="2"/>
          </p:nvPr>
        </p:nvSpPr>
        <p:spPr bwMode="auto">
          <a:xfrm>
            <a:off x="419100" y="676275"/>
            <a:ext cx="6019800" cy="3386138"/>
          </a:xfrm>
          <a:prstGeom prst="rect">
            <a:avLst/>
          </a:prstGeom>
          <a:noFill/>
          <a:ln w="9525">
            <a:solidFill>
              <a:srgbClr val="000000"/>
            </a:solidFill>
            <a:miter lim="800000"/>
            <a:headEnd/>
            <a:tailEnd/>
          </a:ln>
          <a:effectLst/>
        </p:spPr>
      </p:sp>
      <p:sp>
        <p:nvSpPr>
          <p:cNvPr id="105477" name="Rectangle 5"/>
          <p:cNvSpPr>
            <a:spLocks noGrp="1" noChangeArrowheads="1"/>
          </p:cNvSpPr>
          <p:nvPr>
            <p:ph type="body" sz="quarter" idx="3"/>
          </p:nvPr>
        </p:nvSpPr>
        <p:spPr bwMode="auto">
          <a:xfrm>
            <a:off x="914400" y="4289425"/>
            <a:ext cx="5029200" cy="4064000"/>
          </a:xfrm>
          <a:prstGeom prst="rect">
            <a:avLst/>
          </a:prstGeom>
          <a:noFill/>
          <a:ln w="9525">
            <a:noFill/>
            <a:miter lim="800000"/>
            <a:headEnd/>
            <a:tailEnd/>
          </a:ln>
          <a:effectLst/>
        </p:spPr>
        <p:txBody>
          <a:bodyPr vert="horz" wrap="square" lIns="90773" tIns="45387" rIns="90773" bIns="45387"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5478" name="Rectangle 6"/>
          <p:cNvSpPr>
            <a:spLocks noGrp="1" noChangeArrowheads="1"/>
          </p:cNvSpPr>
          <p:nvPr>
            <p:ph type="ftr" sz="quarter" idx="4"/>
          </p:nvPr>
        </p:nvSpPr>
        <p:spPr bwMode="auto">
          <a:xfrm>
            <a:off x="0" y="8577263"/>
            <a:ext cx="2971800" cy="452437"/>
          </a:xfrm>
          <a:prstGeom prst="rect">
            <a:avLst/>
          </a:prstGeom>
          <a:noFill/>
          <a:ln w="9525">
            <a:noFill/>
            <a:miter lim="800000"/>
            <a:headEnd/>
            <a:tailEnd/>
          </a:ln>
          <a:effectLst/>
        </p:spPr>
        <p:txBody>
          <a:bodyPr vert="horz" wrap="square" lIns="90773" tIns="45387" rIns="90773" bIns="45387" numCol="1" anchor="b" anchorCtr="0" compatLnSpc="1">
            <a:prstTxWarp prst="textNoShape">
              <a:avLst/>
            </a:prstTxWarp>
          </a:bodyPr>
          <a:lstStyle>
            <a:lvl1pPr defTabSz="908050">
              <a:defRPr sz="1200"/>
            </a:lvl1pPr>
          </a:lstStyle>
          <a:p>
            <a:endParaRPr lang="en-US"/>
          </a:p>
        </p:txBody>
      </p:sp>
      <p:sp>
        <p:nvSpPr>
          <p:cNvPr id="105479" name="Rectangle 7"/>
          <p:cNvSpPr>
            <a:spLocks noGrp="1" noChangeArrowheads="1"/>
          </p:cNvSpPr>
          <p:nvPr>
            <p:ph type="sldNum" sz="quarter" idx="5"/>
          </p:nvPr>
        </p:nvSpPr>
        <p:spPr bwMode="auto">
          <a:xfrm>
            <a:off x="3886200" y="8577263"/>
            <a:ext cx="2971800" cy="452437"/>
          </a:xfrm>
          <a:prstGeom prst="rect">
            <a:avLst/>
          </a:prstGeom>
          <a:noFill/>
          <a:ln w="9525">
            <a:noFill/>
            <a:miter lim="800000"/>
            <a:headEnd/>
            <a:tailEnd/>
          </a:ln>
          <a:effectLst/>
        </p:spPr>
        <p:txBody>
          <a:bodyPr vert="horz" wrap="square" lIns="90773" tIns="45387" rIns="90773" bIns="45387" numCol="1" anchor="b" anchorCtr="0" compatLnSpc="1">
            <a:prstTxWarp prst="textNoShape">
              <a:avLst/>
            </a:prstTxWarp>
          </a:bodyPr>
          <a:lstStyle>
            <a:lvl1pPr algn="r" defTabSz="908050">
              <a:defRPr sz="1200"/>
            </a:lvl1pPr>
          </a:lstStyle>
          <a:p>
            <a:fld id="{85D9B890-3B6E-417C-BD92-47816D5AB620}" type="slidenum">
              <a:rPr lang="en-US"/>
              <a:pPr/>
              <a:t>‹#›</a:t>
            </a:fld>
            <a:endParaRPr lang="en-US"/>
          </a:p>
        </p:txBody>
      </p:sp>
    </p:spTree>
    <p:extLst>
      <p:ext uri="{BB962C8B-B14F-4D97-AF65-F5344CB8AC3E}">
        <p14:creationId xmlns:p14="http://schemas.microsoft.com/office/powerpoint/2010/main" val="3280561452"/>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600" kern="1200">
        <a:solidFill>
          <a:schemeClr val="tx1"/>
        </a:solidFill>
        <a:latin typeface="Arial" charset="0"/>
        <a:ea typeface="+mn-ea"/>
        <a:cs typeface="+mn-cs"/>
      </a:defRPr>
    </a:lvl1pPr>
    <a:lvl2pPr marL="609585" algn="l" rtl="0" eaLnBrk="0" fontAlgn="base" hangingPunct="0">
      <a:spcBef>
        <a:spcPct val="30000"/>
      </a:spcBef>
      <a:spcAft>
        <a:spcPct val="0"/>
      </a:spcAft>
      <a:defRPr kumimoji="1" sz="1600" kern="1200">
        <a:solidFill>
          <a:schemeClr val="tx1"/>
        </a:solidFill>
        <a:latin typeface="Arial" charset="0"/>
        <a:ea typeface="+mn-ea"/>
        <a:cs typeface="+mn-cs"/>
      </a:defRPr>
    </a:lvl2pPr>
    <a:lvl3pPr marL="1219170" algn="l" rtl="0" eaLnBrk="0" fontAlgn="base" hangingPunct="0">
      <a:spcBef>
        <a:spcPct val="30000"/>
      </a:spcBef>
      <a:spcAft>
        <a:spcPct val="0"/>
      </a:spcAft>
      <a:defRPr kumimoji="1" sz="1600" kern="1200">
        <a:solidFill>
          <a:schemeClr val="tx1"/>
        </a:solidFill>
        <a:latin typeface="Arial" charset="0"/>
        <a:ea typeface="+mn-ea"/>
        <a:cs typeface="+mn-cs"/>
      </a:defRPr>
    </a:lvl3pPr>
    <a:lvl4pPr marL="1828754" algn="l" rtl="0" eaLnBrk="0" fontAlgn="base" hangingPunct="0">
      <a:spcBef>
        <a:spcPct val="30000"/>
      </a:spcBef>
      <a:spcAft>
        <a:spcPct val="0"/>
      </a:spcAft>
      <a:defRPr kumimoji="1" sz="1600" kern="1200">
        <a:solidFill>
          <a:schemeClr val="tx1"/>
        </a:solidFill>
        <a:latin typeface="Arial" charset="0"/>
        <a:ea typeface="+mn-ea"/>
        <a:cs typeface="+mn-cs"/>
      </a:defRPr>
    </a:lvl4pPr>
    <a:lvl5pPr marL="2438339" algn="l" rtl="0" eaLnBrk="0" fontAlgn="base" hangingPunct="0">
      <a:spcBef>
        <a:spcPct val="30000"/>
      </a:spcBef>
      <a:spcAft>
        <a:spcPct val="0"/>
      </a:spcAft>
      <a:defRPr kumimoji="1" sz="1600" kern="1200">
        <a:solidFill>
          <a:schemeClr val="tx1"/>
        </a:solidFill>
        <a:latin typeface="Arial" charset="0"/>
        <a:ea typeface="+mn-ea"/>
        <a:cs typeface="+mn-cs"/>
      </a:defRPr>
    </a:lvl5pPr>
    <a:lvl6pPr marL="3047924" algn="l" defTabSz="1219170" rtl="0" eaLnBrk="1" latinLnBrk="0" hangingPunct="1">
      <a:defRPr sz="1600" kern="1200">
        <a:solidFill>
          <a:schemeClr val="tx1"/>
        </a:solidFill>
        <a:latin typeface="+mn-lt"/>
        <a:ea typeface="+mn-ea"/>
        <a:cs typeface="+mn-cs"/>
      </a:defRPr>
    </a:lvl6pPr>
    <a:lvl7pPr marL="3657509" algn="l" defTabSz="1219170" rtl="0" eaLnBrk="1" latinLnBrk="0" hangingPunct="1">
      <a:defRPr sz="1600" kern="1200">
        <a:solidFill>
          <a:schemeClr val="tx1"/>
        </a:solidFill>
        <a:latin typeface="+mn-lt"/>
        <a:ea typeface="+mn-ea"/>
        <a:cs typeface="+mn-cs"/>
      </a:defRPr>
    </a:lvl7pPr>
    <a:lvl8pPr marL="4267093" algn="l" defTabSz="1219170" rtl="0" eaLnBrk="1" latinLnBrk="0" hangingPunct="1">
      <a:defRPr sz="1600" kern="1200">
        <a:solidFill>
          <a:schemeClr val="tx1"/>
        </a:solidFill>
        <a:latin typeface="+mn-lt"/>
        <a:ea typeface="+mn-ea"/>
        <a:cs typeface="+mn-cs"/>
      </a:defRPr>
    </a:lvl8pPr>
    <a:lvl9pPr marL="4876678" algn="l" defTabSz="1219170" rtl="0" eaLnBrk="1" latinLnBrk="0" hangingPunct="1">
      <a:defRPr sz="16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5C86FA95-754A-4FEF-9130-0A7EC231E6A0}" type="slidenum">
              <a:rPr lang="en-US"/>
              <a:pPr/>
              <a:t>1</a:t>
            </a:fld>
            <a:endParaRPr lang="en-US"/>
          </a:p>
        </p:txBody>
      </p:sp>
      <p:sp>
        <p:nvSpPr>
          <p:cNvPr id="132098" name="Rectangle 2"/>
          <p:cNvSpPr>
            <a:spLocks noGrp="1" noRot="1" noChangeAspect="1" noChangeArrowheads="1" noTextEdit="1"/>
          </p:cNvSpPr>
          <p:nvPr>
            <p:ph type="sldImg"/>
          </p:nvPr>
        </p:nvSpPr>
        <p:spPr>
          <a:xfrm>
            <a:off x="419100" y="676275"/>
            <a:ext cx="6019800" cy="3386138"/>
          </a:xfrm>
          <a:ln/>
        </p:spPr>
      </p:sp>
      <p:sp>
        <p:nvSpPr>
          <p:cNvPr id="132099"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78598153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51CB8DE-A20B-20D7-6317-131E4984833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37E6960-EB4A-3200-DD7C-B517AC68A96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68A9BD3-F73D-8DF7-9211-CAD82F278C09}"/>
              </a:ext>
            </a:extLst>
          </p:cNvPr>
          <p:cNvSpPr>
            <a:spLocks noGrp="1"/>
          </p:cNvSpPr>
          <p:nvPr>
            <p:ph type="body" idx="1"/>
          </p:nvPr>
        </p:nvSpPr>
        <p:spPr/>
        <p:txBody>
          <a:bodyPr/>
          <a:lstStyle/>
          <a:p>
            <a:endParaRPr lang="sv-SE" dirty="0"/>
          </a:p>
        </p:txBody>
      </p:sp>
      <p:sp>
        <p:nvSpPr>
          <p:cNvPr id="4" name="Slide Number Placeholder 3">
            <a:extLst>
              <a:ext uri="{FF2B5EF4-FFF2-40B4-BE49-F238E27FC236}">
                <a16:creationId xmlns:a16="http://schemas.microsoft.com/office/drawing/2014/main" id="{7CA1AEA8-7284-E10F-C9FC-EBE4D641351A}"/>
              </a:ext>
            </a:extLst>
          </p:cNvPr>
          <p:cNvSpPr>
            <a:spLocks noGrp="1"/>
          </p:cNvSpPr>
          <p:nvPr>
            <p:ph type="sldNum" sz="quarter" idx="5"/>
          </p:nvPr>
        </p:nvSpPr>
        <p:spPr/>
        <p:txBody>
          <a:bodyPr/>
          <a:lstStyle/>
          <a:p>
            <a:fld id="{85D9B890-3B6E-417C-BD92-47816D5AB620}" type="slidenum">
              <a:rPr lang="en-US" smtClean="0"/>
              <a:pPr/>
              <a:t>2</a:t>
            </a:fld>
            <a:endParaRPr lang="en-US"/>
          </a:p>
        </p:txBody>
      </p:sp>
    </p:spTree>
    <p:extLst>
      <p:ext uri="{BB962C8B-B14F-4D97-AF65-F5344CB8AC3E}">
        <p14:creationId xmlns:p14="http://schemas.microsoft.com/office/powerpoint/2010/main" val="121164623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sv-SE"/>
          </a:p>
        </p:txBody>
      </p:sp>
      <p:sp>
        <p:nvSpPr>
          <p:cNvPr id="4" name="Slide Number Placeholder 3"/>
          <p:cNvSpPr>
            <a:spLocks noGrp="1"/>
          </p:cNvSpPr>
          <p:nvPr>
            <p:ph type="sldNum" sz="quarter" idx="5"/>
          </p:nvPr>
        </p:nvSpPr>
        <p:spPr/>
        <p:txBody>
          <a:bodyPr/>
          <a:lstStyle/>
          <a:p>
            <a:fld id="{85D9B890-3B6E-417C-BD92-47816D5AB620}" type="slidenum">
              <a:rPr lang="en-US" smtClean="0"/>
              <a:pPr/>
              <a:t>3</a:t>
            </a:fld>
            <a:endParaRPr lang="en-US"/>
          </a:p>
        </p:txBody>
      </p:sp>
    </p:spTree>
    <p:extLst>
      <p:ext uri="{BB962C8B-B14F-4D97-AF65-F5344CB8AC3E}">
        <p14:creationId xmlns:p14="http://schemas.microsoft.com/office/powerpoint/2010/main" val="103004718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sv-SE"/>
          </a:p>
        </p:txBody>
      </p:sp>
      <p:sp>
        <p:nvSpPr>
          <p:cNvPr id="4" name="Slide Number Placeholder 3"/>
          <p:cNvSpPr>
            <a:spLocks noGrp="1"/>
          </p:cNvSpPr>
          <p:nvPr>
            <p:ph type="sldNum" sz="quarter" idx="5"/>
          </p:nvPr>
        </p:nvSpPr>
        <p:spPr/>
        <p:txBody>
          <a:bodyPr/>
          <a:lstStyle/>
          <a:p>
            <a:fld id="{85D9B890-3B6E-417C-BD92-47816D5AB620}" type="slidenum">
              <a:rPr lang="en-US" smtClean="0"/>
              <a:pPr/>
              <a:t>4</a:t>
            </a:fld>
            <a:endParaRPr lang="en-US"/>
          </a:p>
        </p:txBody>
      </p:sp>
    </p:spTree>
    <p:extLst>
      <p:ext uri="{BB962C8B-B14F-4D97-AF65-F5344CB8AC3E}">
        <p14:creationId xmlns:p14="http://schemas.microsoft.com/office/powerpoint/2010/main" val="7532344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sv-SE"/>
          </a:p>
        </p:txBody>
      </p:sp>
      <p:sp>
        <p:nvSpPr>
          <p:cNvPr id="4" name="Slide Number Placeholder 3"/>
          <p:cNvSpPr>
            <a:spLocks noGrp="1"/>
          </p:cNvSpPr>
          <p:nvPr>
            <p:ph type="sldNum" sz="quarter" idx="5"/>
          </p:nvPr>
        </p:nvSpPr>
        <p:spPr/>
        <p:txBody>
          <a:bodyPr/>
          <a:lstStyle/>
          <a:p>
            <a:fld id="{85D9B890-3B6E-417C-BD92-47816D5AB620}" type="slidenum">
              <a:rPr lang="en-US" smtClean="0"/>
              <a:pPr/>
              <a:t>5</a:t>
            </a:fld>
            <a:endParaRPr lang="en-US"/>
          </a:p>
        </p:txBody>
      </p:sp>
    </p:spTree>
    <p:extLst>
      <p:ext uri="{BB962C8B-B14F-4D97-AF65-F5344CB8AC3E}">
        <p14:creationId xmlns:p14="http://schemas.microsoft.com/office/powerpoint/2010/main" val="121378402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038736A-2358-ECD1-531F-52A82FF0F45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2EBD4BE-0D4C-D7A3-5410-25833B1A4CC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FD21F97-D278-0917-EE44-212D059C5CB9}"/>
              </a:ext>
            </a:extLst>
          </p:cNvPr>
          <p:cNvSpPr>
            <a:spLocks noGrp="1"/>
          </p:cNvSpPr>
          <p:nvPr>
            <p:ph type="body" idx="1"/>
          </p:nvPr>
        </p:nvSpPr>
        <p:spPr/>
        <p:txBody>
          <a:bodyPr/>
          <a:lstStyle/>
          <a:p>
            <a:endParaRPr lang="sv-SE"/>
          </a:p>
        </p:txBody>
      </p:sp>
      <p:sp>
        <p:nvSpPr>
          <p:cNvPr id="4" name="Slide Number Placeholder 3">
            <a:extLst>
              <a:ext uri="{FF2B5EF4-FFF2-40B4-BE49-F238E27FC236}">
                <a16:creationId xmlns:a16="http://schemas.microsoft.com/office/drawing/2014/main" id="{918836C0-7676-5F5E-84BA-F8191D7B1A5B}"/>
              </a:ext>
            </a:extLst>
          </p:cNvPr>
          <p:cNvSpPr>
            <a:spLocks noGrp="1"/>
          </p:cNvSpPr>
          <p:nvPr>
            <p:ph type="sldNum" sz="quarter" idx="5"/>
          </p:nvPr>
        </p:nvSpPr>
        <p:spPr/>
        <p:txBody>
          <a:bodyPr/>
          <a:lstStyle/>
          <a:p>
            <a:fld id="{85D9B890-3B6E-417C-BD92-47816D5AB620}" type="slidenum">
              <a:rPr lang="en-US" smtClean="0"/>
              <a:pPr/>
              <a:t>6</a:t>
            </a:fld>
            <a:endParaRPr lang="en-US"/>
          </a:p>
        </p:txBody>
      </p:sp>
    </p:spTree>
    <p:extLst>
      <p:ext uri="{BB962C8B-B14F-4D97-AF65-F5344CB8AC3E}">
        <p14:creationId xmlns:p14="http://schemas.microsoft.com/office/powerpoint/2010/main" val="302657176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sv-SE"/>
          </a:p>
        </p:txBody>
      </p:sp>
      <p:sp>
        <p:nvSpPr>
          <p:cNvPr id="4" name="Slide Number Placeholder 3"/>
          <p:cNvSpPr>
            <a:spLocks noGrp="1"/>
          </p:cNvSpPr>
          <p:nvPr>
            <p:ph type="sldNum" sz="quarter" idx="5"/>
          </p:nvPr>
        </p:nvSpPr>
        <p:spPr/>
        <p:txBody>
          <a:bodyPr/>
          <a:lstStyle/>
          <a:p>
            <a:fld id="{85D9B890-3B6E-417C-BD92-47816D5AB620}" type="slidenum">
              <a:rPr lang="en-US" smtClean="0"/>
              <a:pPr/>
              <a:t>7</a:t>
            </a:fld>
            <a:endParaRPr lang="en-US"/>
          </a:p>
        </p:txBody>
      </p:sp>
    </p:spTree>
    <p:extLst>
      <p:ext uri="{BB962C8B-B14F-4D97-AF65-F5344CB8AC3E}">
        <p14:creationId xmlns:p14="http://schemas.microsoft.com/office/powerpoint/2010/main" val="113238048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sv-SE"/>
          </a:p>
        </p:txBody>
      </p:sp>
      <p:sp>
        <p:nvSpPr>
          <p:cNvPr id="4" name="Slide Number Placeholder 3"/>
          <p:cNvSpPr>
            <a:spLocks noGrp="1"/>
          </p:cNvSpPr>
          <p:nvPr>
            <p:ph type="sldNum" sz="quarter" idx="5"/>
          </p:nvPr>
        </p:nvSpPr>
        <p:spPr/>
        <p:txBody>
          <a:bodyPr/>
          <a:lstStyle/>
          <a:p>
            <a:fld id="{85D9B890-3B6E-417C-BD92-47816D5AB620}" type="slidenum">
              <a:rPr lang="en-US" smtClean="0"/>
              <a:pPr/>
              <a:t>8</a:t>
            </a:fld>
            <a:endParaRPr lang="en-US"/>
          </a:p>
        </p:txBody>
      </p:sp>
    </p:spTree>
    <p:extLst>
      <p:ext uri="{BB962C8B-B14F-4D97-AF65-F5344CB8AC3E}">
        <p14:creationId xmlns:p14="http://schemas.microsoft.com/office/powerpoint/2010/main" val="217432639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sv-SE"/>
          </a:p>
        </p:txBody>
      </p:sp>
      <p:sp>
        <p:nvSpPr>
          <p:cNvPr id="4" name="Slide Number Placeholder 3"/>
          <p:cNvSpPr>
            <a:spLocks noGrp="1"/>
          </p:cNvSpPr>
          <p:nvPr>
            <p:ph type="sldNum" sz="quarter" idx="5"/>
          </p:nvPr>
        </p:nvSpPr>
        <p:spPr/>
        <p:txBody>
          <a:bodyPr/>
          <a:lstStyle/>
          <a:p>
            <a:fld id="{85D9B890-3B6E-417C-BD92-47816D5AB620}" type="slidenum">
              <a:rPr lang="en-US" smtClean="0"/>
              <a:pPr/>
              <a:t>9</a:t>
            </a:fld>
            <a:endParaRPr lang="en-US"/>
          </a:p>
        </p:txBody>
      </p:sp>
    </p:spTree>
    <p:extLst>
      <p:ext uri="{BB962C8B-B14F-4D97-AF65-F5344CB8AC3E}">
        <p14:creationId xmlns:p14="http://schemas.microsoft.com/office/powerpoint/2010/main" val="118579365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2"/>
        <p:cNvGrpSpPr/>
        <p:nvPr/>
      </p:nvGrpSpPr>
      <p:grpSpPr>
        <a:xfrm>
          <a:off x="0" y="0"/>
          <a:ext cx="0" cy="0"/>
          <a:chOff x="0" y="0"/>
          <a:chExt cx="0" cy="0"/>
        </a:xfrm>
      </p:grpSpPr>
      <p:sp>
        <p:nvSpPr>
          <p:cNvPr id="133" name="Google Shape;133;g3297bc7303e_0_18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4" name="Google Shape;134;g3297bc7303e_0_185: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135" name="Google Shape;135;g3297bc7303e_0_185: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en-US"/>
              <a:t>10</a:t>
            </a:fld>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2">
          <a:extLst>
            <a:ext uri="{FF2B5EF4-FFF2-40B4-BE49-F238E27FC236}">
              <a16:creationId xmlns:a16="http://schemas.microsoft.com/office/drawing/2014/main" id="{F042DA09-139A-08AB-63EA-11B582CBF940}"/>
            </a:ext>
          </a:extLst>
        </p:cNvPr>
        <p:cNvGrpSpPr/>
        <p:nvPr/>
      </p:nvGrpSpPr>
      <p:grpSpPr>
        <a:xfrm>
          <a:off x="0" y="0"/>
          <a:ext cx="0" cy="0"/>
          <a:chOff x="0" y="0"/>
          <a:chExt cx="0" cy="0"/>
        </a:xfrm>
      </p:grpSpPr>
      <p:sp>
        <p:nvSpPr>
          <p:cNvPr id="133" name="Google Shape;133;g3297bc7303e_0_185:notes">
            <a:extLst>
              <a:ext uri="{FF2B5EF4-FFF2-40B4-BE49-F238E27FC236}">
                <a16:creationId xmlns:a16="http://schemas.microsoft.com/office/drawing/2014/main" id="{EECC1552-C6A8-4F69-E823-F4D054329193}"/>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4" name="Google Shape;134;g3297bc7303e_0_185:notes">
            <a:extLst>
              <a:ext uri="{FF2B5EF4-FFF2-40B4-BE49-F238E27FC236}">
                <a16:creationId xmlns:a16="http://schemas.microsoft.com/office/drawing/2014/main" id="{E793E5CB-B695-DA0F-023F-BA731C31C05D}"/>
              </a:ext>
            </a:extLst>
          </p:cNvPr>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135" name="Google Shape;135;g3297bc7303e_0_185:notes">
            <a:extLst>
              <a:ext uri="{FF2B5EF4-FFF2-40B4-BE49-F238E27FC236}">
                <a16:creationId xmlns:a16="http://schemas.microsoft.com/office/drawing/2014/main" id="{86197B41-84B9-325E-0D8A-4FA4039D5BA7}"/>
              </a:ext>
            </a:extLst>
          </p:cNvPr>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en-US"/>
              <a:t>11</a:t>
            </a:fld>
            <a:endParaRPr/>
          </a:p>
        </p:txBody>
      </p:sp>
    </p:spTree>
    <p:extLst>
      <p:ext uri="{BB962C8B-B14F-4D97-AF65-F5344CB8AC3E}">
        <p14:creationId xmlns:p14="http://schemas.microsoft.com/office/powerpoint/2010/main" val="55873632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sv-SE"/>
          </a:p>
        </p:txBody>
      </p:sp>
      <p:sp>
        <p:nvSpPr>
          <p:cNvPr id="4" name="Slide Number Placeholder 3"/>
          <p:cNvSpPr>
            <a:spLocks noGrp="1"/>
          </p:cNvSpPr>
          <p:nvPr>
            <p:ph type="sldNum" sz="quarter" idx="5"/>
          </p:nvPr>
        </p:nvSpPr>
        <p:spPr/>
        <p:txBody>
          <a:bodyPr/>
          <a:lstStyle/>
          <a:p>
            <a:fld id="{85D9B890-3B6E-417C-BD92-47816D5AB620}" type="slidenum">
              <a:rPr lang="en-US" smtClean="0"/>
              <a:pPr/>
              <a:t>12</a:t>
            </a:fld>
            <a:endParaRPr lang="en-US"/>
          </a:p>
        </p:txBody>
      </p:sp>
    </p:spTree>
    <p:extLst>
      <p:ext uri="{BB962C8B-B14F-4D97-AF65-F5344CB8AC3E}">
        <p14:creationId xmlns:p14="http://schemas.microsoft.com/office/powerpoint/2010/main" val="286037323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sv-SE"/>
          </a:p>
        </p:txBody>
      </p:sp>
      <p:sp>
        <p:nvSpPr>
          <p:cNvPr id="4" name="Slide Number Placeholder 3"/>
          <p:cNvSpPr>
            <a:spLocks noGrp="1"/>
          </p:cNvSpPr>
          <p:nvPr>
            <p:ph type="sldNum" sz="quarter" idx="5"/>
          </p:nvPr>
        </p:nvSpPr>
        <p:spPr/>
        <p:txBody>
          <a:bodyPr/>
          <a:lstStyle/>
          <a:p>
            <a:fld id="{85D9B890-3B6E-417C-BD92-47816D5AB620}" type="slidenum">
              <a:rPr lang="en-US" smtClean="0"/>
              <a:pPr/>
              <a:t>13</a:t>
            </a:fld>
            <a:endParaRPr lang="en-US"/>
          </a:p>
        </p:txBody>
      </p:sp>
    </p:spTree>
    <p:extLst>
      <p:ext uri="{BB962C8B-B14F-4D97-AF65-F5344CB8AC3E}">
        <p14:creationId xmlns:p14="http://schemas.microsoft.com/office/powerpoint/2010/main" val="40832369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sv-SE"/>
          </a:p>
        </p:txBody>
      </p:sp>
      <p:sp>
        <p:nvSpPr>
          <p:cNvPr id="4" name="Slide Number Placeholder 3"/>
          <p:cNvSpPr>
            <a:spLocks noGrp="1"/>
          </p:cNvSpPr>
          <p:nvPr>
            <p:ph type="sldNum" sz="quarter" idx="5"/>
          </p:nvPr>
        </p:nvSpPr>
        <p:spPr/>
        <p:txBody>
          <a:bodyPr/>
          <a:lstStyle/>
          <a:p>
            <a:fld id="{85D9B890-3B6E-417C-BD92-47816D5AB620}" type="slidenum">
              <a:rPr lang="en-US" smtClean="0"/>
              <a:pPr/>
              <a:t>14</a:t>
            </a:fld>
            <a:endParaRPr lang="en-US"/>
          </a:p>
        </p:txBody>
      </p:sp>
    </p:spTree>
    <p:extLst>
      <p:ext uri="{BB962C8B-B14F-4D97-AF65-F5344CB8AC3E}">
        <p14:creationId xmlns:p14="http://schemas.microsoft.com/office/powerpoint/2010/main" val="54742376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sv-SE"/>
          </a:p>
        </p:txBody>
      </p:sp>
      <p:sp>
        <p:nvSpPr>
          <p:cNvPr id="4" name="Slide Number Placeholder 3"/>
          <p:cNvSpPr>
            <a:spLocks noGrp="1"/>
          </p:cNvSpPr>
          <p:nvPr>
            <p:ph type="sldNum" sz="quarter" idx="5"/>
          </p:nvPr>
        </p:nvSpPr>
        <p:spPr/>
        <p:txBody>
          <a:bodyPr/>
          <a:lstStyle/>
          <a:p>
            <a:fld id="{85D9B890-3B6E-417C-BD92-47816D5AB620}" type="slidenum">
              <a:rPr lang="en-US" smtClean="0"/>
              <a:pPr/>
              <a:t>15</a:t>
            </a:fld>
            <a:endParaRPr lang="en-US"/>
          </a:p>
        </p:txBody>
      </p:sp>
    </p:spTree>
    <p:extLst>
      <p:ext uri="{BB962C8B-B14F-4D97-AF65-F5344CB8AC3E}">
        <p14:creationId xmlns:p14="http://schemas.microsoft.com/office/powerpoint/2010/main" val="247276282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sv-SE"/>
          </a:p>
        </p:txBody>
      </p:sp>
      <p:sp>
        <p:nvSpPr>
          <p:cNvPr id="4" name="Slide Number Placeholder 3"/>
          <p:cNvSpPr>
            <a:spLocks noGrp="1"/>
          </p:cNvSpPr>
          <p:nvPr>
            <p:ph type="sldNum" sz="quarter" idx="5"/>
          </p:nvPr>
        </p:nvSpPr>
        <p:spPr/>
        <p:txBody>
          <a:bodyPr/>
          <a:lstStyle/>
          <a:p>
            <a:fld id="{85D9B890-3B6E-417C-BD92-47816D5AB620}" type="slidenum">
              <a:rPr lang="en-US" smtClean="0"/>
              <a:pPr/>
              <a:t>16</a:t>
            </a:fld>
            <a:endParaRPr lang="en-US"/>
          </a:p>
        </p:txBody>
      </p:sp>
    </p:spTree>
    <p:extLst>
      <p:ext uri="{BB962C8B-B14F-4D97-AF65-F5344CB8AC3E}">
        <p14:creationId xmlns:p14="http://schemas.microsoft.com/office/powerpoint/2010/main" val="190638010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sv-SE"/>
          </a:p>
        </p:txBody>
      </p:sp>
      <p:sp>
        <p:nvSpPr>
          <p:cNvPr id="4" name="Slide Number Placeholder 3"/>
          <p:cNvSpPr>
            <a:spLocks noGrp="1"/>
          </p:cNvSpPr>
          <p:nvPr>
            <p:ph type="sldNum" sz="quarter" idx="5"/>
          </p:nvPr>
        </p:nvSpPr>
        <p:spPr/>
        <p:txBody>
          <a:bodyPr/>
          <a:lstStyle/>
          <a:p>
            <a:fld id="{85D9B890-3B6E-417C-BD92-47816D5AB620}" type="slidenum">
              <a:rPr lang="en-US" smtClean="0"/>
              <a:pPr/>
              <a:t>17</a:t>
            </a:fld>
            <a:endParaRPr lang="en-US"/>
          </a:p>
        </p:txBody>
      </p:sp>
    </p:spTree>
    <p:extLst>
      <p:ext uri="{BB962C8B-B14F-4D97-AF65-F5344CB8AC3E}">
        <p14:creationId xmlns:p14="http://schemas.microsoft.com/office/powerpoint/2010/main" val="42224320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sv-SE"/>
          </a:p>
        </p:txBody>
      </p:sp>
      <p:sp>
        <p:nvSpPr>
          <p:cNvPr id="4" name="Slide Number Placeholder 3"/>
          <p:cNvSpPr>
            <a:spLocks noGrp="1"/>
          </p:cNvSpPr>
          <p:nvPr>
            <p:ph type="sldNum" sz="quarter" idx="5"/>
          </p:nvPr>
        </p:nvSpPr>
        <p:spPr/>
        <p:txBody>
          <a:bodyPr/>
          <a:lstStyle/>
          <a:p>
            <a:fld id="{85D9B890-3B6E-417C-BD92-47816D5AB620}" type="slidenum">
              <a:rPr lang="en-US" smtClean="0"/>
              <a:pPr/>
              <a:t>18</a:t>
            </a:fld>
            <a:endParaRPr lang="en-US"/>
          </a:p>
        </p:txBody>
      </p:sp>
    </p:spTree>
    <p:extLst>
      <p:ext uri="{BB962C8B-B14F-4D97-AF65-F5344CB8AC3E}">
        <p14:creationId xmlns:p14="http://schemas.microsoft.com/office/powerpoint/2010/main" val="192723233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sv-SE"/>
          </a:p>
        </p:txBody>
      </p:sp>
      <p:sp>
        <p:nvSpPr>
          <p:cNvPr id="4" name="Slide Number Placeholder 3"/>
          <p:cNvSpPr>
            <a:spLocks noGrp="1"/>
          </p:cNvSpPr>
          <p:nvPr>
            <p:ph type="sldNum" sz="quarter" idx="5"/>
          </p:nvPr>
        </p:nvSpPr>
        <p:spPr/>
        <p:txBody>
          <a:bodyPr/>
          <a:lstStyle/>
          <a:p>
            <a:fld id="{85D9B890-3B6E-417C-BD92-47816D5AB620}" type="slidenum">
              <a:rPr lang="en-US" smtClean="0"/>
              <a:pPr/>
              <a:t>19</a:t>
            </a:fld>
            <a:endParaRPr lang="en-US"/>
          </a:p>
        </p:txBody>
      </p:sp>
    </p:spTree>
    <p:extLst>
      <p:ext uri="{BB962C8B-B14F-4D97-AF65-F5344CB8AC3E}">
        <p14:creationId xmlns:p14="http://schemas.microsoft.com/office/powerpoint/2010/main" val="336974457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sv-SE"/>
          </a:p>
        </p:txBody>
      </p:sp>
      <p:sp>
        <p:nvSpPr>
          <p:cNvPr id="4" name="Slide Number Placeholder 3"/>
          <p:cNvSpPr>
            <a:spLocks noGrp="1"/>
          </p:cNvSpPr>
          <p:nvPr>
            <p:ph type="sldNum" sz="quarter" idx="5"/>
          </p:nvPr>
        </p:nvSpPr>
        <p:spPr/>
        <p:txBody>
          <a:bodyPr/>
          <a:lstStyle/>
          <a:p>
            <a:fld id="{85D9B890-3B6E-417C-BD92-47816D5AB620}" type="slidenum">
              <a:rPr lang="en-US" smtClean="0"/>
              <a:pPr/>
              <a:t>20</a:t>
            </a:fld>
            <a:endParaRPr lang="en-US"/>
          </a:p>
        </p:txBody>
      </p:sp>
    </p:spTree>
    <p:extLst>
      <p:ext uri="{BB962C8B-B14F-4D97-AF65-F5344CB8AC3E}">
        <p14:creationId xmlns:p14="http://schemas.microsoft.com/office/powerpoint/2010/main" val="38427065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sv-SE"/>
          </a:p>
        </p:txBody>
      </p:sp>
      <p:sp>
        <p:nvSpPr>
          <p:cNvPr id="4" name="Slide Number Placeholder 3"/>
          <p:cNvSpPr>
            <a:spLocks noGrp="1"/>
          </p:cNvSpPr>
          <p:nvPr>
            <p:ph type="sldNum" sz="quarter" idx="5"/>
          </p:nvPr>
        </p:nvSpPr>
        <p:spPr/>
        <p:txBody>
          <a:bodyPr/>
          <a:lstStyle/>
          <a:p>
            <a:fld id="{85D9B890-3B6E-417C-BD92-47816D5AB620}" type="slidenum">
              <a:rPr lang="en-US" smtClean="0"/>
              <a:pPr/>
              <a:t>21</a:t>
            </a:fld>
            <a:endParaRPr lang="en-US"/>
          </a:p>
        </p:txBody>
      </p:sp>
    </p:spTree>
    <p:extLst>
      <p:ext uri="{BB962C8B-B14F-4D97-AF65-F5344CB8AC3E}">
        <p14:creationId xmlns:p14="http://schemas.microsoft.com/office/powerpoint/2010/main" val="177156793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sv-SE"/>
          </a:p>
        </p:txBody>
      </p:sp>
      <p:sp>
        <p:nvSpPr>
          <p:cNvPr id="4" name="Slide Number Placeholder 3"/>
          <p:cNvSpPr>
            <a:spLocks noGrp="1"/>
          </p:cNvSpPr>
          <p:nvPr>
            <p:ph type="sldNum" sz="quarter" idx="5"/>
          </p:nvPr>
        </p:nvSpPr>
        <p:spPr/>
        <p:txBody>
          <a:bodyPr/>
          <a:lstStyle/>
          <a:p>
            <a:fld id="{85D9B890-3B6E-417C-BD92-47816D5AB620}" type="slidenum">
              <a:rPr lang="en-US" smtClean="0"/>
              <a:pPr/>
              <a:t>22</a:t>
            </a:fld>
            <a:endParaRPr lang="en-US"/>
          </a:p>
        </p:txBody>
      </p:sp>
    </p:spTree>
    <p:extLst>
      <p:ext uri="{BB962C8B-B14F-4D97-AF65-F5344CB8AC3E}">
        <p14:creationId xmlns:p14="http://schemas.microsoft.com/office/powerpoint/2010/main" val="241585062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2"/>
        <p:cNvGrpSpPr/>
        <p:nvPr/>
      </p:nvGrpSpPr>
      <p:grpSpPr>
        <a:xfrm>
          <a:off x="0" y="0"/>
          <a:ext cx="0" cy="0"/>
          <a:chOff x="0" y="0"/>
          <a:chExt cx="0" cy="0"/>
        </a:xfrm>
      </p:grpSpPr>
      <p:sp>
        <p:nvSpPr>
          <p:cNvPr id="333" name="Google Shape;333;g3609a66ebf5_0_15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34" name="Google Shape;334;g3609a66ebf5_0_15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41"/>
        <p:cNvGrpSpPr/>
        <p:nvPr/>
      </p:nvGrpSpPr>
      <p:grpSpPr>
        <a:xfrm>
          <a:off x="0" y="0"/>
          <a:ext cx="0" cy="0"/>
          <a:chOff x="0" y="0"/>
          <a:chExt cx="0" cy="0"/>
        </a:xfrm>
      </p:grpSpPr>
      <p:sp>
        <p:nvSpPr>
          <p:cNvPr id="342" name="Google Shape;342;g3609a66ebf5_2_18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
        <p:nvSpPr>
          <p:cNvPr id="343" name="Google Shape;343;g3609a66ebf5_2_18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2"/>
        <p:cNvGrpSpPr/>
        <p:nvPr/>
      </p:nvGrpSpPr>
      <p:grpSpPr>
        <a:xfrm>
          <a:off x="0" y="0"/>
          <a:ext cx="0" cy="0"/>
          <a:chOff x="0" y="0"/>
          <a:chExt cx="0" cy="0"/>
        </a:xfrm>
      </p:grpSpPr>
      <p:sp>
        <p:nvSpPr>
          <p:cNvPr id="293" name="Google Shape;293;g329997b232d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94" name="Google Shape;294;g329997b232d_0_0: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95" name="Google Shape;295;g329997b232d_0_0: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en-US"/>
              <a:t>25</a:t>
            </a:fld>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sv-SE"/>
          </a:p>
        </p:txBody>
      </p:sp>
      <p:sp>
        <p:nvSpPr>
          <p:cNvPr id="4" name="Slide Number Placeholder 3"/>
          <p:cNvSpPr>
            <a:spLocks noGrp="1"/>
          </p:cNvSpPr>
          <p:nvPr>
            <p:ph type="sldNum" sz="quarter" idx="5"/>
          </p:nvPr>
        </p:nvSpPr>
        <p:spPr/>
        <p:txBody>
          <a:bodyPr/>
          <a:lstStyle/>
          <a:p>
            <a:fld id="{85D9B890-3B6E-417C-BD92-47816D5AB620}" type="slidenum">
              <a:rPr lang="en-US" smtClean="0"/>
              <a:pPr/>
              <a:t>26</a:t>
            </a:fld>
            <a:endParaRPr lang="en-US"/>
          </a:p>
        </p:txBody>
      </p:sp>
    </p:spTree>
    <p:extLst>
      <p:ext uri="{BB962C8B-B14F-4D97-AF65-F5344CB8AC3E}">
        <p14:creationId xmlns:p14="http://schemas.microsoft.com/office/powerpoint/2010/main" val="91128938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sv-SE"/>
          </a:p>
        </p:txBody>
      </p:sp>
      <p:sp>
        <p:nvSpPr>
          <p:cNvPr id="4" name="Slide Number Placeholder 3"/>
          <p:cNvSpPr>
            <a:spLocks noGrp="1"/>
          </p:cNvSpPr>
          <p:nvPr>
            <p:ph type="sldNum" sz="quarter" idx="5"/>
          </p:nvPr>
        </p:nvSpPr>
        <p:spPr/>
        <p:txBody>
          <a:bodyPr/>
          <a:lstStyle/>
          <a:p>
            <a:fld id="{85D9B890-3B6E-417C-BD92-47816D5AB620}" type="slidenum">
              <a:rPr lang="en-US" smtClean="0"/>
              <a:pPr/>
              <a:t>27</a:t>
            </a:fld>
            <a:endParaRPr lang="en-US"/>
          </a:p>
        </p:txBody>
      </p:sp>
    </p:spTree>
    <p:extLst>
      <p:ext uri="{BB962C8B-B14F-4D97-AF65-F5344CB8AC3E}">
        <p14:creationId xmlns:p14="http://schemas.microsoft.com/office/powerpoint/2010/main" val="368114962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61"/>
        <p:cNvGrpSpPr/>
        <p:nvPr/>
      </p:nvGrpSpPr>
      <p:grpSpPr>
        <a:xfrm>
          <a:off x="0" y="0"/>
          <a:ext cx="0" cy="0"/>
          <a:chOff x="0" y="0"/>
          <a:chExt cx="0" cy="0"/>
        </a:xfrm>
      </p:grpSpPr>
      <p:sp>
        <p:nvSpPr>
          <p:cNvPr id="362" name="Google Shape;362;g3609a66ebf5_2_22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
        <p:nvSpPr>
          <p:cNvPr id="363" name="Google Shape;363;g3609a66ebf5_2_22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sv-SE"/>
          </a:p>
        </p:txBody>
      </p:sp>
      <p:sp>
        <p:nvSpPr>
          <p:cNvPr id="4" name="Slide Number Placeholder 3"/>
          <p:cNvSpPr>
            <a:spLocks noGrp="1"/>
          </p:cNvSpPr>
          <p:nvPr>
            <p:ph type="sldNum" sz="quarter" idx="5"/>
          </p:nvPr>
        </p:nvSpPr>
        <p:spPr/>
        <p:txBody>
          <a:bodyPr/>
          <a:lstStyle/>
          <a:p>
            <a:fld id="{85D9B890-3B6E-417C-BD92-47816D5AB620}" type="slidenum">
              <a:rPr lang="en-US" smtClean="0"/>
              <a:pPr/>
              <a:t>29</a:t>
            </a:fld>
            <a:endParaRPr lang="en-US"/>
          </a:p>
        </p:txBody>
      </p:sp>
    </p:spTree>
    <p:extLst>
      <p:ext uri="{BB962C8B-B14F-4D97-AF65-F5344CB8AC3E}">
        <p14:creationId xmlns:p14="http://schemas.microsoft.com/office/powerpoint/2010/main" val="343736820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1"/>
        <p:cNvGrpSpPr/>
        <p:nvPr/>
      </p:nvGrpSpPr>
      <p:grpSpPr>
        <a:xfrm>
          <a:off x="0" y="0"/>
          <a:ext cx="0" cy="0"/>
          <a:chOff x="0" y="0"/>
          <a:chExt cx="0" cy="0"/>
        </a:xfrm>
      </p:grpSpPr>
      <p:sp>
        <p:nvSpPr>
          <p:cNvPr id="282" name="Google Shape;282;g329997b232d_1_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83" name="Google Shape;283;g329997b232d_1_7: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420"/>
              </a:spcBef>
              <a:spcAft>
                <a:spcPts val="0"/>
              </a:spcAft>
              <a:buClr>
                <a:schemeClr val="dk1"/>
              </a:buClr>
              <a:buSzPts val="1100"/>
              <a:buFont typeface="Arial"/>
              <a:buNone/>
            </a:pPr>
            <a:endParaRPr lang="sv-SE" dirty="0"/>
          </a:p>
        </p:txBody>
      </p:sp>
      <p:sp>
        <p:nvSpPr>
          <p:cNvPr id="284" name="Google Shape;284;g329997b232d_1_7: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en-US"/>
              <a:t>30</a:t>
            </a:fld>
            <a:endParaRPr/>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2"/>
        <p:cNvGrpSpPr/>
        <p:nvPr/>
      </p:nvGrpSpPr>
      <p:grpSpPr>
        <a:xfrm>
          <a:off x="0" y="0"/>
          <a:ext cx="0" cy="0"/>
          <a:chOff x="0" y="0"/>
          <a:chExt cx="0" cy="0"/>
        </a:xfrm>
      </p:grpSpPr>
      <p:sp>
        <p:nvSpPr>
          <p:cNvPr id="143" name="Google Shape;143;g3297bc7303e_0_14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4" name="Google Shape;144;g3297bc7303e_0_145: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420"/>
              </a:spcBef>
              <a:spcAft>
                <a:spcPts val="0"/>
              </a:spcAft>
              <a:buClr>
                <a:schemeClr val="dk1"/>
              </a:buClr>
              <a:buSzPts val="1100"/>
              <a:buFont typeface="Arial"/>
              <a:buNone/>
            </a:pPr>
            <a:endParaRPr sz="1400" dirty="0">
              <a:latin typeface="Arial"/>
              <a:ea typeface="Arial"/>
              <a:cs typeface="Arial"/>
              <a:sym typeface="Arial"/>
            </a:endParaRPr>
          </a:p>
        </p:txBody>
      </p:sp>
      <p:sp>
        <p:nvSpPr>
          <p:cNvPr id="145" name="Google Shape;145;g3297bc7303e_0_145: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en-US"/>
              <a:t>31</a:t>
            </a:fld>
            <a:endParaRPr/>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7"/>
        <p:cNvGrpSpPr/>
        <p:nvPr/>
      </p:nvGrpSpPr>
      <p:grpSpPr>
        <a:xfrm>
          <a:off x="0" y="0"/>
          <a:ext cx="0" cy="0"/>
          <a:chOff x="0" y="0"/>
          <a:chExt cx="0" cy="0"/>
        </a:xfrm>
      </p:grpSpPr>
      <p:sp>
        <p:nvSpPr>
          <p:cNvPr id="168" name="Google Shape;168;g3297bc7303e_0_4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9" name="Google Shape;169;g3297bc7303e_0_44: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70" name="Google Shape;170;g3297bc7303e_0_44: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en-US"/>
              <a:t>32</a:t>
            </a:fld>
            <a:endParaRPr/>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sv-SE"/>
          </a:p>
        </p:txBody>
      </p:sp>
      <p:sp>
        <p:nvSpPr>
          <p:cNvPr id="4" name="Slide Number Placeholder 3"/>
          <p:cNvSpPr>
            <a:spLocks noGrp="1"/>
          </p:cNvSpPr>
          <p:nvPr>
            <p:ph type="sldNum" sz="quarter" idx="5"/>
          </p:nvPr>
        </p:nvSpPr>
        <p:spPr/>
        <p:txBody>
          <a:bodyPr/>
          <a:lstStyle/>
          <a:p>
            <a:fld id="{85D9B890-3B6E-417C-BD92-47816D5AB620}" type="slidenum">
              <a:rPr lang="en-US" smtClean="0"/>
              <a:pPr/>
              <a:t>33</a:t>
            </a:fld>
            <a:endParaRPr lang="en-US"/>
          </a:p>
        </p:txBody>
      </p:sp>
    </p:spTree>
    <p:extLst>
      <p:ext uri="{BB962C8B-B14F-4D97-AF65-F5344CB8AC3E}">
        <p14:creationId xmlns:p14="http://schemas.microsoft.com/office/powerpoint/2010/main" val="3374409982"/>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1"/>
        <p:cNvGrpSpPr/>
        <p:nvPr/>
      </p:nvGrpSpPr>
      <p:grpSpPr>
        <a:xfrm>
          <a:off x="0" y="0"/>
          <a:ext cx="0" cy="0"/>
          <a:chOff x="0" y="0"/>
          <a:chExt cx="0" cy="0"/>
        </a:xfrm>
      </p:grpSpPr>
      <p:sp>
        <p:nvSpPr>
          <p:cNvPr id="272" name="Google Shape;272;g32fde83caea_0_2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73" name="Google Shape;273;g32fde83caea_0_25: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74" name="Google Shape;274;g32fde83caea_0_25: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en-US"/>
              <a:t>34</a:t>
            </a:fld>
            <a:endParaRPr/>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7"/>
        <p:cNvGrpSpPr/>
        <p:nvPr/>
      </p:nvGrpSpPr>
      <p:grpSpPr>
        <a:xfrm>
          <a:off x="0" y="0"/>
          <a:ext cx="0" cy="0"/>
          <a:chOff x="0" y="0"/>
          <a:chExt cx="0" cy="0"/>
        </a:xfrm>
      </p:grpSpPr>
      <p:sp>
        <p:nvSpPr>
          <p:cNvPr id="178" name="Google Shape;178;g3297bc7303e_0_6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9" name="Google Shape;179;g3297bc7303e_0_69: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180" name="Google Shape;180;g3297bc7303e_0_69: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en-US"/>
              <a:t>35</a:t>
            </a:fld>
            <a:endParaRPr/>
          </a:p>
        </p:txBody>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6"/>
        <p:cNvGrpSpPr/>
        <p:nvPr/>
      </p:nvGrpSpPr>
      <p:grpSpPr>
        <a:xfrm>
          <a:off x="0" y="0"/>
          <a:ext cx="0" cy="0"/>
          <a:chOff x="0" y="0"/>
          <a:chExt cx="0" cy="0"/>
        </a:xfrm>
      </p:grpSpPr>
      <p:sp>
        <p:nvSpPr>
          <p:cNvPr id="187" name="Google Shape;187;g325ca2b83ca_0_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8" name="Google Shape;188;g325ca2b83ca_0_3: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3"/>
        <p:cNvGrpSpPr/>
        <p:nvPr/>
      </p:nvGrpSpPr>
      <p:grpSpPr>
        <a:xfrm>
          <a:off x="0" y="0"/>
          <a:ext cx="0" cy="0"/>
          <a:chOff x="0" y="0"/>
          <a:chExt cx="0" cy="0"/>
        </a:xfrm>
      </p:grpSpPr>
      <p:sp>
        <p:nvSpPr>
          <p:cNvPr id="194" name="Google Shape;194;g3297bc7303e_0_7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5" name="Google Shape;195;g3297bc7303e_0_78: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96" name="Google Shape;196;g3297bc7303e_0_78: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en-US"/>
              <a:t>37</a:t>
            </a:fld>
            <a:endParaRPr/>
          </a:p>
        </p:txBody>
      </p:sp>
    </p:spTree>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8"/>
        <p:cNvGrpSpPr/>
        <p:nvPr/>
      </p:nvGrpSpPr>
      <p:grpSpPr>
        <a:xfrm>
          <a:off x="0" y="0"/>
          <a:ext cx="0" cy="0"/>
          <a:chOff x="0" y="0"/>
          <a:chExt cx="0" cy="0"/>
        </a:xfrm>
      </p:grpSpPr>
      <p:sp>
        <p:nvSpPr>
          <p:cNvPr id="79" name="Google Shape;79;g2f43a09d98c_0_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0" name="Google Shape;80;g2f43a09d98c_0_7: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81" name="Google Shape;81;g2f43a09d98c_0_7:notes"/>
          <p:cNvSpPr txBox="1">
            <a:spLocks noGrp="1"/>
          </p:cNvSpPr>
          <p:nvPr>
            <p:ph type="sldNum" idx="12"/>
          </p:nvPr>
        </p:nvSpPr>
        <p:spPr>
          <a:xfrm>
            <a:off x="3884613" y="8685213"/>
            <a:ext cx="2971800" cy="4587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SzPts val="1200"/>
              <a:buFont typeface="Arial"/>
              <a:buNone/>
            </a:pPr>
            <a:fld id="{00000000-1234-1234-1234-123412341234}" type="slidenum">
              <a:rPr lang="sv-SE"/>
              <a:t>38</a:t>
            </a:fld>
            <a:endParaRPr/>
          </a:p>
        </p:txBody>
      </p:sp>
    </p:spTree>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sv-SE"/>
          </a:p>
        </p:txBody>
      </p:sp>
      <p:sp>
        <p:nvSpPr>
          <p:cNvPr id="4" name="Slide Number Placeholder 3"/>
          <p:cNvSpPr>
            <a:spLocks noGrp="1"/>
          </p:cNvSpPr>
          <p:nvPr>
            <p:ph type="sldNum" sz="quarter" idx="5"/>
          </p:nvPr>
        </p:nvSpPr>
        <p:spPr/>
        <p:txBody>
          <a:bodyPr/>
          <a:lstStyle/>
          <a:p>
            <a:fld id="{85D9B890-3B6E-417C-BD92-47816D5AB620}" type="slidenum">
              <a:rPr lang="en-US" smtClean="0"/>
              <a:pPr/>
              <a:t>39</a:t>
            </a:fld>
            <a:endParaRPr lang="en-US"/>
          </a:p>
        </p:txBody>
      </p:sp>
    </p:spTree>
    <p:extLst>
      <p:ext uri="{BB962C8B-B14F-4D97-AF65-F5344CB8AC3E}">
        <p14:creationId xmlns:p14="http://schemas.microsoft.com/office/powerpoint/2010/main" val="2010457205"/>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69"/>
        <p:cNvGrpSpPr/>
        <p:nvPr/>
      </p:nvGrpSpPr>
      <p:grpSpPr>
        <a:xfrm>
          <a:off x="0" y="0"/>
          <a:ext cx="0" cy="0"/>
          <a:chOff x="0" y="0"/>
          <a:chExt cx="0" cy="0"/>
        </a:xfrm>
      </p:grpSpPr>
      <p:sp>
        <p:nvSpPr>
          <p:cNvPr id="370" name="Google Shape;370;g3609a66ebf5_2_24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
        <p:nvSpPr>
          <p:cNvPr id="371" name="Google Shape;371;g3609a66ebf5_2_24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sv-SE"/>
          </a:p>
        </p:txBody>
      </p:sp>
      <p:sp>
        <p:nvSpPr>
          <p:cNvPr id="4" name="Slide Number Placeholder 3"/>
          <p:cNvSpPr>
            <a:spLocks noGrp="1"/>
          </p:cNvSpPr>
          <p:nvPr>
            <p:ph type="sldNum" sz="quarter" idx="5"/>
          </p:nvPr>
        </p:nvSpPr>
        <p:spPr/>
        <p:txBody>
          <a:bodyPr/>
          <a:lstStyle/>
          <a:p>
            <a:fld id="{85D9B890-3B6E-417C-BD92-47816D5AB620}" type="slidenum">
              <a:rPr lang="en-US" smtClean="0"/>
              <a:pPr/>
              <a:t>41</a:t>
            </a:fld>
            <a:endParaRPr lang="en-US"/>
          </a:p>
        </p:txBody>
      </p:sp>
    </p:spTree>
    <p:extLst>
      <p:ext uri="{BB962C8B-B14F-4D97-AF65-F5344CB8AC3E}">
        <p14:creationId xmlns:p14="http://schemas.microsoft.com/office/powerpoint/2010/main" val="3339036061"/>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85D9B890-3B6E-417C-BD92-47816D5AB620}" type="slidenum">
              <a:rPr lang="en-US" smtClean="0"/>
              <a:pPr/>
              <a:t>42</a:t>
            </a:fld>
            <a:endParaRPr lang="en-US"/>
          </a:p>
        </p:txBody>
      </p:sp>
    </p:spTree>
    <p:extLst>
      <p:ext uri="{BB962C8B-B14F-4D97-AF65-F5344CB8AC3E}">
        <p14:creationId xmlns:p14="http://schemas.microsoft.com/office/powerpoint/2010/main" val="799422897"/>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sv-SE"/>
          </a:p>
        </p:txBody>
      </p:sp>
      <p:sp>
        <p:nvSpPr>
          <p:cNvPr id="4" name="Slide Number Placeholder 3"/>
          <p:cNvSpPr>
            <a:spLocks noGrp="1"/>
          </p:cNvSpPr>
          <p:nvPr>
            <p:ph type="sldNum" sz="quarter" idx="5"/>
          </p:nvPr>
        </p:nvSpPr>
        <p:spPr/>
        <p:txBody>
          <a:bodyPr/>
          <a:lstStyle/>
          <a:p>
            <a:fld id="{85D9B890-3B6E-417C-BD92-47816D5AB620}" type="slidenum">
              <a:rPr lang="en-US" smtClean="0"/>
              <a:pPr/>
              <a:t>43</a:t>
            </a:fld>
            <a:endParaRPr lang="en-US"/>
          </a:p>
        </p:txBody>
      </p:sp>
    </p:spTree>
    <p:extLst>
      <p:ext uri="{BB962C8B-B14F-4D97-AF65-F5344CB8AC3E}">
        <p14:creationId xmlns:p14="http://schemas.microsoft.com/office/powerpoint/2010/main" val="1859998958"/>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sv-SE"/>
          </a:p>
        </p:txBody>
      </p:sp>
      <p:sp>
        <p:nvSpPr>
          <p:cNvPr id="4" name="Slide Number Placeholder 3"/>
          <p:cNvSpPr>
            <a:spLocks noGrp="1"/>
          </p:cNvSpPr>
          <p:nvPr>
            <p:ph type="sldNum" sz="quarter" idx="5"/>
          </p:nvPr>
        </p:nvSpPr>
        <p:spPr/>
        <p:txBody>
          <a:bodyPr/>
          <a:lstStyle/>
          <a:p>
            <a:fld id="{85D9B890-3B6E-417C-BD92-47816D5AB620}" type="slidenum">
              <a:rPr lang="en-US" smtClean="0"/>
              <a:pPr/>
              <a:t>44</a:t>
            </a:fld>
            <a:endParaRPr lang="en-US"/>
          </a:p>
        </p:txBody>
      </p:sp>
    </p:spTree>
    <p:extLst>
      <p:ext uri="{BB962C8B-B14F-4D97-AF65-F5344CB8AC3E}">
        <p14:creationId xmlns:p14="http://schemas.microsoft.com/office/powerpoint/2010/main" val="24389471"/>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51CB8DE-A20B-20D7-6317-131E4984833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37E6960-EB4A-3200-DD7C-B517AC68A96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68A9BD3-F73D-8DF7-9211-CAD82F278C09}"/>
              </a:ext>
            </a:extLst>
          </p:cNvPr>
          <p:cNvSpPr>
            <a:spLocks noGrp="1"/>
          </p:cNvSpPr>
          <p:nvPr>
            <p:ph type="body" idx="1"/>
          </p:nvPr>
        </p:nvSpPr>
        <p:spPr/>
        <p:txBody>
          <a:bodyPr/>
          <a:lstStyle/>
          <a:p>
            <a:endParaRPr lang="sv-SE" dirty="0"/>
          </a:p>
        </p:txBody>
      </p:sp>
      <p:sp>
        <p:nvSpPr>
          <p:cNvPr id="4" name="Slide Number Placeholder 3">
            <a:extLst>
              <a:ext uri="{FF2B5EF4-FFF2-40B4-BE49-F238E27FC236}">
                <a16:creationId xmlns:a16="http://schemas.microsoft.com/office/drawing/2014/main" id="{7CA1AEA8-7284-E10F-C9FC-EBE4D641351A}"/>
              </a:ext>
            </a:extLst>
          </p:cNvPr>
          <p:cNvSpPr>
            <a:spLocks noGrp="1"/>
          </p:cNvSpPr>
          <p:nvPr>
            <p:ph type="sldNum" sz="quarter" idx="5"/>
          </p:nvPr>
        </p:nvSpPr>
        <p:spPr/>
        <p:txBody>
          <a:bodyPr/>
          <a:lstStyle/>
          <a:p>
            <a:fld id="{85D9B890-3B6E-417C-BD92-47816D5AB620}" type="slidenum">
              <a:rPr lang="en-US" smtClean="0"/>
              <a:pPr/>
              <a:t>45</a:t>
            </a:fld>
            <a:endParaRPr lang="en-US"/>
          </a:p>
        </p:txBody>
      </p:sp>
    </p:spTree>
    <p:extLst>
      <p:ext uri="{BB962C8B-B14F-4D97-AF65-F5344CB8AC3E}">
        <p14:creationId xmlns:p14="http://schemas.microsoft.com/office/powerpoint/2010/main" val="544049587"/>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sv-SE"/>
          </a:p>
        </p:txBody>
      </p:sp>
      <p:sp>
        <p:nvSpPr>
          <p:cNvPr id="4" name="Slide Number Placeholder 3"/>
          <p:cNvSpPr>
            <a:spLocks noGrp="1"/>
          </p:cNvSpPr>
          <p:nvPr>
            <p:ph type="sldNum" sz="quarter" idx="5"/>
          </p:nvPr>
        </p:nvSpPr>
        <p:spPr/>
        <p:txBody>
          <a:bodyPr/>
          <a:lstStyle/>
          <a:p>
            <a:fld id="{85D9B890-3B6E-417C-BD92-47816D5AB620}" type="slidenum">
              <a:rPr lang="en-US" smtClean="0"/>
              <a:pPr/>
              <a:t>46</a:t>
            </a:fld>
            <a:endParaRPr lang="en-US"/>
          </a:p>
        </p:txBody>
      </p:sp>
    </p:spTree>
    <p:extLst>
      <p:ext uri="{BB962C8B-B14F-4D97-AF65-F5344CB8AC3E}">
        <p14:creationId xmlns:p14="http://schemas.microsoft.com/office/powerpoint/2010/main" val="2400608484"/>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6.jpe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spTree>
      <p:nvGrpSpPr>
        <p:cNvPr id="1" name=""/>
        <p:cNvGrpSpPr/>
        <p:nvPr/>
      </p:nvGrpSpPr>
      <p:grpSpPr>
        <a:xfrm>
          <a:off x="0" y="0"/>
          <a:ext cx="0" cy="0"/>
          <a:chOff x="0" y="0"/>
          <a:chExt cx="0" cy="0"/>
        </a:xfrm>
      </p:grpSpPr>
      <p:sp>
        <p:nvSpPr>
          <p:cNvPr id="39" name="Text Placeholder 38"/>
          <p:cNvSpPr>
            <a:spLocks noGrp="1"/>
          </p:cNvSpPr>
          <p:nvPr>
            <p:ph type="body" sz="quarter" idx="10"/>
          </p:nvPr>
        </p:nvSpPr>
        <p:spPr>
          <a:xfrm>
            <a:off x="871093" y="1858346"/>
            <a:ext cx="10449813" cy="1229411"/>
          </a:xfrm>
        </p:spPr>
        <p:txBody>
          <a:bodyPr/>
          <a:lstStyle>
            <a:lvl1pPr marL="0" indent="0" algn="ctr">
              <a:buNone/>
              <a:defRPr sz="2800" b="1">
                <a:solidFill>
                  <a:srgbClr val="CC3300"/>
                </a:solidFill>
                <a:latin typeface="+mj-lt"/>
              </a:defRPr>
            </a:lvl1pPr>
          </a:lstStyle>
          <a:p>
            <a:pPr lvl="0"/>
            <a:r>
              <a:rPr lang="en-US"/>
              <a:t>Click to edit Master text styles</a:t>
            </a:r>
          </a:p>
        </p:txBody>
      </p:sp>
      <p:sp>
        <p:nvSpPr>
          <p:cNvPr id="41" name="Text Placeholder 40"/>
          <p:cNvSpPr>
            <a:spLocks noGrp="1"/>
          </p:cNvSpPr>
          <p:nvPr>
            <p:ph type="body" sz="quarter" idx="11"/>
          </p:nvPr>
        </p:nvSpPr>
        <p:spPr>
          <a:xfrm>
            <a:off x="2070100" y="3565525"/>
            <a:ext cx="8478838" cy="1934127"/>
          </a:xfrm>
        </p:spPr>
        <p:txBody>
          <a:bodyPr/>
          <a:lstStyle>
            <a:lvl1pPr marL="0" indent="0" algn="ctr">
              <a:buNone/>
              <a:defRPr sz="2400" b="1">
                <a:latin typeface="Arial Narrow" charset="0"/>
                <a:ea typeface="Arial Narrow" charset="0"/>
                <a:cs typeface="Arial Narrow" charset="0"/>
              </a:defRPr>
            </a:lvl1pPr>
          </a:lstStyle>
          <a:p>
            <a:pPr lvl="0"/>
            <a:r>
              <a:rPr lang="en-US"/>
              <a:t>Click to edit Master text styles</a:t>
            </a:r>
          </a:p>
        </p:txBody>
      </p:sp>
      <p:grpSp>
        <p:nvGrpSpPr>
          <p:cNvPr id="20" name="Group 19"/>
          <p:cNvGrpSpPr/>
          <p:nvPr userDrawn="1"/>
        </p:nvGrpSpPr>
        <p:grpSpPr>
          <a:xfrm>
            <a:off x="1305124" y="6512595"/>
            <a:ext cx="1338900" cy="276999"/>
            <a:chOff x="2207996" y="6472185"/>
            <a:chExt cx="1338900" cy="276999"/>
          </a:xfrm>
        </p:grpSpPr>
        <p:pic>
          <p:nvPicPr>
            <p:cNvPr id="21" name="Picture 20" descr="YouTube_icon_block.png"/>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207996" y="6485179"/>
              <a:ext cx="334590" cy="250942"/>
            </a:xfrm>
            <a:prstGeom prst="rect">
              <a:avLst/>
            </a:prstGeom>
          </p:spPr>
        </p:pic>
        <p:sp>
          <p:nvSpPr>
            <p:cNvPr id="22" name="Rectangle 21"/>
            <p:cNvSpPr/>
            <p:nvPr/>
          </p:nvSpPr>
          <p:spPr>
            <a:xfrm>
              <a:off x="2513023" y="6472185"/>
              <a:ext cx="1033873" cy="276999"/>
            </a:xfrm>
            <a:prstGeom prst="rect">
              <a:avLst/>
            </a:prstGeom>
          </p:spPr>
          <p:txBody>
            <a:bodyPr wrap="none">
              <a:spAutoFit/>
            </a:bodyPr>
            <a:lstStyle/>
            <a:p>
              <a:r>
                <a:rPr lang="en-US" sz="1200" b="1" err="1">
                  <a:latin typeface="Arial"/>
                  <a:cs typeface="Arial"/>
                </a:rPr>
                <a:t>NTSAToday</a:t>
              </a:r>
              <a:endParaRPr lang="en-US" sz="1200" b="1">
                <a:latin typeface="Arial"/>
                <a:cs typeface="Arial"/>
              </a:endParaRPr>
            </a:p>
          </p:txBody>
        </p:sp>
      </p:grpSp>
      <p:pic>
        <p:nvPicPr>
          <p:cNvPr id="29" name="Picture 28" descr="Text, logo&#10;&#10;Description automatically generated">
            <a:extLst>
              <a:ext uri="{FF2B5EF4-FFF2-40B4-BE49-F238E27FC236}">
                <a16:creationId xmlns:a16="http://schemas.microsoft.com/office/drawing/2014/main" id="{1268F2DD-8B4A-B745-B423-049FE7016817}"/>
              </a:ext>
            </a:extLst>
          </p:cNvPr>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9848997" y="6371281"/>
            <a:ext cx="1094689" cy="438303"/>
          </a:xfrm>
          <a:prstGeom prst="rect">
            <a:avLst/>
          </a:prstGeom>
        </p:spPr>
      </p:pic>
      <p:sp>
        <p:nvSpPr>
          <p:cNvPr id="30" name="Slide Number Placeholder 2">
            <a:extLst>
              <a:ext uri="{FF2B5EF4-FFF2-40B4-BE49-F238E27FC236}">
                <a16:creationId xmlns:a16="http://schemas.microsoft.com/office/drawing/2014/main" id="{8FAAA619-D59D-024E-83F2-04B759B36D5D}"/>
              </a:ext>
            </a:extLst>
          </p:cNvPr>
          <p:cNvSpPr>
            <a:spLocks noGrp="1"/>
          </p:cNvSpPr>
          <p:nvPr>
            <p:ph type="sldNum" sz="quarter" idx="12"/>
          </p:nvPr>
        </p:nvSpPr>
        <p:spPr>
          <a:xfrm>
            <a:off x="10886876" y="6419966"/>
            <a:ext cx="821634" cy="340935"/>
          </a:xfrm>
        </p:spPr>
        <p:txBody>
          <a:bodyPr/>
          <a:lstStyle/>
          <a:p>
            <a:pPr>
              <a:defRPr/>
            </a:pPr>
            <a:fld id="{D68E8870-17DE-45C4-A8DD-7644B2422933}" type="slidenum">
              <a:rPr lang="en-US" smtClean="0"/>
              <a:pPr>
                <a:defRPr/>
              </a:pPr>
              <a:t>‹#›</a:t>
            </a:fld>
            <a:endParaRPr lang="en-US"/>
          </a:p>
        </p:txBody>
      </p:sp>
      <p:cxnSp>
        <p:nvCxnSpPr>
          <p:cNvPr id="2" name="Straight Connector 1">
            <a:extLst>
              <a:ext uri="{FF2B5EF4-FFF2-40B4-BE49-F238E27FC236}">
                <a16:creationId xmlns:a16="http://schemas.microsoft.com/office/drawing/2014/main" id="{763CD88B-3D8E-5930-8860-B89DE42D2953}"/>
              </a:ext>
            </a:extLst>
          </p:cNvPr>
          <p:cNvCxnSpPr/>
          <p:nvPr userDrawn="1"/>
        </p:nvCxnSpPr>
        <p:spPr bwMode="auto">
          <a:xfrm>
            <a:off x="0" y="1370521"/>
            <a:ext cx="12192000" cy="0"/>
          </a:xfrm>
          <a:prstGeom prst="line">
            <a:avLst/>
          </a:prstGeom>
          <a:ln>
            <a:headEnd type="none" w="med" len="med"/>
            <a:tailEnd type="none" w="med" len="med"/>
          </a:ln>
        </p:spPr>
        <p:style>
          <a:lnRef idx="3">
            <a:schemeClr val="accent6"/>
          </a:lnRef>
          <a:fillRef idx="0">
            <a:schemeClr val="accent6"/>
          </a:fillRef>
          <a:effectRef idx="2">
            <a:schemeClr val="accent6"/>
          </a:effectRef>
          <a:fontRef idx="minor">
            <a:schemeClr val="tx1"/>
          </a:fontRef>
        </p:style>
      </p:cxnSp>
      <p:pic>
        <p:nvPicPr>
          <p:cNvPr id="5" name="Picture 4">
            <a:extLst>
              <a:ext uri="{FF2B5EF4-FFF2-40B4-BE49-F238E27FC236}">
                <a16:creationId xmlns:a16="http://schemas.microsoft.com/office/drawing/2014/main" id="{C33F177E-FD1D-3429-0967-6E068024731E}"/>
              </a:ext>
            </a:extLst>
          </p:cNvPr>
          <p:cNvPicPr>
            <a:picLocks noChangeAspect="1"/>
          </p:cNvPicPr>
          <p:nvPr userDrawn="1"/>
        </p:nvPicPr>
        <p:blipFill>
          <a:blip r:embed="rId4"/>
          <a:srcRect/>
          <a:stretch/>
        </p:blipFill>
        <p:spPr>
          <a:xfrm>
            <a:off x="0" y="-16800"/>
            <a:ext cx="12207240" cy="1368171"/>
          </a:xfrm>
          <a:prstGeom prst="rect">
            <a:avLst/>
          </a:prstGeom>
        </p:spPr>
      </p:pic>
      <p:grpSp>
        <p:nvGrpSpPr>
          <p:cNvPr id="3" name="Group 2">
            <a:extLst>
              <a:ext uri="{FF2B5EF4-FFF2-40B4-BE49-F238E27FC236}">
                <a16:creationId xmlns:a16="http://schemas.microsoft.com/office/drawing/2014/main" id="{D3790B48-04B0-C7FD-F0C1-BEFEA9C62337}"/>
              </a:ext>
            </a:extLst>
          </p:cNvPr>
          <p:cNvGrpSpPr/>
          <p:nvPr userDrawn="1"/>
        </p:nvGrpSpPr>
        <p:grpSpPr>
          <a:xfrm>
            <a:off x="260862" y="6503087"/>
            <a:ext cx="1044262" cy="282877"/>
            <a:chOff x="260862" y="6503087"/>
            <a:chExt cx="1044262" cy="282877"/>
          </a:xfrm>
        </p:grpSpPr>
        <p:sp>
          <p:nvSpPr>
            <p:cNvPr id="6" name="Rectangle 5">
              <a:extLst>
                <a:ext uri="{FF2B5EF4-FFF2-40B4-BE49-F238E27FC236}">
                  <a16:creationId xmlns:a16="http://schemas.microsoft.com/office/drawing/2014/main" id="{365A881C-A917-6498-85C6-F1C8BEBFFF0A}"/>
                </a:ext>
              </a:extLst>
            </p:cNvPr>
            <p:cNvSpPr/>
            <p:nvPr/>
          </p:nvSpPr>
          <p:spPr>
            <a:xfrm>
              <a:off x="468035" y="6508965"/>
              <a:ext cx="837089" cy="276999"/>
            </a:xfrm>
            <a:prstGeom prst="rect">
              <a:avLst/>
            </a:prstGeom>
          </p:spPr>
          <p:txBody>
            <a:bodyPr wrap="none">
              <a:spAutoFit/>
            </a:bodyPr>
            <a:lstStyle/>
            <a:p>
              <a:r>
                <a:rPr lang="en-US" sz="1200" b="1">
                  <a:latin typeface="Arial"/>
                  <a:cs typeface="Arial"/>
                </a:rPr>
                <a:t>@IITSEC</a:t>
              </a:r>
            </a:p>
          </p:txBody>
        </p:sp>
        <p:pic>
          <p:nvPicPr>
            <p:cNvPr id="7" name="Picture 6">
              <a:extLst>
                <a:ext uri="{FF2B5EF4-FFF2-40B4-BE49-F238E27FC236}">
                  <a16:creationId xmlns:a16="http://schemas.microsoft.com/office/drawing/2014/main" id="{176AF24A-A2C7-4537-ED5B-1FB8F20C863E}"/>
                </a:ext>
              </a:extLst>
            </p:cNvPr>
            <p:cNvPicPr>
              <a:picLocks noChangeAspect="1"/>
            </p:cNvPicPr>
            <p:nvPr/>
          </p:nvPicPr>
          <p:blipFill>
            <a:blip r:embed="rId5" cstate="print">
              <a:extLst>
                <a:ext uri="{28A0092B-C50C-407E-A947-70E740481C1C}">
                  <a14:useLocalDpi xmlns:a14="http://schemas.microsoft.com/office/drawing/2010/main" val="0"/>
                </a:ext>
              </a:extLst>
            </a:blip>
            <a:srcRect/>
            <a:stretch/>
          </p:blipFill>
          <p:spPr>
            <a:xfrm>
              <a:off x="260862" y="6503087"/>
              <a:ext cx="257814" cy="257814"/>
            </a:xfrm>
            <a:prstGeom prst="rect">
              <a:avLst/>
            </a:prstGeom>
          </p:spPr>
        </p:pic>
      </p:grpSp>
      <p:pic>
        <p:nvPicPr>
          <p:cNvPr id="8" name="Picture 7">
            <a:extLst>
              <a:ext uri="{FF2B5EF4-FFF2-40B4-BE49-F238E27FC236}">
                <a16:creationId xmlns:a16="http://schemas.microsoft.com/office/drawing/2014/main" id="{22007856-D53C-82C6-78C1-CE86F095E76D}"/>
              </a:ext>
            </a:extLst>
          </p:cNvPr>
          <p:cNvPicPr>
            <a:picLocks noChangeAspect="1"/>
          </p:cNvPicPr>
          <p:nvPr userDrawn="1"/>
        </p:nvPicPr>
        <p:blipFill>
          <a:blip r:embed="rId6" cstate="print">
            <a:extLst>
              <a:ext uri="{28A0092B-C50C-407E-A947-70E740481C1C}">
                <a14:useLocalDpi xmlns:a14="http://schemas.microsoft.com/office/drawing/2010/main" val="0"/>
              </a:ext>
            </a:extLst>
          </a:blip>
          <a:srcRect l="90" r="90"/>
          <a:stretch/>
        </p:blipFill>
        <p:spPr>
          <a:xfrm>
            <a:off x="11720949" y="6333477"/>
            <a:ext cx="473689" cy="475488"/>
          </a:xfrm>
          <a:prstGeom prst="rect">
            <a:avLst/>
          </a:prstGeom>
        </p:spPr>
      </p:pic>
    </p:spTree>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Bulleted Text">
    <p:spTree>
      <p:nvGrpSpPr>
        <p:cNvPr id="1" name=""/>
        <p:cNvGrpSpPr/>
        <p:nvPr/>
      </p:nvGrpSpPr>
      <p:grpSpPr>
        <a:xfrm>
          <a:off x="0" y="0"/>
          <a:ext cx="0" cy="0"/>
          <a:chOff x="0" y="0"/>
          <a:chExt cx="0" cy="0"/>
        </a:xfrm>
      </p:grpSpPr>
      <p:sp>
        <p:nvSpPr>
          <p:cNvPr id="3" name="Slide Number Placeholder 2"/>
          <p:cNvSpPr>
            <a:spLocks noGrp="1"/>
          </p:cNvSpPr>
          <p:nvPr>
            <p:ph type="sldNum" sz="quarter" idx="10"/>
          </p:nvPr>
        </p:nvSpPr>
        <p:spPr>
          <a:xfrm>
            <a:off x="5436624" y="6485047"/>
            <a:ext cx="821634" cy="340935"/>
          </a:xfrm>
        </p:spPr>
        <p:txBody>
          <a:bodyPr anchor="ctr"/>
          <a:lstStyle>
            <a:lvl1pPr algn="ctr">
              <a:defRPr sz="1200"/>
            </a:lvl1pPr>
          </a:lstStyle>
          <a:p>
            <a:pPr>
              <a:defRPr/>
            </a:pPr>
            <a:fld id="{D68E8870-17DE-45C4-A8DD-7644B2422933}" type="slidenum">
              <a:rPr lang="en-US" smtClean="0"/>
              <a:pPr>
                <a:defRPr/>
              </a:pPr>
              <a:t>‹#›</a:t>
            </a:fld>
            <a:endParaRPr lang="en-US" dirty="0"/>
          </a:p>
        </p:txBody>
      </p:sp>
      <p:sp>
        <p:nvSpPr>
          <p:cNvPr id="4" name="Title 3"/>
          <p:cNvSpPr>
            <a:spLocks noGrp="1"/>
          </p:cNvSpPr>
          <p:nvPr>
            <p:ph type="title"/>
          </p:nvPr>
        </p:nvSpPr>
        <p:spPr/>
        <p:txBody>
          <a:bodyPr/>
          <a:lstStyle/>
          <a:p>
            <a:r>
              <a:rPr lang="en-US"/>
              <a:t>Click to edit Master title style</a:t>
            </a:r>
          </a:p>
        </p:txBody>
      </p:sp>
      <p:sp>
        <p:nvSpPr>
          <p:cNvPr id="7" name="Content Placeholder 6"/>
          <p:cNvSpPr>
            <a:spLocks noGrp="1"/>
          </p:cNvSpPr>
          <p:nvPr>
            <p:ph sz="quarter" idx="11"/>
          </p:nvPr>
        </p:nvSpPr>
        <p:spPr>
          <a:xfrm>
            <a:off x="480132" y="1046715"/>
            <a:ext cx="11250613" cy="5075237"/>
          </a:xfrm>
        </p:spPr>
        <p:txBody>
          <a:bodyPr/>
          <a:lstStyle>
            <a:lvl3pPr marL="1523962" indent="-304792">
              <a:buClr>
                <a:schemeClr val="tx1"/>
              </a:buClr>
              <a:buFont typeface="Wingdings" charset="2"/>
              <a:buChar char="v"/>
              <a:defRPr sz="2000">
                <a:latin typeface="Arial Narrow" charset="0"/>
                <a:ea typeface="Arial Narrow" charset="0"/>
                <a:cs typeface="Arial Narrow" charset="0"/>
              </a:defRPr>
            </a:lvl3pPr>
          </a:lstStyle>
          <a:p>
            <a:pPr lvl="0"/>
            <a:r>
              <a:rPr lang="en-US" dirty="0"/>
              <a:t>Click to edit Master text styles</a:t>
            </a:r>
          </a:p>
          <a:p>
            <a:pPr lvl="1"/>
            <a:r>
              <a:rPr lang="en-US" dirty="0"/>
              <a:t>Second level</a:t>
            </a:r>
          </a:p>
          <a:p>
            <a:pPr lvl="2"/>
            <a:r>
              <a:rPr lang="en-US" dirty="0"/>
              <a:t>Third level</a:t>
            </a:r>
          </a:p>
        </p:txBody>
      </p:sp>
    </p:spTree>
    <p:extLst>
      <p:ext uri="{BB962C8B-B14F-4D97-AF65-F5344CB8AC3E}">
        <p14:creationId xmlns:p14="http://schemas.microsoft.com/office/powerpoint/2010/main" val="19810832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3" name="Slide Number Placeholder 2"/>
          <p:cNvSpPr>
            <a:spLocks noGrp="1"/>
          </p:cNvSpPr>
          <p:nvPr>
            <p:ph type="sldNum" sz="quarter" idx="10"/>
          </p:nvPr>
        </p:nvSpPr>
        <p:spPr/>
        <p:txBody>
          <a:bodyPr/>
          <a:lstStyle/>
          <a:p>
            <a:pPr>
              <a:defRPr/>
            </a:pPr>
            <a:fld id="{D68E8870-17DE-45C4-A8DD-7644B2422933}" type="slidenum">
              <a:rPr lang="en-US" smtClean="0"/>
              <a:pPr>
                <a:defRPr/>
              </a:pPr>
              <a:t>‹#›</a:t>
            </a:fld>
            <a:endParaRPr lang="en-US"/>
          </a:p>
        </p:txBody>
      </p:sp>
      <p:sp>
        <p:nvSpPr>
          <p:cNvPr id="4" name="Title 3"/>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6936702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Bulleted Text and Pictur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Slide Number Placeholder 2"/>
          <p:cNvSpPr>
            <a:spLocks noGrp="1"/>
          </p:cNvSpPr>
          <p:nvPr>
            <p:ph type="sldNum" sz="quarter" idx="10"/>
          </p:nvPr>
        </p:nvSpPr>
        <p:spPr/>
        <p:txBody>
          <a:bodyPr/>
          <a:lstStyle/>
          <a:p>
            <a:pPr>
              <a:defRPr/>
            </a:pPr>
            <a:fld id="{D68E8870-17DE-45C4-A8DD-7644B2422933}" type="slidenum">
              <a:rPr lang="en-US" smtClean="0"/>
              <a:pPr>
                <a:defRPr/>
              </a:pPr>
              <a:t>‹#›</a:t>
            </a:fld>
            <a:endParaRPr lang="en-US"/>
          </a:p>
        </p:txBody>
      </p:sp>
      <p:sp>
        <p:nvSpPr>
          <p:cNvPr id="6" name="Picture Placeholder 5"/>
          <p:cNvSpPr>
            <a:spLocks noGrp="1"/>
          </p:cNvSpPr>
          <p:nvPr>
            <p:ph type="pic" sz="quarter" idx="11"/>
          </p:nvPr>
        </p:nvSpPr>
        <p:spPr>
          <a:xfrm>
            <a:off x="6105439" y="989946"/>
            <a:ext cx="5609483" cy="4896678"/>
          </a:xfrm>
        </p:spPr>
        <p:txBody>
          <a:bodyPr/>
          <a:lstStyle/>
          <a:p>
            <a:r>
              <a:rPr lang="en-US"/>
              <a:t>Click icon to add picture</a:t>
            </a:r>
          </a:p>
        </p:txBody>
      </p:sp>
      <p:sp>
        <p:nvSpPr>
          <p:cNvPr id="8" name="Text Placeholder 7"/>
          <p:cNvSpPr>
            <a:spLocks noGrp="1"/>
          </p:cNvSpPr>
          <p:nvPr>
            <p:ph type="body" sz="quarter" idx="12"/>
          </p:nvPr>
        </p:nvSpPr>
        <p:spPr>
          <a:xfrm>
            <a:off x="410817" y="990774"/>
            <a:ext cx="5446091" cy="4895850"/>
          </a:xfrm>
        </p:spPr>
        <p:txBody>
          <a:bodyPr/>
          <a:lstStyle>
            <a:lvl3pPr marL="1523962" indent="-304792">
              <a:defRPr lang="en-US" sz="2000" dirty="0" smtClean="0">
                <a:solidFill>
                  <a:schemeClr val="tx1"/>
                </a:solidFill>
                <a:latin typeface="Arial Narrow" charset="0"/>
                <a:ea typeface="Arial Narrow" charset="0"/>
                <a:cs typeface="Arial Narrow" charset="0"/>
              </a:defRPr>
            </a:lvl3pPr>
          </a:lstStyle>
          <a:p>
            <a:pPr lvl="0"/>
            <a:r>
              <a:rPr lang="en-US"/>
              <a:t>Click to edit Master text styles</a:t>
            </a:r>
          </a:p>
          <a:p>
            <a:pPr lvl="1"/>
            <a:r>
              <a:rPr lang="en-US"/>
              <a:t>Second level</a:t>
            </a:r>
          </a:p>
          <a:p>
            <a:pPr lvl="2"/>
            <a:r>
              <a:rPr lang="en-US"/>
              <a:t>Third level</a:t>
            </a:r>
          </a:p>
        </p:txBody>
      </p:sp>
    </p:spTree>
    <p:extLst>
      <p:ext uri="{BB962C8B-B14F-4D97-AF65-F5344CB8AC3E}">
        <p14:creationId xmlns:p14="http://schemas.microsoft.com/office/powerpoint/2010/main" val="19332139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and body">
  <p:cSld name="Title and body">
    <p:spTree>
      <p:nvGrpSpPr>
        <p:cNvPr id="1" name="Shape 56"/>
        <p:cNvGrpSpPr/>
        <p:nvPr/>
      </p:nvGrpSpPr>
      <p:grpSpPr>
        <a:xfrm>
          <a:off x="0" y="0"/>
          <a:ext cx="0" cy="0"/>
          <a:chOff x="0" y="0"/>
          <a:chExt cx="0" cy="0"/>
        </a:xfrm>
      </p:grpSpPr>
      <p:sp>
        <p:nvSpPr>
          <p:cNvPr id="57" name="Google Shape;57;p14"/>
          <p:cNvSpPr txBox="1">
            <a:spLocks noGrp="1"/>
          </p:cNvSpPr>
          <p:nvPr>
            <p:ph type="title"/>
          </p:nvPr>
        </p:nvSpPr>
        <p:spPr>
          <a:xfrm>
            <a:off x="390000" y="146933"/>
            <a:ext cx="11311200" cy="749200"/>
          </a:xfrm>
          <a:prstGeom prst="rect">
            <a:avLst/>
          </a:prstGeom>
          <a:noFill/>
          <a:ln>
            <a:noFill/>
          </a:ln>
          <a:effectLst>
            <a:outerShdw blurRad="28575" dist="9525" dir="5400000" algn="bl" rotWithShape="0">
              <a:srgbClr val="274E13">
                <a:alpha val="32000"/>
              </a:srgbClr>
            </a:outerShdw>
          </a:effectLst>
        </p:spPr>
        <p:txBody>
          <a:bodyPr spcFirstLastPara="1" wrap="square" lIns="91425" tIns="91425" rIns="91425" bIns="91425" anchor="t" anchorCtr="0">
            <a:noAutofit/>
          </a:bodyPr>
          <a:lstStyle>
            <a:lvl1pPr marR="0" lvl="0" algn="l">
              <a:lnSpc>
                <a:spcPct val="100000"/>
              </a:lnSpc>
              <a:spcBef>
                <a:spcPts val="0"/>
              </a:spcBef>
              <a:spcAft>
                <a:spcPts val="0"/>
              </a:spcAft>
              <a:buClr>
                <a:srgbClr val="288300"/>
              </a:buClr>
              <a:buSzPts val="2300"/>
              <a:buFont typeface="Montserrat"/>
              <a:buNone/>
              <a:defRPr b="1" i="0" u="none" strike="noStrike" cap="none">
                <a:solidFill>
                  <a:srgbClr val="288300"/>
                </a:solidFill>
                <a:latin typeface="Montserrat"/>
                <a:ea typeface="Montserrat"/>
                <a:cs typeface="Montserrat"/>
                <a:sym typeface="Montserrat"/>
              </a:defRPr>
            </a:lvl1pPr>
            <a:lvl2pPr marR="0" lvl="1" algn="l">
              <a:lnSpc>
                <a:spcPct val="100000"/>
              </a:lnSpc>
              <a:spcBef>
                <a:spcPts val="0"/>
              </a:spcBef>
              <a:spcAft>
                <a:spcPts val="0"/>
              </a:spcAft>
              <a:buClr>
                <a:srgbClr val="288300"/>
              </a:buClr>
              <a:buSzPts val="2600"/>
              <a:buFont typeface="Arial"/>
              <a:buNone/>
              <a:defRPr sz="3467" b="0" i="0" u="none" strike="noStrike" cap="none">
                <a:solidFill>
                  <a:srgbClr val="288300"/>
                </a:solidFill>
                <a:latin typeface="Arial"/>
                <a:ea typeface="Arial"/>
                <a:cs typeface="Arial"/>
                <a:sym typeface="Arial"/>
              </a:defRPr>
            </a:lvl2pPr>
            <a:lvl3pPr marR="0" lvl="2" algn="l">
              <a:lnSpc>
                <a:spcPct val="100000"/>
              </a:lnSpc>
              <a:spcBef>
                <a:spcPts val="0"/>
              </a:spcBef>
              <a:spcAft>
                <a:spcPts val="0"/>
              </a:spcAft>
              <a:buClr>
                <a:srgbClr val="288300"/>
              </a:buClr>
              <a:buSzPts val="2600"/>
              <a:buFont typeface="Arial"/>
              <a:buNone/>
              <a:defRPr sz="3467" b="0" i="0" u="none" strike="noStrike" cap="none">
                <a:solidFill>
                  <a:srgbClr val="288300"/>
                </a:solidFill>
                <a:latin typeface="Arial"/>
                <a:ea typeface="Arial"/>
                <a:cs typeface="Arial"/>
                <a:sym typeface="Arial"/>
              </a:defRPr>
            </a:lvl3pPr>
            <a:lvl4pPr marR="0" lvl="3" algn="l">
              <a:lnSpc>
                <a:spcPct val="100000"/>
              </a:lnSpc>
              <a:spcBef>
                <a:spcPts val="0"/>
              </a:spcBef>
              <a:spcAft>
                <a:spcPts val="0"/>
              </a:spcAft>
              <a:buClr>
                <a:srgbClr val="288300"/>
              </a:buClr>
              <a:buSzPts val="2600"/>
              <a:buFont typeface="Arial"/>
              <a:buNone/>
              <a:defRPr sz="3467" b="0" i="0" u="none" strike="noStrike" cap="none">
                <a:solidFill>
                  <a:srgbClr val="288300"/>
                </a:solidFill>
                <a:latin typeface="Arial"/>
                <a:ea typeface="Arial"/>
                <a:cs typeface="Arial"/>
                <a:sym typeface="Arial"/>
              </a:defRPr>
            </a:lvl4pPr>
            <a:lvl5pPr marR="0" lvl="4" algn="l">
              <a:lnSpc>
                <a:spcPct val="100000"/>
              </a:lnSpc>
              <a:spcBef>
                <a:spcPts val="0"/>
              </a:spcBef>
              <a:spcAft>
                <a:spcPts val="0"/>
              </a:spcAft>
              <a:buClr>
                <a:srgbClr val="288300"/>
              </a:buClr>
              <a:buSzPts val="2600"/>
              <a:buFont typeface="Arial"/>
              <a:buNone/>
              <a:defRPr sz="3467" b="0" i="0" u="none" strike="noStrike" cap="none">
                <a:solidFill>
                  <a:srgbClr val="288300"/>
                </a:solidFill>
                <a:latin typeface="Arial"/>
                <a:ea typeface="Arial"/>
                <a:cs typeface="Arial"/>
                <a:sym typeface="Arial"/>
              </a:defRPr>
            </a:lvl5pPr>
            <a:lvl6pPr marR="0" lvl="5" algn="l">
              <a:lnSpc>
                <a:spcPct val="100000"/>
              </a:lnSpc>
              <a:spcBef>
                <a:spcPts val="0"/>
              </a:spcBef>
              <a:spcAft>
                <a:spcPts val="0"/>
              </a:spcAft>
              <a:buClr>
                <a:srgbClr val="288300"/>
              </a:buClr>
              <a:buSzPts val="2600"/>
              <a:buFont typeface="Arial"/>
              <a:buNone/>
              <a:defRPr sz="3467" b="0" i="0" u="none" strike="noStrike" cap="none">
                <a:solidFill>
                  <a:srgbClr val="288300"/>
                </a:solidFill>
                <a:latin typeface="Arial"/>
                <a:ea typeface="Arial"/>
                <a:cs typeface="Arial"/>
                <a:sym typeface="Arial"/>
              </a:defRPr>
            </a:lvl6pPr>
            <a:lvl7pPr marR="0" lvl="6" algn="l">
              <a:lnSpc>
                <a:spcPct val="100000"/>
              </a:lnSpc>
              <a:spcBef>
                <a:spcPts val="0"/>
              </a:spcBef>
              <a:spcAft>
                <a:spcPts val="0"/>
              </a:spcAft>
              <a:buClr>
                <a:srgbClr val="288300"/>
              </a:buClr>
              <a:buSzPts val="2600"/>
              <a:buFont typeface="Arial"/>
              <a:buNone/>
              <a:defRPr sz="3467" b="0" i="0" u="none" strike="noStrike" cap="none">
                <a:solidFill>
                  <a:srgbClr val="288300"/>
                </a:solidFill>
                <a:latin typeface="Arial"/>
                <a:ea typeface="Arial"/>
                <a:cs typeface="Arial"/>
                <a:sym typeface="Arial"/>
              </a:defRPr>
            </a:lvl7pPr>
            <a:lvl8pPr marR="0" lvl="7" algn="l">
              <a:lnSpc>
                <a:spcPct val="100000"/>
              </a:lnSpc>
              <a:spcBef>
                <a:spcPts val="0"/>
              </a:spcBef>
              <a:spcAft>
                <a:spcPts val="0"/>
              </a:spcAft>
              <a:buClr>
                <a:srgbClr val="288300"/>
              </a:buClr>
              <a:buSzPts val="2600"/>
              <a:buFont typeface="Arial"/>
              <a:buNone/>
              <a:defRPr sz="3467" b="0" i="0" u="none" strike="noStrike" cap="none">
                <a:solidFill>
                  <a:srgbClr val="288300"/>
                </a:solidFill>
                <a:latin typeface="Arial"/>
                <a:ea typeface="Arial"/>
                <a:cs typeface="Arial"/>
                <a:sym typeface="Arial"/>
              </a:defRPr>
            </a:lvl8pPr>
            <a:lvl9pPr marR="0" lvl="8" algn="l">
              <a:lnSpc>
                <a:spcPct val="100000"/>
              </a:lnSpc>
              <a:spcBef>
                <a:spcPts val="0"/>
              </a:spcBef>
              <a:spcAft>
                <a:spcPts val="0"/>
              </a:spcAft>
              <a:buClr>
                <a:srgbClr val="288300"/>
              </a:buClr>
              <a:buSzPts val="2600"/>
              <a:buFont typeface="Arial"/>
              <a:buNone/>
              <a:defRPr sz="3467" b="0" i="0" u="none" strike="noStrike" cap="none">
                <a:solidFill>
                  <a:srgbClr val="288300"/>
                </a:solidFill>
                <a:latin typeface="Arial"/>
                <a:ea typeface="Arial"/>
                <a:cs typeface="Arial"/>
                <a:sym typeface="Arial"/>
              </a:defRPr>
            </a:lvl9pPr>
          </a:lstStyle>
          <a:p>
            <a:endParaRPr/>
          </a:p>
        </p:txBody>
      </p:sp>
      <p:sp>
        <p:nvSpPr>
          <p:cNvPr id="58" name="Google Shape;58;p14"/>
          <p:cNvSpPr txBox="1">
            <a:spLocks noGrp="1"/>
          </p:cNvSpPr>
          <p:nvPr>
            <p:ph type="body" idx="1"/>
          </p:nvPr>
        </p:nvSpPr>
        <p:spPr>
          <a:xfrm>
            <a:off x="417600" y="896167"/>
            <a:ext cx="11283600" cy="5449600"/>
          </a:xfrm>
          <a:prstGeom prst="rect">
            <a:avLst/>
          </a:prstGeom>
          <a:noFill/>
          <a:ln>
            <a:noFill/>
          </a:ln>
        </p:spPr>
        <p:txBody>
          <a:bodyPr spcFirstLastPara="1" wrap="square" lIns="91425" tIns="91425" rIns="91425" bIns="91425" anchor="t" anchorCtr="0">
            <a:normAutofit/>
          </a:bodyPr>
          <a:lstStyle>
            <a:lvl1pPr marL="609585" marR="0" lvl="0" indent="-440256" algn="l">
              <a:lnSpc>
                <a:spcPct val="115000"/>
              </a:lnSpc>
              <a:spcBef>
                <a:spcPts val="0"/>
              </a:spcBef>
              <a:spcAft>
                <a:spcPts val="0"/>
              </a:spcAft>
              <a:buClr>
                <a:srgbClr val="274E13"/>
              </a:buClr>
              <a:buSzPts val="1600"/>
              <a:buFont typeface="Montserrat"/>
              <a:buChar char="➢"/>
              <a:defRPr sz="2133" i="0" u="none" strike="noStrike" cap="none">
                <a:solidFill>
                  <a:srgbClr val="274E13"/>
                </a:solidFill>
                <a:latin typeface="Montserrat"/>
                <a:ea typeface="Montserrat"/>
                <a:cs typeface="Montserrat"/>
                <a:sym typeface="Montserrat"/>
              </a:defRPr>
            </a:lvl1pPr>
            <a:lvl2pPr marL="1219170" marR="0" lvl="1" indent="-414856" algn="l">
              <a:lnSpc>
                <a:spcPct val="115000"/>
              </a:lnSpc>
              <a:spcBef>
                <a:spcPts val="0"/>
              </a:spcBef>
              <a:spcAft>
                <a:spcPts val="0"/>
              </a:spcAft>
              <a:buClr>
                <a:schemeClr val="dk2"/>
              </a:buClr>
              <a:buSzPts val="1300"/>
              <a:buFont typeface="Montserrat"/>
              <a:buChar char="○"/>
              <a:defRPr sz="1733" b="0" i="0" u="none" strike="noStrike" cap="none">
                <a:solidFill>
                  <a:schemeClr val="dk2"/>
                </a:solidFill>
                <a:latin typeface="Montserrat"/>
                <a:ea typeface="Montserrat"/>
                <a:cs typeface="Montserrat"/>
                <a:sym typeface="Montserrat"/>
              </a:defRPr>
            </a:lvl2pPr>
            <a:lvl3pPr marL="1828754" marR="0" lvl="2" indent="-414856" algn="l">
              <a:lnSpc>
                <a:spcPct val="115000"/>
              </a:lnSpc>
              <a:spcBef>
                <a:spcPts val="0"/>
              </a:spcBef>
              <a:spcAft>
                <a:spcPts val="0"/>
              </a:spcAft>
              <a:buClr>
                <a:schemeClr val="dk2"/>
              </a:buClr>
              <a:buSzPts val="1300"/>
              <a:buFont typeface="Montserrat"/>
              <a:buChar char="■"/>
              <a:defRPr sz="1733" b="0" i="0" u="none" strike="noStrike" cap="none">
                <a:solidFill>
                  <a:schemeClr val="dk2"/>
                </a:solidFill>
                <a:latin typeface="Montserrat"/>
                <a:ea typeface="Montserrat"/>
                <a:cs typeface="Montserrat"/>
                <a:sym typeface="Montserrat"/>
              </a:defRPr>
            </a:lvl3pPr>
            <a:lvl4pPr marL="2438339" marR="0" lvl="3" indent="-414856" algn="l">
              <a:lnSpc>
                <a:spcPct val="115000"/>
              </a:lnSpc>
              <a:spcBef>
                <a:spcPts val="0"/>
              </a:spcBef>
              <a:spcAft>
                <a:spcPts val="0"/>
              </a:spcAft>
              <a:buClr>
                <a:schemeClr val="dk2"/>
              </a:buClr>
              <a:buSzPts val="1300"/>
              <a:buFont typeface="Montserrat"/>
              <a:buChar char="●"/>
              <a:defRPr sz="1733" b="0" i="0" u="none" strike="noStrike" cap="none">
                <a:solidFill>
                  <a:schemeClr val="dk2"/>
                </a:solidFill>
                <a:latin typeface="Montserrat"/>
                <a:ea typeface="Montserrat"/>
                <a:cs typeface="Montserrat"/>
                <a:sym typeface="Montserrat"/>
              </a:defRPr>
            </a:lvl4pPr>
            <a:lvl5pPr marL="3047924" marR="0" lvl="4" indent="-414856" algn="l">
              <a:lnSpc>
                <a:spcPct val="115000"/>
              </a:lnSpc>
              <a:spcBef>
                <a:spcPts val="0"/>
              </a:spcBef>
              <a:spcAft>
                <a:spcPts val="0"/>
              </a:spcAft>
              <a:buClr>
                <a:schemeClr val="dk2"/>
              </a:buClr>
              <a:buSzPts val="1300"/>
              <a:buFont typeface="Montserrat"/>
              <a:buChar char="○"/>
              <a:defRPr sz="1733" b="0" i="0" u="none" strike="noStrike" cap="none">
                <a:solidFill>
                  <a:schemeClr val="dk2"/>
                </a:solidFill>
                <a:latin typeface="Montserrat"/>
                <a:ea typeface="Montserrat"/>
                <a:cs typeface="Montserrat"/>
                <a:sym typeface="Montserrat"/>
              </a:defRPr>
            </a:lvl5pPr>
            <a:lvl6pPr marL="3657509" marR="0" lvl="5" indent="-414856" algn="l">
              <a:lnSpc>
                <a:spcPct val="115000"/>
              </a:lnSpc>
              <a:spcBef>
                <a:spcPts val="0"/>
              </a:spcBef>
              <a:spcAft>
                <a:spcPts val="0"/>
              </a:spcAft>
              <a:buClr>
                <a:schemeClr val="dk2"/>
              </a:buClr>
              <a:buSzPts val="1300"/>
              <a:buFont typeface="Montserrat"/>
              <a:buChar char="■"/>
              <a:defRPr sz="1733" b="0" i="0" u="none" strike="noStrike" cap="none">
                <a:solidFill>
                  <a:schemeClr val="dk2"/>
                </a:solidFill>
                <a:latin typeface="Montserrat"/>
                <a:ea typeface="Montserrat"/>
                <a:cs typeface="Montserrat"/>
                <a:sym typeface="Montserrat"/>
              </a:defRPr>
            </a:lvl6pPr>
            <a:lvl7pPr marL="4267093" marR="0" lvl="6" indent="-414856" algn="l">
              <a:lnSpc>
                <a:spcPct val="115000"/>
              </a:lnSpc>
              <a:spcBef>
                <a:spcPts val="0"/>
              </a:spcBef>
              <a:spcAft>
                <a:spcPts val="0"/>
              </a:spcAft>
              <a:buClr>
                <a:schemeClr val="dk2"/>
              </a:buClr>
              <a:buSzPts val="1300"/>
              <a:buFont typeface="Montserrat"/>
              <a:buChar char="●"/>
              <a:defRPr sz="1733" b="0" i="0" u="none" strike="noStrike" cap="none">
                <a:solidFill>
                  <a:schemeClr val="dk2"/>
                </a:solidFill>
                <a:latin typeface="Montserrat"/>
                <a:ea typeface="Montserrat"/>
                <a:cs typeface="Montserrat"/>
                <a:sym typeface="Montserrat"/>
              </a:defRPr>
            </a:lvl7pPr>
            <a:lvl8pPr marL="4876678" marR="0" lvl="7" indent="-414856" algn="l">
              <a:lnSpc>
                <a:spcPct val="115000"/>
              </a:lnSpc>
              <a:spcBef>
                <a:spcPts val="0"/>
              </a:spcBef>
              <a:spcAft>
                <a:spcPts val="0"/>
              </a:spcAft>
              <a:buClr>
                <a:schemeClr val="dk2"/>
              </a:buClr>
              <a:buSzPts val="1300"/>
              <a:buFont typeface="Montserrat"/>
              <a:buChar char="○"/>
              <a:defRPr sz="1733" b="0" i="0" u="none" strike="noStrike" cap="none">
                <a:solidFill>
                  <a:schemeClr val="dk2"/>
                </a:solidFill>
                <a:latin typeface="Montserrat"/>
                <a:ea typeface="Montserrat"/>
                <a:cs typeface="Montserrat"/>
                <a:sym typeface="Montserrat"/>
              </a:defRPr>
            </a:lvl8pPr>
            <a:lvl9pPr marL="5486263" marR="0" lvl="8" indent="-414856" algn="l">
              <a:lnSpc>
                <a:spcPct val="115000"/>
              </a:lnSpc>
              <a:spcBef>
                <a:spcPts val="0"/>
              </a:spcBef>
              <a:spcAft>
                <a:spcPts val="0"/>
              </a:spcAft>
              <a:buClr>
                <a:schemeClr val="dk2"/>
              </a:buClr>
              <a:buSzPts val="1300"/>
              <a:buFont typeface="Montserrat"/>
              <a:buChar char="■"/>
              <a:defRPr sz="1733" b="0" i="0" u="none" strike="noStrike" cap="none">
                <a:solidFill>
                  <a:schemeClr val="dk2"/>
                </a:solidFill>
                <a:latin typeface="Montserrat"/>
                <a:ea typeface="Montserrat"/>
                <a:cs typeface="Montserrat"/>
                <a:sym typeface="Montserrat"/>
              </a:defRPr>
            </a:lvl9pPr>
          </a:lstStyle>
          <a:p>
            <a:endParaRPr/>
          </a:p>
        </p:txBody>
      </p:sp>
    </p:spTree>
    <p:extLst>
      <p:ext uri="{BB962C8B-B14F-4D97-AF65-F5344CB8AC3E}">
        <p14:creationId xmlns:p14="http://schemas.microsoft.com/office/powerpoint/2010/main" val="26176398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5232513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091387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Title only">
  <p:cSld name="1_Title only">
    <p:spTree>
      <p:nvGrpSpPr>
        <p:cNvPr id="1" name="Shape 31"/>
        <p:cNvGrpSpPr/>
        <p:nvPr/>
      </p:nvGrpSpPr>
      <p:grpSpPr>
        <a:xfrm>
          <a:off x="0" y="0"/>
          <a:ext cx="0" cy="0"/>
          <a:chOff x="0" y="0"/>
          <a:chExt cx="0" cy="0"/>
        </a:xfrm>
      </p:grpSpPr>
      <p:sp>
        <p:nvSpPr>
          <p:cNvPr id="32" name="Google Shape;32;p5"/>
          <p:cNvSpPr txBox="1">
            <a:spLocks noGrp="1"/>
          </p:cNvSpPr>
          <p:nvPr>
            <p:ph type="title"/>
          </p:nvPr>
        </p:nvSpPr>
        <p:spPr>
          <a:xfrm>
            <a:off x="971600" y="0"/>
            <a:ext cx="11220400" cy="980728"/>
          </a:xfrm>
          <a:prstGeom prst="rect">
            <a:avLst/>
          </a:prstGeom>
          <a:solidFill>
            <a:srgbClr val="005DA2"/>
          </a:solidFill>
          <a:ln>
            <a:noFill/>
          </a:ln>
        </p:spPr>
        <p:txBody>
          <a:bodyPr spcFirstLastPara="1" wrap="square" lIns="91425" tIns="45700" rIns="91425" bIns="45700" anchor="ctr" anchorCtr="0">
            <a:normAutofit/>
          </a:bodyPr>
          <a:lstStyle>
            <a:lvl1pPr lvl="0" algn="ctr">
              <a:spcBef>
                <a:spcPts val="0"/>
              </a:spcBef>
              <a:spcAft>
                <a:spcPts val="0"/>
              </a:spcAft>
              <a:buClr>
                <a:schemeClr val="l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Tree>
    <p:extLst>
      <p:ext uri="{BB962C8B-B14F-4D97-AF65-F5344CB8AC3E}">
        <p14:creationId xmlns:p14="http://schemas.microsoft.com/office/powerpoint/2010/main" val="16770735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Simple List">
  <p:cSld name="Simple List">
    <p:spTree>
      <p:nvGrpSpPr>
        <p:cNvPr id="1" name="Shape 24"/>
        <p:cNvGrpSpPr/>
        <p:nvPr/>
      </p:nvGrpSpPr>
      <p:grpSpPr>
        <a:xfrm>
          <a:off x="0" y="0"/>
          <a:ext cx="0" cy="0"/>
          <a:chOff x="0" y="0"/>
          <a:chExt cx="0" cy="0"/>
        </a:xfrm>
      </p:grpSpPr>
      <p:sp>
        <p:nvSpPr>
          <p:cNvPr id="25" name="Google Shape;25;p3"/>
          <p:cNvSpPr txBox="1">
            <a:spLocks noGrp="1"/>
          </p:cNvSpPr>
          <p:nvPr>
            <p:ph type="title"/>
          </p:nvPr>
        </p:nvSpPr>
        <p:spPr>
          <a:xfrm>
            <a:off x="971600" y="0"/>
            <a:ext cx="11220400" cy="980728"/>
          </a:xfrm>
          <a:prstGeom prst="rect">
            <a:avLst/>
          </a:prstGeom>
          <a:solidFill>
            <a:srgbClr val="005DA2"/>
          </a:solidFill>
          <a:ln>
            <a:noFill/>
          </a:ln>
        </p:spPr>
        <p:txBody>
          <a:bodyPr spcFirstLastPara="1" wrap="square" lIns="91425" tIns="45700" rIns="91425" bIns="45700" anchor="ctr" anchorCtr="0">
            <a:normAutofit/>
          </a:bodyPr>
          <a:lstStyle>
            <a:lvl1pPr lvl="0" algn="ctr">
              <a:spcBef>
                <a:spcPts val="0"/>
              </a:spcBef>
              <a:spcAft>
                <a:spcPts val="0"/>
              </a:spcAft>
              <a:buClr>
                <a:schemeClr val="l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6" name="Google Shape;26;p3"/>
          <p:cNvSpPr txBox="1">
            <a:spLocks noGrp="1"/>
          </p:cNvSpPr>
          <p:nvPr>
            <p:ph type="body" idx="1"/>
          </p:nvPr>
        </p:nvSpPr>
        <p:spPr>
          <a:xfrm>
            <a:off x="593062" y="1219200"/>
            <a:ext cx="10928351" cy="4953000"/>
          </a:xfrm>
          <a:prstGeom prst="rect">
            <a:avLst/>
          </a:prstGeom>
          <a:noFill/>
          <a:ln>
            <a:noFill/>
          </a:ln>
        </p:spPr>
        <p:txBody>
          <a:bodyPr spcFirstLastPara="1" wrap="square" lIns="91425" tIns="45700" rIns="91425" bIns="45700" anchor="t" anchorCtr="0">
            <a:noAutofit/>
          </a:bodyPr>
          <a:lstStyle>
            <a:lvl1pPr marL="609585" marR="0" lvl="0" indent="-423323" algn="l" rtl="0">
              <a:spcBef>
                <a:spcPts val="560"/>
              </a:spcBef>
              <a:spcAft>
                <a:spcPts val="0"/>
              </a:spcAft>
              <a:buClr>
                <a:schemeClr val="dk1"/>
              </a:buClr>
              <a:buSzPts val="1400"/>
              <a:buChar char="•"/>
              <a:defRPr i="0" u="none" strike="noStrike" cap="none">
                <a:solidFill>
                  <a:schemeClr val="dk1"/>
                </a:solidFill>
              </a:defRPr>
            </a:lvl1pPr>
            <a:lvl2pPr marL="1219170" marR="0" lvl="1" indent="-414856" algn="l" rtl="0">
              <a:spcBef>
                <a:spcPts val="480"/>
              </a:spcBef>
              <a:spcAft>
                <a:spcPts val="0"/>
              </a:spcAft>
              <a:buClr>
                <a:schemeClr val="dk1"/>
              </a:buClr>
              <a:buSzPts val="1300"/>
              <a:buChar char="▪"/>
              <a:defRPr sz="1733" i="0" u="none" strike="noStrike" cap="none">
                <a:solidFill>
                  <a:schemeClr val="dk1"/>
                </a:solidFill>
              </a:defRPr>
            </a:lvl2pPr>
            <a:lvl3pPr marL="1828754" marR="0" lvl="2" indent="-406390" algn="l" rtl="0">
              <a:spcBef>
                <a:spcPts val="400"/>
              </a:spcBef>
              <a:spcAft>
                <a:spcPts val="0"/>
              </a:spcAft>
              <a:buClr>
                <a:schemeClr val="dk1"/>
              </a:buClr>
              <a:buSzPts val="1200"/>
              <a:buChar char="⮚"/>
              <a:defRPr sz="1600" u="none" strike="noStrike" cap="none">
                <a:solidFill>
                  <a:schemeClr val="dk1"/>
                </a:solidFill>
              </a:defRPr>
            </a:lvl3pPr>
            <a:lvl4pPr marL="2438339" marR="0" lvl="3" indent="-304792" algn="l" rtl="0">
              <a:spcBef>
                <a:spcPts val="360"/>
              </a:spcBef>
              <a:spcAft>
                <a:spcPts val="0"/>
              </a:spcAft>
              <a:buClr>
                <a:schemeClr val="dk1"/>
              </a:buClr>
              <a:buSzPts val="1350"/>
              <a:buFont typeface="Arial Narrow"/>
              <a:buNone/>
              <a:defRPr sz="1800" b="0" i="0" u="none" strike="noStrike" cap="none">
                <a:solidFill>
                  <a:schemeClr val="dk1"/>
                </a:solidFill>
                <a:latin typeface="Arial Narrow"/>
                <a:ea typeface="Arial Narrow"/>
                <a:cs typeface="Arial Narrow"/>
                <a:sym typeface="Arial Narrow"/>
              </a:defRPr>
            </a:lvl4pPr>
            <a:lvl5pPr marL="3047924" marR="0" lvl="4" indent="-304792" algn="l" rtl="0">
              <a:spcBef>
                <a:spcPts val="360"/>
              </a:spcBef>
              <a:spcAft>
                <a:spcPts val="0"/>
              </a:spcAft>
              <a:buClr>
                <a:schemeClr val="dk1"/>
              </a:buClr>
              <a:buSzPts val="1350"/>
              <a:buFont typeface="Arial Narrow"/>
              <a:buNone/>
              <a:defRPr sz="1800" b="0" i="0" u="none" strike="noStrike" cap="none">
                <a:solidFill>
                  <a:schemeClr val="dk1"/>
                </a:solidFill>
                <a:latin typeface="Arial Narrow"/>
                <a:ea typeface="Arial Narrow"/>
                <a:cs typeface="Arial Narrow"/>
                <a:sym typeface="Arial Narrow"/>
              </a:defRPr>
            </a:lvl5pPr>
            <a:lvl6pPr marL="3657509" marR="0" lvl="5" indent="-431789" algn="l" rtl="0">
              <a:spcBef>
                <a:spcPts val="400"/>
              </a:spcBef>
              <a:spcAft>
                <a:spcPts val="0"/>
              </a:spcAft>
              <a:buClr>
                <a:schemeClr val="dk1"/>
              </a:buClr>
              <a:buSzPts val="1500"/>
              <a:buFont typeface="Arial"/>
              <a:buChar char="•"/>
              <a:defRPr sz="2000" b="0" i="0" u="none" strike="noStrike" cap="none">
                <a:solidFill>
                  <a:schemeClr val="dk1"/>
                </a:solidFill>
                <a:latin typeface="Calibri"/>
                <a:ea typeface="Calibri"/>
                <a:cs typeface="Calibri"/>
                <a:sym typeface="Calibri"/>
              </a:defRPr>
            </a:lvl6pPr>
            <a:lvl7pPr marL="4267093" marR="0" lvl="6" indent="-431789" algn="l" rtl="0">
              <a:spcBef>
                <a:spcPts val="400"/>
              </a:spcBef>
              <a:spcAft>
                <a:spcPts val="0"/>
              </a:spcAft>
              <a:buClr>
                <a:schemeClr val="dk1"/>
              </a:buClr>
              <a:buSzPts val="1500"/>
              <a:buFont typeface="Arial"/>
              <a:buChar char="•"/>
              <a:defRPr sz="2000" b="0" i="0" u="none" strike="noStrike" cap="none">
                <a:solidFill>
                  <a:schemeClr val="dk1"/>
                </a:solidFill>
                <a:latin typeface="Calibri"/>
                <a:ea typeface="Calibri"/>
                <a:cs typeface="Calibri"/>
                <a:sym typeface="Calibri"/>
              </a:defRPr>
            </a:lvl7pPr>
            <a:lvl8pPr marL="4876678" marR="0" lvl="7" indent="-431789" algn="l" rtl="0">
              <a:spcBef>
                <a:spcPts val="400"/>
              </a:spcBef>
              <a:spcAft>
                <a:spcPts val="0"/>
              </a:spcAft>
              <a:buClr>
                <a:schemeClr val="dk1"/>
              </a:buClr>
              <a:buSzPts val="1500"/>
              <a:buFont typeface="Arial"/>
              <a:buChar char="•"/>
              <a:defRPr sz="2000" b="0" i="0" u="none" strike="noStrike" cap="none">
                <a:solidFill>
                  <a:schemeClr val="dk1"/>
                </a:solidFill>
                <a:latin typeface="Calibri"/>
                <a:ea typeface="Calibri"/>
                <a:cs typeface="Calibri"/>
                <a:sym typeface="Calibri"/>
              </a:defRPr>
            </a:lvl8pPr>
            <a:lvl9pPr marL="5486263" marR="0" lvl="8" indent="-431789" algn="l" rtl="0">
              <a:spcBef>
                <a:spcPts val="400"/>
              </a:spcBef>
              <a:spcAft>
                <a:spcPts val="0"/>
              </a:spcAft>
              <a:buClr>
                <a:schemeClr val="dk1"/>
              </a:buClr>
              <a:buSzPts val="1500"/>
              <a:buFont typeface="Arial"/>
              <a:buChar char="•"/>
              <a:defRPr sz="2000" b="0" i="0" u="none" strike="noStrike" cap="none">
                <a:solidFill>
                  <a:schemeClr val="dk1"/>
                </a:solidFill>
                <a:latin typeface="Calibri"/>
                <a:ea typeface="Calibri"/>
                <a:cs typeface="Calibri"/>
                <a:sym typeface="Calibri"/>
              </a:defRPr>
            </a:lvl9pPr>
          </a:lstStyle>
          <a:p>
            <a:endParaRPr/>
          </a:p>
        </p:txBody>
      </p:sp>
    </p:spTree>
    <p:extLst>
      <p:ext uri="{BB962C8B-B14F-4D97-AF65-F5344CB8AC3E}">
        <p14:creationId xmlns:p14="http://schemas.microsoft.com/office/powerpoint/2010/main" val="657265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Rubrikbild">
  <p:cSld name="Rubrikbild">
    <p:bg>
      <p:bgPr>
        <a:solidFill>
          <a:schemeClr val="lt1"/>
        </a:solidFill>
        <a:effectLst/>
      </p:bgPr>
    </p:bg>
    <p:spTree>
      <p:nvGrpSpPr>
        <p:cNvPr id="1" name="Shape 15"/>
        <p:cNvGrpSpPr/>
        <p:nvPr/>
      </p:nvGrpSpPr>
      <p:grpSpPr>
        <a:xfrm>
          <a:off x="0" y="0"/>
          <a:ext cx="0" cy="0"/>
          <a:chOff x="0" y="0"/>
          <a:chExt cx="0" cy="0"/>
        </a:xfrm>
      </p:grpSpPr>
      <p:sp>
        <p:nvSpPr>
          <p:cNvPr id="16" name="Google Shape;16;p3"/>
          <p:cNvSpPr txBox="1">
            <a:spLocks noGrp="1"/>
          </p:cNvSpPr>
          <p:nvPr>
            <p:ph type="body" idx="1"/>
          </p:nvPr>
        </p:nvSpPr>
        <p:spPr>
          <a:xfrm>
            <a:off x="719667" y="1498600"/>
            <a:ext cx="10752667" cy="4167717"/>
          </a:xfrm>
          <a:prstGeom prst="rect">
            <a:avLst/>
          </a:prstGeom>
          <a:noFill/>
          <a:ln>
            <a:noFill/>
          </a:ln>
        </p:spPr>
        <p:txBody>
          <a:bodyPr spcFirstLastPara="1" wrap="square" lIns="91425" tIns="45700" rIns="91425" bIns="45700" anchor="t" anchorCtr="0">
            <a:noAutofit/>
          </a:bodyPr>
          <a:lstStyle>
            <a:lvl1pPr marL="609585" marR="0" lvl="0" indent="-440256" algn="l" rtl="0">
              <a:lnSpc>
                <a:spcPct val="100000"/>
              </a:lnSpc>
              <a:spcBef>
                <a:spcPts val="0"/>
              </a:spcBef>
              <a:spcAft>
                <a:spcPts val="0"/>
              </a:spcAft>
              <a:buClr>
                <a:schemeClr val="dk1"/>
              </a:buClr>
              <a:buSzPts val="1600"/>
              <a:buFont typeface="Arial"/>
              <a:buChar char="•"/>
              <a:defRPr sz="2133" b="0" i="0" u="none" strike="noStrike" cap="none">
                <a:solidFill>
                  <a:schemeClr val="dk1"/>
                </a:solidFill>
                <a:latin typeface="Play"/>
                <a:ea typeface="Play"/>
                <a:cs typeface="Play"/>
                <a:sym typeface="Play"/>
              </a:defRPr>
            </a:lvl1pPr>
            <a:lvl2pPr marL="1219170" marR="0" lvl="1" indent="-423323" algn="l" rtl="0">
              <a:lnSpc>
                <a:spcPct val="100000"/>
              </a:lnSpc>
              <a:spcBef>
                <a:spcPts val="0"/>
              </a:spcBef>
              <a:spcAft>
                <a:spcPts val="0"/>
              </a:spcAft>
              <a:buClr>
                <a:schemeClr val="dk1"/>
              </a:buClr>
              <a:buSzPts val="1400"/>
              <a:buFont typeface="NTR"/>
              <a:buChar char="-"/>
              <a:defRPr sz="1867" b="0" i="0" u="none" strike="noStrike" cap="none">
                <a:solidFill>
                  <a:schemeClr val="dk1"/>
                </a:solidFill>
                <a:latin typeface="Play"/>
                <a:ea typeface="Play"/>
                <a:cs typeface="Play"/>
                <a:sym typeface="Play"/>
              </a:defRPr>
            </a:lvl2pPr>
            <a:lvl3pPr marL="1828754" marR="0" lvl="2" indent="-406390" algn="l" rtl="0">
              <a:lnSpc>
                <a:spcPct val="100000"/>
              </a:lnSpc>
              <a:spcBef>
                <a:spcPts val="0"/>
              </a:spcBef>
              <a:spcAft>
                <a:spcPts val="0"/>
              </a:spcAft>
              <a:buClr>
                <a:schemeClr val="dk1"/>
              </a:buClr>
              <a:buSzPts val="1200"/>
              <a:buFont typeface="NTR"/>
              <a:buChar char="-"/>
              <a:defRPr sz="1600" b="0" i="0" u="none" strike="noStrike" cap="none">
                <a:solidFill>
                  <a:schemeClr val="dk1"/>
                </a:solidFill>
                <a:latin typeface="Play"/>
                <a:ea typeface="Play"/>
                <a:cs typeface="Play"/>
                <a:sym typeface="Play"/>
              </a:defRPr>
            </a:lvl3pPr>
            <a:lvl4pPr marL="2438339" marR="0" lvl="3" indent="-406390" algn="l" rtl="0">
              <a:lnSpc>
                <a:spcPct val="100000"/>
              </a:lnSpc>
              <a:spcBef>
                <a:spcPts val="0"/>
              </a:spcBef>
              <a:spcAft>
                <a:spcPts val="0"/>
              </a:spcAft>
              <a:buClr>
                <a:schemeClr val="dk1"/>
              </a:buClr>
              <a:buSzPts val="1200"/>
              <a:buFont typeface="NTR"/>
              <a:buChar char="-"/>
              <a:defRPr sz="1600" b="0" i="0" u="none" strike="noStrike" cap="none">
                <a:solidFill>
                  <a:schemeClr val="dk1"/>
                </a:solidFill>
                <a:latin typeface="Play"/>
                <a:ea typeface="Play"/>
                <a:cs typeface="Play"/>
                <a:sym typeface="Play"/>
              </a:defRPr>
            </a:lvl4pPr>
            <a:lvl5pPr marL="3047924" marR="0" lvl="4" indent="-423323" algn="l" rtl="0">
              <a:lnSpc>
                <a:spcPct val="100000"/>
              </a:lnSpc>
              <a:spcBef>
                <a:spcPts val="0"/>
              </a:spcBef>
              <a:spcAft>
                <a:spcPts val="0"/>
              </a:spcAft>
              <a:buClr>
                <a:schemeClr val="dk1"/>
              </a:buClr>
              <a:buSzPts val="1400"/>
              <a:buFont typeface="Arial"/>
              <a:buChar char="•"/>
              <a:defRPr sz="1867" b="0" i="0" u="none" strike="noStrike" cap="none">
                <a:solidFill>
                  <a:schemeClr val="dk1"/>
                </a:solidFill>
                <a:latin typeface="Play"/>
                <a:ea typeface="Play"/>
                <a:cs typeface="Play"/>
                <a:sym typeface="Play"/>
              </a:defRPr>
            </a:lvl5pPr>
            <a:lvl6pPr marL="3657509" marR="0" lvl="5" indent="-304792" algn="l" rtl="0">
              <a:lnSpc>
                <a:spcPct val="100000"/>
              </a:lnSpc>
              <a:spcBef>
                <a:spcPts val="0"/>
              </a:spcBef>
              <a:spcAft>
                <a:spcPts val="0"/>
              </a:spcAft>
              <a:buClr>
                <a:schemeClr val="dk1"/>
              </a:buClr>
              <a:buSzPts val="1400"/>
              <a:buFont typeface="Arial"/>
              <a:buNone/>
              <a:defRPr sz="1867" b="0" i="0" u="none" strike="noStrike" cap="none">
                <a:solidFill>
                  <a:schemeClr val="dk1"/>
                </a:solidFill>
                <a:latin typeface="Arial"/>
                <a:ea typeface="Arial"/>
                <a:cs typeface="Arial"/>
                <a:sym typeface="Arial"/>
              </a:defRPr>
            </a:lvl6pPr>
            <a:lvl7pPr marL="4267093" marR="0" lvl="6" indent="-304792" algn="l" rtl="0">
              <a:lnSpc>
                <a:spcPct val="100000"/>
              </a:lnSpc>
              <a:spcBef>
                <a:spcPts val="0"/>
              </a:spcBef>
              <a:spcAft>
                <a:spcPts val="0"/>
              </a:spcAft>
              <a:buClr>
                <a:schemeClr val="dk1"/>
              </a:buClr>
              <a:buSzPts val="1400"/>
              <a:buFont typeface="Arial"/>
              <a:buNone/>
              <a:defRPr sz="1867" b="0" i="0" u="none" strike="noStrike" cap="none">
                <a:solidFill>
                  <a:schemeClr val="dk1"/>
                </a:solidFill>
                <a:latin typeface="Arial"/>
                <a:ea typeface="Arial"/>
                <a:cs typeface="Arial"/>
                <a:sym typeface="Arial"/>
              </a:defRPr>
            </a:lvl7pPr>
            <a:lvl8pPr marL="4876678" marR="0" lvl="7" indent="-304792" algn="l" rtl="0">
              <a:lnSpc>
                <a:spcPct val="100000"/>
              </a:lnSpc>
              <a:spcBef>
                <a:spcPts val="0"/>
              </a:spcBef>
              <a:spcAft>
                <a:spcPts val="0"/>
              </a:spcAft>
              <a:buClr>
                <a:schemeClr val="dk1"/>
              </a:buClr>
              <a:buSzPts val="1400"/>
              <a:buFont typeface="Arial"/>
              <a:buNone/>
              <a:defRPr sz="1867" b="0" i="0" u="none" strike="noStrike" cap="none">
                <a:solidFill>
                  <a:schemeClr val="dk1"/>
                </a:solidFill>
                <a:latin typeface="Arial"/>
                <a:ea typeface="Arial"/>
                <a:cs typeface="Arial"/>
                <a:sym typeface="Arial"/>
              </a:defRPr>
            </a:lvl8pPr>
            <a:lvl9pPr marL="5486263" marR="0" lvl="8" indent="-304792" algn="l" rtl="0">
              <a:lnSpc>
                <a:spcPct val="100000"/>
              </a:lnSpc>
              <a:spcBef>
                <a:spcPts val="0"/>
              </a:spcBef>
              <a:spcAft>
                <a:spcPts val="0"/>
              </a:spcAft>
              <a:buClr>
                <a:schemeClr val="dk1"/>
              </a:buClr>
              <a:buSzPts val="1400"/>
              <a:buFont typeface="Arial"/>
              <a:buNone/>
              <a:defRPr sz="1867" b="0" i="0" u="none" strike="noStrike" cap="none">
                <a:solidFill>
                  <a:schemeClr val="dk1"/>
                </a:solidFill>
                <a:latin typeface="Arial"/>
                <a:ea typeface="Arial"/>
                <a:cs typeface="Arial"/>
                <a:sym typeface="Arial"/>
              </a:defRPr>
            </a:lvl9pPr>
          </a:lstStyle>
          <a:p>
            <a:endParaRPr/>
          </a:p>
        </p:txBody>
      </p:sp>
      <p:sp>
        <p:nvSpPr>
          <p:cNvPr id="17" name="Google Shape;17;p3"/>
          <p:cNvSpPr txBox="1">
            <a:spLocks noGrp="1"/>
          </p:cNvSpPr>
          <p:nvPr>
            <p:ph type="title"/>
          </p:nvPr>
        </p:nvSpPr>
        <p:spPr>
          <a:xfrm>
            <a:off x="719665" y="250282"/>
            <a:ext cx="10752667" cy="941401"/>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000000"/>
              </a:buClr>
              <a:buSzPts val="1400"/>
              <a:buFont typeface="Arial"/>
              <a:buNone/>
              <a:defRPr sz="2400" b="0" i="0" u="none" strike="noStrike" cap="none">
                <a:solidFill>
                  <a:schemeClr val="accent1"/>
                </a:solidFill>
                <a:latin typeface="Play"/>
                <a:ea typeface="Play"/>
                <a:cs typeface="Play"/>
                <a:sym typeface="Play"/>
              </a:defRPr>
            </a:lvl1pPr>
            <a:lvl2pPr marR="0" lvl="1" algn="l" rtl="0">
              <a:lnSpc>
                <a:spcPct val="100000"/>
              </a:lnSpc>
              <a:spcBef>
                <a:spcPts val="0"/>
              </a:spcBef>
              <a:spcAft>
                <a:spcPts val="0"/>
              </a:spcAft>
              <a:buClr>
                <a:srgbClr val="000000"/>
              </a:buClr>
              <a:buSzPts val="1400"/>
              <a:buFont typeface="Arial"/>
              <a:buNone/>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67" b="0" i="0" u="none" strike="noStrike" cap="none">
                <a:solidFill>
                  <a:srgbClr val="000000"/>
                </a:solidFill>
                <a:latin typeface="Arial"/>
                <a:ea typeface="Arial"/>
                <a:cs typeface="Arial"/>
                <a:sym typeface="Arial"/>
              </a:defRPr>
            </a:lvl9pPr>
          </a:lstStyle>
          <a:p>
            <a:endParaRPr/>
          </a:p>
        </p:txBody>
      </p:sp>
    </p:spTree>
    <p:extLst>
      <p:ext uri="{BB962C8B-B14F-4D97-AF65-F5344CB8AC3E}">
        <p14:creationId xmlns:p14="http://schemas.microsoft.com/office/powerpoint/2010/main" val="26164102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image" Target="../media/image1.png"/><Relationship Id="rId2" Type="http://schemas.openxmlformats.org/officeDocument/2006/relationships/slideLayout" Target="../slideLayouts/slideLayout2.xml"/><Relationship Id="rId16" Type="http://schemas.openxmlformats.org/officeDocument/2006/relationships/image" Target="../media/image5.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theme" Target="../theme/theme1.xml"/><Relationship Id="rId5" Type="http://schemas.openxmlformats.org/officeDocument/2006/relationships/slideLayout" Target="../slideLayouts/slideLayout5.xml"/><Relationship Id="rId15" Type="http://schemas.openxmlformats.org/officeDocument/2006/relationships/image" Target="../media/image4.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3.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8314" name="Rectangle 10"/>
          <p:cNvSpPr>
            <a:spLocks noGrp="1" noChangeArrowheads="1"/>
          </p:cNvSpPr>
          <p:nvPr>
            <p:ph type="body" idx="1"/>
          </p:nvPr>
        </p:nvSpPr>
        <p:spPr bwMode="auto">
          <a:xfrm>
            <a:off x="601963" y="989946"/>
            <a:ext cx="11006952" cy="489667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dirty="0"/>
              <a:t>Click to edit Master text styles</a:t>
            </a:r>
          </a:p>
          <a:p>
            <a:pPr lvl="1"/>
            <a:r>
              <a:rPr lang="en-US" dirty="0"/>
              <a:t>Second level</a:t>
            </a:r>
          </a:p>
          <a:p>
            <a:pPr lvl="2"/>
            <a:r>
              <a:rPr lang="en-US" dirty="0"/>
              <a:t>Third Level</a:t>
            </a:r>
          </a:p>
        </p:txBody>
      </p:sp>
      <p:sp>
        <p:nvSpPr>
          <p:cNvPr id="98324" name="Rectangle 20"/>
          <p:cNvSpPr>
            <a:spLocks noGrp="1" noChangeArrowheads="1"/>
          </p:cNvSpPr>
          <p:nvPr>
            <p:ph type="title"/>
          </p:nvPr>
        </p:nvSpPr>
        <p:spPr bwMode="auto">
          <a:xfrm>
            <a:off x="2397039" y="0"/>
            <a:ext cx="7416800" cy="79513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p>
            <a:pPr lvl="0"/>
            <a:r>
              <a:rPr lang="en-US"/>
              <a:t>Click to edit Master Title</a:t>
            </a:r>
          </a:p>
        </p:txBody>
      </p:sp>
      <p:sp>
        <p:nvSpPr>
          <p:cNvPr id="10" name="Rectangle 3"/>
          <p:cNvSpPr>
            <a:spLocks noGrp="1" noChangeArrowheads="1"/>
          </p:cNvSpPr>
          <p:nvPr>
            <p:ph type="sldNum" sz="quarter" idx="4"/>
          </p:nvPr>
        </p:nvSpPr>
        <p:spPr>
          <a:xfrm>
            <a:off x="10893288" y="6477001"/>
            <a:ext cx="821634" cy="340935"/>
          </a:xfrm>
          <a:prstGeom prst="rect">
            <a:avLst/>
          </a:prstGeom>
        </p:spPr>
        <p:txBody>
          <a:bodyPr/>
          <a:lstStyle>
            <a:lvl1pPr algn="r">
              <a:defRPr sz="2133"/>
            </a:lvl1pPr>
          </a:lstStyle>
          <a:p>
            <a:pPr>
              <a:defRPr/>
            </a:pPr>
            <a:fld id="{D68E8870-17DE-45C4-A8DD-7644B2422933}" type="slidenum">
              <a:rPr lang="en-US" smtClean="0"/>
              <a:pPr>
                <a:defRPr/>
              </a:pPr>
              <a:t>‹#›</a:t>
            </a:fld>
            <a:endParaRPr lang="en-US"/>
          </a:p>
        </p:txBody>
      </p:sp>
      <p:grpSp>
        <p:nvGrpSpPr>
          <p:cNvPr id="5" name="Group 4"/>
          <p:cNvGrpSpPr/>
          <p:nvPr userDrawn="1"/>
        </p:nvGrpSpPr>
        <p:grpSpPr>
          <a:xfrm>
            <a:off x="1305124" y="6512595"/>
            <a:ext cx="1338900" cy="276999"/>
            <a:chOff x="2207996" y="6472185"/>
            <a:chExt cx="1338900" cy="276999"/>
          </a:xfrm>
        </p:grpSpPr>
        <p:pic>
          <p:nvPicPr>
            <p:cNvPr id="25" name="Picture 24" descr="YouTube_icon_block.png"/>
            <p:cNvPicPr>
              <a:picLocks noChangeAspect="1"/>
            </p:cNvPicPr>
            <p:nvPr/>
          </p:nvPicPr>
          <p:blipFill>
            <a:blip r:embed="rId12" cstate="print">
              <a:extLst>
                <a:ext uri="{28A0092B-C50C-407E-A947-70E740481C1C}">
                  <a14:useLocalDpi xmlns:a14="http://schemas.microsoft.com/office/drawing/2010/main" val="0"/>
                </a:ext>
              </a:extLst>
            </a:blip>
            <a:stretch>
              <a:fillRect/>
            </a:stretch>
          </p:blipFill>
          <p:spPr>
            <a:xfrm>
              <a:off x="2207996" y="6485179"/>
              <a:ext cx="334590" cy="250942"/>
            </a:xfrm>
            <a:prstGeom prst="rect">
              <a:avLst/>
            </a:prstGeom>
          </p:spPr>
        </p:pic>
        <p:sp>
          <p:nvSpPr>
            <p:cNvPr id="26" name="Rectangle 25"/>
            <p:cNvSpPr/>
            <p:nvPr/>
          </p:nvSpPr>
          <p:spPr>
            <a:xfrm>
              <a:off x="2513023" y="6472185"/>
              <a:ext cx="1033873" cy="276999"/>
            </a:xfrm>
            <a:prstGeom prst="rect">
              <a:avLst/>
            </a:prstGeom>
          </p:spPr>
          <p:txBody>
            <a:bodyPr wrap="none">
              <a:spAutoFit/>
            </a:bodyPr>
            <a:lstStyle/>
            <a:p>
              <a:r>
                <a:rPr lang="en-US" sz="1200" b="1" err="1">
                  <a:latin typeface="Arial"/>
                  <a:cs typeface="Arial"/>
                </a:rPr>
                <a:t>NTSAToday</a:t>
              </a:r>
              <a:endParaRPr lang="en-US" sz="1200" b="1">
                <a:latin typeface="Arial"/>
                <a:cs typeface="Arial"/>
              </a:endParaRPr>
            </a:p>
          </p:txBody>
        </p:sp>
      </p:grpSp>
      <p:pic>
        <p:nvPicPr>
          <p:cNvPr id="17" name="Picture 16" descr="Text, logo&#10;&#10;Description automatically generated">
            <a:extLst>
              <a:ext uri="{FF2B5EF4-FFF2-40B4-BE49-F238E27FC236}">
                <a16:creationId xmlns:a16="http://schemas.microsoft.com/office/drawing/2014/main" id="{54782887-490E-0144-831D-68E3D84E5E2D}"/>
              </a:ext>
            </a:extLst>
          </p:cNvPr>
          <p:cNvPicPr>
            <a:picLocks noChangeAspect="1"/>
          </p:cNvPicPr>
          <p:nvPr userDrawn="1"/>
        </p:nvPicPr>
        <p:blipFill>
          <a:blip r:embed="rId13" cstate="print">
            <a:extLst>
              <a:ext uri="{28A0092B-C50C-407E-A947-70E740481C1C}">
                <a14:useLocalDpi xmlns:a14="http://schemas.microsoft.com/office/drawing/2010/main" val="0"/>
              </a:ext>
            </a:extLst>
          </a:blip>
          <a:stretch>
            <a:fillRect/>
          </a:stretch>
        </p:blipFill>
        <p:spPr>
          <a:xfrm>
            <a:off x="9937392" y="6352841"/>
            <a:ext cx="1094689" cy="438303"/>
          </a:xfrm>
          <a:prstGeom prst="rect">
            <a:avLst/>
          </a:prstGeom>
        </p:spPr>
      </p:pic>
      <p:pic>
        <p:nvPicPr>
          <p:cNvPr id="2" name="Picture 1">
            <a:extLst>
              <a:ext uri="{FF2B5EF4-FFF2-40B4-BE49-F238E27FC236}">
                <a16:creationId xmlns:a16="http://schemas.microsoft.com/office/drawing/2014/main" id="{E329B4E3-77EA-8607-736D-5A7B3EC41ECC}"/>
              </a:ext>
            </a:extLst>
          </p:cNvPr>
          <p:cNvPicPr>
            <a:picLocks noChangeAspect="1"/>
          </p:cNvPicPr>
          <p:nvPr userDrawn="1"/>
        </p:nvPicPr>
        <p:blipFill>
          <a:blip r:embed="rId14"/>
          <a:srcRect l="208" r="208"/>
          <a:stretch/>
        </p:blipFill>
        <p:spPr>
          <a:xfrm>
            <a:off x="0" y="1474"/>
            <a:ext cx="12212320" cy="823509"/>
          </a:xfrm>
          <a:prstGeom prst="rect">
            <a:avLst/>
          </a:prstGeom>
        </p:spPr>
      </p:pic>
      <p:grpSp>
        <p:nvGrpSpPr>
          <p:cNvPr id="7" name="Group 6">
            <a:extLst>
              <a:ext uri="{FF2B5EF4-FFF2-40B4-BE49-F238E27FC236}">
                <a16:creationId xmlns:a16="http://schemas.microsoft.com/office/drawing/2014/main" id="{5D750FDE-2C1F-0237-67D9-0E156FC60F2F}"/>
              </a:ext>
            </a:extLst>
          </p:cNvPr>
          <p:cNvGrpSpPr/>
          <p:nvPr userDrawn="1"/>
        </p:nvGrpSpPr>
        <p:grpSpPr>
          <a:xfrm>
            <a:off x="260862" y="6503087"/>
            <a:ext cx="1044262" cy="282877"/>
            <a:chOff x="260862" y="6503087"/>
            <a:chExt cx="1044262" cy="282877"/>
          </a:xfrm>
        </p:grpSpPr>
        <p:sp>
          <p:nvSpPr>
            <p:cNvPr id="8" name="Rectangle 7">
              <a:extLst>
                <a:ext uri="{FF2B5EF4-FFF2-40B4-BE49-F238E27FC236}">
                  <a16:creationId xmlns:a16="http://schemas.microsoft.com/office/drawing/2014/main" id="{A065A0FB-53D2-D257-9A2D-FF80A7CD33CE}"/>
                </a:ext>
              </a:extLst>
            </p:cNvPr>
            <p:cNvSpPr/>
            <p:nvPr/>
          </p:nvSpPr>
          <p:spPr>
            <a:xfrm>
              <a:off x="468035" y="6508965"/>
              <a:ext cx="837089" cy="276999"/>
            </a:xfrm>
            <a:prstGeom prst="rect">
              <a:avLst/>
            </a:prstGeom>
          </p:spPr>
          <p:txBody>
            <a:bodyPr wrap="none">
              <a:spAutoFit/>
            </a:bodyPr>
            <a:lstStyle/>
            <a:p>
              <a:r>
                <a:rPr lang="en-US" sz="1200" b="1">
                  <a:latin typeface="Arial"/>
                  <a:cs typeface="Arial"/>
                </a:rPr>
                <a:t>@IITSEC</a:t>
              </a:r>
            </a:p>
          </p:txBody>
        </p:sp>
        <p:pic>
          <p:nvPicPr>
            <p:cNvPr id="9" name="Picture 8">
              <a:extLst>
                <a:ext uri="{FF2B5EF4-FFF2-40B4-BE49-F238E27FC236}">
                  <a16:creationId xmlns:a16="http://schemas.microsoft.com/office/drawing/2014/main" id="{16A85FD3-3D3E-319A-77BE-25186D06BB45}"/>
                </a:ext>
              </a:extLst>
            </p:cNvPr>
            <p:cNvPicPr>
              <a:picLocks noChangeAspect="1"/>
            </p:cNvPicPr>
            <p:nvPr/>
          </p:nvPicPr>
          <p:blipFill>
            <a:blip r:embed="rId15" cstate="print">
              <a:extLst>
                <a:ext uri="{28A0092B-C50C-407E-A947-70E740481C1C}">
                  <a14:useLocalDpi xmlns:a14="http://schemas.microsoft.com/office/drawing/2010/main" val="0"/>
                </a:ext>
              </a:extLst>
            </a:blip>
            <a:srcRect/>
            <a:stretch/>
          </p:blipFill>
          <p:spPr>
            <a:xfrm>
              <a:off x="260862" y="6503087"/>
              <a:ext cx="257814" cy="257814"/>
            </a:xfrm>
            <a:prstGeom prst="rect">
              <a:avLst/>
            </a:prstGeom>
          </p:spPr>
        </p:pic>
      </p:grpSp>
      <p:pic>
        <p:nvPicPr>
          <p:cNvPr id="11" name="Picture 10">
            <a:extLst>
              <a:ext uri="{FF2B5EF4-FFF2-40B4-BE49-F238E27FC236}">
                <a16:creationId xmlns:a16="http://schemas.microsoft.com/office/drawing/2014/main" id="{CDBDE676-EE96-D8BE-61A7-D8B05F2F3BA8}"/>
              </a:ext>
            </a:extLst>
          </p:cNvPr>
          <p:cNvPicPr>
            <a:picLocks noChangeAspect="1"/>
          </p:cNvPicPr>
          <p:nvPr userDrawn="1"/>
        </p:nvPicPr>
        <p:blipFill>
          <a:blip r:embed="rId16" cstate="print">
            <a:extLst>
              <a:ext uri="{28A0092B-C50C-407E-A947-70E740481C1C}">
                <a14:useLocalDpi xmlns:a14="http://schemas.microsoft.com/office/drawing/2010/main" val="0"/>
              </a:ext>
            </a:extLst>
          </a:blip>
          <a:srcRect l="90" r="90"/>
          <a:stretch/>
        </p:blipFill>
        <p:spPr>
          <a:xfrm>
            <a:off x="11720949" y="6333477"/>
            <a:ext cx="473689" cy="475488"/>
          </a:xfrm>
          <a:prstGeom prst="rect">
            <a:avLst/>
          </a:prstGeom>
        </p:spPr>
      </p:pic>
    </p:spTree>
  </p:cSld>
  <p:clrMap bg1="lt1" tx1="dk1" bg2="lt2" tx2="dk2" accent1="accent1" accent2="accent2" accent3="accent3" accent4="accent4" accent5="accent5" accent6="accent6" hlink="hlink" folHlink="folHlink"/>
  <p:sldLayoutIdLst>
    <p:sldLayoutId id="2147483660" r:id="rId1"/>
    <p:sldLayoutId id="2147483661" r:id="rId2"/>
    <p:sldLayoutId id="2147483663" r:id="rId3"/>
    <p:sldLayoutId id="2147483662" r:id="rId4"/>
    <p:sldLayoutId id="2147483673" r:id="rId5"/>
    <p:sldLayoutId id="2147483674" r:id="rId6"/>
    <p:sldLayoutId id="2147483675" r:id="rId7"/>
    <p:sldLayoutId id="2147483676" r:id="rId8"/>
    <p:sldLayoutId id="2147483677" r:id="rId9"/>
    <p:sldLayoutId id="2147483678" r:id="rId10"/>
  </p:sldLayoutIdLst>
  <p:hf hdr="0" ftr="0" dt="0"/>
  <p:txStyles>
    <p:titleStyle>
      <a:lvl1pPr algn="ctr" rtl="0" eaLnBrk="1" fontAlgn="base" hangingPunct="1">
        <a:spcBef>
          <a:spcPct val="0"/>
        </a:spcBef>
        <a:spcAft>
          <a:spcPct val="0"/>
        </a:spcAft>
        <a:defRPr sz="2800" b="1">
          <a:solidFill>
            <a:schemeClr val="bg1"/>
          </a:solidFill>
          <a:latin typeface="+mj-lt"/>
          <a:ea typeface="+mj-ea"/>
          <a:cs typeface="+mj-cs"/>
        </a:defRPr>
      </a:lvl1pPr>
      <a:lvl2pPr algn="l" rtl="0" eaLnBrk="1" fontAlgn="base" hangingPunct="1">
        <a:spcBef>
          <a:spcPct val="0"/>
        </a:spcBef>
        <a:spcAft>
          <a:spcPct val="0"/>
        </a:spcAft>
        <a:defRPr sz="4267" b="1">
          <a:solidFill>
            <a:srgbClr val="F77B0B"/>
          </a:solidFill>
          <a:latin typeface="Tahoma" charset="0"/>
        </a:defRPr>
      </a:lvl2pPr>
      <a:lvl3pPr algn="l" rtl="0" eaLnBrk="1" fontAlgn="base" hangingPunct="1">
        <a:spcBef>
          <a:spcPct val="0"/>
        </a:spcBef>
        <a:spcAft>
          <a:spcPct val="0"/>
        </a:spcAft>
        <a:defRPr sz="4267" b="1">
          <a:solidFill>
            <a:srgbClr val="F77B0B"/>
          </a:solidFill>
          <a:latin typeface="Tahoma" charset="0"/>
        </a:defRPr>
      </a:lvl3pPr>
      <a:lvl4pPr algn="l" rtl="0" eaLnBrk="1" fontAlgn="base" hangingPunct="1">
        <a:spcBef>
          <a:spcPct val="0"/>
        </a:spcBef>
        <a:spcAft>
          <a:spcPct val="0"/>
        </a:spcAft>
        <a:defRPr sz="4267" b="1">
          <a:solidFill>
            <a:srgbClr val="F77B0B"/>
          </a:solidFill>
          <a:latin typeface="Tahoma" charset="0"/>
        </a:defRPr>
      </a:lvl4pPr>
      <a:lvl5pPr algn="l" rtl="0" eaLnBrk="1" fontAlgn="base" hangingPunct="1">
        <a:spcBef>
          <a:spcPct val="0"/>
        </a:spcBef>
        <a:spcAft>
          <a:spcPct val="0"/>
        </a:spcAft>
        <a:defRPr sz="4267" b="1">
          <a:solidFill>
            <a:srgbClr val="F77B0B"/>
          </a:solidFill>
          <a:latin typeface="Tahoma" charset="0"/>
        </a:defRPr>
      </a:lvl5pPr>
      <a:lvl6pPr marL="609585" algn="l" rtl="0" eaLnBrk="1" fontAlgn="base" hangingPunct="1">
        <a:spcBef>
          <a:spcPct val="0"/>
        </a:spcBef>
        <a:spcAft>
          <a:spcPct val="0"/>
        </a:spcAft>
        <a:defRPr sz="4267" b="1">
          <a:solidFill>
            <a:srgbClr val="F77B0B"/>
          </a:solidFill>
          <a:latin typeface="Tahoma" charset="0"/>
        </a:defRPr>
      </a:lvl6pPr>
      <a:lvl7pPr marL="1219170" algn="l" rtl="0" eaLnBrk="1" fontAlgn="base" hangingPunct="1">
        <a:spcBef>
          <a:spcPct val="0"/>
        </a:spcBef>
        <a:spcAft>
          <a:spcPct val="0"/>
        </a:spcAft>
        <a:defRPr sz="4267" b="1">
          <a:solidFill>
            <a:srgbClr val="F77B0B"/>
          </a:solidFill>
          <a:latin typeface="Tahoma" charset="0"/>
        </a:defRPr>
      </a:lvl7pPr>
      <a:lvl8pPr marL="1828754" algn="l" rtl="0" eaLnBrk="1" fontAlgn="base" hangingPunct="1">
        <a:spcBef>
          <a:spcPct val="0"/>
        </a:spcBef>
        <a:spcAft>
          <a:spcPct val="0"/>
        </a:spcAft>
        <a:defRPr sz="4267" b="1">
          <a:solidFill>
            <a:srgbClr val="F77B0B"/>
          </a:solidFill>
          <a:latin typeface="Tahoma" charset="0"/>
        </a:defRPr>
      </a:lvl8pPr>
      <a:lvl9pPr marL="2438339" algn="l" rtl="0" eaLnBrk="1" fontAlgn="base" hangingPunct="1">
        <a:spcBef>
          <a:spcPct val="0"/>
        </a:spcBef>
        <a:spcAft>
          <a:spcPct val="0"/>
        </a:spcAft>
        <a:defRPr sz="4267" b="1">
          <a:solidFill>
            <a:srgbClr val="F77B0B"/>
          </a:solidFill>
          <a:latin typeface="Tahoma" charset="0"/>
        </a:defRPr>
      </a:lvl9pPr>
    </p:titleStyle>
    <p:bodyStyle>
      <a:lvl1pPr marL="457189" indent="-457189" algn="l" rtl="0" eaLnBrk="1" fontAlgn="base" hangingPunct="1">
        <a:spcBef>
          <a:spcPct val="20000"/>
        </a:spcBef>
        <a:spcAft>
          <a:spcPct val="0"/>
        </a:spcAft>
        <a:buClr>
          <a:schemeClr val="tx1"/>
        </a:buClr>
        <a:buSzPct val="75000"/>
        <a:buFont typeface="Wingdings" charset="2"/>
        <a:buChar char="Ø"/>
        <a:defRPr sz="2800">
          <a:solidFill>
            <a:schemeClr val="tx1"/>
          </a:solidFill>
          <a:latin typeface="Arial Narrow" charset="0"/>
          <a:ea typeface="Arial Narrow" charset="0"/>
          <a:cs typeface="Arial Narrow" charset="0"/>
        </a:defRPr>
      </a:lvl1pPr>
      <a:lvl2pPr marL="990575" indent="-380990" algn="l" rtl="0" eaLnBrk="1" fontAlgn="base" hangingPunct="1">
        <a:spcBef>
          <a:spcPct val="20000"/>
        </a:spcBef>
        <a:spcAft>
          <a:spcPct val="0"/>
        </a:spcAft>
        <a:buClr>
          <a:schemeClr val="tx1"/>
        </a:buClr>
        <a:buSzPct val="75000"/>
        <a:buFont typeface="Wingdings" pitchFamily="2" charset="2"/>
        <a:buChar char="n"/>
        <a:defRPr sz="2400">
          <a:solidFill>
            <a:schemeClr val="tx1"/>
          </a:solidFill>
          <a:latin typeface="Arial Narrow" charset="0"/>
          <a:ea typeface="Arial Narrow" charset="0"/>
          <a:cs typeface="Arial Narrow" charset="0"/>
        </a:defRPr>
      </a:lvl2pPr>
      <a:lvl3pPr marL="1504920" indent="-285750" algn="l" rtl="0" eaLnBrk="1" fontAlgn="base" hangingPunct="1">
        <a:spcBef>
          <a:spcPct val="20000"/>
        </a:spcBef>
        <a:spcAft>
          <a:spcPct val="0"/>
        </a:spcAft>
        <a:buClr>
          <a:schemeClr val="folHlink"/>
        </a:buClr>
        <a:buSzPct val="100000"/>
        <a:buFont typeface="System Font Regular"/>
        <a:buChar char="-"/>
        <a:defRPr sz="1800">
          <a:solidFill>
            <a:schemeClr val="tx1"/>
          </a:solidFill>
          <a:latin typeface="Arial" panose="020B0604020202020204" pitchFamily="34" charset="0"/>
          <a:cs typeface="Arial" panose="020B0604020202020204" pitchFamily="34" charset="0"/>
        </a:defRPr>
      </a:lvl3pPr>
      <a:lvl4pPr marL="2133547" indent="-304792" algn="l" rtl="0" eaLnBrk="1" fontAlgn="base" hangingPunct="1">
        <a:spcBef>
          <a:spcPct val="20000"/>
        </a:spcBef>
        <a:spcAft>
          <a:spcPct val="0"/>
        </a:spcAft>
        <a:buClr>
          <a:schemeClr val="accent2"/>
        </a:buClr>
        <a:buSzPct val="55000"/>
        <a:buFont typeface="Wingdings" pitchFamily="2" charset="2"/>
        <a:buChar char="n"/>
        <a:defRPr sz="2667">
          <a:solidFill>
            <a:schemeClr val="tx1"/>
          </a:solidFill>
          <a:latin typeface="+mn-lt"/>
        </a:defRPr>
      </a:lvl4pPr>
      <a:lvl5pPr marL="2743131" indent="-304792" algn="l" rtl="0" eaLnBrk="1" fontAlgn="base" hangingPunct="1">
        <a:spcBef>
          <a:spcPct val="20000"/>
        </a:spcBef>
        <a:spcAft>
          <a:spcPct val="0"/>
        </a:spcAft>
        <a:buClr>
          <a:schemeClr val="accent1"/>
        </a:buClr>
        <a:buSzPct val="50000"/>
        <a:buFont typeface="Wingdings" pitchFamily="2" charset="2"/>
        <a:buChar char="n"/>
        <a:defRPr sz="2667">
          <a:solidFill>
            <a:schemeClr val="tx1"/>
          </a:solidFill>
          <a:latin typeface="+mn-lt"/>
        </a:defRPr>
      </a:lvl5pPr>
      <a:lvl6pPr marL="3352716" indent="-304792" algn="l" rtl="0" eaLnBrk="1" fontAlgn="base" hangingPunct="1">
        <a:spcBef>
          <a:spcPct val="20000"/>
        </a:spcBef>
        <a:spcAft>
          <a:spcPct val="0"/>
        </a:spcAft>
        <a:buClr>
          <a:schemeClr val="accent1"/>
        </a:buClr>
        <a:buSzPct val="50000"/>
        <a:buFont typeface="Wingdings" pitchFamily="2" charset="2"/>
        <a:buChar char="n"/>
        <a:defRPr sz="2667">
          <a:solidFill>
            <a:schemeClr val="tx1"/>
          </a:solidFill>
          <a:latin typeface="+mn-lt"/>
        </a:defRPr>
      </a:lvl6pPr>
      <a:lvl7pPr marL="3962301" indent="-304792" algn="l" rtl="0" eaLnBrk="1" fontAlgn="base" hangingPunct="1">
        <a:spcBef>
          <a:spcPct val="20000"/>
        </a:spcBef>
        <a:spcAft>
          <a:spcPct val="0"/>
        </a:spcAft>
        <a:buClr>
          <a:schemeClr val="accent1"/>
        </a:buClr>
        <a:buSzPct val="50000"/>
        <a:buFont typeface="Wingdings" pitchFamily="2" charset="2"/>
        <a:buChar char="n"/>
        <a:defRPr sz="2667">
          <a:solidFill>
            <a:schemeClr val="tx1"/>
          </a:solidFill>
          <a:latin typeface="+mn-lt"/>
        </a:defRPr>
      </a:lvl7pPr>
      <a:lvl8pPr marL="4571886" indent="-304792" algn="l" rtl="0" eaLnBrk="1" fontAlgn="base" hangingPunct="1">
        <a:spcBef>
          <a:spcPct val="20000"/>
        </a:spcBef>
        <a:spcAft>
          <a:spcPct val="0"/>
        </a:spcAft>
        <a:buClr>
          <a:schemeClr val="accent1"/>
        </a:buClr>
        <a:buSzPct val="50000"/>
        <a:buFont typeface="Wingdings" pitchFamily="2" charset="2"/>
        <a:buChar char="n"/>
        <a:defRPr sz="2667">
          <a:solidFill>
            <a:schemeClr val="tx1"/>
          </a:solidFill>
          <a:latin typeface="+mn-lt"/>
        </a:defRPr>
      </a:lvl8pPr>
      <a:lvl9pPr marL="5181470" indent="-304792" algn="l" rtl="0" eaLnBrk="1" fontAlgn="base" hangingPunct="1">
        <a:spcBef>
          <a:spcPct val="20000"/>
        </a:spcBef>
        <a:spcAft>
          <a:spcPct val="0"/>
        </a:spcAft>
        <a:buClr>
          <a:schemeClr val="accent1"/>
        </a:buClr>
        <a:buSzPct val="50000"/>
        <a:buFont typeface="Wingdings" pitchFamily="2" charset="2"/>
        <a:buChar char="n"/>
        <a:defRPr sz="2667">
          <a:solidFill>
            <a:schemeClr val="tx1"/>
          </a:solidFill>
          <a:latin typeface="+mn-lt"/>
        </a:defRPr>
      </a:lvl9pPr>
    </p:bodyStyle>
    <p:other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40"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image" Target="../media/image10.png"/><Relationship Id="rId13" Type="http://schemas.openxmlformats.org/officeDocument/2006/relationships/image" Target="../media/image15.png"/><Relationship Id="rId3" Type="http://schemas.openxmlformats.org/officeDocument/2006/relationships/slideLayout" Target="../slideLayouts/slideLayout2.xml"/><Relationship Id="rId7" Type="http://schemas.openxmlformats.org/officeDocument/2006/relationships/image" Target="../media/image9.png"/><Relationship Id="rId12" Type="http://schemas.openxmlformats.org/officeDocument/2006/relationships/image" Target="../media/image14.png"/><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8.png"/><Relationship Id="rId11" Type="http://schemas.openxmlformats.org/officeDocument/2006/relationships/image" Target="../media/image13.png"/><Relationship Id="rId5" Type="http://schemas.openxmlformats.org/officeDocument/2006/relationships/image" Target="../media/image7.png"/><Relationship Id="rId10" Type="http://schemas.openxmlformats.org/officeDocument/2006/relationships/image" Target="../media/image12.png"/><Relationship Id="rId4" Type="http://schemas.openxmlformats.org/officeDocument/2006/relationships/notesSlide" Target="../notesSlides/notesSlide3.xml"/><Relationship Id="rId9" Type="http://schemas.openxmlformats.org/officeDocument/2006/relationships/image" Target="../media/image11.png"/></Relationships>
</file>

<file path=ppt/slides/_rels/slide4.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17.jpeg"/></Relationships>
</file>

<file path=ppt/slides/_rels/slide5.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19.png"/></Relationships>
</file>

<file path=ppt/slides/_rels/slide6.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image" Target="../media/image22.jpeg"/><Relationship Id="rId4" Type="http://schemas.openxmlformats.org/officeDocument/2006/relationships/image" Target="../media/image21.png"/></Relationships>
</file>

<file path=ppt/slides/_rels/slide7.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image" Target="../media/image29.png"/><Relationship Id="rId3" Type="http://schemas.openxmlformats.org/officeDocument/2006/relationships/image" Target="../media/image24.png"/><Relationship Id="rId7" Type="http://schemas.openxmlformats.org/officeDocument/2006/relationships/image" Target="../media/image28.png"/><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image" Target="../media/image27.png"/><Relationship Id="rId11" Type="http://schemas.openxmlformats.org/officeDocument/2006/relationships/image" Target="../media/image32.png"/><Relationship Id="rId5" Type="http://schemas.openxmlformats.org/officeDocument/2006/relationships/image" Target="../media/image26.png"/><Relationship Id="rId10" Type="http://schemas.openxmlformats.org/officeDocument/2006/relationships/image" Target="../media/image31.png"/><Relationship Id="rId4" Type="http://schemas.openxmlformats.org/officeDocument/2006/relationships/image" Target="../media/image25.jpeg"/><Relationship Id="rId9" Type="http://schemas.openxmlformats.org/officeDocument/2006/relationships/image" Target="../media/image30.png"/></Relationships>
</file>

<file path=ppt/slides/_rels/slide9.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34.jpeg"/></Relationships>
</file>

<file path=ppt/slides/_rels/slide10.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image" Target="../media/image40.png"/><Relationship Id="rId5" Type="http://schemas.openxmlformats.org/officeDocument/2006/relationships/image" Target="../media/image39.png"/><Relationship Id="rId4" Type="http://schemas.openxmlformats.org/officeDocument/2006/relationships/image" Target="../media/image38.png"/></Relationships>
</file>

<file path=ppt/slides/_rels/slide13.xml.rels><?xml version="1.0" encoding="UTF-8" standalone="yes"?>
<Relationships xmlns="http://schemas.openxmlformats.org/package/2006/relationships"><Relationship Id="rId8" Type="http://schemas.openxmlformats.org/officeDocument/2006/relationships/image" Target="../media/image45.png"/><Relationship Id="rId3" Type="http://schemas.openxmlformats.org/officeDocument/2006/relationships/image" Target="../media/image22.jpeg"/><Relationship Id="rId7" Type="http://schemas.openxmlformats.org/officeDocument/2006/relationships/image" Target="../media/image44.png"/><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image" Target="../media/image43.png"/><Relationship Id="rId5" Type="http://schemas.openxmlformats.org/officeDocument/2006/relationships/image" Target="../media/image42.png"/><Relationship Id="rId4" Type="http://schemas.openxmlformats.org/officeDocument/2006/relationships/image" Target="../media/image41.jpeg"/><Relationship Id="rId9" Type="http://schemas.openxmlformats.org/officeDocument/2006/relationships/image" Target="../media/image46.png"/></Relationships>
</file>

<file path=ppt/slides/_rels/slide14.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14.xml"/><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3" Type="http://schemas.openxmlformats.org/officeDocument/2006/relationships/image" Target="../media/image48.png"/><Relationship Id="rId7" Type="http://schemas.openxmlformats.org/officeDocument/2006/relationships/image" Target="../media/image52.png"/><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image" Target="../media/image51.png"/><Relationship Id="rId5" Type="http://schemas.openxmlformats.org/officeDocument/2006/relationships/image" Target="../media/image50.png"/><Relationship Id="rId4" Type="http://schemas.openxmlformats.org/officeDocument/2006/relationships/image" Target="../media/image49.png"/></Relationships>
</file>

<file path=ppt/slides/_rels/slide16.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hyperlink" Target="https://creativecommons.org/licenses/by-sa/4.0/deed.en" TargetMode="External"/><Relationship Id="rId5" Type="http://schemas.openxmlformats.org/officeDocument/2006/relationships/hyperlink" Target="https://creativecommons.org/licenses/by-sa/3.0/deed.en" TargetMode="External"/><Relationship Id="rId4" Type="http://schemas.openxmlformats.org/officeDocument/2006/relationships/image" Target="../media/image54.png"/></Relationships>
</file>

<file path=ppt/slides/_rels/slide17.xml.rels><?xml version="1.0" encoding="UTF-8" standalone="yes"?>
<Relationships xmlns="http://schemas.openxmlformats.org/package/2006/relationships"><Relationship Id="rId3" Type="http://schemas.openxmlformats.org/officeDocument/2006/relationships/image" Target="../media/image55.png"/><Relationship Id="rId7" Type="http://schemas.openxmlformats.org/officeDocument/2006/relationships/image" Target="../media/image58.jpeg"/><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image" Target="../media/image57.png"/><Relationship Id="rId5" Type="http://schemas.openxmlformats.org/officeDocument/2006/relationships/image" Target="../media/image56.png"/><Relationship Id="rId4" Type="http://schemas.openxmlformats.org/officeDocument/2006/relationships/hyperlink" Target="https://www.icsm.gov.au/education/fundamentals-mapping/projections" TargetMode="External"/></Relationships>
</file>

<file path=ppt/slides/_rels/slide18.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notesSlide" Target="../notesSlides/notesSlide18.xml"/><Relationship Id="rId1" Type="http://schemas.openxmlformats.org/officeDocument/2006/relationships/slideLayout" Target="../slideLayouts/slideLayout2.xml"/><Relationship Id="rId5" Type="http://schemas.openxmlformats.org/officeDocument/2006/relationships/hyperlink" Target="https://creativecommons.org/licenses/by-sa/4.0/deed.en" TargetMode="External"/><Relationship Id="rId4" Type="http://schemas.openxmlformats.org/officeDocument/2006/relationships/image" Target="../media/image60.png"/></Relationships>
</file>

<file path=ppt/slides/_rels/slide19.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notesSlide" Target="../notesSlides/notesSlide19.xml"/><Relationship Id="rId1" Type="http://schemas.openxmlformats.org/officeDocument/2006/relationships/slideLayout" Target="../slideLayouts/slideLayout2.xml"/><Relationship Id="rId4" Type="http://schemas.openxmlformats.org/officeDocument/2006/relationships/image" Target="../media/image62.png"/></Relationships>
</file>

<file path=ppt/slides/_rels/slide20.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notesSlide" Target="../notesSlides/notesSlide20.xml"/><Relationship Id="rId1" Type="http://schemas.openxmlformats.org/officeDocument/2006/relationships/slideLayout" Target="../slideLayouts/slideLayout2.xml"/><Relationship Id="rId4" Type="http://schemas.openxmlformats.org/officeDocument/2006/relationships/image" Target="../media/image64.jpeg"/></Relationships>
</file>

<file path=ppt/slides/_rels/slide21.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notesSlide" Target="../notesSlides/notesSlide21.xml"/><Relationship Id="rId1" Type="http://schemas.openxmlformats.org/officeDocument/2006/relationships/slideLayout" Target="../slideLayouts/slideLayout2.xml"/><Relationship Id="rId5" Type="http://schemas.openxmlformats.org/officeDocument/2006/relationships/image" Target="../media/image67.png"/><Relationship Id="rId4" Type="http://schemas.openxmlformats.org/officeDocument/2006/relationships/image" Target="../media/image66.png"/></Relationships>
</file>

<file path=ppt/slides/_rels/slide22.xml.rels><?xml version="1.0" encoding="UTF-8" standalone="yes"?>
<Relationships xmlns="http://schemas.openxmlformats.org/package/2006/relationships"><Relationship Id="rId8" Type="http://schemas.openxmlformats.org/officeDocument/2006/relationships/image" Target="../media/image69.png"/><Relationship Id="rId13" Type="http://schemas.openxmlformats.org/officeDocument/2006/relationships/image" Target="../media/image74.png"/><Relationship Id="rId18" Type="http://schemas.openxmlformats.org/officeDocument/2006/relationships/image" Target="../media/image79.png"/><Relationship Id="rId3" Type="http://schemas.openxmlformats.org/officeDocument/2006/relationships/image" Target="../media/image68.png"/><Relationship Id="rId7" Type="http://schemas.openxmlformats.org/officeDocument/2006/relationships/image" Target="../media/image42.png"/><Relationship Id="rId12" Type="http://schemas.openxmlformats.org/officeDocument/2006/relationships/image" Target="../media/image73.png"/><Relationship Id="rId17" Type="http://schemas.openxmlformats.org/officeDocument/2006/relationships/image" Target="../media/image78.png"/><Relationship Id="rId2" Type="http://schemas.openxmlformats.org/officeDocument/2006/relationships/notesSlide" Target="../notesSlides/notesSlide22.xml"/><Relationship Id="rId16" Type="http://schemas.openxmlformats.org/officeDocument/2006/relationships/image" Target="../media/image77.png"/><Relationship Id="rId20" Type="http://schemas.openxmlformats.org/officeDocument/2006/relationships/image" Target="../media/image81.png"/><Relationship Id="rId1" Type="http://schemas.openxmlformats.org/officeDocument/2006/relationships/slideLayout" Target="../slideLayouts/slideLayout3.xml"/><Relationship Id="rId6" Type="http://schemas.openxmlformats.org/officeDocument/2006/relationships/image" Target="../media/image44.png"/><Relationship Id="rId11" Type="http://schemas.openxmlformats.org/officeDocument/2006/relationships/image" Target="../media/image72.png"/><Relationship Id="rId5" Type="http://schemas.openxmlformats.org/officeDocument/2006/relationships/image" Target="../media/image45.png"/><Relationship Id="rId15" Type="http://schemas.openxmlformats.org/officeDocument/2006/relationships/image" Target="../media/image76.png"/><Relationship Id="rId10" Type="http://schemas.openxmlformats.org/officeDocument/2006/relationships/image" Target="../media/image71.png"/><Relationship Id="rId19" Type="http://schemas.openxmlformats.org/officeDocument/2006/relationships/image" Target="../media/image80.png"/><Relationship Id="rId4" Type="http://schemas.openxmlformats.org/officeDocument/2006/relationships/image" Target="../media/image43.png"/><Relationship Id="rId9" Type="http://schemas.openxmlformats.org/officeDocument/2006/relationships/image" Target="../media/image70.png"/><Relationship Id="rId14" Type="http://schemas.openxmlformats.org/officeDocument/2006/relationships/image" Target="../media/image75.png"/></Relationships>
</file>

<file path=ppt/slides/_rels/slide23.xml.rels><?xml version="1.0" encoding="UTF-8" standalone="yes"?>
<Relationships xmlns="http://schemas.openxmlformats.org/package/2006/relationships"><Relationship Id="rId3" Type="http://schemas.openxmlformats.org/officeDocument/2006/relationships/image" Target="../media/image82.png"/><Relationship Id="rId2" Type="http://schemas.openxmlformats.org/officeDocument/2006/relationships/notesSlide" Target="../notesSlides/notesSlide23.xml"/><Relationship Id="rId1" Type="http://schemas.openxmlformats.org/officeDocument/2006/relationships/slideLayout" Target="../slideLayouts/slideLayout2.xml"/><Relationship Id="rId4" Type="http://schemas.openxmlformats.org/officeDocument/2006/relationships/image" Target="../media/image83.jpg"/></Relationships>
</file>

<file path=ppt/slides/_rels/slide2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mp4"/><Relationship Id="rId1" Type="http://schemas.microsoft.com/office/2007/relationships/media" Target="../media/media2.mp4"/><Relationship Id="rId6" Type="http://schemas.openxmlformats.org/officeDocument/2006/relationships/image" Target="../media/image76.png"/><Relationship Id="rId5" Type="http://schemas.openxmlformats.org/officeDocument/2006/relationships/image" Target="../media/image84.png"/><Relationship Id="rId4" Type="http://schemas.openxmlformats.org/officeDocument/2006/relationships/notesSlide" Target="../notesSlides/notesSlide24.xml"/></Relationships>
</file>

<file path=ppt/slides/_rels/slide25.xml.rels><?xml version="1.0" encoding="UTF-8" standalone="yes"?>
<Relationships xmlns="http://schemas.openxmlformats.org/package/2006/relationships"><Relationship Id="rId3" Type="http://schemas.openxmlformats.org/officeDocument/2006/relationships/image" Target="../media/image85.png"/><Relationship Id="rId2" Type="http://schemas.openxmlformats.org/officeDocument/2006/relationships/notesSlide" Target="../notesSlides/notesSlide25.xml"/><Relationship Id="rId1" Type="http://schemas.openxmlformats.org/officeDocument/2006/relationships/slideLayout" Target="../slideLayouts/slideLayout2.xml"/><Relationship Id="rId4" Type="http://schemas.openxmlformats.org/officeDocument/2006/relationships/image" Target="../media/image86.png"/></Relationships>
</file>

<file path=ppt/slides/_rels/slide26.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87.png"/><Relationship Id="rId2" Type="http://schemas.openxmlformats.org/officeDocument/2006/relationships/notesSlide" Target="../notesSlides/notesSlide27.xml"/><Relationship Id="rId1" Type="http://schemas.openxmlformats.org/officeDocument/2006/relationships/slideLayout" Target="../slideLayouts/slideLayout7.xml"/><Relationship Id="rId4" Type="http://schemas.openxmlformats.org/officeDocument/2006/relationships/image" Target="../media/image31.png"/></Relationships>
</file>

<file path=ppt/slides/_rels/slide28.xml.rels><?xml version="1.0" encoding="UTF-8" standalone="yes"?>
<Relationships xmlns="http://schemas.openxmlformats.org/package/2006/relationships"><Relationship Id="rId3" Type="http://schemas.openxmlformats.org/officeDocument/2006/relationships/image" Target="../media/image88.jpe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89.pn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90.png"/><Relationship Id="rId2" Type="http://schemas.openxmlformats.org/officeDocument/2006/relationships/notesSlide" Target="../notesSlides/notesSlide30.xml"/><Relationship Id="rId1" Type="http://schemas.openxmlformats.org/officeDocument/2006/relationships/slideLayout" Target="../slideLayouts/slideLayout2.xml"/><Relationship Id="rId6" Type="http://schemas.openxmlformats.org/officeDocument/2006/relationships/image" Target="../media/image93.png"/><Relationship Id="rId5" Type="http://schemas.openxmlformats.org/officeDocument/2006/relationships/image" Target="../media/image92.png"/><Relationship Id="rId4" Type="http://schemas.openxmlformats.org/officeDocument/2006/relationships/image" Target="../media/image91.png"/></Relationships>
</file>

<file path=ppt/slides/_rels/slide31.xml.rels><?xml version="1.0" encoding="UTF-8" standalone="yes"?>
<Relationships xmlns="http://schemas.openxmlformats.org/package/2006/relationships"><Relationship Id="rId3" Type="http://schemas.openxmlformats.org/officeDocument/2006/relationships/image" Target="../media/image94.png"/><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95.png"/><Relationship Id="rId2" Type="http://schemas.openxmlformats.org/officeDocument/2006/relationships/notesSlide" Target="../notesSlides/notesSlide32.xml"/><Relationship Id="rId1" Type="http://schemas.openxmlformats.org/officeDocument/2006/relationships/slideLayout" Target="../slideLayouts/slideLayout2.xml"/><Relationship Id="rId4" Type="http://schemas.openxmlformats.org/officeDocument/2006/relationships/image" Target="../media/image43.png"/></Relationships>
</file>

<file path=ppt/slides/_rels/slide33.xml.rels><?xml version="1.0" encoding="UTF-8" standalone="yes"?>
<Relationships xmlns="http://schemas.openxmlformats.org/package/2006/relationships"><Relationship Id="rId3" Type="http://schemas.openxmlformats.org/officeDocument/2006/relationships/image" Target="../media/image96.png"/><Relationship Id="rId2" Type="http://schemas.openxmlformats.org/officeDocument/2006/relationships/notesSlide" Target="../notesSlides/notesSlide33.xml"/><Relationship Id="rId1" Type="http://schemas.openxmlformats.org/officeDocument/2006/relationships/slideLayout" Target="../slideLayouts/slideLayout2.xml"/><Relationship Id="rId4" Type="http://schemas.openxmlformats.org/officeDocument/2006/relationships/image" Target="../media/image97.png"/></Relationships>
</file>

<file path=ppt/slides/_rels/slide34.xml.rels><?xml version="1.0" encoding="UTF-8" standalone="yes"?>
<Relationships xmlns="http://schemas.openxmlformats.org/package/2006/relationships"><Relationship Id="rId3" Type="http://schemas.openxmlformats.org/officeDocument/2006/relationships/image" Target="../media/image98.png"/><Relationship Id="rId2" Type="http://schemas.openxmlformats.org/officeDocument/2006/relationships/notesSlide" Target="../notesSlides/notesSlide34.xml"/><Relationship Id="rId1" Type="http://schemas.openxmlformats.org/officeDocument/2006/relationships/slideLayout" Target="../slideLayouts/slideLayout2.xml"/><Relationship Id="rId4" Type="http://schemas.openxmlformats.org/officeDocument/2006/relationships/image" Target="../media/image99.png"/></Relationships>
</file>

<file path=ppt/slides/_rels/slide35.xml.rels><?xml version="1.0" encoding="UTF-8" standalone="yes"?>
<Relationships xmlns="http://schemas.openxmlformats.org/package/2006/relationships"><Relationship Id="rId3" Type="http://schemas.openxmlformats.org/officeDocument/2006/relationships/image" Target="../media/image100.png"/><Relationship Id="rId2" Type="http://schemas.openxmlformats.org/officeDocument/2006/relationships/notesSlide" Target="../notesSlides/notesSlide35.xml"/><Relationship Id="rId1" Type="http://schemas.openxmlformats.org/officeDocument/2006/relationships/slideLayout" Target="../slideLayouts/slideLayout2.xml"/><Relationship Id="rId4" Type="http://schemas.openxmlformats.org/officeDocument/2006/relationships/image" Target="../media/image101.png"/></Relationships>
</file>

<file path=ppt/slides/_rels/slide36.xml.rels><?xml version="1.0" encoding="UTF-8" standalone="yes"?>
<Relationships xmlns="http://schemas.openxmlformats.org/package/2006/relationships"><Relationship Id="rId3" Type="http://schemas.openxmlformats.org/officeDocument/2006/relationships/image" Target="../media/image102.png"/><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103.png"/><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104.png"/><Relationship Id="rId2" Type="http://schemas.openxmlformats.org/officeDocument/2006/relationships/notesSlide" Target="../notesSlides/notesSlide38.xml"/><Relationship Id="rId1" Type="http://schemas.openxmlformats.org/officeDocument/2006/relationships/slideLayout" Target="../slideLayouts/slideLayout2.xml"/><Relationship Id="rId5" Type="http://schemas.openxmlformats.org/officeDocument/2006/relationships/image" Target="../media/image106.png"/><Relationship Id="rId4" Type="http://schemas.openxmlformats.org/officeDocument/2006/relationships/image" Target="../media/image105.png"/></Relationships>
</file>

<file path=ppt/slides/_rels/slide39.xml.rels><?xml version="1.0" encoding="UTF-8" standalone="yes"?>
<Relationships xmlns="http://schemas.openxmlformats.org/package/2006/relationships"><Relationship Id="rId3" Type="http://schemas.openxmlformats.org/officeDocument/2006/relationships/image" Target="../media/image107.png"/><Relationship Id="rId2" Type="http://schemas.openxmlformats.org/officeDocument/2006/relationships/notesSlide" Target="../notesSlides/notesSlide39.xml"/><Relationship Id="rId1" Type="http://schemas.openxmlformats.org/officeDocument/2006/relationships/slideLayout" Target="../slideLayouts/slideLayout2.xml"/><Relationship Id="rId4" Type="http://schemas.openxmlformats.org/officeDocument/2006/relationships/image" Target="../media/image108.png"/></Relationships>
</file>

<file path=ppt/slides/_rels/slide40.xml.rels><?xml version="1.0" encoding="UTF-8" standalone="yes"?>
<Relationships xmlns="http://schemas.openxmlformats.org/package/2006/relationships"><Relationship Id="rId3" Type="http://schemas.openxmlformats.org/officeDocument/2006/relationships/image" Target="../media/image109.jpeg"/><Relationship Id="rId2" Type="http://schemas.openxmlformats.org/officeDocument/2006/relationships/notesSlide" Target="../notesSlides/notesSlide40.xml"/><Relationship Id="rId1" Type="http://schemas.openxmlformats.org/officeDocument/2006/relationships/slideLayout" Target="../slideLayouts/slideLayout2.xml"/><Relationship Id="rId4" Type="http://schemas.openxmlformats.org/officeDocument/2006/relationships/image" Target="../media/image110.jpeg"/></Relationships>
</file>

<file path=ppt/slides/_rels/slide41.xml.rels><?xml version="1.0" encoding="UTF-8" standalone="yes"?>
<Relationships xmlns="http://schemas.openxmlformats.org/package/2006/relationships"><Relationship Id="rId3" Type="http://schemas.openxmlformats.org/officeDocument/2006/relationships/image" Target="../media/image111.jpeg"/><Relationship Id="rId2" Type="http://schemas.openxmlformats.org/officeDocument/2006/relationships/notesSlide" Target="../notesSlides/notesSlide41.xml"/><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3" Type="http://schemas.openxmlformats.org/officeDocument/2006/relationships/image" Target="../media/image112.png"/><Relationship Id="rId2" Type="http://schemas.openxmlformats.org/officeDocument/2006/relationships/notesSlide" Target="../notesSlides/notesSlide43.xml"/><Relationship Id="rId1" Type="http://schemas.openxmlformats.org/officeDocument/2006/relationships/slideLayout" Target="../slideLayouts/slideLayout3.xml"/><Relationship Id="rId6" Type="http://schemas.openxmlformats.org/officeDocument/2006/relationships/image" Target="../media/image115.png"/><Relationship Id="rId5" Type="http://schemas.openxmlformats.org/officeDocument/2006/relationships/image" Target="../media/image114.png"/><Relationship Id="rId4" Type="http://schemas.openxmlformats.org/officeDocument/2006/relationships/image" Target="../media/image113.png"/></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116.png"/><Relationship Id="rId2" Type="http://schemas.openxmlformats.org/officeDocument/2006/relationships/notesSlide" Target="../notesSlides/notesSlide46.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 Placeholder 8"/>
          <p:cNvSpPr>
            <a:spLocks noGrp="1"/>
          </p:cNvSpPr>
          <p:nvPr>
            <p:ph type="body" sz="quarter" idx="10"/>
          </p:nvPr>
        </p:nvSpPr>
        <p:spPr/>
        <p:txBody>
          <a:bodyPr/>
          <a:lstStyle/>
          <a:p>
            <a:r>
              <a:rPr lang="en-US" noProof="0"/>
              <a:t>Building 3D Environments for Simulation:</a:t>
            </a:r>
            <a:br>
              <a:rPr lang="en-US" noProof="0"/>
            </a:br>
            <a:r>
              <a:rPr lang="en-US" noProof="0"/>
              <a:t>Standards and Best Practice</a:t>
            </a:r>
          </a:p>
          <a:p>
            <a:endParaRPr lang="en-US" sz="2000" noProof="0">
              <a:solidFill>
                <a:srgbClr val="00B050"/>
              </a:solidFill>
            </a:endParaRPr>
          </a:p>
          <a:p>
            <a:endParaRPr lang="en-US" noProof="0"/>
          </a:p>
          <a:p>
            <a:endParaRPr lang="en-US" noProof="0"/>
          </a:p>
        </p:txBody>
      </p:sp>
      <p:sp>
        <p:nvSpPr>
          <p:cNvPr id="10" name="Text Placeholder 9"/>
          <p:cNvSpPr>
            <a:spLocks noGrp="1"/>
          </p:cNvSpPr>
          <p:nvPr>
            <p:ph type="body" sz="quarter" idx="11"/>
          </p:nvPr>
        </p:nvSpPr>
        <p:spPr>
          <a:xfrm>
            <a:off x="1623862" y="4437948"/>
            <a:ext cx="8478838" cy="1934127"/>
          </a:xfrm>
        </p:spPr>
        <p:txBody>
          <a:bodyPr/>
          <a:lstStyle/>
          <a:p>
            <a:pPr eaLnBrk="1" hangingPunct="1"/>
            <a:r>
              <a:rPr lang="en-US" noProof="0">
                <a:latin typeface="Arial Narrow" pitchFamily="34" charset="0"/>
              </a:rPr>
              <a:t>Stefan Sandberg, Labatus AB</a:t>
            </a:r>
          </a:p>
          <a:p>
            <a:pPr eaLnBrk="1" hangingPunct="1"/>
            <a:r>
              <a:rPr lang="en-US" noProof="0">
                <a:latin typeface="Arial Narrow" pitchFamily="34" charset="0"/>
              </a:rPr>
              <a:t>Co-Author Andy Fawkes, </a:t>
            </a:r>
            <a:r>
              <a:rPr lang="en-US" noProof="0" err="1">
                <a:latin typeface="Arial Narrow" pitchFamily="34" charset="0"/>
              </a:rPr>
              <a:t>Thinke</a:t>
            </a:r>
            <a:r>
              <a:rPr lang="en-US" noProof="0">
                <a:latin typeface="Arial Narrow" pitchFamily="34" charset="0"/>
              </a:rPr>
              <a:t> Company Ltd.</a:t>
            </a:r>
          </a:p>
        </p:txBody>
      </p:sp>
      <p:sp>
        <p:nvSpPr>
          <p:cNvPr id="2" name="Slide Number Placeholder 1">
            <a:extLst>
              <a:ext uri="{FF2B5EF4-FFF2-40B4-BE49-F238E27FC236}">
                <a16:creationId xmlns:a16="http://schemas.microsoft.com/office/drawing/2014/main" id="{32C47D02-BC05-1A6F-4498-112E6709167E}"/>
              </a:ext>
            </a:extLst>
          </p:cNvPr>
          <p:cNvSpPr>
            <a:spLocks noGrp="1"/>
          </p:cNvSpPr>
          <p:nvPr>
            <p:ph type="sldNum" sz="quarter" idx="12"/>
          </p:nvPr>
        </p:nvSpPr>
        <p:spPr/>
        <p:txBody>
          <a:bodyPr/>
          <a:lstStyle/>
          <a:p>
            <a:pPr>
              <a:defRPr/>
            </a:pPr>
            <a:fld id="{D68E8870-17DE-45C4-A8DD-7644B2422933}" type="slidenum">
              <a:rPr lang="en-US" smtClean="0"/>
              <a:pPr>
                <a:defRPr/>
              </a:pPr>
              <a:t>1</a:t>
            </a:fld>
            <a:endParaRPr lang="en-US"/>
          </a:p>
        </p:txBody>
      </p:sp>
    </p:spTree>
    <p:extLst>
      <p:ext uri="{BB962C8B-B14F-4D97-AF65-F5344CB8AC3E}">
        <p14:creationId xmlns:p14="http://schemas.microsoft.com/office/powerpoint/2010/main" val="36646863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E2E3C73-C255-B15E-B92A-5F46B880356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DEFAC20-C4BD-380F-927E-66B189CF4C04}"/>
              </a:ext>
            </a:extLst>
          </p:cNvPr>
          <p:cNvSpPr>
            <a:spLocks noGrp="1"/>
          </p:cNvSpPr>
          <p:nvPr>
            <p:ph type="title"/>
          </p:nvPr>
        </p:nvSpPr>
        <p:spPr/>
        <p:txBody>
          <a:bodyPr/>
          <a:lstStyle/>
          <a:p>
            <a:r>
              <a:rPr lang="en-US" noProof="0"/>
              <a:t>Learning Outcome</a:t>
            </a:r>
            <a:endParaRPr lang="en-US" noProof="0">
              <a:ea typeface="Tahoma"/>
              <a:cs typeface="Tahoma"/>
            </a:endParaRPr>
          </a:p>
        </p:txBody>
      </p:sp>
      <p:sp>
        <p:nvSpPr>
          <p:cNvPr id="3" name="Content Placeholder 2">
            <a:extLst>
              <a:ext uri="{FF2B5EF4-FFF2-40B4-BE49-F238E27FC236}">
                <a16:creationId xmlns:a16="http://schemas.microsoft.com/office/drawing/2014/main" id="{7D15E53F-201B-6FAC-3B45-357123DD3A5A}"/>
              </a:ext>
            </a:extLst>
          </p:cNvPr>
          <p:cNvSpPr>
            <a:spLocks noGrp="1"/>
          </p:cNvSpPr>
          <p:nvPr>
            <p:ph sz="quarter" idx="11"/>
          </p:nvPr>
        </p:nvSpPr>
        <p:spPr>
          <a:xfrm>
            <a:off x="480132" y="1046715"/>
            <a:ext cx="11250613" cy="5275357"/>
          </a:xfrm>
        </p:spPr>
        <p:txBody>
          <a:bodyPr>
            <a:normAutofit fontScale="92500" lnSpcReduction="20000"/>
          </a:bodyPr>
          <a:lstStyle/>
          <a:p>
            <a:pPr marL="456565" indent="-456565">
              <a:spcBef>
                <a:spcPts val="20"/>
              </a:spcBef>
              <a:buClr>
                <a:srgbClr val="000000"/>
              </a:buClr>
            </a:pPr>
            <a:r>
              <a:rPr lang="en-US" b="1" dirty="0"/>
              <a:t>Explain</a:t>
            </a:r>
            <a:r>
              <a:rPr lang="en-US" dirty="0"/>
              <a:t> the definitions of </a:t>
            </a:r>
            <a:r>
              <a:rPr lang="en-US" b="1" dirty="0"/>
              <a:t>terrain</a:t>
            </a:r>
            <a:r>
              <a:rPr lang="en-US" dirty="0"/>
              <a:t>, </a:t>
            </a:r>
            <a:r>
              <a:rPr lang="en-US" b="1" dirty="0"/>
              <a:t>synthetic environments</a:t>
            </a:r>
            <a:r>
              <a:rPr lang="en-US" dirty="0"/>
              <a:t>, and </a:t>
            </a:r>
            <a:r>
              <a:rPr lang="en-US" b="1" dirty="0"/>
              <a:t>3D data</a:t>
            </a:r>
            <a:r>
              <a:rPr lang="en-US" dirty="0"/>
              <a:t>, and </a:t>
            </a:r>
            <a:r>
              <a:rPr lang="en-US" b="1" dirty="0"/>
              <a:t>describe</a:t>
            </a:r>
            <a:r>
              <a:rPr lang="en-US" dirty="0"/>
              <a:t> their primary role and application within simulation systems.</a:t>
            </a:r>
          </a:p>
          <a:p>
            <a:pPr marL="0" indent="0">
              <a:spcBef>
                <a:spcPts val="20"/>
              </a:spcBef>
              <a:buClr>
                <a:srgbClr val="000000"/>
              </a:buClr>
              <a:buNone/>
            </a:pPr>
            <a:endParaRPr lang="en-US" b="1" noProof="0" dirty="0">
              <a:latin typeface="Arial Narrow"/>
            </a:endParaRPr>
          </a:p>
          <a:p>
            <a:pPr marL="456565" indent="-456565">
              <a:spcBef>
                <a:spcPts val="20"/>
              </a:spcBef>
              <a:buClr>
                <a:srgbClr val="000000"/>
              </a:buClr>
            </a:pPr>
            <a:r>
              <a:rPr lang="en-US" b="1" dirty="0"/>
              <a:t>Summarize</a:t>
            </a:r>
            <a:r>
              <a:rPr lang="en-US" dirty="0"/>
              <a:t> the characteristics of the various </a:t>
            </a:r>
            <a:r>
              <a:rPr lang="en-US" b="1" dirty="0"/>
              <a:t>source data</a:t>
            </a:r>
            <a:r>
              <a:rPr lang="en-US" dirty="0"/>
              <a:t> and </a:t>
            </a:r>
            <a:r>
              <a:rPr lang="en-US" b="1" dirty="0"/>
              <a:t>file formats</a:t>
            </a:r>
            <a:r>
              <a:rPr lang="en-US" dirty="0"/>
              <a:t> typically employed to build 3D simulated environments.</a:t>
            </a:r>
            <a:br>
              <a:rPr lang="en-US" dirty="0"/>
            </a:br>
            <a:r>
              <a:rPr lang="en-US" noProof="0" dirty="0">
                <a:latin typeface="Arial Narrow"/>
              </a:rPr>
              <a:t> </a:t>
            </a:r>
            <a:endParaRPr lang="en-US" b="1" noProof="0" dirty="0">
              <a:latin typeface="Arial Narrow"/>
            </a:endParaRPr>
          </a:p>
          <a:p>
            <a:pPr marL="456565" indent="-456565">
              <a:spcBef>
                <a:spcPts val="20"/>
              </a:spcBef>
              <a:buClr>
                <a:srgbClr val="000000"/>
              </a:buClr>
            </a:pPr>
            <a:r>
              <a:rPr lang="en-US" b="1" dirty="0"/>
              <a:t>Illustrate</a:t>
            </a:r>
            <a:r>
              <a:rPr lang="en-US" dirty="0"/>
              <a:t> the methodology for generating 3D environments from source data, specifying how techniques such as </a:t>
            </a:r>
            <a:r>
              <a:rPr lang="en-US" dirty="0">
                <a:latin typeface="Arial Narrow"/>
              </a:rPr>
              <a:t>automatic generation and </a:t>
            </a:r>
            <a:r>
              <a:rPr lang="en-US" dirty="0"/>
              <a:t>photogrammetry contribute to the final product.</a:t>
            </a:r>
          </a:p>
          <a:p>
            <a:pPr marL="0" indent="0">
              <a:spcBef>
                <a:spcPts val="20"/>
              </a:spcBef>
              <a:buClr>
                <a:srgbClr val="000000"/>
              </a:buClr>
              <a:buNone/>
            </a:pPr>
            <a:endParaRPr lang="en-US" b="1" noProof="0" dirty="0">
              <a:latin typeface="Arial Narrow"/>
            </a:endParaRPr>
          </a:p>
          <a:p>
            <a:pPr marL="456565" indent="-456565">
              <a:spcBef>
                <a:spcPts val="20"/>
              </a:spcBef>
              <a:buClr>
                <a:srgbClr val="000000"/>
              </a:buClr>
            </a:pPr>
            <a:r>
              <a:rPr lang="en-US" b="1" dirty="0"/>
              <a:t>Summarize</a:t>
            </a:r>
            <a:r>
              <a:rPr lang="en-US" dirty="0"/>
              <a:t> the difficulties encountered when integrating various simulation systems and </a:t>
            </a:r>
            <a:r>
              <a:rPr lang="en-US" b="1" dirty="0"/>
              <a:t>interpret</a:t>
            </a:r>
            <a:r>
              <a:rPr lang="en-US" dirty="0"/>
              <a:t> the potential performance impacts of changes to the underlying data.</a:t>
            </a:r>
            <a:br>
              <a:rPr lang="en-US" dirty="0"/>
            </a:br>
            <a:endParaRPr lang="en-US" b="1" noProof="0" dirty="0">
              <a:latin typeface="Arial Narrow"/>
            </a:endParaRPr>
          </a:p>
          <a:p>
            <a:pPr marL="456565" indent="-456565">
              <a:spcBef>
                <a:spcPts val="20"/>
              </a:spcBef>
              <a:buClr>
                <a:srgbClr val="000000"/>
              </a:buClr>
            </a:pPr>
            <a:r>
              <a:rPr lang="en-US" b="1" dirty="0"/>
              <a:t>Differentiate</a:t>
            </a:r>
            <a:r>
              <a:rPr lang="en-US" dirty="0"/>
              <a:t> between existing and new approaches (like automatic generation and data streaming) for creating 3D environments and </a:t>
            </a:r>
            <a:r>
              <a:rPr lang="en-US" b="1" dirty="0"/>
              <a:t>classify</a:t>
            </a:r>
            <a:r>
              <a:rPr lang="en-US" dirty="0"/>
              <a:t> the new technical standards emerging in the field.</a:t>
            </a:r>
            <a:endParaRPr lang="en-US" noProof="0" dirty="0"/>
          </a:p>
        </p:txBody>
      </p:sp>
      <p:sp>
        <p:nvSpPr>
          <p:cNvPr id="4" name="Slide Number Placeholder 3">
            <a:extLst>
              <a:ext uri="{FF2B5EF4-FFF2-40B4-BE49-F238E27FC236}">
                <a16:creationId xmlns:a16="http://schemas.microsoft.com/office/drawing/2014/main" id="{5BD847F1-2549-19CF-0D96-7638838C7CD0}"/>
              </a:ext>
            </a:extLst>
          </p:cNvPr>
          <p:cNvSpPr>
            <a:spLocks noGrp="1"/>
          </p:cNvSpPr>
          <p:nvPr>
            <p:ph type="sldNum" sz="quarter" idx="10"/>
          </p:nvPr>
        </p:nvSpPr>
        <p:spPr/>
        <p:txBody>
          <a:bodyPr/>
          <a:lstStyle/>
          <a:p>
            <a:pPr>
              <a:defRPr/>
            </a:pPr>
            <a:fld id="{D68E8870-17DE-45C4-A8DD-7644B2422933}" type="slidenum">
              <a:rPr lang="en-US" smtClean="0"/>
              <a:pPr>
                <a:defRPr/>
              </a:pPr>
              <a:t>2</a:t>
            </a:fld>
            <a:endParaRPr lang="en-US"/>
          </a:p>
        </p:txBody>
      </p:sp>
    </p:spTree>
    <p:extLst>
      <p:ext uri="{BB962C8B-B14F-4D97-AF65-F5344CB8AC3E}">
        <p14:creationId xmlns:p14="http://schemas.microsoft.com/office/powerpoint/2010/main" val="31142109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5F93DC-B1AE-D79D-C9CE-4145D956C7CD}"/>
              </a:ext>
            </a:extLst>
          </p:cNvPr>
          <p:cNvSpPr>
            <a:spLocks noGrp="1"/>
          </p:cNvSpPr>
          <p:nvPr>
            <p:ph type="title"/>
          </p:nvPr>
        </p:nvSpPr>
        <p:spPr/>
        <p:txBody>
          <a:bodyPr/>
          <a:lstStyle/>
          <a:p>
            <a:r>
              <a:rPr lang="en-US" noProof="0"/>
              <a:t>Introduction to Realtime Terrain and 3D Data</a:t>
            </a:r>
          </a:p>
        </p:txBody>
      </p:sp>
      <p:sp>
        <p:nvSpPr>
          <p:cNvPr id="3" name="Content Placeholder 2">
            <a:extLst>
              <a:ext uri="{FF2B5EF4-FFF2-40B4-BE49-F238E27FC236}">
                <a16:creationId xmlns:a16="http://schemas.microsoft.com/office/drawing/2014/main" id="{903AB3D1-EFCB-76A8-8AB5-6BF0ECA12B1B}"/>
              </a:ext>
            </a:extLst>
          </p:cNvPr>
          <p:cNvSpPr>
            <a:spLocks noGrp="1"/>
          </p:cNvSpPr>
          <p:nvPr>
            <p:ph sz="quarter" idx="11"/>
          </p:nvPr>
        </p:nvSpPr>
        <p:spPr>
          <a:xfrm>
            <a:off x="480133" y="1046715"/>
            <a:ext cx="7817706" cy="5075237"/>
          </a:xfrm>
        </p:spPr>
        <p:txBody>
          <a:bodyPr/>
          <a:lstStyle/>
          <a:p>
            <a:r>
              <a:rPr lang="en-US" noProof="0"/>
              <a:t>Also known as ”Synthetic Physical Environment”</a:t>
            </a:r>
          </a:p>
          <a:p>
            <a:endParaRPr lang="en-US" noProof="0"/>
          </a:p>
          <a:p>
            <a:pPr marL="0" indent="0">
              <a:spcBef>
                <a:spcPts val="420"/>
              </a:spcBef>
              <a:spcAft>
                <a:spcPts val="0"/>
              </a:spcAft>
              <a:buNone/>
            </a:pPr>
            <a:r>
              <a:rPr lang="en-US" i="1" noProof="0"/>
              <a:t>“Data about objects, geography, features, places, or phenomena, as well as their respective characteristics, which are used in representing, modeling, or simulating all or part of an environment, whether natural or man-made”</a:t>
            </a:r>
            <a:br>
              <a:rPr lang="en-US" sz="1100" i="1" noProof="0"/>
            </a:br>
            <a:br>
              <a:rPr lang="en-US" sz="1100" i="1" noProof="0"/>
            </a:br>
            <a:r>
              <a:rPr lang="en-US" sz="1100" i="1" noProof="0"/>
              <a:t>RIEDP Data Model Foundations, SISO-GUIDE-007-2018.</a:t>
            </a:r>
            <a:endParaRPr lang="en-US" noProof="0"/>
          </a:p>
          <a:p>
            <a:pPr marL="0" indent="0">
              <a:spcBef>
                <a:spcPts val="420"/>
              </a:spcBef>
              <a:spcAft>
                <a:spcPts val="0"/>
              </a:spcAft>
              <a:buNone/>
            </a:pPr>
            <a:br>
              <a:rPr lang="en-US" noProof="0"/>
            </a:br>
            <a:br>
              <a:rPr lang="en-US" noProof="0"/>
            </a:br>
            <a:br>
              <a:rPr lang="en-US" noProof="0"/>
            </a:br>
            <a:endParaRPr lang="en-US" noProof="0"/>
          </a:p>
          <a:p>
            <a:pPr marL="0" indent="0">
              <a:spcBef>
                <a:spcPts val="420"/>
              </a:spcBef>
              <a:spcAft>
                <a:spcPts val="0"/>
              </a:spcAft>
              <a:buNone/>
            </a:pPr>
            <a:endParaRPr lang="en-US" sz="1200" i="1" noProof="0"/>
          </a:p>
          <a:p>
            <a:endParaRPr lang="en-US" noProof="0"/>
          </a:p>
        </p:txBody>
      </p:sp>
      <p:sp>
        <p:nvSpPr>
          <p:cNvPr id="4" name="Google Shape;75;p13">
            <a:extLst>
              <a:ext uri="{FF2B5EF4-FFF2-40B4-BE49-F238E27FC236}">
                <a16:creationId xmlns:a16="http://schemas.microsoft.com/office/drawing/2014/main" id="{5C2EF95E-281B-BDF9-3CEB-9D5273545E01}"/>
              </a:ext>
            </a:extLst>
          </p:cNvPr>
          <p:cNvSpPr txBox="1">
            <a:spLocks/>
          </p:cNvSpPr>
          <p:nvPr/>
        </p:nvSpPr>
        <p:spPr>
          <a:xfrm>
            <a:off x="1577562" y="2063436"/>
            <a:ext cx="5070000" cy="3714900"/>
          </a:xfrm>
          <a:prstGeom prst="rect">
            <a:avLst/>
          </a:prstGeom>
        </p:spPr>
        <p:txBody>
          <a:bodyPr spcFirstLastPara="1" wrap="square" lIns="91425" tIns="45700" rIns="91425" bIns="45700" anchor="t" anchorCtr="0">
            <a:noAutofit/>
          </a:bodyPr>
          <a:lstStyle>
            <a:lvl1pPr marL="457189" indent="-457189" algn="l" rtl="0" eaLnBrk="1" fontAlgn="base" hangingPunct="1">
              <a:spcBef>
                <a:spcPct val="20000"/>
              </a:spcBef>
              <a:spcAft>
                <a:spcPct val="0"/>
              </a:spcAft>
              <a:buClr>
                <a:schemeClr val="tx1"/>
              </a:buClr>
              <a:buSzPct val="75000"/>
              <a:buFont typeface="Wingdings" charset="2"/>
              <a:buChar char="Ø"/>
              <a:defRPr sz="2800">
                <a:solidFill>
                  <a:schemeClr val="tx1"/>
                </a:solidFill>
                <a:latin typeface="Arial Narrow" charset="0"/>
                <a:ea typeface="Arial Narrow" charset="0"/>
                <a:cs typeface="Arial Narrow" charset="0"/>
              </a:defRPr>
            </a:lvl1pPr>
            <a:lvl2pPr marL="990575" indent="-380990" algn="l" rtl="0" eaLnBrk="1" fontAlgn="base" hangingPunct="1">
              <a:spcBef>
                <a:spcPct val="20000"/>
              </a:spcBef>
              <a:spcAft>
                <a:spcPct val="0"/>
              </a:spcAft>
              <a:buClr>
                <a:schemeClr val="tx1"/>
              </a:buClr>
              <a:buSzPct val="75000"/>
              <a:buFont typeface="Wingdings" pitchFamily="2" charset="2"/>
              <a:buChar char="n"/>
              <a:defRPr sz="2400">
                <a:solidFill>
                  <a:schemeClr val="tx1"/>
                </a:solidFill>
                <a:latin typeface="Arial Narrow" charset="0"/>
                <a:ea typeface="Arial Narrow" charset="0"/>
                <a:cs typeface="Arial Narrow" charset="0"/>
              </a:defRPr>
            </a:lvl2pPr>
            <a:lvl3pPr marL="1523962" indent="-304792" algn="l" rtl="0" eaLnBrk="1" fontAlgn="base" hangingPunct="1">
              <a:spcBef>
                <a:spcPct val="20000"/>
              </a:spcBef>
              <a:spcAft>
                <a:spcPct val="0"/>
              </a:spcAft>
              <a:buClr>
                <a:schemeClr val="folHlink"/>
              </a:buClr>
              <a:buSzPct val="50000"/>
              <a:buFont typeface="Wingdings" pitchFamily="2" charset="2"/>
              <a:buChar char="n"/>
              <a:defRPr sz="3200">
                <a:solidFill>
                  <a:schemeClr val="tx1"/>
                </a:solidFill>
                <a:latin typeface="+mn-lt"/>
              </a:defRPr>
            </a:lvl3pPr>
            <a:lvl4pPr marL="2133547" indent="-304792" algn="l" rtl="0" eaLnBrk="1" fontAlgn="base" hangingPunct="1">
              <a:spcBef>
                <a:spcPct val="20000"/>
              </a:spcBef>
              <a:spcAft>
                <a:spcPct val="0"/>
              </a:spcAft>
              <a:buClr>
                <a:schemeClr val="accent2"/>
              </a:buClr>
              <a:buSzPct val="55000"/>
              <a:buFont typeface="Wingdings" pitchFamily="2" charset="2"/>
              <a:buChar char="n"/>
              <a:defRPr sz="2667">
                <a:solidFill>
                  <a:schemeClr val="tx1"/>
                </a:solidFill>
                <a:latin typeface="+mn-lt"/>
              </a:defRPr>
            </a:lvl4pPr>
            <a:lvl5pPr marL="2743131" indent="-304792" algn="l" rtl="0" eaLnBrk="1" fontAlgn="base" hangingPunct="1">
              <a:spcBef>
                <a:spcPct val="20000"/>
              </a:spcBef>
              <a:spcAft>
                <a:spcPct val="0"/>
              </a:spcAft>
              <a:buClr>
                <a:schemeClr val="accent1"/>
              </a:buClr>
              <a:buSzPct val="50000"/>
              <a:buFont typeface="Wingdings" pitchFamily="2" charset="2"/>
              <a:buChar char="n"/>
              <a:defRPr sz="2667">
                <a:solidFill>
                  <a:schemeClr val="tx1"/>
                </a:solidFill>
                <a:latin typeface="+mn-lt"/>
              </a:defRPr>
            </a:lvl5pPr>
            <a:lvl6pPr marL="3352716" indent="-304792" algn="l" rtl="0" eaLnBrk="1" fontAlgn="base" hangingPunct="1">
              <a:spcBef>
                <a:spcPct val="20000"/>
              </a:spcBef>
              <a:spcAft>
                <a:spcPct val="0"/>
              </a:spcAft>
              <a:buClr>
                <a:schemeClr val="accent1"/>
              </a:buClr>
              <a:buSzPct val="50000"/>
              <a:buFont typeface="Wingdings" pitchFamily="2" charset="2"/>
              <a:buChar char="n"/>
              <a:defRPr sz="2667">
                <a:solidFill>
                  <a:schemeClr val="tx1"/>
                </a:solidFill>
                <a:latin typeface="+mn-lt"/>
              </a:defRPr>
            </a:lvl6pPr>
            <a:lvl7pPr marL="3962301" indent="-304792" algn="l" rtl="0" eaLnBrk="1" fontAlgn="base" hangingPunct="1">
              <a:spcBef>
                <a:spcPct val="20000"/>
              </a:spcBef>
              <a:spcAft>
                <a:spcPct val="0"/>
              </a:spcAft>
              <a:buClr>
                <a:schemeClr val="accent1"/>
              </a:buClr>
              <a:buSzPct val="50000"/>
              <a:buFont typeface="Wingdings" pitchFamily="2" charset="2"/>
              <a:buChar char="n"/>
              <a:defRPr sz="2667">
                <a:solidFill>
                  <a:schemeClr val="tx1"/>
                </a:solidFill>
                <a:latin typeface="+mn-lt"/>
              </a:defRPr>
            </a:lvl7pPr>
            <a:lvl8pPr marL="4571886" indent="-304792" algn="l" rtl="0" eaLnBrk="1" fontAlgn="base" hangingPunct="1">
              <a:spcBef>
                <a:spcPct val="20000"/>
              </a:spcBef>
              <a:spcAft>
                <a:spcPct val="0"/>
              </a:spcAft>
              <a:buClr>
                <a:schemeClr val="accent1"/>
              </a:buClr>
              <a:buSzPct val="50000"/>
              <a:buFont typeface="Wingdings" pitchFamily="2" charset="2"/>
              <a:buChar char="n"/>
              <a:defRPr sz="2667">
                <a:solidFill>
                  <a:schemeClr val="tx1"/>
                </a:solidFill>
                <a:latin typeface="+mn-lt"/>
              </a:defRPr>
            </a:lvl8pPr>
            <a:lvl9pPr marL="5181470" indent="-304792" algn="l" rtl="0" eaLnBrk="1" fontAlgn="base" hangingPunct="1">
              <a:spcBef>
                <a:spcPct val="20000"/>
              </a:spcBef>
              <a:spcAft>
                <a:spcPct val="0"/>
              </a:spcAft>
              <a:buClr>
                <a:schemeClr val="accent1"/>
              </a:buClr>
              <a:buSzPct val="50000"/>
              <a:buFont typeface="Wingdings" pitchFamily="2" charset="2"/>
              <a:buChar char="n"/>
              <a:defRPr sz="2667">
                <a:solidFill>
                  <a:schemeClr val="tx1"/>
                </a:solidFill>
                <a:latin typeface="+mn-lt"/>
              </a:defRPr>
            </a:lvl9pPr>
          </a:lstStyle>
          <a:p>
            <a:pPr marL="0" indent="0">
              <a:spcBef>
                <a:spcPts val="420"/>
              </a:spcBef>
              <a:spcAft>
                <a:spcPts val="0"/>
              </a:spcAft>
              <a:buFont typeface="Wingdings" charset="2"/>
              <a:buNone/>
            </a:pPr>
            <a:endParaRPr lang="en-US" sz="1300" i="1" kern="0" dirty="0"/>
          </a:p>
        </p:txBody>
      </p:sp>
      <p:pic>
        <p:nvPicPr>
          <p:cNvPr id="6" name="Google Shape;78;p13">
            <a:extLst>
              <a:ext uri="{FF2B5EF4-FFF2-40B4-BE49-F238E27FC236}">
                <a16:creationId xmlns:a16="http://schemas.microsoft.com/office/drawing/2014/main" id="{FA49F61A-12BA-645E-40C1-6CC169E05E9A}"/>
              </a:ext>
            </a:extLst>
          </p:cNvPr>
          <p:cNvPicPr preferRelativeResize="0"/>
          <p:nvPr/>
        </p:nvPicPr>
        <p:blipFill>
          <a:blip r:embed="rId5">
            <a:alphaModFix/>
          </a:blip>
          <a:stretch>
            <a:fillRect/>
          </a:stretch>
        </p:blipFill>
        <p:spPr>
          <a:xfrm>
            <a:off x="3462675" y="4045000"/>
            <a:ext cx="1614800" cy="1509725"/>
          </a:xfrm>
          <a:prstGeom prst="rect">
            <a:avLst/>
          </a:prstGeom>
          <a:noFill/>
          <a:ln>
            <a:noFill/>
          </a:ln>
        </p:spPr>
      </p:pic>
      <p:sp>
        <p:nvSpPr>
          <p:cNvPr id="7" name="Google Shape;79;p13">
            <a:extLst>
              <a:ext uri="{FF2B5EF4-FFF2-40B4-BE49-F238E27FC236}">
                <a16:creationId xmlns:a16="http://schemas.microsoft.com/office/drawing/2014/main" id="{42EC872D-980C-8128-16DF-10F3C21CECFE}"/>
              </a:ext>
            </a:extLst>
          </p:cNvPr>
          <p:cNvSpPr txBox="1"/>
          <p:nvPr/>
        </p:nvSpPr>
        <p:spPr>
          <a:xfrm>
            <a:off x="10016480" y="3121200"/>
            <a:ext cx="1814400" cy="307800"/>
          </a:xfrm>
          <a:prstGeom prst="rect">
            <a:avLst/>
          </a:prstGeom>
          <a:noFill/>
          <a:ln>
            <a:noFill/>
          </a:ln>
        </p:spPr>
        <p:txBody>
          <a:bodyPr spcFirstLastPara="1" wrap="square" lIns="91425" tIns="91425" rIns="91425" bIns="91425" anchor="t" anchorCtr="0">
            <a:spAutoFit/>
          </a:bodyPr>
          <a:lstStyle/>
          <a:p>
            <a:pPr marL="0" lvl="0" indent="0" algn="r" rtl="0">
              <a:spcBef>
                <a:spcPts val="0"/>
              </a:spcBef>
              <a:spcAft>
                <a:spcPts val="0"/>
              </a:spcAft>
              <a:buNone/>
            </a:pPr>
            <a:r>
              <a:rPr lang="en-US" sz="800" i="1" dirty="0"/>
              <a:t>Courtesy Remograph</a:t>
            </a:r>
            <a:endParaRPr lang="en-US" i="1" dirty="0"/>
          </a:p>
        </p:txBody>
      </p:sp>
      <p:sp>
        <p:nvSpPr>
          <p:cNvPr id="8" name="Google Shape;80;p13">
            <a:extLst>
              <a:ext uri="{FF2B5EF4-FFF2-40B4-BE49-F238E27FC236}">
                <a16:creationId xmlns:a16="http://schemas.microsoft.com/office/drawing/2014/main" id="{D1FB5DC0-8418-5A2E-E95D-A4865329CAD9}"/>
              </a:ext>
            </a:extLst>
          </p:cNvPr>
          <p:cNvSpPr txBox="1"/>
          <p:nvPr/>
        </p:nvSpPr>
        <p:spPr>
          <a:xfrm>
            <a:off x="8604867" y="5595187"/>
            <a:ext cx="1814400" cy="307800"/>
          </a:xfrm>
          <a:prstGeom prst="rect">
            <a:avLst/>
          </a:prstGeom>
          <a:noFill/>
          <a:ln>
            <a:noFill/>
          </a:ln>
        </p:spPr>
        <p:txBody>
          <a:bodyPr spcFirstLastPara="1" wrap="square" lIns="91425" tIns="91425" rIns="91425" bIns="91425" anchor="t" anchorCtr="0">
            <a:spAutoFit/>
          </a:bodyPr>
          <a:lstStyle/>
          <a:p>
            <a:pPr marL="0" lvl="0" indent="0" algn="ctr" rtl="0">
              <a:spcBef>
                <a:spcPts val="0"/>
              </a:spcBef>
              <a:spcAft>
                <a:spcPts val="0"/>
              </a:spcAft>
              <a:buNone/>
            </a:pPr>
            <a:r>
              <a:rPr lang="en-US" sz="800" i="1" dirty="0"/>
              <a:t>Courtesy </a:t>
            </a:r>
            <a:r>
              <a:rPr lang="en-US" sz="800" i="1" dirty="0" err="1"/>
              <a:t>Simthetiq</a:t>
            </a:r>
            <a:endParaRPr lang="en-US" i="1" dirty="0"/>
          </a:p>
        </p:txBody>
      </p:sp>
      <p:pic>
        <p:nvPicPr>
          <p:cNvPr id="9" name="Google Shape;81;p13">
            <a:extLst>
              <a:ext uri="{FF2B5EF4-FFF2-40B4-BE49-F238E27FC236}">
                <a16:creationId xmlns:a16="http://schemas.microsoft.com/office/drawing/2014/main" id="{77FBAF47-8DA7-457C-F6CB-6E945400347F}"/>
              </a:ext>
            </a:extLst>
          </p:cNvPr>
          <p:cNvPicPr preferRelativeResize="0"/>
          <p:nvPr/>
        </p:nvPicPr>
        <p:blipFill>
          <a:blip r:embed="rId6">
            <a:alphaModFix/>
          </a:blip>
          <a:stretch>
            <a:fillRect/>
          </a:stretch>
        </p:blipFill>
        <p:spPr>
          <a:xfrm>
            <a:off x="1983793" y="5125413"/>
            <a:ext cx="1751050" cy="1400850"/>
          </a:xfrm>
          <a:prstGeom prst="rect">
            <a:avLst/>
          </a:prstGeom>
          <a:noFill/>
          <a:ln>
            <a:noFill/>
          </a:ln>
        </p:spPr>
      </p:pic>
      <p:pic>
        <p:nvPicPr>
          <p:cNvPr id="10" name="Google Shape;82;p13">
            <a:extLst>
              <a:ext uri="{FF2B5EF4-FFF2-40B4-BE49-F238E27FC236}">
                <a16:creationId xmlns:a16="http://schemas.microsoft.com/office/drawing/2014/main" id="{8CF9D0BF-55A0-7C9F-B27E-095CB6268376}"/>
              </a:ext>
            </a:extLst>
          </p:cNvPr>
          <p:cNvPicPr preferRelativeResize="0"/>
          <p:nvPr/>
        </p:nvPicPr>
        <p:blipFill>
          <a:blip r:embed="rId7">
            <a:alphaModFix/>
          </a:blip>
          <a:stretch>
            <a:fillRect/>
          </a:stretch>
        </p:blipFill>
        <p:spPr>
          <a:xfrm>
            <a:off x="1948475" y="4070750"/>
            <a:ext cx="1514200" cy="1458250"/>
          </a:xfrm>
          <a:prstGeom prst="rect">
            <a:avLst/>
          </a:prstGeom>
          <a:noFill/>
          <a:ln>
            <a:noFill/>
          </a:ln>
        </p:spPr>
      </p:pic>
      <p:pic>
        <p:nvPicPr>
          <p:cNvPr id="11" name="Google Shape;83;p13">
            <a:extLst>
              <a:ext uri="{FF2B5EF4-FFF2-40B4-BE49-F238E27FC236}">
                <a16:creationId xmlns:a16="http://schemas.microsoft.com/office/drawing/2014/main" id="{4F930C71-71E6-DAC0-1624-81242178ECA7}"/>
              </a:ext>
            </a:extLst>
          </p:cNvPr>
          <p:cNvPicPr preferRelativeResize="0"/>
          <p:nvPr/>
        </p:nvPicPr>
        <p:blipFill>
          <a:blip r:embed="rId8">
            <a:alphaModFix/>
          </a:blip>
          <a:stretch>
            <a:fillRect/>
          </a:stretch>
        </p:blipFill>
        <p:spPr>
          <a:xfrm>
            <a:off x="8009510" y="3686794"/>
            <a:ext cx="3510127" cy="2808080"/>
          </a:xfrm>
          <a:prstGeom prst="rect">
            <a:avLst/>
          </a:prstGeom>
          <a:noFill/>
          <a:ln>
            <a:noFill/>
          </a:ln>
        </p:spPr>
      </p:pic>
      <p:pic>
        <p:nvPicPr>
          <p:cNvPr id="12" name="Google Shape;84;p13">
            <a:extLst>
              <a:ext uri="{FF2B5EF4-FFF2-40B4-BE49-F238E27FC236}">
                <a16:creationId xmlns:a16="http://schemas.microsoft.com/office/drawing/2014/main" id="{C1DB09A4-C2AC-1FBE-13A0-B35C63532D6B}"/>
              </a:ext>
            </a:extLst>
          </p:cNvPr>
          <p:cNvPicPr preferRelativeResize="0"/>
          <p:nvPr/>
        </p:nvPicPr>
        <p:blipFill>
          <a:blip r:embed="rId9">
            <a:alphaModFix/>
          </a:blip>
          <a:stretch>
            <a:fillRect/>
          </a:stretch>
        </p:blipFill>
        <p:spPr>
          <a:xfrm>
            <a:off x="3769703" y="5420848"/>
            <a:ext cx="1887161" cy="1509725"/>
          </a:xfrm>
          <a:prstGeom prst="rect">
            <a:avLst/>
          </a:prstGeom>
          <a:noFill/>
          <a:ln>
            <a:noFill/>
          </a:ln>
        </p:spPr>
      </p:pic>
      <p:pic>
        <p:nvPicPr>
          <p:cNvPr id="13" name="Google Shape;85;p13">
            <a:extLst>
              <a:ext uri="{FF2B5EF4-FFF2-40B4-BE49-F238E27FC236}">
                <a16:creationId xmlns:a16="http://schemas.microsoft.com/office/drawing/2014/main" id="{597B0870-7907-BB1A-85E1-D851FA4AC8A8}"/>
              </a:ext>
            </a:extLst>
          </p:cNvPr>
          <p:cNvPicPr preferRelativeResize="0"/>
          <p:nvPr/>
        </p:nvPicPr>
        <p:blipFill>
          <a:blip r:embed="rId10">
            <a:alphaModFix/>
          </a:blip>
          <a:stretch>
            <a:fillRect/>
          </a:stretch>
        </p:blipFill>
        <p:spPr>
          <a:xfrm>
            <a:off x="5361475" y="5358300"/>
            <a:ext cx="1359000" cy="1089375"/>
          </a:xfrm>
          <a:prstGeom prst="rect">
            <a:avLst/>
          </a:prstGeom>
          <a:noFill/>
          <a:ln>
            <a:noFill/>
          </a:ln>
        </p:spPr>
      </p:pic>
      <p:pic>
        <p:nvPicPr>
          <p:cNvPr id="14" name="Google Shape;86;p13">
            <a:extLst>
              <a:ext uri="{FF2B5EF4-FFF2-40B4-BE49-F238E27FC236}">
                <a16:creationId xmlns:a16="http://schemas.microsoft.com/office/drawing/2014/main" id="{BED46426-302D-6A54-D4A3-0BC1AEBAC5FE}"/>
              </a:ext>
            </a:extLst>
          </p:cNvPr>
          <p:cNvPicPr preferRelativeResize="0"/>
          <p:nvPr/>
        </p:nvPicPr>
        <p:blipFill rotWithShape="1">
          <a:blip r:embed="rId11">
            <a:alphaModFix/>
          </a:blip>
          <a:srcRect l="20007" r="21612"/>
          <a:stretch/>
        </p:blipFill>
        <p:spPr>
          <a:xfrm>
            <a:off x="6096000" y="4371298"/>
            <a:ext cx="1751050" cy="2399502"/>
          </a:xfrm>
          <a:prstGeom prst="rect">
            <a:avLst/>
          </a:prstGeom>
          <a:noFill/>
          <a:ln>
            <a:noFill/>
          </a:ln>
        </p:spPr>
      </p:pic>
      <p:pic>
        <p:nvPicPr>
          <p:cNvPr id="15" name="Google Shape;87;p13">
            <a:extLst>
              <a:ext uri="{FF2B5EF4-FFF2-40B4-BE49-F238E27FC236}">
                <a16:creationId xmlns:a16="http://schemas.microsoft.com/office/drawing/2014/main" id="{20788CF7-3796-D510-BE4F-F10AE6B7B935}"/>
              </a:ext>
            </a:extLst>
          </p:cNvPr>
          <p:cNvPicPr preferRelativeResize="0"/>
          <p:nvPr/>
        </p:nvPicPr>
        <p:blipFill>
          <a:blip r:embed="rId12">
            <a:alphaModFix/>
          </a:blip>
          <a:stretch>
            <a:fillRect/>
          </a:stretch>
        </p:blipFill>
        <p:spPr>
          <a:xfrm flipH="1">
            <a:off x="6769746" y="5938325"/>
            <a:ext cx="972574" cy="896400"/>
          </a:xfrm>
          <a:prstGeom prst="rect">
            <a:avLst/>
          </a:prstGeom>
          <a:noFill/>
          <a:ln>
            <a:noFill/>
          </a:ln>
        </p:spPr>
      </p:pic>
      <p:pic>
        <p:nvPicPr>
          <p:cNvPr id="16" name="remoscape_flythroughs.mp4">
            <a:hlinkClick r:id="" action="ppaction://media"/>
            <a:extLst>
              <a:ext uri="{FF2B5EF4-FFF2-40B4-BE49-F238E27FC236}">
                <a16:creationId xmlns:a16="http://schemas.microsoft.com/office/drawing/2014/main" id="{E12A62D0-3BD5-F892-27D3-8F44689BD9BF}"/>
              </a:ext>
            </a:extLst>
          </p:cNvPr>
          <p:cNvPicPr>
            <a:picLocks noChangeAspect="1"/>
          </p:cNvPicPr>
          <p:nvPr>
            <a:videoFile r:link="rId2"/>
            <p:extLst>
              <p:ext uri="{DAA4B4D4-6D71-4841-9C94-3DE7FCFB9230}">
                <p14:media xmlns:p14="http://schemas.microsoft.com/office/powerpoint/2010/main" r:embed="rId1"/>
              </p:ext>
            </p:extLst>
          </p:nvPr>
        </p:nvPicPr>
        <p:blipFill>
          <a:blip r:embed="rId13"/>
          <a:stretch>
            <a:fillRect/>
          </a:stretch>
        </p:blipFill>
        <p:spPr>
          <a:xfrm>
            <a:off x="8297839" y="990321"/>
            <a:ext cx="3788229" cy="2130879"/>
          </a:xfrm>
          <a:prstGeom prst="rect">
            <a:avLst/>
          </a:prstGeom>
        </p:spPr>
      </p:pic>
      <p:sp>
        <p:nvSpPr>
          <p:cNvPr id="5" name="Slide Number Placeholder 4">
            <a:extLst>
              <a:ext uri="{FF2B5EF4-FFF2-40B4-BE49-F238E27FC236}">
                <a16:creationId xmlns:a16="http://schemas.microsoft.com/office/drawing/2014/main" id="{C0405ADF-7F3E-D92F-FDD2-48DFCF56C626}"/>
              </a:ext>
            </a:extLst>
          </p:cNvPr>
          <p:cNvSpPr>
            <a:spLocks noGrp="1"/>
          </p:cNvSpPr>
          <p:nvPr>
            <p:ph type="sldNum" sz="quarter" idx="10"/>
          </p:nvPr>
        </p:nvSpPr>
        <p:spPr/>
        <p:txBody>
          <a:bodyPr/>
          <a:lstStyle/>
          <a:p>
            <a:pPr>
              <a:defRPr/>
            </a:pPr>
            <a:fld id="{D68E8870-17DE-45C4-A8DD-7644B2422933}" type="slidenum">
              <a:rPr lang="en-US" smtClean="0"/>
              <a:pPr>
                <a:defRPr/>
              </a:pPr>
              <a:t>3</a:t>
            </a:fld>
            <a:endParaRPr lang="en-US"/>
          </a:p>
        </p:txBody>
      </p:sp>
    </p:spTree>
    <p:extLst>
      <p:ext uri="{BB962C8B-B14F-4D97-AF65-F5344CB8AC3E}">
        <p14:creationId xmlns:p14="http://schemas.microsoft.com/office/powerpoint/2010/main" val="32965342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9000"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repeatCount="indefinite" fill="hold" display="0">
                  <p:stCondLst>
                    <p:cond delay="indefinite"/>
                  </p:stCondLst>
                </p:cTn>
                <p:tgtEl>
                  <p:spTgt spid="16"/>
                </p:tgtEl>
              </p:cMediaNode>
            </p:video>
            <p:seq concurrent="1" nextAc="seek">
              <p:cTn id="8" restart="whenNotActive" fill="hold" evtFilter="cancelBubble" nodeType="interactiveSeq">
                <p:stCondLst>
                  <p:cond evt="onClick" delay="0">
                    <p:tgtEl>
                      <p:spTgt spid="1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6"/>
                                        </p:tgtEl>
                                      </p:cBhvr>
                                    </p:cmd>
                                  </p:childTnLst>
                                </p:cTn>
                              </p:par>
                            </p:childTnLst>
                          </p:cTn>
                        </p:par>
                      </p:childTnLst>
                    </p:cTn>
                  </p:par>
                </p:childTnLst>
              </p:cTn>
              <p:nextCondLst>
                <p:cond evt="onClick" delay="0">
                  <p:tgtEl>
                    <p:spTgt spid="16"/>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A13BDB-A5E5-3A70-1BCB-8D5388BCDEED}"/>
              </a:ext>
            </a:extLst>
          </p:cNvPr>
          <p:cNvSpPr>
            <a:spLocks noGrp="1"/>
          </p:cNvSpPr>
          <p:nvPr>
            <p:ph type="title"/>
          </p:nvPr>
        </p:nvSpPr>
        <p:spPr/>
        <p:txBody>
          <a:bodyPr/>
          <a:lstStyle/>
          <a:p>
            <a:r>
              <a:rPr lang="en-US" noProof="0"/>
              <a:t>Synthetic Physical Environment</a:t>
            </a:r>
          </a:p>
        </p:txBody>
      </p:sp>
      <p:sp>
        <p:nvSpPr>
          <p:cNvPr id="3" name="Content Placeholder 2">
            <a:extLst>
              <a:ext uri="{FF2B5EF4-FFF2-40B4-BE49-F238E27FC236}">
                <a16:creationId xmlns:a16="http://schemas.microsoft.com/office/drawing/2014/main" id="{23E02366-1654-6CC1-F204-87292E9691EC}"/>
              </a:ext>
            </a:extLst>
          </p:cNvPr>
          <p:cNvSpPr>
            <a:spLocks noGrp="1"/>
          </p:cNvSpPr>
          <p:nvPr>
            <p:ph sz="quarter" idx="11"/>
          </p:nvPr>
        </p:nvSpPr>
        <p:spPr>
          <a:xfrm>
            <a:off x="480133" y="1046715"/>
            <a:ext cx="6377868" cy="5075237"/>
          </a:xfrm>
        </p:spPr>
        <p:txBody>
          <a:bodyPr/>
          <a:lstStyle/>
          <a:p>
            <a:pPr lvl="0"/>
            <a:r>
              <a:rPr lang="en-US" noProof="0"/>
              <a:t>Temporal aspects</a:t>
            </a:r>
          </a:p>
          <a:p>
            <a:pPr lvl="1"/>
            <a:r>
              <a:rPr lang="en-US" noProof="0"/>
              <a:t>Time of day and Seasonal Effects</a:t>
            </a:r>
          </a:p>
          <a:p>
            <a:pPr lvl="0"/>
            <a:r>
              <a:rPr lang="en-US" noProof="0"/>
              <a:t>Atmospheric effects</a:t>
            </a:r>
          </a:p>
          <a:p>
            <a:pPr lvl="1"/>
            <a:r>
              <a:rPr lang="en-US" noProof="0"/>
              <a:t>Weather</a:t>
            </a:r>
          </a:p>
          <a:p>
            <a:r>
              <a:rPr lang="en-US" noProof="0"/>
              <a:t>Bathymetry</a:t>
            </a:r>
          </a:p>
          <a:p>
            <a:pPr lvl="0"/>
            <a:r>
              <a:rPr lang="en-US" noProof="0"/>
              <a:t>Not limited to the earth</a:t>
            </a:r>
          </a:p>
          <a:p>
            <a:pPr lvl="1"/>
            <a:r>
              <a:rPr lang="en-US" noProof="0"/>
              <a:t>Space and other celestial bodies</a:t>
            </a:r>
          </a:p>
          <a:p>
            <a:pPr lvl="0"/>
            <a:r>
              <a:rPr lang="en-US" noProof="0"/>
              <a:t>Not limited to the visual spectrum</a:t>
            </a:r>
          </a:p>
          <a:p>
            <a:pPr lvl="1"/>
            <a:r>
              <a:rPr lang="en-US" noProof="0"/>
              <a:t>Radar, NVG, IR</a:t>
            </a:r>
          </a:p>
          <a:p>
            <a:endParaRPr lang="en-US" noProof="0"/>
          </a:p>
        </p:txBody>
      </p:sp>
      <p:pic>
        <p:nvPicPr>
          <p:cNvPr id="2050" name="Picture 2" descr="No alternative text description for this image">
            <a:extLst>
              <a:ext uri="{FF2B5EF4-FFF2-40B4-BE49-F238E27FC236}">
                <a16:creationId xmlns:a16="http://schemas.microsoft.com/office/drawing/2014/main" id="{842B611D-4737-341D-8978-0C153940DD0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621677" y="3335867"/>
            <a:ext cx="2703547" cy="2726265"/>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A3B4E1DA-9D55-14E9-9A47-DA335E05C396}"/>
              </a:ext>
            </a:extLst>
          </p:cNvPr>
          <p:cNvSpPr txBox="1"/>
          <p:nvPr/>
        </p:nvSpPr>
        <p:spPr>
          <a:xfrm>
            <a:off x="8519299" y="6062132"/>
            <a:ext cx="2908301" cy="215444"/>
          </a:xfrm>
          <a:prstGeom prst="rect">
            <a:avLst/>
          </a:prstGeom>
          <a:noFill/>
        </p:spPr>
        <p:txBody>
          <a:bodyPr wrap="square">
            <a:spAutoFit/>
          </a:bodyPr>
          <a:lstStyle/>
          <a:p>
            <a:pPr rtl="0">
              <a:buNone/>
            </a:pPr>
            <a:r>
              <a:rPr lang="en-US" sz="800" b="0" i="1" u="none" strike="noStrike" dirty="0">
                <a:solidFill>
                  <a:srgbClr val="000000"/>
                </a:solidFill>
                <a:effectLst/>
                <a:latin typeface="+mn-lt"/>
              </a:rPr>
              <a:t>Courtesy Mak Technologies</a:t>
            </a:r>
            <a:endParaRPr lang="en-US" sz="800" dirty="0">
              <a:latin typeface="+mn-lt"/>
            </a:endParaRPr>
          </a:p>
        </p:txBody>
      </p:sp>
      <p:pic>
        <p:nvPicPr>
          <p:cNvPr id="2052" name="Picture 4" descr="Cesium Moon Terrain now Available">
            <a:extLst>
              <a:ext uri="{FF2B5EF4-FFF2-40B4-BE49-F238E27FC236}">
                <a16:creationId xmlns:a16="http://schemas.microsoft.com/office/drawing/2014/main" id="{580724D6-4718-A51A-1405-182A1A86F8F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136466" y="944564"/>
            <a:ext cx="3928534" cy="2056342"/>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0AB3E83A-124E-6277-C6D6-92C0AF668566}"/>
              </a:ext>
            </a:extLst>
          </p:cNvPr>
          <p:cNvSpPr txBox="1"/>
          <p:nvPr/>
        </p:nvSpPr>
        <p:spPr>
          <a:xfrm>
            <a:off x="8186294" y="3012701"/>
            <a:ext cx="2908301" cy="215444"/>
          </a:xfrm>
          <a:prstGeom prst="rect">
            <a:avLst/>
          </a:prstGeom>
          <a:noFill/>
        </p:spPr>
        <p:txBody>
          <a:bodyPr wrap="square">
            <a:spAutoFit/>
          </a:bodyPr>
          <a:lstStyle/>
          <a:p>
            <a:pPr rtl="0">
              <a:buNone/>
            </a:pPr>
            <a:r>
              <a:rPr lang="en-US" sz="800" b="0" i="1" u="none" strike="noStrike" dirty="0">
                <a:solidFill>
                  <a:srgbClr val="000000"/>
                </a:solidFill>
                <a:effectLst/>
                <a:latin typeface="+mn-lt"/>
              </a:rPr>
              <a:t>Courtesy Cesium</a:t>
            </a:r>
            <a:endParaRPr lang="en-US" sz="800" dirty="0">
              <a:latin typeface="+mn-lt"/>
            </a:endParaRPr>
          </a:p>
        </p:txBody>
      </p:sp>
      <p:sp>
        <p:nvSpPr>
          <p:cNvPr id="4" name="Slide Number Placeholder 3">
            <a:extLst>
              <a:ext uri="{FF2B5EF4-FFF2-40B4-BE49-F238E27FC236}">
                <a16:creationId xmlns:a16="http://schemas.microsoft.com/office/drawing/2014/main" id="{002861E7-4480-D15A-0219-0DB7B3C7335C}"/>
              </a:ext>
            </a:extLst>
          </p:cNvPr>
          <p:cNvSpPr>
            <a:spLocks noGrp="1"/>
          </p:cNvSpPr>
          <p:nvPr>
            <p:ph type="sldNum" sz="quarter" idx="10"/>
          </p:nvPr>
        </p:nvSpPr>
        <p:spPr/>
        <p:txBody>
          <a:bodyPr/>
          <a:lstStyle/>
          <a:p>
            <a:pPr>
              <a:defRPr/>
            </a:pPr>
            <a:fld id="{D68E8870-17DE-45C4-A8DD-7644B2422933}" type="slidenum">
              <a:rPr lang="en-US" smtClean="0"/>
              <a:pPr>
                <a:defRPr/>
              </a:pPr>
              <a:t>4</a:t>
            </a:fld>
            <a:endParaRPr lang="en-US"/>
          </a:p>
        </p:txBody>
      </p:sp>
    </p:spTree>
    <p:extLst>
      <p:ext uri="{BB962C8B-B14F-4D97-AF65-F5344CB8AC3E}">
        <p14:creationId xmlns:p14="http://schemas.microsoft.com/office/powerpoint/2010/main" val="100472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57633A-25F6-B9D3-605A-379936156631}"/>
              </a:ext>
            </a:extLst>
          </p:cNvPr>
          <p:cNvSpPr>
            <a:spLocks noGrp="1"/>
          </p:cNvSpPr>
          <p:nvPr>
            <p:ph type="title"/>
          </p:nvPr>
        </p:nvSpPr>
        <p:spPr/>
        <p:txBody>
          <a:bodyPr/>
          <a:lstStyle/>
          <a:p>
            <a:r>
              <a:rPr lang="en-US" noProof="0"/>
              <a:t>What is Special with Realtime 3D Content?</a:t>
            </a:r>
          </a:p>
        </p:txBody>
      </p:sp>
      <p:sp>
        <p:nvSpPr>
          <p:cNvPr id="3" name="Content Placeholder 2">
            <a:extLst>
              <a:ext uri="{FF2B5EF4-FFF2-40B4-BE49-F238E27FC236}">
                <a16:creationId xmlns:a16="http://schemas.microsoft.com/office/drawing/2014/main" id="{43F5E083-9503-227A-CF75-729E5F6AD85D}"/>
              </a:ext>
            </a:extLst>
          </p:cNvPr>
          <p:cNvSpPr>
            <a:spLocks noGrp="1"/>
          </p:cNvSpPr>
          <p:nvPr>
            <p:ph sz="quarter" idx="11"/>
          </p:nvPr>
        </p:nvSpPr>
        <p:spPr>
          <a:xfrm>
            <a:off x="480133" y="1046714"/>
            <a:ext cx="6964464" cy="5811285"/>
          </a:xfrm>
        </p:spPr>
        <p:txBody>
          <a:bodyPr>
            <a:normAutofit/>
          </a:bodyPr>
          <a:lstStyle/>
          <a:p>
            <a:r>
              <a:rPr lang="en-US" noProof="0" dirty="0"/>
              <a:t>Triangle mesh with textures</a:t>
            </a:r>
          </a:p>
          <a:p>
            <a:pPr lvl="1"/>
            <a:r>
              <a:rPr lang="en-US" noProof="0" dirty="0"/>
              <a:t>Allow for interactions between objects</a:t>
            </a:r>
          </a:p>
          <a:p>
            <a:pPr lvl="1"/>
            <a:r>
              <a:rPr lang="en-US" noProof="0" dirty="0"/>
              <a:t>Physical </a:t>
            </a:r>
            <a:r>
              <a:rPr lang="en-US" noProof="0" dirty="0" err="1"/>
              <a:t>behaviour</a:t>
            </a:r>
            <a:endParaRPr lang="en-US" noProof="0" dirty="0"/>
          </a:p>
          <a:p>
            <a:endParaRPr lang="en-US" noProof="0" dirty="0"/>
          </a:p>
          <a:p>
            <a:r>
              <a:rPr lang="en-US" noProof="0" dirty="0"/>
              <a:t>Performance measures</a:t>
            </a:r>
          </a:p>
          <a:p>
            <a:pPr lvl="1"/>
            <a:r>
              <a:rPr lang="en-US" noProof="0" dirty="0"/>
              <a:t>Low polygon count</a:t>
            </a:r>
          </a:p>
          <a:p>
            <a:pPr lvl="1"/>
            <a:r>
              <a:rPr lang="en-US" noProof="0" dirty="0"/>
              <a:t>Levels Of Detail (LOD)</a:t>
            </a:r>
          </a:p>
          <a:p>
            <a:pPr lvl="1"/>
            <a:r>
              <a:rPr lang="en-US" noProof="0" dirty="0"/>
              <a:t>Optimizations</a:t>
            </a:r>
          </a:p>
          <a:p>
            <a:pPr lvl="2"/>
            <a:r>
              <a:rPr lang="en-US" noProof="0" dirty="0"/>
              <a:t>Like Textures on even power of two</a:t>
            </a:r>
          </a:p>
        </p:txBody>
      </p:sp>
      <p:pic>
        <p:nvPicPr>
          <p:cNvPr id="1026" name="Picture 2">
            <a:extLst>
              <a:ext uri="{FF2B5EF4-FFF2-40B4-BE49-F238E27FC236}">
                <a16:creationId xmlns:a16="http://schemas.microsoft.com/office/drawing/2014/main" id="{F853EAF7-FB51-4925-BFD4-B030830E663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50000"/>
          <a:stretch>
            <a:fillRect/>
          </a:stretch>
        </p:blipFill>
        <p:spPr bwMode="auto">
          <a:xfrm>
            <a:off x="6881087" y="3429000"/>
            <a:ext cx="5071579" cy="1337893"/>
          </a:xfrm>
          <a:prstGeom prst="rect">
            <a:avLst/>
          </a:prstGeom>
          <a:noFill/>
          <a:effectLst>
            <a:outerShdw blurRad="50800" dist="38100" dir="2700000" algn="tl" rotWithShape="0">
              <a:prstClr val="black">
                <a:alpha val="40000"/>
              </a:prstClr>
            </a:outerShdw>
          </a:effectLst>
          <a:extLst>
            <a:ext uri="{909E8E84-426E-40DD-AFC4-6F175D3DCCD1}">
              <a14:hiddenFill xmlns:a14="http://schemas.microsoft.com/office/drawing/2010/main">
                <a:solidFill>
                  <a:srgbClr val="FFFFFF"/>
                </a:solidFill>
              </a14:hiddenFill>
            </a:ext>
          </a:extLst>
        </p:spPr>
      </p:pic>
      <p:sp>
        <p:nvSpPr>
          <p:cNvPr id="4" name="Slide Number Placeholder 3">
            <a:extLst>
              <a:ext uri="{FF2B5EF4-FFF2-40B4-BE49-F238E27FC236}">
                <a16:creationId xmlns:a16="http://schemas.microsoft.com/office/drawing/2014/main" id="{5711E479-C987-C18F-5F19-45D507531C87}"/>
              </a:ext>
            </a:extLst>
          </p:cNvPr>
          <p:cNvSpPr>
            <a:spLocks noGrp="1"/>
          </p:cNvSpPr>
          <p:nvPr>
            <p:ph type="sldNum" sz="quarter" idx="10"/>
          </p:nvPr>
        </p:nvSpPr>
        <p:spPr/>
        <p:txBody>
          <a:bodyPr/>
          <a:lstStyle/>
          <a:p>
            <a:pPr>
              <a:defRPr/>
            </a:pPr>
            <a:fld id="{D68E8870-17DE-45C4-A8DD-7644B2422933}" type="slidenum">
              <a:rPr lang="en-US" smtClean="0"/>
              <a:pPr>
                <a:defRPr/>
              </a:pPr>
              <a:t>5</a:t>
            </a:fld>
            <a:endParaRPr lang="en-US"/>
          </a:p>
        </p:txBody>
      </p:sp>
      <p:pic>
        <p:nvPicPr>
          <p:cNvPr id="5" name="Picture 2">
            <a:extLst>
              <a:ext uri="{FF2B5EF4-FFF2-40B4-BE49-F238E27FC236}">
                <a16:creationId xmlns:a16="http://schemas.microsoft.com/office/drawing/2014/main" id="{7F64C1C1-3778-1E1E-50BD-81BC105BBAA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50000" r="-238"/>
          <a:stretch>
            <a:fillRect/>
          </a:stretch>
        </p:blipFill>
        <p:spPr bwMode="auto">
          <a:xfrm>
            <a:off x="6881087" y="4977758"/>
            <a:ext cx="5095739" cy="1337893"/>
          </a:xfrm>
          <a:prstGeom prst="rect">
            <a:avLst/>
          </a:prstGeom>
          <a:noFill/>
          <a:effectLst>
            <a:outerShdw blurRad="50800" dist="38100" dir="2700000" algn="tl" rotWithShape="0">
              <a:prstClr val="black">
                <a:alpha val="40000"/>
              </a:prstClr>
            </a:outerShdw>
          </a:effectLst>
          <a:extLst>
            <a:ext uri="{909E8E84-426E-40DD-AFC4-6F175D3DCCD1}">
              <a14:hiddenFill xmlns:a14="http://schemas.microsoft.com/office/drawing/2010/main">
                <a:solidFill>
                  <a:srgbClr val="FFFFFF"/>
                </a:solidFill>
              </a14:hiddenFill>
            </a:ext>
          </a:extLst>
        </p:spPr>
      </p:pic>
      <p:pic>
        <p:nvPicPr>
          <p:cNvPr id="7" name="Picture 6">
            <a:extLst>
              <a:ext uri="{FF2B5EF4-FFF2-40B4-BE49-F238E27FC236}">
                <a16:creationId xmlns:a16="http://schemas.microsoft.com/office/drawing/2014/main" id="{231FEE75-4E5A-111B-8A7E-19BDFF024B80}"/>
              </a:ext>
            </a:extLst>
          </p:cNvPr>
          <p:cNvPicPr>
            <a:picLocks noChangeAspect="1"/>
          </p:cNvPicPr>
          <p:nvPr/>
        </p:nvPicPr>
        <p:blipFill>
          <a:blip r:embed="rId4">
            <a:clrChange>
              <a:clrFrom>
                <a:srgbClr val="B7D1E8"/>
              </a:clrFrom>
              <a:clrTo>
                <a:srgbClr val="B7D1E8">
                  <a:alpha val="0"/>
                </a:srgbClr>
              </a:clrTo>
            </a:clrChange>
          </a:blip>
          <a:stretch>
            <a:fillRect/>
          </a:stretch>
        </p:blipFill>
        <p:spPr>
          <a:xfrm rot="744770">
            <a:off x="6431607" y="180179"/>
            <a:ext cx="4930611" cy="3789427"/>
          </a:xfrm>
          <a:prstGeom prst="rect">
            <a:avLst/>
          </a:prstGeom>
        </p:spPr>
      </p:pic>
    </p:spTree>
    <p:extLst>
      <p:ext uri="{BB962C8B-B14F-4D97-AF65-F5344CB8AC3E}">
        <p14:creationId xmlns:p14="http://schemas.microsoft.com/office/powerpoint/2010/main" val="31640267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C8A665F-A70E-28B2-B31B-CFA3A4C2E32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1B993FA-359D-FFF8-FE4C-0B25103F8040}"/>
              </a:ext>
            </a:extLst>
          </p:cNvPr>
          <p:cNvSpPr>
            <a:spLocks noGrp="1"/>
          </p:cNvSpPr>
          <p:nvPr>
            <p:ph type="title"/>
          </p:nvPr>
        </p:nvSpPr>
        <p:spPr/>
        <p:txBody>
          <a:bodyPr/>
          <a:lstStyle/>
          <a:p>
            <a:r>
              <a:rPr lang="en-US" noProof="0" dirty="0"/>
              <a:t>What is Special with Realtime 3D Content? </a:t>
            </a:r>
            <a:r>
              <a:rPr lang="en-US" sz="1400" noProof="0" dirty="0"/>
              <a:t>(Cont’d)</a:t>
            </a:r>
          </a:p>
        </p:txBody>
      </p:sp>
      <p:sp>
        <p:nvSpPr>
          <p:cNvPr id="3" name="Content Placeholder 2">
            <a:extLst>
              <a:ext uri="{FF2B5EF4-FFF2-40B4-BE49-F238E27FC236}">
                <a16:creationId xmlns:a16="http://schemas.microsoft.com/office/drawing/2014/main" id="{BBC8F2D9-6EFF-8775-F113-ED3FF787896F}"/>
              </a:ext>
            </a:extLst>
          </p:cNvPr>
          <p:cNvSpPr>
            <a:spLocks noGrp="1"/>
          </p:cNvSpPr>
          <p:nvPr>
            <p:ph sz="quarter" idx="11"/>
          </p:nvPr>
        </p:nvSpPr>
        <p:spPr>
          <a:xfrm>
            <a:off x="480133" y="1046714"/>
            <a:ext cx="6964464" cy="5811285"/>
          </a:xfrm>
        </p:spPr>
        <p:txBody>
          <a:bodyPr>
            <a:normAutofit lnSpcReduction="10000"/>
          </a:bodyPr>
          <a:lstStyle/>
          <a:p>
            <a:r>
              <a:rPr lang="en-US" noProof="0" dirty="0"/>
              <a:t>Dynamic Behavior</a:t>
            </a:r>
          </a:p>
          <a:p>
            <a:pPr lvl="1"/>
            <a:r>
              <a:rPr lang="en-US" noProof="0" dirty="0"/>
              <a:t>Switch nodes</a:t>
            </a:r>
          </a:p>
          <a:p>
            <a:pPr lvl="2"/>
            <a:r>
              <a:rPr lang="en-US" noProof="0" dirty="0"/>
              <a:t>Sensor modes, destroyed states, etc.</a:t>
            </a:r>
          </a:p>
          <a:p>
            <a:pPr lvl="1"/>
            <a:r>
              <a:rPr lang="en-US" noProof="0" dirty="0"/>
              <a:t>Degree Of Freedom (DOF) nodes</a:t>
            </a:r>
          </a:p>
          <a:p>
            <a:pPr lvl="2"/>
            <a:r>
              <a:rPr lang="en-US" noProof="0" dirty="0"/>
              <a:t>Articulated parts such as wheels, control surfaces</a:t>
            </a:r>
          </a:p>
          <a:p>
            <a:pPr lvl="1"/>
            <a:r>
              <a:rPr lang="en-US" noProof="0" dirty="0"/>
              <a:t>Time of day and seasonal effects</a:t>
            </a:r>
          </a:p>
          <a:p>
            <a:endParaRPr lang="en-US" noProof="0" dirty="0"/>
          </a:p>
          <a:p>
            <a:r>
              <a:rPr lang="en-US" noProof="0" dirty="0"/>
              <a:t>Large areas</a:t>
            </a:r>
          </a:p>
          <a:p>
            <a:pPr lvl="1"/>
            <a:r>
              <a:rPr lang="en-US" noProof="0" dirty="0"/>
              <a:t>Streaming geo-referenced terrain tiles</a:t>
            </a:r>
          </a:p>
          <a:p>
            <a:pPr lvl="1"/>
            <a:r>
              <a:rPr lang="en-US" noProof="0" dirty="0"/>
              <a:t>Color matching</a:t>
            </a:r>
          </a:p>
          <a:p>
            <a:pPr lvl="2"/>
            <a:r>
              <a:rPr lang="en-US" noProof="0" dirty="0"/>
              <a:t>Terrain imagery, trees, roads, etc.</a:t>
            </a:r>
          </a:p>
          <a:p>
            <a:pPr lvl="1"/>
            <a:r>
              <a:rPr lang="en-US" noProof="0" dirty="0"/>
              <a:t>Geo-typical or geo-specific</a:t>
            </a:r>
          </a:p>
          <a:p>
            <a:pPr lvl="2"/>
            <a:r>
              <a:rPr lang="en-US" noProof="0" dirty="0"/>
              <a:t>Typical appearance based on geographical location and biome or representation of the actual object</a:t>
            </a:r>
          </a:p>
        </p:txBody>
      </p:sp>
      <p:pic>
        <p:nvPicPr>
          <p:cNvPr id="1028" name="Picture 4">
            <a:extLst>
              <a:ext uri="{FF2B5EF4-FFF2-40B4-BE49-F238E27FC236}">
                <a16:creationId xmlns:a16="http://schemas.microsoft.com/office/drawing/2014/main" id="{104A9361-5CFF-AA6B-ABAE-83F7A03DC6D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86641" y="1046714"/>
            <a:ext cx="4194271" cy="1292141"/>
          </a:xfrm>
          <a:prstGeom prst="rect">
            <a:avLst/>
          </a:prstGeom>
          <a:noFill/>
          <a:effectLst>
            <a:outerShdw blurRad="50800" dist="38100" dir="2700000" algn="tl" rotWithShape="0">
              <a:prstClr val="black">
                <a:alpha val="40000"/>
              </a:prstClr>
            </a:outerShdw>
          </a:effectLst>
          <a:extLst>
            <a:ext uri="{909E8E84-426E-40DD-AFC4-6F175D3DCCD1}">
              <a14:hiddenFill xmlns:a14="http://schemas.microsoft.com/office/drawing/2010/main">
                <a:solidFill>
                  <a:srgbClr val="FFFFFF"/>
                </a:solidFill>
              </a14:hiddenFill>
            </a:ext>
          </a:extLst>
        </p:spPr>
      </p:pic>
      <p:pic>
        <p:nvPicPr>
          <p:cNvPr id="1030" name="Picture 6">
            <a:extLst>
              <a:ext uri="{FF2B5EF4-FFF2-40B4-BE49-F238E27FC236}">
                <a16:creationId xmlns:a16="http://schemas.microsoft.com/office/drawing/2014/main" id="{69AF8A4B-E5C8-D677-2266-F3C8E4DD07E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686641" y="2504711"/>
            <a:ext cx="2127198" cy="1292141"/>
          </a:xfrm>
          <a:prstGeom prst="rect">
            <a:avLst/>
          </a:prstGeom>
          <a:noFill/>
          <a:effectLst>
            <a:outerShdw blurRad="50800" dist="38100" dir="2700000" algn="tl" rotWithShape="0">
              <a:prstClr val="black">
                <a:alpha val="40000"/>
              </a:prstClr>
            </a:outerShdw>
          </a:effectLst>
          <a:extLst>
            <a:ext uri="{909E8E84-426E-40DD-AFC4-6F175D3DCCD1}">
              <a14:hiddenFill xmlns:a14="http://schemas.microsoft.com/office/drawing/2010/main">
                <a:solidFill>
                  <a:srgbClr val="FFFFFF"/>
                </a:solidFill>
              </a14:hiddenFill>
            </a:ext>
          </a:extLst>
        </p:spPr>
      </p:pic>
      <p:pic>
        <p:nvPicPr>
          <p:cNvPr id="1032" name="Picture 8">
            <a:extLst>
              <a:ext uri="{FF2B5EF4-FFF2-40B4-BE49-F238E27FC236}">
                <a16:creationId xmlns:a16="http://schemas.microsoft.com/office/drawing/2014/main" id="{A2D37BA5-5154-8BF5-CE02-B6813695D5C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686641" y="4185345"/>
            <a:ext cx="4435366" cy="1802445"/>
          </a:xfrm>
          <a:prstGeom prst="rect">
            <a:avLst/>
          </a:prstGeom>
          <a:noFill/>
          <a:effectLst>
            <a:outerShdw blurRad="50800" dist="38100" dir="2700000" algn="tl" rotWithShape="0">
              <a:prstClr val="black">
                <a:alpha val="40000"/>
              </a:prstClr>
            </a:outerShdw>
          </a:effectLst>
          <a:extLst>
            <a:ext uri="{909E8E84-426E-40DD-AFC4-6F175D3DCCD1}">
              <a14:hiddenFill xmlns:a14="http://schemas.microsoft.com/office/drawing/2010/main">
                <a:solidFill>
                  <a:srgbClr val="FFFFFF"/>
                </a:solidFill>
              </a14:hiddenFill>
            </a:ext>
          </a:extLst>
        </p:spPr>
      </p:pic>
      <p:sp>
        <p:nvSpPr>
          <p:cNvPr id="4" name="Slide Number Placeholder 3">
            <a:extLst>
              <a:ext uri="{FF2B5EF4-FFF2-40B4-BE49-F238E27FC236}">
                <a16:creationId xmlns:a16="http://schemas.microsoft.com/office/drawing/2014/main" id="{65BC0A5B-0B20-50DA-3467-2ECD8E8007E4}"/>
              </a:ext>
            </a:extLst>
          </p:cNvPr>
          <p:cNvSpPr>
            <a:spLocks noGrp="1"/>
          </p:cNvSpPr>
          <p:nvPr>
            <p:ph type="sldNum" sz="quarter" idx="10"/>
          </p:nvPr>
        </p:nvSpPr>
        <p:spPr/>
        <p:txBody>
          <a:bodyPr/>
          <a:lstStyle/>
          <a:p>
            <a:pPr>
              <a:defRPr/>
            </a:pPr>
            <a:fld id="{D68E8870-17DE-45C4-A8DD-7644B2422933}" type="slidenum">
              <a:rPr lang="en-US" smtClean="0"/>
              <a:pPr>
                <a:defRPr/>
              </a:pPr>
              <a:t>6</a:t>
            </a:fld>
            <a:endParaRPr lang="en-US"/>
          </a:p>
        </p:txBody>
      </p:sp>
    </p:spTree>
    <p:extLst>
      <p:ext uri="{BB962C8B-B14F-4D97-AF65-F5344CB8AC3E}">
        <p14:creationId xmlns:p14="http://schemas.microsoft.com/office/powerpoint/2010/main" val="308390114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48D057-52B5-4A5D-BD1E-5959F8DF9364}"/>
              </a:ext>
            </a:extLst>
          </p:cNvPr>
          <p:cNvSpPr>
            <a:spLocks noGrp="1"/>
          </p:cNvSpPr>
          <p:nvPr>
            <p:ph type="title"/>
          </p:nvPr>
        </p:nvSpPr>
        <p:spPr/>
        <p:txBody>
          <a:bodyPr/>
          <a:lstStyle/>
          <a:p>
            <a:r>
              <a:rPr lang="en-US" noProof="0"/>
              <a:t>Why is 3D data important?</a:t>
            </a:r>
          </a:p>
        </p:txBody>
      </p:sp>
      <p:sp>
        <p:nvSpPr>
          <p:cNvPr id="3" name="Content Placeholder 2">
            <a:extLst>
              <a:ext uri="{FF2B5EF4-FFF2-40B4-BE49-F238E27FC236}">
                <a16:creationId xmlns:a16="http://schemas.microsoft.com/office/drawing/2014/main" id="{9A14D6BF-1C25-966B-19E5-27EA74B9B372}"/>
              </a:ext>
            </a:extLst>
          </p:cNvPr>
          <p:cNvSpPr>
            <a:spLocks noGrp="1"/>
          </p:cNvSpPr>
          <p:nvPr>
            <p:ph sz="quarter" idx="11"/>
          </p:nvPr>
        </p:nvSpPr>
        <p:spPr>
          <a:xfrm>
            <a:off x="480132" y="1046715"/>
            <a:ext cx="7666341" cy="5075237"/>
          </a:xfrm>
        </p:spPr>
        <p:txBody>
          <a:bodyPr/>
          <a:lstStyle/>
          <a:p>
            <a:pPr marL="0" indent="0">
              <a:buNone/>
            </a:pPr>
            <a:r>
              <a:rPr lang="en-US" sz="2400" i="1" noProof="0" dirty="0"/>
              <a:t>“The development, archiving and reuse of environmental data representing in M&amp;S the natural and human-made features of the real world, are very important parts and a significant cost driver of M&amp;S systems. Database development is a complex process and the interoperability of environmental databases is also a key issue”</a:t>
            </a:r>
          </a:p>
          <a:p>
            <a:pPr marL="0" indent="0">
              <a:buNone/>
            </a:pPr>
            <a:r>
              <a:rPr lang="en-US" sz="1400" noProof="0" dirty="0"/>
              <a:t>AMSP-01, NATO Modelling and Simulation Standards Profile, Ed. E, Version 1, Sept 2021</a:t>
            </a:r>
          </a:p>
          <a:p>
            <a:pPr marL="0" indent="0">
              <a:buNone/>
            </a:pPr>
            <a:endParaRPr lang="en-US" sz="1400" noProof="0" dirty="0"/>
          </a:p>
          <a:p>
            <a:r>
              <a:rPr lang="en-US" noProof="0" dirty="0"/>
              <a:t>If participants, systems and people, in a simulation have different views on the surrounding environment, using any kind of sensor, it will most likely have a severe effect on the simulation outcome and can render the simulation useless.</a:t>
            </a:r>
          </a:p>
          <a:p>
            <a:endParaRPr lang="en-US" noProof="0" dirty="0"/>
          </a:p>
          <a:p>
            <a:endParaRPr lang="en-US" noProof="0" dirty="0"/>
          </a:p>
        </p:txBody>
      </p:sp>
      <p:pic>
        <p:nvPicPr>
          <p:cNvPr id="4" name="Google Shape;95;p14">
            <a:extLst>
              <a:ext uri="{FF2B5EF4-FFF2-40B4-BE49-F238E27FC236}">
                <a16:creationId xmlns:a16="http://schemas.microsoft.com/office/drawing/2014/main" id="{863A4B49-1BE1-B36E-9185-71BF6EF5781F}"/>
              </a:ext>
            </a:extLst>
          </p:cNvPr>
          <p:cNvPicPr preferRelativeResize="0"/>
          <p:nvPr/>
        </p:nvPicPr>
        <p:blipFill>
          <a:blip r:embed="rId3">
            <a:alphaModFix/>
          </a:blip>
          <a:stretch>
            <a:fillRect/>
          </a:stretch>
        </p:blipFill>
        <p:spPr>
          <a:xfrm>
            <a:off x="8262434" y="1046715"/>
            <a:ext cx="3621995" cy="5122822"/>
          </a:xfrm>
          <a:prstGeom prst="rect">
            <a:avLst/>
          </a:prstGeom>
          <a:noFill/>
          <a:ln>
            <a:noFill/>
          </a:ln>
          <a:effectLst>
            <a:outerShdw blurRad="57150" dist="38100" dir="5400000" algn="bl" rotWithShape="0">
              <a:srgbClr val="000000">
                <a:alpha val="50000"/>
              </a:srgbClr>
            </a:outerShdw>
          </a:effectLst>
        </p:spPr>
      </p:pic>
      <p:sp>
        <p:nvSpPr>
          <p:cNvPr id="5" name="Slide Number Placeholder 4">
            <a:extLst>
              <a:ext uri="{FF2B5EF4-FFF2-40B4-BE49-F238E27FC236}">
                <a16:creationId xmlns:a16="http://schemas.microsoft.com/office/drawing/2014/main" id="{3BB1B12A-2867-7DFE-DC37-E480668F3B3D}"/>
              </a:ext>
            </a:extLst>
          </p:cNvPr>
          <p:cNvSpPr>
            <a:spLocks noGrp="1"/>
          </p:cNvSpPr>
          <p:nvPr>
            <p:ph type="sldNum" sz="quarter" idx="10"/>
          </p:nvPr>
        </p:nvSpPr>
        <p:spPr/>
        <p:txBody>
          <a:bodyPr/>
          <a:lstStyle/>
          <a:p>
            <a:pPr>
              <a:defRPr/>
            </a:pPr>
            <a:fld id="{D68E8870-17DE-45C4-A8DD-7644B2422933}" type="slidenum">
              <a:rPr lang="en-US" smtClean="0"/>
              <a:pPr>
                <a:defRPr/>
              </a:pPr>
              <a:t>7</a:t>
            </a:fld>
            <a:endParaRPr lang="en-US"/>
          </a:p>
        </p:txBody>
      </p:sp>
    </p:spTree>
    <p:extLst>
      <p:ext uri="{BB962C8B-B14F-4D97-AF65-F5344CB8AC3E}">
        <p14:creationId xmlns:p14="http://schemas.microsoft.com/office/powerpoint/2010/main" val="11684144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97F3DCAF-793C-6A32-2778-CA412FE277A4}"/>
              </a:ext>
            </a:extLst>
          </p:cNvPr>
          <p:cNvSpPr>
            <a:spLocks noGrp="1"/>
          </p:cNvSpPr>
          <p:nvPr>
            <p:ph type="sldNum" sz="quarter" idx="10"/>
          </p:nvPr>
        </p:nvSpPr>
        <p:spPr/>
        <p:txBody>
          <a:bodyPr/>
          <a:lstStyle/>
          <a:p>
            <a:pPr>
              <a:defRPr/>
            </a:pPr>
            <a:fld id="{D68E8870-17DE-45C4-A8DD-7644B2422933}" type="slidenum">
              <a:rPr lang="en-US" smtClean="0"/>
              <a:pPr>
                <a:defRPr/>
              </a:pPr>
              <a:t>8</a:t>
            </a:fld>
            <a:endParaRPr lang="en-US" dirty="0"/>
          </a:p>
        </p:txBody>
      </p:sp>
      <p:sp>
        <p:nvSpPr>
          <p:cNvPr id="3" name="Title 2">
            <a:extLst>
              <a:ext uri="{FF2B5EF4-FFF2-40B4-BE49-F238E27FC236}">
                <a16:creationId xmlns:a16="http://schemas.microsoft.com/office/drawing/2014/main" id="{A69C9FA9-B55F-929B-0ACB-92266E8130E9}"/>
              </a:ext>
            </a:extLst>
          </p:cNvPr>
          <p:cNvSpPr>
            <a:spLocks noGrp="1"/>
          </p:cNvSpPr>
          <p:nvPr>
            <p:ph type="title"/>
          </p:nvPr>
        </p:nvSpPr>
        <p:spPr/>
        <p:txBody>
          <a:bodyPr/>
          <a:lstStyle/>
          <a:p>
            <a:r>
              <a:rPr lang="en-GB" dirty="0"/>
              <a:t>Some Players in the Field</a:t>
            </a:r>
          </a:p>
        </p:txBody>
      </p:sp>
      <p:pic>
        <p:nvPicPr>
          <p:cNvPr id="1026" name="Picture 2" descr="SISO Virtual Simulation Innovation Workshop – Trideum Corporation –">
            <a:extLst>
              <a:ext uri="{FF2B5EF4-FFF2-40B4-BE49-F238E27FC236}">
                <a16:creationId xmlns:a16="http://schemas.microsoft.com/office/drawing/2014/main" id="{CD7EC23E-3281-5ED1-CE6E-B863C8891B8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95146" y="1093484"/>
            <a:ext cx="2804985" cy="1612232"/>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Cesium Joins Bentley Systems – Cesium">
            <a:extLst>
              <a:ext uri="{FF2B5EF4-FFF2-40B4-BE49-F238E27FC236}">
                <a16:creationId xmlns:a16="http://schemas.microsoft.com/office/drawing/2014/main" id="{FD87E3BD-A5A1-370F-4EF1-DC9AFD1B9A7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411111" y="4821789"/>
            <a:ext cx="2923021" cy="1527278"/>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Mantle - Bohemia Interactive Simulations">
            <a:extLst>
              <a:ext uri="{FF2B5EF4-FFF2-40B4-BE49-F238E27FC236}">
                <a16:creationId xmlns:a16="http://schemas.microsoft.com/office/drawing/2014/main" id="{ED58A048-9E8B-2B7A-3120-0655F62F1B4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877801" y="4821789"/>
            <a:ext cx="1580646" cy="1580646"/>
          </a:xfrm>
          <a:prstGeom prst="rect">
            <a:avLst/>
          </a:prstGeom>
          <a:noFill/>
          <a:extLst>
            <a:ext uri="{909E8E84-426E-40DD-AFC4-6F175D3DCCD1}">
              <a14:hiddenFill xmlns:a14="http://schemas.microsoft.com/office/drawing/2010/main">
                <a:solidFill>
                  <a:srgbClr val="FFFFFF"/>
                </a:solidFill>
              </a14:hiddenFill>
            </a:ext>
          </a:extLst>
        </p:spPr>
      </p:pic>
      <p:pic>
        <p:nvPicPr>
          <p:cNvPr id="1036" name="Picture 12" descr="Have Your Say on Revision to OGC 3D Streaming Community Standard | GIM  International">
            <a:extLst>
              <a:ext uri="{FF2B5EF4-FFF2-40B4-BE49-F238E27FC236}">
                <a16:creationId xmlns:a16="http://schemas.microsoft.com/office/drawing/2014/main" id="{9786F795-55D6-1475-1BDE-82B98C478345}"/>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100131" y="2216493"/>
            <a:ext cx="4661712" cy="2625279"/>
          </a:xfrm>
          <a:prstGeom prst="rect">
            <a:avLst/>
          </a:prstGeom>
          <a:noFill/>
          <a:extLst>
            <a:ext uri="{909E8E84-426E-40DD-AFC4-6F175D3DCCD1}">
              <a14:hiddenFill xmlns:a14="http://schemas.microsoft.com/office/drawing/2010/main">
                <a:solidFill>
                  <a:srgbClr val="FFFFFF"/>
                </a:solidFill>
              </a14:hiddenFill>
            </a:ext>
          </a:extLst>
        </p:spPr>
      </p:pic>
      <p:pic>
        <p:nvPicPr>
          <p:cNvPr id="1038" name="Picture 14" descr="UIBK Academic Member in Khronos Group – Universität Innsbruck">
            <a:extLst>
              <a:ext uri="{FF2B5EF4-FFF2-40B4-BE49-F238E27FC236}">
                <a16:creationId xmlns:a16="http://schemas.microsoft.com/office/drawing/2014/main" id="{52DF74C2-FE15-6347-AE38-48BE8424CF0D}"/>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517171" y="482787"/>
            <a:ext cx="4128714" cy="2480095"/>
          </a:xfrm>
          <a:prstGeom prst="rect">
            <a:avLst/>
          </a:prstGeom>
          <a:noFill/>
          <a:extLst>
            <a:ext uri="{909E8E84-426E-40DD-AFC4-6F175D3DCCD1}">
              <a14:hiddenFill xmlns:a14="http://schemas.microsoft.com/office/drawing/2010/main">
                <a:solidFill>
                  <a:srgbClr val="FFFFFF"/>
                </a:solidFill>
              </a14:hiddenFill>
            </a:ext>
          </a:extLst>
        </p:spPr>
      </p:pic>
      <p:pic>
        <p:nvPicPr>
          <p:cNvPr id="1040" name="Picture 16" descr="The Metaverse Standards Forum">
            <a:extLst>
              <a:ext uri="{FF2B5EF4-FFF2-40B4-BE49-F238E27FC236}">
                <a16:creationId xmlns:a16="http://schemas.microsoft.com/office/drawing/2014/main" id="{386340ED-4844-8D04-3791-E842BB43F820}"/>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515090" y="5133545"/>
            <a:ext cx="3605225" cy="1001295"/>
          </a:xfrm>
          <a:prstGeom prst="rect">
            <a:avLst/>
          </a:prstGeom>
          <a:noFill/>
          <a:extLst>
            <a:ext uri="{909E8E84-426E-40DD-AFC4-6F175D3DCCD1}">
              <a14:hiddenFill xmlns:a14="http://schemas.microsoft.com/office/drawing/2010/main">
                <a:solidFill>
                  <a:srgbClr val="FFFFFF"/>
                </a:solidFill>
              </a14:hiddenFill>
            </a:ext>
          </a:extLst>
        </p:spPr>
      </p:pic>
      <p:pic>
        <p:nvPicPr>
          <p:cNvPr id="1042" name="Picture 18" descr="IEEE - IEEE WIE AG University of Dhaka">
            <a:extLst>
              <a:ext uri="{FF2B5EF4-FFF2-40B4-BE49-F238E27FC236}">
                <a16:creationId xmlns:a16="http://schemas.microsoft.com/office/drawing/2014/main" id="{BD4F6E7C-F882-A5FF-5BD1-2249F365C039}"/>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7877801" y="989997"/>
            <a:ext cx="3782928" cy="1226496"/>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C3962ACF-396D-2C3E-E85B-6156D1CA7C6D}"/>
              </a:ext>
            </a:extLst>
          </p:cNvPr>
          <p:cNvPicPr>
            <a:picLocks noChangeAspect="1"/>
          </p:cNvPicPr>
          <p:nvPr/>
        </p:nvPicPr>
        <p:blipFill>
          <a:blip r:embed="rId10"/>
          <a:stretch>
            <a:fillRect/>
          </a:stretch>
        </p:blipFill>
        <p:spPr>
          <a:xfrm>
            <a:off x="426175" y="2705716"/>
            <a:ext cx="2133600" cy="2146300"/>
          </a:xfrm>
          <a:prstGeom prst="rect">
            <a:avLst/>
          </a:prstGeom>
        </p:spPr>
      </p:pic>
      <p:pic>
        <p:nvPicPr>
          <p:cNvPr id="1044" name="Picture 20" descr="Pixar, Adobe, Apple, Autodesk, and NVIDIA Form Alliance for OpenUSD to  Drive Open Standards for 3D Content | NVIDIA Newsroom">
            <a:extLst>
              <a:ext uri="{FF2B5EF4-FFF2-40B4-BE49-F238E27FC236}">
                <a16:creationId xmlns:a16="http://schemas.microsoft.com/office/drawing/2014/main" id="{4D578233-CA13-4BC2-B48B-0BA38CD160F3}"/>
              </a:ext>
            </a:extLst>
          </p:cNvPr>
          <p:cNvPicPr>
            <a:picLocks noChangeAspect="1" noChangeArrowheads="1"/>
          </p:cNvPicPr>
          <p:nvPr/>
        </p:nvPicPr>
        <p:blipFill rotWithShape="1">
          <a:blip r:embed="rId11">
            <a:extLst>
              <a:ext uri="{28A0092B-C50C-407E-A947-70E740481C1C}">
                <a14:useLocalDpi xmlns:a14="http://schemas.microsoft.com/office/drawing/2010/main" val="0"/>
              </a:ext>
            </a:extLst>
          </a:blip>
          <a:srcRect t="11633"/>
          <a:stretch>
            <a:fillRect/>
          </a:stretch>
        </p:blipFill>
        <p:spPr bwMode="auto">
          <a:xfrm>
            <a:off x="7931361" y="2705716"/>
            <a:ext cx="3834464" cy="19059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3953489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210E72E-1C4C-F5AB-F4A0-4F9B63CD37BE}"/>
              </a:ext>
            </a:extLst>
          </p:cNvPr>
          <p:cNvSpPr>
            <a:spLocks noGrp="1"/>
          </p:cNvSpPr>
          <p:nvPr>
            <p:ph type="title"/>
          </p:nvPr>
        </p:nvSpPr>
        <p:spPr/>
        <p:txBody>
          <a:bodyPr/>
          <a:lstStyle/>
          <a:p>
            <a:r>
              <a:rPr lang="en-US" noProof="0"/>
              <a:t>Use Case</a:t>
            </a:r>
          </a:p>
        </p:txBody>
      </p:sp>
      <p:sp>
        <p:nvSpPr>
          <p:cNvPr id="32" name="Content Placeholder 31">
            <a:extLst>
              <a:ext uri="{FF2B5EF4-FFF2-40B4-BE49-F238E27FC236}">
                <a16:creationId xmlns:a16="http://schemas.microsoft.com/office/drawing/2014/main" id="{47C227E6-2246-D30A-D0F5-E584D007C596}"/>
              </a:ext>
            </a:extLst>
          </p:cNvPr>
          <p:cNvSpPr>
            <a:spLocks noGrp="1"/>
          </p:cNvSpPr>
          <p:nvPr>
            <p:ph sz="quarter" idx="11"/>
          </p:nvPr>
        </p:nvSpPr>
        <p:spPr/>
        <p:txBody>
          <a:bodyPr/>
          <a:lstStyle/>
          <a:p>
            <a:pPr marL="0" indent="0">
              <a:buNone/>
            </a:pPr>
            <a:r>
              <a:rPr lang="en-US" noProof="0"/>
              <a:t>Fighter Tactical Loop</a:t>
            </a:r>
          </a:p>
        </p:txBody>
      </p:sp>
      <p:sp>
        <p:nvSpPr>
          <p:cNvPr id="5" name="Google Shape;110;p16">
            <a:extLst>
              <a:ext uri="{FF2B5EF4-FFF2-40B4-BE49-F238E27FC236}">
                <a16:creationId xmlns:a16="http://schemas.microsoft.com/office/drawing/2014/main" id="{043735DD-E42E-740D-B1BD-F543D4D9D73A}"/>
              </a:ext>
            </a:extLst>
          </p:cNvPr>
          <p:cNvSpPr/>
          <p:nvPr/>
        </p:nvSpPr>
        <p:spPr>
          <a:xfrm>
            <a:off x="4432458" y="1376641"/>
            <a:ext cx="1412475" cy="835173"/>
          </a:xfrm>
          <a:prstGeom prst="roundRect">
            <a:avLst>
              <a:gd name="adj" fmla="val 16667"/>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r>
              <a:rPr lang="en-US" sz="1400"/>
              <a:t>Fly Mission Live</a:t>
            </a:r>
          </a:p>
        </p:txBody>
      </p:sp>
      <p:sp>
        <p:nvSpPr>
          <p:cNvPr id="6" name="Google Shape;111;p16">
            <a:extLst>
              <a:ext uri="{FF2B5EF4-FFF2-40B4-BE49-F238E27FC236}">
                <a16:creationId xmlns:a16="http://schemas.microsoft.com/office/drawing/2014/main" id="{51520067-40C3-8E90-61F1-6B672BB58507}"/>
              </a:ext>
            </a:extLst>
          </p:cNvPr>
          <p:cNvSpPr/>
          <p:nvPr/>
        </p:nvSpPr>
        <p:spPr>
          <a:xfrm>
            <a:off x="6608225" y="2548542"/>
            <a:ext cx="1123824" cy="621969"/>
          </a:xfrm>
          <a:prstGeom prst="roundRect">
            <a:avLst>
              <a:gd name="adj" fmla="val 16667"/>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r>
              <a:rPr lang="en-US" sz="1400"/>
              <a:t>Debrief Mission</a:t>
            </a:r>
          </a:p>
        </p:txBody>
      </p:sp>
      <p:cxnSp>
        <p:nvCxnSpPr>
          <p:cNvPr id="14" name="Google Shape;122;p16">
            <a:extLst>
              <a:ext uri="{FF2B5EF4-FFF2-40B4-BE49-F238E27FC236}">
                <a16:creationId xmlns:a16="http://schemas.microsoft.com/office/drawing/2014/main" id="{B250E8C8-FBAD-439C-881C-43A79E161F68}"/>
              </a:ext>
            </a:extLst>
          </p:cNvPr>
          <p:cNvCxnSpPr>
            <a:stCxn id="18" idx="0"/>
            <a:endCxn id="5" idx="1"/>
          </p:cNvCxnSpPr>
          <p:nvPr/>
        </p:nvCxnSpPr>
        <p:spPr>
          <a:xfrm rot="16200000">
            <a:off x="3417269" y="1392250"/>
            <a:ext cx="613336" cy="1416979"/>
          </a:xfrm>
          <a:prstGeom prst="curvedConnector2">
            <a:avLst/>
          </a:prstGeom>
          <a:noFill/>
          <a:ln w="9525" cap="flat" cmpd="sng">
            <a:solidFill>
              <a:schemeClr val="dk2"/>
            </a:solidFill>
            <a:prstDash val="solid"/>
            <a:round/>
            <a:headEnd type="none" w="med" len="med"/>
            <a:tailEnd type="triangle" w="med" len="med"/>
          </a:ln>
        </p:spPr>
      </p:cxnSp>
      <p:cxnSp>
        <p:nvCxnSpPr>
          <p:cNvPr id="15" name="Google Shape;123;p16">
            <a:extLst>
              <a:ext uri="{FF2B5EF4-FFF2-40B4-BE49-F238E27FC236}">
                <a16:creationId xmlns:a16="http://schemas.microsoft.com/office/drawing/2014/main" id="{FB4C7063-F218-81DC-2345-49E779A615DD}"/>
              </a:ext>
            </a:extLst>
          </p:cNvPr>
          <p:cNvCxnSpPr>
            <a:stCxn id="18" idx="3"/>
            <a:endCxn id="20" idx="1"/>
          </p:cNvCxnSpPr>
          <p:nvPr/>
        </p:nvCxnSpPr>
        <p:spPr>
          <a:xfrm>
            <a:off x="3824533" y="2859527"/>
            <a:ext cx="566416" cy="751"/>
          </a:xfrm>
          <a:prstGeom prst="curvedConnector3">
            <a:avLst>
              <a:gd name="adj1" fmla="val 49986"/>
            </a:avLst>
          </a:prstGeom>
          <a:noFill/>
          <a:ln w="9525" cap="flat" cmpd="sng">
            <a:solidFill>
              <a:schemeClr val="dk2"/>
            </a:solidFill>
            <a:prstDash val="solid"/>
            <a:round/>
            <a:headEnd type="none" w="med" len="med"/>
            <a:tailEnd type="triangle" w="med" len="med"/>
          </a:ln>
        </p:spPr>
      </p:cxnSp>
      <p:cxnSp>
        <p:nvCxnSpPr>
          <p:cNvPr id="16" name="Google Shape;124;p16">
            <a:extLst>
              <a:ext uri="{FF2B5EF4-FFF2-40B4-BE49-F238E27FC236}">
                <a16:creationId xmlns:a16="http://schemas.microsoft.com/office/drawing/2014/main" id="{167D9394-82E7-A66F-49CB-7B54BF73AB0E}"/>
              </a:ext>
            </a:extLst>
          </p:cNvPr>
          <p:cNvCxnSpPr>
            <a:stCxn id="5" idx="3"/>
            <a:endCxn id="6" idx="0"/>
          </p:cNvCxnSpPr>
          <p:nvPr/>
        </p:nvCxnSpPr>
        <p:spPr>
          <a:xfrm>
            <a:off x="5844933" y="1794228"/>
            <a:ext cx="1325392" cy="754471"/>
          </a:xfrm>
          <a:prstGeom prst="curvedConnector2">
            <a:avLst/>
          </a:prstGeom>
          <a:noFill/>
          <a:ln w="9525" cap="flat" cmpd="sng">
            <a:solidFill>
              <a:schemeClr val="dk2"/>
            </a:solidFill>
            <a:prstDash val="solid"/>
            <a:round/>
            <a:headEnd type="none" w="med" len="med"/>
            <a:tailEnd type="triangle" w="med" len="med"/>
          </a:ln>
        </p:spPr>
      </p:cxnSp>
      <p:cxnSp>
        <p:nvCxnSpPr>
          <p:cNvPr id="17" name="Google Shape;125;p16">
            <a:extLst>
              <a:ext uri="{FF2B5EF4-FFF2-40B4-BE49-F238E27FC236}">
                <a16:creationId xmlns:a16="http://schemas.microsoft.com/office/drawing/2014/main" id="{F3136E74-7828-B602-A66E-B347DA4343F3}"/>
              </a:ext>
            </a:extLst>
          </p:cNvPr>
          <p:cNvCxnSpPr>
            <a:stCxn id="20" idx="3"/>
            <a:endCxn id="6" idx="1"/>
          </p:cNvCxnSpPr>
          <p:nvPr/>
        </p:nvCxnSpPr>
        <p:spPr>
          <a:xfrm>
            <a:off x="5881718" y="2859573"/>
            <a:ext cx="726694" cy="751"/>
          </a:xfrm>
          <a:prstGeom prst="curvedConnector3">
            <a:avLst>
              <a:gd name="adj1" fmla="val 49987"/>
            </a:avLst>
          </a:prstGeom>
          <a:noFill/>
          <a:ln w="9525" cap="flat" cmpd="sng">
            <a:solidFill>
              <a:schemeClr val="dk2"/>
            </a:solidFill>
            <a:prstDash val="solid"/>
            <a:round/>
            <a:headEnd type="none" w="med" len="med"/>
            <a:tailEnd type="triangle" w="med" len="med"/>
          </a:ln>
        </p:spPr>
      </p:cxnSp>
      <p:sp>
        <p:nvSpPr>
          <p:cNvPr id="18" name="Google Shape;120;p16">
            <a:extLst>
              <a:ext uri="{FF2B5EF4-FFF2-40B4-BE49-F238E27FC236}">
                <a16:creationId xmlns:a16="http://schemas.microsoft.com/office/drawing/2014/main" id="{8934C571-75A1-FCB1-8939-1865AFDE4342}"/>
              </a:ext>
            </a:extLst>
          </p:cNvPr>
          <p:cNvSpPr/>
          <p:nvPr/>
        </p:nvSpPr>
        <p:spPr>
          <a:xfrm>
            <a:off x="2206362" y="2407407"/>
            <a:ext cx="1618171" cy="904239"/>
          </a:xfrm>
          <a:prstGeom prst="roundRect">
            <a:avLst>
              <a:gd name="adj" fmla="val 16667"/>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r>
              <a:rPr lang="en-US" sz="1400"/>
              <a:t>Plan and Rehearse Mission</a:t>
            </a:r>
          </a:p>
        </p:txBody>
      </p:sp>
      <p:cxnSp>
        <p:nvCxnSpPr>
          <p:cNvPr id="19" name="Google Shape;129;p16">
            <a:extLst>
              <a:ext uri="{FF2B5EF4-FFF2-40B4-BE49-F238E27FC236}">
                <a16:creationId xmlns:a16="http://schemas.microsoft.com/office/drawing/2014/main" id="{D49E74D6-1FA9-A461-6B41-2E0091EC8039}"/>
              </a:ext>
            </a:extLst>
          </p:cNvPr>
          <p:cNvCxnSpPr>
            <a:cxnSpLocks/>
            <a:stCxn id="6" idx="2"/>
            <a:endCxn id="18" idx="2"/>
          </p:cNvCxnSpPr>
          <p:nvPr/>
        </p:nvCxnSpPr>
        <p:spPr>
          <a:xfrm rot="5400000">
            <a:off x="5022147" y="1163656"/>
            <a:ext cx="141135" cy="4154846"/>
          </a:xfrm>
          <a:prstGeom prst="curvedConnector3">
            <a:avLst>
              <a:gd name="adj1" fmla="val 525465"/>
            </a:avLst>
          </a:prstGeom>
          <a:noFill/>
          <a:ln w="9525" cap="flat" cmpd="sng">
            <a:solidFill>
              <a:schemeClr val="dk2"/>
            </a:solidFill>
            <a:prstDash val="solid"/>
            <a:round/>
            <a:headEnd type="none" w="med" len="med"/>
            <a:tailEnd type="triangle" w="med" len="med"/>
          </a:ln>
        </p:spPr>
      </p:cxnSp>
      <p:sp>
        <p:nvSpPr>
          <p:cNvPr id="20" name="Google Shape;118;p16">
            <a:extLst>
              <a:ext uri="{FF2B5EF4-FFF2-40B4-BE49-F238E27FC236}">
                <a16:creationId xmlns:a16="http://schemas.microsoft.com/office/drawing/2014/main" id="{58AFB2F7-4E51-105E-BA3C-0574819347E5}"/>
              </a:ext>
            </a:extLst>
          </p:cNvPr>
          <p:cNvSpPr/>
          <p:nvPr/>
        </p:nvSpPr>
        <p:spPr>
          <a:xfrm>
            <a:off x="4390793" y="2441987"/>
            <a:ext cx="1490925" cy="835173"/>
          </a:xfrm>
          <a:prstGeom prst="roundRect">
            <a:avLst>
              <a:gd name="adj" fmla="val 16667"/>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r>
              <a:rPr lang="en-US" sz="1400"/>
              <a:t>Fly Mission in Simulator</a:t>
            </a:r>
          </a:p>
        </p:txBody>
      </p:sp>
      <p:grpSp>
        <p:nvGrpSpPr>
          <p:cNvPr id="3" name="Group 2">
            <a:extLst>
              <a:ext uri="{FF2B5EF4-FFF2-40B4-BE49-F238E27FC236}">
                <a16:creationId xmlns:a16="http://schemas.microsoft.com/office/drawing/2014/main" id="{3006E8B8-3661-9D88-5B1F-4D47ADC1B2AD}"/>
              </a:ext>
            </a:extLst>
          </p:cNvPr>
          <p:cNvGrpSpPr/>
          <p:nvPr/>
        </p:nvGrpSpPr>
        <p:grpSpPr>
          <a:xfrm>
            <a:off x="1094956" y="1794209"/>
            <a:ext cx="6359828" cy="3687149"/>
            <a:chOff x="1094956" y="1794209"/>
            <a:chExt cx="6359828" cy="3687149"/>
          </a:xfrm>
        </p:grpSpPr>
        <p:sp>
          <p:nvSpPr>
            <p:cNvPr id="7" name="Google Shape;112;p16">
              <a:extLst>
                <a:ext uri="{FF2B5EF4-FFF2-40B4-BE49-F238E27FC236}">
                  <a16:creationId xmlns:a16="http://schemas.microsoft.com/office/drawing/2014/main" id="{B58016B7-DAFE-D994-E6FF-4CAA9B8E978B}"/>
                </a:ext>
              </a:extLst>
            </p:cNvPr>
            <p:cNvSpPr/>
            <p:nvPr/>
          </p:nvSpPr>
          <p:spPr>
            <a:xfrm>
              <a:off x="4160511" y="4560978"/>
              <a:ext cx="1956370" cy="920380"/>
            </a:xfrm>
            <a:prstGeom prst="roundRect">
              <a:avLst>
                <a:gd name="adj" fmla="val 16667"/>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r>
                <a:rPr lang="en-US" sz="1400"/>
                <a:t>Common Environment Data Generator</a:t>
              </a:r>
            </a:p>
          </p:txBody>
        </p:sp>
        <p:sp>
          <p:nvSpPr>
            <p:cNvPr id="8" name="Google Shape;113;p16">
              <a:extLst>
                <a:ext uri="{FF2B5EF4-FFF2-40B4-BE49-F238E27FC236}">
                  <a16:creationId xmlns:a16="http://schemas.microsoft.com/office/drawing/2014/main" id="{0D0C18B0-F59D-14C5-9D63-566F80B092F1}"/>
                </a:ext>
              </a:extLst>
            </p:cNvPr>
            <p:cNvSpPr txBox="1"/>
            <p:nvPr/>
          </p:nvSpPr>
          <p:spPr>
            <a:xfrm>
              <a:off x="6226235" y="4729252"/>
              <a:ext cx="1228549" cy="621969"/>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US" sz="1100"/>
                <a:t>Map data</a:t>
              </a:r>
            </a:p>
            <a:p>
              <a:pPr marL="0" lvl="0" indent="0" algn="l" rtl="0">
                <a:spcBef>
                  <a:spcPts val="0"/>
                </a:spcBef>
                <a:spcAft>
                  <a:spcPts val="0"/>
                </a:spcAft>
                <a:buNone/>
              </a:pPr>
              <a:r>
                <a:rPr lang="en-US" sz="1100"/>
                <a:t>3D Data</a:t>
              </a:r>
            </a:p>
          </p:txBody>
        </p:sp>
        <p:sp>
          <p:nvSpPr>
            <p:cNvPr id="9" name="Google Shape;114;p16">
              <a:extLst>
                <a:ext uri="{FF2B5EF4-FFF2-40B4-BE49-F238E27FC236}">
                  <a16:creationId xmlns:a16="http://schemas.microsoft.com/office/drawing/2014/main" id="{FEE72A66-B507-C78D-30A6-F152C744B93F}"/>
                </a:ext>
              </a:extLst>
            </p:cNvPr>
            <p:cNvSpPr/>
            <p:nvPr/>
          </p:nvSpPr>
          <p:spPr>
            <a:xfrm>
              <a:off x="1094956" y="4673104"/>
              <a:ext cx="1183725" cy="734296"/>
            </a:xfrm>
            <a:prstGeom prst="flowChartMagneticDisk">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r>
                <a:rPr lang="en-US" sz="1100"/>
                <a:t>Source Data</a:t>
              </a:r>
            </a:p>
          </p:txBody>
        </p:sp>
        <p:cxnSp>
          <p:nvCxnSpPr>
            <p:cNvPr id="10" name="Google Shape;115;p16">
              <a:extLst>
                <a:ext uri="{FF2B5EF4-FFF2-40B4-BE49-F238E27FC236}">
                  <a16:creationId xmlns:a16="http://schemas.microsoft.com/office/drawing/2014/main" id="{AB06D9A4-6DB7-317C-02ED-73761D78B4A4}"/>
                </a:ext>
              </a:extLst>
            </p:cNvPr>
            <p:cNvCxnSpPr>
              <a:cxnSpLocks/>
              <a:stCxn id="9" idx="4"/>
              <a:endCxn id="22" idx="1"/>
            </p:cNvCxnSpPr>
            <p:nvPr/>
          </p:nvCxnSpPr>
          <p:spPr>
            <a:xfrm flipV="1">
              <a:off x="2278681" y="5028765"/>
              <a:ext cx="351367" cy="11487"/>
            </a:xfrm>
            <a:prstGeom prst="straightConnector1">
              <a:avLst/>
            </a:prstGeom>
            <a:noFill/>
            <a:ln w="9525" cap="flat" cmpd="sng">
              <a:solidFill>
                <a:srgbClr val="00FF00"/>
              </a:solidFill>
              <a:prstDash val="solid"/>
              <a:round/>
              <a:headEnd type="none" w="med" len="med"/>
              <a:tailEnd type="triangle" w="med" len="med"/>
            </a:ln>
          </p:spPr>
        </p:cxnSp>
        <p:cxnSp>
          <p:nvCxnSpPr>
            <p:cNvPr id="11" name="Google Shape;117;p16">
              <a:extLst>
                <a:ext uri="{FF2B5EF4-FFF2-40B4-BE49-F238E27FC236}">
                  <a16:creationId xmlns:a16="http://schemas.microsoft.com/office/drawing/2014/main" id="{0FF0468F-FC7B-020A-1B7F-293B24F9EF5F}"/>
                </a:ext>
              </a:extLst>
            </p:cNvPr>
            <p:cNvCxnSpPr>
              <a:cxnSpLocks/>
              <a:stCxn id="7" idx="0"/>
              <a:endCxn id="20" idx="2"/>
            </p:cNvCxnSpPr>
            <p:nvPr/>
          </p:nvCxnSpPr>
          <p:spPr>
            <a:xfrm rot="10800000">
              <a:off x="5136068" y="3277251"/>
              <a:ext cx="2628" cy="1283727"/>
            </a:xfrm>
            <a:prstGeom prst="straightConnector1">
              <a:avLst/>
            </a:prstGeom>
            <a:noFill/>
            <a:ln w="9525" cap="flat" cmpd="sng">
              <a:solidFill>
                <a:srgbClr val="00FF00"/>
              </a:solidFill>
              <a:prstDash val="solid"/>
              <a:round/>
              <a:headEnd type="none" w="med" len="med"/>
              <a:tailEnd type="triangle" w="med" len="med"/>
            </a:ln>
          </p:spPr>
        </p:cxnSp>
        <p:cxnSp>
          <p:nvCxnSpPr>
            <p:cNvPr id="12" name="Google Shape;119;p16">
              <a:extLst>
                <a:ext uri="{FF2B5EF4-FFF2-40B4-BE49-F238E27FC236}">
                  <a16:creationId xmlns:a16="http://schemas.microsoft.com/office/drawing/2014/main" id="{EC62FB5C-D5CE-443B-22D9-773FBD625218}"/>
                </a:ext>
              </a:extLst>
            </p:cNvPr>
            <p:cNvCxnSpPr>
              <a:cxnSpLocks/>
              <a:stCxn id="7" idx="0"/>
              <a:endCxn id="18" idx="2"/>
            </p:cNvCxnSpPr>
            <p:nvPr/>
          </p:nvCxnSpPr>
          <p:spPr>
            <a:xfrm rot="10800000">
              <a:off x="3015291" y="3311784"/>
              <a:ext cx="2123404" cy="1249194"/>
            </a:xfrm>
            <a:prstGeom prst="straightConnector1">
              <a:avLst/>
            </a:prstGeom>
            <a:noFill/>
            <a:ln w="9525" cap="flat" cmpd="sng">
              <a:solidFill>
                <a:srgbClr val="00FF00"/>
              </a:solidFill>
              <a:prstDash val="solid"/>
              <a:round/>
              <a:headEnd type="none" w="med" len="med"/>
              <a:tailEnd type="triangle" w="med" len="med"/>
            </a:ln>
          </p:spPr>
        </p:cxnSp>
        <p:cxnSp>
          <p:nvCxnSpPr>
            <p:cNvPr id="13" name="Google Shape;121;p16">
              <a:extLst>
                <a:ext uri="{FF2B5EF4-FFF2-40B4-BE49-F238E27FC236}">
                  <a16:creationId xmlns:a16="http://schemas.microsoft.com/office/drawing/2014/main" id="{AD95186D-6042-0450-88BD-D05FB9446C12}"/>
                </a:ext>
              </a:extLst>
            </p:cNvPr>
            <p:cNvCxnSpPr>
              <a:cxnSpLocks/>
              <a:stCxn id="7" idx="0"/>
              <a:endCxn id="6" idx="2"/>
            </p:cNvCxnSpPr>
            <p:nvPr/>
          </p:nvCxnSpPr>
          <p:spPr>
            <a:xfrm rot="10800000" flipH="1">
              <a:off x="5138696" y="3170649"/>
              <a:ext cx="2031441" cy="1390329"/>
            </a:xfrm>
            <a:prstGeom prst="straightConnector1">
              <a:avLst/>
            </a:prstGeom>
            <a:noFill/>
            <a:ln w="9525" cap="flat" cmpd="sng">
              <a:solidFill>
                <a:srgbClr val="00FF00"/>
              </a:solidFill>
              <a:prstDash val="solid"/>
              <a:round/>
              <a:headEnd type="none" w="med" len="med"/>
              <a:tailEnd type="triangle" w="med" len="med"/>
            </a:ln>
          </p:spPr>
        </p:cxnSp>
        <p:cxnSp>
          <p:nvCxnSpPr>
            <p:cNvPr id="21" name="Google Shape;130;p16">
              <a:extLst>
                <a:ext uri="{FF2B5EF4-FFF2-40B4-BE49-F238E27FC236}">
                  <a16:creationId xmlns:a16="http://schemas.microsoft.com/office/drawing/2014/main" id="{1CA16956-C920-A400-FDAD-6146D0BD7DB4}"/>
                </a:ext>
              </a:extLst>
            </p:cNvPr>
            <p:cNvCxnSpPr>
              <a:cxnSpLocks/>
              <a:stCxn id="7" idx="0"/>
              <a:endCxn id="5" idx="3"/>
            </p:cNvCxnSpPr>
            <p:nvPr/>
          </p:nvCxnSpPr>
          <p:spPr>
            <a:xfrm rot="16200000">
              <a:off x="4108523" y="2824381"/>
              <a:ext cx="2766769" cy="706425"/>
            </a:xfrm>
            <a:prstGeom prst="curvedConnector4">
              <a:avLst>
                <a:gd name="adj1" fmla="val 42453"/>
                <a:gd name="adj2" fmla="val 142149"/>
              </a:avLst>
            </a:prstGeom>
            <a:noFill/>
            <a:ln w="9525" cap="flat" cmpd="sng">
              <a:solidFill>
                <a:srgbClr val="00FF00"/>
              </a:solidFill>
              <a:prstDash val="solid"/>
              <a:round/>
              <a:headEnd type="none" w="med" len="med"/>
              <a:tailEnd type="triangle" w="med" len="med"/>
            </a:ln>
          </p:spPr>
        </p:cxnSp>
        <p:sp>
          <p:nvSpPr>
            <p:cNvPr id="22" name="Google Shape;116;p16">
              <a:extLst>
                <a:ext uri="{FF2B5EF4-FFF2-40B4-BE49-F238E27FC236}">
                  <a16:creationId xmlns:a16="http://schemas.microsoft.com/office/drawing/2014/main" id="{C12BE18E-99BA-B040-C95A-0769E387B47B}"/>
                </a:ext>
              </a:extLst>
            </p:cNvPr>
            <p:cNvSpPr/>
            <p:nvPr/>
          </p:nvSpPr>
          <p:spPr>
            <a:xfrm>
              <a:off x="2630048" y="4706310"/>
              <a:ext cx="1280349" cy="644911"/>
            </a:xfrm>
            <a:prstGeom prst="roundRect">
              <a:avLst>
                <a:gd name="adj" fmla="val 16667"/>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r>
                <a:rPr lang="en-US" sz="1100"/>
                <a:t>Refine &amp; Arrange Data</a:t>
              </a:r>
            </a:p>
          </p:txBody>
        </p:sp>
        <p:cxnSp>
          <p:nvCxnSpPr>
            <p:cNvPr id="23" name="Google Shape;131;p16">
              <a:extLst>
                <a:ext uri="{FF2B5EF4-FFF2-40B4-BE49-F238E27FC236}">
                  <a16:creationId xmlns:a16="http://schemas.microsoft.com/office/drawing/2014/main" id="{9848ED8C-C5A0-7B8D-4FFA-6DC283DF8D7E}"/>
                </a:ext>
              </a:extLst>
            </p:cNvPr>
            <p:cNvCxnSpPr>
              <a:cxnSpLocks/>
              <a:stCxn id="22" idx="3"/>
              <a:endCxn id="7" idx="1"/>
            </p:cNvCxnSpPr>
            <p:nvPr/>
          </p:nvCxnSpPr>
          <p:spPr>
            <a:xfrm flipV="1">
              <a:off x="3910397" y="5021168"/>
              <a:ext cx="250114" cy="7597"/>
            </a:xfrm>
            <a:prstGeom prst="straightConnector1">
              <a:avLst/>
            </a:prstGeom>
            <a:noFill/>
            <a:ln w="9525" cap="flat" cmpd="sng">
              <a:solidFill>
                <a:srgbClr val="00FF00"/>
              </a:solidFill>
              <a:prstDash val="solid"/>
              <a:round/>
              <a:headEnd type="none" w="med" len="med"/>
              <a:tailEnd type="triangle" w="med" len="med"/>
            </a:ln>
          </p:spPr>
        </p:cxnSp>
      </p:grpSp>
      <p:pic>
        <p:nvPicPr>
          <p:cNvPr id="28" name="Google Shape;126;p16">
            <a:extLst>
              <a:ext uri="{FF2B5EF4-FFF2-40B4-BE49-F238E27FC236}">
                <a16:creationId xmlns:a16="http://schemas.microsoft.com/office/drawing/2014/main" id="{F2EB2A5E-ADA0-ADAC-F536-05A4FB029A15}"/>
              </a:ext>
            </a:extLst>
          </p:cNvPr>
          <p:cNvPicPr preferRelativeResize="0"/>
          <p:nvPr/>
        </p:nvPicPr>
        <p:blipFill>
          <a:blip r:embed="rId3">
            <a:alphaModFix/>
          </a:blip>
          <a:stretch>
            <a:fillRect/>
          </a:stretch>
        </p:blipFill>
        <p:spPr>
          <a:xfrm>
            <a:off x="9169484" y="3480771"/>
            <a:ext cx="2524826" cy="2441058"/>
          </a:xfrm>
          <a:prstGeom prst="rect">
            <a:avLst/>
          </a:prstGeom>
          <a:noFill/>
          <a:ln>
            <a:noFill/>
          </a:ln>
        </p:spPr>
      </p:pic>
      <p:pic>
        <p:nvPicPr>
          <p:cNvPr id="29" name="Google Shape;127;p16">
            <a:extLst>
              <a:ext uri="{FF2B5EF4-FFF2-40B4-BE49-F238E27FC236}">
                <a16:creationId xmlns:a16="http://schemas.microsoft.com/office/drawing/2014/main" id="{957D324B-E611-EB52-9AF6-EBD622E0002D}"/>
              </a:ext>
            </a:extLst>
          </p:cNvPr>
          <p:cNvPicPr preferRelativeResize="0"/>
          <p:nvPr/>
        </p:nvPicPr>
        <p:blipFill rotWithShape="1">
          <a:blip r:embed="rId4">
            <a:alphaModFix/>
          </a:blip>
          <a:srcRect l="21407" r="13305"/>
          <a:stretch/>
        </p:blipFill>
        <p:spPr>
          <a:xfrm>
            <a:off x="9195343" y="1202492"/>
            <a:ext cx="2498967" cy="2048450"/>
          </a:xfrm>
          <a:prstGeom prst="rect">
            <a:avLst/>
          </a:prstGeom>
          <a:noFill/>
          <a:ln>
            <a:noFill/>
          </a:ln>
        </p:spPr>
      </p:pic>
      <p:sp>
        <p:nvSpPr>
          <p:cNvPr id="30" name="Google Shape;128;p16">
            <a:extLst>
              <a:ext uri="{FF2B5EF4-FFF2-40B4-BE49-F238E27FC236}">
                <a16:creationId xmlns:a16="http://schemas.microsoft.com/office/drawing/2014/main" id="{8B339D4E-5D9A-6F71-B5E2-FD050E709B02}"/>
              </a:ext>
            </a:extLst>
          </p:cNvPr>
          <p:cNvSpPr txBox="1"/>
          <p:nvPr/>
        </p:nvSpPr>
        <p:spPr>
          <a:xfrm>
            <a:off x="9281387" y="2961089"/>
            <a:ext cx="1425514" cy="320609"/>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US" sz="800" i="1">
                <a:solidFill>
                  <a:schemeClr val="lt1"/>
                </a:solidFill>
              </a:rPr>
              <a:t>Foto: Saab AB</a:t>
            </a:r>
          </a:p>
        </p:txBody>
      </p:sp>
      <p:sp>
        <p:nvSpPr>
          <p:cNvPr id="2" name="Slide Number Placeholder 1">
            <a:extLst>
              <a:ext uri="{FF2B5EF4-FFF2-40B4-BE49-F238E27FC236}">
                <a16:creationId xmlns:a16="http://schemas.microsoft.com/office/drawing/2014/main" id="{E480C3EB-2040-8243-3D1E-0A0117F1B4F4}"/>
              </a:ext>
            </a:extLst>
          </p:cNvPr>
          <p:cNvSpPr>
            <a:spLocks noGrp="1"/>
          </p:cNvSpPr>
          <p:nvPr>
            <p:ph type="sldNum" sz="quarter" idx="10"/>
          </p:nvPr>
        </p:nvSpPr>
        <p:spPr/>
        <p:txBody>
          <a:bodyPr/>
          <a:lstStyle/>
          <a:p>
            <a:pPr>
              <a:defRPr/>
            </a:pPr>
            <a:fld id="{D68E8870-17DE-45C4-A8DD-7644B2422933}" type="slidenum">
              <a:rPr lang="en-US" smtClean="0"/>
              <a:pPr>
                <a:defRPr/>
              </a:pPr>
              <a:t>9</a:t>
            </a:fld>
            <a:endParaRPr lang="en-US"/>
          </a:p>
        </p:txBody>
      </p:sp>
    </p:spTree>
    <p:extLst>
      <p:ext uri="{BB962C8B-B14F-4D97-AF65-F5344CB8AC3E}">
        <p14:creationId xmlns:p14="http://schemas.microsoft.com/office/powerpoint/2010/main" val="19598108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dissolv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36"/>
        <p:cNvGrpSpPr/>
        <p:nvPr/>
      </p:nvGrpSpPr>
      <p:grpSpPr>
        <a:xfrm>
          <a:off x="0" y="0"/>
          <a:ext cx="0" cy="0"/>
          <a:chOff x="0" y="0"/>
          <a:chExt cx="0" cy="0"/>
        </a:xfrm>
      </p:grpSpPr>
      <p:pic>
        <p:nvPicPr>
          <p:cNvPr id="137" name="Google Shape;137;p17"/>
          <p:cNvPicPr preferRelativeResize="0"/>
          <p:nvPr/>
        </p:nvPicPr>
        <p:blipFill>
          <a:blip r:embed="rId3">
            <a:alphaModFix/>
          </a:blip>
          <a:stretch>
            <a:fillRect/>
          </a:stretch>
        </p:blipFill>
        <p:spPr>
          <a:xfrm>
            <a:off x="2502334" y="970329"/>
            <a:ext cx="7206210" cy="5092264"/>
          </a:xfrm>
          <a:prstGeom prst="rect">
            <a:avLst/>
          </a:prstGeom>
          <a:noFill/>
          <a:ln>
            <a:noFill/>
          </a:ln>
          <a:effectLst>
            <a:outerShdw blurRad="57150" dist="19050" dir="5400000" algn="bl" rotWithShape="0">
              <a:srgbClr val="000000">
                <a:alpha val="50000"/>
              </a:srgbClr>
            </a:outerShdw>
          </a:effectLst>
        </p:spPr>
      </p:pic>
      <p:sp>
        <p:nvSpPr>
          <p:cNvPr id="140" name="Google Shape;140;p17"/>
          <p:cNvSpPr txBox="1"/>
          <p:nvPr/>
        </p:nvSpPr>
        <p:spPr>
          <a:xfrm>
            <a:off x="3634101" y="6111694"/>
            <a:ext cx="4611819" cy="574604"/>
          </a:xfrm>
          <a:prstGeom prst="rect">
            <a:avLst/>
          </a:prstGeom>
          <a:noFill/>
          <a:ln>
            <a:noFill/>
          </a:ln>
        </p:spPr>
        <p:txBody>
          <a:bodyPr spcFirstLastPara="1" wrap="square" lIns="121900" tIns="121900" rIns="121900" bIns="121900" anchor="t" anchorCtr="0">
            <a:spAutoFit/>
          </a:bodyPr>
          <a:lstStyle/>
          <a:p>
            <a:pPr>
              <a:spcBef>
                <a:spcPts val="0"/>
              </a:spcBef>
              <a:spcAft>
                <a:spcPts val="0"/>
              </a:spcAft>
            </a:pPr>
            <a:r>
              <a:rPr lang="en-US" sz="1067" i="1" dirty="0"/>
              <a:t>Courtesy Jean-Louis GOUGEAT, </a:t>
            </a:r>
            <a:r>
              <a:rPr lang="en-US" sz="1067" i="1" dirty="0" err="1"/>
              <a:t>Sogitec</a:t>
            </a:r>
            <a:r>
              <a:rPr lang="en-US" sz="1067" i="1" dirty="0"/>
              <a:t>, RIEDP Product Development Group Chair</a:t>
            </a:r>
            <a:endParaRPr lang="en-US" sz="4267" i="1" dirty="0"/>
          </a:p>
        </p:txBody>
      </p:sp>
      <p:sp>
        <p:nvSpPr>
          <p:cNvPr id="3" name="Title 2">
            <a:extLst>
              <a:ext uri="{FF2B5EF4-FFF2-40B4-BE49-F238E27FC236}">
                <a16:creationId xmlns:a16="http://schemas.microsoft.com/office/drawing/2014/main" id="{CC5DED57-28E1-435C-CAAC-8DBF5AB5DD47}"/>
              </a:ext>
            </a:extLst>
          </p:cNvPr>
          <p:cNvSpPr>
            <a:spLocks noGrp="1"/>
          </p:cNvSpPr>
          <p:nvPr>
            <p:ph type="title"/>
          </p:nvPr>
        </p:nvSpPr>
        <p:spPr/>
        <p:txBody>
          <a:bodyPr/>
          <a:lstStyle/>
          <a:p>
            <a:r>
              <a:rPr lang="en-US" noProof="0"/>
              <a:t>Use Case</a:t>
            </a:r>
          </a:p>
        </p:txBody>
      </p:sp>
      <p:sp>
        <p:nvSpPr>
          <p:cNvPr id="4" name="Slide Number Placeholder 3">
            <a:extLst>
              <a:ext uri="{FF2B5EF4-FFF2-40B4-BE49-F238E27FC236}">
                <a16:creationId xmlns:a16="http://schemas.microsoft.com/office/drawing/2014/main" id="{62FB969C-C5A7-A9F1-5A68-AD76AB091F03}"/>
              </a:ext>
            </a:extLst>
          </p:cNvPr>
          <p:cNvSpPr>
            <a:spLocks noGrp="1"/>
          </p:cNvSpPr>
          <p:nvPr>
            <p:ph type="sldNum" sz="quarter" idx="10"/>
          </p:nvPr>
        </p:nvSpPr>
        <p:spPr/>
        <p:txBody>
          <a:bodyPr/>
          <a:lstStyle/>
          <a:p>
            <a:pPr>
              <a:defRPr/>
            </a:pPr>
            <a:fld id="{D68E8870-17DE-45C4-A8DD-7644B2422933}" type="slidenum">
              <a:rPr lang="en-US" smtClean="0"/>
              <a:pPr>
                <a:defRPr/>
              </a:pPr>
              <a:t>10</a:t>
            </a:fld>
            <a:endParaRPr lang="en-US"/>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36">
          <a:extLst>
            <a:ext uri="{FF2B5EF4-FFF2-40B4-BE49-F238E27FC236}">
              <a16:creationId xmlns:a16="http://schemas.microsoft.com/office/drawing/2014/main" id="{8F83F69D-AAD0-DDF7-657F-271CEE404349}"/>
            </a:ext>
          </a:extLst>
        </p:cNvPr>
        <p:cNvGrpSpPr/>
        <p:nvPr/>
      </p:nvGrpSpPr>
      <p:grpSpPr>
        <a:xfrm>
          <a:off x="0" y="0"/>
          <a:ext cx="0" cy="0"/>
          <a:chOff x="0" y="0"/>
          <a:chExt cx="0" cy="0"/>
        </a:xfrm>
      </p:grpSpPr>
      <p:pic>
        <p:nvPicPr>
          <p:cNvPr id="138" name="Google Shape;138;p17">
            <a:extLst>
              <a:ext uri="{FF2B5EF4-FFF2-40B4-BE49-F238E27FC236}">
                <a16:creationId xmlns:a16="http://schemas.microsoft.com/office/drawing/2014/main" id="{2994953F-1A07-A610-14CA-BAC4EE257AF5}"/>
              </a:ext>
            </a:extLst>
          </p:cNvPr>
          <p:cNvPicPr preferRelativeResize="0"/>
          <p:nvPr/>
        </p:nvPicPr>
        <p:blipFill>
          <a:blip r:embed="rId3">
            <a:alphaModFix/>
          </a:blip>
          <a:stretch>
            <a:fillRect/>
          </a:stretch>
        </p:blipFill>
        <p:spPr>
          <a:xfrm>
            <a:off x="2502973" y="993913"/>
            <a:ext cx="7186054" cy="5078018"/>
          </a:xfrm>
          <a:prstGeom prst="rect">
            <a:avLst/>
          </a:prstGeom>
          <a:noFill/>
          <a:ln>
            <a:noFill/>
          </a:ln>
          <a:effectLst>
            <a:outerShdw blurRad="57150" dist="19050" dir="5400000" algn="bl" rotWithShape="0">
              <a:srgbClr val="000000">
                <a:alpha val="50000"/>
              </a:srgbClr>
            </a:outerShdw>
          </a:effectLst>
        </p:spPr>
      </p:pic>
      <p:sp>
        <p:nvSpPr>
          <p:cNvPr id="139" name="Google Shape;139;p17">
            <a:extLst>
              <a:ext uri="{FF2B5EF4-FFF2-40B4-BE49-F238E27FC236}">
                <a16:creationId xmlns:a16="http://schemas.microsoft.com/office/drawing/2014/main" id="{E7271F8F-7E6A-086B-9A8B-9E3178067E45}"/>
              </a:ext>
            </a:extLst>
          </p:cNvPr>
          <p:cNvSpPr/>
          <p:nvPr/>
        </p:nvSpPr>
        <p:spPr>
          <a:xfrm>
            <a:off x="992616" y="2091075"/>
            <a:ext cx="915698" cy="3129802"/>
          </a:xfrm>
          <a:prstGeom prst="rightArrow">
            <a:avLst>
              <a:gd name="adj1" fmla="val 50000"/>
              <a:gd name="adj2" fmla="val 50000"/>
            </a:avLst>
          </a:prstGeom>
          <a:solidFill>
            <a:srgbClr val="FF0000"/>
          </a:solidFill>
          <a:ln w="9525" cap="flat" cmpd="sng">
            <a:solidFill>
              <a:schemeClr val="dk2"/>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121900" tIns="121900" rIns="121900" bIns="121900" anchor="ctr" anchorCtr="0">
            <a:noAutofit/>
          </a:bodyPr>
          <a:lstStyle/>
          <a:p>
            <a:pPr algn="ctr">
              <a:spcBef>
                <a:spcPts val="0"/>
              </a:spcBef>
              <a:spcAft>
                <a:spcPts val="0"/>
              </a:spcAft>
            </a:pPr>
            <a:endParaRPr lang="en-US" sz="4267"/>
          </a:p>
        </p:txBody>
      </p:sp>
      <p:sp>
        <p:nvSpPr>
          <p:cNvPr id="3" name="Title 2">
            <a:extLst>
              <a:ext uri="{FF2B5EF4-FFF2-40B4-BE49-F238E27FC236}">
                <a16:creationId xmlns:a16="http://schemas.microsoft.com/office/drawing/2014/main" id="{BDE9068F-D827-B5B3-DD5E-112A08B523F9}"/>
              </a:ext>
            </a:extLst>
          </p:cNvPr>
          <p:cNvSpPr>
            <a:spLocks noGrp="1"/>
          </p:cNvSpPr>
          <p:nvPr>
            <p:ph type="title"/>
          </p:nvPr>
        </p:nvSpPr>
        <p:spPr/>
        <p:txBody>
          <a:bodyPr/>
          <a:lstStyle/>
          <a:p>
            <a:r>
              <a:rPr lang="en-US" noProof="0" dirty="0"/>
              <a:t>Use Case </a:t>
            </a:r>
            <a:r>
              <a:rPr lang="en-US" sz="1400" noProof="0" dirty="0"/>
              <a:t>(cont’d)</a:t>
            </a:r>
          </a:p>
        </p:txBody>
      </p:sp>
      <p:sp>
        <p:nvSpPr>
          <p:cNvPr id="4" name="Slide Number Placeholder 3">
            <a:extLst>
              <a:ext uri="{FF2B5EF4-FFF2-40B4-BE49-F238E27FC236}">
                <a16:creationId xmlns:a16="http://schemas.microsoft.com/office/drawing/2014/main" id="{9D2C006D-5228-6F7F-55B2-15E7263D3C8F}"/>
              </a:ext>
            </a:extLst>
          </p:cNvPr>
          <p:cNvSpPr>
            <a:spLocks noGrp="1"/>
          </p:cNvSpPr>
          <p:nvPr>
            <p:ph type="sldNum" sz="quarter" idx="10"/>
          </p:nvPr>
        </p:nvSpPr>
        <p:spPr/>
        <p:txBody>
          <a:bodyPr/>
          <a:lstStyle/>
          <a:p>
            <a:pPr>
              <a:defRPr/>
            </a:pPr>
            <a:fld id="{D68E8870-17DE-45C4-A8DD-7644B2422933}" type="slidenum">
              <a:rPr lang="en-US" smtClean="0"/>
              <a:pPr>
                <a:defRPr/>
              </a:pPr>
              <a:t>11</a:t>
            </a:fld>
            <a:endParaRPr lang="en-US"/>
          </a:p>
        </p:txBody>
      </p:sp>
      <p:sp>
        <p:nvSpPr>
          <p:cNvPr id="2" name="Google Shape;140;p17">
            <a:extLst>
              <a:ext uri="{FF2B5EF4-FFF2-40B4-BE49-F238E27FC236}">
                <a16:creationId xmlns:a16="http://schemas.microsoft.com/office/drawing/2014/main" id="{8392C700-3516-9980-6E15-94CA51870D4C}"/>
              </a:ext>
            </a:extLst>
          </p:cNvPr>
          <p:cNvSpPr txBox="1"/>
          <p:nvPr/>
        </p:nvSpPr>
        <p:spPr>
          <a:xfrm>
            <a:off x="3634101" y="6111694"/>
            <a:ext cx="4611819" cy="574604"/>
          </a:xfrm>
          <a:prstGeom prst="rect">
            <a:avLst/>
          </a:prstGeom>
          <a:noFill/>
          <a:ln>
            <a:noFill/>
          </a:ln>
        </p:spPr>
        <p:txBody>
          <a:bodyPr spcFirstLastPara="1" wrap="square" lIns="121900" tIns="121900" rIns="121900" bIns="121900" anchor="t" anchorCtr="0">
            <a:spAutoFit/>
          </a:bodyPr>
          <a:lstStyle/>
          <a:p>
            <a:pPr>
              <a:spcBef>
                <a:spcPts val="0"/>
              </a:spcBef>
              <a:spcAft>
                <a:spcPts val="0"/>
              </a:spcAft>
            </a:pPr>
            <a:r>
              <a:rPr lang="en-US" sz="1067" i="1" dirty="0"/>
              <a:t>Courtesy Jean-Louis GOUGEAT, </a:t>
            </a:r>
            <a:r>
              <a:rPr lang="en-US" sz="1067" i="1" dirty="0" err="1"/>
              <a:t>Sogitec</a:t>
            </a:r>
            <a:r>
              <a:rPr lang="en-US" sz="1067" i="1" dirty="0"/>
              <a:t>, RIEDP Product Development Group Chair</a:t>
            </a:r>
            <a:endParaRPr lang="en-US" sz="4267" i="1" dirty="0"/>
          </a:p>
        </p:txBody>
      </p:sp>
    </p:spTree>
    <p:extLst>
      <p:ext uri="{BB962C8B-B14F-4D97-AF65-F5344CB8AC3E}">
        <p14:creationId xmlns:p14="http://schemas.microsoft.com/office/powerpoint/2010/main" val="102836666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208B24-F145-B1F7-0F1C-B22608AD6914}"/>
              </a:ext>
            </a:extLst>
          </p:cNvPr>
          <p:cNvSpPr>
            <a:spLocks noGrp="1"/>
          </p:cNvSpPr>
          <p:nvPr>
            <p:ph type="title"/>
          </p:nvPr>
        </p:nvSpPr>
        <p:spPr/>
        <p:txBody>
          <a:bodyPr/>
          <a:lstStyle/>
          <a:p>
            <a:r>
              <a:rPr lang="en-US" noProof="0"/>
              <a:t>Entity 3D Models</a:t>
            </a:r>
          </a:p>
        </p:txBody>
      </p:sp>
      <p:sp>
        <p:nvSpPr>
          <p:cNvPr id="3" name="Content Placeholder 2">
            <a:extLst>
              <a:ext uri="{FF2B5EF4-FFF2-40B4-BE49-F238E27FC236}">
                <a16:creationId xmlns:a16="http://schemas.microsoft.com/office/drawing/2014/main" id="{3E86E140-8469-F6E9-A92C-551322591469}"/>
              </a:ext>
            </a:extLst>
          </p:cNvPr>
          <p:cNvSpPr>
            <a:spLocks noGrp="1"/>
          </p:cNvSpPr>
          <p:nvPr>
            <p:ph sz="quarter" idx="11"/>
          </p:nvPr>
        </p:nvSpPr>
        <p:spPr>
          <a:xfrm>
            <a:off x="480132" y="1046715"/>
            <a:ext cx="7528751" cy="5075237"/>
          </a:xfrm>
        </p:spPr>
        <p:txBody>
          <a:bodyPr>
            <a:normAutofit/>
          </a:bodyPr>
          <a:lstStyle/>
          <a:p>
            <a:r>
              <a:rPr lang="en-US" noProof="0"/>
              <a:t>Create from scratch</a:t>
            </a:r>
          </a:p>
          <a:p>
            <a:pPr lvl="1"/>
            <a:r>
              <a:rPr lang="en-US" noProof="0"/>
              <a:t>From drawings or images</a:t>
            </a:r>
          </a:p>
          <a:p>
            <a:r>
              <a:rPr lang="en-US" noProof="0"/>
              <a:t>Prepare ready-made models for simulation</a:t>
            </a:r>
          </a:p>
          <a:p>
            <a:pPr lvl="1"/>
            <a:r>
              <a:rPr lang="en-US" noProof="0"/>
              <a:t>CAD models</a:t>
            </a:r>
          </a:p>
          <a:p>
            <a:pPr lvl="1"/>
            <a:r>
              <a:rPr lang="en-US" noProof="0"/>
              <a:t>Purchased visual models (</a:t>
            </a:r>
            <a:r>
              <a:rPr lang="en-US" noProof="0" err="1"/>
              <a:t>CGtrader</a:t>
            </a:r>
            <a:r>
              <a:rPr lang="en-US" noProof="0"/>
              <a:t>, </a:t>
            </a:r>
            <a:r>
              <a:rPr lang="en-US" noProof="0" err="1"/>
              <a:t>Turbosquid</a:t>
            </a:r>
            <a:r>
              <a:rPr lang="en-US" noProof="0"/>
              <a:t>, etc.)</a:t>
            </a:r>
          </a:p>
          <a:p>
            <a:pPr lvl="1"/>
            <a:r>
              <a:rPr lang="en-US" noProof="0"/>
              <a:t>Created in other favorite tools (Maya, Blender, etc.)</a:t>
            </a:r>
          </a:p>
          <a:p>
            <a:r>
              <a:rPr lang="en-US" noProof="0"/>
              <a:t>Realtime Simulation Requirements</a:t>
            </a:r>
          </a:p>
          <a:p>
            <a:pPr lvl="1"/>
            <a:r>
              <a:rPr lang="en-US" noProof="0"/>
              <a:t>Different Level of Detail Representations</a:t>
            </a:r>
          </a:p>
          <a:p>
            <a:pPr lvl="1"/>
            <a:r>
              <a:rPr lang="en-US" noProof="0"/>
              <a:t>Sensor view</a:t>
            </a:r>
          </a:p>
          <a:p>
            <a:pPr lvl="1"/>
            <a:r>
              <a:rPr lang="en-US" noProof="0"/>
              <a:t>Articulated parts</a:t>
            </a:r>
          </a:p>
        </p:txBody>
      </p:sp>
      <p:pic>
        <p:nvPicPr>
          <p:cNvPr id="2050" name="Picture 2">
            <a:extLst>
              <a:ext uri="{FF2B5EF4-FFF2-40B4-BE49-F238E27FC236}">
                <a16:creationId xmlns:a16="http://schemas.microsoft.com/office/drawing/2014/main" id="{21A348E1-E161-281A-B81C-4E07E8A4B00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79274" b="50000"/>
          <a:stretch>
            <a:fillRect/>
          </a:stretch>
        </p:blipFill>
        <p:spPr bwMode="auto">
          <a:xfrm>
            <a:off x="7678993" y="2164735"/>
            <a:ext cx="2526890" cy="3073400"/>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a:extLst>
              <a:ext uri="{FF2B5EF4-FFF2-40B4-BE49-F238E27FC236}">
                <a16:creationId xmlns:a16="http://schemas.microsoft.com/office/drawing/2014/main" id="{212F68CF-BBCA-4AA4-2EEE-5C30F704EA7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303650" y="894735"/>
            <a:ext cx="2888350" cy="1765504"/>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a:extLst>
              <a:ext uri="{FF2B5EF4-FFF2-40B4-BE49-F238E27FC236}">
                <a16:creationId xmlns:a16="http://schemas.microsoft.com/office/drawing/2014/main" id="{667BC33C-4D32-F64E-56AE-D3509C4E40A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473173" y="2977793"/>
            <a:ext cx="2718827" cy="2828156"/>
          </a:xfrm>
          <a:prstGeom prst="rect">
            <a:avLst/>
          </a:prstGeom>
          <a:noFill/>
          <a:extLst>
            <a:ext uri="{909E8E84-426E-40DD-AFC4-6F175D3DCCD1}">
              <a14:hiddenFill xmlns:a14="http://schemas.microsoft.com/office/drawing/2010/main">
                <a:solidFill>
                  <a:srgbClr val="FFFFFF"/>
                </a:solidFill>
              </a14:hiddenFill>
            </a:ext>
          </a:extLst>
        </p:spPr>
      </p:pic>
      <p:pic>
        <p:nvPicPr>
          <p:cNvPr id="2056" name="Picture 8">
            <a:extLst>
              <a:ext uri="{FF2B5EF4-FFF2-40B4-BE49-F238E27FC236}">
                <a16:creationId xmlns:a16="http://schemas.microsoft.com/office/drawing/2014/main" id="{576D9F85-668D-5546-CF4E-F89C9715B970}"/>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703257" y="4410044"/>
            <a:ext cx="3256820" cy="2605456"/>
          </a:xfrm>
          <a:prstGeom prst="rect">
            <a:avLst/>
          </a:prstGeom>
          <a:noFill/>
          <a:extLst>
            <a:ext uri="{909E8E84-426E-40DD-AFC4-6F175D3DCCD1}">
              <a14:hiddenFill xmlns:a14="http://schemas.microsoft.com/office/drawing/2010/main">
                <a:solidFill>
                  <a:srgbClr val="FFFFFF"/>
                </a:solidFill>
              </a14:hiddenFill>
            </a:ext>
          </a:extLst>
        </p:spPr>
      </p:pic>
      <p:sp>
        <p:nvSpPr>
          <p:cNvPr id="4" name="Slide Number Placeholder 3">
            <a:extLst>
              <a:ext uri="{FF2B5EF4-FFF2-40B4-BE49-F238E27FC236}">
                <a16:creationId xmlns:a16="http://schemas.microsoft.com/office/drawing/2014/main" id="{212B7333-990F-2E75-FB81-4768BB3F7D5E}"/>
              </a:ext>
            </a:extLst>
          </p:cNvPr>
          <p:cNvSpPr>
            <a:spLocks noGrp="1"/>
          </p:cNvSpPr>
          <p:nvPr>
            <p:ph type="sldNum" sz="quarter" idx="10"/>
          </p:nvPr>
        </p:nvSpPr>
        <p:spPr/>
        <p:txBody>
          <a:bodyPr/>
          <a:lstStyle/>
          <a:p>
            <a:pPr>
              <a:defRPr/>
            </a:pPr>
            <a:fld id="{D68E8870-17DE-45C4-A8DD-7644B2422933}" type="slidenum">
              <a:rPr lang="en-US" smtClean="0"/>
              <a:pPr>
                <a:defRPr/>
              </a:pPr>
              <a:t>12</a:t>
            </a:fld>
            <a:endParaRPr lang="en-US"/>
          </a:p>
        </p:txBody>
      </p:sp>
    </p:spTree>
    <p:extLst>
      <p:ext uri="{BB962C8B-B14F-4D97-AF65-F5344CB8AC3E}">
        <p14:creationId xmlns:p14="http://schemas.microsoft.com/office/powerpoint/2010/main" val="20909563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6FDBF2-B14B-2144-E21E-BEC1DA6763EE}"/>
              </a:ext>
            </a:extLst>
          </p:cNvPr>
          <p:cNvSpPr>
            <a:spLocks noGrp="1"/>
          </p:cNvSpPr>
          <p:nvPr>
            <p:ph type="title"/>
          </p:nvPr>
        </p:nvSpPr>
        <p:spPr/>
        <p:txBody>
          <a:bodyPr/>
          <a:lstStyle/>
          <a:p>
            <a:r>
              <a:rPr lang="en-US" noProof="0"/>
              <a:t>Terrain</a:t>
            </a:r>
          </a:p>
        </p:txBody>
      </p:sp>
      <p:sp>
        <p:nvSpPr>
          <p:cNvPr id="3" name="Content Placeholder 2">
            <a:extLst>
              <a:ext uri="{FF2B5EF4-FFF2-40B4-BE49-F238E27FC236}">
                <a16:creationId xmlns:a16="http://schemas.microsoft.com/office/drawing/2014/main" id="{BC3D6052-ACB9-07B3-3C5F-AAEB98D0ED9C}"/>
              </a:ext>
            </a:extLst>
          </p:cNvPr>
          <p:cNvSpPr>
            <a:spLocks noGrp="1"/>
          </p:cNvSpPr>
          <p:nvPr>
            <p:ph sz="quarter" idx="11"/>
          </p:nvPr>
        </p:nvSpPr>
        <p:spPr>
          <a:xfrm>
            <a:off x="480132" y="1046715"/>
            <a:ext cx="6740475" cy="5075237"/>
          </a:xfrm>
        </p:spPr>
        <p:txBody>
          <a:bodyPr/>
          <a:lstStyle/>
          <a:p>
            <a:r>
              <a:rPr lang="en-US" noProof="0"/>
              <a:t>Limitations in RAM and GPU require approaches beyond LODs</a:t>
            </a:r>
          </a:p>
          <a:p>
            <a:r>
              <a:rPr lang="en-US" noProof="0"/>
              <a:t>Streaming terrain tiles</a:t>
            </a:r>
          </a:p>
          <a:p>
            <a:pPr lvl="1"/>
            <a:r>
              <a:rPr lang="en-US" noProof="0"/>
              <a:t>Quad-tree</a:t>
            </a:r>
          </a:p>
          <a:p>
            <a:pPr lvl="1"/>
            <a:r>
              <a:rPr lang="en-US" noProof="0"/>
              <a:t>Matching borders</a:t>
            </a:r>
          </a:p>
          <a:p>
            <a:pPr lvl="1"/>
            <a:r>
              <a:rPr lang="en-US" noProof="0"/>
              <a:t>Curtains</a:t>
            </a:r>
          </a:p>
          <a:p>
            <a:r>
              <a:rPr lang="en-US" noProof="0"/>
              <a:t>Instanced geometry</a:t>
            </a:r>
          </a:p>
          <a:p>
            <a:pPr lvl="1"/>
            <a:r>
              <a:rPr lang="en-US" noProof="0"/>
              <a:t>Trees, streetlights, power line pylons</a:t>
            </a:r>
          </a:p>
          <a:p>
            <a:r>
              <a:rPr lang="en-US" noProof="0"/>
              <a:t>Considerations</a:t>
            </a:r>
          </a:p>
          <a:p>
            <a:pPr lvl="1"/>
            <a:r>
              <a:rPr lang="en-US" noProof="0"/>
              <a:t>Waterbodies in level and flat</a:t>
            </a:r>
          </a:p>
          <a:p>
            <a:pPr lvl="1"/>
            <a:r>
              <a:rPr lang="en-US" noProof="0"/>
              <a:t>Roads flat and allow for vehicles if required</a:t>
            </a:r>
          </a:p>
        </p:txBody>
      </p:sp>
      <p:pic>
        <p:nvPicPr>
          <p:cNvPr id="3074" name="Picture 2">
            <a:extLst>
              <a:ext uri="{FF2B5EF4-FFF2-40B4-BE49-F238E27FC236}">
                <a16:creationId xmlns:a16="http://schemas.microsoft.com/office/drawing/2014/main" id="{8D62EF25-08D8-2D69-68D1-59B136DF403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11043" y="1072276"/>
            <a:ext cx="4884311" cy="1984887"/>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a:extLst>
              <a:ext uri="{FF2B5EF4-FFF2-40B4-BE49-F238E27FC236}">
                <a16:creationId xmlns:a16="http://schemas.microsoft.com/office/drawing/2014/main" id="{2B797FD1-C439-C7C1-DF05-9FDF7BA19B1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111042" y="3308748"/>
            <a:ext cx="4884312" cy="1111054"/>
          </a:xfrm>
          <a:prstGeom prst="rect">
            <a:avLst/>
          </a:prstGeom>
          <a:noFill/>
          <a:extLst>
            <a:ext uri="{909E8E84-426E-40DD-AFC4-6F175D3DCCD1}">
              <a14:hiddenFill xmlns:a14="http://schemas.microsoft.com/office/drawing/2010/main">
                <a:solidFill>
                  <a:srgbClr val="FFFFFF"/>
                </a:solidFill>
              </a14:hiddenFill>
            </a:ext>
          </a:extLst>
        </p:spPr>
      </p:pic>
      <p:grpSp>
        <p:nvGrpSpPr>
          <p:cNvPr id="4" name="Group 3">
            <a:extLst>
              <a:ext uri="{FF2B5EF4-FFF2-40B4-BE49-F238E27FC236}">
                <a16:creationId xmlns:a16="http://schemas.microsoft.com/office/drawing/2014/main" id="{2B1FFA2F-243B-F323-214F-0EF231500AC7}"/>
              </a:ext>
            </a:extLst>
          </p:cNvPr>
          <p:cNvGrpSpPr/>
          <p:nvPr/>
        </p:nvGrpSpPr>
        <p:grpSpPr>
          <a:xfrm>
            <a:off x="7111042" y="4731901"/>
            <a:ext cx="4884312" cy="904601"/>
            <a:chOff x="127000" y="-1554163"/>
            <a:chExt cx="17554575" cy="3251201"/>
          </a:xfrm>
        </p:grpSpPr>
        <p:pic>
          <p:nvPicPr>
            <p:cNvPr id="3078" name="Picture 6">
              <a:extLst>
                <a:ext uri="{FF2B5EF4-FFF2-40B4-BE49-F238E27FC236}">
                  <a16:creationId xmlns:a16="http://schemas.microsoft.com/office/drawing/2014/main" id="{24251A0E-1AE3-8DC5-9B97-9806C22B459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27000" y="-1554163"/>
              <a:ext cx="2730500" cy="2451101"/>
            </a:xfrm>
            <a:prstGeom prst="rect">
              <a:avLst/>
            </a:prstGeom>
            <a:noFill/>
            <a:extLst>
              <a:ext uri="{909E8E84-426E-40DD-AFC4-6F175D3DCCD1}">
                <a14:hiddenFill xmlns:a14="http://schemas.microsoft.com/office/drawing/2010/main">
                  <a:solidFill>
                    <a:srgbClr val="FFFFFF"/>
                  </a:solidFill>
                </a14:hiddenFill>
              </a:ext>
            </a:extLst>
          </p:spPr>
        </p:pic>
        <p:pic>
          <p:nvPicPr>
            <p:cNvPr id="3079" name="Picture 7">
              <a:extLst>
                <a:ext uri="{FF2B5EF4-FFF2-40B4-BE49-F238E27FC236}">
                  <a16:creationId xmlns:a16="http://schemas.microsoft.com/office/drawing/2014/main" id="{1612E0CE-72FA-6290-465A-7157AA73A841}"/>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511550" y="-1554163"/>
              <a:ext cx="2260600" cy="2260601"/>
            </a:xfrm>
            <a:prstGeom prst="rect">
              <a:avLst/>
            </a:prstGeom>
            <a:noFill/>
            <a:extLst>
              <a:ext uri="{909E8E84-426E-40DD-AFC4-6F175D3DCCD1}">
                <a14:hiddenFill xmlns:a14="http://schemas.microsoft.com/office/drawing/2010/main">
                  <a:solidFill>
                    <a:srgbClr val="FFFFFF"/>
                  </a:solidFill>
                </a14:hiddenFill>
              </a:ext>
            </a:extLst>
          </p:spPr>
        </p:pic>
        <p:pic>
          <p:nvPicPr>
            <p:cNvPr id="3080" name="Picture 8">
              <a:extLst>
                <a:ext uri="{FF2B5EF4-FFF2-40B4-BE49-F238E27FC236}">
                  <a16:creationId xmlns:a16="http://schemas.microsoft.com/office/drawing/2014/main" id="{668D09A7-8B38-F563-2CD2-3CB44C311006}"/>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146800" y="-1554163"/>
              <a:ext cx="3251200" cy="3251201"/>
            </a:xfrm>
            <a:prstGeom prst="rect">
              <a:avLst/>
            </a:prstGeom>
            <a:noFill/>
            <a:extLst>
              <a:ext uri="{909E8E84-426E-40DD-AFC4-6F175D3DCCD1}">
                <a14:hiddenFill xmlns:a14="http://schemas.microsoft.com/office/drawing/2010/main">
                  <a:solidFill>
                    <a:srgbClr val="FFFFFF"/>
                  </a:solidFill>
                </a14:hiddenFill>
              </a:ext>
            </a:extLst>
          </p:spPr>
        </p:pic>
        <p:pic>
          <p:nvPicPr>
            <p:cNvPr id="3081" name="Picture 9">
              <a:extLst>
                <a:ext uri="{FF2B5EF4-FFF2-40B4-BE49-F238E27FC236}">
                  <a16:creationId xmlns:a16="http://schemas.microsoft.com/office/drawing/2014/main" id="{7DC6646F-5D34-A2D6-2DC1-56FCC868A0AF}"/>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869488" y="-1554163"/>
              <a:ext cx="5080000" cy="1231900"/>
            </a:xfrm>
            <a:prstGeom prst="rect">
              <a:avLst/>
            </a:prstGeom>
            <a:noFill/>
            <a:extLst>
              <a:ext uri="{909E8E84-426E-40DD-AFC4-6F175D3DCCD1}">
                <a14:hiddenFill xmlns:a14="http://schemas.microsoft.com/office/drawing/2010/main">
                  <a:solidFill>
                    <a:srgbClr val="FFFFFF"/>
                  </a:solidFill>
                </a14:hiddenFill>
              </a:ext>
            </a:extLst>
          </p:spPr>
        </p:pic>
        <p:pic>
          <p:nvPicPr>
            <p:cNvPr id="3082" name="Picture 10">
              <a:extLst>
                <a:ext uri="{FF2B5EF4-FFF2-40B4-BE49-F238E27FC236}">
                  <a16:creationId xmlns:a16="http://schemas.microsoft.com/office/drawing/2014/main" id="{4428E5A2-D517-198A-69A0-316EAF4F21A7}"/>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15154275" y="-1554163"/>
              <a:ext cx="2527300" cy="2768601"/>
            </a:xfrm>
            <a:prstGeom prst="rect">
              <a:avLst/>
            </a:prstGeom>
            <a:noFill/>
            <a:extLst>
              <a:ext uri="{909E8E84-426E-40DD-AFC4-6F175D3DCCD1}">
                <a14:hiddenFill xmlns:a14="http://schemas.microsoft.com/office/drawing/2010/main">
                  <a:solidFill>
                    <a:srgbClr val="FFFFFF"/>
                  </a:solidFill>
                </a14:hiddenFill>
              </a:ext>
            </a:extLst>
          </p:spPr>
        </p:pic>
      </p:grpSp>
      <p:sp>
        <p:nvSpPr>
          <p:cNvPr id="5" name="Slide Number Placeholder 4">
            <a:extLst>
              <a:ext uri="{FF2B5EF4-FFF2-40B4-BE49-F238E27FC236}">
                <a16:creationId xmlns:a16="http://schemas.microsoft.com/office/drawing/2014/main" id="{431EE652-8879-CE81-AC4F-018E8389E946}"/>
              </a:ext>
            </a:extLst>
          </p:cNvPr>
          <p:cNvSpPr>
            <a:spLocks noGrp="1"/>
          </p:cNvSpPr>
          <p:nvPr>
            <p:ph type="sldNum" sz="quarter" idx="10"/>
          </p:nvPr>
        </p:nvSpPr>
        <p:spPr/>
        <p:txBody>
          <a:bodyPr/>
          <a:lstStyle/>
          <a:p>
            <a:pPr>
              <a:defRPr/>
            </a:pPr>
            <a:fld id="{D68E8870-17DE-45C4-A8DD-7644B2422933}" type="slidenum">
              <a:rPr lang="en-US" smtClean="0"/>
              <a:pPr>
                <a:defRPr/>
              </a:pPr>
              <a:t>13</a:t>
            </a:fld>
            <a:endParaRPr lang="en-US"/>
          </a:p>
        </p:txBody>
      </p:sp>
    </p:spTree>
    <p:extLst>
      <p:ext uri="{BB962C8B-B14F-4D97-AF65-F5344CB8AC3E}">
        <p14:creationId xmlns:p14="http://schemas.microsoft.com/office/powerpoint/2010/main" val="178982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637C62-10DB-D0A3-F9D9-C71B911F4DA2}"/>
              </a:ext>
            </a:extLst>
          </p:cNvPr>
          <p:cNvSpPr>
            <a:spLocks noGrp="1"/>
          </p:cNvSpPr>
          <p:nvPr>
            <p:ph type="title"/>
          </p:nvPr>
        </p:nvSpPr>
        <p:spPr/>
        <p:txBody>
          <a:bodyPr/>
          <a:lstStyle/>
          <a:p>
            <a:r>
              <a:rPr lang="en-US" noProof="0"/>
              <a:t>Terrain Creation Principle</a:t>
            </a:r>
          </a:p>
        </p:txBody>
      </p:sp>
      <p:pic>
        <p:nvPicPr>
          <p:cNvPr id="4" name="Google Shape;102;p15">
            <a:extLst>
              <a:ext uri="{FF2B5EF4-FFF2-40B4-BE49-F238E27FC236}">
                <a16:creationId xmlns:a16="http://schemas.microsoft.com/office/drawing/2014/main" id="{934067F3-592F-90F1-CD47-4F2900A57EE9}"/>
              </a:ext>
            </a:extLst>
          </p:cNvPr>
          <p:cNvPicPr preferRelativeResize="0"/>
          <p:nvPr/>
        </p:nvPicPr>
        <p:blipFill>
          <a:blip r:embed="rId3">
            <a:alphaModFix/>
          </a:blip>
          <a:stretch>
            <a:fillRect/>
          </a:stretch>
        </p:blipFill>
        <p:spPr>
          <a:xfrm>
            <a:off x="999824" y="1120757"/>
            <a:ext cx="9906474" cy="5001324"/>
          </a:xfrm>
          <a:prstGeom prst="rect">
            <a:avLst/>
          </a:prstGeom>
          <a:noFill/>
          <a:ln>
            <a:noFill/>
          </a:ln>
        </p:spPr>
      </p:pic>
      <p:sp>
        <p:nvSpPr>
          <p:cNvPr id="3" name="TextBox 2">
            <a:extLst>
              <a:ext uri="{FF2B5EF4-FFF2-40B4-BE49-F238E27FC236}">
                <a16:creationId xmlns:a16="http://schemas.microsoft.com/office/drawing/2014/main" id="{9F6C1D57-EA70-4B98-5199-73F30C5D8CAD}"/>
              </a:ext>
            </a:extLst>
          </p:cNvPr>
          <p:cNvSpPr txBox="1"/>
          <p:nvPr/>
        </p:nvSpPr>
        <p:spPr>
          <a:xfrm>
            <a:off x="9690755" y="3621419"/>
            <a:ext cx="827471" cy="276999"/>
          </a:xfrm>
          <a:prstGeom prst="rect">
            <a:avLst/>
          </a:prstGeom>
          <a:noFill/>
        </p:spPr>
        <p:txBody>
          <a:bodyPr wrap="none" rtlCol="0">
            <a:spAutoFit/>
          </a:bodyPr>
          <a:lstStyle/>
          <a:p>
            <a:r>
              <a:rPr lang="en-SE" sz="1200"/>
              <a:t>Simulator</a:t>
            </a:r>
          </a:p>
        </p:txBody>
      </p:sp>
      <p:sp>
        <p:nvSpPr>
          <p:cNvPr id="5" name="Slide Number Placeholder 4">
            <a:extLst>
              <a:ext uri="{FF2B5EF4-FFF2-40B4-BE49-F238E27FC236}">
                <a16:creationId xmlns:a16="http://schemas.microsoft.com/office/drawing/2014/main" id="{6AA5EB37-0481-6042-4212-F17AE13BF037}"/>
              </a:ext>
            </a:extLst>
          </p:cNvPr>
          <p:cNvSpPr>
            <a:spLocks noGrp="1"/>
          </p:cNvSpPr>
          <p:nvPr>
            <p:ph type="sldNum" sz="quarter" idx="10"/>
          </p:nvPr>
        </p:nvSpPr>
        <p:spPr/>
        <p:txBody>
          <a:bodyPr/>
          <a:lstStyle/>
          <a:p>
            <a:pPr>
              <a:defRPr/>
            </a:pPr>
            <a:fld id="{D68E8870-17DE-45C4-A8DD-7644B2422933}" type="slidenum">
              <a:rPr lang="en-US" smtClean="0"/>
              <a:pPr>
                <a:defRPr/>
              </a:pPr>
              <a:t>14</a:t>
            </a:fld>
            <a:endParaRPr lang="en-US"/>
          </a:p>
        </p:txBody>
      </p:sp>
    </p:spTree>
    <p:extLst>
      <p:ext uri="{BB962C8B-B14F-4D97-AF65-F5344CB8AC3E}">
        <p14:creationId xmlns:p14="http://schemas.microsoft.com/office/powerpoint/2010/main" val="20409099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EB9558-B864-C018-4134-777FEA19BF6E}"/>
              </a:ext>
            </a:extLst>
          </p:cNvPr>
          <p:cNvSpPr>
            <a:spLocks noGrp="1"/>
          </p:cNvSpPr>
          <p:nvPr>
            <p:ph type="title"/>
          </p:nvPr>
        </p:nvSpPr>
        <p:spPr/>
        <p:txBody>
          <a:bodyPr/>
          <a:lstStyle/>
          <a:p>
            <a:r>
              <a:rPr lang="en-US" noProof="0"/>
              <a:t>Terrain Source Data</a:t>
            </a:r>
          </a:p>
        </p:txBody>
      </p:sp>
      <p:sp>
        <p:nvSpPr>
          <p:cNvPr id="4" name="Content Placeholder 3">
            <a:extLst>
              <a:ext uri="{FF2B5EF4-FFF2-40B4-BE49-F238E27FC236}">
                <a16:creationId xmlns:a16="http://schemas.microsoft.com/office/drawing/2014/main" id="{03C132A3-70C7-EFEC-9DA0-BD37DD968972}"/>
              </a:ext>
            </a:extLst>
          </p:cNvPr>
          <p:cNvSpPr>
            <a:spLocks noGrp="1"/>
          </p:cNvSpPr>
          <p:nvPr>
            <p:ph sz="quarter" idx="11"/>
          </p:nvPr>
        </p:nvSpPr>
        <p:spPr>
          <a:xfrm>
            <a:off x="480132" y="1046715"/>
            <a:ext cx="6255205" cy="5075237"/>
          </a:xfrm>
        </p:spPr>
        <p:txBody>
          <a:bodyPr>
            <a:normAutofit fontScale="62500" lnSpcReduction="20000"/>
          </a:bodyPr>
          <a:lstStyle/>
          <a:p>
            <a:r>
              <a:rPr lang="en-US" noProof="0"/>
              <a:t>Elevation / DEM (Digital Elevation Model)</a:t>
            </a:r>
          </a:p>
          <a:p>
            <a:pPr lvl="1"/>
            <a:r>
              <a:rPr lang="en-US" noProof="0"/>
              <a:t>Raster as DSM (Digital Surface Model)</a:t>
            </a:r>
          </a:p>
          <a:p>
            <a:pPr lvl="1"/>
            <a:r>
              <a:rPr lang="en-US" noProof="0"/>
              <a:t>or DTM (Digital Terrain Model) for terrain mesh</a:t>
            </a:r>
          </a:p>
          <a:p>
            <a:pPr lvl="1"/>
            <a:r>
              <a:rPr lang="en-US" noProof="0"/>
              <a:t>Formats: </a:t>
            </a:r>
            <a:r>
              <a:rPr lang="en-US" noProof="0" err="1"/>
              <a:t>GeoTIFF</a:t>
            </a:r>
            <a:r>
              <a:rPr lang="en-US" noProof="0"/>
              <a:t>, DTED, DEM, etc.</a:t>
            </a:r>
          </a:p>
          <a:p>
            <a:r>
              <a:rPr lang="en-US" noProof="0"/>
              <a:t>Laser data / LiDAR (Light Detection And Ranging)</a:t>
            </a:r>
          </a:p>
          <a:p>
            <a:pPr lvl="1"/>
            <a:r>
              <a:rPr lang="en-US" noProof="0"/>
              <a:t>Point clouds for terrain mesh, building roofs, trees</a:t>
            </a:r>
          </a:p>
          <a:p>
            <a:pPr lvl="1"/>
            <a:r>
              <a:rPr lang="en-US" noProof="0"/>
              <a:t>Formats: LAS, LAZ, etc.</a:t>
            </a:r>
          </a:p>
          <a:p>
            <a:r>
              <a:rPr lang="en-US" noProof="0" err="1"/>
              <a:t>Geospecific</a:t>
            </a:r>
            <a:r>
              <a:rPr lang="en-US" noProof="0"/>
              <a:t> imagery</a:t>
            </a:r>
          </a:p>
          <a:p>
            <a:pPr lvl="1"/>
            <a:r>
              <a:rPr lang="en-US" noProof="0"/>
              <a:t>For terrain textures</a:t>
            </a:r>
          </a:p>
          <a:p>
            <a:pPr lvl="1"/>
            <a:r>
              <a:rPr lang="en-US" noProof="0"/>
              <a:t>Orthophoto (orthorectified aerial photographs)</a:t>
            </a:r>
          </a:p>
          <a:p>
            <a:pPr lvl="1"/>
            <a:r>
              <a:rPr lang="en-US" noProof="0"/>
              <a:t>Satellite images</a:t>
            </a:r>
          </a:p>
          <a:p>
            <a:pPr lvl="1"/>
            <a:r>
              <a:rPr lang="en-US" noProof="0"/>
              <a:t>Formats: </a:t>
            </a:r>
            <a:r>
              <a:rPr lang="en-US" noProof="0" err="1"/>
              <a:t>GeoTIFF</a:t>
            </a:r>
            <a:r>
              <a:rPr lang="en-US" noProof="0"/>
              <a:t>, JPEG2000, ECW, etc.</a:t>
            </a:r>
          </a:p>
          <a:p>
            <a:r>
              <a:rPr lang="en-US" noProof="0"/>
              <a:t>Vector map data</a:t>
            </a:r>
          </a:p>
          <a:p>
            <a:pPr lvl="1"/>
            <a:r>
              <a:rPr lang="en-US" noProof="0"/>
              <a:t>For water, vegetation, roads, etc.</a:t>
            </a:r>
          </a:p>
          <a:p>
            <a:pPr lvl="1"/>
            <a:r>
              <a:rPr lang="en-US" noProof="0"/>
              <a:t>Shapefile, </a:t>
            </a:r>
            <a:r>
              <a:rPr lang="en-US" noProof="0" err="1"/>
              <a:t>GeoPackage</a:t>
            </a:r>
            <a:r>
              <a:rPr lang="en-US" noProof="0"/>
              <a:t>, etc.</a:t>
            </a:r>
          </a:p>
          <a:p>
            <a:r>
              <a:rPr lang="en-US" noProof="0"/>
              <a:t>Airport data</a:t>
            </a:r>
          </a:p>
          <a:p>
            <a:pPr lvl="1"/>
            <a:r>
              <a:rPr lang="en-US" noProof="0"/>
              <a:t>Vector data for runways, markings, lights, etc.</a:t>
            </a:r>
          </a:p>
          <a:p>
            <a:pPr lvl="1"/>
            <a:r>
              <a:rPr lang="en-US" noProof="0"/>
              <a:t>Formats: DAFIF, X-Plane, etc.</a:t>
            </a:r>
          </a:p>
          <a:p>
            <a:r>
              <a:rPr lang="en-US" noProof="0"/>
              <a:t>Geo-referenced ready-made 3D models</a:t>
            </a:r>
          </a:p>
        </p:txBody>
      </p:sp>
      <p:pic>
        <p:nvPicPr>
          <p:cNvPr id="4098" name="Picture 2">
            <a:extLst>
              <a:ext uri="{FF2B5EF4-FFF2-40B4-BE49-F238E27FC236}">
                <a16:creationId xmlns:a16="http://schemas.microsoft.com/office/drawing/2014/main" id="{BBBF1764-E542-BC5D-809B-D931918FDA0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130346" y="1155234"/>
            <a:ext cx="1371721" cy="1371721"/>
          </a:xfrm>
          <a:prstGeom prst="rect">
            <a:avLst/>
          </a:prstGeom>
          <a:noFill/>
          <a:extLst>
            <a:ext uri="{909E8E84-426E-40DD-AFC4-6F175D3DCCD1}">
              <a14:hiddenFill xmlns:a14="http://schemas.microsoft.com/office/drawing/2010/main">
                <a:solidFill>
                  <a:srgbClr val="FFFFFF"/>
                </a:solidFill>
              </a14:hiddenFill>
            </a:ext>
          </a:extLst>
        </p:spPr>
      </p:pic>
      <p:pic>
        <p:nvPicPr>
          <p:cNvPr id="4099" name="Picture 3">
            <a:extLst>
              <a:ext uri="{FF2B5EF4-FFF2-40B4-BE49-F238E27FC236}">
                <a16:creationId xmlns:a16="http://schemas.microsoft.com/office/drawing/2014/main" id="{342B51A6-3E1A-0A2F-8D49-B771FE5F704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287222" y="1341476"/>
            <a:ext cx="2283155" cy="1076960"/>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a:extLst>
              <a:ext uri="{FF2B5EF4-FFF2-40B4-BE49-F238E27FC236}">
                <a16:creationId xmlns:a16="http://schemas.microsoft.com/office/drawing/2014/main" id="{4296D4AC-64FE-AD6E-CB7C-BA47E77E3C9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793643" y="2526955"/>
            <a:ext cx="2124173" cy="2982512"/>
          </a:xfrm>
          <a:prstGeom prst="rect">
            <a:avLst/>
          </a:prstGeom>
          <a:noFill/>
          <a:extLst>
            <a:ext uri="{909E8E84-426E-40DD-AFC4-6F175D3DCCD1}">
              <a14:hiddenFill xmlns:a14="http://schemas.microsoft.com/office/drawing/2010/main">
                <a:solidFill>
                  <a:srgbClr val="FFFFFF"/>
                </a:solidFill>
              </a14:hiddenFill>
            </a:ext>
          </a:extLst>
        </p:spPr>
      </p:pic>
      <p:pic>
        <p:nvPicPr>
          <p:cNvPr id="4101" name="Picture 5">
            <a:extLst>
              <a:ext uri="{FF2B5EF4-FFF2-40B4-BE49-F238E27FC236}">
                <a16:creationId xmlns:a16="http://schemas.microsoft.com/office/drawing/2014/main" id="{29E8D553-FB0F-4717-5EDB-13EC25BF13BE}"/>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9813839" y="4867116"/>
            <a:ext cx="2004737" cy="1498541"/>
          </a:xfrm>
          <a:prstGeom prst="rect">
            <a:avLst/>
          </a:prstGeom>
          <a:noFill/>
          <a:extLst>
            <a:ext uri="{909E8E84-426E-40DD-AFC4-6F175D3DCCD1}">
              <a14:hiddenFill xmlns:a14="http://schemas.microsoft.com/office/drawing/2010/main">
                <a:solidFill>
                  <a:srgbClr val="FFFFFF"/>
                </a:solidFill>
              </a14:hiddenFill>
            </a:ext>
          </a:extLst>
        </p:spPr>
      </p:pic>
      <p:pic>
        <p:nvPicPr>
          <p:cNvPr id="4102" name="Picture 6">
            <a:extLst>
              <a:ext uri="{FF2B5EF4-FFF2-40B4-BE49-F238E27FC236}">
                <a16:creationId xmlns:a16="http://schemas.microsoft.com/office/drawing/2014/main" id="{F6C75D22-40EF-8CB6-3A4C-FB9EB3F1B148}"/>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335839" y="4867116"/>
            <a:ext cx="1506421" cy="1506421"/>
          </a:xfrm>
          <a:prstGeom prst="rect">
            <a:avLst/>
          </a:prstGeom>
          <a:noFill/>
          <a:extLst>
            <a:ext uri="{909E8E84-426E-40DD-AFC4-6F175D3DCCD1}">
              <a14:hiddenFill xmlns:a14="http://schemas.microsoft.com/office/drawing/2010/main">
                <a:solidFill>
                  <a:srgbClr val="FFFFFF"/>
                </a:solidFill>
              </a14:hiddenFill>
            </a:ext>
          </a:extLst>
        </p:spPr>
      </p:pic>
      <p:sp>
        <p:nvSpPr>
          <p:cNvPr id="3" name="Slide Number Placeholder 2">
            <a:extLst>
              <a:ext uri="{FF2B5EF4-FFF2-40B4-BE49-F238E27FC236}">
                <a16:creationId xmlns:a16="http://schemas.microsoft.com/office/drawing/2014/main" id="{EC120053-70A4-C227-0953-3F76F60B2397}"/>
              </a:ext>
            </a:extLst>
          </p:cNvPr>
          <p:cNvSpPr>
            <a:spLocks noGrp="1"/>
          </p:cNvSpPr>
          <p:nvPr>
            <p:ph type="sldNum" sz="quarter" idx="10"/>
          </p:nvPr>
        </p:nvSpPr>
        <p:spPr/>
        <p:txBody>
          <a:bodyPr/>
          <a:lstStyle/>
          <a:p>
            <a:pPr>
              <a:defRPr/>
            </a:pPr>
            <a:fld id="{D68E8870-17DE-45C4-A8DD-7644B2422933}" type="slidenum">
              <a:rPr lang="en-US" smtClean="0"/>
              <a:pPr>
                <a:defRPr/>
              </a:pPr>
              <a:t>15</a:t>
            </a:fld>
            <a:endParaRPr lang="en-US"/>
          </a:p>
        </p:txBody>
      </p:sp>
    </p:spTree>
    <p:extLst>
      <p:ext uri="{BB962C8B-B14F-4D97-AF65-F5344CB8AC3E}">
        <p14:creationId xmlns:p14="http://schemas.microsoft.com/office/powerpoint/2010/main" val="23941923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1A3282-98C2-5AC0-70E3-450D9562C0B5}"/>
              </a:ext>
            </a:extLst>
          </p:cNvPr>
          <p:cNvSpPr>
            <a:spLocks noGrp="1"/>
          </p:cNvSpPr>
          <p:nvPr>
            <p:ph type="title"/>
          </p:nvPr>
        </p:nvSpPr>
        <p:spPr/>
        <p:txBody>
          <a:bodyPr/>
          <a:lstStyle/>
          <a:p>
            <a:r>
              <a:rPr lang="en-US" noProof="0"/>
              <a:t>Coordinate Systems and Projections</a:t>
            </a:r>
          </a:p>
        </p:txBody>
      </p:sp>
      <p:sp>
        <p:nvSpPr>
          <p:cNvPr id="3" name="Content Placeholder 2">
            <a:extLst>
              <a:ext uri="{FF2B5EF4-FFF2-40B4-BE49-F238E27FC236}">
                <a16:creationId xmlns:a16="http://schemas.microsoft.com/office/drawing/2014/main" id="{60A45E71-5EEE-4A33-756C-51FDEEF3D515}"/>
              </a:ext>
            </a:extLst>
          </p:cNvPr>
          <p:cNvSpPr>
            <a:spLocks noGrp="1"/>
          </p:cNvSpPr>
          <p:nvPr>
            <p:ph sz="quarter" idx="11"/>
          </p:nvPr>
        </p:nvSpPr>
        <p:spPr>
          <a:xfrm>
            <a:off x="480133" y="1046715"/>
            <a:ext cx="7113848" cy="5075237"/>
          </a:xfrm>
        </p:spPr>
        <p:txBody>
          <a:bodyPr>
            <a:normAutofit lnSpcReduction="10000"/>
          </a:bodyPr>
          <a:lstStyle/>
          <a:p>
            <a:r>
              <a:rPr lang="en-US" noProof="0"/>
              <a:t>Geodesy</a:t>
            </a:r>
          </a:p>
          <a:p>
            <a:pPr lvl="1"/>
            <a:r>
              <a:rPr lang="en-US" noProof="0"/>
              <a:t>Ellipsoid approximates the Earth</a:t>
            </a:r>
          </a:p>
          <a:p>
            <a:pPr lvl="1"/>
            <a:r>
              <a:rPr lang="en-US" noProof="0"/>
              <a:t>The WGS84 (World Geodetic System) ellipsoid is commonly used</a:t>
            </a:r>
          </a:p>
          <a:p>
            <a:pPr lvl="1"/>
            <a:r>
              <a:rPr lang="en-US" noProof="0"/>
              <a:t>Projection flattens parts of the Earth</a:t>
            </a:r>
          </a:p>
          <a:p>
            <a:r>
              <a:rPr lang="en-US" noProof="0"/>
              <a:t>Spatial Reference</a:t>
            </a:r>
          </a:p>
          <a:p>
            <a:pPr lvl="1"/>
            <a:r>
              <a:rPr lang="en-US" noProof="0"/>
              <a:t>Origin, unit of measurement, projection, references, etc.</a:t>
            </a:r>
          </a:p>
          <a:p>
            <a:r>
              <a:rPr lang="en-US" noProof="0"/>
              <a:t>Terrain is normally generated in a projection, or in a geodetic spatial reference (</a:t>
            </a:r>
            <a:r>
              <a:rPr lang="en-US" noProof="0" err="1"/>
              <a:t>lon</a:t>
            </a:r>
            <a:r>
              <a:rPr lang="en-US" noProof="0"/>
              <a:t>, </a:t>
            </a:r>
            <a:r>
              <a:rPr lang="en-US" noProof="0" err="1"/>
              <a:t>lat</a:t>
            </a:r>
            <a:r>
              <a:rPr lang="en-US" noProof="0"/>
              <a:t>, </a:t>
            </a:r>
            <a:r>
              <a:rPr lang="en-US" noProof="0" err="1"/>
              <a:t>elev</a:t>
            </a:r>
            <a:r>
              <a:rPr lang="en-US" noProof="0"/>
              <a:t>)</a:t>
            </a:r>
          </a:p>
          <a:p>
            <a:r>
              <a:rPr lang="en-US" noProof="0"/>
              <a:t>Export in geocentric, ECEF (Earth-Centered-Earth-Fixed)</a:t>
            </a:r>
          </a:p>
        </p:txBody>
      </p:sp>
      <p:pic>
        <p:nvPicPr>
          <p:cNvPr id="5122" name="Picture 2">
            <a:extLst>
              <a:ext uri="{FF2B5EF4-FFF2-40B4-BE49-F238E27FC236}">
                <a16:creationId xmlns:a16="http://schemas.microsoft.com/office/drawing/2014/main" id="{A8B86310-2F4D-B878-A70C-43FE4411004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951558" y="871486"/>
            <a:ext cx="2701053" cy="2411854"/>
          </a:xfrm>
          <a:prstGeom prst="rect">
            <a:avLst/>
          </a:prstGeom>
          <a:noFill/>
          <a:extLst>
            <a:ext uri="{909E8E84-426E-40DD-AFC4-6F175D3DCCD1}">
              <a14:hiddenFill xmlns:a14="http://schemas.microsoft.com/office/drawing/2010/main">
                <a:solidFill>
                  <a:srgbClr val="FFFFFF"/>
                </a:solidFill>
              </a14:hiddenFill>
            </a:ext>
          </a:extLst>
        </p:spPr>
      </p:pic>
      <p:pic>
        <p:nvPicPr>
          <p:cNvPr id="5124" name="Picture 4">
            <a:extLst>
              <a:ext uri="{FF2B5EF4-FFF2-40B4-BE49-F238E27FC236}">
                <a16:creationId xmlns:a16="http://schemas.microsoft.com/office/drawing/2014/main" id="{02BB44D7-E813-F246-283F-325A16620A7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010812" y="3574661"/>
            <a:ext cx="2701054" cy="2319331"/>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EDD3C04B-6EFF-E9D3-0651-5FC9A9D732C6}"/>
              </a:ext>
            </a:extLst>
          </p:cNvPr>
          <p:cNvSpPr txBox="1"/>
          <p:nvPr/>
        </p:nvSpPr>
        <p:spPr>
          <a:xfrm>
            <a:off x="9304049" y="3213556"/>
            <a:ext cx="1996070" cy="215444"/>
          </a:xfrm>
          <a:prstGeom prst="rect">
            <a:avLst/>
          </a:prstGeom>
          <a:noFill/>
        </p:spPr>
        <p:txBody>
          <a:bodyPr wrap="square">
            <a:spAutoFit/>
          </a:bodyPr>
          <a:lstStyle/>
          <a:p>
            <a:pPr algn="ctr" rtl="0">
              <a:buNone/>
            </a:pPr>
            <a:r>
              <a:rPr lang="en-US" sz="800" b="0" i="0" u="none" strike="noStrike">
                <a:solidFill>
                  <a:srgbClr val="595959"/>
                </a:solidFill>
                <a:effectLst/>
                <a:latin typeface="Montserrat" pitchFamily="2" charset="77"/>
              </a:rPr>
              <a:t>Credit</a:t>
            </a:r>
            <a:r>
              <a:rPr lang="en-US" sz="800" b="0" i="0" u="none" strike="noStrike" dirty="0">
                <a:solidFill>
                  <a:srgbClr val="595959"/>
                </a:solidFill>
                <a:effectLst/>
                <a:latin typeface="Montserrat" pitchFamily="2" charset="77"/>
              </a:rPr>
              <a:t>: Peter Mercator, </a:t>
            </a:r>
            <a:r>
              <a:rPr lang="en-US" sz="800" b="0" i="0" u="sng" strike="noStrike" dirty="0">
                <a:solidFill>
                  <a:srgbClr val="0097A7"/>
                </a:solidFill>
                <a:effectLst/>
                <a:latin typeface="Montserrat" pitchFamily="2" charset="77"/>
                <a:hlinkClick r:id="rId5"/>
              </a:rPr>
              <a:t>CCASA 3.0</a:t>
            </a:r>
            <a:endParaRPr lang="en-US" dirty="0"/>
          </a:p>
        </p:txBody>
      </p:sp>
      <p:sp>
        <p:nvSpPr>
          <p:cNvPr id="8" name="TextBox 7">
            <a:extLst>
              <a:ext uri="{FF2B5EF4-FFF2-40B4-BE49-F238E27FC236}">
                <a16:creationId xmlns:a16="http://schemas.microsoft.com/office/drawing/2014/main" id="{82B2A5A9-E061-0D42-1DB0-364442B81E5F}"/>
              </a:ext>
            </a:extLst>
          </p:cNvPr>
          <p:cNvSpPr txBox="1"/>
          <p:nvPr/>
        </p:nvSpPr>
        <p:spPr>
          <a:xfrm>
            <a:off x="9304049" y="5906508"/>
            <a:ext cx="2174488" cy="215444"/>
          </a:xfrm>
          <a:prstGeom prst="rect">
            <a:avLst/>
          </a:prstGeom>
          <a:noFill/>
        </p:spPr>
        <p:txBody>
          <a:bodyPr wrap="square">
            <a:spAutoFit/>
          </a:bodyPr>
          <a:lstStyle/>
          <a:p>
            <a:r>
              <a:rPr lang="en-US" sz="800" dirty="0">
                <a:latin typeface="Montserrat" pitchFamily="2" charset="77"/>
              </a:rPr>
              <a:t>Credit: </a:t>
            </a:r>
            <a:r>
              <a:rPr lang="en-US" sz="800" dirty="0" err="1">
                <a:latin typeface="Montserrat" pitchFamily="2" charset="77"/>
              </a:rPr>
              <a:t>Chuckage</a:t>
            </a:r>
            <a:r>
              <a:rPr lang="en-US" sz="800" dirty="0">
                <a:latin typeface="Montserrat" pitchFamily="2" charset="77"/>
              </a:rPr>
              <a:t>, </a:t>
            </a:r>
            <a:r>
              <a:rPr lang="en-US" sz="800" u="sng" dirty="0">
                <a:latin typeface="Montserrat" pitchFamily="2" charset="77"/>
                <a:hlinkClick r:id="rId6"/>
              </a:rPr>
              <a:t>CCASA 4.0</a:t>
            </a:r>
            <a:endParaRPr lang="en-US" sz="800" dirty="0">
              <a:latin typeface="Montserrat" pitchFamily="2" charset="77"/>
            </a:endParaRPr>
          </a:p>
        </p:txBody>
      </p:sp>
      <p:sp>
        <p:nvSpPr>
          <p:cNvPr id="4" name="Slide Number Placeholder 3">
            <a:extLst>
              <a:ext uri="{FF2B5EF4-FFF2-40B4-BE49-F238E27FC236}">
                <a16:creationId xmlns:a16="http://schemas.microsoft.com/office/drawing/2014/main" id="{D3D268FD-D558-074F-874E-C22EC8DB5383}"/>
              </a:ext>
            </a:extLst>
          </p:cNvPr>
          <p:cNvSpPr>
            <a:spLocks noGrp="1"/>
          </p:cNvSpPr>
          <p:nvPr>
            <p:ph type="sldNum" sz="quarter" idx="10"/>
          </p:nvPr>
        </p:nvSpPr>
        <p:spPr/>
        <p:txBody>
          <a:bodyPr/>
          <a:lstStyle/>
          <a:p>
            <a:pPr>
              <a:defRPr/>
            </a:pPr>
            <a:fld id="{D68E8870-17DE-45C4-A8DD-7644B2422933}" type="slidenum">
              <a:rPr lang="en-US" smtClean="0"/>
              <a:pPr>
                <a:defRPr/>
              </a:pPr>
              <a:t>16</a:t>
            </a:fld>
            <a:endParaRPr lang="en-US"/>
          </a:p>
        </p:txBody>
      </p:sp>
    </p:spTree>
    <p:extLst>
      <p:ext uri="{BB962C8B-B14F-4D97-AF65-F5344CB8AC3E}">
        <p14:creationId xmlns:p14="http://schemas.microsoft.com/office/powerpoint/2010/main" val="40785179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1E613B-6B44-BB5C-EB90-7284536E3D4C}"/>
              </a:ext>
            </a:extLst>
          </p:cNvPr>
          <p:cNvSpPr>
            <a:spLocks noGrp="1"/>
          </p:cNvSpPr>
          <p:nvPr>
            <p:ph type="title"/>
          </p:nvPr>
        </p:nvSpPr>
        <p:spPr/>
        <p:txBody>
          <a:bodyPr/>
          <a:lstStyle/>
          <a:p>
            <a:r>
              <a:rPr lang="en-US" noProof="0"/>
              <a:t>Map Projections</a:t>
            </a:r>
          </a:p>
        </p:txBody>
      </p:sp>
      <p:sp>
        <p:nvSpPr>
          <p:cNvPr id="3" name="Content Placeholder 2">
            <a:extLst>
              <a:ext uri="{FF2B5EF4-FFF2-40B4-BE49-F238E27FC236}">
                <a16:creationId xmlns:a16="http://schemas.microsoft.com/office/drawing/2014/main" id="{1FBA1E3C-D62F-2CD3-E817-2B3B03435C41}"/>
              </a:ext>
            </a:extLst>
          </p:cNvPr>
          <p:cNvSpPr>
            <a:spLocks noGrp="1"/>
          </p:cNvSpPr>
          <p:nvPr>
            <p:ph sz="quarter" idx="11"/>
          </p:nvPr>
        </p:nvSpPr>
        <p:spPr>
          <a:xfrm>
            <a:off x="480132" y="1046715"/>
            <a:ext cx="6991185" cy="5276026"/>
          </a:xfrm>
        </p:spPr>
        <p:txBody>
          <a:bodyPr>
            <a:normAutofit fontScale="92500" lnSpcReduction="10000"/>
          </a:bodyPr>
          <a:lstStyle/>
          <a:p>
            <a:r>
              <a:rPr lang="en-US" noProof="0"/>
              <a:t>A mathematical transformation to represent the Earth's 3D curved surface onto a 2D flat map</a:t>
            </a:r>
          </a:p>
          <a:p>
            <a:r>
              <a:rPr lang="en-US" noProof="0"/>
              <a:t>Can be optimized for:</a:t>
            </a:r>
          </a:p>
          <a:p>
            <a:pPr lvl="1"/>
            <a:r>
              <a:rPr lang="en-US" noProof="0"/>
              <a:t>Area, Shape, Distance or Direction</a:t>
            </a:r>
          </a:p>
          <a:p>
            <a:pPr lvl="1"/>
            <a:r>
              <a:rPr lang="en-US" noProof="0"/>
              <a:t>No projection to rule them all</a:t>
            </a:r>
          </a:p>
          <a:p>
            <a:r>
              <a:rPr lang="en-US" noProof="0"/>
              <a:t>In simulation, projection has to be considered:</a:t>
            </a:r>
          </a:p>
          <a:p>
            <a:pPr lvl="1"/>
            <a:r>
              <a:rPr lang="en-US" noProof="0"/>
              <a:t>With the source data</a:t>
            </a:r>
          </a:p>
          <a:p>
            <a:pPr lvl="1"/>
            <a:r>
              <a:rPr lang="en-US" noProof="0"/>
              <a:t>In the simulation system</a:t>
            </a:r>
          </a:p>
          <a:p>
            <a:r>
              <a:rPr lang="en-US" noProof="0"/>
              <a:t>Main Types</a:t>
            </a:r>
          </a:p>
          <a:p>
            <a:pPr lvl="1"/>
            <a:r>
              <a:rPr lang="en-US" noProof="0"/>
              <a:t>Cylindrical, e.g. Universal Transverse Mercator (UTM)</a:t>
            </a:r>
          </a:p>
          <a:p>
            <a:pPr lvl="1"/>
            <a:r>
              <a:rPr lang="en-US" noProof="0"/>
              <a:t>Conical</a:t>
            </a:r>
          </a:p>
          <a:p>
            <a:pPr lvl="1"/>
            <a:r>
              <a:rPr lang="en-US" noProof="0"/>
              <a:t>Azimuthal (Planar)</a:t>
            </a:r>
          </a:p>
          <a:p>
            <a:pPr lvl="1"/>
            <a:r>
              <a:rPr lang="en-US" noProof="0"/>
              <a:t>Cube</a:t>
            </a:r>
          </a:p>
        </p:txBody>
      </p:sp>
      <p:pic>
        <p:nvPicPr>
          <p:cNvPr id="6146" name="Picture 2">
            <a:extLst>
              <a:ext uri="{FF2B5EF4-FFF2-40B4-BE49-F238E27FC236}">
                <a16:creationId xmlns:a16="http://schemas.microsoft.com/office/drawing/2014/main" id="{E29D6313-99B4-DCC9-769D-C6A50B3C6F6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332379" y="1046715"/>
            <a:ext cx="2647747" cy="1338139"/>
          </a:xfrm>
          <a:prstGeom prst="rect">
            <a:avLst/>
          </a:prstGeom>
          <a:noFill/>
          <a:ln>
            <a:solidFill>
              <a:schemeClr val="dk2"/>
            </a:solidFill>
          </a:ln>
          <a:effectLst>
            <a:outerShdw blurRad="50800" dist="38100" dir="2700000" algn="tl" rotWithShape="0">
              <a:prstClr val="black">
                <a:alpha val="40000"/>
              </a:prstClr>
            </a:outerShdw>
          </a:effectLst>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C7AD0C68-73F2-FA6C-E1A7-50CF2C5A8A78}"/>
              </a:ext>
            </a:extLst>
          </p:cNvPr>
          <p:cNvSpPr txBox="1"/>
          <p:nvPr/>
        </p:nvSpPr>
        <p:spPr>
          <a:xfrm>
            <a:off x="9813839" y="2420995"/>
            <a:ext cx="2154972" cy="215444"/>
          </a:xfrm>
          <a:prstGeom prst="rect">
            <a:avLst/>
          </a:prstGeom>
          <a:noFill/>
        </p:spPr>
        <p:txBody>
          <a:bodyPr wrap="square">
            <a:spAutoFit/>
          </a:bodyPr>
          <a:lstStyle/>
          <a:p>
            <a:pPr rtl="0">
              <a:buNone/>
            </a:pPr>
            <a:r>
              <a:rPr lang="en-US" sz="800" b="0" i="0" u="none" strike="noStrike" dirty="0">
                <a:solidFill>
                  <a:srgbClr val="000000"/>
                </a:solidFill>
                <a:effectLst/>
                <a:latin typeface="Montserrat" pitchFamily="2" charset="77"/>
              </a:rPr>
              <a:t>Credit: </a:t>
            </a:r>
            <a:r>
              <a:rPr lang="en-US" sz="800" b="0" i="0" u="none" strike="noStrike" dirty="0">
                <a:solidFill>
                  <a:srgbClr val="202124"/>
                </a:solidFill>
                <a:effectLst/>
                <a:latin typeface="Montserrat" pitchFamily="2" charset="77"/>
                <a:hlinkClick r:id="rId4"/>
              </a:rPr>
              <a:t>Data Source: ICSM.gov.au</a:t>
            </a:r>
            <a:endParaRPr lang="en-US" b="0" dirty="0">
              <a:effectLst/>
            </a:endParaRPr>
          </a:p>
        </p:txBody>
      </p:sp>
      <p:pic>
        <p:nvPicPr>
          <p:cNvPr id="6148" name="Picture 4">
            <a:extLst>
              <a:ext uri="{FF2B5EF4-FFF2-40B4-BE49-F238E27FC236}">
                <a16:creationId xmlns:a16="http://schemas.microsoft.com/office/drawing/2014/main" id="{89B2AC55-29D7-6C57-0C5E-414A2A10EF9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318705" y="2749593"/>
            <a:ext cx="2647747" cy="1588648"/>
          </a:xfrm>
          <a:prstGeom prst="rect">
            <a:avLst/>
          </a:prstGeom>
          <a:noFill/>
          <a:effectLst>
            <a:outerShdw blurRad="50800" dist="38100" dir="2700000" algn="tl" rotWithShape="0">
              <a:prstClr val="black">
                <a:alpha val="40000"/>
              </a:prstClr>
            </a:outerShdw>
          </a:effectLst>
          <a:extLst>
            <a:ext uri="{909E8E84-426E-40DD-AFC4-6F175D3DCCD1}">
              <a14:hiddenFill xmlns:a14="http://schemas.microsoft.com/office/drawing/2010/main">
                <a:solidFill>
                  <a:srgbClr val="FFFFFF"/>
                </a:solidFill>
              </a14:hiddenFill>
            </a:ext>
          </a:extLst>
        </p:spPr>
      </p:pic>
      <p:sp>
        <p:nvSpPr>
          <p:cNvPr id="6" name="Rectangle 5">
            <a:extLst>
              <a:ext uri="{FF2B5EF4-FFF2-40B4-BE49-F238E27FC236}">
                <a16:creationId xmlns:a16="http://schemas.microsoft.com/office/drawing/2014/main" id="{BBEE430C-4F58-D4BD-8477-9A271D0E51D0}"/>
              </a:ext>
            </a:extLst>
          </p:cNvPr>
          <p:cNvSpPr>
            <a:spLocks noChangeArrowheads="1"/>
          </p:cNvSpPr>
          <p:nvPr/>
        </p:nvSpPr>
        <p:spPr bwMode="auto">
          <a:xfrm>
            <a:off x="-3765773" y="-37490983"/>
            <a:ext cx="2291358" cy="1273733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sz="1800" b="0" i="0" u="none" strike="noStrike" cap="none" normalizeH="0" baseline="0" dirty="0">
                <a:ln>
                  <a:noFill/>
                </a:ln>
                <a:solidFill>
                  <a:schemeClr val="tx1"/>
                </a:solidFill>
                <a:effectLst/>
                <a:latin typeface="Arial" panose="020B0604020202020204" pitchFamily="34" charset="0"/>
              </a:rPr>
              <a:t>  </a:t>
            </a:r>
            <a:r>
              <a:rPr kumimoji="0" lang="en-US" sz="81900" b="0" i="0" u="none" strike="noStrike" cap="none" normalizeH="0" baseline="0" dirty="0">
                <a:ln>
                  <a:noFill/>
                </a:ln>
                <a:solidFill>
                  <a:schemeClr val="tx1"/>
                </a:solidFill>
                <a:effectLst/>
                <a:latin typeface="Arial" panose="020B0604020202020204" pitchFamily="34" charset="0"/>
              </a:rPr>
              <a:t>          </a:t>
            </a:r>
            <a:br>
              <a:rPr kumimoji="0" lang="en-US" sz="1800" b="0" i="0" u="none" strike="noStrike" cap="none" normalizeH="0" baseline="0" dirty="0">
                <a:ln>
                  <a:noFill/>
                </a:ln>
                <a:solidFill>
                  <a:schemeClr val="tx1"/>
                </a:solidFill>
                <a:effectLst/>
                <a:latin typeface="Arial" panose="020B0604020202020204" pitchFamily="34" charset="0"/>
              </a:rPr>
            </a:br>
            <a:endParaRPr kumimoji="0" 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sz="900" b="1" i="0" u="none" strike="noStrike" cap="none" normalizeH="0" baseline="0" dirty="0">
                <a:ln>
                  <a:noFill/>
                </a:ln>
                <a:solidFill>
                  <a:srgbClr val="FFFFFF"/>
                </a:solidFill>
                <a:effectLst/>
                <a:latin typeface="Montserrat" pitchFamily="2" charset="77"/>
              </a:rPr>
              <a:t>UTM zones</a:t>
            </a:r>
            <a:endParaRPr kumimoji="0" lang="en-US" sz="4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br>
              <a:rPr kumimoji="0" lang="en-US" sz="1800" b="0" i="0" u="none" strike="noStrike" cap="none" normalizeH="0" baseline="0" dirty="0">
                <a:ln>
                  <a:noFill/>
                </a:ln>
                <a:solidFill>
                  <a:schemeClr val="tx1"/>
                </a:solidFill>
                <a:effectLst/>
                <a:latin typeface="Arial" panose="020B0604020202020204" pitchFamily="34" charset="0"/>
              </a:rPr>
            </a:br>
            <a:endParaRPr kumimoji="0" lang="en-US" sz="1800" b="0" i="0" u="none" strike="noStrike" cap="none" normalizeH="0" baseline="0" dirty="0">
              <a:ln>
                <a:noFill/>
              </a:ln>
              <a:solidFill>
                <a:schemeClr val="tx1"/>
              </a:solidFill>
              <a:effectLst/>
              <a:latin typeface="Arial" panose="020B0604020202020204" pitchFamily="34" charset="0"/>
            </a:endParaRPr>
          </a:p>
        </p:txBody>
      </p:sp>
      <p:pic>
        <p:nvPicPr>
          <p:cNvPr id="6150" name="Picture 6">
            <a:extLst>
              <a:ext uri="{FF2B5EF4-FFF2-40B4-BE49-F238E27FC236}">
                <a16:creationId xmlns:a16="http://schemas.microsoft.com/office/drawing/2014/main" id="{7070F154-0850-B330-6A6F-EDCB4CA771FA}"/>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791516" y="4633798"/>
            <a:ext cx="3177295" cy="1588648"/>
          </a:xfrm>
          <a:prstGeom prst="rect">
            <a:avLst/>
          </a:prstGeom>
          <a:noFill/>
          <a:effectLst>
            <a:outerShdw blurRad="50800" dist="38100" dir="2700000" algn="tl" rotWithShape="0">
              <a:prstClr val="black">
                <a:alpha val="40000"/>
              </a:prstClr>
            </a:outerShdw>
          </a:effectLst>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A485B84F-F3D1-88B5-1716-0F814C178A83}"/>
              </a:ext>
            </a:extLst>
          </p:cNvPr>
          <p:cNvSpPr txBox="1"/>
          <p:nvPr/>
        </p:nvSpPr>
        <p:spPr>
          <a:xfrm>
            <a:off x="8891214" y="5595841"/>
            <a:ext cx="1390211" cy="215444"/>
          </a:xfrm>
          <a:prstGeom prst="rect">
            <a:avLst/>
          </a:prstGeom>
          <a:noFill/>
        </p:spPr>
        <p:txBody>
          <a:bodyPr wrap="square">
            <a:spAutoFit/>
          </a:bodyPr>
          <a:lstStyle/>
          <a:p>
            <a:pPr rtl="0">
              <a:buNone/>
            </a:pPr>
            <a:r>
              <a:rPr lang="en-US" sz="800" b="1" i="0" u="none" strike="noStrike" dirty="0">
                <a:solidFill>
                  <a:srgbClr val="FFFFFF"/>
                </a:solidFill>
                <a:effectLst/>
                <a:latin typeface="Montserrat" pitchFamily="2" charset="77"/>
              </a:rPr>
              <a:t>UTM zones</a:t>
            </a:r>
            <a:endParaRPr lang="en-US" sz="800" b="0" dirty="0">
              <a:effectLst/>
            </a:endParaRPr>
          </a:p>
        </p:txBody>
      </p:sp>
      <p:pic>
        <p:nvPicPr>
          <p:cNvPr id="1026" name="Picture 2" descr="Quadrilateralized Spherical Cube">
            <a:extLst>
              <a:ext uri="{FF2B5EF4-FFF2-40B4-BE49-F238E27FC236}">
                <a16:creationId xmlns:a16="http://schemas.microsoft.com/office/drawing/2014/main" id="{167D71AE-1DA5-D7A8-5F38-5E255B443C78}"/>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0281425" y="2749593"/>
            <a:ext cx="1653674" cy="1570427"/>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5CF7D62D-E366-216E-A235-9C7642CE15E9}"/>
              </a:ext>
            </a:extLst>
          </p:cNvPr>
          <p:cNvSpPr txBox="1"/>
          <p:nvPr/>
        </p:nvSpPr>
        <p:spPr>
          <a:xfrm>
            <a:off x="10231068" y="4226598"/>
            <a:ext cx="1960932" cy="338554"/>
          </a:xfrm>
          <a:prstGeom prst="rect">
            <a:avLst/>
          </a:prstGeom>
          <a:noFill/>
        </p:spPr>
        <p:txBody>
          <a:bodyPr wrap="square">
            <a:spAutoFit/>
          </a:bodyPr>
          <a:lstStyle/>
          <a:p>
            <a:pPr rtl="0">
              <a:buNone/>
            </a:pPr>
            <a:r>
              <a:rPr lang="en-US" sz="800" b="0" i="0" u="none" strike="noStrike">
                <a:solidFill>
                  <a:srgbClr val="000000"/>
                </a:solidFill>
                <a:effectLst/>
                <a:latin typeface="Montserrat" pitchFamily="2" charset="77"/>
              </a:rPr>
              <a:t>Quadrilateralized Spherical Cube (QSC) projection</a:t>
            </a:r>
            <a:endParaRPr lang="en-US" b="0">
              <a:effectLst/>
            </a:endParaRPr>
          </a:p>
        </p:txBody>
      </p:sp>
      <p:sp>
        <p:nvSpPr>
          <p:cNvPr id="7" name="Slide Number Placeholder 6">
            <a:extLst>
              <a:ext uri="{FF2B5EF4-FFF2-40B4-BE49-F238E27FC236}">
                <a16:creationId xmlns:a16="http://schemas.microsoft.com/office/drawing/2014/main" id="{E930DF97-8591-4F96-8615-6B08E4CED50B}"/>
              </a:ext>
            </a:extLst>
          </p:cNvPr>
          <p:cNvSpPr>
            <a:spLocks noGrp="1"/>
          </p:cNvSpPr>
          <p:nvPr>
            <p:ph type="sldNum" sz="quarter" idx="10"/>
          </p:nvPr>
        </p:nvSpPr>
        <p:spPr/>
        <p:txBody>
          <a:bodyPr/>
          <a:lstStyle/>
          <a:p>
            <a:pPr>
              <a:defRPr/>
            </a:pPr>
            <a:fld id="{D68E8870-17DE-45C4-A8DD-7644B2422933}" type="slidenum">
              <a:rPr lang="en-US" smtClean="0"/>
              <a:pPr>
                <a:defRPr/>
              </a:pPr>
              <a:t>17</a:t>
            </a:fld>
            <a:endParaRPr lang="en-US"/>
          </a:p>
        </p:txBody>
      </p:sp>
    </p:spTree>
    <p:extLst>
      <p:ext uri="{BB962C8B-B14F-4D97-AF65-F5344CB8AC3E}">
        <p14:creationId xmlns:p14="http://schemas.microsoft.com/office/powerpoint/2010/main" val="754383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148C0B-9746-62A9-3FE0-EF1097260F5B}"/>
              </a:ext>
            </a:extLst>
          </p:cNvPr>
          <p:cNvSpPr>
            <a:spLocks noGrp="1"/>
          </p:cNvSpPr>
          <p:nvPr>
            <p:ph type="title"/>
          </p:nvPr>
        </p:nvSpPr>
        <p:spPr/>
        <p:txBody>
          <a:bodyPr/>
          <a:lstStyle/>
          <a:p>
            <a:r>
              <a:rPr lang="en-US" noProof="0"/>
              <a:t>Geoid</a:t>
            </a:r>
          </a:p>
        </p:txBody>
      </p:sp>
      <p:sp>
        <p:nvSpPr>
          <p:cNvPr id="3" name="Content Placeholder 2">
            <a:extLst>
              <a:ext uri="{FF2B5EF4-FFF2-40B4-BE49-F238E27FC236}">
                <a16:creationId xmlns:a16="http://schemas.microsoft.com/office/drawing/2014/main" id="{07E03C1D-2E30-05C6-4345-B35A82784C08}"/>
              </a:ext>
            </a:extLst>
          </p:cNvPr>
          <p:cNvSpPr>
            <a:spLocks noGrp="1"/>
          </p:cNvSpPr>
          <p:nvPr>
            <p:ph sz="quarter" idx="11"/>
          </p:nvPr>
        </p:nvSpPr>
        <p:spPr>
          <a:xfrm>
            <a:off x="480132" y="1046715"/>
            <a:ext cx="6616407" cy="5075237"/>
          </a:xfrm>
        </p:spPr>
        <p:txBody>
          <a:bodyPr/>
          <a:lstStyle/>
          <a:p>
            <a:r>
              <a:rPr lang="en-US" noProof="0"/>
              <a:t>The shape of the ocean surface under the influence of gravity</a:t>
            </a:r>
          </a:p>
          <a:p>
            <a:r>
              <a:rPr lang="en-US" noProof="0"/>
              <a:t>Elevation data can be defined over the ellipsoid or over the geoid</a:t>
            </a:r>
          </a:p>
          <a:p>
            <a:r>
              <a:rPr lang="en-US" noProof="0"/>
              <a:t>Different standard geoids (Earth Gravitational Models):</a:t>
            </a:r>
          </a:p>
          <a:p>
            <a:pPr lvl="1"/>
            <a:r>
              <a:rPr lang="en-US" noProof="0"/>
              <a:t>EGM84</a:t>
            </a:r>
          </a:p>
          <a:p>
            <a:pPr lvl="1"/>
            <a:r>
              <a:rPr lang="en-US" noProof="0"/>
              <a:t>EGM96</a:t>
            </a:r>
          </a:p>
          <a:p>
            <a:pPr lvl="1"/>
            <a:r>
              <a:rPr lang="en-US" noProof="0"/>
              <a:t>EGM2008</a:t>
            </a:r>
          </a:p>
          <a:p>
            <a:r>
              <a:rPr lang="en-US" noProof="0"/>
              <a:t>The geoid is used as a vertical datum describing the vertical reference</a:t>
            </a:r>
          </a:p>
        </p:txBody>
      </p:sp>
      <p:pic>
        <p:nvPicPr>
          <p:cNvPr id="7170" name="Picture 2">
            <a:extLst>
              <a:ext uri="{FF2B5EF4-FFF2-40B4-BE49-F238E27FC236}">
                <a16:creationId xmlns:a16="http://schemas.microsoft.com/office/drawing/2014/main" id="{8FB4C9CD-CD7E-33A2-BEE9-3C8BCC43D82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557923" y="1046715"/>
            <a:ext cx="2382285" cy="2382285"/>
          </a:xfrm>
          <a:prstGeom prst="rect">
            <a:avLst/>
          </a:prstGeom>
          <a:noFill/>
          <a:effectLst>
            <a:outerShdw blurRad="50800" dist="38100" dir="2700000" algn="tl" rotWithShape="0">
              <a:prstClr val="black">
                <a:alpha val="40000"/>
              </a:prstClr>
            </a:outerShdw>
          </a:effectLst>
          <a:extLst>
            <a:ext uri="{909E8E84-426E-40DD-AFC4-6F175D3DCCD1}">
              <a14:hiddenFill xmlns:a14="http://schemas.microsoft.com/office/drawing/2010/main">
                <a:solidFill>
                  <a:srgbClr val="FFFFFF"/>
                </a:solidFill>
              </a14:hiddenFill>
            </a:ext>
          </a:extLst>
        </p:spPr>
      </p:pic>
      <p:pic>
        <p:nvPicPr>
          <p:cNvPr id="7172" name="Picture 4">
            <a:extLst>
              <a:ext uri="{FF2B5EF4-FFF2-40B4-BE49-F238E27FC236}">
                <a16:creationId xmlns:a16="http://schemas.microsoft.com/office/drawing/2014/main" id="{38DECEA5-3AFF-29FD-A43C-E62BF268E72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326740" y="3960950"/>
            <a:ext cx="2613468" cy="1850335"/>
          </a:xfrm>
          <a:prstGeom prst="rect">
            <a:avLst/>
          </a:prstGeom>
          <a:noFill/>
          <a:effectLst>
            <a:outerShdw blurRad="50800" dist="38100" dir="2700000" algn="tl" rotWithShape="0">
              <a:prstClr val="black">
                <a:alpha val="40000"/>
              </a:prstClr>
            </a:outerShdw>
          </a:effectLst>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D2BF030B-BB09-46B3-ABC3-6BA3B9438C33}"/>
              </a:ext>
            </a:extLst>
          </p:cNvPr>
          <p:cNvSpPr txBox="1"/>
          <p:nvPr/>
        </p:nvSpPr>
        <p:spPr>
          <a:xfrm>
            <a:off x="8357982" y="3476611"/>
            <a:ext cx="3834018" cy="215444"/>
          </a:xfrm>
          <a:prstGeom prst="rect">
            <a:avLst/>
          </a:prstGeom>
          <a:noFill/>
        </p:spPr>
        <p:txBody>
          <a:bodyPr wrap="square">
            <a:spAutoFit/>
          </a:bodyPr>
          <a:lstStyle/>
          <a:p>
            <a:pPr algn="ctr" rtl="0">
              <a:buNone/>
            </a:pPr>
            <a:r>
              <a:rPr lang="en-US" sz="800" b="0" i="0" u="none" strike="noStrike" dirty="0">
                <a:solidFill>
                  <a:srgbClr val="595959"/>
                </a:solidFill>
                <a:effectLst/>
                <a:latin typeface="Montserrat" pitchFamily="2" charset="77"/>
              </a:rPr>
              <a:t>Credit:  International Centre for Global Earth Models, </a:t>
            </a:r>
            <a:r>
              <a:rPr lang="en-US" sz="800" b="0" i="0" u="sng" strike="noStrike" dirty="0">
                <a:solidFill>
                  <a:srgbClr val="595959"/>
                </a:solidFill>
                <a:effectLst/>
                <a:latin typeface="Montserrat" pitchFamily="2" charset="77"/>
                <a:hlinkClick r:id="rId5"/>
              </a:rPr>
              <a:t>CCASA 4.0</a:t>
            </a:r>
            <a:endParaRPr lang="en-US" b="0" dirty="0">
              <a:effectLst/>
            </a:endParaRPr>
          </a:p>
        </p:txBody>
      </p:sp>
      <p:sp>
        <p:nvSpPr>
          <p:cNvPr id="6" name="TextBox 5">
            <a:extLst>
              <a:ext uri="{FF2B5EF4-FFF2-40B4-BE49-F238E27FC236}">
                <a16:creationId xmlns:a16="http://schemas.microsoft.com/office/drawing/2014/main" id="{36A19777-5496-F07E-7BFB-2F506212B846}"/>
              </a:ext>
            </a:extLst>
          </p:cNvPr>
          <p:cNvSpPr txBox="1"/>
          <p:nvPr/>
        </p:nvSpPr>
        <p:spPr>
          <a:xfrm>
            <a:off x="10897121" y="5906508"/>
            <a:ext cx="1422325" cy="215444"/>
          </a:xfrm>
          <a:prstGeom prst="rect">
            <a:avLst/>
          </a:prstGeom>
          <a:noFill/>
        </p:spPr>
        <p:txBody>
          <a:bodyPr wrap="square">
            <a:spAutoFit/>
          </a:bodyPr>
          <a:lstStyle/>
          <a:p>
            <a:pPr algn="ctr" rtl="0">
              <a:buNone/>
            </a:pPr>
            <a:r>
              <a:rPr lang="en-US" sz="800" b="0" i="0" u="none" strike="noStrike" dirty="0">
                <a:solidFill>
                  <a:srgbClr val="595959"/>
                </a:solidFill>
                <a:effectLst/>
                <a:latin typeface="Montserrat" pitchFamily="2" charset="77"/>
              </a:rPr>
              <a:t>Credit:  ESRI</a:t>
            </a:r>
          </a:p>
        </p:txBody>
      </p:sp>
      <p:sp>
        <p:nvSpPr>
          <p:cNvPr id="4" name="Slide Number Placeholder 3">
            <a:extLst>
              <a:ext uri="{FF2B5EF4-FFF2-40B4-BE49-F238E27FC236}">
                <a16:creationId xmlns:a16="http://schemas.microsoft.com/office/drawing/2014/main" id="{70B11612-D7EE-6AC4-D34F-F6331BD75FD5}"/>
              </a:ext>
            </a:extLst>
          </p:cNvPr>
          <p:cNvSpPr>
            <a:spLocks noGrp="1"/>
          </p:cNvSpPr>
          <p:nvPr>
            <p:ph type="sldNum" sz="quarter" idx="10"/>
          </p:nvPr>
        </p:nvSpPr>
        <p:spPr/>
        <p:txBody>
          <a:bodyPr/>
          <a:lstStyle/>
          <a:p>
            <a:pPr>
              <a:defRPr/>
            </a:pPr>
            <a:fld id="{D68E8870-17DE-45C4-A8DD-7644B2422933}" type="slidenum">
              <a:rPr lang="en-US" smtClean="0"/>
              <a:pPr>
                <a:defRPr/>
              </a:pPr>
              <a:t>18</a:t>
            </a:fld>
            <a:endParaRPr lang="en-US"/>
          </a:p>
        </p:txBody>
      </p:sp>
    </p:spTree>
    <p:extLst>
      <p:ext uri="{BB962C8B-B14F-4D97-AF65-F5344CB8AC3E}">
        <p14:creationId xmlns:p14="http://schemas.microsoft.com/office/powerpoint/2010/main" val="14234721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4B8710-D34C-D1AD-C812-D193D6BB32BD}"/>
              </a:ext>
            </a:extLst>
          </p:cNvPr>
          <p:cNvSpPr>
            <a:spLocks noGrp="1"/>
          </p:cNvSpPr>
          <p:nvPr>
            <p:ph type="title"/>
          </p:nvPr>
        </p:nvSpPr>
        <p:spPr/>
        <p:txBody>
          <a:bodyPr/>
          <a:lstStyle/>
          <a:p>
            <a:r>
              <a:rPr lang="en-US" noProof="0" err="1"/>
              <a:t>GeoTIFF</a:t>
            </a:r>
            <a:endParaRPr lang="en-US" noProof="0"/>
          </a:p>
        </p:txBody>
      </p:sp>
      <p:sp>
        <p:nvSpPr>
          <p:cNvPr id="3" name="Content Placeholder 2">
            <a:extLst>
              <a:ext uri="{FF2B5EF4-FFF2-40B4-BE49-F238E27FC236}">
                <a16:creationId xmlns:a16="http://schemas.microsoft.com/office/drawing/2014/main" id="{BD22657E-66C4-06E2-E158-8C63170976EE}"/>
              </a:ext>
            </a:extLst>
          </p:cNvPr>
          <p:cNvSpPr>
            <a:spLocks noGrp="1"/>
          </p:cNvSpPr>
          <p:nvPr>
            <p:ph sz="quarter" idx="11"/>
          </p:nvPr>
        </p:nvSpPr>
        <p:spPr>
          <a:xfrm>
            <a:off x="480132" y="1046715"/>
            <a:ext cx="6735677" cy="5075237"/>
          </a:xfrm>
        </p:spPr>
        <p:txBody>
          <a:bodyPr/>
          <a:lstStyle/>
          <a:p>
            <a:r>
              <a:rPr lang="en-US" noProof="0"/>
              <a:t>A standard TIFF (Tagged Image File Format) raster file with embedded geospatial metadata</a:t>
            </a:r>
          </a:p>
          <a:p>
            <a:r>
              <a:rPr lang="en-US" noProof="0"/>
              <a:t>Uses TIFF tags for metadata</a:t>
            </a:r>
          </a:p>
          <a:p>
            <a:r>
              <a:rPr lang="en-US" noProof="0"/>
              <a:t>Used for multiple data types</a:t>
            </a:r>
          </a:p>
          <a:p>
            <a:pPr lvl="1"/>
            <a:r>
              <a:rPr lang="en-US" noProof="0"/>
              <a:t>Visual frequency bands: Red, green, blue, near-infrared, etc.</a:t>
            </a:r>
          </a:p>
          <a:p>
            <a:pPr lvl="1"/>
            <a:r>
              <a:rPr lang="en-US" noProof="0"/>
              <a:t>Elevation</a:t>
            </a:r>
          </a:p>
          <a:p>
            <a:pPr lvl="1"/>
            <a:r>
              <a:rPr lang="en-US" noProof="0"/>
              <a:t>Terrain classification type: Vegetation, crop fields, urban, water, etc.</a:t>
            </a:r>
          </a:p>
          <a:p>
            <a:r>
              <a:rPr lang="en-US" noProof="0"/>
              <a:t>Levels of detail as pyramids</a:t>
            </a:r>
          </a:p>
          <a:p>
            <a:endParaRPr lang="en-US" noProof="0"/>
          </a:p>
        </p:txBody>
      </p:sp>
      <p:pic>
        <p:nvPicPr>
          <p:cNvPr id="8194" name="Picture 2">
            <a:extLst>
              <a:ext uri="{FF2B5EF4-FFF2-40B4-BE49-F238E27FC236}">
                <a16:creationId xmlns:a16="http://schemas.microsoft.com/office/drawing/2014/main" id="{372B6787-5AF9-CBF1-9661-935E707AFD8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393003" y="1126067"/>
            <a:ext cx="2324364" cy="2327057"/>
          </a:xfrm>
          <a:prstGeom prst="rect">
            <a:avLst/>
          </a:prstGeom>
          <a:noFill/>
          <a:extLst>
            <a:ext uri="{909E8E84-426E-40DD-AFC4-6F175D3DCCD1}">
              <a14:hiddenFill xmlns:a14="http://schemas.microsoft.com/office/drawing/2010/main">
                <a:solidFill>
                  <a:srgbClr val="FFFFFF"/>
                </a:solidFill>
              </a14:hiddenFill>
            </a:ext>
          </a:extLst>
        </p:spPr>
      </p:pic>
      <p:pic>
        <p:nvPicPr>
          <p:cNvPr id="8196" name="Picture 4">
            <a:extLst>
              <a:ext uri="{FF2B5EF4-FFF2-40B4-BE49-F238E27FC236}">
                <a16:creationId xmlns:a16="http://schemas.microsoft.com/office/drawing/2014/main" id="{3F1A2583-7FE8-2FBE-622C-0B5E7AC8469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384810" y="3786993"/>
            <a:ext cx="2327058" cy="2327058"/>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A12C00A2-65CE-F88F-2E1D-BA433B375161}"/>
              </a:ext>
            </a:extLst>
          </p:cNvPr>
          <p:cNvSpPr txBox="1"/>
          <p:nvPr/>
        </p:nvSpPr>
        <p:spPr>
          <a:xfrm>
            <a:off x="9312138" y="3429000"/>
            <a:ext cx="2879862" cy="215444"/>
          </a:xfrm>
          <a:prstGeom prst="rect">
            <a:avLst/>
          </a:prstGeom>
          <a:noFill/>
        </p:spPr>
        <p:txBody>
          <a:bodyPr wrap="square">
            <a:spAutoFit/>
          </a:bodyPr>
          <a:lstStyle/>
          <a:p>
            <a:pPr algn="ctr" rtl="0">
              <a:buNone/>
            </a:pPr>
            <a:r>
              <a:rPr lang="en-US" sz="800" b="0" i="0" u="none" strike="noStrike" dirty="0">
                <a:solidFill>
                  <a:srgbClr val="595959"/>
                </a:solidFill>
                <a:effectLst/>
                <a:latin typeface="Montserrat" pitchFamily="2" charset="77"/>
              </a:rPr>
              <a:t>Elevation data, credit:  </a:t>
            </a:r>
            <a:r>
              <a:rPr lang="en-US" sz="800" b="0" i="0" u="none" strike="noStrike" dirty="0" err="1">
                <a:solidFill>
                  <a:srgbClr val="595959"/>
                </a:solidFill>
                <a:effectLst/>
                <a:latin typeface="Montserrat" pitchFamily="2" charset="77"/>
              </a:rPr>
              <a:t>Lantmäteriet</a:t>
            </a:r>
            <a:endParaRPr lang="en-US" b="0" dirty="0">
              <a:effectLst/>
            </a:endParaRPr>
          </a:p>
        </p:txBody>
      </p:sp>
      <p:sp>
        <p:nvSpPr>
          <p:cNvPr id="6" name="TextBox 5">
            <a:extLst>
              <a:ext uri="{FF2B5EF4-FFF2-40B4-BE49-F238E27FC236}">
                <a16:creationId xmlns:a16="http://schemas.microsoft.com/office/drawing/2014/main" id="{EA78FBDE-2F96-7890-BB87-5F8F7D887CC5}"/>
              </a:ext>
            </a:extLst>
          </p:cNvPr>
          <p:cNvSpPr txBox="1"/>
          <p:nvPr/>
        </p:nvSpPr>
        <p:spPr>
          <a:xfrm>
            <a:off x="9312138" y="6148878"/>
            <a:ext cx="2879862" cy="215444"/>
          </a:xfrm>
          <a:prstGeom prst="rect">
            <a:avLst/>
          </a:prstGeom>
          <a:noFill/>
        </p:spPr>
        <p:txBody>
          <a:bodyPr wrap="square">
            <a:spAutoFit/>
          </a:bodyPr>
          <a:lstStyle/>
          <a:p>
            <a:pPr algn="ctr" rtl="0">
              <a:buNone/>
            </a:pPr>
            <a:r>
              <a:rPr lang="en-US" sz="800" b="0" i="0" u="none" strike="noStrike" dirty="0">
                <a:solidFill>
                  <a:srgbClr val="595959"/>
                </a:solidFill>
                <a:effectLst/>
                <a:latin typeface="Montserrat" pitchFamily="2" charset="77"/>
              </a:rPr>
              <a:t>Credit:  </a:t>
            </a:r>
            <a:r>
              <a:rPr lang="en-US" sz="800" b="0" i="0" u="none" strike="noStrike" dirty="0" err="1">
                <a:solidFill>
                  <a:srgbClr val="595959"/>
                </a:solidFill>
                <a:effectLst/>
                <a:latin typeface="Montserrat" pitchFamily="2" charset="77"/>
              </a:rPr>
              <a:t>Lantmäteriet</a:t>
            </a:r>
            <a:endParaRPr lang="en-US" sz="800" b="0" i="0" u="none" strike="noStrike" dirty="0">
              <a:solidFill>
                <a:srgbClr val="595959"/>
              </a:solidFill>
              <a:effectLst/>
              <a:latin typeface="Montserrat" pitchFamily="2" charset="77"/>
            </a:endParaRPr>
          </a:p>
        </p:txBody>
      </p:sp>
      <p:sp>
        <p:nvSpPr>
          <p:cNvPr id="4" name="Slide Number Placeholder 3">
            <a:extLst>
              <a:ext uri="{FF2B5EF4-FFF2-40B4-BE49-F238E27FC236}">
                <a16:creationId xmlns:a16="http://schemas.microsoft.com/office/drawing/2014/main" id="{BFA8F064-2C84-86CC-4C00-0D44C8E13FA2}"/>
              </a:ext>
            </a:extLst>
          </p:cNvPr>
          <p:cNvSpPr>
            <a:spLocks noGrp="1"/>
          </p:cNvSpPr>
          <p:nvPr>
            <p:ph type="sldNum" sz="quarter" idx="10"/>
          </p:nvPr>
        </p:nvSpPr>
        <p:spPr/>
        <p:txBody>
          <a:bodyPr/>
          <a:lstStyle/>
          <a:p>
            <a:pPr>
              <a:defRPr/>
            </a:pPr>
            <a:fld id="{D68E8870-17DE-45C4-A8DD-7644B2422933}" type="slidenum">
              <a:rPr lang="en-US" smtClean="0"/>
              <a:pPr>
                <a:defRPr/>
              </a:pPr>
              <a:t>19</a:t>
            </a:fld>
            <a:endParaRPr lang="en-US"/>
          </a:p>
        </p:txBody>
      </p:sp>
    </p:spTree>
    <p:extLst>
      <p:ext uri="{BB962C8B-B14F-4D97-AF65-F5344CB8AC3E}">
        <p14:creationId xmlns:p14="http://schemas.microsoft.com/office/powerpoint/2010/main" val="38307626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07A4101-3D78-3661-9668-2013821A2F62}"/>
            </a:ext>
          </a:extLst>
        </p:cNvPr>
        <p:cNvGrpSpPr/>
        <p:nvPr/>
      </p:nvGrpSpPr>
      <p:grpSpPr>
        <a:xfrm>
          <a:off x="0" y="0"/>
          <a:ext cx="0" cy="0"/>
          <a:chOff x="0" y="0"/>
          <a:chExt cx="0" cy="0"/>
        </a:xfrm>
      </p:grpSpPr>
      <p:pic>
        <p:nvPicPr>
          <p:cNvPr id="4" name="Google Shape;206;p25">
            <a:extLst>
              <a:ext uri="{FF2B5EF4-FFF2-40B4-BE49-F238E27FC236}">
                <a16:creationId xmlns:a16="http://schemas.microsoft.com/office/drawing/2014/main" id="{84FC2107-107C-3BAD-E258-EF3EC67A1C8B}"/>
              </a:ext>
            </a:extLst>
          </p:cNvPr>
          <p:cNvPicPr preferRelativeResize="0"/>
          <p:nvPr/>
        </p:nvPicPr>
        <p:blipFill>
          <a:blip r:embed="rId3">
            <a:alphaModFix/>
          </a:blip>
          <a:stretch>
            <a:fillRect/>
          </a:stretch>
        </p:blipFill>
        <p:spPr>
          <a:xfrm>
            <a:off x="8004905" y="3595915"/>
            <a:ext cx="4045327" cy="2093776"/>
          </a:xfrm>
          <a:prstGeom prst="rect">
            <a:avLst/>
          </a:prstGeom>
          <a:noFill/>
          <a:ln>
            <a:noFill/>
          </a:ln>
        </p:spPr>
      </p:pic>
      <p:pic>
        <p:nvPicPr>
          <p:cNvPr id="5" name="Google Shape;209;p25" descr="ESRI Shapefile | Free Shapefile Download|Arcgis File Download">
            <a:extLst>
              <a:ext uri="{FF2B5EF4-FFF2-40B4-BE49-F238E27FC236}">
                <a16:creationId xmlns:a16="http://schemas.microsoft.com/office/drawing/2014/main" id="{C2558BF7-5182-7F27-C1E1-E44D019D36D5}"/>
              </a:ext>
            </a:extLst>
          </p:cNvPr>
          <p:cNvPicPr preferRelativeResize="0"/>
          <p:nvPr/>
        </p:nvPicPr>
        <p:blipFill rotWithShape="1">
          <a:blip r:embed="rId4">
            <a:alphaModFix/>
          </a:blip>
          <a:srcRect l="24934" r="22889"/>
          <a:stretch/>
        </p:blipFill>
        <p:spPr>
          <a:xfrm>
            <a:off x="10500605" y="1737240"/>
            <a:ext cx="1490950" cy="1628775"/>
          </a:xfrm>
          <a:prstGeom prst="rect">
            <a:avLst/>
          </a:prstGeom>
          <a:noFill/>
          <a:ln>
            <a:noFill/>
          </a:ln>
        </p:spPr>
      </p:pic>
      <p:sp>
        <p:nvSpPr>
          <p:cNvPr id="2" name="Title 1">
            <a:extLst>
              <a:ext uri="{FF2B5EF4-FFF2-40B4-BE49-F238E27FC236}">
                <a16:creationId xmlns:a16="http://schemas.microsoft.com/office/drawing/2014/main" id="{8513CA32-2148-A4A9-3A39-7BAAC420A067}"/>
              </a:ext>
            </a:extLst>
          </p:cNvPr>
          <p:cNvSpPr>
            <a:spLocks noGrp="1"/>
          </p:cNvSpPr>
          <p:nvPr>
            <p:ph type="title"/>
          </p:nvPr>
        </p:nvSpPr>
        <p:spPr>
          <a:xfrm>
            <a:off x="2397039" y="0"/>
            <a:ext cx="7416800" cy="795130"/>
          </a:xfrm>
        </p:spPr>
        <p:txBody>
          <a:bodyPr/>
          <a:lstStyle/>
          <a:p>
            <a:r>
              <a:rPr lang="en-US" noProof="0"/>
              <a:t>Shapefile</a:t>
            </a:r>
          </a:p>
        </p:txBody>
      </p:sp>
      <p:sp>
        <p:nvSpPr>
          <p:cNvPr id="3" name="Content Placeholder 2">
            <a:extLst>
              <a:ext uri="{FF2B5EF4-FFF2-40B4-BE49-F238E27FC236}">
                <a16:creationId xmlns:a16="http://schemas.microsoft.com/office/drawing/2014/main" id="{3EB4F82B-1DBB-B65B-3820-52FDAD1A20B0}"/>
              </a:ext>
            </a:extLst>
          </p:cNvPr>
          <p:cNvSpPr>
            <a:spLocks noGrp="1"/>
          </p:cNvSpPr>
          <p:nvPr>
            <p:ph sz="quarter" idx="11"/>
          </p:nvPr>
        </p:nvSpPr>
        <p:spPr>
          <a:xfrm>
            <a:off x="479425" y="1046163"/>
            <a:ext cx="9695353" cy="5075237"/>
          </a:xfrm>
        </p:spPr>
        <p:txBody>
          <a:bodyPr/>
          <a:lstStyle/>
          <a:p>
            <a:pPr lvl="0"/>
            <a:r>
              <a:rPr lang="en-US" noProof="0"/>
              <a:t>Widely used geospatial vector data format developed by ESRI</a:t>
            </a:r>
          </a:p>
          <a:p>
            <a:pPr lvl="0"/>
            <a:r>
              <a:rPr lang="en-US" noProof="0"/>
              <a:t>Stores polygons, lines or points, representing features like water, roads or masts</a:t>
            </a:r>
          </a:p>
          <a:p>
            <a:pPr lvl="0"/>
            <a:r>
              <a:rPr lang="en-US" noProof="0"/>
              <a:t>Includes attribute data as fields</a:t>
            </a:r>
          </a:p>
          <a:p>
            <a:pPr lvl="1"/>
            <a:r>
              <a:rPr lang="en-US" noProof="0"/>
              <a:t>Limited to 10 characters for field names</a:t>
            </a:r>
          </a:p>
          <a:p>
            <a:pPr lvl="0"/>
            <a:r>
              <a:rPr lang="en-US" noProof="0"/>
              <a:t>Can store Z elevation values but not common</a:t>
            </a:r>
          </a:p>
          <a:p>
            <a:pPr lvl="0"/>
            <a:r>
              <a:rPr lang="en-US" noProof="0"/>
              <a:t>At least four files:</a:t>
            </a:r>
          </a:p>
          <a:p>
            <a:pPr lvl="1"/>
            <a:r>
              <a:rPr lang="en-US" noProof="0"/>
              <a:t>Geometry: SHP</a:t>
            </a:r>
          </a:p>
          <a:p>
            <a:pPr lvl="1"/>
            <a:r>
              <a:rPr lang="en-US" noProof="0"/>
              <a:t>Spatial index: SHX</a:t>
            </a:r>
          </a:p>
          <a:p>
            <a:pPr lvl="1"/>
            <a:r>
              <a:rPr lang="en-US" noProof="0"/>
              <a:t>Attributes: DBF (dBase IV format)</a:t>
            </a:r>
          </a:p>
          <a:p>
            <a:pPr lvl="1"/>
            <a:r>
              <a:rPr lang="en-US" noProof="0"/>
              <a:t>Spatial reference: PRJ</a:t>
            </a:r>
          </a:p>
          <a:p>
            <a:pPr lvl="0"/>
            <a:endParaRPr lang="en-US" noProof="0"/>
          </a:p>
        </p:txBody>
      </p:sp>
      <p:sp>
        <p:nvSpPr>
          <p:cNvPr id="6" name="Slide Number Placeholder 5">
            <a:extLst>
              <a:ext uri="{FF2B5EF4-FFF2-40B4-BE49-F238E27FC236}">
                <a16:creationId xmlns:a16="http://schemas.microsoft.com/office/drawing/2014/main" id="{1C5F3E3D-187B-5E77-AD2D-4E8BD60BAFE8}"/>
              </a:ext>
            </a:extLst>
          </p:cNvPr>
          <p:cNvSpPr>
            <a:spLocks noGrp="1"/>
          </p:cNvSpPr>
          <p:nvPr>
            <p:ph type="sldNum" sz="quarter" idx="10"/>
          </p:nvPr>
        </p:nvSpPr>
        <p:spPr/>
        <p:txBody>
          <a:bodyPr/>
          <a:lstStyle/>
          <a:p>
            <a:pPr>
              <a:defRPr/>
            </a:pPr>
            <a:fld id="{D68E8870-17DE-45C4-A8DD-7644B2422933}" type="slidenum">
              <a:rPr lang="en-US" smtClean="0"/>
              <a:pPr>
                <a:defRPr/>
              </a:pPr>
              <a:t>20</a:t>
            </a:fld>
            <a:endParaRPr lang="en-US"/>
          </a:p>
        </p:txBody>
      </p:sp>
    </p:spTree>
    <p:extLst>
      <p:ext uri="{BB962C8B-B14F-4D97-AF65-F5344CB8AC3E}">
        <p14:creationId xmlns:p14="http://schemas.microsoft.com/office/powerpoint/2010/main" val="16589011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0260061-66D4-204A-275A-22A3122EB05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D282BB6-9644-C9B2-7B47-2EFFB17B921D}"/>
              </a:ext>
            </a:extLst>
          </p:cNvPr>
          <p:cNvSpPr>
            <a:spLocks noGrp="1"/>
          </p:cNvSpPr>
          <p:nvPr>
            <p:ph type="title"/>
          </p:nvPr>
        </p:nvSpPr>
        <p:spPr/>
        <p:txBody>
          <a:bodyPr/>
          <a:lstStyle/>
          <a:p>
            <a:r>
              <a:rPr lang="en-US" noProof="0" err="1"/>
              <a:t>GeoPackage</a:t>
            </a:r>
            <a:endParaRPr lang="en-US" noProof="0"/>
          </a:p>
        </p:txBody>
      </p:sp>
      <p:sp>
        <p:nvSpPr>
          <p:cNvPr id="3" name="Content Placeholder 2">
            <a:extLst>
              <a:ext uri="{FF2B5EF4-FFF2-40B4-BE49-F238E27FC236}">
                <a16:creationId xmlns:a16="http://schemas.microsoft.com/office/drawing/2014/main" id="{464FF150-8D7E-169F-7248-CFFC31388459}"/>
              </a:ext>
            </a:extLst>
          </p:cNvPr>
          <p:cNvSpPr>
            <a:spLocks noGrp="1"/>
          </p:cNvSpPr>
          <p:nvPr>
            <p:ph sz="quarter" idx="11"/>
          </p:nvPr>
        </p:nvSpPr>
        <p:spPr>
          <a:xfrm>
            <a:off x="480133" y="1046715"/>
            <a:ext cx="8206667" cy="5075237"/>
          </a:xfrm>
        </p:spPr>
        <p:txBody>
          <a:bodyPr/>
          <a:lstStyle/>
          <a:p>
            <a:r>
              <a:rPr lang="en-US" noProof="0"/>
              <a:t>Open, non-proprietary, platform-independent, standards-based data format for geographic information systems (GIS)</a:t>
            </a:r>
          </a:p>
          <a:p>
            <a:r>
              <a:rPr lang="en-US" noProof="0"/>
              <a:t>Developed by the Open Geospatial Consortium (OGC)</a:t>
            </a:r>
          </a:p>
          <a:p>
            <a:r>
              <a:rPr lang="en-US" noProof="0"/>
              <a:t>Lightweight, efficient container for geospatial information</a:t>
            </a:r>
          </a:p>
          <a:p>
            <a:r>
              <a:rPr lang="en-US" noProof="0"/>
              <a:t>Single file SQLite database file for vector and raster data</a:t>
            </a:r>
          </a:p>
          <a:p>
            <a:r>
              <a:rPr lang="en-US" noProof="0"/>
              <a:t>Natural predecessor to Shapefile</a:t>
            </a:r>
          </a:p>
        </p:txBody>
      </p:sp>
      <p:pic>
        <p:nvPicPr>
          <p:cNvPr id="5" name="Google Shape;219;p26">
            <a:extLst>
              <a:ext uri="{FF2B5EF4-FFF2-40B4-BE49-F238E27FC236}">
                <a16:creationId xmlns:a16="http://schemas.microsoft.com/office/drawing/2014/main" id="{D1C7EE87-8ABC-BC98-DA4F-77468929444B}"/>
              </a:ext>
            </a:extLst>
          </p:cNvPr>
          <p:cNvPicPr preferRelativeResize="0"/>
          <p:nvPr/>
        </p:nvPicPr>
        <p:blipFill>
          <a:blip r:embed="rId3">
            <a:alphaModFix/>
          </a:blip>
          <a:stretch>
            <a:fillRect/>
          </a:stretch>
        </p:blipFill>
        <p:spPr>
          <a:xfrm>
            <a:off x="9102760" y="1732049"/>
            <a:ext cx="2784800" cy="1440425"/>
          </a:xfrm>
          <a:prstGeom prst="rect">
            <a:avLst/>
          </a:prstGeom>
          <a:noFill/>
          <a:ln>
            <a:noFill/>
          </a:ln>
        </p:spPr>
      </p:pic>
      <p:pic>
        <p:nvPicPr>
          <p:cNvPr id="9218" name="Picture 2">
            <a:extLst>
              <a:ext uri="{FF2B5EF4-FFF2-40B4-BE49-F238E27FC236}">
                <a16:creationId xmlns:a16="http://schemas.microsoft.com/office/drawing/2014/main" id="{CA6EAB31-C616-74A9-779A-F538DBB7D8A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660914" y="-104914"/>
            <a:ext cx="1360555" cy="1360555"/>
          </a:xfrm>
          <a:prstGeom prst="rect">
            <a:avLst/>
          </a:prstGeom>
          <a:noFill/>
          <a:extLst>
            <a:ext uri="{909E8E84-426E-40DD-AFC4-6F175D3DCCD1}">
              <a14:hiddenFill xmlns:a14="http://schemas.microsoft.com/office/drawing/2010/main">
                <a:solidFill>
                  <a:srgbClr val="FFFFFF"/>
                </a:solidFill>
              </a14:hiddenFill>
            </a:ext>
          </a:extLst>
        </p:spPr>
      </p:pic>
      <p:pic>
        <p:nvPicPr>
          <p:cNvPr id="9220" name="Picture 4">
            <a:extLst>
              <a:ext uri="{FF2B5EF4-FFF2-40B4-BE49-F238E27FC236}">
                <a16:creationId xmlns:a16="http://schemas.microsoft.com/office/drawing/2014/main" id="{6EE4C01A-B8EC-75AE-50FD-B31E2EEA9EA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160206" y="3685527"/>
            <a:ext cx="2669908" cy="2305878"/>
          </a:xfrm>
          <a:prstGeom prst="rect">
            <a:avLst/>
          </a:prstGeom>
          <a:noFill/>
          <a:extLst>
            <a:ext uri="{909E8E84-426E-40DD-AFC4-6F175D3DCCD1}">
              <a14:hiddenFill xmlns:a14="http://schemas.microsoft.com/office/drawing/2010/main">
                <a:solidFill>
                  <a:srgbClr val="FFFFFF"/>
                </a:solidFill>
              </a14:hiddenFill>
            </a:ext>
          </a:extLst>
        </p:spPr>
      </p:pic>
      <p:sp>
        <p:nvSpPr>
          <p:cNvPr id="4" name="Slide Number Placeholder 3">
            <a:extLst>
              <a:ext uri="{FF2B5EF4-FFF2-40B4-BE49-F238E27FC236}">
                <a16:creationId xmlns:a16="http://schemas.microsoft.com/office/drawing/2014/main" id="{CB859254-2696-AFBB-DCEA-A976CAD8CF0F}"/>
              </a:ext>
            </a:extLst>
          </p:cNvPr>
          <p:cNvSpPr>
            <a:spLocks noGrp="1"/>
          </p:cNvSpPr>
          <p:nvPr>
            <p:ph type="sldNum" sz="quarter" idx="10"/>
          </p:nvPr>
        </p:nvSpPr>
        <p:spPr/>
        <p:txBody>
          <a:bodyPr/>
          <a:lstStyle/>
          <a:p>
            <a:pPr>
              <a:defRPr/>
            </a:pPr>
            <a:fld id="{D68E8870-17DE-45C4-A8DD-7644B2422933}" type="slidenum">
              <a:rPr lang="en-US" smtClean="0"/>
              <a:pPr>
                <a:defRPr/>
              </a:pPr>
              <a:t>21</a:t>
            </a:fld>
            <a:endParaRPr lang="en-US"/>
          </a:p>
        </p:txBody>
      </p:sp>
    </p:spTree>
    <p:extLst>
      <p:ext uri="{BB962C8B-B14F-4D97-AF65-F5344CB8AC3E}">
        <p14:creationId xmlns:p14="http://schemas.microsoft.com/office/powerpoint/2010/main" val="33663744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CCE9C8-2DA3-85DC-4E0D-805D7043C898}"/>
              </a:ext>
            </a:extLst>
          </p:cNvPr>
          <p:cNvSpPr>
            <a:spLocks noGrp="1"/>
          </p:cNvSpPr>
          <p:nvPr>
            <p:ph type="title"/>
          </p:nvPr>
        </p:nvSpPr>
        <p:spPr/>
        <p:txBody>
          <a:bodyPr/>
          <a:lstStyle/>
          <a:p>
            <a:r>
              <a:rPr lang="en-US" noProof="0"/>
              <a:t>Terrain Generation Process</a:t>
            </a:r>
          </a:p>
        </p:txBody>
      </p:sp>
      <p:pic>
        <p:nvPicPr>
          <p:cNvPr id="5" name="Google Shape;298;p40" title="layers_transparent.png">
            <a:extLst>
              <a:ext uri="{FF2B5EF4-FFF2-40B4-BE49-F238E27FC236}">
                <a16:creationId xmlns:a16="http://schemas.microsoft.com/office/drawing/2014/main" id="{9DCC45B9-D834-C5BA-F009-9FDA80F7F3FE}"/>
              </a:ext>
            </a:extLst>
          </p:cNvPr>
          <p:cNvPicPr preferRelativeResize="0"/>
          <p:nvPr/>
        </p:nvPicPr>
        <p:blipFill rotWithShape="1">
          <a:blip r:embed="rId3">
            <a:alphaModFix/>
          </a:blip>
          <a:srcRect/>
          <a:stretch/>
        </p:blipFill>
        <p:spPr>
          <a:xfrm>
            <a:off x="1272565" y="775334"/>
            <a:ext cx="1092000" cy="1495500"/>
          </a:xfrm>
          <a:prstGeom prst="rect">
            <a:avLst/>
          </a:prstGeom>
          <a:noFill/>
          <a:ln>
            <a:noFill/>
          </a:ln>
        </p:spPr>
      </p:pic>
      <p:pic>
        <p:nvPicPr>
          <p:cNvPr id="6" name="Google Shape;299;p40" title="OpenFlight.png">
            <a:extLst>
              <a:ext uri="{FF2B5EF4-FFF2-40B4-BE49-F238E27FC236}">
                <a16:creationId xmlns:a16="http://schemas.microsoft.com/office/drawing/2014/main" id="{76DB8C67-92D5-2167-80BD-F48F7D648458}"/>
              </a:ext>
            </a:extLst>
          </p:cNvPr>
          <p:cNvPicPr preferRelativeResize="0"/>
          <p:nvPr/>
        </p:nvPicPr>
        <p:blipFill rotWithShape="1">
          <a:blip r:embed="rId4">
            <a:alphaModFix/>
          </a:blip>
          <a:srcRect/>
          <a:stretch/>
        </p:blipFill>
        <p:spPr>
          <a:xfrm>
            <a:off x="1532167" y="5420847"/>
            <a:ext cx="572800" cy="572800"/>
          </a:xfrm>
          <a:prstGeom prst="rect">
            <a:avLst/>
          </a:prstGeom>
          <a:noFill/>
          <a:ln>
            <a:noFill/>
          </a:ln>
          <a:effectLst>
            <a:outerShdw blurRad="57150" dist="19050" dir="5400000" algn="bl" rotWithShape="0">
              <a:srgbClr val="000000">
                <a:alpha val="49800"/>
              </a:srgbClr>
            </a:outerShdw>
          </a:effectLst>
        </p:spPr>
      </p:pic>
      <p:pic>
        <p:nvPicPr>
          <p:cNvPr id="7" name="Google Shape;300;p40" title="3DTiles.png">
            <a:extLst>
              <a:ext uri="{FF2B5EF4-FFF2-40B4-BE49-F238E27FC236}">
                <a16:creationId xmlns:a16="http://schemas.microsoft.com/office/drawing/2014/main" id="{E1C6A47E-FB3B-71E1-C83F-C84B2EB6D7B6}"/>
              </a:ext>
            </a:extLst>
          </p:cNvPr>
          <p:cNvPicPr preferRelativeResize="0"/>
          <p:nvPr/>
        </p:nvPicPr>
        <p:blipFill rotWithShape="1">
          <a:blip r:embed="rId5">
            <a:alphaModFix/>
          </a:blip>
          <a:srcRect/>
          <a:stretch/>
        </p:blipFill>
        <p:spPr>
          <a:xfrm>
            <a:off x="378103" y="4052298"/>
            <a:ext cx="1628267" cy="394871"/>
          </a:xfrm>
          <a:prstGeom prst="rect">
            <a:avLst/>
          </a:prstGeom>
          <a:noFill/>
          <a:ln>
            <a:noFill/>
          </a:ln>
          <a:effectLst>
            <a:outerShdw blurRad="57150" dist="19050" dir="5400000" algn="bl" rotWithShape="0">
              <a:srgbClr val="000000">
                <a:alpha val="49800"/>
              </a:srgbClr>
            </a:outerShdw>
          </a:effectLst>
        </p:spPr>
      </p:pic>
      <p:pic>
        <p:nvPicPr>
          <p:cNvPr id="8" name="Google Shape;301;p40" title="osg.png">
            <a:extLst>
              <a:ext uri="{FF2B5EF4-FFF2-40B4-BE49-F238E27FC236}">
                <a16:creationId xmlns:a16="http://schemas.microsoft.com/office/drawing/2014/main" id="{70791704-F062-91C1-4C5D-5D9105650B15}"/>
              </a:ext>
            </a:extLst>
          </p:cNvPr>
          <p:cNvPicPr preferRelativeResize="0"/>
          <p:nvPr/>
        </p:nvPicPr>
        <p:blipFill rotWithShape="1">
          <a:blip r:embed="rId6">
            <a:alphaModFix/>
          </a:blip>
          <a:srcRect/>
          <a:stretch/>
        </p:blipFill>
        <p:spPr>
          <a:xfrm>
            <a:off x="668336" y="5410877"/>
            <a:ext cx="572800" cy="572800"/>
          </a:xfrm>
          <a:prstGeom prst="rect">
            <a:avLst/>
          </a:prstGeom>
          <a:noFill/>
          <a:ln>
            <a:noFill/>
          </a:ln>
          <a:effectLst>
            <a:outerShdw blurRad="57150" dist="19050" dir="5400000" algn="bl" rotWithShape="0">
              <a:srgbClr val="000000">
                <a:alpha val="49800"/>
              </a:srgbClr>
            </a:outerShdw>
          </a:effectLst>
        </p:spPr>
      </p:pic>
      <p:pic>
        <p:nvPicPr>
          <p:cNvPr id="9" name="Google Shape;302;p40" title="CDB_Earth_logo_graphic.png">
            <a:extLst>
              <a:ext uri="{FF2B5EF4-FFF2-40B4-BE49-F238E27FC236}">
                <a16:creationId xmlns:a16="http://schemas.microsoft.com/office/drawing/2014/main" id="{13CAD724-D014-3F62-71CC-B2B877DE203F}"/>
              </a:ext>
            </a:extLst>
          </p:cNvPr>
          <p:cNvPicPr preferRelativeResize="0"/>
          <p:nvPr/>
        </p:nvPicPr>
        <p:blipFill rotWithShape="1">
          <a:blip r:embed="rId7">
            <a:alphaModFix/>
          </a:blip>
          <a:srcRect/>
          <a:stretch/>
        </p:blipFill>
        <p:spPr>
          <a:xfrm>
            <a:off x="2165301" y="3831467"/>
            <a:ext cx="832832" cy="747600"/>
          </a:xfrm>
          <a:prstGeom prst="rect">
            <a:avLst/>
          </a:prstGeom>
          <a:noFill/>
          <a:ln>
            <a:noFill/>
          </a:ln>
          <a:effectLst>
            <a:outerShdw blurRad="57150" dist="19050" dir="5400000" algn="bl" rotWithShape="0">
              <a:srgbClr val="000000">
                <a:alpha val="49800"/>
              </a:srgbClr>
            </a:outerShdw>
          </a:effectLst>
        </p:spPr>
      </p:pic>
      <p:pic>
        <p:nvPicPr>
          <p:cNvPr id="10" name="Google Shape;303;p40" title="low_lods.png">
            <a:extLst>
              <a:ext uri="{FF2B5EF4-FFF2-40B4-BE49-F238E27FC236}">
                <a16:creationId xmlns:a16="http://schemas.microsoft.com/office/drawing/2014/main" id="{BAA10B7F-9581-F00D-E7DF-36570DAB2464}"/>
              </a:ext>
            </a:extLst>
          </p:cNvPr>
          <p:cNvPicPr preferRelativeResize="0"/>
          <p:nvPr/>
        </p:nvPicPr>
        <p:blipFill>
          <a:blip r:embed="rId8">
            <a:alphaModFix/>
          </a:blip>
          <a:stretch>
            <a:fillRect/>
          </a:stretch>
        </p:blipFill>
        <p:spPr>
          <a:xfrm>
            <a:off x="3453200" y="3523498"/>
            <a:ext cx="2644992" cy="1120333"/>
          </a:xfrm>
          <a:prstGeom prst="rect">
            <a:avLst/>
          </a:prstGeom>
          <a:noFill/>
          <a:ln>
            <a:noFill/>
          </a:ln>
        </p:spPr>
      </p:pic>
      <p:pic>
        <p:nvPicPr>
          <p:cNvPr id="11" name="Google Shape;304;p40">
            <a:extLst>
              <a:ext uri="{FF2B5EF4-FFF2-40B4-BE49-F238E27FC236}">
                <a16:creationId xmlns:a16="http://schemas.microsoft.com/office/drawing/2014/main" id="{4718A659-6637-B88D-2DC5-46B0D9285C7F}"/>
              </a:ext>
            </a:extLst>
          </p:cNvPr>
          <p:cNvPicPr preferRelativeResize="0"/>
          <p:nvPr/>
        </p:nvPicPr>
        <p:blipFill>
          <a:blip r:embed="rId9">
            <a:alphaModFix/>
          </a:blip>
          <a:stretch>
            <a:fillRect/>
          </a:stretch>
        </p:blipFill>
        <p:spPr>
          <a:xfrm>
            <a:off x="10352000" y="1142667"/>
            <a:ext cx="1452667" cy="1189380"/>
          </a:xfrm>
          <a:prstGeom prst="rect">
            <a:avLst/>
          </a:prstGeom>
          <a:noFill/>
          <a:ln>
            <a:noFill/>
          </a:ln>
          <a:effectLst>
            <a:outerShdw blurRad="57150" dist="19050" dir="5400000" algn="bl" rotWithShape="0">
              <a:srgbClr val="000000">
                <a:alpha val="50000"/>
              </a:srgbClr>
            </a:outerShdw>
          </a:effectLst>
        </p:spPr>
      </p:pic>
      <p:pic>
        <p:nvPicPr>
          <p:cNvPr id="12" name="Google Shape;305;p40" title="texture.jpg.png">
            <a:extLst>
              <a:ext uri="{FF2B5EF4-FFF2-40B4-BE49-F238E27FC236}">
                <a16:creationId xmlns:a16="http://schemas.microsoft.com/office/drawing/2014/main" id="{CD9F46DB-41BC-5436-8B3A-D12DE100FD7E}"/>
              </a:ext>
            </a:extLst>
          </p:cNvPr>
          <p:cNvPicPr preferRelativeResize="0"/>
          <p:nvPr/>
        </p:nvPicPr>
        <p:blipFill>
          <a:blip r:embed="rId10">
            <a:alphaModFix/>
          </a:blip>
          <a:stretch>
            <a:fillRect/>
          </a:stretch>
        </p:blipFill>
        <p:spPr>
          <a:xfrm>
            <a:off x="5977517" y="626294"/>
            <a:ext cx="3188656" cy="2001741"/>
          </a:xfrm>
          <a:prstGeom prst="rect">
            <a:avLst/>
          </a:prstGeom>
          <a:noFill/>
          <a:ln>
            <a:noFill/>
          </a:ln>
          <a:effectLst>
            <a:outerShdw blurRad="57150" dist="19050" dir="5400000" algn="bl" rotWithShape="0">
              <a:srgbClr val="000000">
                <a:alpha val="50000"/>
              </a:srgbClr>
            </a:outerShdw>
          </a:effectLst>
        </p:spPr>
      </p:pic>
      <p:pic>
        <p:nvPicPr>
          <p:cNvPr id="13" name="Google Shape;306;p40" title="mesh.png">
            <a:extLst>
              <a:ext uri="{FF2B5EF4-FFF2-40B4-BE49-F238E27FC236}">
                <a16:creationId xmlns:a16="http://schemas.microsoft.com/office/drawing/2014/main" id="{EBBC94F7-A592-81A2-167E-EF94DE5B4E17}"/>
              </a:ext>
            </a:extLst>
          </p:cNvPr>
          <p:cNvPicPr preferRelativeResize="0"/>
          <p:nvPr/>
        </p:nvPicPr>
        <p:blipFill rotWithShape="1">
          <a:blip r:embed="rId11">
            <a:alphaModFix/>
          </a:blip>
          <a:srcRect l="59" r="59"/>
          <a:stretch/>
        </p:blipFill>
        <p:spPr>
          <a:xfrm>
            <a:off x="3186800" y="626294"/>
            <a:ext cx="3188656" cy="2001741"/>
          </a:xfrm>
          <a:prstGeom prst="rect">
            <a:avLst/>
          </a:prstGeom>
          <a:noFill/>
          <a:ln>
            <a:noFill/>
          </a:ln>
        </p:spPr>
      </p:pic>
      <p:pic>
        <p:nvPicPr>
          <p:cNvPr id="14" name="Google Shape;307;p40">
            <a:extLst>
              <a:ext uri="{FF2B5EF4-FFF2-40B4-BE49-F238E27FC236}">
                <a16:creationId xmlns:a16="http://schemas.microsoft.com/office/drawing/2014/main" id="{3783098E-5CCA-E113-1063-5BAA5852DE9D}"/>
              </a:ext>
            </a:extLst>
          </p:cNvPr>
          <p:cNvPicPr preferRelativeResize="0"/>
          <p:nvPr/>
        </p:nvPicPr>
        <p:blipFill>
          <a:blip r:embed="rId12">
            <a:alphaModFix/>
          </a:blip>
          <a:stretch>
            <a:fillRect/>
          </a:stretch>
        </p:blipFill>
        <p:spPr>
          <a:xfrm>
            <a:off x="8943083" y="1142667"/>
            <a:ext cx="1343952" cy="1189368"/>
          </a:xfrm>
          <a:prstGeom prst="rect">
            <a:avLst/>
          </a:prstGeom>
          <a:noFill/>
          <a:ln>
            <a:noFill/>
          </a:ln>
          <a:effectLst>
            <a:outerShdw blurRad="57150" dist="19050" dir="5400000" algn="bl" rotWithShape="0">
              <a:srgbClr val="000000">
                <a:alpha val="50000"/>
              </a:srgbClr>
            </a:outerShdw>
          </a:effectLst>
        </p:spPr>
      </p:pic>
      <p:pic>
        <p:nvPicPr>
          <p:cNvPr id="15" name="Google Shape;308;p40" title="spruce.png">
            <a:extLst>
              <a:ext uri="{FF2B5EF4-FFF2-40B4-BE49-F238E27FC236}">
                <a16:creationId xmlns:a16="http://schemas.microsoft.com/office/drawing/2014/main" id="{09C0867A-0007-3ECF-EEE5-4E53CDF43E77}"/>
              </a:ext>
            </a:extLst>
          </p:cNvPr>
          <p:cNvPicPr preferRelativeResize="0"/>
          <p:nvPr/>
        </p:nvPicPr>
        <p:blipFill>
          <a:blip r:embed="rId13">
            <a:alphaModFix/>
          </a:blip>
          <a:stretch>
            <a:fillRect/>
          </a:stretch>
        </p:blipFill>
        <p:spPr>
          <a:xfrm>
            <a:off x="11229042" y="5279605"/>
            <a:ext cx="519876" cy="836723"/>
          </a:xfrm>
          <a:prstGeom prst="rect">
            <a:avLst/>
          </a:prstGeom>
          <a:noFill/>
          <a:ln>
            <a:noFill/>
          </a:ln>
          <a:effectLst>
            <a:outerShdw blurRad="34695" dist="11565" dir="5400000" algn="bl" rotWithShape="0">
              <a:srgbClr val="000000">
                <a:alpha val="50000"/>
              </a:srgbClr>
            </a:outerShdw>
          </a:effectLst>
        </p:spPr>
      </p:pic>
      <p:pic>
        <p:nvPicPr>
          <p:cNvPr id="16" name="Google Shape;309;p40" title="maple.png">
            <a:extLst>
              <a:ext uri="{FF2B5EF4-FFF2-40B4-BE49-F238E27FC236}">
                <a16:creationId xmlns:a16="http://schemas.microsoft.com/office/drawing/2014/main" id="{30BA0072-A717-9DE3-655B-57CBE9DFB519}"/>
              </a:ext>
            </a:extLst>
          </p:cNvPr>
          <p:cNvPicPr preferRelativeResize="0"/>
          <p:nvPr/>
        </p:nvPicPr>
        <p:blipFill>
          <a:blip r:embed="rId14">
            <a:alphaModFix/>
          </a:blip>
          <a:stretch>
            <a:fillRect/>
          </a:stretch>
        </p:blipFill>
        <p:spPr>
          <a:xfrm>
            <a:off x="11404599" y="4569161"/>
            <a:ext cx="640949" cy="747616"/>
          </a:xfrm>
          <a:prstGeom prst="rect">
            <a:avLst/>
          </a:prstGeom>
          <a:noFill/>
          <a:ln>
            <a:noFill/>
          </a:ln>
          <a:effectLst>
            <a:outerShdw blurRad="34695" dist="11565" dir="5400000" algn="bl" rotWithShape="0">
              <a:srgbClr val="000000">
                <a:alpha val="50000"/>
              </a:srgbClr>
            </a:outerShdw>
          </a:effectLst>
        </p:spPr>
      </p:pic>
      <p:pic>
        <p:nvPicPr>
          <p:cNvPr id="17" name="Google Shape;310;p40">
            <a:extLst>
              <a:ext uri="{FF2B5EF4-FFF2-40B4-BE49-F238E27FC236}">
                <a16:creationId xmlns:a16="http://schemas.microsoft.com/office/drawing/2014/main" id="{98D1C580-58B5-C71F-3939-93258750F2D7}"/>
              </a:ext>
            </a:extLst>
          </p:cNvPr>
          <p:cNvPicPr preferRelativeResize="0"/>
          <p:nvPr/>
        </p:nvPicPr>
        <p:blipFill>
          <a:blip r:embed="rId15">
            <a:alphaModFix/>
          </a:blip>
          <a:stretch>
            <a:fillRect/>
          </a:stretch>
        </p:blipFill>
        <p:spPr>
          <a:xfrm>
            <a:off x="6989867" y="3184368"/>
            <a:ext cx="1343967" cy="1366451"/>
          </a:xfrm>
          <a:prstGeom prst="rect">
            <a:avLst/>
          </a:prstGeom>
          <a:noFill/>
          <a:ln>
            <a:noFill/>
          </a:ln>
          <a:effectLst>
            <a:outerShdw blurRad="57150" dist="19050" dir="5400000" algn="bl" rotWithShape="0">
              <a:srgbClr val="000000">
                <a:alpha val="50000"/>
              </a:srgbClr>
            </a:outerShdw>
          </a:effectLst>
        </p:spPr>
      </p:pic>
      <p:pic>
        <p:nvPicPr>
          <p:cNvPr id="18" name="Google Shape;311;p40" title="streetlight.png">
            <a:extLst>
              <a:ext uri="{FF2B5EF4-FFF2-40B4-BE49-F238E27FC236}">
                <a16:creationId xmlns:a16="http://schemas.microsoft.com/office/drawing/2014/main" id="{8E1EA316-1808-0EEA-B4DA-72988C19D6B4}"/>
              </a:ext>
            </a:extLst>
          </p:cNvPr>
          <p:cNvPicPr preferRelativeResize="0"/>
          <p:nvPr/>
        </p:nvPicPr>
        <p:blipFill>
          <a:blip r:embed="rId16">
            <a:alphaModFix/>
          </a:blip>
          <a:stretch>
            <a:fillRect/>
          </a:stretch>
        </p:blipFill>
        <p:spPr>
          <a:xfrm>
            <a:off x="9439267" y="3569325"/>
            <a:ext cx="404900" cy="984111"/>
          </a:xfrm>
          <a:prstGeom prst="rect">
            <a:avLst/>
          </a:prstGeom>
          <a:noFill/>
          <a:ln>
            <a:noFill/>
          </a:ln>
          <a:effectLst>
            <a:outerShdw blurRad="57150" dist="19050" dir="5400000" algn="bl" rotWithShape="0">
              <a:srgbClr val="000000">
                <a:alpha val="50000"/>
              </a:srgbClr>
            </a:outerShdw>
          </a:effectLst>
        </p:spPr>
      </p:pic>
      <p:pic>
        <p:nvPicPr>
          <p:cNvPr id="19" name="Google Shape;312;p40" title="pylon.png">
            <a:extLst>
              <a:ext uri="{FF2B5EF4-FFF2-40B4-BE49-F238E27FC236}">
                <a16:creationId xmlns:a16="http://schemas.microsoft.com/office/drawing/2014/main" id="{07ADBEA9-4B80-7C15-3469-DF353FE53A78}"/>
              </a:ext>
            </a:extLst>
          </p:cNvPr>
          <p:cNvPicPr preferRelativeResize="0"/>
          <p:nvPr/>
        </p:nvPicPr>
        <p:blipFill>
          <a:blip r:embed="rId17">
            <a:alphaModFix/>
          </a:blip>
          <a:stretch>
            <a:fillRect/>
          </a:stretch>
        </p:blipFill>
        <p:spPr>
          <a:xfrm>
            <a:off x="10592632" y="3523510"/>
            <a:ext cx="535741" cy="1651511"/>
          </a:xfrm>
          <a:prstGeom prst="rect">
            <a:avLst/>
          </a:prstGeom>
          <a:noFill/>
          <a:ln>
            <a:noFill/>
          </a:ln>
          <a:effectLst>
            <a:outerShdw blurRad="48643" dist="16214" dir="5400000" algn="bl" rotWithShape="0">
              <a:srgbClr val="000000">
                <a:alpha val="50000"/>
              </a:srgbClr>
            </a:outerShdw>
          </a:effectLst>
        </p:spPr>
      </p:pic>
      <p:pic>
        <p:nvPicPr>
          <p:cNvPr id="20" name="Google Shape;313;p40" title="mast.png">
            <a:extLst>
              <a:ext uri="{FF2B5EF4-FFF2-40B4-BE49-F238E27FC236}">
                <a16:creationId xmlns:a16="http://schemas.microsoft.com/office/drawing/2014/main" id="{A8EF46EF-FAE9-0C9F-B019-D7016F6F6A42}"/>
              </a:ext>
            </a:extLst>
          </p:cNvPr>
          <p:cNvPicPr preferRelativeResize="0"/>
          <p:nvPr/>
        </p:nvPicPr>
        <p:blipFill>
          <a:blip r:embed="rId18">
            <a:alphaModFix/>
          </a:blip>
          <a:stretch>
            <a:fillRect/>
          </a:stretch>
        </p:blipFill>
        <p:spPr>
          <a:xfrm>
            <a:off x="9838292" y="3429001"/>
            <a:ext cx="341509" cy="1797057"/>
          </a:xfrm>
          <a:prstGeom prst="rect">
            <a:avLst/>
          </a:prstGeom>
          <a:noFill/>
          <a:ln>
            <a:noFill/>
          </a:ln>
          <a:effectLst>
            <a:outerShdw blurRad="48643" dist="16214" dir="5400000" algn="bl" rotWithShape="0">
              <a:srgbClr val="000000">
                <a:alpha val="50000"/>
              </a:srgbClr>
            </a:outerShdw>
          </a:effectLst>
        </p:spPr>
      </p:pic>
      <p:pic>
        <p:nvPicPr>
          <p:cNvPr id="21" name="Google Shape;314;p40" title="building.png">
            <a:extLst>
              <a:ext uri="{FF2B5EF4-FFF2-40B4-BE49-F238E27FC236}">
                <a16:creationId xmlns:a16="http://schemas.microsoft.com/office/drawing/2014/main" id="{08B1E164-6926-D333-5CA0-32F09D1D7098}"/>
              </a:ext>
            </a:extLst>
          </p:cNvPr>
          <p:cNvPicPr preferRelativeResize="0"/>
          <p:nvPr/>
        </p:nvPicPr>
        <p:blipFill>
          <a:blip r:embed="rId19">
            <a:alphaModFix/>
          </a:blip>
          <a:stretch>
            <a:fillRect/>
          </a:stretch>
        </p:blipFill>
        <p:spPr>
          <a:xfrm>
            <a:off x="9226037" y="5254698"/>
            <a:ext cx="1628265" cy="1120301"/>
          </a:xfrm>
          <a:prstGeom prst="rect">
            <a:avLst/>
          </a:prstGeom>
          <a:noFill/>
          <a:ln>
            <a:noFill/>
          </a:ln>
          <a:effectLst>
            <a:outerShdw blurRad="57150" dist="19050" dir="5400000" algn="bl" rotWithShape="0">
              <a:srgbClr val="000000">
                <a:alpha val="50000"/>
              </a:srgbClr>
            </a:outerShdw>
          </a:effectLst>
        </p:spPr>
      </p:pic>
      <p:sp>
        <p:nvSpPr>
          <p:cNvPr id="22" name="Google Shape;316;p40">
            <a:extLst>
              <a:ext uri="{FF2B5EF4-FFF2-40B4-BE49-F238E27FC236}">
                <a16:creationId xmlns:a16="http://schemas.microsoft.com/office/drawing/2014/main" id="{28E83E58-4E75-7C39-A64A-DA18C00DB7D8}"/>
              </a:ext>
            </a:extLst>
          </p:cNvPr>
          <p:cNvSpPr/>
          <p:nvPr/>
        </p:nvSpPr>
        <p:spPr>
          <a:xfrm>
            <a:off x="782133" y="2178833"/>
            <a:ext cx="2062000" cy="898400"/>
          </a:xfrm>
          <a:prstGeom prst="roundRect">
            <a:avLst>
              <a:gd name="adj" fmla="val 16667"/>
            </a:avLst>
          </a:prstGeom>
          <a:solidFill>
            <a:schemeClr val="lt2"/>
          </a:solidFill>
          <a:ln w="9525" cap="flat" cmpd="sng">
            <a:solidFill>
              <a:schemeClr val="dk2"/>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121900" tIns="121900" rIns="121900" bIns="121900" anchor="ctr" anchorCtr="0">
            <a:noAutofit/>
          </a:bodyPr>
          <a:lstStyle/>
          <a:p>
            <a:pPr algn="ctr" defTabSz="1219170" fontAlgn="auto">
              <a:spcBef>
                <a:spcPts val="0"/>
              </a:spcBef>
              <a:spcAft>
                <a:spcPts val="0"/>
              </a:spcAft>
              <a:buClr>
                <a:srgbClr val="000000"/>
              </a:buClr>
            </a:pPr>
            <a:r>
              <a:rPr lang="en-US" sz="1867" kern="0" dirty="0">
                <a:solidFill>
                  <a:srgbClr val="000000"/>
                </a:solidFill>
                <a:latin typeface="Montserrat"/>
                <a:ea typeface="Montserrat"/>
                <a:cs typeface="Montserrat"/>
                <a:sym typeface="Montserrat"/>
              </a:rPr>
              <a:t>Convert, project and color-match</a:t>
            </a:r>
          </a:p>
        </p:txBody>
      </p:sp>
      <p:sp>
        <p:nvSpPr>
          <p:cNvPr id="23" name="Google Shape;317;p40">
            <a:extLst>
              <a:ext uri="{FF2B5EF4-FFF2-40B4-BE49-F238E27FC236}">
                <a16:creationId xmlns:a16="http://schemas.microsoft.com/office/drawing/2014/main" id="{10D6EB35-6B87-7F14-4025-8A8F09B31E7F}"/>
              </a:ext>
            </a:extLst>
          </p:cNvPr>
          <p:cNvSpPr/>
          <p:nvPr/>
        </p:nvSpPr>
        <p:spPr>
          <a:xfrm>
            <a:off x="3744688" y="2178833"/>
            <a:ext cx="2062000" cy="898400"/>
          </a:xfrm>
          <a:prstGeom prst="roundRect">
            <a:avLst>
              <a:gd name="adj" fmla="val 16667"/>
            </a:avLst>
          </a:prstGeom>
          <a:solidFill>
            <a:schemeClr val="lt2"/>
          </a:solidFill>
          <a:ln w="9525" cap="flat" cmpd="sng">
            <a:solidFill>
              <a:schemeClr val="dk2"/>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121900" tIns="121900" rIns="121900" bIns="121900" anchor="ctr" anchorCtr="0">
            <a:noAutofit/>
          </a:bodyPr>
          <a:lstStyle/>
          <a:p>
            <a:pPr algn="ctr" defTabSz="1219170" fontAlgn="auto">
              <a:spcBef>
                <a:spcPts val="0"/>
              </a:spcBef>
              <a:spcAft>
                <a:spcPts val="0"/>
              </a:spcAft>
              <a:buClr>
                <a:srgbClr val="000000"/>
              </a:buClr>
            </a:pPr>
            <a:r>
              <a:rPr lang="en-US" sz="1867" kern="0" dirty="0">
                <a:solidFill>
                  <a:srgbClr val="000000"/>
                </a:solidFill>
                <a:latin typeface="Montserrat"/>
                <a:ea typeface="Montserrat"/>
                <a:cs typeface="Montserrat"/>
                <a:sym typeface="Montserrat"/>
              </a:rPr>
              <a:t>Create a TIN mesh from elevation data</a:t>
            </a:r>
          </a:p>
        </p:txBody>
      </p:sp>
      <p:cxnSp>
        <p:nvCxnSpPr>
          <p:cNvPr id="24" name="Google Shape;318;p40">
            <a:extLst>
              <a:ext uri="{FF2B5EF4-FFF2-40B4-BE49-F238E27FC236}">
                <a16:creationId xmlns:a16="http://schemas.microsoft.com/office/drawing/2014/main" id="{10F3FB6D-93FD-C1A9-2C9B-E1565BF365E7}"/>
              </a:ext>
            </a:extLst>
          </p:cNvPr>
          <p:cNvCxnSpPr>
            <a:cxnSpLocks/>
            <a:stCxn id="22" idx="3"/>
            <a:endCxn id="23" idx="1"/>
          </p:cNvCxnSpPr>
          <p:nvPr/>
        </p:nvCxnSpPr>
        <p:spPr>
          <a:xfrm>
            <a:off x="2844133" y="2628033"/>
            <a:ext cx="900400" cy="0"/>
          </a:xfrm>
          <a:prstGeom prst="straightConnector1">
            <a:avLst/>
          </a:prstGeom>
          <a:noFill/>
          <a:ln w="9525" cap="flat" cmpd="sng">
            <a:solidFill>
              <a:schemeClr val="dk2"/>
            </a:solidFill>
            <a:prstDash val="solid"/>
            <a:round/>
            <a:headEnd type="none" w="med" len="med"/>
            <a:tailEnd type="stealth" w="med" len="med"/>
          </a:ln>
        </p:spPr>
      </p:cxnSp>
      <p:sp>
        <p:nvSpPr>
          <p:cNvPr id="25" name="Google Shape;319;p40">
            <a:extLst>
              <a:ext uri="{FF2B5EF4-FFF2-40B4-BE49-F238E27FC236}">
                <a16:creationId xmlns:a16="http://schemas.microsoft.com/office/drawing/2014/main" id="{77821895-C21E-0467-A9EC-1FB913E664F4}"/>
              </a:ext>
            </a:extLst>
          </p:cNvPr>
          <p:cNvSpPr/>
          <p:nvPr/>
        </p:nvSpPr>
        <p:spPr>
          <a:xfrm>
            <a:off x="6540847" y="2178833"/>
            <a:ext cx="2062000" cy="898400"/>
          </a:xfrm>
          <a:prstGeom prst="roundRect">
            <a:avLst>
              <a:gd name="adj" fmla="val 16667"/>
            </a:avLst>
          </a:prstGeom>
          <a:solidFill>
            <a:schemeClr val="lt2"/>
          </a:solidFill>
          <a:ln w="9525" cap="flat" cmpd="sng">
            <a:solidFill>
              <a:schemeClr val="dk2"/>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121900" tIns="121900" rIns="121900" bIns="121900" anchor="ctr" anchorCtr="0">
            <a:noAutofit/>
          </a:bodyPr>
          <a:lstStyle/>
          <a:p>
            <a:pPr algn="ctr" defTabSz="1219170" fontAlgn="auto">
              <a:spcBef>
                <a:spcPts val="0"/>
              </a:spcBef>
              <a:spcAft>
                <a:spcPts val="0"/>
              </a:spcAft>
              <a:buClr>
                <a:srgbClr val="000000"/>
              </a:buClr>
            </a:pPr>
            <a:r>
              <a:rPr lang="en-US" sz="1867" kern="0" dirty="0">
                <a:solidFill>
                  <a:srgbClr val="000000"/>
                </a:solidFill>
                <a:latin typeface="Montserrat"/>
                <a:ea typeface="Montserrat"/>
                <a:cs typeface="Montserrat"/>
                <a:sym typeface="Montserrat"/>
              </a:rPr>
              <a:t>Wrap texture over terrain mesh</a:t>
            </a:r>
          </a:p>
        </p:txBody>
      </p:sp>
      <p:sp>
        <p:nvSpPr>
          <p:cNvPr id="26" name="Google Shape;320;p40">
            <a:extLst>
              <a:ext uri="{FF2B5EF4-FFF2-40B4-BE49-F238E27FC236}">
                <a16:creationId xmlns:a16="http://schemas.microsoft.com/office/drawing/2014/main" id="{91BCB52C-0D3C-DA0A-F186-65E684245CE6}"/>
              </a:ext>
            </a:extLst>
          </p:cNvPr>
          <p:cNvSpPr/>
          <p:nvPr/>
        </p:nvSpPr>
        <p:spPr>
          <a:xfrm>
            <a:off x="9337005" y="2178833"/>
            <a:ext cx="2062000" cy="898400"/>
          </a:xfrm>
          <a:prstGeom prst="roundRect">
            <a:avLst>
              <a:gd name="adj" fmla="val 16667"/>
            </a:avLst>
          </a:prstGeom>
          <a:solidFill>
            <a:schemeClr val="lt2"/>
          </a:solidFill>
          <a:ln w="9525" cap="flat" cmpd="sng">
            <a:solidFill>
              <a:schemeClr val="dk2"/>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121900" tIns="121900" rIns="121900" bIns="121900" anchor="ctr" anchorCtr="0">
            <a:noAutofit/>
          </a:bodyPr>
          <a:lstStyle/>
          <a:p>
            <a:pPr algn="ctr" defTabSz="1219170" fontAlgn="auto">
              <a:spcBef>
                <a:spcPts val="0"/>
              </a:spcBef>
              <a:spcAft>
                <a:spcPts val="0"/>
              </a:spcAft>
              <a:buClr>
                <a:srgbClr val="000000"/>
              </a:buClr>
            </a:pPr>
            <a:r>
              <a:rPr lang="en-US" sz="1867" kern="0" dirty="0">
                <a:solidFill>
                  <a:srgbClr val="000000"/>
                </a:solidFill>
                <a:latin typeface="Montserrat"/>
                <a:ea typeface="Montserrat"/>
                <a:cs typeface="Montserrat"/>
                <a:sym typeface="Montserrat"/>
              </a:rPr>
              <a:t>Stitch in roads and water bodies</a:t>
            </a:r>
          </a:p>
        </p:txBody>
      </p:sp>
      <p:sp>
        <p:nvSpPr>
          <p:cNvPr id="27" name="Google Shape;321;p40">
            <a:extLst>
              <a:ext uri="{FF2B5EF4-FFF2-40B4-BE49-F238E27FC236}">
                <a16:creationId xmlns:a16="http://schemas.microsoft.com/office/drawing/2014/main" id="{7D355F1B-0FE9-D1D6-8AF0-D579961D7212}"/>
              </a:ext>
            </a:extLst>
          </p:cNvPr>
          <p:cNvSpPr/>
          <p:nvPr/>
        </p:nvSpPr>
        <p:spPr>
          <a:xfrm>
            <a:off x="9342439" y="4493767"/>
            <a:ext cx="2062000" cy="898400"/>
          </a:xfrm>
          <a:prstGeom prst="roundRect">
            <a:avLst>
              <a:gd name="adj" fmla="val 16667"/>
            </a:avLst>
          </a:prstGeom>
          <a:solidFill>
            <a:schemeClr val="lt2"/>
          </a:solidFill>
          <a:ln w="9525" cap="flat" cmpd="sng">
            <a:solidFill>
              <a:schemeClr val="dk2"/>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121900" tIns="121900" rIns="121900" bIns="121900" anchor="ctr" anchorCtr="0">
            <a:noAutofit/>
          </a:bodyPr>
          <a:lstStyle/>
          <a:p>
            <a:pPr algn="ctr" defTabSz="1219170" fontAlgn="auto">
              <a:spcBef>
                <a:spcPts val="0"/>
              </a:spcBef>
              <a:spcAft>
                <a:spcPts val="0"/>
              </a:spcAft>
              <a:buClr>
                <a:srgbClr val="000000"/>
              </a:buClr>
            </a:pPr>
            <a:r>
              <a:rPr lang="en-US" sz="1867" kern="0" dirty="0">
                <a:solidFill>
                  <a:srgbClr val="000000"/>
                </a:solidFill>
                <a:latin typeface="Montserrat"/>
                <a:ea typeface="Montserrat"/>
                <a:cs typeface="Montserrat"/>
                <a:sym typeface="Montserrat"/>
              </a:rPr>
              <a:t>Place </a:t>
            </a:r>
            <a:r>
              <a:rPr lang="en-US" sz="1867" kern="0" dirty="0" err="1">
                <a:solidFill>
                  <a:srgbClr val="000000"/>
                </a:solidFill>
                <a:latin typeface="Montserrat"/>
                <a:ea typeface="Montserrat"/>
                <a:cs typeface="Montserrat"/>
                <a:sym typeface="Montserrat"/>
              </a:rPr>
              <a:t>geotypical</a:t>
            </a:r>
            <a:r>
              <a:rPr lang="en-US" sz="1867" kern="0" dirty="0">
                <a:solidFill>
                  <a:srgbClr val="000000"/>
                </a:solidFill>
                <a:latin typeface="Montserrat"/>
                <a:ea typeface="Montserrat"/>
                <a:cs typeface="Montserrat"/>
                <a:sym typeface="Montserrat"/>
              </a:rPr>
              <a:t> objects</a:t>
            </a:r>
          </a:p>
        </p:txBody>
      </p:sp>
      <p:sp>
        <p:nvSpPr>
          <p:cNvPr id="28" name="Google Shape;322;p40">
            <a:extLst>
              <a:ext uri="{FF2B5EF4-FFF2-40B4-BE49-F238E27FC236}">
                <a16:creationId xmlns:a16="http://schemas.microsoft.com/office/drawing/2014/main" id="{3287D6CF-8BD1-EFEA-BD45-EAB6BF121D15}"/>
              </a:ext>
            </a:extLst>
          </p:cNvPr>
          <p:cNvSpPr/>
          <p:nvPr/>
        </p:nvSpPr>
        <p:spPr>
          <a:xfrm>
            <a:off x="6546280" y="4493767"/>
            <a:ext cx="2062000" cy="898400"/>
          </a:xfrm>
          <a:prstGeom prst="roundRect">
            <a:avLst>
              <a:gd name="adj" fmla="val 16667"/>
            </a:avLst>
          </a:prstGeom>
          <a:solidFill>
            <a:schemeClr val="lt2"/>
          </a:solidFill>
          <a:ln w="9525" cap="flat" cmpd="sng">
            <a:solidFill>
              <a:schemeClr val="dk2"/>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121900" tIns="121900" rIns="121900" bIns="121900" anchor="ctr" anchorCtr="0">
            <a:noAutofit/>
          </a:bodyPr>
          <a:lstStyle/>
          <a:p>
            <a:pPr algn="ctr" defTabSz="1219170" fontAlgn="auto">
              <a:spcBef>
                <a:spcPts val="0"/>
              </a:spcBef>
              <a:spcAft>
                <a:spcPts val="0"/>
              </a:spcAft>
              <a:buClr>
                <a:srgbClr val="000000"/>
              </a:buClr>
            </a:pPr>
            <a:r>
              <a:rPr lang="en-US" sz="1867" kern="0" dirty="0">
                <a:solidFill>
                  <a:srgbClr val="000000"/>
                </a:solidFill>
                <a:latin typeface="Montserrat"/>
                <a:ea typeface="Montserrat"/>
                <a:cs typeface="Montserrat"/>
                <a:sym typeface="Montserrat"/>
              </a:rPr>
              <a:t>Place </a:t>
            </a:r>
            <a:r>
              <a:rPr lang="en-US" sz="1867" kern="0" dirty="0" err="1">
                <a:solidFill>
                  <a:srgbClr val="000000"/>
                </a:solidFill>
                <a:latin typeface="Montserrat"/>
                <a:ea typeface="Montserrat"/>
                <a:cs typeface="Montserrat"/>
                <a:sym typeface="Montserrat"/>
              </a:rPr>
              <a:t>geospecific</a:t>
            </a:r>
            <a:r>
              <a:rPr lang="en-US" sz="1867" kern="0" dirty="0">
                <a:solidFill>
                  <a:srgbClr val="000000"/>
                </a:solidFill>
                <a:latin typeface="Montserrat"/>
                <a:ea typeface="Montserrat"/>
                <a:cs typeface="Montserrat"/>
                <a:sym typeface="Montserrat"/>
              </a:rPr>
              <a:t> objects</a:t>
            </a:r>
          </a:p>
        </p:txBody>
      </p:sp>
      <p:sp>
        <p:nvSpPr>
          <p:cNvPr id="29" name="Google Shape;323;p40">
            <a:extLst>
              <a:ext uri="{FF2B5EF4-FFF2-40B4-BE49-F238E27FC236}">
                <a16:creationId xmlns:a16="http://schemas.microsoft.com/office/drawing/2014/main" id="{395F36AE-744F-7162-0169-0C8689EC22C9}"/>
              </a:ext>
            </a:extLst>
          </p:cNvPr>
          <p:cNvSpPr/>
          <p:nvPr/>
        </p:nvSpPr>
        <p:spPr>
          <a:xfrm>
            <a:off x="3750121" y="4493767"/>
            <a:ext cx="2062000" cy="898400"/>
          </a:xfrm>
          <a:prstGeom prst="roundRect">
            <a:avLst>
              <a:gd name="adj" fmla="val 16667"/>
            </a:avLst>
          </a:prstGeom>
          <a:solidFill>
            <a:schemeClr val="lt2"/>
          </a:solidFill>
          <a:ln w="9525" cap="flat" cmpd="sng">
            <a:solidFill>
              <a:schemeClr val="dk2"/>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121900" tIns="121900" rIns="121900" bIns="121900" anchor="ctr" anchorCtr="0">
            <a:noAutofit/>
          </a:bodyPr>
          <a:lstStyle/>
          <a:p>
            <a:pPr algn="ctr" defTabSz="1219170" fontAlgn="auto">
              <a:spcBef>
                <a:spcPts val="0"/>
              </a:spcBef>
              <a:spcAft>
                <a:spcPts val="0"/>
              </a:spcAft>
              <a:buClr>
                <a:srgbClr val="000000"/>
              </a:buClr>
            </a:pPr>
            <a:r>
              <a:rPr lang="en-US" sz="1867" kern="0" dirty="0">
                <a:solidFill>
                  <a:srgbClr val="000000"/>
                </a:solidFill>
                <a:latin typeface="Montserrat"/>
                <a:ea typeface="Montserrat"/>
                <a:cs typeface="Montserrat"/>
                <a:sym typeface="Montserrat"/>
              </a:rPr>
              <a:t>Create low LODs and tiles</a:t>
            </a:r>
          </a:p>
        </p:txBody>
      </p:sp>
      <p:sp>
        <p:nvSpPr>
          <p:cNvPr id="30" name="Google Shape;324;p40">
            <a:extLst>
              <a:ext uri="{FF2B5EF4-FFF2-40B4-BE49-F238E27FC236}">
                <a16:creationId xmlns:a16="http://schemas.microsoft.com/office/drawing/2014/main" id="{70B19712-73CC-7F3B-30E3-C1024A6397D9}"/>
              </a:ext>
            </a:extLst>
          </p:cNvPr>
          <p:cNvSpPr/>
          <p:nvPr/>
        </p:nvSpPr>
        <p:spPr>
          <a:xfrm>
            <a:off x="787567" y="4493767"/>
            <a:ext cx="2062000" cy="898400"/>
          </a:xfrm>
          <a:prstGeom prst="roundRect">
            <a:avLst>
              <a:gd name="adj" fmla="val 16667"/>
            </a:avLst>
          </a:prstGeom>
          <a:solidFill>
            <a:schemeClr val="lt2"/>
          </a:solidFill>
          <a:ln w="9525" cap="flat" cmpd="sng">
            <a:solidFill>
              <a:schemeClr val="dk2"/>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121900" tIns="121900" rIns="121900" bIns="121900" anchor="ctr" anchorCtr="0">
            <a:noAutofit/>
          </a:bodyPr>
          <a:lstStyle/>
          <a:p>
            <a:pPr algn="ctr" defTabSz="1219170" fontAlgn="auto">
              <a:spcBef>
                <a:spcPts val="0"/>
              </a:spcBef>
              <a:spcAft>
                <a:spcPts val="0"/>
              </a:spcAft>
              <a:buClr>
                <a:srgbClr val="000000"/>
              </a:buClr>
            </a:pPr>
            <a:r>
              <a:rPr lang="en-US" sz="1867" kern="0" dirty="0">
                <a:solidFill>
                  <a:srgbClr val="000000"/>
                </a:solidFill>
                <a:latin typeface="Montserrat"/>
                <a:ea typeface="Montserrat"/>
                <a:cs typeface="Montserrat"/>
                <a:sym typeface="Montserrat"/>
              </a:rPr>
              <a:t>Export</a:t>
            </a:r>
          </a:p>
        </p:txBody>
      </p:sp>
      <p:cxnSp>
        <p:nvCxnSpPr>
          <p:cNvPr id="31" name="Google Shape;325;p40">
            <a:extLst>
              <a:ext uri="{FF2B5EF4-FFF2-40B4-BE49-F238E27FC236}">
                <a16:creationId xmlns:a16="http://schemas.microsoft.com/office/drawing/2014/main" id="{4DA6C27C-6D78-7FA3-7D43-7EAB01DD2FE0}"/>
              </a:ext>
            </a:extLst>
          </p:cNvPr>
          <p:cNvCxnSpPr>
            <a:cxnSpLocks/>
            <a:stCxn id="23" idx="3"/>
            <a:endCxn id="25" idx="1"/>
          </p:cNvCxnSpPr>
          <p:nvPr/>
        </p:nvCxnSpPr>
        <p:spPr>
          <a:xfrm>
            <a:off x="5806688" y="2628033"/>
            <a:ext cx="734000" cy="0"/>
          </a:xfrm>
          <a:prstGeom prst="straightConnector1">
            <a:avLst/>
          </a:prstGeom>
          <a:noFill/>
          <a:ln w="9525" cap="flat" cmpd="sng">
            <a:solidFill>
              <a:schemeClr val="dk2"/>
            </a:solidFill>
            <a:prstDash val="solid"/>
            <a:round/>
            <a:headEnd type="none" w="med" len="med"/>
            <a:tailEnd type="stealth" w="med" len="med"/>
          </a:ln>
        </p:spPr>
      </p:cxnSp>
      <p:cxnSp>
        <p:nvCxnSpPr>
          <p:cNvPr id="32" name="Google Shape;326;p40">
            <a:extLst>
              <a:ext uri="{FF2B5EF4-FFF2-40B4-BE49-F238E27FC236}">
                <a16:creationId xmlns:a16="http://schemas.microsoft.com/office/drawing/2014/main" id="{855FC73E-4FE7-1147-97CE-77FFD6B9774D}"/>
              </a:ext>
            </a:extLst>
          </p:cNvPr>
          <p:cNvCxnSpPr>
            <a:cxnSpLocks/>
            <a:stCxn id="26" idx="2"/>
            <a:endCxn id="27" idx="0"/>
          </p:cNvCxnSpPr>
          <p:nvPr/>
        </p:nvCxnSpPr>
        <p:spPr>
          <a:xfrm>
            <a:off x="10368005" y="3077233"/>
            <a:ext cx="5600" cy="1416400"/>
          </a:xfrm>
          <a:prstGeom prst="straightConnector1">
            <a:avLst/>
          </a:prstGeom>
          <a:noFill/>
          <a:ln w="9525" cap="flat" cmpd="sng">
            <a:solidFill>
              <a:schemeClr val="dk2"/>
            </a:solidFill>
            <a:prstDash val="solid"/>
            <a:round/>
            <a:headEnd type="none" w="med" len="med"/>
            <a:tailEnd type="stealth" w="med" len="med"/>
          </a:ln>
        </p:spPr>
      </p:cxnSp>
      <p:cxnSp>
        <p:nvCxnSpPr>
          <p:cNvPr id="33" name="Google Shape;327;p40">
            <a:extLst>
              <a:ext uri="{FF2B5EF4-FFF2-40B4-BE49-F238E27FC236}">
                <a16:creationId xmlns:a16="http://schemas.microsoft.com/office/drawing/2014/main" id="{A1292513-9E13-EC0D-7851-2901A4E66BBE}"/>
              </a:ext>
            </a:extLst>
          </p:cNvPr>
          <p:cNvCxnSpPr>
            <a:cxnSpLocks/>
            <a:stCxn id="27" idx="1"/>
            <a:endCxn id="28" idx="3"/>
          </p:cNvCxnSpPr>
          <p:nvPr/>
        </p:nvCxnSpPr>
        <p:spPr>
          <a:xfrm rot="10800000">
            <a:off x="8608439" y="4942967"/>
            <a:ext cx="734000" cy="0"/>
          </a:xfrm>
          <a:prstGeom prst="straightConnector1">
            <a:avLst/>
          </a:prstGeom>
          <a:noFill/>
          <a:ln w="9525" cap="flat" cmpd="sng">
            <a:solidFill>
              <a:schemeClr val="dk2"/>
            </a:solidFill>
            <a:prstDash val="solid"/>
            <a:round/>
            <a:headEnd type="none" w="med" len="med"/>
            <a:tailEnd type="stealth" w="med" len="med"/>
          </a:ln>
        </p:spPr>
      </p:cxnSp>
      <p:cxnSp>
        <p:nvCxnSpPr>
          <p:cNvPr id="34" name="Google Shape;328;p40">
            <a:extLst>
              <a:ext uri="{FF2B5EF4-FFF2-40B4-BE49-F238E27FC236}">
                <a16:creationId xmlns:a16="http://schemas.microsoft.com/office/drawing/2014/main" id="{6FB0F20F-359D-5011-4B57-DBEA774A1497}"/>
              </a:ext>
            </a:extLst>
          </p:cNvPr>
          <p:cNvCxnSpPr>
            <a:cxnSpLocks/>
            <a:stCxn id="25" idx="3"/>
            <a:endCxn id="26" idx="1"/>
          </p:cNvCxnSpPr>
          <p:nvPr/>
        </p:nvCxnSpPr>
        <p:spPr>
          <a:xfrm>
            <a:off x="8602847" y="2628033"/>
            <a:ext cx="734000" cy="0"/>
          </a:xfrm>
          <a:prstGeom prst="straightConnector1">
            <a:avLst/>
          </a:prstGeom>
          <a:noFill/>
          <a:ln w="9525" cap="flat" cmpd="sng">
            <a:solidFill>
              <a:schemeClr val="dk2"/>
            </a:solidFill>
            <a:prstDash val="solid"/>
            <a:round/>
            <a:headEnd type="none" w="med" len="med"/>
            <a:tailEnd type="stealth" w="med" len="med"/>
          </a:ln>
        </p:spPr>
      </p:cxnSp>
      <p:cxnSp>
        <p:nvCxnSpPr>
          <p:cNvPr id="35" name="Google Shape;329;p40">
            <a:extLst>
              <a:ext uri="{FF2B5EF4-FFF2-40B4-BE49-F238E27FC236}">
                <a16:creationId xmlns:a16="http://schemas.microsoft.com/office/drawing/2014/main" id="{0CE731F0-1FB3-6C81-4EA2-74EDBC4EB778}"/>
              </a:ext>
            </a:extLst>
          </p:cNvPr>
          <p:cNvCxnSpPr>
            <a:cxnSpLocks/>
            <a:stCxn id="28" idx="1"/>
            <a:endCxn id="29" idx="3"/>
          </p:cNvCxnSpPr>
          <p:nvPr/>
        </p:nvCxnSpPr>
        <p:spPr>
          <a:xfrm rot="10800000">
            <a:off x="5812280" y="4942967"/>
            <a:ext cx="734000" cy="0"/>
          </a:xfrm>
          <a:prstGeom prst="straightConnector1">
            <a:avLst/>
          </a:prstGeom>
          <a:noFill/>
          <a:ln w="9525" cap="flat" cmpd="sng">
            <a:solidFill>
              <a:schemeClr val="dk2"/>
            </a:solidFill>
            <a:prstDash val="solid"/>
            <a:round/>
            <a:headEnd type="none" w="med" len="med"/>
            <a:tailEnd type="stealth" w="med" len="med"/>
          </a:ln>
        </p:spPr>
      </p:cxnSp>
      <p:cxnSp>
        <p:nvCxnSpPr>
          <p:cNvPr id="36" name="Google Shape;330;p40">
            <a:extLst>
              <a:ext uri="{FF2B5EF4-FFF2-40B4-BE49-F238E27FC236}">
                <a16:creationId xmlns:a16="http://schemas.microsoft.com/office/drawing/2014/main" id="{EFF9128A-C502-254D-0749-036FCEE4D59A}"/>
              </a:ext>
            </a:extLst>
          </p:cNvPr>
          <p:cNvCxnSpPr>
            <a:cxnSpLocks/>
            <a:stCxn id="29" idx="1"/>
            <a:endCxn id="30" idx="3"/>
          </p:cNvCxnSpPr>
          <p:nvPr/>
        </p:nvCxnSpPr>
        <p:spPr>
          <a:xfrm rot="10800000">
            <a:off x="2849721" y="4942967"/>
            <a:ext cx="900400" cy="0"/>
          </a:xfrm>
          <a:prstGeom prst="straightConnector1">
            <a:avLst/>
          </a:prstGeom>
          <a:noFill/>
          <a:ln w="9525" cap="flat" cmpd="sng">
            <a:solidFill>
              <a:schemeClr val="dk2"/>
            </a:solidFill>
            <a:prstDash val="solid"/>
            <a:round/>
            <a:headEnd type="none" w="med" len="med"/>
            <a:tailEnd type="stealth" w="med" len="med"/>
          </a:ln>
        </p:spPr>
      </p:cxnSp>
      <p:pic>
        <p:nvPicPr>
          <p:cNvPr id="37" name="Google Shape;331;p40" title="vsg.png">
            <a:extLst>
              <a:ext uri="{FF2B5EF4-FFF2-40B4-BE49-F238E27FC236}">
                <a16:creationId xmlns:a16="http://schemas.microsoft.com/office/drawing/2014/main" id="{BFF86EDE-AB4F-CC05-49AE-CBE1053447A9}"/>
              </a:ext>
            </a:extLst>
          </p:cNvPr>
          <p:cNvPicPr preferRelativeResize="0"/>
          <p:nvPr/>
        </p:nvPicPr>
        <p:blipFill>
          <a:blip r:embed="rId20">
            <a:alphaModFix/>
          </a:blip>
          <a:stretch>
            <a:fillRect/>
          </a:stretch>
        </p:blipFill>
        <p:spPr>
          <a:xfrm>
            <a:off x="2396014" y="5420716"/>
            <a:ext cx="530047" cy="573024"/>
          </a:xfrm>
          <a:prstGeom prst="rect">
            <a:avLst/>
          </a:prstGeom>
          <a:noFill/>
          <a:ln>
            <a:noFill/>
          </a:ln>
        </p:spPr>
      </p:pic>
      <p:sp>
        <p:nvSpPr>
          <p:cNvPr id="3" name="Slide Number Placeholder 2">
            <a:extLst>
              <a:ext uri="{FF2B5EF4-FFF2-40B4-BE49-F238E27FC236}">
                <a16:creationId xmlns:a16="http://schemas.microsoft.com/office/drawing/2014/main" id="{ED0829CA-889E-D36E-36E9-2F1016F33F3A}"/>
              </a:ext>
            </a:extLst>
          </p:cNvPr>
          <p:cNvSpPr>
            <a:spLocks noGrp="1"/>
          </p:cNvSpPr>
          <p:nvPr>
            <p:ph type="sldNum" sz="quarter" idx="10"/>
          </p:nvPr>
        </p:nvSpPr>
        <p:spPr/>
        <p:txBody>
          <a:bodyPr/>
          <a:lstStyle/>
          <a:p>
            <a:pPr>
              <a:defRPr/>
            </a:pPr>
            <a:fld id="{D68E8870-17DE-45C4-A8DD-7644B2422933}" type="slidenum">
              <a:rPr lang="en-US" smtClean="0"/>
              <a:pPr>
                <a:defRPr/>
              </a:pPr>
              <a:t>22</a:t>
            </a:fld>
            <a:endParaRPr lang="en-US"/>
          </a:p>
        </p:txBody>
      </p:sp>
    </p:spTree>
    <p:extLst>
      <p:ext uri="{BB962C8B-B14F-4D97-AF65-F5344CB8AC3E}">
        <p14:creationId xmlns:p14="http://schemas.microsoft.com/office/powerpoint/2010/main" val="12425094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Shape 335"/>
        <p:cNvGrpSpPr/>
        <p:nvPr/>
      </p:nvGrpSpPr>
      <p:grpSpPr>
        <a:xfrm>
          <a:off x="0" y="0"/>
          <a:ext cx="0" cy="0"/>
          <a:chOff x="0" y="0"/>
          <a:chExt cx="0" cy="0"/>
        </a:xfrm>
      </p:grpSpPr>
      <p:sp>
        <p:nvSpPr>
          <p:cNvPr id="336" name="Google Shape;336;p41"/>
          <p:cNvSpPr txBox="1">
            <a:spLocks noGrp="1"/>
          </p:cNvSpPr>
          <p:nvPr>
            <p:ph type="title"/>
          </p:nvPr>
        </p:nvSpPr>
        <p:spPr>
          <a:prstGeom prst="rect">
            <a:avLst/>
          </a:prstGeom>
        </p:spPr>
        <p:txBody>
          <a:bodyPr spcFirstLastPara="1" vert="horz" wrap="square" lIns="121900" tIns="121900" rIns="121900" bIns="121900" numCol="1" anchor="t" anchorCtr="0" compatLnSpc="1">
            <a:prstTxWarp prst="textNoShape">
              <a:avLst/>
            </a:prstTxWarp>
            <a:noAutofit/>
          </a:bodyPr>
          <a:lstStyle/>
          <a:p>
            <a:r>
              <a:rPr lang="en-US" sz="3067" noProof="0"/>
              <a:t>Procedural Content Generation</a:t>
            </a:r>
          </a:p>
        </p:txBody>
      </p:sp>
      <p:sp>
        <p:nvSpPr>
          <p:cNvPr id="337" name="Google Shape;337;p41"/>
          <p:cNvSpPr txBox="1">
            <a:spLocks noGrp="1"/>
          </p:cNvSpPr>
          <p:nvPr>
            <p:ph sz="quarter" idx="11"/>
          </p:nvPr>
        </p:nvSpPr>
        <p:spPr>
          <a:xfrm>
            <a:off x="480132" y="1046715"/>
            <a:ext cx="8376001" cy="5075237"/>
          </a:xfrm>
          <a:prstGeom prst="rect">
            <a:avLst/>
          </a:prstGeom>
        </p:spPr>
        <p:txBody>
          <a:bodyPr spcFirstLastPara="1" vert="horz" wrap="square" lIns="121900" tIns="121900" rIns="121900" bIns="121900" numCol="1" anchor="t" anchorCtr="0" compatLnSpc="1">
            <a:prstTxWarp prst="textNoShape">
              <a:avLst/>
            </a:prstTxWarp>
            <a:normAutofit/>
          </a:bodyPr>
          <a:lstStyle/>
          <a:p>
            <a:pPr marL="0" indent="0">
              <a:buClr>
                <a:schemeClr val="dk1"/>
              </a:buClr>
              <a:buSzPts val="1100"/>
              <a:buNone/>
            </a:pPr>
            <a:r>
              <a:rPr lang="en-US" noProof="0" dirty="0"/>
              <a:t>The use of algorithms, including AI, to automatically create or enhance terrain data</a:t>
            </a:r>
          </a:p>
          <a:p>
            <a:pPr>
              <a:spcBef>
                <a:spcPts val="1333"/>
              </a:spcBef>
            </a:pPr>
            <a:r>
              <a:rPr lang="en-US" noProof="0" dirty="0"/>
              <a:t>3D objects are automatically placed based on feature data or </a:t>
            </a:r>
            <a:r>
              <a:rPr lang="en-US" noProof="0" dirty="0" err="1"/>
              <a:t>criterias</a:t>
            </a:r>
            <a:r>
              <a:rPr lang="en-US" noProof="0" dirty="0"/>
              <a:t> such as biome and geographical location</a:t>
            </a:r>
          </a:p>
          <a:p>
            <a:pPr lvl="1"/>
            <a:r>
              <a:rPr lang="en-US" noProof="0" dirty="0"/>
              <a:t>Vegetation and trees</a:t>
            </a:r>
          </a:p>
          <a:p>
            <a:pPr lvl="1"/>
            <a:r>
              <a:rPr lang="en-US" noProof="0" dirty="0"/>
              <a:t>Light poles, roads and power lines</a:t>
            </a:r>
          </a:p>
          <a:p>
            <a:pPr lvl="1"/>
            <a:r>
              <a:rPr lang="en-US" noProof="0" dirty="0"/>
              <a:t>Buildings based on footprints</a:t>
            </a:r>
          </a:p>
          <a:p>
            <a:pPr>
              <a:spcBef>
                <a:spcPts val="1333"/>
              </a:spcBef>
            </a:pPr>
            <a:r>
              <a:rPr lang="en-US" noProof="0" dirty="0"/>
              <a:t>Content can be generated as an offline activity or on the fly</a:t>
            </a:r>
          </a:p>
          <a:p>
            <a:pPr lvl="1"/>
            <a:r>
              <a:rPr lang="en-US" noProof="0" dirty="0"/>
              <a:t>In simulation the placement must normally be deterministic or repeatable</a:t>
            </a:r>
          </a:p>
        </p:txBody>
      </p:sp>
      <p:pic>
        <p:nvPicPr>
          <p:cNvPr id="338" name="Google Shape;338;p41" title="Screenshot 2025-05-31 at 11.58.46.png"/>
          <p:cNvPicPr preferRelativeResize="0"/>
          <p:nvPr/>
        </p:nvPicPr>
        <p:blipFill>
          <a:blip r:embed="rId3">
            <a:alphaModFix/>
          </a:blip>
          <a:stretch>
            <a:fillRect/>
          </a:stretch>
        </p:blipFill>
        <p:spPr>
          <a:xfrm>
            <a:off x="8751990" y="3760896"/>
            <a:ext cx="3262506" cy="2258904"/>
          </a:xfrm>
          <a:prstGeom prst="rect">
            <a:avLst/>
          </a:prstGeom>
          <a:noFill/>
          <a:ln>
            <a:noFill/>
          </a:ln>
          <a:effectLst>
            <a:outerShdw blurRad="57150" dist="19050" dir="5400000" algn="bl" rotWithShape="0">
              <a:srgbClr val="000000">
                <a:alpha val="50000"/>
              </a:srgbClr>
            </a:outerShdw>
          </a:effectLst>
        </p:spPr>
      </p:pic>
      <p:sp>
        <p:nvSpPr>
          <p:cNvPr id="339" name="Google Shape;339;p41"/>
          <p:cNvSpPr txBox="1"/>
          <p:nvPr/>
        </p:nvSpPr>
        <p:spPr>
          <a:xfrm>
            <a:off x="8946885" y="5928736"/>
            <a:ext cx="2516800" cy="288800"/>
          </a:xfrm>
          <a:prstGeom prst="rect">
            <a:avLst/>
          </a:prstGeom>
          <a:noFill/>
          <a:ln>
            <a:noFill/>
          </a:ln>
        </p:spPr>
        <p:txBody>
          <a:bodyPr spcFirstLastPara="1" wrap="square" lIns="121900" tIns="121900" rIns="121900" bIns="121900" anchor="t" anchorCtr="0">
            <a:noAutofit/>
          </a:bodyPr>
          <a:lstStyle/>
          <a:p>
            <a:pPr algn="ctr">
              <a:spcBef>
                <a:spcPts val="0"/>
              </a:spcBef>
              <a:spcAft>
                <a:spcPts val="0"/>
              </a:spcAft>
              <a:buClr>
                <a:srgbClr val="000000"/>
              </a:buClr>
              <a:buSzPts val="500"/>
            </a:pPr>
            <a:r>
              <a:rPr lang="en" sz="933" dirty="0">
                <a:solidFill>
                  <a:schemeClr val="dk2"/>
                </a:solidFill>
                <a:latin typeface="Montserrat"/>
                <a:ea typeface="Montserrat"/>
                <a:cs typeface="Montserrat"/>
                <a:sym typeface="Montserrat"/>
              </a:rPr>
              <a:t>Credit: Remograph, </a:t>
            </a:r>
            <a:r>
              <a:rPr lang="en" sz="933" dirty="0" err="1">
                <a:solidFill>
                  <a:schemeClr val="dk2"/>
                </a:solidFill>
                <a:latin typeface="Montserrat"/>
                <a:ea typeface="Montserrat"/>
                <a:cs typeface="Montserrat"/>
                <a:sym typeface="Montserrat"/>
              </a:rPr>
              <a:t>Remoscape</a:t>
            </a:r>
            <a:endParaRPr sz="933" dirty="0">
              <a:solidFill>
                <a:schemeClr val="dk2"/>
              </a:solidFill>
              <a:latin typeface="Montserrat"/>
              <a:ea typeface="Montserrat"/>
              <a:cs typeface="Montserrat"/>
              <a:sym typeface="Montserrat"/>
            </a:endParaRPr>
          </a:p>
        </p:txBody>
      </p:sp>
      <p:pic>
        <p:nvPicPr>
          <p:cNvPr id="340" name="Google Shape;340;p41" title="Gemini_Generated_Image_gs19vvgs19vvgs19.jpeg"/>
          <p:cNvPicPr preferRelativeResize="0"/>
          <p:nvPr/>
        </p:nvPicPr>
        <p:blipFill>
          <a:blip r:embed="rId4">
            <a:alphaModFix/>
          </a:blip>
          <a:stretch>
            <a:fillRect/>
          </a:stretch>
        </p:blipFill>
        <p:spPr>
          <a:xfrm>
            <a:off x="9360732" y="951131"/>
            <a:ext cx="2653764" cy="2653764"/>
          </a:xfrm>
          <a:prstGeom prst="rect">
            <a:avLst/>
          </a:prstGeom>
          <a:noFill/>
          <a:ln>
            <a:noFill/>
          </a:ln>
          <a:effectLst>
            <a:outerShdw blurRad="57150" dist="19050" dir="5400000" algn="bl" rotWithShape="0">
              <a:srgbClr val="000000">
                <a:alpha val="50000"/>
              </a:srgbClr>
            </a:outerShdw>
          </a:effectLst>
        </p:spPr>
      </p:pic>
      <p:sp>
        <p:nvSpPr>
          <p:cNvPr id="2" name="Slide Number Placeholder 1">
            <a:extLst>
              <a:ext uri="{FF2B5EF4-FFF2-40B4-BE49-F238E27FC236}">
                <a16:creationId xmlns:a16="http://schemas.microsoft.com/office/drawing/2014/main" id="{F2272ACF-B233-0DC1-E991-859E0ED5173A}"/>
              </a:ext>
            </a:extLst>
          </p:cNvPr>
          <p:cNvSpPr>
            <a:spLocks noGrp="1"/>
          </p:cNvSpPr>
          <p:nvPr>
            <p:ph type="sldNum" sz="quarter" idx="10"/>
          </p:nvPr>
        </p:nvSpPr>
        <p:spPr/>
        <p:txBody>
          <a:bodyPr/>
          <a:lstStyle/>
          <a:p>
            <a:pPr>
              <a:defRPr/>
            </a:pPr>
            <a:fld id="{D68E8870-17DE-45C4-A8DD-7644B2422933}" type="slidenum">
              <a:rPr lang="en-US" smtClean="0"/>
              <a:pPr>
                <a:defRPr/>
              </a:pPr>
              <a:t>23</a:t>
            </a:fld>
            <a:endParaRPr lang="en-US"/>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Shape 344"/>
        <p:cNvGrpSpPr/>
        <p:nvPr/>
      </p:nvGrpSpPr>
      <p:grpSpPr>
        <a:xfrm>
          <a:off x="0" y="0"/>
          <a:ext cx="0" cy="0"/>
          <a:chOff x="0" y="0"/>
          <a:chExt cx="0" cy="0"/>
        </a:xfrm>
      </p:grpSpPr>
      <p:sp>
        <p:nvSpPr>
          <p:cNvPr id="345" name="Google Shape;345;p42"/>
          <p:cNvSpPr txBox="1">
            <a:spLocks noGrp="1"/>
          </p:cNvSpPr>
          <p:nvPr>
            <p:ph type="title"/>
          </p:nvPr>
        </p:nvSpPr>
        <p:spPr>
          <a:xfrm>
            <a:off x="2397039" y="0"/>
            <a:ext cx="7416800" cy="795130"/>
          </a:xfrm>
          <a:noFill/>
          <a:ln>
            <a:noFill/>
          </a:ln>
        </p:spPr>
        <p:txBody>
          <a:bodyPr spcFirstLastPara="1" vert="horz" wrap="square" lIns="121900" tIns="121900" rIns="121900" bIns="121900" numCol="1" anchor="t" anchorCtr="0" compatLnSpc="1">
            <a:prstTxWarp prst="textNoShape">
              <a:avLst/>
            </a:prstTxWarp>
            <a:noAutofit/>
          </a:bodyPr>
          <a:lstStyle/>
          <a:p>
            <a:r>
              <a:rPr lang="en-US" noProof="0"/>
              <a:t>Photogrammetry</a:t>
            </a:r>
          </a:p>
        </p:txBody>
      </p:sp>
      <p:sp>
        <p:nvSpPr>
          <p:cNvPr id="348" name="Google Shape;348;p42"/>
          <p:cNvSpPr txBox="1">
            <a:spLocks noGrp="1"/>
          </p:cNvSpPr>
          <p:nvPr>
            <p:ph sz="quarter" idx="11"/>
          </p:nvPr>
        </p:nvSpPr>
        <p:spPr>
          <a:xfrm>
            <a:off x="479425" y="1046163"/>
            <a:ext cx="8410575" cy="5075237"/>
          </a:xfrm>
        </p:spPr>
        <p:txBody>
          <a:bodyPr spcFirstLastPara="1" vert="horz" wrap="square" lIns="121900" tIns="121900" rIns="121900" bIns="121900" numCol="1" anchor="t" anchorCtr="0" compatLnSpc="1">
            <a:prstTxWarp prst="textNoShape">
              <a:avLst/>
            </a:prstTxWarp>
            <a:normAutofit fontScale="92500" lnSpcReduction="10000"/>
          </a:bodyPr>
          <a:lstStyle/>
          <a:p>
            <a:r>
              <a:rPr lang="en-US" noProof="0" dirty="0"/>
              <a:t>Recover depth data from 2D projections</a:t>
            </a:r>
          </a:p>
          <a:p>
            <a:r>
              <a:rPr lang="en-US" noProof="0" dirty="0"/>
              <a:t>Photogrammetry pipeline</a:t>
            </a:r>
          </a:p>
          <a:p>
            <a:pPr lvl="1"/>
            <a:r>
              <a:rPr lang="en-US" noProof="0" dirty="0"/>
              <a:t>Produce a Point cloud from multiple images</a:t>
            </a:r>
          </a:p>
          <a:p>
            <a:pPr lvl="2"/>
            <a:r>
              <a:rPr lang="en-US" noProof="0" dirty="0"/>
              <a:t>Feature Detection and Matching</a:t>
            </a:r>
          </a:p>
          <a:p>
            <a:pPr lvl="2"/>
            <a:r>
              <a:rPr lang="en-US" noProof="0" dirty="0"/>
              <a:t>SFM (Structure From Motion)</a:t>
            </a:r>
          </a:p>
          <a:p>
            <a:pPr lvl="2"/>
            <a:r>
              <a:rPr lang="en-US" noProof="0" dirty="0"/>
              <a:t>MVS (Multi-View Stereo)</a:t>
            </a:r>
          </a:p>
          <a:p>
            <a:pPr lvl="1"/>
            <a:r>
              <a:rPr lang="en-US" noProof="0" dirty="0"/>
              <a:t>Create a mesh from the point cloud</a:t>
            </a:r>
          </a:p>
          <a:p>
            <a:pPr lvl="2"/>
            <a:r>
              <a:rPr lang="en-US" noProof="0" dirty="0"/>
              <a:t>Surface Reconstruction, </a:t>
            </a:r>
            <a:r>
              <a:rPr lang="en-US" dirty="0"/>
              <a:t>e</a:t>
            </a:r>
            <a:r>
              <a:rPr lang="en-US" noProof="0" dirty="0"/>
              <a:t>.</a:t>
            </a:r>
            <a:r>
              <a:rPr lang="en-US" dirty="0"/>
              <a:t>g</a:t>
            </a:r>
            <a:r>
              <a:rPr lang="en-US" noProof="0" dirty="0"/>
              <a:t>. Poisson or Delaunay Triangulation </a:t>
            </a:r>
          </a:p>
          <a:p>
            <a:pPr lvl="1"/>
            <a:r>
              <a:rPr lang="en-US" noProof="0" dirty="0"/>
              <a:t>Texturize</a:t>
            </a:r>
            <a:br>
              <a:rPr lang="en-US" noProof="0" dirty="0"/>
            </a:br>
            <a:endParaRPr lang="en-US" noProof="0" dirty="0"/>
          </a:p>
          <a:p>
            <a:r>
              <a:rPr lang="en-US" noProof="0" dirty="0"/>
              <a:t>Can replace </a:t>
            </a:r>
            <a:r>
              <a:rPr lang="en-US" noProof="0" dirty="0" err="1"/>
              <a:t>geotypical</a:t>
            </a:r>
            <a:r>
              <a:rPr lang="en-US" noProof="0" dirty="0"/>
              <a:t> objects for significant landmarks</a:t>
            </a:r>
          </a:p>
          <a:p>
            <a:r>
              <a:rPr lang="en-US" noProof="0" dirty="0"/>
              <a:t>Often expensive with large amounts of polygons and textures</a:t>
            </a:r>
          </a:p>
        </p:txBody>
      </p:sp>
      <p:sp>
        <p:nvSpPr>
          <p:cNvPr id="346" name="Google Shape;346;p42"/>
          <p:cNvSpPr txBox="1"/>
          <p:nvPr/>
        </p:nvSpPr>
        <p:spPr>
          <a:xfrm>
            <a:off x="6617117" y="6347167"/>
            <a:ext cx="2516800" cy="288800"/>
          </a:xfrm>
          <a:prstGeom prst="rect">
            <a:avLst/>
          </a:prstGeom>
          <a:noFill/>
          <a:ln>
            <a:noFill/>
          </a:ln>
        </p:spPr>
        <p:txBody>
          <a:bodyPr spcFirstLastPara="1" wrap="square" lIns="121900" tIns="121900" rIns="121900" bIns="121900" anchor="t" anchorCtr="0">
            <a:noAutofit/>
          </a:bodyPr>
          <a:lstStyle/>
          <a:p>
            <a:pPr algn="ctr">
              <a:spcBef>
                <a:spcPts val="0"/>
              </a:spcBef>
              <a:spcAft>
                <a:spcPts val="0"/>
              </a:spcAft>
              <a:buClr>
                <a:srgbClr val="000000"/>
              </a:buClr>
              <a:buSzPts val="500"/>
            </a:pPr>
            <a:r>
              <a:rPr lang="en" sz="933">
                <a:solidFill>
                  <a:schemeClr val="dk2"/>
                </a:solidFill>
                <a:latin typeface="Montserrat"/>
                <a:ea typeface="Montserrat"/>
                <a:cs typeface="Montserrat"/>
                <a:sym typeface="Montserrat"/>
              </a:rPr>
              <a:t>Credit: Spotscale</a:t>
            </a:r>
            <a:endParaRPr sz="933">
              <a:solidFill>
                <a:schemeClr val="dk2"/>
              </a:solidFill>
              <a:latin typeface="Montserrat"/>
              <a:ea typeface="Montserrat"/>
              <a:cs typeface="Montserrat"/>
              <a:sym typeface="Montserrat"/>
            </a:endParaRPr>
          </a:p>
        </p:txBody>
      </p:sp>
      <p:pic>
        <p:nvPicPr>
          <p:cNvPr id="4" name="Robomower.mp4">
            <a:hlinkClick r:id="" action="ppaction://media"/>
            <a:extLst>
              <a:ext uri="{FF2B5EF4-FFF2-40B4-BE49-F238E27FC236}">
                <a16:creationId xmlns:a16="http://schemas.microsoft.com/office/drawing/2014/main" id="{00688B47-B593-400D-F7A3-FA8C0553DC46}"/>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8716736" y="905594"/>
            <a:ext cx="3167743" cy="2375807"/>
          </a:xfrm>
          <a:prstGeom prst="rect">
            <a:avLst/>
          </a:prstGeom>
        </p:spPr>
      </p:pic>
      <p:pic>
        <p:nvPicPr>
          <p:cNvPr id="347" name="Google Shape;347;p42"/>
          <p:cNvPicPr preferRelativeResize="0"/>
          <p:nvPr/>
        </p:nvPicPr>
        <p:blipFill>
          <a:blip r:embed="rId6">
            <a:alphaModFix/>
          </a:blip>
          <a:stretch>
            <a:fillRect/>
          </a:stretch>
        </p:blipFill>
        <p:spPr>
          <a:xfrm>
            <a:off x="8409214" y="2857500"/>
            <a:ext cx="3461104" cy="3514725"/>
          </a:xfrm>
          <a:prstGeom prst="rect">
            <a:avLst/>
          </a:prstGeom>
          <a:noFill/>
          <a:ln>
            <a:noFill/>
          </a:ln>
          <a:effectLst>
            <a:outerShdw blurRad="57150" dist="19050" dir="5400000" algn="bl" rotWithShape="0">
              <a:srgbClr val="000000">
                <a:alpha val="50000"/>
              </a:srgbClr>
            </a:outerShdw>
          </a:effectLst>
        </p:spPr>
      </p:pic>
      <p:sp>
        <p:nvSpPr>
          <p:cNvPr id="2" name="Slide Number Placeholder 1">
            <a:extLst>
              <a:ext uri="{FF2B5EF4-FFF2-40B4-BE49-F238E27FC236}">
                <a16:creationId xmlns:a16="http://schemas.microsoft.com/office/drawing/2014/main" id="{9F8ED8C0-1D5D-A3DE-2713-E455B2AD3293}"/>
              </a:ext>
            </a:extLst>
          </p:cNvPr>
          <p:cNvSpPr>
            <a:spLocks noGrp="1"/>
          </p:cNvSpPr>
          <p:nvPr>
            <p:ph type="sldNum" sz="quarter" idx="10"/>
          </p:nvPr>
        </p:nvSpPr>
        <p:spPr/>
        <p:txBody>
          <a:bodyPr/>
          <a:lstStyle/>
          <a:p>
            <a:pPr>
              <a:defRPr/>
            </a:pPr>
            <a:fld id="{D68E8870-17DE-45C4-A8DD-7644B2422933}" type="slidenum">
              <a:rPr lang="en-US" smtClean="0"/>
              <a:pPr>
                <a:defRPr/>
              </a:pPr>
              <a:t>24</a:t>
            </a:fld>
            <a:endParaRPr lang="en-US"/>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00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repeatCount="indefinite"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Shape 296"/>
        <p:cNvGrpSpPr/>
        <p:nvPr/>
      </p:nvGrpSpPr>
      <p:grpSpPr>
        <a:xfrm>
          <a:off x="0" y="0"/>
          <a:ext cx="0" cy="0"/>
          <a:chOff x="0" y="0"/>
          <a:chExt cx="0" cy="0"/>
        </a:xfrm>
      </p:grpSpPr>
      <p:sp>
        <p:nvSpPr>
          <p:cNvPr id="297" name="Google Shape;297;p33"/>
          <p:cNvSpPr txBox="1">
            <a:spLocks noGrp="1"/>
          </p:cNvSpPr>
          <p:nvPr>
            <p:ph type="title"/>
          </p:nvPr>
        </p:nvSpPr>
        <p:spPr>
          <a:xfrm>
            <a:off x="2397039" y="0"/>
            <a:ext cx="7416800" cy="795130"/>
          </a:xfrm>
        </p:spPr>
        <p:txBody>
          <a:bodyPr spcFirstLastPara="1" vert="horz" wrap="square" lIns="121900" tIns="60933" rIns="121900" bIns="60933" numCol="1" anchor="ctr" anchorCtr="0" compatLnSpc="1">
            <a:prstTxWarp prst="textNoShape">
              <a:avLst/>
            </a:prstTxWarp>
            <a:normAutofit/>
          </a:bodyPr>
          <a:lstStyle/>
          <a:p>
            <a:r>
              <a:rPr lang="en-US" noProof="0"/>
              <a:t>Gaussian Splatting</a:t>
            </a:r>
          </a:p>
        </p:txBody>
      </p:sp>
      <p:sp>
        <p:nvSpPr>
          <p:cNvPr id="298" name="Google Shape;298;p33"/>
          <p:cNvSpPr txBox="1">
            <a:spLocks noGrp="1"/>
          </p:cNvSpPr>
          <p:nvPr>
            <p:ph sz="quarter" idx="11"/>
          </p:nvPr>
        </p:nvSpPr>
        <p:spPr>
          <a:xfrm>
            <a:off x="479425" y="1046163"/>
            <a:ext cx="8461375" cy="5075237"/>
          </a:xfrm>
        </p:spPr>
        <p:txBody>
          <a:bodyPr spcFirstLastPara="1" vert="horz" wrap="square" lIns="121900" tIns="60933" rIns="121900" bIns="60933" numCol="1" anchor="t" anchorCtr="0" compatLnSpc="1">
            <a:prstTxWarp prst="textNoShape">
              <a:avLst/>
            </a:prstTxWarp>
            <a:normAutofit fontScale="92500" lnSpcReduction="20000"/>
          </a:bodyPr>
          <a:lstStyle/>
          <a:p>
            <a:r>
              <a:rPr lang="en-US" noProof="0" dirty="0"/>
              <a:t>A method for representing 3D scenes using "Gaussian blobs."</a:t>
            </a:r>
          </a:p>
          <a:p>
            <a:r>
              <a:rPr lang="en-US" noProof="0" dirty="0"/>
              <a:t>3D model built with layers of translucent, glowing dots instead of rigid shapes.</a:t>
            </a:r>
          </a:p>
          <a:p>
            <a:r>
              <a:rPr lang="en-US" noProof="0" dirty="0"/>
              <a:t>Efficient for capturing light, </a:t>
            </a:r>
            <a:r>
              <a:rPr lang="en-US" noProof="0" dirty="0" err="1"/>
              <a:t>colour</a:t>
            </a:r>
            <a:r>
              <a:rPr lang="en-US" noProof="0" dirty="0"/>
              <a:t>, and depth in complex scenes.</a:t>
            </a:r>
          </a:p>
          <a:p>
            <a:r>
              <a:rPr lang="en-US" noProof="0" dirty="0"/>
              <a:t>Benefits</a:t>
            </a:r>
          </a:p>
          <a:p>
            <a:pPr lvl="1"/>
            <a:r>
              <a:rPr lang="en-US" noProof="0" dirty="0"/>
              <a:t>Speed: Processes 3D data faster than traditional methods like meshes.</a:t>
            </a:r>
          </a:p>
          <a:p>
            <a:pPr lvl="1"/>
            <a:r>
              <a:rPr lang="en-US" noProof="0" dirty="0"/>
              <a:t>Flexibility: Works well with real-world scanned environments or XR apps.</a:t>
            </a:r>
          </a:p>
          <a:p>
            <a:pPr lvl="1"/>
            <a:r>
              <a:rPr lang="en-US" noProof="0" dirty="0"/>
              <a:t>Realism: Produces smoother, lifelike visuals by blending overlapping "blobs.”</a:t>
            </a:r>
          </a:p>
          <a:p>
            <a:pPr lvl="1"/>
            <a:r>
              <a:rPr lang="en-US" noProof="0" dirty="0"/>
              <a:t>Reduces computational load for rendering</a:t>
            </a:r>
          </a:p>
          <a:p>
            <a:r>
              <a:rPr lang="en-US" noProof="0" dirty="0"/>
              <a:t>No surface boundaries for interaction</a:t>
            </a:r>
          </a:p>
          <a:p>
            <a:pPr lvl="1"/>
            <a:r>
              <a:rPr lang="en-US" dirty="0"/>
              <a:t>Must be added or solved otherwise</a:t>
            </a:r>
            <a:endParaRPr lang="en-US" noProof="0" dirty="0"/>
          </a:p>
        </p:txBody>
      </p:sp>
      <p:pic>
        <p:nvPicPr>
          <p:cNvPr id="299" name="Google Shape;299;p33"/>
          <p:cNvPicPr preferRelativeResize="0"/>
          <p:nvPr/>
        </p:nvPicPr>
        <p:blipFill>
          <a:blip r:embed="rId3">
            <a:alphaModFix/>
          </a:blip>
          <a:stretch>
            <a:fillRect/>
          </a:stretch>
        </p:blipFill>
        <p:spPr>
          <a:xfrm>
            <a:off x="9179967" y="1204866"/>
            <a:ext cx="2865710" cy="2147933"/>
          </a:xfrm>
          <a:prstGeom prst="rect">
            <a:avLst/>
          </a:prstGeom>
          <a:noFill/>
          <a:ln>
            <a:noFill/>
          </a:ln>
        </p:spPr>
      </p:pic>
      <p:pic>
        <p:nvPicPr>
          <p:cNvPr id="300" name="Google Shape;300;p33"/>
          <p:cNvPicPr preferRelativeResize="0"/>
          <p:nvPr/>
        </p:nvPicPr>
        <p:blipFill>
          <a:blip r:embed="rId4">
            <a:alphaModFix/>
          </a:blip>
          <a:stretch>
            <a:fillRect/>
          </a:stretch>
        </p:blipFill>
        <p:spPr>
          <a:xfrm>
            <a:off x="9115867" y="4276167"/>
            <a:ext cx="2999767" cy="1624867"/>
          </a:xfrm>
          <a:prstGeom prst="rect">
            <a:avLst/>
          </a:prstGeom>
          <a:noFill/>
          <a:ln>
            <a:noFill/>
          </a:ln>
        </p:spPr>
      </p:pic>
      <p:sp>
        <p:nvSpPr>
          <p:cNvPr id="301" name="Google Shape;301;p33"/>
          <p:cNvSpPr txBox="1"/>
          <p:nvPr/>
        </p:nvSpPr>
        <p:spPr>
          <a:xfrm>
            <a:off x="9673051" y="5954067"/>
            <a:ext cx="2419200" cy="410393"/>
          </a:xfrm>
          <a:prstGeom prst="rect">
            <a:avLst/>
          </a:prstGeom>
          <a:noFill/>
          <a:ln>
            <a:noFill/>
          </a:ln>
        </p:spPr>
        <p:txBody>
          <a:bodyPr spcFirstLastPara="1" wrap="square" lIns="121900" tIns="121900" rIns="121900" bIns="121900" anchor="t" anchorCtr="0">
            <a:spAutoFit/>
          </a:bodyPr>
          <a:lstStyle/>
          <a:p>
            <a:pPr algn="r">
              <a:spcBef>
                <a:spcPts val="0"/>
              </a:spcBef>
              <a:spcAft>
                <a:spcPts val="0"/>
              </a:spcAft>
            </a:pPr>
            <a:r>
              <a:rPr lang="en-US" sz="1067" i="1"/>
              <a:t>Courtesy </a:t>
            </a:r>
            <a:r>
              <a:rPr lang="en-US" sz="1067" i="1" err="1"/>
              <a:t>Spotscale</a:t>
            </a:r>
            <a:endParaRPr sz="4267" i="1"/>
          </a:p>
        </p:txBody>
      </p:sp>
      <p:sp>
        <p:nvSpPr>
          <p:cNvPr id="2" name="Slide Number Placeholder 1">
            <a:extLst>
              <a:ext uri="{FF2B5EF4-FFF2-40B4-BE49-F238E27FC236}">
                <a16:creationId xmlns:a16="http://schemas.microsoft.com/office/drawing/2014/main" id="{102E6543-8704-EFE4-B5CB-14C8A4BD5A25}"/>
              </a:ext>
            </a:extLst>
          </p:cNvPr>
          <p:cNvSpPr>
            <a:spLocks noGrp="1"/>
          </p:cNvSpPr>
          <p:nvPr>
            <p:ph type="sldNum" sz="quarter" idx="10"/>
          </p:nvPr>
        </p:nvSpPr>
        <p:spPr/>
        <p:txBody>
          <a:bodyPr/>
          <a:lstStyle/>
          <a:p>
            <a:pPr>
              <a:defRPr/>
            </a:pPr>
            <a:fld id="{D68E8870-17DE-45C4-A8DD-7644B2422933}" type="slidenum">
              <a:rPr lang="en-US" smtClean="0"/>
              <a:pPr>
                <a:defRPr/>
              </a:pPr>
              <a:t>25</a:t>
            </a:fld>
            <a:endParaRPr lang="en-US"/>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894BED-4BF9-E9BF-A143-2280ADFE2396}"/>
              </a:ext>
            </a:extLst>
          </p:cNvPr>
          <p:cNvSpPr>
            <a:spLocks noGrp="1"/>
          </p:cNvSpPr>
          <p:nvPr>
            <p:ph type="title"/>
          </p:nvPr>
        </p:nvSpPr>
        <p:spPr/>
        <p:txBody>
          <a:bodyPr/>
          <a:lstStyle/>
          <a:p>
            <a:r>
              <a:rPr lang="en-US" noProof="0"/>
              <a:t>SISO – </a:t>
            </a:r>
            <a:r>
              <a:rPr lang="en-US" sz="1400" noProof="0"/>
              <a:t>Simulation Interoperability Standards Organization</a:t>
            </a:r>
          </a:p>
        </p:txBody>
      </p:sp>
      <p:sp>
        <p:nvSpPr>
          <p:cNvPr id="3" name="Content Placeholder 2">
            <a:extLst>
              <a:ext uri="{FF2B5EF4-FFF2-40B4-BE49-F238E27FC236}">
                <a16:creationId xmlns:a16="http://schemas.microsoft.com/office/drawing/2014/main" id="{DF330E39-E23E-E770-2B46-1E00E34C6C48}"/>
              </a:ext>
            </a:extLst>
          </p:cNvPr>
          <p:cNvSpPr>
            <a:spLocks noGrp="1"/>
          </p:cNvSpPr>
          <p:nvPr>
            <p:ph idx="1"/>
          </p:nvPr>
        </p:nvSpPr>
        <p:spPr>
          <a:xfrm>
            <a:off x="601962" y="989946"/>
            <a:ext cx="8499705" cy="4896678"/>
          </a:xfrm>
        </p:spPr>
        <p:txBody>
          <a:bodyPr/>
          <a:lstStyle/>
          <a:p>
            <a:r>
              <a:rPr lang="en-US" noProof="0"/>
              <a:t>Founded 1997, dedicated</a:t>
            </a:r>
            <a:r>
              <a:rPr lang="en-US" noProof="0" dirty="0"/>
              <a:t> to interoperability and reuse within the modeling and simulation (M&amp;S) community.</a:t>
            </a:r>
          </a:p>
          <a:p>
            <a:r>
              <a:rPr lang="en-US" noProof="0" dirty="0"/>
              <a:t>Develop and Maintain Standards</a:t>
            </a:r>
          </a:p>
          <a:p>
            <a:pPr lvl="1"/>
            <a:r>
              <a:rPr lang="en-US" noProof="0" dirty="0"/>
              <a:t>Network interoperability: DIS &amp; HLA (IEEE standards)</a:t>
            </a:r>
          </a:p>
          <a:p>
            <a:pPr lvl="1"/>
            <a:r>
              <a:rPr lang="en-US" noProof="0" dirty="0"/>
              <a:t>Data models: RPR-FOM, Space-FOM, Cyber DEM</a:t>
            </a:r>
          </a:p>
          <a:p>
            <a:pPr lvl="1"/>
            <a:r>
              <a:rPr lang="en-US" noProof="0" dirty="0"/>
              <a:t>CIGI, RIEDP</a:t>
            </a:r>
          </a:p>
          <a:p>
            <a:pPr lvl="1"/>
            <a:r>
              <a:rPr lang="en-US" noProof="0" dirty="0"/>
              <a:t>Tactical Datalink simulation and interaction with C2 systems</a:t>
            </a:r>
          </a:p>
          <a:p>
            <a:r>
              <a:rPr lang="en-US" noProof="0" dirty="0"/>
              <a:t>Facilitating Community Engagement</a:t>
            </a:r>
          </a:p>
          <a:p>
            <a:pPr lvl="1"/>
            <a:r>
              <a:rPr lang="en-US" noProof="0" dirty="0"/>
              <a:t>Workshops and virtual events</a:t>
            </a:r>
          </a:p>
          <a:p>
            <a:r>
              <a:rPr lang="en-US" noProof="0" dirty="0"/>
              <a:t>Partnering with Other Organizations</a:t>
            </a:r>
          </a:p>
          <a:p>
            <a:pPr lvl="1"/>
            <a:r>
              <a:rPr lang="en-US" noProof="0" dirty="0"/>
              <a:t> IEEE, NATO, OGC and many others</a:t>
            </a:r>
          </a:p>
        </p:txBody>
      </p:sp>
      <p:pic>
        <p:nvPicPr>
          <p:cNvPr id="2050" name="Picture 2" descr="SISO Virtual Simulation Innovation Workshop – Trideum Corporation –">
            <a:extLst>
              <a:ext uri="{FF2B5EF4-FFF2-40B4-BE49-F238E27FC236}">
                <a16:creationId xmlns:a16="http://schemas.microsoft.com/office/drawing/2014/main" id="{0DF9B4B1-B135-9283-0687-F7BE706C83A3}"/>
              </a:ext>
            </a:extLst>
          </p:cNvPr>
          <p:cNvPicPr>
            <a:picLocks noChangeAspect="1" noChangeArrowheads="1"/>
          </p:cNvPicPr>
          <p:nvPr/>
        </p:nvPicPr>
        <p:blipFill>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8145614" y="1659833"/>
            <a:ext cx="4046386" cy="2325757"/>
          </a:xfrm>
          <a:prstGeom prst="rect">
            <a:avLst/>
          </a:prstGeom>
          <a:noFill/>
          <a:extLst>
            <a:ext uri="{909E8E84-426E-40DD-AFC4-6F175D3DCCD1}">
              <a14:hiddenFill xmlns:a14="http://schemas.microsoft.com/office/drawing/2010/main">
                <a:solidFill>
                  <a:srgbClr val="FFFFFF"/>
                </a:solidFill>
              </a14:hiddenFill>
            </a:ext>
          </a:extLst>
        </p:spPr>
      </p:pic>
      <p:sp>
        <p:nvSpPr>
          <p:cNvPr id="4" name="Slide Number Placeholder 3">
            <a:extLst>
              <a:ext uri="{FF2B5EF4-FFF2-40B4-BE49-F238E27FC236}">
                <a16:creationId xmlns:a16="http://schemas.microsoft.com/office/drawing/2014/main" id="{D1D3103B-E781-9DC8-BF8B-D1BD08BF2FCC}"/>
              </a:ext>
            </a:extLst>
          </p:cNvPr>
          <p:cNvSpPr>
            <a:spLocks noGrp="1"/>
          </p:cNvSpPr>
          <p:nvPr>
            <p:ph type="sldNum" sz="quarter" idx="12"/>
          </p:nvPr>
        </p:nvSpPr>
        <p:spPr/>
        <p:txBody>
          <a:bodyPr/>
          <a:lstStyle/>
          <a:p>
            <a:fld id="{C1FF6DA9-008F-8B48-92A6-B652298478BF}" type="slidenum">
              <a:rPr lang="en-US" smtClean="0"/>
              <a:t>26</a:t>
            </a:fld>
            <a:endParaRPr lang="en-US"/>
          </a:p>
        </p:txBody>
      </p:sp>
    </p:spTree>
    <p:extLst>
      <p:ext uri="{BB962C8B-B14F-4D97-AF65-F5344CB8AC3E}">
        <p14:creationId xmlns:p14="http://schemas.microsoft.com/office/powerpoint/2010/main" val="35730913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C99B2F-2DD1-2620-B953-7A714758407B}"/>
              </a:ext>
            </a:extLst>
          </p:cNvPr>
          <p:cNvSpPr>
            <a:spLocks noGrp="1"/>
          </p:cNvSpPr>
          <p:nvPr>
            <p:ph type="title"/>
          </p:nvPr>
        </p:nvSpPr>
        <p:spPr/>
        <p:txBody>
          <a:bodyPr/>
          <a:lstStyle/>
          <a:p>
            <a:r>
              <a:rPr lang="en-US" noProof="0"/>
              <a:t>NATO MSG </a:t>
            </a:r>
            <a:r>
              <a:rPr lang="en-US" sz="1400" noProof="0"/>
              <a:t>– Modelling &amp; Simulation Group</a:t>
            </a:r>
          </a:p>
        </p:txBody>
      </p:sp>
      <p:sp>
        <p:nvSpPr>
          <p:cNvPr id="3" name="Content Placeholder 2">
            <a:extLst>
              <a:ext uri="{FF2B5EF4-FFF2-40B4-BE49-F238E27FC236}">
                <a16:creationId xmlns:a16="http://schemas.microsoft.com/office/drawing/2014/main" id="{F2708E25-1BCF-5C3D-5D67-046F7421C5C6}"/>
              </a:ext>
            </a:extLst>
          </p:cNvPr>
          <p:cNvSpPr>
            <a:spLocks noGrp="1"/>
          </p:cNvSpPr>
          <p:nvPr>
            <p:ph idx="1"/>
          </p:nvPr>
        </p:nvSpPr>
        <p:spPr>
          <a:xfrm>
            <a:off x="601963" y="989946"/>
            <a:ext cx="8897637" cy="4896678"/>
          </a:xfrm>
        </p:spPr>
        <p:txBody>
          <a:bodyPr>
            <a:normAutofit fontScale="92500"/>
          </a:bodyPr>
          <a:lstStyle/>
          <a:p>
            <a:r>
              <a:rPr lang="en-US" noProof="0"/>
              <a:t>A hub for everything M&amp;S related among NATO member nations and promote cooperation </a:t>
            </a:r>
          </a:p>
          <a:p>
            <a:r>
              <a:rPr lang="en-US" noProof="0"/>
              <a:t>Maximize the effective utilization of Modelling and Simulation (M&amp;S).</a:t>
            </a:r>
          </a:p>
          <a:p>
            <a:pPr lvl="1"/>
            <a:r>
              <a:rPr lang="en-US" noProof="0"/>
              <a:t>Promote interoperability</a:t>
            </a:r>
          </a:p>
          <a:p>
            <a:pPr lvl="1"/>
            <a:r>
              <a:rPr lang="en-US" noProof="0"/>
              <a:t>Facilitate information exchange and collaborative research</a:t>
            </a:r>
          </a:p>
          <a:p>
            <a:pPr lvl="1"/>
            <a:r>
              <a:rPr lang="en-US" noProof="0"/>
              <a:t>Support various military applications</a:t>
            </a:r>
          </a:p>
          <a:p>
            <a:pPr lvl="2"/>
            <a:r>
              <a:rPr lang="en-US" noProof="0"/>
              <a:t>Training and Education.</a:t>
            </a:r>
          </a:p>
          <a:p>
            <a:pPr lvl="2"/>
            <a:r>
              <a:rPr lang="en-US" noProof="0"/>
              <a:t>Operational Planning and Decision Making.</a:t>
            </a:r>
          </a:p>
          <a:p>
            <a:pPr lvl="2"/>
            <a:r>
              <a:rPr lang="en-US" noProof="0"/>
              <a:t>Capability Development.</a:t>
            </a:r>
          </a:p>
          <a:p>
            <a:pPr lvl="2"/>
            <a:r>
              <a:rPr lang="en-US" noProof="0"/>
              <a:t>Procurement.</a:t>
            </a:r>
          </a:p>
          <a:p>
            <a:r>
              <a:rPr lang="en-US" noProof="0"/>
              <a:t>Develop and maintain M&amp;S standards</a:t>
            </a:r>
          </a:p>
          <a:p>
            <a:r>
              <a:rPr lang="en-US" noProof="0"/>
              <a:t>Provide education and outreach</a:t>
            </a:r>
          </a:p>
        </p:txBody>
      </p:sp>
      <p:pic>
        <p:nvPicPr>
          <p:cNvPr id="1026" name="Picture 2" descr="NATO Science &amp; Technology Organization (STO) events calendar">
            <a:extLst>
              <a:ext uri="{FF2B5EF4-FFF2-40B4-BE49-F238E27FC236}">
                <a16:creationId xmlns:a16="http://schemas.microsoft.com/office/drawing/2014/main" id="{4F249449-8A27-4A6F-50C4-0DA94D274E3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370186" y="1219200"/>
            <a:ext cx="2540000" cy="1790700"/>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EFFF30FB-F977-8763-EDBF-264211F94100}"/>
              </a:ext>
            </a:extLst>
          </p:cNvPr>
          <p:cNvPicPr>
            <a:picLocks noChangeAspect="1"/>
          </p:cNvPicPr>
          <p:nvPr/>
        </p:nvPicPr>
        <p:blipFill>
          <a:blip r:embed="rId4"/>
          <a:stretch>
            <a:fillRect/>
          </a:stretch>
        </p:blipFill>
        <p:spPr>
          <a:xfrm>
            <a:off x="9279472" y="3429000"/>
            <a:ext cx="2133600" cy="2146300"/>
          </a:xfrm>
          <a:prstGeom prst="rect">
            <a:avLst/>
          </a:prstGeom>
        </p:spPr>
      </p:pic>
      <p:sp>
        <p:nvSpPr>
          <p:cNvPr id="5" name="Slide Number Placeholder 4">
            <a:extLst>
              <a:ext uri="{FF2B5EF4-FFF2-40B4-BE49-F238E27FC236}">
                <a16:creationId xmlns:a16="http://schemas.microsoft.com/office/drawing/2014/main" id="{79DF6CB8-5AE4-782D-F701-3E63FB54CACD}"/>
              </a:ext>
            </a:extLst>
          </p:cNvPr>
          <p:cNvSpPr>
            <a:spLocks noGrp="1"/>
          </p:cNvSpPr>
          <p:nvPr>
            <p:ph type="sldNum" sz="quarter" idx="12"/>
          </p:nvPr>
        </p:nvSpPr>
        <p:spPr/>
        <p:txBody>
          <a:bodyPr/>
          <a:lstStyle/>
          <a:p>
            <a:fld id="{C1FF6DA9-008F-8B48-92A6-B652298478BF}" type="slidenum">
              <a:rPr lang="en-US" smtClean="0"/>
              <a:t>27</a:t>
            </a:fld>
            <a:endParaRPr lang="en-US"/>
          </a:p>
        </p:txBody>
      </p:sp>
    </p:spTree>
    <p:extLst>
      <p:ext uri="{BB962C8B-B14F-4D97-AF65-F5344CB8AC3E}">
        <p14:creationId xmlns:p14="http://schemas.microsoft.com/office/powerpoint/2010/main" val="24740792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Shape 364"/>
        <p:cNvGrpSpPr/>
        <p:nvPr/>
      </p:nvGrpSpPr>
      <p:grpSpPr>
        <a:xfrm>
          <a:off x="0" y="0"/>
          <a:ext cx="0" cy="0"/>
          <a:chOff x="0" y="0"/>
          <a:chExt cx="0" cy="0"/>
        </a:xfrm>
      </p:grpSpPr>
      <p:sp>
        <p:nvSpPr>
          <p:cNvPr id="365" name="Google Shape;365;p44"/>
          <p:cNvSpPr txBox="1">
            <a:spLocks noGrp="1"/>
          </p:cNvSpPr>
          <p:nvPr>
            <p:ph type="title"/>
          </p:nvPr>
        </p:nvSpPr>
        <p:spPr>
          <a:xfrm>
            <a:off x="2397039" y="0"/>
            <a:ext cx="7416800" cy="795130"/>
          </a:xfrm>
          <a:noFill/>
          <a:ln>
            <a:noFill/>
          </a:ln>
        </p:spPr>
        <p:txBody>
          <a:bodyPr spcFirstLastPara="1" vert="horz" wrap="square" lIns="121900" tIns="121900" rIns="121900" bIns="121900" numCol="1" anchor="t" anchorCtr="0" compatLnSpc="1">
            <a:prstTxWarp prst="textNoShape">
              <a:avLst/>
            </a:prstTxWarp>
            <a:noAutofit/>
          </a:bodyPr>
          <a:lstStyle/>
          <a:p>
            <a:r>
              <a:rPr lang="en-US" noProof="0"/>
              <a:t>NATO AMSP-01</a:t>
            </a:r>
          </a:p>
        </p:txBody>
      </p:sp>
      <p:sp>
        <p:nvSpPr>
          <p:cNvPr id="367" name="Google Shape;367;p44"/>
          <p:cNvSpPr txBox="1">
            <a:spLocks noGrp="1"/>
          </p:cNvSpPr>
          <p:nvPr>
            <p:ph sz="quarter" idx="11"/>
          </p:nvPr>
        </p:nvSpPr>
        <p:spPr>
          <a:xfrm>
            <a:off x="479426" y="1046163"/>
            <a:ext cx="7316696" cy="5075237"/>
          </a:xfrm>
        </p:spPr>
        <p:txBody>
          <a:bodyPr spcFirstLastPara="1" vert="horz" wrap="square" lIns="121900" tIns="121900" rIns="121900" bIns="121900" numCol="1" anchor="t" anchorCtr="0" compatLnSpc="1">
            <a:prstTxWarp prst="textNoShape">
              <a:avLst/>
            </a:prstTxWarp>
            <a:normAutofit fontScale="85000" lnSpcReduction="10000"/>
          </a:bodyPr>
          <a:lstStyle/>
          <a:p>
            <a:r>
              <a:rPr lang="en-US" noProof="0"/>
              <a:t>NATO Modelling and Simulation Standards Profile</a:t>
            </a:r>
          </a:p>
          <a:p>
            <a:pPr lvl="1"/>
            <a:r>
              <a:rPr lang="en-US" noProof="0"/>
              <a:t>Serves as an authoritative reference and guidance product for NATO and nations on M&amp;S standards and their applications</a:t>
            </a:r>
          </a:p>
          <a:p>
            <a:pPr lvl="1"/>
            <a:r>
              <a:rPr lang="en-US" noProof="0"/>
              <a:t>Informs NATO and national M&amp;S stakeholders on new/emerging M&amp;S Standards</a:t>
            </a:r>
          </a:p>
          <a:p>
            <a:pPr lvl="1"/>
            <a:r>
              <a:rPr lang="en-US" noProof="0"/>
              <a:t>Details where gaps have been identified that are either being addressed or need to be addressed by specific M&amp;S standards development activities</a:t>
            </a:r>
          </a:p>
          <a:p>
            <a:pPr lvl="1"/>
            <a:r>
              <a:rPr lang="en-US" noProof="0"/>
              <a:t>Promotes coherence of M&amp;S standards</a:t>
            </a:r>
          </a:p>
          <a:p>
            <a:pPr lvl="1"/>
            <a:r>
              <a:rPr lang="en-US" noProof="0"/>
              <a:t>Provides an introduction on M&amp;S best practices</a:t>
            </a:r>
          </a:p>
          <a:p>
            <a:r>
              <a:rPr lang="en-US" noProof="0"/>
              <a:t>Identified Gaps</a:t>
            </a:r>
          </a:p>
          <a:p>
            <a:pPr lvl="1"/>
            <a:r>
              <a:rPr lang="en-US" noProof="0"/>
              <a:t>SEDRIS not widely adopted. “Its generality comes at the cost of complexity.”</a:t>
            </a:r>
          </a:p>
          <a:p>
            <a:pPr lvl="1"/>
            <a:r>
              <a:rPr lang="en-US" noProof="0"/>
              <a:t>The ‘de facto’ standards </a:t>
            </a:r>
            <a:r>
              <a:rPr lang="en-US" noProof="0" err="1"/>
              <a:t>OpenFlight</a:t>
            </a:r>
            <a:r>
              <a:rPr lang="en-US" noProof="0"/>
              <a:t> are so well established it cannot be dismissed for NATO purposes</a:t>
            </a:r>
          </a:p>
        </p:txBody>
      </p:sp>
      <p:pic>
        <p:nvPicPr>
          <p:cNvPr id="366" name="Google Shape;366;p44" title="amsp-01 table.jpg"/>
          <p:cNvPicPr preferRelativeResize="0"/>
          <p:nvPr/>
        </p:nvPicPr>
        <p:blipFill>
          <a:blip r:embed="rId3">
            <a:alphaModFix/>
          </a:blip>
          <a:stretch>
            <a:fillRect/>
          </a:stretch>
        </p:blipFill>
        <p:spPr>
          <a:xfrm>
            <a:off x="8169060" y="851447"/>
            <a:ext cx="3861612" cy="5464667"/>
          </a:xfrm>
          <a:prstGeom prst="rect">
            <a:avLst/>
          </a:prstGeom>
          <a:noFill/>
          <a:ln>
            <a:solidFill>
              <a:schemeClr val="tx1"/>
            </a:solidFill>
          </a:ln>
          <a:effectLst>
            <a:outerShdw blurRad="50800" dist="38100" dir="2700000" algn="tl" rotWithShape="0">
              <a:prstClr val="black">
                <a:alpha val="40000"/>
              </a:prstClr>
            </a:outerShdw>
          </a:effectLst>
        </p:spPr>
      </p:pic>
      <p:sp>
        <p:nvSpPr>
          <p:cNvPr id="368" name="Google Shape;368;p44"/>
          <p:cNvSpPr/>
          <p:nvPr/>
        </p:nvSpPr>
        <p:spPr>
          <a:xfrm>
            <a:off x="8370207" y="2523200"/>
            <a:ext cx="3584400" cy="1811600"/>
          </a:xfrm>
          <a:prstGeom prst="ellipse">
            <a:avLst/>
          </a:prstGeom>
          <a:noFill/>
          <a:ln w="28575" cap="flat" cmpd="sng">
            <a:solidFill>
              <a:srgbClr val="FF0000"/>
            </a:solidFill>
            <a:prstDash val="lgDash"/>
            <a:round/>
            <a:headEnd type="none" w="sm" len="sm"/>
            <a:tailEnd type="none" w="sm" len="sm"/>
          </a:ln>
        </p:spPr>
        <p:txBody>
          <a:bodyPr spcFirstLastPara="1" wrap="square" lIns="121900" tIns="121900" rIns="121900" bIns="121900" anchor="ctr" anchorCtr="0">
            <a:noAutofit/>
          </a:bodyPr>
          <a:lstStyle/>
          <a:p>
            <a:pPr algn="ctr">
              <a:spcBef>
                <a:spcPts val="0"/>
              </a:spcBef>
              <a:spcAft>
                <a:spcPts val="0"/>
              </a:spcAft>
            </a:pPr>
            <a:endParaRPr lang="en-US" sz="4267" dirty="0">
              <a:latin typeface="Montserrat"/>
              <a:ea typeface="Montserrat"/>
              <a:cs typeface="Montserrat"/>
              <a:sym typeface="Montserrat"/>
            </a:endParaRPr>
          </a:p>
        </p:txBody>
      </p:sp>
      <p:sp>
        <p:nvSpPr>
          <p:cNvPr id="2" name="Slide Number Placeholder 1">
            <a:extLst>
              <a:ext uri="{FF2B5EF4-FFF2-40B4-BE49-F238E27FC236}">
                <a16:creationId xmlns:a16="http://schemas.microsoft.com/office/drawing/2014/main" id="{C56BFEDF-D15C-40C8-D4E9-53EA854F6F5C}"/>
              </a:ext>
            </a:extLst>
          </p:cNvPr>
          <p:cNvSpPr>
            <a:spLocks noGrp="1"/>
          </p:cNvSpPr>
          <p:nvPr>
            <p:ph type="sldNum" sz="quarter" idx="10"/>
          </p:nvPr>
        </p:nvSpPr>
        <p:spPr/>
        <p:txBody>
          <a:bodyPr/>
          <a:lstStyle/>
          <a:p>
            <a:pPr>
              <a:defRPr/>
            </a:pPr>
            <a:fld id="{D68E8870-17DE-45C4-A8DD-7644B2422933}" type="slidenum">
              <a:rPr lang="en-US" smtClean="0"/>
              <a:pPr>
                <a:defRPr/>
              </a:pPr>
              <a:t>28</a:t>
            </a:fld>
            <a:endParaRPr lang="en-US"/>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8E1DB5-3A67-DD10-F7D8-3FA903FB8479}"/>
              </a:ext>
            </a:extLst>
          </p:cNvPr>
          <p:cNvSpPr>
            <a:spLocks noGrp="1"/>
          </p:cNvSpPr>
          <p:nvPr>
            <p:ph type="title"/>
          </p:nvPr>
        </p:nvSpPr>
        <p:spPr/>
        <p:txBody>
          <a:bodyPr/>
          <a:lstStyle/>
          <a:p>
            <a:r>
              <a:rPr lang="en-US" noProof="0"/>
              <a:t>OGC – Open Geospatial Consortium</a:t>
            </a:r>
          </a:p>
        </p:txBody>
      </p:sp>
      <p:sp>
        <p:nvSpPr>
          <p:cNvPr id="3" name="Content Placeholder 2">
            <a:extLst>
              <a:ext uri="{FF2B5EF4-FFF2-40B4-BE49-F238E27FC236}">
                <a16:creationId xmlns:a16="http://schemas.microsoft.com/office/drawing/2014/main" id="{27819ADD-5A70-C629-4B87-07E9025F0066}"/>
              </a:ext>
            </a:extLst>
          </p:cNvPr>
          <p:cNvSpPr>
            <a:spLocks noGrp="1"/>
          </p:cNvSpPr>
          <p:nvPr>
            <p:ph sz="quarter" idx="11"/>
          </p:nvPr>
        </p:nvSpPr>
        <p:spPr>
          <a:xfrm>
            <a:off x="480132" y="1046715"/>
            <a:ext cx="9333707" cy="5075237"/>
          </a:xfrm>
        </p:spPr>
        <p:txBody>
          <a:bodyPr/>
          <a:lstStyle/>
          <a:p>
            <a:r>
              <a:rPr lang="en-US" noProof="0"/>
              <a:t>International Standards Organization: </a:t>
            </a:r>
          </a:p>
          <a:p>
            <a:pPr lvl="1"/>
            <a:r>
              <a:rPr lang="en-US" noProof="0"/>
              <a:t>not-for-profit, voluntary consensus standards organization</a:t>
            </a:r>
          </a:p>
          <a:p>
            <a:pPr lvl="1"/>
            <a:r>
              <a:rPr lang="en-US" noProof="0"/>
              <a:t>established in 1994. </a:t>
            </a:r>
          </a:p>
          <a:p>
            <a:pPr lvl="1"/>
            <a:r>
              <a:rPr lang="en-US" noProof="0"/>
              <a:t>Experts from companies, government agencies, research organizations, and universities.</a:t>
            </a:r>
          </a:p>
          <a:p>
            <a:endParaRPr lang="en-US" noProof="0"/>
          </a:p>
          <a:p>
            <a:r>
              <a:rPr lang="en-US" noProof="0"/>
              <a:t>Primary mission is to develop, and maintain open standards for making geospatial (location) information</a:t>
            </a:r>
          </a:p>
          <a:p>
            <a:pPr lvl="1"/>
            <a:r>
              <a:rPr lang="en-US" noProof="0"/>
              <a:t>Including OGC CDB and 3D Tiles standard for M&amp;S applications</a:t>
            </a:r>
          </a:p>
        </p:txBody>
      </p:sp>
      <p:pic>
        <p:nvPicPr>
          <p:cNvPr id="1026" name="Picture 2">
            <a:extLst>
              <a:ext uri="{FF2B5EF4-FFF2-40B4-BE49-F238E27FC236}">
                <a16:creationId xmlns:a16="http://schemas.microsoft.com/office/drawing/2014/main" id="{C9075E9A-368D-FBA1-7916-5D5D809F63A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84626" y="736048"/>
            <a:ext cx="3907374" cy="1988792"/>
          </a:xfrm>
          <a:prstGeom prst="rect">
            <a:avLst/>
          </a:prstGeom>
          <a:noFill/>
          <a:extLst>
            <a:ext uri="{909E8E84-426E-40DD-AFC4-6F175D3DCCD1}">
              <a14:hiddenFill xmlns:a14="http://schemas.microsoft.com/office/drawing/2010/main">
                <a:solidFill>
                  <a:srgbClr val="FFFFFF"/>
                </a:solidFill>
              </a14:hiddenFill>
            </a:ext>
          </a:extLst>
        </p:spPr>
      </p:pic>
      <p:sp>
        <p:nvSpPr>
          <p:cNvPr id="4" name="Slide Number Placeholder 3">
            <a:extLst>
              <a:ext uri="{FF2B5EF4-FFF2-40B4-BE49-F238E27FC236}">
                <a16:creationId xmlns:a16="http://schemas.microsoft.com/office/drawing/2014/main" id="{834CE4F9-58FD-87DA-8045-30AABB27156C}"/>
              </a:ext>
            </a:extLst>
          </p:cNvPr>
          <p:cNvSpPr>
            <a:spLocks noGrp="1"/>
          </p:cNvSpPr>
          <p:nvPr>
            <p:ph type="sldNum" sz="quarter" idx="10"/>
          </p:nvPr>
        </p:nvSpPr>
        <p:spPr/>
        <p:txBody>
          <a:bodyPr/>
          <a:lstStyle/>
          <a:p>
            <a:pPr>
              <a:defRPr/>
            </a:pPr>
            <a:fld id="{D68E8870-17DE-45C4-A8DD-7644B2422933}" type="slidenum">
              <a:rPr lang="en-US" smtClean="0"/>
              <a:pPr>
                <a:defRPr/>
              </a:pPr>
              <a:t>29</a:t>
            </a:fld>
            <a:endParaRPr lang="en-US"/>
          </a:p>
        </p:txBody>
      </p:sp>
    </p:spTree>
    <p:extLst>
      <p:ext uri="{BB962C8B-B14F-4D97-AF65-F5344CB8AC3E}">
        <p14:creationId xmlns:p14="http://schemas.microsoft.com/office/powerpoint/2010/main" val="10816137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Shape 285"/>
        <p:cNvGrpSpPr/>
        <p:nvPr/>
      </p:nvGrpSpPr>
      <p:grpSpPr>
        <a:xfrm>
          <a:off x="0" y="0"/>
          <a:ext cx="0" cy="0"/>
          <a:chOff x="0" y="0"/>
          <a:chExt cx="0" cy="0"/>
        </a:xfrm>
      </p:grpSpPr>
      <p:sp>
        <p:nvSpPr>
          <p:cNvPr id="286" name="Google Shape;286;p32"/>
          <p:cNvSpPr txBox="1">
            <a:spLocks noGrp="1"/>
          </p:cNvSpPr>
          <p:nvPr>
            <p:ph type="title"/>
          </p:nvPr>
        </p:nvSpPr>
        <p:spPr>
          <a:xfrm>
            <a:off x="2397039" y="0"/>
            <a:ext cx="7416800" cy="795130"/>
          </a:xfrm>
        </p:spPr>
        <p:txBody>
          <a:bodyPr spcFirstLastPara="1" vert="horz" wrap="square" lIns="121900" tIns="60933" rIns="121900" bIns="60933" numCol="1" anchor="ctr" anchorCtr="0" compatLnSpc="1">
            <a:prstTxWarp prst="textNoShape">
              <a:avLst/>
            </a:prstTxWarp>
            <a:normAutofit/>
          </a:bodyPr>
          <a:lstStyle/>
          <a:p>
            <a:r>
              <a:rPr lang="en-US" noProof="0"/>
              <a:t>Other Standardization Organizations</a:t>
            </a:r>
          </a:p>
        </p:txBody>
      </p:sp>
      <p:sp>
        <p:nvSpPr>
          <p:cNvPr id="287" name="Google Shape;287;p32"/>
          <p:cNvSpPr txBox="1">
            <a:spLocks noGrp="1"/>
          </p:cNvSpPr>
          <p:nvPr>
            <p:ph sz="quarter" idx="11"/>
          </p:nvPr>
        </p:nvSpPr>
        <p:spPr>
          <a:xfrm>
            <a:off x="479426" y="1046163"/>
            <a:ext cx="8402108" cy="5075237"/>
          </a:xfrm>
        </p:spPr>
        <p:txBody>
          <a:bodyPr spcFirstLastPara="1" vert="horz" wrap="square" lIns="121900" tIns="60933" rIns="121900" bIns="60933" numCol="1" anchor="t" anchorCtr="0" compatLnSpc="1">
            <a:prstTxWarp prst="textNoShape">
              <a:avLst/>
            </a:prstTxWarp>
            <a:normAutofit fontScale="85000" lnSpcReduction="10000"/>
          </a:bodyPr>
          <a:lstStyle/>
          <a:p>
            <a:r>
              <a:rPr lang="en-US" noProof="0" err="1"/>
              <a:t>Khronos</a:t>
            </a:r>
            <a:r>
              <a:rPr lang="en-US" noProof="0"/>
              <a:t> Group</a:t>
            </a:r>
          </a:p>
          <a:p>
            <a:pPr lvl="1"/>
            <a:r>
              <a:rPr lang="en-US" noProof="0"/>
              <a:t>Creates and sustains widely-used 3D standards like </a:t>
            </a:r>
            <a:r>
              <a:rPr lang="en-US" noProof="0" err="1"/>
              <a:t>glTF</a:t>
            </a:r>
            <a:r>
              <a:rPr lang="en-US" noProof="0"/>
              <a:t> and </a:t>
            </a:r>
            <a:r>
              <a:rPr lang="en-US" noProof="0" err="1"/>
              <a:t>OpenXR</a:t>
            </a:r>
            <a:r>
              <a:rPr lang="en-US" noProof="0"/>
              <a:t>.</a:t>
            </a:r>
          </a:p>
          <a:p>
            <a:pPr lvl="1"/>
            <a:r>
              <a:rPr lang="en-US" noProof="0"/>
              <a:t>Includes companies NVIDIA, Apple, Google, and Microsoft.</a:t>
            </a:r>
          </a:p>
          <a:p>
            <a:r>
              <a:rPr lang="en-US" noProof="0"/>
              <a:t>Alliance for </a:t>
            </a:r>
            <a:r>
              <a:rPr lang="en-US" noProof="0" err="1"/>
              <a:t>OpenUSD</a:t>
            </a:r>
            <a:endParaRPr lang="en-US" noProof="0"/>
          </a:p>
          <a:p>
            <a:pPr lvl="1"/>
            <a:r>
              <a:rPr lang="en-US" noProof="0"/>
              <a:t>Focuses on advancing </a:t>
            </a:r>
            <a:r>
              <a:rPr lang="en-US" noProof="0" err="1"/>
              <a:t>OpenUSD</a:t>
            </a:r>
            <a:r>
              <a:rPr lang="en-US" noProof="0"/>
              <a:t> (Universal Scene Description).</a:t>
            </a:r>
          </a:p>
          <a:p>
            <a:pPr lvl="1"/>
            <a:r>
              <a:rPr lang="en-US" noProof="0"/>
              <a:t>Includes companies Pixar, Adobe, Autodesk, Apple, and others.</a:t>
            </a:r>
          </a:p>
          <a:p>
            <a:r>
              <a:rPr lang="en-US" noProof="0"/>
              <a:t>Cesium</a:t>
            </a:r>
          </a:p>
          <a:p>
            <a:pPr lvl="1"/>
            <a:r>
              <a:rPr lang="en-US" noProof="0"/>
              <a:t>Manages the open standard for 3D Tiles through OGC, used for geospatial visualization.</a:t>
            </a:r>
          </a:p>
          <a:p>
            <a:pPr lvl="1"/>
            <a:r>
              <a:rPr lang="en-US" noProof="0"/>
              <a:t>Made up of experts in geospatial data and software development.</a:t>
            </a:r>
          </a:p>
          <a:p>
            <a:r>
              <a:rPr lang="en-US" noProof="0"/>
              <a:t>Metaverse Standards Forum</a:t>
            </a:r>
          </a:p>
          <a:p>
            <a:pPr lvl="1"/>
            <a:r>
              <a:rPr lang="en-US" noProof="0"/>
              <a:t>Brings together organizations to foster and co-ordinate interoperability.</a:t>
            </a:r>
          </a:p>
          <a:p>
            <a:pPr lvl="1"/>
            <a:r>
              <a:rPr lang="en-US" noProof="0"/>
              <a:t>Includes members like Meta, Microsoft, NVIDIA and the </a:t>
            </a:r>
            <a:r>
              <a:rPr lang="en-US" noProof="0" err="1"/>
              <a:t>Khronos</a:t>
            </a:r>
            <a:r>
              <a:rPr lang="en-US" noProof="0"/>
              <a:t> Group.</a:t>
            </a:r>
          </a:p>
        </p:txBody>
      </p:sp>
      <p:pic>
        <p:nvPicPr>
          <p:cNvPr id="288" name="Google Shape;288;p32"/>
          <p:cNvPicPr preferRelativeResize="0"/>
          <p:nvPr/>
        </p:nvPicPr>
        <p:blipFill>
          <a:blip r:embed="rId3">
            <a:alphaModFix/>
          </a:blip>
          <a:stretch>
            <a:fillRect/>
          </a:stretch>
        </p:blipFill>
        <p:spPr>
          <a:xfrm>
            <a:off x="8717270" y="1478603"/>
            <a:ext cx="3474732" cy="827967"/>
          </a:xfrm>
          <a:prstGeom prst="rect">
            <a:avLst/>
          </a:prstGeom>
          <a:noFill/>
          <a:ln>
            <a:noFill/>
          </a:ln>
        </p:spPr>
      </p:pic>
      <p:pic>
        <p:nvPicPr>
          <p:cNvPr id="289" name="Google Shape;289;p32"/>
          <p:cNvPicPr preferRelativeResize="0"/>
          <p:nvPr/>
        </p:nvPicPr>
        <p:blipFill>
          <a:blip r:embed="rId4">
            <a:alphaModFix/>
          </a:blip>
          <a:stretch>
            <a:fillRect/>
          </a:stretch>
        </p:blipFill>
        <p:spPr>
          <a:xfrm>
            <a:off x="8728679" y="4879434"/>
            <a:ext cx="3356623" cy="827967"/>
          </a:xfrm>
          <a:prstGeom prst="rect">
            <a:avLst/>
          </a:prstGeom>
          <a:noFill/>
          <a:ln>
            <a:noFill/>
          </a:ln>
        </p:spPr>
      </p:pic>
      <p:pic>
        <p:nvPicPr>
          <p:cNvPr id="290" name="Google Shape;290;p32"/>
          <p:cNvPicPr preferRelativeResize="0"/>
          <p:nvPr/>
        </p:nvPicPr>
        <p:blipFill>
          <a:blip r:embed="rId5">
            <a:alphaModFix/>
          </a:blip>
          <a:stretch>
            <a:fillRect/>
          </a:stretch>
        </p:blipFill>
        <p:spPr>
          <a:xfrm>
            <a:off x="8717268" y="3642367"/>
            <a:ext cx="3368033" cy="720732"/>
          </a:xfrm>
          <a:prstGeom prst="rect">
            <a:avLst/>
          </a:prstGeom>
          <a:noFill/>
          <a:ln>
            <a:noFill/>
          </a:ln>
        </p:spPr>
      </p:pic>
      <p:pic>
        <p:nvPicPr>
          <p:cNvPr id="291" name="Google Shape;291;p32"/>
          <p:cNvPicPr preferRelativeResize="0"/>
          <p:nvPr/>
        </p:nvPicPr>
        <p:blipFill>
          <a:blip r:embed="rId6">
            <a:alphaModFix/>
          </a:blip>
          <a:stretch>
            <a:fillRect/>
          </a:stretch>
        </p:blipFill>
        <p:spPr>
          <a:xfrm>
            <a:off x="8564867" y="2536301"/>
            <a:ext cx="3352800" cy="876300"/>
          </a:xfrm>
          <a:prstGeom prst="rect">
            <a:avLst/>
          </a:prstGeom>
          <a:noFill/>
          <a:ln>
            <a:noFill/>
          </a:ln>
        </p:spPr>
      </p:pic>
      <p:sp>
        <p:nvSpPr>
          <p:cNvPr id="2" name="Slide Number Placeholder 1">
            <a:extLst>
              <a:ext uri="{FF2B5EF4-FFF2-40B4-BE49-F238E27FC236}">
                <a16:creationId xmlns:a16="http://schemas.microsoft.com/office/drawing/2014/main" id="{EA8B446B-7F23-CB73-DAFF-02ECF87CF73D}"/>
              </a:ext>
            </a:extLst>
          </p:cNvPr>
          <p:cNvSpPr>
            <a:spLocks noGrp="1"/>
          </p:cNvSpPr>
          <p:nvPr>
            <p:ph type="sldNum" sz="quarter" idx="10"/>
          </p:nvPr>
        </p:nvSpPr>
        <p:spPr/>
        <p:txBody>
          <a:bodyPr/>
          <a:lstStyle/>
          <a:p>
            <a:pPr>
              <a:defRPr/>
            </a:pPr>
            <a:fld id="{D68E8870-17DE-45C4-A8DD-7644B2422933}" type="slidenum">
              <a:rPr lang="en-US" smtClean="0"/>
              <a:pPr>
                <a:defRPr/>
              </a:pPr>
              <a:t>30</a:t>
            </a:fld>
            <a:endParaRPr lang="en-US"/>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Shape 146"/>
        <p:cNvGrpSpPr/>
        <p:nvPr/>
      </p:nvGrpSpPr>
      <p:grpSpPr>
        <a:xfrm>
          <a:off x="0" y="0"/>
          <a:ext cx="0" cy="0"/>
          <a:chOff x="0" y="0"/>
          <a:chExt cx="0" cy="0"/>
        </a:xfrm>
      </p:grpSpPr>
      <p:sp>
        <p:nvSpPr>
          <p:cNvPr id="147" name="Google Shape;147;p18"/>
          <p:cNvSpPr txBox="1">
            <a:spLocks noGrp="1"/>
          </p:cNvSpPr>
          <p:nvPr>
            <p:ph type="title"/>
          </p:nvPr>
        </p:nvSpPr>
        <p:spPr>
          <a:prstGeom prst="rect">
            <a:avLst/>
          </a:prstGeom>
        </p:spPr>
        <p:txBody>
          <a:bodyPr spcFirstLastPara="1" vert="horz" wrap="square" lIns="121900" tIns="60933" rIns="121900" bIns="60933" numCol="1" anchor="ctr" anchorCtr="0" compatLnSpc="1">
            <a:prstTxWarp prst="textNoShape">
              <a:avLst/>
            </a:prstTxWarp>
            <a:normAutofit/>
          </a:bodyPr>
          <a:lstStyle/>
          <a:p>
            <a:r>
              <a:rPr lang="en-US" noProof="0"/>
              <a:t>Standardization Activities</a:t>
            </a:r>
          </a:p>
        </p:txBody>
      </p:sp>
      <p:sp>
        <p:nvSpPr>
          <p:cNvPr id="148" name="Google Shape;148;p18"/>
          <p:cNvSpPr txBox="1">
            <a:spLocks noGrp="1"/>
          </p:cNvSpPr>
          <p:nvPr>
            <p:ph sz="quarter" idx="11"/>
          </p:nvPr>
        </p:nvSpPr>
        <p:spPr>
          <a:xfrm>
            <a:off x="480132" y="1046715"/>
            <a:ext cx="8022600" cy="5075237"/>
          </a:xfrm>
          <a:prstGeom prst="rect">
            <a:avLst/>
          </a:prstGeom>
        </p:spPr>
        <p:txBody>
          <a:bodyPr spcFirstLastPara="1" vert="horz" wrap="square" lIns="121900" tIns="60933" rIns="121900" bIns="60933" numCol="1" anchor="t" anchorCtr="0" compatLnSpc="1">
            <a:prstTxWarp prst="textNoShape">
              <a:avLst/>
            </a:prstTxWarp>
            <a:normAutofit fontScale="85000" lnSpcReduction="10000"/>
          </a:bodyPr>
          <a:lstStyle/>
          <a:p>
            <a:r>
              <a:rPr lang="en-US" noProof="0" dirty="0"/>
              <a:t>Efforts have been made in order solve the problem:</a:t>
            </a:r>
          </a:p>
          <a:p>
            <a:pPr lvl="1"/>
            <a:r>
              <a:rPr lang="en-US" noProof="0" dirty="0"/>
              <a:t>SEDRIS</a:t>
            </a:r>
          </a:p>
          <a:p>
            <a:pPr lvl="2"/>
            <a:r>
              <a:rPr lang="en-US" noProof="0" dirty="0"/>
              <a:t>Initiated in 1994 to solve the long-standing problem of environmental representation. An U.S. government-led program with participation from industry, with US DoD DEM&amp;S (formerly MSCO, DMSO) as main sponsor.</a:t>
            </a:r>
          </a:p>
          <a:p>
            <a:pPr lvl="1"/>
            <a:r>
              <a:rPr lang="en-US" noProof="0" dirty="0"/>
              <a:t>OGC CDB - Common Database</a:t>
            </a:r>
          </a:p>
          <a:p>
            <a:pPr lvl="2"/>
            <a:r>
              <a:rPr lang="en-US" noProof="0" dirty="0"/>
              <a:t>Originally funded by the United States Special Operations Command (US SOCOM) and developed by CAE in 2004. Submitted to OGC as a standard in 2016</a:t>
            </a:r>
          </a:p>
          <a:p>
            <a:pPr lvl="1"/>
            <a:r>
              <a:rPr lang="en-US" noProof="0" dirty="0"/>
              <a:t>SISO RIEDP</a:t>
            </a:r>
          </a:p>
          <a:p>
            <a:pPr lvl="2"/>
            <a:r>
              <a:rPr lang="en-US" noProof="0" dirty="0"/>
              <a:t>Initiative started 2009 through SISO. Related to SEDRIS with narrowed scope and reference to existing COTS formats. Describes a process for database generation and exchange formats</a:t>
            </a:r>
          </a:p>
          <a:p>
            <a:pPr lvl="1"/>
            <a:r>
              <a:rPr lang="en-US" noProof="0" dirty="0"/>
              <a:t>One World Terrain, OWT (</a:t>
            </a:r>
            <a:r>
              <a:rPr lang="en-US" noProof="0" dirty="0" err="1"/>
              <a:t>iniative</a:t>
            </a:r>
            <a:r>
              <a:rPr lang="en-US" noProof="0" dirty="0"/>
              <a:t>)</a:t>
            </a:r>
          </a:p>
          <a:p>
            <a:pPr lvl="2"/>
            <a:r>
              <a:rPr lang="en-US" noProof="0" dirty="0"/>
              <a:t>Based on 3D Tiles with extensions</a:t>
            </a:r>
          </a:p>
          <a:p>
            <a:pPr lvl="2"/>
            <a:r>
              <a:rPr lang="en-US" noProof="0" dirty="0"/>
              <a:t>Maxar in cooperation with Cesium for the US Army Synthetic Training Environment</a:t>
            </a:r>
          </a:p>
        </p:txBody>
      </p:sp>
      <p:pic>
        <p:nvPicPr>
          <p:cNvPr id="149" name="Google Shape;149;p18"/>
          <p:cNvPicPr preferRelativeResize="0"/>
          <p:nvPr/>
        </p:nvPicPr>
        <p:blipFill>
          <a:blip r:embed="rId3">
            <a:alphaModFix/>
          </a:blip>
          <a:stretch>
            <a:fillRect/>
          </a:stretch>
        </p:blipFill>
        <p:spPr>
          <a:xfrm>
            <a:off x="8360229" y="1453927"/>
            <a:ext cx="3543300" cy="4470400"/>
          </a:xfrm>
          <a:prstGeom prst="rect">
            <a:avLst/>
          </a:prstGeom>
          <a:noFill/>
          <a:ln>
            <a:noFill/>
          </a:ln>
        </p:spPr>
      </p:pic>
      <p:sp>
        <p:nvSpPr>
          <p:cNvPr id="2" name="Slide Number Placeholder 1">
            <a:extLst>
              <a:ext uri="{FF2B5EF4-FFF2-40B4-BE49-F238E27FC236}">
                <a16:creationId xmlns:a16="http://schemas.microsoft.com/office/drawing/2014/main" id="{046B2A54-EF51-FB79-1DF4-8D6B9CAA15F4}"/>
              </a:ext>
            </a:extLst>
          </p:cNvPr>
          <p:cNvSpPr>
            <a:spLocks noGrp="1"/>
          </p:cNvSpPr>
          <p:nvPr>
            <p:ph type="sldNum" sz="quarter" idx="10"/>
          </p:nvPr>
        </p:nvSpPr>
        <p:spPr/>
        <p:txBody>
          <a:bodyPr/>
          <a:lstStyle/>
          <a:p>
            <a:pPr>
              <a:defRPr/>
            </a:pPr>
            <a:fld id="{D68E8870-17DE-45C4-A8DD-7644B2422933}" type="slidenum">
              <a:rPr lang="en-US" smtClean="0"/>
              <a:pPr>
                <a:defRPr/>
              </a:pPr>
              <a:t>31</a:t>
            </a:fld>
            <a:endParaRPr lang="en-US"/>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Shape 171"/>
        <p:cNvGrpSpPr/>
        <p:nvPr/>
      </p:nvGrpSpPr>
      <p:grpSpPr>
        <a:xfrm>
          <a:off x="0" y="0"/>
          <a:ext cx="0" cy="0"/>
          <a:chOff x="0" y="0"/>
          <a:chExt cx="0" cy="0"/>
        </a:xfrm>
      </p:grpSpPr>
      <p:sp>
        <p:nvSpPr>
          <p:cNvPr id="172" name="Google Shape;172;p21"/>
          <p:cNvSpPr txBox="1">
            <a:spLocks noGrp="1"/>
          </p:cNvSpPr>
          <p:nvPr>
            <p:ph type="title"/>
          </p:nvPr>
        </p:nvSpPr>
        <p:spPr>
          <a:xfrm>
            <a:off x="2397039" y="0"/>
            <a:ext cx="7416800" cy="795130"/>
          </a:xfrm>
        </p:spPr>
        <p:txBody>
          <a:bodyPr spcFirstLastPara="1" vert="horz" wrap="square" lIns="121900" tIns="60933" rIns="121900" bIns="60933" numCol="1" anchor="ctr" anchorCtr="0" compatLnSpc="1">
            <a:prstTxWarp prst="textNoShape">
              <a:avLst/>
            </a:prstTxWarp>
            <a:normAutofit/>
          </a:bodyPr>
          <a:lstStyle/>
          <a:p>
            <a:r>
              <a:rPr lang="en-US" noProof="0" err="1"/>
              <a:t>OpenFlight</a:t>
            </a:r>
            <a:endParaRPr lang="en-US" noProof="0"/>
          </a:p>
        </p:txBody>
      </p:sp>
      <p:sp>
        <p:nvSpPr>
          <p:cNvPr id="173" name="Google Shape;173;p21"/>
          <p:cNvSpPr txBox="1">
            <a:spLocks noGrp="1"/>
          </p:cNvSpPr>
          <p:nvPr>
            <p:ph sz="quarter" idx="11"/>
          </p:nvPr>
        </p:nvSpPr>
        <p:spPr>
          <a:xfrm>
            <a:off x="479426" y="1046163"/>
            <a:ext cx="6850274" cy="5075237"/>
          </a:xfrm>
        </p:spPr>
        <p:txBody>
          <a:bodyPr spcFirstLastPara="1" vert="horz" wrap="square" lIns="121900" tIns="60933" rIns="121900" bIns="60933" numCol="1" anchor="t" anchorCtr="0" compatLnSpc="1">
            <a:prstTxWarp prst="textNoShape">
              <a:avLst/>
            </a:prstTxWarp>
            <a:normAutofit fontScale="85000" lnSpcReduction="20000"/>
          </a:bodyPr>
          <a:lstStyle/>
          <a:p>
            <a:r>
              <a:rPr lang="en-US" noProof="0"/>
              <a:t>3D geometry model file format</a:t>
            </a:r>
          </a:p>
          <a:p>
            <a:r>
              <a:rPr lang="en-US" noProof="0"/>
              <a:t>Developed by Software Systems(later </a:t>
            </a:r>
            <a:r>
              <a:rPr lang="en-US" noProof="0" err="1"/>
              <a:t>Presagis</a:t>
            </a:r>
            <a:r>
              <a:rPr lang="en-US" noProof="0"/>
              <a:t>) Inc. in 1988</a:t>
            </a:r>
          </a:p>
          <a:p>
            <a:r>
              <a:rPr lang="en-US" noProof="0"/>
              <a:t>Originally called “Flight”, the format was designed as a nonproprietary 3d model format for use by real-time 3d visual simulation image generators</a:t>
            </a:r>
          </a:p>
          <a:p>
            <a:r>
              <a:rPr lang="en-US" noProof="0"/>
              <a:t>Polygon based</a:t>
            </a:r>
          </a:p>
          <a:p>
            <a:r>
              <a:rPr lang="en-US" noProof="0"/>
              <a:t>Provides a real-time tree structure essential for real-time IG systems</a:t>
            </a:r>
          </a:p>
          <a:p>
            <a:r>
              <a:rPr lang="en-US" noProof="0"/>
              <a:t>It is widely used for modeling 3D terrain features and moving models</a:t>
            </a:r>
          </a:p>
          <a:p>
            <a:pPr lvl="1"/>
            <a:r>
              <a:rPr lang="en-US" noProof="0" err="1"/>
              <a:t>MultiGen</a:t>
            </a:r>
            <a:r>
              <a:rPr lang="en-US" noProof="0"/>
              <a:t> Creator real-time 3D modeling </a:t>
            </a:r>
          </a:p>
          <a:p>
            <a:r>
              <a:rPr lang="en-US" noProof="0"/>
              <a:t>De Facto standard issued to OGC in 2019 for consideration</a:t>
            </a:r>
          </a:p>
        </p:txBody>
      </p:sp>
      <p:pic>
        <p:nvPicPr>
          <p:cNvPr id="174" name="Google Shape;174;p21"/>
          <p:cNvPicPr preferRelativeResize="0"/>
          <p:nvPr/>
        </p:nvPicPr>
        <p:blipFill>
          <a:blip r:embed="rId3">
            <a:alphaModFix/>
          </a:blip>
          <a:stretch>
            <a:fillRect/>
          </a:stretch>
        </p:blipFill>
        <p:spPr>
          <a:xfrm>
            <a:off x="7329700" y="1093800"/>
            <a:ext cx="4727165" cy="3369101"/>
          </a:xfrm>
          <a:prstGeom prst="rect">
            <a:avLst/>
          </a:prstGeom>
          <a:noFill/>
          <a:ln>
            <a:noFill/>
          </a:ln>
        </p:spPr>
      </p:pic>
      <p:pic>
        <p:nvPicPr>
          <p:cNvPr id="175" name="Google Shape;175;p21"/>
          <p:cNvPicPr preferRelativeResize="0"/>
          <p:nvPr/>
        </p:nvPicPr>
        <p:blipFill>
          <a:blip r:embed="rId4">
            <a:alphaModFix/>
          </a:blip>
          <a:stretch>
            <a:fillRect/>
          </a:stretch>
        </p:blipFill>
        <p:spPr>
          <a:xfrm>
            <a:off x="8149096" y="329600"/>
            <a:ext cx="395600" cy="395600"/>
          </a:xfrm>
          <a:prstGeom prst="rect">
            <a:avLst/>
          </a:prstGeom>
          <a:noFill/>
          <a:ln>
            <a:noFill/>
          </a:ln>
        </p:spPr>
      </p:pic>
      <p:sp>
        <p:nvSpPr>
          <p:cNvPr id="176" name="Google Shape;176;p21"/>
          <p:cNvSpPr txBox="1"/>
          <p:nvPr/>
        </p:nvSpPr>
        <p:spPr>
          <a:xfrm>
            <a:off x="9591767" y="4377533"/>
            <a:ext cx="2419200" cy="410393"/>
          </a:xfrm>
          <a:prstGeom prst="rect">
            <a:avLst/>
          </a:prstGeom>
          <a:noFill/>
          <a:ln>
            <a:noFill/>
          </a:ln>
        </p:spPr>
        <p:txBody>
          <a:bodyPr spcFirstLastPara="1" wrap="square" lIns="121900" tIns="121900" rIns="121900" bIns="121900" anchor="t" anchorCtr="0">
            <a:spAutoFit/>
          </a:bodyPr>
          <a:lstStyle/>
          <a:p>
            <a:pPr algn="r">
              <a:spcBef>
                <a:spcPts val="0"/>
              </a:spcBef>
              <a:spcAft>
                <a:spcPts val="0"/>
              </a:spcAft>
            </a:pPr>
            <a:r>
              <a:rPr lang="en-US" sz="1067" i="1" dirty="0"/>
              <a:t>Courtesy Remograph</a:t>
            </a:r>
            <a:endParaRPr lang="en-US" sz="4267" i="1" dirty="0"/>
          </a:p>
        </p:txBody>
      </p:sp>
      <p:sp>
        <p:nvSpPr>
          <p:cNvPr id="2" name="Slide Number Placeholder 1">
            <a:extLst>
              <a:ext uri="{FF2B5EF4-FFF2-40B4-BE49-F238E27FC236}">
                <a16:creationId xmlns:a16="http://schemas.microsoft.com/office/drawing/2014/main" id="{4A3187BD-ED83-F862-414C-ED5B82D44DC1}"/>
              </a:ext>
            </a:extLst>
          </p:cNvPr>
          <p:cNvSpPr>
            <a:spLocks noGrp="1"/>
          </p:cNvSpPr>
          <p:nvPr>
            <p:ph type="sldNum" sz="quarter" idx="10"/>
          </p:nvPr>
        </p:nvSpPr>
        <p:spPr/>
        <p:txBody>
          <a:bodyPr/>
          <a:lstStyle/>
          <a:p>
            <a:pPr>
              <a:defRPr/>
            </a:pPr>
            <a:fld id="{D68E8870-17DE-45C4-A8DD-7644B2422933}" type="slidenum">
              <a:rPr lang="en-US" smtClean="0"/>
              <a:pPr>
                <a:defRPr/>
              </a:pPr>
              <a:t>32</a:t>
            </a:fld>
            <a:endParaRPr lang="en-US"/>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0C08C8-6839-9003-184C-6072DBFFA67F}"/>
              </a:ext>
            </a:extLst>
          </p:cNvPr>
          <p:cNvSpPr>
            <a:spLocks noGrp="1"/>
          </p:cNvSpPr>
          <p:nvPr>
            <p:ph type="title"/>
          </p:nvPr>
        </p:nvSpPr>
        <p:spPr/>
        <p:txBody>
          <a:bodyPr/>
          <a:lstStyle/>
          <a:p>
            <a:r>
              <a:rPr lang="en-US" noProof="0"/>
              <a:t>Other 3D model formats</a:t>
            </a:r>
          </a:p>
        </p:txBody>
      </p:sp>
      <p:sp>
        <p:nvSpPr>
          <p:cNvPr id="3" name="Content Placeholder 2">
            <a:extLst>
              <a:ext uri="{FF2B5EF4-FFF2-40B4-BE49-F238E27FC236}">
                <a16:creationId xmlns:a16="http://schemas.microsoft.com/office/drawing/2014/main" id="{A7B7955C-7FC9-64A6-1941-F01894617970}"/>
              </a:ext>
            </a:extLst>
          </p:cNvPr>
          <p:cNvSpPr>
            <a:spLocks noGrp="1"/>
          </p:cNvSpPr>
          <p:nvPr>
            <p:ph sz="quarter" idx="11"/>
          </p:nvPr>
        </p:nvSpPr>
        <p:spPr>
          <a:xfrm>
            <a:off x="480133" y="1046715"/>
            <a:ext cx="8578808" cy="5075237"/>
          </a:xfrm>
        </p:spPr>
        <p:txBody>
          <a:bodyPr>
            <a:normAutofit fontScale="92500" lnSpcReduction="20000"/>
          </a:bodyPr>
          <a:lstStyle/>
          <a:p>
            <a:r>
              <a:rPr lang="en-US" noProof="0"/>
              <a:t>COLLADA™, </a:t>
            </a:r>
            <a:r>
              <a:rPr lang="en-US" noProof="0" err="1"/>
              <a:t>COLLAborative</a:t>
            </a:r>
            <a:r>
              <a:rPr lang="en-US" noProof="0"/>
              <a:t> Design Activity</a:t>
            </a:r>
          </a:p>
          <a:p>
            <a:pPr lvl="1"/>
            <a:r>
              <a:rPr lang="en-US" noProof="0"/>
              <a:t>Open Standard, </a:t>
            </a:r>
            <a:r>
              <a:rPr lang="en-US" noProof="0" err="1"/>
              <a:t>Khronos</a:t>
            </a:r>
            <a:r>
              <a:rPr lang="en-US" noProof="0"/>
              <a:t> Group/ISO/PAS 17506</a:t>
            </a:r>
          </a:p>
          <a:p>
            <a:pPr lvl="1"/>
            <a:r>
              <a:rPr lang="en-US" noProof="0"/>
              <a:t>Defines an XML-based schema, 3D assets exchange format</a:t>
            </a:r>
          </a:p>
          <a:p>
            <a:pPr lvl="1"/>
            <a:r>
              <a:rPr lang="en-US" noProof="0"/>
              <a:t>Visual scene encoding</a:t>
            </a:r>
          </a:p>
          <a:p>
            <a:pPr lvl="2"/>
            <a:r>
              <a:rPr lang="en-US" noProof="0"/>
              <a:t>Geometry, shaders and effects, physics, animation, kinematics, multiple versions</a:t>
            </a:r>
          </a:p>
          <a:p>
            <a:r>
              <a:rPr lang="en-US" noProof="0"/>
              <a:t>FBX (</a:t>
            </a:r>
            <a:r>
              <a:rPr lang="en-US" noProof="0" err="1"/>
              <a:t>Filmbox</a:t>
            </a:r>
            <a:r>
              <a:rPr lang="en-US" noProof="0"/>
              <a:t>) 3D format</a:t>
            </a:r>
          </a:p>
          <a:p>
            <a:pPr lvl="1"/>
            <a:r>
              <a:rPr lang="en-US" noProof="0"/>
              <a:t>Proprietary file format developed by </a:t>
            </a:r>
            <a:r>
              <a:rPr lang="en-US" noProof="0" err="1"/>
              <a:t>Kaydara</a:t>
            </a:r>
            <a:r>
              <a:rPr lang="en-US" noProof="0"/>
              <a:t>, acquired by Autodesk</a:t>
            </a:r>
          </a:p>
          <a:p>
            <a:pPr lvl="1"/>
            <a:r>
              <a:rPr lang="en-US" noProof="0"/>
              <a:t>Widely adopted standard for exchanging 3D content </a:t>
            </a:r>
          </a:p>
          <a:p>
            <a:r>
              <a:rPr lang="en-US" noProof="0"/>
              <a:t>X3D, Extensible 3D Graphics</a:t>
            </a:r>
          </a:p>
          <a:p>
            <a:pPr lvl="1"/>
            <a:r>
              <a:rPr lang="en-US" noProof="0"/>
              <a:t>Royalty-free, open standard (Web3D/ISO) for representing and exchanging interactive 3D scenes and objects</a:t>
            </a:r>
          </a:p>
          <a:p>
            <a:pPr lvl="1"/>
            <a:r>
              <a:rPr lang="en-US" noProof="0"/>
              <a:t>Successor to VRML, primarily XML Encoding</a:t>
            </a:r>
          </a:p>
          <a:p>
            <a:pPr lvl="1"/>
            <a:r>
              <a:rPr lang="en-US" noProof="0"/>
              <a:t>Broken down into components: Geometry3D, Lighting, Texturing, Animation</a:t>
            </a:r>
          </a:p>
        </p:txBody>
      </p:sp>
      <p:pic>
        <p:nvPicPr>
          <p:cNvPr id="2050" name="Picture 2" descr="COLLADA">
            <a:extLst>
              <a:ext uri="{FF2B5EF4-FFF2-40B4-BE49-F238E27FC236}">
                <a16:creationId xmlns:a16="http://schemas.microsoft.com/office/drawing/2014/main" id="{568E3BE8-5D42-36A6-844F-948BF2365F3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643193" y="1259366"/>
            <a:ext cx="3175000" cy="939800"/>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a:extLst>
              <a:ext uri="{FF2B5EF4-FFF2-40B4-BE49-F238E27FC236}">
                <a16:creationId xmlns:a16="http://schemas.microsoft.com/office/drawing/2014/main" id="{B3924E67-F7CF-F31D-95D1-1E14F854395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280599" y="4123070"/>
            <a:ext cx="1435100" cy="1270000"/>
          </a:xfrm>
          <a:prstGeom prst="rect">
            <a:avLst/>
          </a:prstGeom>
          <a:noFill/>
          <a:extLst>
            <a:ext uri="{909E8E84-426E-40DD-AFC4-6F175D3DCCD1}">
              <a14:hiddenFill xmlns:a14="http://schemas.microsoft.com/office/drawing/2010/main">
                <a:solidFill>
                  <a:srgbClr val="FFFFFF"/>
                </a:solidFill>
              </a14:hiddenFill>
            </a:ext>
          </a:extLst>
        </p:spPr>
      </p:pic>
      <p:sp>
        <p:nvSpPr>
          <p:cNvPr id="4" name="Slide Number Placeholder 3">
            <a:extLst>
              <a:ext uri="{FF2B5EF4-FFF2-40B4-BE49-F238E27FC236}">
                <a16:creationId xmlns:a16="http://schemas.microsoft.com/office/drawing/2014/main" id="{CD918C30-7CE3-4F65-C5F5-D7AFD8D830D3}"/>
              </a:ext>
            </a:extLst>
          </p:cNvPr>
          <p:cNvSpPr>
            <a:spLocks noGrp="1"/>
          </p:cNvSpPr>
          <p:nvPr>
            <p:ph type="sldNum" sz="quarter" idx="10"/>
          </p:nvPr>
        </p:nvSpPr>
        <p:spPr/>
        <p:txBody>
          <a:bodyPr/>
          <a:lstStyle/>
          <a:p>
            <a:pPr>
              <a:defRPr/>
            </a:pPr>
            <a:fld id="{D68E8870-17DE-45C4-A8DD-7644B2422933}" type="slidenum">
              <a:rPr lang="en-US" smtClean="0"/>
              <a:pPr>
                <a:defRPr/>
              </a:pPr>
              <a:t>33</a:t>
            </a:fld>
            <a:endParaRPr lang="en-US"/>
          </a:p>
        </p:txBody>
      </p:sp>
    </p:spTree>
    <p:extLst>
      <p:ext uri="{BB962C8B-B14F-4D97-AF65-F5344CB8AC3E}">
        <p14:creationId xmlns:p14="http://schemas.microsoft.com/office/powerpoint/2010/main" val="20301990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Shape 275"/>
        <p:cNvGrpSpPr/>
        <p:nvPr/>
      </p:nvGrpSpPr>
      <p:grpSpPr>
        <a:xfrm>
          <a:off x="0" y="0"/>
          <a:ext cx="0" cy="0"/>
          <a:chOff x="0" y="0"/>
          <a:chExt cx="0" cy="0"/>
        </a:xfrm>
      </p:grpSpPr>
      <p:sp>
        <p:nvSpPr>
          <p:cNvPr id="276" name="Google Shape;276;p31"/>
          <p:cNvSpPr txBox="1">
            <a:spLocks noGrp="1"/>
          </p:cNvSpPr>
          <p:nvPr>
            <p:ph type="title"/>
          </p:nvPr>
        </p:nvSpPr>
        <p:spPr>
          <a:prstGeom prst="rect">
            <a:avLst/>
          </a:prstGeom>
        </p:spPr>
        <p:txBody>
          <a:bodyPr spcFirstLastPara="1" vert="horz" wrap="square" lIns="121900" tIns="60933" rIns="121900" bIns="60933" numCol="1" anchor="ctr" anchorCtr="0" compatLnSpc="1">
            <a:prstTxWarp prst="textNoShape">
              <a:avLst/>
            </a:prstTxWarp>
            <a:normAutofit/>
          </a:bodyPr>
          <a:lstStyle/>
          <a:p>
            <a:r>
              <a:rPr lang="en-US" sz="2667" noProof="0">
                <a:latin typeface="Arial"/>
                <a:ea typeface="Arial"/>
                <a:cs typeface="Arial"/>
                <a:sym typeface="Arial"/>
              </a:rPr>
              <a:t>Newer 3D Formats</a:t>
            </a:r>
          </a:p>
        </p:txBody>
      </p:sp>
      <p:sp>
        <p:nvSpPr>
          <p:cNvPr id="277" name="Google Shape;277;p31"/>
          <p:cNvSpPr txBox="1">
            <a:spLocks noGrp="1"/>
          </p:cNvSpPr>
          <p:nvPr>
            <p:ph sz="quarter" idx="11"/>
          </p:nvPr>
        </p:nvSpPr>
        <p:spPr>
          <a:xfrm>
            <a:off x="480132" y="1046715"/>
            <a:ext cx="8833989" cy="5075237"/>
          </a:xfrm>
          <a:prstGeom prst="rect">
            <a:avLst/>
          </a:prstGeom>
        </p:spPr>
        <p:txBody>
          <a:bodyPr spcFirstLastPara="1" vert="horz" wrap="square" lIns="121900" tIns="60933" rIns="121900" bIns="60933" numCol="1" anchor="t" anchorCtr="0" compatLnSpc="1">
            <a:prstTxWarp prst="textNoShape">
              <a:avLst/>
            </a:prstTxWarp>
            <a:normAutofit fontScale="85000" lnSpcReduction="20000"/>
          </a:bodyPr>
          <a:lstStyle/>
          <a:p>
            <a:pPr indent="-414432">
              <a:buSzPct val="100000"/>
            </a:pPr>
            <a:r>
              <a:rPr lang="en-US" b="1" noProof="0" err="1"/>
              <a:t>OpenUSD</a:t>
            </a:r>
            <a:r>
              <a:rPr lang="en-US" b="1" noProof="0"/>
              <a:t>,</a:t>
            </a:r>
            <a:r>
              <a:rPr lang="en-US" noProof="0"/>
              <a:t> Universal Scene Description</a:t>
            </a:r>
          </a:p>
          <a:p>
            <a:pPr lvl="1" indent="-406601">
              <a:buSzPct val="100000"/>
            </a:pPr>
            <a:r>
              <a:rPr lang="en-US" noProof="0"/>
              <a:t>Open-source, extensible 3D scene description framework developed by Pixar Animation Studios</a:t>
            </a:r>
          </a:p>
          <a:p>
            <a:pPr lvl="1" indent="-406601">
              <a:buSzPct val="100000"/>
            </a:pPr>
            <a:r>
              <a:rPr lang="en-US" noProof="0" err="1"/>
              <a:t>Organises</a:t>
            </a:r>
            <a:r>
              <a:rPr lang="en-US" noProof="0"/>
              <a:t> complex 3D scenes and allows multiple "actors" (teams or tools) to collaborate effectively</a:t>
            </a:r>
          </a:p>
          <a:p>
            <a:pPr lvl="1" indent="-406601">
              <a:buSzPct val="100000"/>
            </a:pPr>
            <a:r>
              <a:rPr lang="en-US" noProof="0"/>
              <a:t>Layered Architecture for Non-Destructive Editing</a:t>
            </a:r>
          </a:p>
          <a:p>
            <a:pPr lvl="1" indent="-406601">
              <a:buSzPct val="100000"/>
            </a:pPr>
            <a:r>
              <a:rPr lang="en-US" noProof="0"/>
              <a:t>Supported by the Alliance for </a:t>
            </a:r>
            <a:r>
              <a:rPr lang="en-US" noProof="0" err="1"/>
              <a:t>OpenUSD</a:t>
            </a:r>
            <a:r>
              <a:rPr lang="en-US" noProof="0"/>
              <a:t> (AOUSD)</a:t>
            </a:r>
          </a:p>
          <a:p>
            <a:pPr lvl="2" indent="-406601"/>
            <a:r>
              <a:rPr lang="en-US" noProof="0"/>
              <a:t>Pixar, Apple, Adobe, Autodesk, NVIDIA and others</a:t>
            </a:r>
          </a:p>
          <a:p>
            <a:pPr indent="-414432">
              <a:buSzPct val="100000"/>
            </a:pPr>
            <a:endParaRPr lang="en-US" b="1" noProof="0"/>
          </a:p>
          <a:p>
            <a:pPr indent="-414432">
              <a:buSzPct val="100000"/>
            </a:pPr>
            <a:r>
              <a:rPr lang="en-US" b="1" noProof="0" err="1"/>
              <a:t>glTF</a:t>
            </a:r>
            <a:r>
              <a:rPr lang="en-US" noProof="0"/>
              <a:t>, GL Transmission Format</a:t>
            </a:r>
          </a:p>
          <a:p>
            <a:pPr lvl="1" indent="-406601">
              <a:buSzPct val="100000"/>
            </a:pPr>
            <a:r>
              <a:rPr lang="en-US" noProof="0"/>
              <a:t>Open-standard, extensible 3D file format developed and maintained by the </a:t>
            </a:r>
            <a:r>
              <a:rPr lang="en-US" noProof="0" err="1"/>
              <a:t>Khronos</a:t>
            </a:r>
            <a:r>
              <a:rPr lang="en-US" noProof="0"/>
              <a:t> Group</a:t>
            </a:r>
          </a:p>
          <a:p>
            <a:pPr lvl="1" indent="-406601">
              <a:buSzPct val="100000"/>
            </a:pPr>
            <a:r>
              <a:rPr lang="en-US" noProof="0"/>
              <a:t>Designed to efficiently deliver 3D assets and </a:t>
            </a:r>
            <a:r>
              <a:rPr lang="en-US" noProof="0" err="1"/>
              <a:t>optimised</a:t>
            </a:r>
            <a:r>
              <a:rPr lang="en-US" noProof="0"/>
              <a:t> for quick loading and easy use</a:t>
            </a:r>
          </a:p>
          <a:p>
            <a:pPr lvl="1" indent="-406601">
              <a:buSzPct val="100000"/>
            </a:pPr>
            <a:r>
              <a:rPr lang="en-US" noProof="0"/>
              <a:t>Supports 3D model geometry, appearance, scene graph hierarchy, and animations</a:t>
            </a:r>
          </a:p>
        </p:txBody>
      </p:sp>
      <p:pic>
        <p:nvPicPr>
          <p:cNvPr id="278" name="Google Shape;278;p31"/>
          <p:cNvPicPr preferRelativeResize="0"/>
          <p:nvPr/>
        </p:nvPicPr>
        <p:blipFill>
          <a:blip r:embed="rId3">
            <a:alphaModFix/>
          </a:blip>
          <a:stretch>
            <a:fillRect/>
          </a:stretch>
        </p:blipFill>
        <p:spPr>
          <a:xfrm>
            <a:off x="9959969" y="4141466"/>
            <a:ext cx="1511400" cy="755667"/>
          </a:xfrm>
          <a:prstGeom prst="rect">
            <a:avLst/>
          </a:prstGeom>
          <a:noFill/>
          <a:ln>
            <a:noFill/>
          </a:ln>
        </p:spPr>
      </p:pic>
      <p:pic>
        <p:nvPicPr>
          <p:cNvPr id="279" name="Google Shape;279;p31"/>
          <p:cNvPicPr preferRelativeResize="0"/>
          <p:nvPr/>
        </p:nvPicPr>
        <p:blipFill>
          <a:blip r:embed="rId4">
            <a:alphaModFix/>
          </a:blip>
          <a:stretch>
            <a:fillRect/>
          </a:stretch>
        </p:blipFill>
        <p:spPr>
          <a:xfrm>
            <a:off x="9423114" y="1447801"/>
            <a:ext cx="2451486" cy="646813"/>
          </a:xfrm>
          <a:prstGeom prst="rect">
            <a:avLst/>
          </a:prstGeom>
          <a:noFill/>
          <a:ln>
            <a:noFill/>
          </a:ln>
        </p:spPr>
      </p:pic>
      <p:sp>
        <p:nvSpPr>
          <p:cNvPr id="2" name="Slide Number Placeholder 1">
            <a:extLst>
              <a:ext uri="{FF2B5EF4-FFF2-40B4-BE49-F238E27FC236}">
                <a16:creationId xmlns:a16="http://schemas.microsoft.com/office/drawing/2014/main" id="{C3CD65EB-7771-2E44-B94E-EBA8AC865105}"/>
              </a:ext>
            </a:extLst>
          </p:cNvPr>
          <p:cNvSpPr>
            <a:spLocks noGrp="1"/>
          </p:cNvSpPr>
          <p:nvPr>
            <p:ph type="sldNum" sz="quarter" idx="10"/>
          </p:nvPr>
        </p:nvSpPr>
        <p:spPr/>
        <p:txBody>
          <a:bodyPr/>
          <a:lstStyle/>
          <a:p>
            <a:pPr>
              <a:defRPr/>
            </a:pPr>
            <a:fld id="{D68E8870-17DE-45C4-A8DD-7644B2422933}" type="slidenum">
              <a:rPr lang="en-US" smtClean="0"/>
              <a:pPr>
                <a:defRPr/>
              </a:pPr>
              <a:t>34</a:t>
            </a:fld>
            <a:endParaRPr lang="en-US"/>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Shape 181"/>
        <p:cNvGrpSpPr/>
        <p:nvPr/>
      </p:nvGrpSpPr>
      <p:grpSpPr>
        <a:xfrm>
          <a:off x="0" y="0"/>
          <a:ext cx="0" cy="0"/>
          <a:chOff x="0" y="0"/>
          <a:chExt cx="0" cy="0"/>
        </a:xfrm>
      </p:grpSpPr>
      <p:pic>
        <p:nvPicPr>
          <p:cNvPr id="184" name="Google Shape;184;p22"/>
          <p:cNvPicPr preferRelativeResize="0"/>
          <p:nvPr/>
        </p:nvPicPr>
        <p:blipFill>
          <a:blip r:embed="rId3">
            <a:alphaModFix/>
          </a:blip>
          <a:stretch>
            <a:fillRect/>
          </a:stretch>
        </p:blipFill>
        <p:spPr>
          <a:xfrm>
            <a:off x="8930246" y="3995418"/>
            <a:ext cx="3266914" cy="2293859"/>
          </a:xfrm>
          <a:prstGeom prst="rect">
            <a:avLst/>
          </a:prstGeom>
          <a:noFill/>
          <a:ln>
            <a:noFill/>
          </a:ln>
        </p:spPr>
      </p:pic>
      <p:sp>
        <p:nvSpPr>
          <p:cNvPr id="182" name="Google Shape;182;p22"/>
          <p:cNvSpPr txBox="1">
            <a:spLocks noGrp="1"/>
          </p:cNvSpPr>
          <p:nvPr>
            <p:ph type="title"/>
          </p:nvPr>
        </p:nvSpPr>
        <p:spPr>
          <a:xfrm>
            <a:off x="2397039" y="0"/>
            <a:ext cx="7416800" cy="795130"/>
          </a:xfrm>
        </p:spPr>
        <p:txBody>
          <a:bodyPr spcFirstLastPara="1" vert="horz" wrap="square" lIns="121900" tIns="60932" rIns="121900" bIns="0" numCol="1" anchor="ctr" anchorCtr="0" compatLnSpc="1">
            <a:prstTxWarp prst="textNoShape">
              <a:avLst/>
            </a:prstTxWarp>
            <a:normAutofit fontScale="90000"/>
          </a:bodyPr>
          <a:lstStyle/>
          <a:p>
            <a:r>
              <a:rPr lang="en-US" noProof="0"/>
              <a:t>SEDRIS</a:t>
            </a:r>
            <a:br>
              <a:rPr lang="en-US" noProof="0"/>
            </a:br>
            <a:r>
              <a:rPr lang="en-US" noProof="0"/>
              <a:t> </a:t>
            </a:r>
            <a:r>
              <a:rPr lang="en-US" sz="1600" noProof="0"/>
              <a:t>Synthetic Environment Data Representation and Interchange Specification</a:t>
            </a:r>
          </a:p>
        </p:txBody>
      </p:sp>
      <p:sp>
        <p:nvSpPr>
          <p:cNvPr id="183" name="Google Shape;183;p22"/>
          <p:cNvSpPr txBox="1">
            <a:spLocks noGrp="1"/>
          </p:cNvSpPr>
          <p:nvPr>
            <p:ph sz="quarter" idx="11"/>
          </p:nvPr>
        </p:nvSpPr>
        <p:spPr>
          <a:xfrm>
            <a:off x="479426" y="1046163"/>
            <a:ext cx="8617073" cy="5075237"/>
          </a:xfrm>
        </p:spPr>
        <p:txBody>
          <a:bodyPr spcFirstLastPara="1" vert="horz" wrap="square" lIns="121900" tIns="60933" rIns="121900" bIns="60933" numCol="1" anchor="t" anchorCtr="0" compatLnSpc="1">
            <a:prstTxWarp prst="textNoShape">
              <a:avLst/>
            </a:prstTxWarp>
            <a:normAutofit fontScale="70000" lnSpcReduction="20000"/>
          </a:bodyPr>
          <a:lstStyle/>
          <a:p>
            <a:r>
              <a:rPr lang="en-US" noProof="0"/>
              <a:t>ISO/IEC Standard published 2005 and 2009</a:t>
            </a:r>
          </a:p>
          <a:p>
            <a:pPr lvl="1"/>
            <a:r>
              <a:rPr lang="en-US" noProof="0"/>
              <a:t>Environmental Data Coding Specification (EDCS), 2014</a:t>
            </a:r>
          </a:p>
          <a:p>
            <a:pPr lvl="1"/>
            <a:r>
              <a:rPr lang="en-US" noProof="0"/>
              <a:t>Spatial Reference Model (SRM), 2025</a:t>
            </a:r>
          </a:p>
          <a:p>
            <a:r>
              <a:rPr lang="en-US" noProof="0"/>
              <a:t>Standardized framework for representing and exchanging environmental data.</a:t>
            </a:r>
          </a:p>
          <a:p>
            <a:r>
              <a:rPr lang="en-US" noProof="0"/>
              <a:t>Designed to facilitate the interoperability of synthetic environment databases used in simulation, modeling, and visualization applications.</a:t>
            </a:r>
          </a:p>
          <a:p>
            <a:r>
              <a:rPr lang="en-US" noProof="0"/>
              <a:t>Many participating nations: Germany, UK, South Korea, Japan, Australia and more</a:t>
            </a:r>
          </a:p>
          <a:p>
            <a:endParaRPr lang="en-US" noProof="0"/>
          </a:p>
          <a:p>
            <a:pPr lvl="1"/>
            <a:r>
              <a:rPr lang="en-US" noProof="0"/>
              <a:t>Data Representation Model (DRM): Defines the structure and semantics for representing environmental data, ensuring consistency and interoperability.</a:t>
            </a:r>
          </a:p>
          <a:p>
            <a:pPr lvl="1"/>
            <a:r>
              <a:rPr lang="en-US" noProof="0"/>
              <a:t>Transmittal Format (STF): A platform-independent file format for storing and exchanging SEDRIS data. It allows for efficient data interchange between different systems and applications.</a:t>
            </a:r>
          </a:p>
          <a:p>
            <a:pPr lvl="1"/>
            <a:r>
              <a:rPr lang="en-US" noProof="0"/>
              <a:t>Application Programming Interfaces (APIs): Provides standardized interfaces for accessing and manipulating SEDRIS data, enabling developers to create applications that can read and write SEDRIS transmittals.</a:t>
            </a:r>
          </a:p>
          <a:p>
            <a:pPr lvl="1"/>
            <a:r>
              <a:rPr lang="en-US" noProof="0"/>
              <a:t>Extensibility: Supports the addition of new data types and structures, allowing it to evolve with emerging requirements and technologies.</a:t>
            </a:r>
          </a:p>
        </p:txBody>
      </p:sp>
      <p:pic>
        <p:nvPicPr>
          <p:cNvPr id="185" name="Google Shape;185;p22"/>
          <p:cNvPicPr preferRelativeResize="0"/>
          <p:nvPr/>
        </p:nvPicPr>
        <p:blipFill>
          <a:blip r:embed="rId4">
            <a:alphaModFix/>
          </a:blip>
          <a:stretch>
            <a:fillRect/>
          </a:stretch>
        </p:blipFill>
        <p:spPr>
          <a:xfrm>
            <a:off x="9358583" y="1201094"/>
            <a:ext cx="2644037" cy="2543499"/>
          </a:xfrm>
          <a:prstGeom prst="rect">
            <a:avLst/>
          </a:prstGeom>
          <a:noFill/>
          <a:ln>
            <a:noFill/>
          </a:ln>
        </p:spPr>
      </p:pic>
      <p:sp>
        <p:nvSpPr>
          <p:cNvPr id="2" name="Slide Number Placeholder 1">
            <a:extLst>
              <a:ext uri="{FF2B5EF4-FFF2-40B4-BE49-F238E27FC236}">
                <a16:creationId xmlns:a16="http://schemas.microsoft.com/office/drawing/2014/main" id="{2B47D1B0-74DD-3FE5-F98D-988CCBEDA3F6}"/>
              </a:ext>
            </a:extLst>
          </p:cNvPr>
          <p:cNvSpPr>
            <a:spLocks noGrp="1"/>
          </p:cNvSpPr>
          <p:nvPr>
            <p:ph type="sldNum" sz="quarter" idx="10"/>
          </p:nvPr>
        </p:nvSpPr>
        <p:spPr/>
        <p:txBody>
          <a:bodyPr/>
          <a:lstStyle/>
          <a:p>
            <a:pPr>
              <a:defRPr/>
            </a:pPr>
            <a:fld id="{D68E8870-17DE-45C4-A8DD-7644B2422933}" type="slidenum">
              <a:rPr lang="en-US" smtClean="0"/>
              <a:pPr>
                <a:defRPr/>
              </a:pPr>
              <a:t>35</a:t>
            </a:fld>
            <a:endParaRPr lang="en-US"/>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Shape 189"/>
        <p:cNvGrpSpPr/>
        <p:nvPr/>
      </p:nvGrpSpPr>
      <p:grpSpPr>
        <a:xfrm>
          <a:off x="0" y="0"/>
          <a:ext cx="0" cy="0"/>
          <a:chOff x="0" y="0"/>
          <a:chExt cx="0" cy="0"/>
        </a:xfrm>
      </p:grpSpPr>
      <p:sp>
        <p:nvSpPr>
          <p:cNvPr id="192" name="Google Shape;192;p23"/>
          <p:cNvSpPr txBox="1">
            <a:spLocks noGrp="1"/>
          </p:cNvSpPr>
          <p:nvPr>
            <p:ph type="title"/>
          </p:nvPr>
        </p:nvSpPr>
        <p:spPr>
          <a:xfrm>
            <a:off x="2397039" y="0"/>
            <a:ext cx="7416800" cy="795130"/>
          </a:xfrm>
        </p:spPr>
        <p:txBody>
          <a:bodyPr spcFirstLastPara="1" vert="horz" wrap="square" lIns="121900" tIns="60933" rIns="121900" bIns="60933" numCol="1" anchor="ctr" anchorCtr="0" compatLnSpc="1">
            <a:prstTxWarp prst="textNoShape">
              <a:avLst/>
            </a:prstTxWarp>
            <a:normAutofit/>
          </a:bodyPr>
          <a:lstStyle/>
          <a:p>
            <a:r>
              <a:rPr lang="en-US" noProof="0"/>
              <a:t>OGC CDB - Common Database</a:t>
            </a:r>
          </a:p>
        </p:txBody>
      </p:sp>
      <p:sp>
        <p:nvSpPr>
          <p:cNvPr id="190" name="Google Shape;190;p23"/>
          <p:cNvSpPr txBox="1">
            <a:spLocks noGrp="1"/>
          </p:cNvSpPr>
          <p:nvPr>
            <p:ph sz="quarter" idx="11"/>
          </p:nvPr>
        </p:nvSpPr>
        <p:spPr>
          <a:xfrm>
            <a:off x="479426" y="1046163"/>
            <a:ext cx="8285884" cy="5075237"/>
          </a:xfrm>
        </p:spPr>
        <p:txBody>
          <a:bodyPr spcFirstLastPara="1" vert="horz" wrap="square" lIns="121900" tIns="60933" rIns="121900" bIns="60933" numCol="1" anchor="t" anchorCtr="0" compatLnSpc="1">
            <a:prstTxWarp prst="textNoShape">
              <a:avLst/>
            </a:prstTxWarp>
            <a:normAutofit fontScale="92500" lnSpcReduction="20000"/>
          </a:bodyPr>
          <a:lstStyle/>
          <a:p>
            <a:r>
              <a:rPr lang="en-US" noProof="0"/>
              <a:t>Originally developed by CAE (versions 3.0 - 3.2)</a:t>
            </a:r>
          </a:p>
          <a:p>
            <a:r>
              <a:rPr lang="en-US" noProof="0"/>
              <a:t>Both a run-time format and a simulation database interchange format</a:t>
            </a:r>
          </a:p>
          <a:p>
            <a:r>
              <a:rPr lang="en-US" noProof="0"/>
              <a:t>Since 2016 an OGC standard (versions OGC 1.0 - 1.2)</a:t>
            </a:r>
          </a:p>
          <a:p>
            <a:r>
              <a:rPr lang="en-US" noProof="0"/>
              <a:t>WGS84 geographic coordinate system</a:t>
            </a:r>
          </a:p>
          <a:p>
            <a:r>
              <a:rPr lang="en-US" noProof="0"/>
              <a:t>LODs per 1x1 degree geocell</a:t>
            </a:r>
          </a:p>
          <a:p>
            <a:endParaRPr lang="en-US" noProof="0"/>
          </a:p>
          <a:p>
            <a:r>
              <a:rPr lang="en-US" noProof="0"/>
              <a:t>Includes:</a:t>
            </a:r>
          </a:p>
          <a:p>
            <a:pPr lvl="1"/>
            <a:r>
              <a:rPr lang="en-US" noProof="0"/>
              <a:t>Geo-typical and Geo-specific 3D and tiled 2D models: </a:t>
            </a:r>
            <a:r>
              <a:rPr lang="en-US" noProof="0" err="1"/>
              <a:t>OpenFlight</a:t>
            </a:r>
            <a:endParaRPr lang="en-US" noProof="0"/>
          </a:p>
          <a:p>
            <a:pPr lvl="1"/>
            <a:r>
              <a:rPr lang="en-US" noProof="0"/>
              <a:t>Geo-typical textures: SGI/RGB Image</a:t>
            </a:r>
          </a:p>
          <a:p>
            <a:pPr lvl="1"/>
            <a:r>
              <a:rPr lang="en-US" noProof="0"/>
              <a:t>Elevation and material classification: </a:t>
            </a:r>
            <a:r>
              <a:rPr lang="en-US" noProof="0" err="1"/>
              <a:t>GeoTIFF</a:t>
            </a:r>
            <a:endParaRPr lang="en-US" noProof="0"/>
          </a:p>
          <a:p>
            <a:pPr lvl="1"/>
            <a:r>
              <a:rPr lang="en-US" noProof="0"/>
              <a:t>Imagery: JPEG2000</a:t>
            </a:r>
          </a:p>
          <a:p>
            <a:pPr lvl="1"/>
            <a:r>
              <a:rPr lang="en-US" noProof="0"/>
              <a:t>Geo-specific/-typical features: SHP / </a:t>
            </a:r>
            <a:r>
              <a:rPr lang="en-US" noProof="0" err="1"/>
              <a:t>GeoPackage</a:t>
            </a:r>
            <a:r>
              <a:rPr lang="en-US" noProof="0"/>
              <a:t> (from v1.2)</a:t>
            </a:r>
          </a:p>
        </p:txBody>
      </p:sp>
      <p:pic>
        <p:nvPicPr>
          <p:cNvPr id="191" name="Google Shape;191;p23"/>
          <p:cNvPicPr preferRelativeResize="0"/>
          <p:nvPr/>
        </p:nvPicPr>
        <p:blipFill>
          <a:blip r:embed="rId3">
            <a:alphaModFix/>
          </a:blip>
          <a:stretch>
            <a:fillRect/>
          </a:stretch>
        </p:blipFill>
        <p:spPr>
          <a:xfrm>
            <a:off x="8543732" y="880188"/>
            <a:ext cx="3648268" cy="5097624"/>
          </a:xfrm>
          <a:prstGeom prst="rect">
            <a:avLst/>
          </a:prstGeom>
          <a:noFill/>
          <a:ln>
            <a:noFill/>
          </a:ln>
        </p:spPr>
      </p:pic>
      <p:sp>
        <p:nvSpPr>
          <p:cNvPr id="2" name="Slide Number Placeholder 1">
            <a:extLst>
              <a:ext uri="{FF2B5EF4-FFF2-40B4-BE49-F238E27FC236}">
                <a16:creationId xmlns:a16="http://schemas.microsoft.com/office/drawing/2014/main" id="{25F978DA-2CB1-E7FF-C44B-7B45D7ACC4E8}"/>
              </a:ext>
            </a:extLst>
          </p:cNvPr>
          <p:cNvSpPr>
            <a:spLocks noGrp="1"/>
          </p:cNvSpPr>
          <p:nvPr>
            <p:ph type="sldNum" sz="quarter" idx="10"/>
          </p:nvPr>
        </p:nvSpPr>
        <p:spPr/>
        <p:txBody>
          <a:bodyPr/>
          <a:lstStyle/>
          <a:p>
            <a:pPr>
              <a:defRPr/>
            </a:pPr>
            <a:fld id="{D68E8870-17DE-45C4-A8DD-7644B2422933}" type="slidenum">
              <a:rPr lang="en-US" smtClean="0"/>
              <a:pPr>
                <a:defRPr/>
              </a:pPr>
              <a:t>36</a:t>
            </a:fld>
            <a:endParaRPr lang="en-US"/>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Shape 197"/>
        <p:cNvGrpSpPr/>
        <p:nvPr/>
      </p:nvGrpSpPr>
      <p:grpSpPr>
        <a:xfrm>
          <a:off x="0" y="0"/>
          <a:ext cx="0" cy="0"/>
          <a:chOff x="0" y="0"/>
          <a:chExt cx="0" cy="0"/>
        </a:xfrm>
      </p:grpSpPr>
      <p:sp>
        <p:nvSpPr>
          <p:cNvPr id="198" name="Google Shape;198;p24"/>
          <p:cNvSpPr txBox="1">
            <a:spLocks noGrp="1"/>
          </p:cNvSpPr>
          <p:nvPr>
            <p:ph type="title"/>
          </p:nvPr>
        </p:nvSpPr>
        <p:spPr>
          <a:xfrm>
            <a:off x="2767053" y="0"/>
            <a:ext cx="7046785" cy="795130"/>
          </a:xfrm>
        </p:spPr>
        <p:txBody>
          <a:bodyPr spcFirstLastPara="1" vert="horz" wrap="square" lIns="121900" tIns="60933" rIns="121900" bIns="60933" numCol="1" anchor="ctr" anchorCtr="0" compatLnSpc="1">
            <a:prstTxWarp prst="textNoShape">
              <a:avLst/>
            </a:prstTxWarp>
            <a:normAutofit fontScale="90000"/>
          </a:bodyPr>
          <a:lstStyle/>
          <a:p>
            <a:r>
              <a:rPr lang="en-US" noProof="0" dirty="0"/>
              <a:t>SISO RIEDP - Reuse and Interoperation of Environmental Data and Processes</a:t>
            </a:r>
          </a:p>
        </p:txBody>
      </p:sp>
      <p:sp>
        <p:nvSpPr>
          <p:cNvPr id="199" name="Google Shape;199;p24"/>
          <p:cNvSpPr txBox="1">
            <a:spLocks noGrp="1"/>
          </p:cNvSpPr>
          <p:nvPr>
            <p:ph sz="quarter" idx="11"/>
          </p:nvPr>
        </p:nvSpPr>
        <p:spPr>
          <a:xfrm>
            <a:off x="479425" y="1046162"/>
            <a:ext cx="8672739" cy="5754688"/>
          </a:xfrm>
        </p:spPr>
        <p:txBody>
          <a:bodyPr spcFirstLastPara="1" vert="horz" wrap="square" lIns="121900" tIns="60933" rIns="121900" bIns="60933" numCol="1" anchor="t" anchorCtr="0" compatLnSpc="1">
            <a:prstTxWarp prst="textNoShape">
              <a:avLst/>
            </a:prstTxWarp>
            <a:normAutofit fontScale="85000" lnSpcReduction="20000"/>
          </a:bodyPr>
          <a:lstStyle/>
          <a:p>
            <a:r>
              <a:rPr lang="en-US" noProof="0" dirty="0"/>
              <a:t>Framework designed to standardize the sharing and reuse of environmental data and processes, particularly in the context of simulation and modeling.</a:t>
            </a:r>
            <a:br>
              <a:rPr lang="en-US" noProof="0" dirty="0"/>
            </a:br>
            <a:endParaRPr lang="en-US" noProof="0" dirty="0"/>
          </a:p>
          <a:p>
            <a:pPr lvl="1"/>
            <a:r>
              <a:rPr lang="en-US" b="1" noProof="0" dirty="0"/>
              <a:t>Standardization</a:t>
            </a:r>
            <a:r>
              <a:rPr lang="en-US" noProof="0" dirty="0"/>
              <a:t>: RIEDP provides standardized rules, methods, and semantics for sharing data from various stages of the simulation database generation process.</a:t>
            </a:r>
          </a:p>
          <a:p>
            <a:pPr lvl="1"/>
            <a:r>
              <a:rPr lang="en-US" b="1" noProof="0" dirty="0"/>
              <a:t>Interoperability</a:t>
            </a:r>
            <a:r>
              <a:rPr lang="en-US" noProof="0" dirty="0"/>
              <a:t>: It aims to enhance interoperability by ensuring that data from different sources can be used together seamlessly.</a:t>
            </a:r>
          </a:p>
          <a:p>
            <a:pPr lvl="1"/>
            <a:r>
              <a:rPr lang="en-US" b="1" noProof="0" dirty="0"/>
              <a:t>Reuse of Existing Formats</a:t>
            </a:r>
            <a:r>
              <a:rPr lang="en-US" noProof="0" dirty="0"/>
              <a:t>: RIEDP leverages popular GIS and simulation data formats, such as </a:t>
            </a:r>
            <a:r>
              <a:rPr lang="en-US" noProof="0" dirty="0" err="1"/>
              <a:t>GeoTIFF</a:t>
            </a:r>
            <a:r>
              <a:rPr lang="en-US" noProof="0" dirty="0"/>
              <a:t> and Shapefile, to facilitate data exchange.</a:t>
            </a:r>
          </a:p>
          <a:p>
            <a:pPr lvl="1"/>
            <a:r>
              <a:rPr lang="en-US" b="1" noProof="0" dirty="0"/>
              <a:t>Reference Models</a:t>
            </a:r>
            <a:r>
              <a:rPr lang="en-US" noProof="0" dirty="0"/>
              <a:t>: It includes a Reference Process Model (RPM) and a Reference Abstract Data Model (RADM) to guide the creation and sharing of simulation databases.</a:t>
            </a:r>
            <a:br>
              <a:rPr lang="en-US" noProof="0" dirty="0"/>
            </a:br>
            <a:endParaRPr lang="en-US" noProof="0" dirty="0"/>
          </a:p>
          <a:p>
            <a:r>
              <a:rPr lang="en-US" noProof="0" dirty="0"/>
              <a:t>RIEDP is particularly useful in environments where consistent and interoperable data is crucial, such as in defense, aerospace, and other industries relying on simulation and training.</a:t>
            </a:r>
          </a:p>
        </p:txBody>
      </p:sp>
      <p:pic>
        <p:nvPicPr>
          <p:cNvPr id="200" name="Google Shape;200;p24"/>
          <p:cNvPicPr preferRelativeResize="0"/>
          <p:nvPr/>
        </p:nvPicPr>
        <p:blipFill>
          <a:blip r:embed="rId3">
            <a:alphaModFix/>
          </a:blip>
          <a:stretch>
            <a:fillRect/>
          </a:stretch>
        </p:blipFill>
        <p:spPr>
          <a:xfrm>
            <a:off x="9001497" y="1770128"/>
            <a:ext cx="3009568" cy="3893631"/>
          </a:xfrm>
          <a:prstGeom prst="rect">
            <a:avLst/>
          </a:prstGeom>
          <a:noFill/>
          <a:ln>
            <a:noFill/>
          </a:ln>
          <a:effectLst>
            <a:outerShdw blurRad="57150" dist="38100" dir="5400000" algn="bl" rotWithShape="0">
              <a:srgbClr val="000000">
                <a:alpha val="50000"/>
              </a:srgbClr>
            </a:outerShdw>
          </a:effectLst>
        </p:spPr>
      </p:pic>
      <p:sp>
        <p:nvSpPr>
          <p:cNvPr id="4" name="Slide Number Placeholder 3">
            <a:extLst>
              <a:ext uri="{FF2B5EF4-FFF2-40B4-BE49-F238E27FC236}">
                <a16:creationId xmlns:a16="http://schemas.microsoft.com/office/drawing/2014/main" id="{B383CAFF-CA15-4361-3E44-3FCE6FFED876}"/>
              </a:ext>
            </a:extLst>
          </p:cNvPr>
          <p:cNvSpPr>
            <a:spLocks noGrp="1"/>
          </p:cNvSpPr>
          <p:nvPr>
            <p:ph type="sldNum" sz="quarter" idx="10"/>
          </p:nvPr>
        </p:nvSpPr>
        <p:spPr/>
        <p:txBody>
          <a:bodyPr/>
          <a:lstStyle/>
          <a:p>
            <a:pPr>
              <a:defRPr/>
            </a:pPr>
            <a:fld id="{D68E8870-17DE-45C4-A8DD-7644B2422933}" type="slidenum">
              <a:rPr lang="en-US" smtClean="0"/>
              <a:pPr>
                <a:defRPr/>
              </a:pPr>
              <a:t>37</a:t>
            </a:fld>
            <a:endParaRPr lang="en-US"/>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Shape 82"/>
        <p:cNvGrpSpPr/>
        <p:nvPr/>
      </p:nvGrpSpPr>
      <p:grpSpPr>
        <a:xfrm>
          <a:off x="0" y="0"/>
          <a:ext cx="0" cy="0"/>
          <a:chOff x="0" y="0"/>
          <a:chExt cx="0" cy="0"/>
        </a:xfrm>
      </p:grpSpPr>
      <p:sp>
        <p:nvSpPr>
          <p:cNvPr id="84" name="Google Shape;84;g2f43a09d98c_0_7"/>
          <p:cNvSpPr txBox="1">
            <a:spLocks noGrp="1"/>
          </p:cNvSpPr>
          <p:nvPr>
            <p:ph type="title"/>
          </p:nvPr>
        </p:nvSpPr>
        <p:spPr>
          <a:xfrm>
            <a:off x="2397039" y="0"/>
            <a:ext cx="7416800" cy="795130"/>
          </a:xfrm>
        </p:spPr>
        <p:txBody>
          <a:bodyPr spcFirstLastPara="1" vert="horz" wrap="square" lIns="121900" tIns="60933" rIns="121900" bIns="60933" numCol="1" anchor="t" anchorCtr="0" compatLnSpc="1">
            <a:prstTxWarp prst="textNoShape">
              <a:avLst/>
            </a:prstTxWarp>
            <a:noAutofit/>
          </a:bodyPr>
          <a:lstStyle/>
          <a:p>
            <a:r>
              <a:rPr lang="en-US" noProof="0"/>
              <a:t>3D Tiles</a:t>
            </a:r>
          </a:p>
        </p:txBody>
      </p:sp>
      <p:sp>
        <p:nvSpPr>
          <p:cNvPr id="83" name="Google Shape;83;g2f43a09d98c_0_7"/>
          <p:cNvSpPr txBox="1">
            <a:spLocks noGrp="1"/>
          </p:cNvSpPr>
          <p:nvPr>
            <p:ph sz="quarter" idx="11"/>
          </p:nvPr>
        </p:nvSpPr>
        <p:spPr>
          <a:xfrm>
            <a:off x="479425" y="1046163"/>
            <a:ext cx="8132947" cy="5075237"/>
          </a:xfrm>
        </p:spPr>
        <p:txBody>
          <a:bodyPr spcFirstLastPara="1" vert="horz" wrap="square" lIns="121900" tIns="60933" rIns="121900" bIns="60933" numCol="1" anchor="t" anchorCtr="0" compatLnSpc="1">
            <a:prstTxWarp prst="textNoShape">
              <a:avLst/>
            </a:prstTxWarp>
            <a:noAutofit/>
          </a:bodyPr>
          <a:lstStyle/>
          <a:p>
            <a:r>
              <a:rPr lang="en-US" noProof="0"/>
              <a:t>Developed by Cesium (AGI) in 2015</a:t>
            </a:r>
          </a:p>
          <a:p>
            <a:pPr lvl="1"/>
            <a:r>
              <a:rPr lang="en-US" noProof="0"/>
              <a:t>Approved as OGC standard in 2019</a:t>
            </a:r>
          </a:p>
          <a:p>
            <a:pPr lvl="1"/>
            <a:r>
              <a:rPr lang="en-US" noProof="0"/>
              <a:t>Increasingly used in various 3D geospatial tools</a:t>
            </a:r>
          </a:p>
          <a:p>
            <a:pPr lvl="1"/>
            <a:r>
              <a:rPr lang="en-US" noProof="0"/>
              <a:t>Used in US Army’s One World Terrain (OWT) initiative</a:t>
            </a:r>
          </a:p>
          <a:p>
            <a:pPr lvl="1"/>
            <a:r>
              <a:rPr lang="en-US" noProof="0"/>
              <a:t>Supported in Cesium and all its plugins</a:t>
            </a:r>
          </a:p>
          <a:p>
            <a:r>
              <a:rPr lang="en-US" noProof="0"/>
              <a:t>Streams terrain tiles from multiple levels of detail</a:t>
            </a:r>
          </a:p>
          <a:p>
            <a:pPr lvl="1"/>
            <a:r>
              <a:rPr lang="en-US" noProof="0"/>
              <a:t>Preferably in a quad-tree structure</a:t>
            </a:r>
          </a:p>
          <a:p>
            <a:pPr lvl="1"/>
            <a:r>
              <a:rPr lang="en-US" noProof="0"/>
              <a:t>Multiple </a:t>
            </a:r>
            <a:r>
              <a:rPr lang="en-US" noProof="0" err="1"/>
              <a:t>tilesets</a:t>
            </a:r>
            <a:r>
              <a:rPr lang="en-US" noProof="0"/>
              <a:t> for different features, configured by JSON</a:t>
            </a:r>
          </a:p>
          <a:p>
            <a:r>
              <a:rPr lang="en-US" noProof="0"/>
              <a:t>Based on </a:t>
            </a:r>
            <a:r>
              <a:rPr lang="en-US" noProof="0" err="1"/>
              <a:t>glTF</a:t>
            </a:r>
            <a:r>
              <a:rPr lang="en-US" noProof="0"/>
              <a:t> from the </a:t>
            </a:r>
            <a:r>
              <a:rPr lang="en-US" noProof="0" err="1"/>
              <a:t>Khronos</a:t>
            </a:r>
            <a:r>
              <a:rPr lang="en-US" noProof="0"/>
              <a:t> Group</a:t>
            </a:r>
          </a:p>
          <a:p>
            <a:pPr lvl="1"/>
            <a:r>
              <a:rPr lang="en-US" noProof="0"/>
              <a:t>Binary </a:t>
            </a:r>
            <a:r>
              <a:rPr lang="en-US" noProof="0" err="1"/>
              <a:t>glTF</a:t>
            </a:r>
            <a:r>
              <a:rPr lang="en-US" noProof="0"/>
              <a:t> data in B3DM files (Batched 3D Models)</a:t>
            </a:r>
          </a:p>
          <a:p>
            <a:pPr lvl="1"/>
            <a:r>
              <a:rPr lang="en-US" noProof="0"/>
              <a:t>Instanced geometry in I3DM file format (Instanced 3D Models)</a:t>
            </a:r>
          </a:p>
          <a:p>
            <a:endParaRPr lang="en-US" noProof="0"/>
          </a:p>
        </p:txBody>
      </p:sp>
      <p:pic>
        <p:nvPicPr>
          <p:cNvPr id="85" name="Google Shape;85;g2f43a09d98c_0_7"/>
          <p:cNvPicPr preferRelativeResize="0"/>
          <p:nvPr/>
        </p:nvPicPr>
        <p:blipFill>
          <a:blip r:embed="rId3">
            <a:alphaModFix/>
          </a:blip>
          <a:stretch>
            <a:fillRect/>
          </a:stretch>
        </p:blipFill>
        <p:spPr>
          <a:xfrm>
            <a:off x="8420985" y="1567757"/>
            <a:ext cx="3549305" cy="932201"/>
          </a:xfrm>
          <a:prstGeom prst="rect">
            <a:avLst/>
          </a:prstGeom>
          <a:noFill/>
          <a:ln>
            <a:noFill/>
          </a:ln>
        </p:spPr>
      </p:pic>
      <p:pic>
        <p:nvPicPr>
          <p:cNvPr id="86" name="Google Shape;86;g2f43a09d98c_0_7"/>
          <p:cNvPicPr preferRelativeResize="0"/>
          <p:nvPr/>
        </p:nvPicPr>
        <p:blipFill>
          <a:blip r:embed="rId4">
            <a:alphaModFix/>
          </a:blip>
          <a:stretch>
            <a:fillRect/>
          </a:stretch>
        </p:blipFill>
        <p:spPr>
          <a:xfrm>
            <a:off x="2472571" y="90930"/>
            <a:ext cx="1950573" cy="633932"/>
          </a:xfrm>
          <a:prstGeom prst="rect">
            <a:avLst/>
          </a:prstGeom>
          <a:noFill/>
          <a:ln>
            <a:noFill/>
          </a:ln>
        </p:spPr>
      </p:pic>
      <p:pic>
        <p:nvPicPr>
          <p:cNvPr id="4" name="Google Shape;94;g2fcd8b03001_0_6">
            <a:extLst>
              <a:ext uri="{FF2B5EF4-FFF2-40B4-BE49-F238E27FC236}">
                <a16:creationId xmlns:a16="http://schemas.microsoft.com/office/drawing/2014/main" id="{2D50248F-5EED-E5B9-D5A7-28D7C25BFA78}"/>
              </a:ext>
            </a:extLst>
          </p:cNvPr>
          <p:cNvPicPr preferRelativeResize="0"/>
          <p:nvPr/>
        </p:nvPicPr>
        <p:blipFill>
          <a:blip r:embed="rId5">
            <a:clrChange>
              <a:clrFrom>
                <a:srgbClr val="FFFFFF"/>
              </a:clrFrom>
              <a:clrTo>
                <a:srgbClr val="FFFFFF">
                  <a:alpha val="0"/>
                </a:srgbClr>
              </a:clrTo>
            </a:clrChange>
            <a:alphaModFix/>
          </a:blip>
          <a:stretch>
            <a:fillRect/>
          </a:stretch>
        </p:blipFill>
        <p:spPr>
          <a:xfrm>
            <a:off x="7892423" y="3583781"/>
            <a:ext cx="4077868" cy="2658768"/>
          </a:xfrm>
          <a:prstGeom prst="rect">
            <a:avLst/>
          </a:prstGeom>
          <a:noFill/>
          <a:ln>
            <a:noFill/>
          </a:ln>
        </p:spPr>
      </p:pic>
      <p:sp>
        <p:nvSpPr>
          <p:cNvPr id="2" name="Slide Number Placeholder 1">
            <a:extLst>
              <a:ext uri="{FF2B5EF4-FFF2-40B4-BE49-F238E27FC236}">
                <a16:creationId xmlns:a16="http://schemas.microsoft.com/office/drawing/2014/main" id="{8B748187-45C5-B919-1902-874147BE1064}"/>
              </a:ext>
            </a:extLst>
          </p:cNvPr>
          <p:cNvSpPr>
            <a:spLocks noGrp="1"/>
          </p:cNvSpPr>
          <p:nvPr>
            <p:ph type="sldNum" sz="quarter" idx="10"/>
          </p:nvPr>
        </p:nvSpPr>
        <p:spPr/>
        <p:txBody>
          <a:bodyPr/>
          <a:lstStyle/>
          <a:p>
            <a:pPr>
              <a:defRPr/>
            </a:pPr>
            <a:fld id="{D68E8870-17DE-45C4-A8DD-7644B2422933}" type="slidenum">
              <a:rPr lang="en-US" smtClean="0"/>
              <a:pPr>
                <a:defRPr/>
              </a:pPr>
              <a:t>38</a:t>
            </a:fld>
            <a:endParaRPr lang="en-US"/>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05AB55-7E4F-6277-C7C5-51D3424369BD}"/>
              </a:ext>
            </a:extLst>
          </p:cNvPr>
          <p:cNvSpPr>
            <a:spLocks noGrp="1"/>
          </p:cNvSpPr>
          <p:nvPr>
            <p:ph type="title"/>
          </p:nvPr>
        </p:nvSpPr>
        <p:spPr/>
        <p:txBody>
          <a:bodyPr/>
          <a:lstStyle/>
          <a:p>
            <a:r>
              <a:rPr lang="en-US" noProof="0"/>
              <a:t>One World Terrain – OWT WFF</a:t>
            </a:r>
          </a:p>
        </p:txBody>
      </p:sp>
      <p:sp>
        <p:nvSpPr>
          <p:cNvPr id="3" name="Content Placeholder 2">
            <a:extLst>
              <a:ext uri="{FF2B5EF4-FFF2-40B4-BE49-F238E27FC236}">
                <a16:creationId xmlns:a16="http://schemas.microsoft.com/office/drawing/2014/main" id="{FDEF0871-3FA8-C4A0-5E60-3234AE5B51A2}"/>
              </a:ext>
            </a:extLst>
          </p:cNvPr>
          <p:cNvSpPr>
            <a:spLocks noGrp="1"/>
          </p:cNvSpPr>
          <p:nvPr>
            <p:ph sz="quarter" idx="11"/>
          </p:nvPr>
        </p:nvSpPr>
        <p:spPr>
          <a:xfrm>
            <a:off x="480133" y="1046715"/>
            <a:ext cx="6897212" cy="5075237"/>
          </a:xfrm>
        </p:spPr>
        <p:txBody>
          <a:bodyPr>
            <a:normAutofit fontScale="92500"/>
          </a:bodyPr>
          <a:lstStyle/>
          <a:p>
            <a:r>
              <a:rPr lang="en-US" noProof="0"/>
              <a:t>OWT Well-Formed Format</a:t>
            </a:r>
          </a:p>
          <a:p>
            <a:pPr lvl="1"/>
            <a:r>
              <a:rPr lang="en-US" noProof="0"/>
              <a:t>Developed to support U.S. Army’s Synthetic Training Environment (STE) project</a:t>
            </a:r>
          </a:p>
          <a:p>
            <a:r>
              <a:rPr lang="en-US" noProof="0"/>
              <a:t>Based on Open Standards</a:t>
            </a:r>
          </a:p>
          <a:p>
            <a:pPr lvl="1"/>
            <a:r>
              <a:rPr lang="en-US" noProof="0"/>
              <a:t>OGC 3D Tiles &amp; </a:t>
            </a:r>
            <a:r>
              <a:rPr lang="en-US" noProof="0" err="1"/>
              <a:t>glTF</a:t>
            </a:r>
            <a:endParaRPr lang="en-US" noProof="0"/>
          </a:p>
          <a:p>
            <a:r>
              <a:rPr lang="en-US" noProof="0"/>
              <a:t>Extensions</a:t>
            </a:r>
          </a:p>
          <a:p>
            <a:pPr lvl="1"/>
            <a:r>
              <a:rPr lang="en-US" noProof="0"/>
              <a:t>In collaboration with Cesium/OGC and </a:t>
            </a:r>
            <a:r>
              <a:rPr lang="en-US" noProof="0" err="1"/>
              <a:t>Khronos</a:t>
            </a:r>
            <a:r>
              <a:rPr lang="en-US" noProof="0"/>
              <a:t> Group</a:t>
            </a:r>
          </a:p>
          <a:p>
            <a:pPr lvl="1"/>
            <a:r>
              <a:rPr lang="en-US" noProof="0" err="1"/>
              <a:t>GeoJSON</a:t>
            </a:r>
            <a:endParaRPr lang="en-US" noProof="0"/>
          </a:p>
          <a:p>
            <a:pPr lvl="2"/>
            <a:r>
              <a:rPr lang="en-US" noProof="0"/>
              <a:t>Added support for GIS Data</a:t>
            </a:r>
          </a:p>
          <a:p>
            <a:pPr lvl="1"/>
            <a:r>
              <a:rPr lang="en-US" noProof="0"/>
              <a:t>S2 Geometry Tiling Scheme (Google)</a:t>
            </a:r>
          </a:p>
          <a:p>
            <a:pPr lvl="2"/>
            <a:r>
              <a:rPr lang="en-US" noProof="0"/>
              <a:t>Avoid singularities</a:t>
            </a:r>
          </a:p>
          <a:p>
            <a:pPr lvl="2"/>
            <a:r>
              <a:rPr lang="en-US" noProof="0"/>
              <a:t>Efficient Cell ID numbering</a:t>
            </a:r>
          </a:p>
        </p:txBody>
      </p:sp>
      <p:pic>
        <p:nvPicPr>
          <p:cNvPr id="5" name="Picture 4" descr="What's new in 3D Tiles? – Cesium">
            <a:extLst>
              <a:ext uri="{FF2B5EF4-FFF2-40B4-BE49-F238E27FC236}">
                <a16:creationId xmlns:a16="http://schemas.microsoft.com/office/drawing/2014/main" id="{27B90BB3-655E-1747-CCAB-E65D01DEFC60}"/>
              </a:ext>
            </a:extLst>
          </p:cNvPr>
          <p:cNvPicPr>
            <a:picLocks noChangeAspect="1" noChangeArrowheads="1"/>
          </p:cNvPicPr>
          <p:nvPr/>
        </p:nvPicPr>
        <p:blipFill>
          <a:blip r:embed="rId3" cstate="email">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4183364" y="2551920"/>
            <a:ext cx="2034926" cy="1069977"/>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2">
            <a:extLst>
              <a:ext uri="{FF2B5EF4-FFF2-40B4-BE49-F238E27FC236}">
                <a16:creationId xmlns:a16="http://schemas.microsoft.com/office/drawing/2014/main" id="{4198A77A-6311-6F4C-9489-C2A369FC16FB}"/>
              </a:ext>
            </a:extLst>
          </p:cNvPr>
          <p:cNvPicPr>
            <a:picLocks noChangeAspect="1" noChangeArrowheads="1"/>
          </p:cNvPicPr>
          <p:nvPr/>
        </p:nvPicPr>
        <p:blipFill>
          <a:blip r:embed="rId4" cstate="email">
            <a:extLst>
              <a:ext uri="{28A0092B-C50C-407E-A947-70E740481C1C}">
                <a14:useLocalDpi xmlns:a14="http://schemas.microsoft.com/office/drawing/2010/main"/>
              </a:ext>
            </a:extLst>
          </a:blip>
          <a:srcRect/>
          <a:stretch>
            <a:fillRect/>
          </a:stretch>
        </p:blipFill>
        <p:spPr bwMode="auto">
          <a:xfrm>
            <a:off x="6218290" y="2843769"/>
            <a:ext cx="1259841" cy="629921"/>
          </a:xfrm>
          <a:prstGeom prst="rect">
            <a:avLst/>
          </a:prstGeom>
          <a:noFill/>
          <a:extLst>
            <a:ext uri="{909E8E84-426E-40DD-AFC4-6F175D3DCCD1}">
              <a14:hiddenFill xmlns:a14="http://schemas.microsoft.com/office/drawing/2010/main">
                <a:solidFill>
                  <a:srgbClr val="FFFFFF"/>
                </a:solidFill>
              </a14:hiddenFill>
            </a:ext>
          </a:extLst>
        </p:spPr>
      </p:pic>
      <p:sp>
        <p:nvSpPr>
          <p:cNvPr id="7" name="Google Shape;186;p17">
            <a:extLst>
              <a:ext uri="{FF2B5EF4-FFF2-40B4-BE49-F238E27FC236}">
                <a16:creationId xmlns:a16="http://schemas.microsoft.com/office/drawing/2014/main" id="{CA2F8ABB-ABB2-3775-B9AF-615B4C401C44}"/>
              </a:ext>
            </a:extLst>
          </p:cNvPr>
          <p:cNvSpPr/>
          <p:nvPr/>
        </p:nvSpPr>
        <p:spPr>
          <a:xfrm>
            <a:off x="8603353" y="2516602"/>
            <a:ext cx="994104" cy="538898"/>
          </a:xfrm>
          <a:prstGeom prst="flowChartMultidocument">
            <a:avLst/>
          </a:prstGeom>
          <a:solidFill>
            <a:schemeClr val="accent4">
              <a:lumMod val="40000"/>
              <a:lumOff val="60000"/>
            </a:schemeClr>
          </a:solidFill>
          <a:ln w="9525" cap="flat" cmpd="sng">
            <a:solidFill>
              <a:srgbClr val="595959"/>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spcBef>
                <a:spcPts val="0"/>
              </a:spcBef>
              <a:spcAft>
                <a:spcPts val="0"/>
              </a:spcAft>
              <a:buClr>
                <a:schemeClr val="dk1"/>
              </a:buClr>
              <a:buSzPts val="1800"/>
              <a:buFont typeface="Arial"/>
              <a:buNone/>
            </a:pPr>
            <a:r>
              <a:rPr lang="en-US" sz="1600" b="0" i="0" u="none" strike="noStrike" cap="none" dirty="0">
                <a:solidFill>
                  <a:schemeClr val="dk1"/>
                </a:solidFill>
                <a:latin typeface="Arial"/>
                <a:ea typeface="Arial"/>
                <a:cs typeface="Arial"/>
                <a:sym typeface="Arial"/>
              </a:rPr>
              <a:t>Tiles</a:t>
            </a:r>
            <a:endParaRPr sz="1600" b="0" i="0" u="none" strike="noStrike" cap="none" dirty="0">
              <a:solidFill>
                <a:schemeClr val="dk1"/>
              </a:solidFill>
              <a:latin typeface="Arial"/>
              <a:ea typeface="Arial"/>
              <a:cs typeface="Arial"/>
              <a:sym typeface="Arial"/>
            </a:endParaRPr>
          </a:p>
        </p:txBody>
      </p:sp>
      <p:sp>
        <p:nvSpPr>
          <p:cNvPr id="8" name="Google Shape;187;p17">
            <a:extLst>
              <a:ext uri="{FF2B5EF4-FFF2-40B4-BE49-F238E27FC236}">
                <a16:creationId xmlns:a16="http://schemas.microsoft.com/office/drawing/2014/main" id="{F7728278-1836-5084-B073-DDD4CCDECFBE}"/>
              </a:ext>
            </a:extLst>
          </p:cNvPr>
          <p:cNvSpPr/>
          <p:nvPr/>
        </p:nvSpPr>
        <p:spPr>
          <a:xfrm>
            <a:off x="8595730" y="1745508"/>
            <a:ext cx="994104" cy="484273"/>
          </a:xfrm>
          <a:prstGeom prst="flowChartDocument">
            <a:avLst/>
          </a:prstGeom>
          <a:solidFill>
            <a:schemeClr val="accent4">
              <a:lumMod val="20000"/>
              <a:lumOff val="80000"/>
            </a:schemeClr>
          </a:solidFill>
          <a:ln w="9525" cap="flat" cmpd="sng">
            <a:solidFill>
              <a:srgbClr val="595959"/>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spcBef>
                <a:spcPts val="0"/>
              </a:spcBef>
              <a:spcAft>
                <a:spcPts val="0"/>
              </a:spcAft>
              <a:buClr>
                <a:schemeClr val="dk1"/>
              </a:buClr>
              <a:buSzPts val="1800"/>
              <a:buFont typeface="Arial"/>
              <a:buNone/>
            </a:pPr>
            <a:r>
              <a:rPr lang="en-US" sz="1600" b="0" i="0" u="none" strike="noStrike" cap="none" dirty="0" err="1">
                <a:solidFill>
                  <a:schemeClr val="dk1"/>
                </a:solidFill>
                <a:latin typeface="Arial"/>
                <a:ea typeface="Arial"/>
                <a:cs typeface="Arial"/>
                <a:sym typeface="Arial"/>
              </a:rPr>
              <a:t>Tileset</a:t>
            </a:r>
            <a:endParaRPr sz="1600" b="0" i="0" u="none" strike="noStrike" cap="none" dirty="0">
              <a:solidFill>
                <a:schemeClr val="dk1"/>
              </a:solidFill>
              <a:latin typeface="Arial"/>
              <a:ea typeface="Arial"/>
              <a:cs typeface="Arial"/>
              <a:sym typeface="Arial"/>
            </a:endParaRPr>
          </a:p>
        </p:txBody>
      </p:sp>
      <p:sp>
        <p:nvSpPr>
          <p:cNvPr id="9" name="Google Shape;191;p17">
            <a:extLst>
              <a:ext uri="{FF2B5EF4-FFF2-40B4-BE49-F238E27FC236}">
                <a16:creationId xmlns:a16="http://schemas.microsoft.com/office/drawing/2014/main" id="{CAD8666E-70EA-69C7-E5FF-B4A853814AB1}"/>
              </a:ext>
            </a:extLst>
          </p:cNvPr>
          <p:cNvSpPr/>
          <p:nvPr/>
        </p:nvSpPr>
        <p:spPr>
          <a:xfrm>
            <a:off x="8576705" y="3391864"/>
            <a:ext cx="1451425" cy="538898"/>
          </a:xfrm>
          <a:prstGeom prst="flowChartMultidocument">
            <a:avLst/>
          </a:prstGeom>
          <a:solidFill>
            <a:schemeClr val="accent4">
              <a:lumMod val="60000"/>
              <a:lumOff val="40000"/>
            </a:schemeClr>
          </a:solidFill>
          <a:ln w="9525" cap="flat" cmpd="sng">
            <a:solidFill>
              <a:srgbClr val="595959"/>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spcBef>
                <a:spcPts val="0"/>
              </a:spcBef>
              <a:spcAft>
                <a:spcPts val="0"/>
              </a:spcAft>
              <a:buClr>
                <a:srgbClr val="000000"/>
              </a:buClr>
              <a:buSzPts val="1800"/>
              <a:buFont typeface="Arial"/>
              <a:buNone/>
            </a:pPr>
            <a:r>
              <a:rPr lang="en-US" sz="1600" b="0" i="0" u="none" strike="noStrike" cap="none" dirty="0" err="1">
                <a:solidFill>
                  <a:srgbClr val="000000"/>
                </a:solidFill>
                <a:latin typeface="Arial"/>
                <a:ea typeface="Arial"/>
                <a:cs typeface="Arial"/>
                <a:sym typeface="Arial"/>
              </a:rPr>
              <a:t>TileContent</a:t>
            </a:r>
            <a:endParaRPr sz="1600" b="0" i="0" u="none" strike="noStrike" cap="none" dirty="0">
              <a:solidFill>
                <a:srgbClr val="000000"/>
              </a:solidFill>
              <a:latin typeface="Arial"/>
              <a:ea typeface="Arial"/>
              <a:cs typeface="Arial"/>
              <a:sym typeface="Arial"/>
            </a:endParaRPr>
          </a:p>
          <a:p>
            <a:pPr marL="0" marR="0" lvl="0" indent="0" algn="l" rtl="0">
              <a:spcBef>
                <a:spcPts val="0"/>
              </a:spcBef>
              <a:spcAft>
                <a:spcPts val="0"/>
              </a:spcAft>
              <a:buClr>
                <a:schemeClr val="dk1"/>
              </a:buClr>
              <a:buSzPts val="1800"/>
              <a:buFont typeface="Arial"/>
              <a:buNone/>
            </a:pPr>
            <a:endParaRPr sz="1600" b="0" i="0" u="none" strike="noStrike" cap="none" dirty="0">
              <a:solidFill>
                <a:schemeClr val="dk1"/>
              </a:solidFill>
              <a:latin typeface="Arial"/>
              <a:ea typeface="Arial"/>
              <a:cs typeface="Arial"/>
              <a:sym typeface="Arial"/>
            </a:endParaRPr>
          </a:p>
        </p:txBody>
      </p:sp>
      <p:sp>
        <p:nvSpPr>
          <p:cNvPr id="10" name="Google Shape;192;p17">
            <a:extLst>
              <a:ext uri="{FF2B5EF4-FFF2-40B4-BE49-F238E27FC236}">
                <a16:creationId xmlns:a16="http://schemas.microsoft.com/office/drawing/2014/main" id="{C3D70459-4590-4DB7-A9E1-7CC518319AC7}"/>
              </a:ext>
            </a:extLst>
          </p:cNvPr>
          <p:cNvSpPr/>
          <p:nvPr/>
        </p:nvSpPr>
        <p:spPr>
          <a:xfrm>
            <a:off x="7991848" y="4350956"/>
            <a:ext cx="1135495" cy="961435"/>
          </a:xfrm>
          <a:prstGeom prst="flowChartDocument">
            <a:avLst/>
          </a:prstGeom>
          <a:solidFill>
            <a:schemeClr val="accent4">
              <a:lumMod val="75000"/>
            </a:schemeClr>
          </a:solidFill>
          <a:ln w="9525" cap="flat" cmpd="sng">
            <a:solidFill>
              <a:srgbClr val="595959"/>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spcBef>
                <a:spcPts val="0"/>
              </a:spcBef>
              <a:spcAft>
                <a:spcPts val="0"/>
              </a:spcAft>
              <a:buClr>
                <a:schemeClr val="dk1"/>
              </a:buClr>
              <a:buSzPts val="1400"/>
              <a:buFont typeface="Arial"/>
              <a:buNone/>
            </a:pPr>
            <a:r>
              <a:rPr lang="en-US" sz="1200" b="0" i="0" u="none" strike="noStrike" cap="none" dirty="0">
                <a:solidFill>
                  <a:schemeClr val="bg1"/>
                </a:solidFill>
                <a:latin typeface="Arial"/>
                <a:ea typeface="Arial"/>
                <a:cs typeface="Arial"/>
                <a:sym typeface="Arial"/>
              </a:rPr>
              <a:t>*.</a:t>
            </a:r>
            <a:r>
              <a:rPr lang="en-US" sz="1200" b="0" i="0" u="none" strike="noStrike" cap="none" dirty="0" err="1">
                <a:solidFill>
                  <a:schemeClr val="bg1"/>
                </a:solidFill>
                <a:latin typeface="Arial"/>
                <a:ea typeface="Arial"/>
                <a:cs typeface="Arial"/>
                <a:sym typeface="Arial"/>
              </a:rPr>
              <a:t>glb</a:t>
            </a:r>
            <a:r>
              <a:rPr lang="en-US" sz="1200" b="0" i="0" u="none" strike="noStrike" cap="none" dirty="0">
                <a:solidFill>
                  <a:schemeClr val="bg1"/>
                </a:solidFill>
                <a:latin typeface="Arial"/>
                <a:ea typeface="Arial"/>
                <a:cs typeface="Arial"/>
                <a:sym typeface="Arial"/>
              </a:rPr>
              <a:t> or *.</a:t>
            </a:r>
            <a:r>
              <a:rPr lang="en-US" sz="1200" b="0" i="0" u="none" strike="noStrike" cap="none" dirty="0" err="1">
                <a:solidFill>
                  <a:schemeClr val="bg1"/>
                </a:solidFill>
                <a:latin typeface="Arial"/>
                <a:ea typeface="Arial"/>
                <a:cs typeface="Arial"/>
                <a:sym typeface="Arial"/>
              </a:rPr>
              <a:t>gltf</a:t>
            </a:r>
            <a:endParaRPr lang="en-US" sz="1200" b="0" i="0" u="none" strike="noStrike" cap="none" dirty="0">
              <a:solidFill>
                <a:schemeClr val="bg1"/>
              </a:solidFill>
              <a:latin typeface="Arial"/>
              <a:ea typeface="Arial"/>
              <a:cs typeface="Arial"/>
              <a:sym typeface="Arial"/>
            </a:endParaRPr>
          </a:p>
          <a:p>
            <a:pPr marL="0" marR="0" lvl="0" indent="0" algn="l" rtl="0">
              <a:spcBef>
                <a:spcPts val="0"/>
              </a:spcBef>
              <a:spcAft>
                <a:spcPts val="0"/>
              </a:spcAft>
              <a:buClr>
                <a:schemeClr val="dk1"/>
              </a:buClr>
              <a:buSzPts val="1400"/>
              <a:buFont typeface="Arial"/>
              <a:buNone/>
            </a:pPr>
            <a:r>
              <a:rPr lang="en-US" sz="1200" b="0" i="0" u="none" strike="noStrike" cap="none" dirty="0">
                <a:solidFill>
                  <a:schemeClr val="bg1"/>
                </a:solidFill>
                <a:latin typeface="Arial"/>
                <a:ea typeface="Arial"/>
                <a:cs typeface="Arial"/>
                <a:sym typeface="Arial"/>
              </a:rPr>
              <a:t>3D Mesh + textures</a:t>
            </a:r>
            <a:endParaRPr sz="1200" b="0" i="0" u="none" strike="noStrike" cap="none" dirty="0">
              <a:solidFill>
                <a:schemeClr val="bg1"/>
              </a:solidFill>
              <a:latin typeface="Arial"/>
              <a:ea typeface="Arial"/>
              <a:cs typeface="Arial"/>
              <a:sym typeface="Arial"/>
            </a:endParaRPr>
          </a:p>
        </p:txBody>
      </p:sp>
      <p:sp>
        <p:nvSpPr>
          <p:cNvPr id="11" name="Google Shape;193;p17">
            <a:extLst>
              <a:ext uri="{FF2B5EF4-FFF2-40B4-BE49-F238E27FC236}">
                <a16:creationId xmlns:a16="http://schemas.microsoft.com/office/drawing/2014/main" id="{E8BD6B8D-7C8C-54A8-A543-788B66CAEFA6}"/>
              </a:ext>
            </a:extLst>
          </p:cNvPr>
          <p:cNvSpPr/>
          <p:nvPr/>
        </p:nvSpPr>
        <p:spPr>
          <a:xfrm>
            <a:off x="9367907" y="4350956"/>
            <a:ext cx="1135495" cy="961435"/>
          </a:xfrm>
          <a:prstGeom prst="flowChartDocument">
            <a:avLst/>
          </a:prstGeom>
          <a:solidFill>
            <a:schemeClr val="accent4">
              <a:lumMod val="75000"/>
            </a:schemeClr>
          </a:solidFill>
          <a:ln w="9525" cap="flat" cmpd="sng">
            <a:solidFill>
              <a:srgbClr val="595959"/>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spcBef>
                <a:spcPts val="0"/>
              </a:spcBef>
              <a:spcAft>
                <a:spcPts val="0"/>
              </a:spcAft>
              <a:buClr>
                <a:schemeClr val="dk1"/>
              </a:buClr>
              <a:buSzPts val="1400"/>
              <a:buFont typeface="Arial"/>
              <a:buNone/>
            </a:pPr>
            <a:r>
              <a:rPr lang="sv-SE" sz="1200" b="0" i="0" u="none" strike="noStrike" cap="none" dirty="0">
                <a:solidFill>
                  <a:schemeClr val="bg1"/>
                </a:solidFill>
                <a:latin typeface="Arial"/>
                <a:ea typeface="Arial"/>
                <a:cs typeface="Arial"/>
                <a:sym typeface="Arial"/>
              </a:rPr>
              <a:t>*.geojson</a:t>
            </a:r>
          </a:p>
          <a:p>
            <a:pPr marL="0" marR="0" lvl="0" indent="0" algn="l" rtl="0">
              <a:spcBef>
                <a:spcPts val="0"/>
              </a:spcBef>
              <a:spcAft>
                <a:spcPts val="0"/>
              </a:spcAft>
              <a:buClr>
                <a:schemeClr val="dk1"/>
              </a:buClr>
              <a:buSzPts val="1400"/>
              <a:buFont typeface="Arial"/>
              <a:buNone/>
            </a:pPr>
            <a:r>
              <a:rPr lang="sv-SE" sz="1200" dirty="0">
                <a:solidFill>
                  <a:schemeClr val="bg1"/>
                </a:solidFill>
                <a:latin typeface="Arial"/>
                <a:ea typeface="Arial"/>
                <a:cs typeface="Arial"/>
                <a:sym typeface="Arial"/>
              </a:rPr>
              <a:t>GeoJSON vector data</a:t>
            </a:r>
          </a:p>
        </p:txBody>
      </p:sp>
      <p:cxnSp>
        <p:nvCxnSpPr>
          <p:cNvPr id="12" name="Google Shape;196;p17">
            <a:extLst>
              <a:ext uri="{FF2B5EF4-FFF2-40B4-BE49-F238E27FC236}">
                <a16:creationId xmlns:a16="http://schemas.microsoft.com/office/drawing/2014/main" id="{8C59399C-EBF6-F957-18D5-2F6171B7CFEB}"/>
              </a:ext>
            </a:extLst>
          </p:cNvPr>
          <p:cNvCxnSpPr>
            <a:stCxn id="9" idx="2"/>
            <a:endCxn id="10" idx="0"/>
          </p:cNvCxnSpPr>
          <p:nvPr/>
        </p:nvCxnSpPr>
        <p:spPr>
          <a:xfrm rot="5400000">
            <a:off x="8660242" y="3809708"/>
            <a:ext cx="440602" cy="641894"/>
          </a:xfrm>
          <a:prstGeom prst="bentConnector3">
            <a:avLst>
              <a:gd name="adj1" fmla="val 50000"/>
            </a:avLst>
          </a:prstGeom>
          <a:noFill/>
          <a:ln w="9525" cap="flat" cmpd="sng">
            <a:solidFill>
              <a:srgbClr val="595959"/>
            </a:solidFill>
            <a:prstDash val="solid"/>
            <a:round/>
            <a:headEnd type="none" w="sm" len="sm"/>
            <a:tailEnd type="triangle" w="med" len="med"/>
          </a:ln>
        </p:spPr>
      </p:cxnSp>
      <p:cxnSp>
        <p:nvCxnSpPr>
          <p:cNvPr id="13" name="Google Shape;197;p17">
            <a:extLst>
              <a:ext uri="{FF2B5EF4-FFF2-40B4-BE49-F238E27FC236}">
                <a16:creationId xmlns:a16="http://schemas.microsoft.com/office/drawing/2014/main" id="{210C4D95-E919-CAC5-0E10-7B9B51631562}"/>
              </a:ext>
            </a:extLst>
          </p:cNvPr>
          <p:cNvCxnSpPr>
            <a:stCxn id="9" idx="2"/>
            <a:endCxn id="11" idx="0"/>
          </p:cNvCxnSpPr>
          <p:nvPr/>
        </p:nvCxnSpPr>
        <p:spPr>
          <a:xfrm rot="16200000" flipH="1">
            <a:off x="9348271" y="3763572"/>
            <a:ext cx="440602" cy="734165"/>
          </a:xfrm>
          <a:prstGeom prst="bentConnector3">
            <a:avLst>
              <a:gd name="adj1" fmla="val 50000"/>
            </a:avLst>
          </a:prstGeom>
          <a:noFill/>
          <a:ln w="9525" cap="flat" cmpd="sng">
            <a:solidFill>
              <a:srgbClr val="595959"/>
            </a:solidFill>
            <a:prstDash val="solid"/>
            <a:round/>
            <a:headEnd type="none" w="sm" len="sm"/>
            <a:tailEnd type="triangle" w="med" len="med"/>
          </a:ln>
        </p:spPr>
      </p:cxnSp>
      <p:cxnSp>
        <p:nvCxnSpPr>
          <p:cNvPr id="14" name="Google Shape;205;p17">
            <a:extLst>
              <a:ext uri="{FF2B5EF4-FFF2-40B4-BE49-F238E27FC236}">
                <a16:creationId xmlns:a16="http://schemas.microsoft.com/office/drawing/2014/main" id="{38CDA491-37DD-F549-3E40-BE324D8584BB}"/>
              </a:ext>
            </a:extLst>
          </p:cNvPr>
          <p:cNvCxnSpPr>
            <a:cxnSpLocks/>
            <a:stCxn id="7" idx="2"/>
          </p:cNvCxnSpPr>
          <p:nvPr/>
        </p:nvCxnSpPr>
        <p:spPr>
          <a:xfrm>
            <a:off x="9031278" y="3035091"/>
            <a:ext cx="1123" cy="356773"/>
          </a:xfrm>
          <a:prstGeom prst="straightConnector1">
            <a:avLst/>
          </a:prstGeom>
          <a:noFill/>
          <a:ln w="9525" cap="flat" cmpd="sng">
            <a:solidFill>
              <a:srgbClr val="595959"/>
            </a:solidFill>
            <a:prstDash val="solid"/>
            <a:round/>
            <a:headEnd type="none" w="sm" len="sm"/>
            <a:tailEnd type="triangle" w="med" len="med"/>
          </a:ln>
        </p:spPr>
      </p:cxnSp>
      <p:cxnSp>
        <p:nvCxnSpPr>
          <p:cNvPr id="15" name="Google Shape;207;p17">
            <a:extLst>
              <a:ext uri="{FF2B5EF4-FFF2-40B4-BE49-F238E27FC236}">
                <a16:creationId xmlns:a16="http://schemas.microsoft.com/office/drawing/2014/main" id="{23296373-D457-82E9-17E1-441A71E4E53A}"/>
              </a:ext>
            </a:extLst>
          </p:cNvPr>
          <p:cNvCxnSpPr>
            <a:cxnSpLocks/>
            <a:stCxn id="8" idx="2"/>
          </p:cNvCxnSpPr>
          <p:nvPr/>
        </p:nvCxnSpPr>
        <p:spPr>
          <a:xfrm>
            <a:off x="9092782" y="2197765"/>
            <a:ext cx="4096" cy="318837"/>
          </a:xfrm>
          <a:prstGeom prst="straightConnector1">
            <a:avLst/>
          </a:prstGeom>
          <a:noFill/>
          <a:ln w="9525" cap="flat" cmpd="sng">
            <a:solidFill>
              <a:srgbClr val="595959"/>
            </a:solidFill>
            <a:prstDash val="solid"/>
            <a:round/>
            <a:headEnd type="none" w="sm" len="sm"/>
            <a:tailEnd type="triangle" w="med" len="med"/>
          </a:ln>
        </p:spPr>
      </p:cxnSp>
      <p:sp>
        <p:nvSpPr>
          <p:cNvPr id="16" name="TextBox 15">
            <a:extLst>
              <a:ext uri="{FF2B5EF4-FFF2-40B4-BE49-F238E27FC236}">
                <a16:creationId xmlns:a16="http://schemas.microsoft.com/office/drawing/2014/main" id="{337D22F0-9D5C-BC4B-56CC-FC432D297E9F}"/>
              </a:ext>
            </a:extLst>
          </p:cNvPr>
          <p:cNvSpPr txBox="1"/>
          <p:nvPr/>
        </p:nvSpPr>
        <p:spPr>
          <a:xfrm>
            <a:off x="10517192" y="4301498"/>
            <a:ext cx="1529314" cy="848854"/>
          </a:xfrm>
          <a:prstGeom prst="rect">
            <a:avLst/>
          </a:prstGeom>
          <a:noFill/>
        </p:spPr>
        <p:txBody>
          <a:bodyPr wrap="square" rtlCol="0">
            <a:spAutoFit/>
          </a:bodyPr>
          <a:lstStyle/>
          <a:p>
            <a:r>
              <a:rPr lang="en-US" sz="1200" dirty="0" err="1">
                <a:latin typeface="Arial" pitchFamily="34" charset="0"/>
              </a:rPr>
              <a:t>GeoJSON</a:t>
            </a:r>
            <a:r>
              <a:rPr lang="en-US" sz="1200" dirty="0">
                <a:latin typeface="Arial" pitchFamily="34" charset="0"/>
              </a:rPr>
              <a:t> file storing the vector data for “GIS” features</a:t>
            </a:r>
          </a:p>
        </p:txBody>
      </p:sp>
      <p:sp>
        <p:nvSpPr>
          <p:cNvPr id="17" name="TextBox 16">
            <a:extLst>
              <a:ext uri="{FF2B5EF4-FFF2-40B4-BE49-F238E27FC236}">
                <a16:creationId xmlns:a16="http://schemas.microsoft.com/office/drawing/2014/main" id="{9AF86B19-DCD2-ED64-30CA-7C5FEF22D736}"/>
              </a:ext>
            </a:extLst>
          </p:cNvPr>
          <p:cNvSpPr txBox="1"/>
          <p:nvPr/>
        </p:nvSpPr>
        <p:spPr>
          <a:xfrm>
            <a:off x="6323909" y="4262232"/>
            <a:ext cx="1612826" cy="1015663"/>
          </a:xfrm>
          <a:prstGeom prst="rect">
            <a:avLst/>
          </a:prstGeom>
          <a:noFill/>
        </p:spPr>
        <p:txBody>
          <a:bodyPr wrap="square" rtlCol="0">
            <a:spAutoFit/>
          </a:bodyPr>
          <a:lstStyle/>
          <a:p>
            <a:pPr algn="r"/>
            <a:r>
              <a:rPr lang="en-US" sz="1200" dirty="0" err="1">
                <a:latin typeface="Arial" pitchFamily="34" charset="0"/>
              </a:rPr>
              <a:t>glTF</a:t>
            </a:r>
            <a:r>
              <a:rPr lang="en-US" sz="1200" dirty="0">
                <a:latin typeface="Arial" pitchFamily="34" charset="0"/>
              </a:rPr>
              <a:t> files store the geometries and textures of the terrain polygon mesh and 3D models</a:t>
            </a:r>
          </a:p>
        </p:txBody>
      </p:sp>
      <p:sp>
        <p:nvSpPr>
          <p:cNvPr id="18" name="TextBox 17">
            <a:extLst>
              <a:ext uri="{FF2B5EF4-FFF2-40B4-BE49-F238E27FC236}">
                <a16:creationId xmlns:a16="http://schemas.microsoft.com/office/drawing/2014/main" id="{31A20EC2-18E2-7323-1E16-846B572C4F03}"/>
              </a:ext>
            </a:extLst>
          </p:cNvPr>
          <p:cNvSpPr txBox="1"/>
          <p:nvPr/>
        </p:nvSpPr>
        <p:spPr>
          <a:xfrm>
            <a:off x="9869121" y="1522331"/>
            <a:ext cx="2013359" cy="830997"/>
          </a:xfrm>
          <a:prstGeom prst="rect">
            <a:avLst/>
          </a:prstGeom>
          <a:noFill/>
        </p:spPr>
        <p:txBody>
          <a:bodyPr wrap="square" rtlCol="0">
            <a:spAutoFit/>
          </a:bodyPr>
          <a:lstStyle/>
          <a:p>
            <a:pPr algn="r"/>
            <a:r>
              <a:rPr lang="en-US" sz="1200" dirty="0">
                <a:latin typeface="Arial" pitchFamily="34" charset="0"/>
              </a:rPr>
              <a:t>JSON file defining the entire dataset, referencing all the tiles making up the dataset</a:t>
            </a:r>
          </a:p>
        </p:txBody>
      </p:sp>
      <p:sp>
        <p:nvSpPr>
          <p:cNvPr id="19" name="TextBox 18">
            <a:extLst>
              <a:ext uri="{FF2B5EF4-FFF2-40B4-BE49-F238E27FC236}">
                <a16:creationId xmlns:a16="http://schemas.microsoft.com/office/drawing/2014/main" id="{824D317E-4A53-22B1-813E-7239709DC0A1}"/>
              </a:ext>
            </a:extLst>
          </p:cNvPr>
          <p:cNvSpPr txBox="1"/>
          <p:nvPr/>
        </p:nvSpPr>
        <p:spPr>
          <a:xfrm>
            <a:off x="10009058" y="2415267"/>
            <a:ext cx="1873422" cy="657178"/>
          </a:xfrm>
          <a:prstGeom prst="rect">
            <a:avLst/>
          </a:prstGeom>
          <a:noFill/>
        </p:spPr>
        <p:txBody>
          <a:bodyPr wrap="square" rtlCol="0">
            <a:spAutoFit/>
          </a:bodyPr>
          <a:lstStyle/>
          <a:p>
            <a:pPr algn="r"/>
            <a:r>
              <a:rPr lang="en-US" sz="1200" dirty="0">
                <a:latin typeface="Arial" pitchFamily="34" charset="0"/>
              </a:rPr>
              <a:t>JSON files defining the layers within the tile, referencing all layer files</a:t>
            </a:r>
          </a:p>
        </p:txBody>
      </p:sp>
      <p:sp>
        <p:nvSpPr>
          <p:cNvPr id="20" name="TextBox 19">
            <a:extLst>
              <a:ext uri="{FF2B5EF4-FFF2-40B4-BE49-F238E27FC236}">
                <a16:creationId xmlns:a16="http://schemas.microsoft.com/office/drawing/2014/main" id="{7BA89D20-F0CC-4C18-3AD5-E47E1CE04394}"/>
              </a:ext>
            </a:extLst>
          </p:cNvPr>
          <p:cNvSpPr txBox="1"/>
          <p:nvPr/>
        </p:nvSpPr>
        <p:spPr>
          <a:xfrm>
            <a:off x="10058008" y="3288130"/>
            <a:ext cx="1824472" cy="830997"/>
          </a:xfrm>
          <a:prstGeom prst="rect">
            <a:avLst/>
          </a:prstGeom>
          <a:noFill/>
        </p:spPr>
        <p:txBody>
          <a:bodyPr wrap="square" rtlCol="0">
            <a:spAutoFit/>
          </a:bodyPr>
          <a:lstStyle/>
          <a:p>
            <a:pPr algn="r"/>
            <a:r>
              <a:rPr lang="en-US" sz="1200" dirty="0">
                <a:latin typeface="Arial" pitchFamily="34" charset="0"/>
              </a:rPr>
              <a:t>JSON files defining the content files within the layer, referencing all the content files</a:t>
            </a:r>
          </a:p>
        </p:txBody>
      </p:sp>
      <p:sp>
        <p:nvSpPr>
          <p:cNvPr id="4" name="Slide Number Placeholder 3">
            <a:extLst>
              <a:ext uri="{FF2B5EF4-FFF2-40B4-BE49-F238E27FC236}">
                <a16:creationId xmlns:a16="http://schemas.microsoft.com/office/drawing/2014/main" id="{FDD859FD-78D2-AE86-FBAB-1B1FCE530517}"/>
              </a:ext>
            </a:extLst>
          </p:cNvPr>
          <p:cNvSpPr>
            <a:spLocks noGrp="1"/>
          </p:cNvSpPr>
          <p:nvPr>
            <p:ph type="sldNum" sz="quarter" idx="10"/>
          </p:nvPr>
        </p:nvSpPr>
        <p:spPr/>
        <p:txBody>
          <a:bodyPr/>
          <a:lstStyle/>
          <a:p>
            <a:pPr>
              <a:defRPr/>
            </a:pPr>
            <a:fld id="{D68E8870-17DE-45C4-A8DD-7644B2422933}" type="slidenum">
              <a:rPr lang="en-US" smtClean="0"/>
              <a:pPr>
                <a:defRPr/>
              </a:pPr>
              <a:t>39</a:t>
            </a:fld>
            <a:endParaRPr lang="en-US"/>
          </a:p>
        </p:txBody>
      </p:sp>
    </p:spTree>
    <p:extLst>
      <p:ext uri="{BB962C8B-B14F-4D97-AF65-F5344CB8AC3E}">
        <p14:creationId xmlns:p14="http://schemas.microsoft.com/office/powerpoint/2010/main" val="9174596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Shape 372"/>
        <p:cNvGrpSpPr/>
        <p:nvPr/>
      </p:nvGrpSpPr>
      <p:grpSpPr>
        <a:xfrm>
          <a:off x="0" y="0"/>
          <a:ext cx="0" cy="0"/>
          <a:chOff x="0" y="0"/>
          <a:chExt cx="0" cy="0"/>
        </a:xfrm>
      </p:grpSpPr>
      <p:sp>
        <p:nvSpPr>
          <p:cNvPr id="373" name="Google Shape;373;p45"/>
          <p:cNvSpPr txBox="1">
            <a:spLocks noGrp="1"/>
          </p:cNvSpPr>
          <p:nvPr>
            <p:ph type="title"/>
          </p:nvPr>
        </p:nvSpPr>
        <p:spPr>
          <a:noFill/>
          <a:ln>
            <a:noFill/>
          </a:ln>
        </p:spPr>
        <p:txBody>
          <a:bodyPr spcFirstLastPara="1" vert="horz" wrap="square" lIns="121900" tIns="121900" rIns="121900" bIns="121900" numCol="1" anchor="t" anchorCtr="0" compatLnSpc="1">
            <a:prstTxWarp prst="textNoShape">
              <a:avLst/>
            </a:prstTxWarp>
            <a:noAutofit/>
          </a:bodyPr>
          <a:lstStyle/>
          <a:p>
            <a:r>
              <a:rPr lang="en-US" noProof="0"/>
              <a:t>Remaining Challenges in M&amp;S</a:t>
            </a:r>
          </a:p>
        </p:txBody>
      </p:sp>
      <p:sp>
        <p:nvSpPr>
          <p:cNvPr id="374" name="Google Shape;374;p45"/>
          <p:cNvSpPr txBox="1">
            <a:spLocks noGrp="1"/>
          </p:cNvSpPr>
          <p:nvPr>
            <p:ph sz="quarter" idx="11"/>
          </p:nvPr>
        </p:nvSpPr>
        <p:spPr>
          <a:xfrm>
            <a:off x="480132" y="1046715"/>
            <a:ext cx="7123303" cy="5075237"/>
          </a:xfrm>
        </p:spPr>
        <p:txBody>
          <a:bodyPr spcFirstLastPara="1" vert="horz" wrap="square" lIns="121900" tIns="121900" rIns="121900" bIns="121900" numCol="1" anchor="t" anchorCtr="0" compatLnSpc="1">
            <a:prstTxWarp prst="textNoShape">
              <a:avLst/>
            </a:prstTxWarp>
            <a:normAutofit/>
          </a:bodyPr>
          <a:lstStyle/>
          <a:p>
            <a:r>
              <a:rPr lang="en-US" noProof="0" dirty="0"/>
              <a:t>Correlation that enables interoperability</a:t>
            </a:r>
          </a:p>
          <a:p>
            <a:pPr lvl="1"/>
            <a:r>
              <a:rPr lang="en-US" noProof="0" dirty="0"/>
              <a:t>Especially with Live elements</a:t>
            </a:r>
          </a:p>
          <a:p>
            <a:r>
              <a:rPr lang="en-US" noProof="0" dirty="0"/>
              <a:t>Dynamic effects</a:t>
            </a:r>
          </a:p>
          <a:p>
            <a:pPr lvl="1"/>
            <a:r>
              <a:rPr lang="en-US" noProof="0" dirty="0"/>
              <a:t>Craters and damage states</a:t>
            </a:r>
          </a:p>
          <a:p>
            <a:r>
              <a:rPr lang="en-US" noProof="0" dirty="0"/>
              <a:t>Weather, growing vegetation and seasonal effects</a:t>
            </a:r>
          </a:p>
          <a:p>
            <a:r>
              <a:rPr lang="en-US" noProof="0" dirty="0"/>
              <a:t>M&amp;S wide agreement on a standard</a:t>
            </a:r>
          </a:p>
          <a:p>
            <a:pPr lvl="1"/>
            <a:r>
              <a:rPr lang="en-US" noProof="0" dirty="0"/>
              <a:t>OGC 3D Tiles and glTF/</a:t>
            </a:r>
            <a:r>
              <a:rPr lang="en-US" noProof="0" dirty="0" err="1"/>
              <a:t>glb</a:t>
            </a:r>
            <a:r>
              <a:rPr lang="en-US" noProof="0" dirty="0"/>
              <a:t>?</a:t>
            </a:r>
          </a:p>
          <a:p>
            <a:pPr lvl="1"/>
            <a:r>
              <a:rPr lang="en-US" dirty="0"/>
              <a:t>Standardized streaming service?</a:t>
            </a:r>
            <a:endParaRPr lang="en-US" noProof="0" dirty="0"/>
          </a:p>
          <a:p>
            <a:endParaRPr lang="en-US" noProof="0" dirty="0"/>
          </a:p>
        </p:txBody>
      </p:sp>
      <p:pic>
        <p:nvPicPr>
          <p:cNvPr id="375" name="Google Shape;375;p45" descr="Image of "/>
          <p:cNvPicPr preferRelativeResize="0"/>
          <p:nvPr/>
        </p:nvPicPr>
        <p:blipFill>
          <a:blip r:embed="rId3">
            <a:alphaModFix/>
          </a:blip>
          <a:stretch>
            <a:fillRect/>
          </a:stretch>
        </p:blipFill>
        <p:spPr>
          <a:xfrm>
            <a:off x="9373235" y="934251"/>
            <a:ext cx="2469598" cy="2469598"/>
          </a:xfrm>
          <a:prstGeom prst="rect">
            <a:avLst/>
          </a:prstGeom>
          <a:noFill/>
          <a:ln>
            <a:noFill/>
          </a:ln>
          <a:effectLst>
            <a:outerShdw blurRad="57150" dist="19050" dir="5400000" algn="bl" rotWithShape="0">
              <a:srgbClr val="000000">
                <a:alpha val="50000"/>
              </a:srgbClr>
            </a:outerShdw>
          </a:effectLst>
        </p:spPr>
      </p:pic>
      <p:pic>
        <p:nvPicPr>
          <p:cNvPr id="376" name="Google Shape;376;p45" descr="Image of "/>
          <p:cNvPicPr preferRelativeResize="0"/>
          <p:nvPr/>
        </p:nvPicPr>
        <p:blipFill>
          <a:blip r:embed="rId4">
            <a:alphaModFix/>
          </a:blip>
          <a:stretch>
            <a:fillRect/>
          </a:stretch>
        </p:blipFill>
        <p:spPr>
          <a:xfrm>
            <a:off x="9373235" y="3722603"/>
            <a:ext cx="2469598" cy="2469598"/>
          </a:xfrm>
          <a:prstGeom prst="rect">
            <a:avLst/>
          </a:prstGeom>
          <a:noFill/>
          <a:ln>
            <a:noFill/>
          </a:ln>
          <a:effectLst>
            <a:outerShdw blurRad="57150" dist="19050" dir="5400000" algn="bl" rotWithShape="0">
              <a:srgbClr val="000000">
                <a:alpha val="50000"/>
              </a:srgbClr>
            </a:outerShdw>
          </a:effectLst>
        </p:spPr>
      </p:pic>
      <p:sp>
        <p:nvSpPr>
          <p:cNvPr id="377" name="Google Shape;377;p45"/>
          <p:cNvSpPr txBox="1"/>
          <p:nvPr/>
        </p:nvSpPr>
        <p:spPr>
          <a:xfrm>
            <a:off x="10207233" y="3351858"/>
            <a:ext cx="1701200" cy="288800"/>
          </a:xfrm>
          <a:prstGeom prst="rect">
            <a:avLst/>
          </a:prstGeom>
          <a:noFill/>
          <a:ln>
            <a:noFill/>
          </a:ln>
        </p:spPr>
        <p:txBody>
          <a:bodyPr spcFirstLastPara="1" wrap="square" lIns="121900" tIns="121900" rIns="121900" bIns="121900" anchor="t" anchorCtr="0">
            <a:noAutofit/>
          </a:bodyPr>
          <a:lstStyle/>
          <a:p>
            <a:pPr algn="r">
              <a:spcBef>
                <a:spcPts val="0"/>
              </a:spcBef>
              <a:spcAft>
                <a:spcPts val="0"/>
              </a:spcAft>
              <a:buClr>
                <a:srgbClr val="000000"/>
              </a:buClr>
              <a:buSzPts val="500"/>
            </a:pPr>
            <a:r>
              <a:rPr lang="en-US" sz="933" dirty="0">
                <a:solidFill>
                  <a:schemeClr val="dk2"/>
                </a:solidFill>
                <a:latin typeface="Montserrat"/>
                <a:ea typeface="Montserrat"/>
                <a:cs typeface="Montserrat"/>
                <a:sym typeface="Montserrat"/>
              </a:rPr>
              <a:t>Credit: Gemini</a:t>
            </a:r>
          </a:p>
          <a:p>
            <a:pPr algn="ctr">
              <a:spcBef>
                <a:spcPts val="0"/>
              </a:spcBef>
              <a:spcAft>
                <a:spcPts val="0"/>
              </a:spcAft>
              <a:buClr>
                <a:srgbClr val="000000"/>
              </a:buClr>
              <a:buSzPts val="500"/>
            </a:pPr>
            <a:endParaRPr lang="en-US" sz="933" dirty="0">
              <a:solidFill>
                <a:schemeClr val="dk2"/>
              </a:solidFill>
              <a:latin typeface="Montserrat"/>
              <a:ea typeface="Montserrat"/>
              <a:cs typeface="Montserrat"/>
              <a:sym typeface="Montserrat"/>
            </a:endParaRPr>
          </a:p>
        </p:txBody>
      </p:sp>
      <p:sp>
        <p:nvSpPr>
          <p:cNvPr id="378" name="Google Shape;378;p45"/>
          <p:cNvSpPr txBox="1"/>
          <p:nvPr/>
        </p:nvSpPr>
        <p:spPr>
          <a:xfrm>
            <a:off x="10207233" y="6151744"/>
            <a:ext cx="1701200" cy="288800"/>
          </a:xfrm>
          <a:prstGeom prst="rect">
            <a:avLst/>
          </a:prstGeom>
          <a:noFill/>
          <a:ln>
            <a:noFill/>
          </a:ln>
        </p:spPr>
        <p:txBody>
          <a:bodyPr spcFirstLastPara="1" wrap="square" lIns="121900" tIns="121900" rIns="121900" bIns="121900" anchor="t" anchorCtr="0">
            <a:noAutofit/>
          </a:bodyPr>
          <a:lstStyle/>
          <a:p>
            <a:pPr algn="r">
              <a:spcBef>
                <a:spcPts val="0"/>
              </a:spcBef>
              <a:spcAft>
                <a:spcPts val="0"/>
              </a:spcAft>
              <a:buClr>
                <a:srgbClr val="000000"/>
              </a:buClr>
              <a:buSzPts val="500"/>
            </a:pPr>
            <a:r>
              <a:rPr lang="en-US" sz="933" dirty="0">
                <a:solidFill>
                  <a:schemeClr val="dk2"/>
                </a:solidFill>
                <a:latin typeface="Montserrat"/>
                <a:ea typeface="Montserrat"/>
                <a:cs typeface="Montserrat"/>
                <a:sym typeface="Montserrat"/>
              </a:rPr>
              <a:t>Credit: Gemini</a:t>
            </a:r>
          </a:p>
        </p:txBody>
      </p:sp>
      <p:sp>
        <p:nvSpPr>
          <p:cNvPr id="2" name="Slide Number Placeholder 1">
            <a:extLst>
              <a:ext uri="{FF2B5EF4-FFF2-40B4-BE49-F238E27FC236}">
                <a16:creationId xmlns:a16="http://schemas.microsoft.com/office/drawing/2014/main" id="{877BFCB3-7D9A-3FE8-3E46-423F330ED339}"/>
              </a:ext>
            </a:extLst>
          </p:cNvPr>
          <p:cNvSpPr>
            <a:spLocks noGrp="1"/>
          </p:cNvSpPr>
          <p:nvPr>
            <p:ph type="sldNum" sz="quarter" idx="10"/>
          </p:nvPr>
        </p:nvSpPr>
        <p:spPr/>
        <p:txBody>
          <a:bodyPr/>
          <a:lstStyle/>
          <a:p>
            <a:pPr>
              <a:defRPr/>
            </a:pPr>
            <a:fld id="{D68E8870-17DE-45C4-A8DD-7644B2422933}" type="slidenum">
              <a:rPr lang="en-US" smtClean="0"/>
              <a:pPr>
                <a:defRPr/>
              </a:pPr>
              <a:t>40</a:t>
            </a:fld>
            <a:endParaRPr lang="en-US"/>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97039" y="0"/>
            <a:ext cx="7416800" cy="795130"/>
          </a:xfrm>
        </p:spPr>
        <p:txBody>
          <a:bodyPr/>
          <a:lstStyle/>
          <a:p>
            <a:r>
              <a:rPr lang="en-US" sz="3200" noProof="0"/>
              <a:t>Seizing the 3D Future</a:t>
            </a:r>
          </a:p>
        </p:txBody>
      </p:sp>
      <p:sp>
        <p:nvSpPr>
          <p:cNvPr id="3" name="Content Placeholder 2"/>
          <p:cNvSpPr>
            <a:spLocks noGrp="1"/>
          </p:cNvSpPr>
          <p:nvPr>
            <p:ph idx="1"/>
          </p:nvPr>
        </p:nvSpPr>
        <p:spPr>
          <a:xfrm>
            <a:off x="136296" y="1102834"/>
            <a:ext cx="6569008" cy="4804956"/>
          </a:xfrm>
        </p:spPr>
        <p:txBody>
          <a:bodyPr vert="horz" wrap="square" lIns="91440" tIns="45720" rIns="91440" bIns="45720" numCol="1" anchor="ctr" anchorCtr="0" compatLnSpc="1">
            <a:prstTxWarp prst="textNoShape">
              <a:avLst/>
            </a:prstTxWarp>
            <a:normAutofit/>
          </a:bodyPr>
          <a:lstStyle/>
          <a:p>
            <a:pPr marL="0" indent="0" algn="ctr">
              <a:spcBef>
                <a:spcPts val="20"/>
              </a:spcBef>
              <a:buClr>
                <a:srgbClr val="000000"/>
              </a:buClr>
              <a:buNone/>
            </a:pPr>
            <a:r>
              <a:rPr lang="en-US" noProof="0">
                <a:latin typeface="Arial Narrow"/>
              </a:rPr>
              <a:t>3D digital content, enabled by open standards and connectivity, could enable a transformative shift for military forces, promising:</a:t>
            </a:r>
            <a:endParaRPr lang="en-US" noProof="0"/>
          </a:p>
          <a:p>
            <a:pPr marL="456565" indent="-456565" algn="ctr">
              <a:spcBef>
                <a:spcPts val="20"/>
              </a:spcBef>
              <a:buClr>
                <a:srgbClr val="000000"/>
              </a:buClr>
            </a:pPr>
            <a:endParaRPr lang="en-US" noProof="0"/>
          </a:p>
          <a:p>
            <a:pPr marL="0" indent="0" algn="ctr">
              <a:spcBef>
                <a:spcPts val="20"/>
              </a:spcBef>
              <a:buClr>
                <a:srgbClr val="000000"/>
              </a:buClr>
              <a:buNone/>
            </a:pPr>
            <a:r>
              <a:rPr lang="en-US" noProof="0">
                <a:latin typeface="Arial Narrow"/>
              </a:rPr>
              <a:t>Agile research and development, </a:t>
            </a:r>
            <a:br>
              <a:rPr lang="en-US" noProof="0">
                <a:latin typeface="Arial Narrow"/>
              </a:rPr>
            </a:br>
            <a:r>
              <a:rPr lang="en-US" noProof="0">
                <a:latin typeface="Arial Narrow"/>
              </a:rPr>
              <a:t>faster, cheaper &amp; better acquisition,</a:t>
            </a:r>
            <a:br>
              <a:rPr lang="en-US" noProof="0">
                <a:latin typeface="Arial Narrow"/>
              </a:rPr>
            </a:br>
            <a:r>
              <a:rPr lang="en-US" noProof="0">
                <a:latin typeface="Arial Narrow"/>
              </a:rPr>
              <a:t>resilient support, </a:t>
            </a:r>
            <a:br>
              <a:rPr lang="en-US" noProof="0">
                <a:latin typeface="Arial Narrow"/>
              </a:rPr>
            </a:br>
            <a:r>
              <a:rPr lang="en-US" noProof="0">
                <a:latin typeface="Arial Narrow"/>
              </a:rPr>
              <a:t>immersive timely preparation, and</a:t>
            </a:r>
            <a:br>
              <a:rPr lang="en-US" noProof="0">
                <a:latin typeface="Arial Narrow"/>
              </a:rPr>
            </a:br>
            <a:r>
              <a:rPr lang="en-US" noProof="0">
                <a:latin typeface="Arial Narrow"/>
              </a:rPr>
              <a:t>faster more precise operational decision making</a:t>
            </a:r>
            <a:endParaRPr lang="en-US" noProof="0"/>
          </a:p>
        </p:txBody>
      </p:sp>
      <p:pic>
        <p:nvPicPr>
          <p:cNvPr id="4" name="Picture 3" descr="A person standing next to a computer monitor and a tank&#10;&#10;AI-generated content may be incorrect.">
            <a:extLst>
              <a:ext uri="{FF2B5EF4-FFF2-40B4-BE49-F238E27FC236}">
                <a16:creationId xmlns:a16="http://schemas.microsoft.com/office/drawing/2014/main" id="{F6E4868B-A65E-EE83-DA04-CE56B5D65D7B}"/>
              </a:ext>
            </a:extLst>
          </p:cNvPr>
          <p:cNvPicPr>
            <a:picLocks noChangeAspect="1"/>
          </p:cNvPicPr>
          <p:nvPr/>
        </p:nvPicPr>
        <p:blipFill>
          <a:blip r:embed="rId3"/>
          <a:stretch>
            <a:fillRect/>
          </a:stretch>
        </p:blipFill>
        <p:spPr>
          <a:xfrm>
            <a:off x="6876168" y="1105429"/>
            <a:ext cx="5212997" cy="4809421"/>
          </a:xfrm>
          <a:prstGeom prst="rect">
            <a:avLst/>
          </a:prstGeom>
        </p:spPr>
      </p:pic>
      <p:sp>
        <p:nvSpPr>
          <p:cNvPr id="5" name="Slide Number Placeholder 4">
            <a:extLst>
              <a:ext uri="{FF2B5EF4-FFF2-40B4-BE49-F238E27FC236}">
                <a16:creationId xmlns:a16="http://schemas.microsoft.com/office/drawing/2014/main" id="{CCC8A3A2-755E-97D0-76B7-2C087C0D9D41}"/>
              </a:ext>
            </a:extLst>
          </p:cNvPr>
          <p:cNvSpPr>
            <a:spLocks noGrp="1"/>
          </p:cNvSpPr>
          <p:nvPr>
            <p:ph type="sldNum" sz="quarter" idx="12"/>
          </p:nvPr>
        </p:nvSpPr>
        <p:spPr/>
        <p:txBody>
          <a:bodyPr/>
          <a:lstStyle/>
          <a:p>
            <a:fld id="{C1FF6DA9-008F-8B48-92A6-B652298478BF}" type="slidenum">
              <a:rPr lang="en-US" smtClean="0"/>
              <a:t>41</a:t>
            </a:fld>
            <a:endParaRPr lang="en-US"/>
          </a:p>
        </p:txBody>
      </p:sp>
    </p:spTree>
    <p:extLst>
      <p:ext uri="{BB962C8B-B14F-4D97-AF65-F5344CB8AC3E}">
        <p14:creationId xmlns:p14="http://schemas.microsoft.com/office/powerpoint/2010/main" val="31160636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97039" y="0"/>
            <a:ext cx="7416800" cy="795130"/>
          </a:xfrm>
        </p:spPr>
        <p:txBody>
          <a:bodyPr/>
          <a:lstStyle/>
          <a:p>
            <a:r>
              <a:rPr lang="en-US" noProof="0"/>
              <a:t>The Military 3D Digital Future</a:t>
            </a:r>
          </a:p>
        </p:txBody>
      </p:sp>
      <p:sp>
        <p:nvSpPr>
          <p:cNvPr id="3" name="Content Placeholder 2"/>
          <p:cNvSpPr>
            <a:spLocks noGrp="1"/>
          </p:cNvSpPr>
          <p:nvPr>
            <p:ph idx="1"/>
          </p:nvPr>
        </p:nvSpPr>
        <p:spPr>
          <a:xfrm>
            <a:off x="601963" y="1228552"/>
            <a:ext cx="11006952" cy="4896678"/>
          </a:xfrm>
        </p:spPr>
        <p:txBody>
          <a:bodyPr>
            <a:normAutofit/>
          </a:bodyPr>
          <a:lstStyle/>
          <a:p>
            <a:pPr marL="456565" indent="-456565"/>
            <a:r>
              <a:rPr lang="en-US" noProof="0">
                <a:latin typeface="Arial Narrow"/>
              </a:rPr>
              <a:t>Modern militaries face fast-changing, more autonomous threats and complex environments</a:t>
            </a:r>
          </a:p>
          <a:p>
            <a:pPr marL="456565" indent="-456565"/>
            <a:r>
              <a:rPr lang="en-US" noProof="0">
                <a:latin typeface="Arial Narrow"/>
              </a:rPr>
              <a:t>3D content could enable a new kind of readiness, decision-making, and collaboration</a:t>
            </a:r>
          </a:p>
          <a:p>
            <a:pPr marL="456565" indent="-456565"/>
            <a:r>
              <a:rPr lang="en-US" noProof="0">
                <a:latin typeface="Arial Narrow"/>
              </a:rPr>
              <a:t>A “Shared Worlds” foundation of connected common 3D digital tools and data plus 3 pillars:</a:t>
            </a:r>
          </a:p>
          <a:p>
            <a:pPr marL="456565" indent="-456565">
              <a:buClr>
                <a:srgbClr val="000000"/>
              </a:buClr>
            </a:pPr>
            <a:endParaRPr lang="en-US" sz="1050" noProof="0">
              <a:latin typeface="Arial Narrow"/>
            </a:endParaRPr>
          </a:p>
          <a:p>
            <a:pPr marL="989965" lvl="1" indent="-380365"/>
            <a:r>
              <a:rPr lang="en-US" sz="2800" noProof="0">
                <a:latin typeface="Arial Narrow"/>
              </a:rPr>
              <a:t>The Mirror Domain</a:t>
            </a:r>
          </a:p>
          <a:p>
            <a:pPr marL="989965" lvl="1" indent="-380365"/>
            <a:r>
              <a:rPr lang="en-US" sz="2800" noProof="0">
                <a:latin typeface="Arial Narrow"/>
              </a:rPr>
              <a:t>The Learning Arena</a:t>
            </a:r>
          </a:p>
          <a:p>
            <a:pPr marL="989965" lvl="1" indent="-380365"/>
            <a:r>
              <a:rPr lang="en-US" sz="2800" noProof="0">
                <a:latin typeface="Arial Narrow"/>
              </a:rPr>
              <a:t>The Cognitive Terrain</a:t>
            </a:r>
          </a:p>
        </p:txBody>
      </p:sp>
      <p:sp>
        <p:nvSpPr>
          <p:cNvPr id="4" name="Slide Number Placeholder 3">
            <a:extLst>
              <a:ext uri="{FF2B5EF4-FFF2-40B4-BE49-F238E27FC236}">
                <a16:creationId xmlns:a16="http://schemas.microsoft.com/office/drawing/2014/main" id="{7914F217-DAD4-E415-2D29-A4C754CBEF03}"/>
              </a:ext>
            </a:extLst>
          </p:cNvPr>
          <p:cNvSpPr>
            <a:spLocks noGrp="1"/>
          </p:cNvSpPr>
          <p:nvPr>
            <p:ph type="sldNum" sz="quarter" idx="12"/>
          </p:nvPr>
        </p:nvSpPr>
        <p:spPr/>
        <p:txBody>
          <a:bodyPr/>
          <a:lstStyle/>
          <a:p>
            <a:fld id="{C1FF6DA9-008F-8B48-92A6-B652298478BF}" type="slidenum">
              <a:rPr lang="en-US" smtClean="0"/>
              <a:t>42</a:t>
            </a:fld>
            <a:endParaRPr lang="en-US"/>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20" name="Straight Connector 19">
            <a:extLst>
              <a:ext uri="{FF2B5EF4-FFF2-40B4-BE49-F238E27FC236}">
                <a16:creationId xmlns:a16="http://schemas.microsoft.com/office/drawing/2014/main" id="{9D20624D-CD00-FF43-86AE-0A2730DFC06C}"/>
              </a:ext>
            </a:extLst>
          </p:cNvPr>
          <p:cNvCxnSpPr>
            <a:cxnSpLocks/>
          </p:cNvCxnSpPr>
          <p:nvPr/>
        </p:nvCxnSpPr>
        <p:spPr>
          <a:xfrm>
            <a:off x="10048431" y="1549118"/>
            <a:ext cx="0" cy="3680111"/>
          </a:xfrm>
          <a:prstGeom prst="line">
            <a:avLst/>
          </a:prstGeom>
          <a:ln>
            <a:solidFill>
              <a:schemeClr val="accent4">
                <a:lumMod val="75000"/>
              </a:schemeClr>
            </a:solidFill>
          </a:ln>
        </p:spPr>
        <p:style>
          <a:lnRef idx="2">
            <a:schemeClr val="accent1"/>
          </a:lnRef>
          <a:fillRef idx="0">
            <a:schemeClr val="accent1"/>
          </a:fillRef>
          <a:effectRef idx="1">
            <a:schemeClr val="accent1"/>
          </a:effectRef>
          <a:fontRef idx="minor">
            <a:schemeClr val="tx1"/>
          </a:fontRef>
        </p:style>
      </p:cxnSp>
      <p:cxnSp>
        <p:nvCxnSpPr>
          <p:cNvPr id="19" name="Straight Connector 18">
            <a:extLst>
              <a:ext uri="{FF2B5EF4-FFF2-40B4-BE49-F238E27FC236}">
                <a16:creationId xmlns:a16="http://schemas.microsoft.com/office/drawing/2014/main" id="{EE5D7D97-84B3-1FBC-3712-B894244F3D54}"/>
              </a:ext>
            </a:extLst>
          </p:cNvPr>
          <p:cNvCxnSpPr>
            <a:cxnSpLocks/>
          </p:cNvCxnSpPr>
          <p:nvPr/>
        </p:nvCxnSpPr>
        <p:spPr>
          <a:xfrm>
            <a:off x="6096000" y="1538477"/>
            <a:ext cx="0" cy="3680111"/>
          </a:xfrm>
          <a:prstGeom prst="line">
            <a:avLst/>
          </a:prstGeom>
          <a:ln>
            <a:solidFill>
              <a:schemeClr val="accent4">
                <a:lumMod val="75000"/>
              </a:schemeClr>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DDB6C757-2044-17B4-FC92-8A485BB7F75D}"/>
              </a:ext>
            </a:extLst>
          </p:cNvPr>
          <p:cNvCxnSpPr>
            <a:cxnSpLocks/>
            <a:stCxn id="2050" idx="0"/>
          </p:cNvCxnSpPr>
          <p:nvPr/>
        </p:nvCxnSpPr>
        <p:spPr>
          <a:xfrm>
            <a:off x="2149825" y="1527686"/>
            <a:ext cx="0" cy="3680111"/>
          </a:xfrm>
          <a:prstGeom prst="line">
            <a:avLst/>
          </a:prstGeom>
          <a:ln>
            <a:solidFill>
              <a:schemeClr val="accent4">
                <a:lumMod val="75000"/>
              </a:schemeClr>
            </a:solidFill>
          </a:ln>
        </p:spPr>
        <p:style>
          <a:lnRef idx="2">
            <a:schemeClr val="accent1"/>
          </a:lnRef>
          <a:fillRef idx="0">
            <a:schemeClr val="accent1"/>
          </a:fillRef>
          <a:effectRef idx="1">
            <a:schemeClr val="accent1"/>
          </a:effectRef>
          <a:fontRef idx="minor">
            <a:schemeClr val="tx1"/>
          </a:fontRef>
        </p:style>
      </p:cxnSp>
      <p:pic>
        <p:nvPicPr>
          <p:cNvPr id="4100" name="Picture 4">
            <a:extLst>
              <a:ext uri="{FF2B5EF4-FFF2-40B4-BE49-F238E27FC236}">
                <a16:creationId xmlns:a16="http://schemas.microsoft.com/office/drawing/2014/main" id="{E68A1241-2E97-0D6B-5553-C0D6122DBD2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4954" b="59733"/>
          <a:stretch/>
        </p:blipFill>
        <p:spPr bwMode="auto">
          <a:xfrm>
            <a:off x="286824" y="5134627"/>
            <a:ext cx="11611862" cy="826909"/>
          </a:xfrm>
          <a:prstGeom prst="rect">
            <a:avLst/>
          </a:prstGeom>
          <a:noFill/>
          <a:ln>
            <a:solidFill>
              <a:schemeClr val="accent4">
                <a:lumMod val="75000"/>
              </a:schemeClr>
            </a:solidFill>
          </a:ln>
          <a:extLst>
            <a:ext uri="{909E8E84-426E-40DD-AFC4-6F175D3DCCD1}">
              <a14:hiddenFill xmlns:a14="http://schemas.microsoft.com/office/drawing/2010/main">
                <a:solidFill>
                  <a:srgbClr val="FFFFFF"/>
                </a:solidFill>
              </a14:hiddenFill>
            </a:ext>
          </a:extLst>
        </p:spPr>
      </p:pic>
      <p:cxnSp>
        <p:nvCxnSpPr>
          <p:cNvPr id="13" name="Straight Connector 12">
            <a:extLst>
              <a:ext uri="{FF2B5EF4-FFF2-40B4-BE49-F238E27FC236}">
                <a16:creationId xmlns:a16="http://schemas.microsoft.com/office/drawing/2014/main" id="{33CBBB1D-51F5-DAB5-A93D-ADBEF0946A2B}"/>
              </a:ext>
            </a:extLst>
          </p:cNvPr>
          <p:cNvCxnSpPr>
            <a:cxnSpLocks/>
          </p:cNvCxnSpPr>
          <p:nvPr/>
        </p:nvCxnSpPr>
        <p:spPr>
          <a:xfrm flipV="1">
            <a:off x="280336" y="2764365"/>
            <a:ext cx="11618350" cy="10641"/>
          </a:xfrm>
          <a:prstGeom prst="line">
            <a:avLst/>
          </a:prstGeom>
          <a:ln>
            <a:solidFill>
              <a:schemeClr val="accent4">
                <a:lumMod val="75000"/>
              </a:schemeClr>
            </a:solidFill>
          </a:ln>
        </p:spPr>
        <p:style>
          <a:lnRef idx="2">
            <a:schemeClr val="accent1"/>
          </a:lnRef>
          <a:fillRef idx="0">
            <a:schemeClr val="accent1"/>
          </a:fillRef>
          <a:effectRef idx="1">
            <a:schemeClr val="accent1"/>
          </a:effectRef>
          <a:fontRef idx="minor">
            <a:schemeClr val="tx1"/>
          </a:fontRef>
        </p:style>
      </p:cxnSp>
      <p:sp>
        <p:nvSpPr>
          <p:cNvPr id="2" name="Title 1">
            <a:extLst>
              <a:ext uri="{FF2B5EF4-FFF2-40B4-BE49-F238E27FC236}">
                <a16:creationId xmlns:a16="http://schemas.microsoft.com/office/drawing/2014/main" id="{48E5A4CC-BE5D-D57B-991A-142852F54AA5}"/>
              </a:ext>
            </a:extLst>
          </p:cNvPr>
          <p:cNvSpPr>
            <a:spLocks noGrp="1"/>
          </p:cNvSpPr>
          <p:nvPr>
            <p:ph type="title"/>
          </p:nvPr>
        </p:nvSpPr>
        <p:spPr/>
        <p:txBody>
          <a:bodyPr>
            <a:normAutofit/>
          </a:bodyPr>
          <a:lstStyle/>
          <a:p>
            <a:r>
              <a:rPr lang="en-US" noProof="0"/>
              <a:t>Seizing the 3D Future</a:t>
            </a:r>
          </a:p>
        </p:txBody>
      </p:sp>
      <p:pic>
        <p:nvPicPr>
          <p:cNvPr id="2050" name="Picture 2">
            <a:extLst>
              <a:ext uri="{FF2B5EF4-FFF2-40B4-BE49-F238E27FC236}">
                <a16:creationId xmlns:a16="http://schemas.microsoft.com/office/drawing/2014/main" id="{F25A25EC-9F2B-ABEF-8ED3-92B33209C49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86824" y="1527686"/>
            <a:ext cx="3726001" cy="2484000"/>
          </a:xfrm>
          <a:prstGeom prst="rect">
            <a:avLst/>
          </a:prstGeom>
          <a:noFill/>
          <a:ln w="19050">
            <a:solidFill>
              <a:schemeClr val="accent4">
                <a:lumMod val="75000"/>
              </a:schemeClr>
            </a:solidFill>
          </a:ln>
          <a:extLst>
            <a:ext uri="{909E8E84-426E-40DD-AFC4-6F175D3DCCD1}">
              <a14:hiddenFill xmlns:a14="http://schemas.microsoft.com/office/drawing/2010/main">
                <a:solidFill>
                  <a:srgbClr val="FFFFFF"/>
                </a:solidFill>
              </a14:hiddenFill>
            </a:ext>
          </a:extLst>
        </p:spPr>
      </p:pic>
      <p:pic>
        <p:nvPicPr>
          <p:cNvPr id="2052" name="Picture 4">
            <a:extLst>
              <a:ext uri="{FF2B5EF4-FFF2-40B4-BE49-F238E27FC236}">
                <a16:creationId xmlns:a16="http://schemas.microsoft.com/office/drawing/2014/main" id="{5313A456-7CAA-121F-54F9-C67E62EA5289}"/>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t="4928" b="28405"/>
          <a:stretch/>
        </p:blipFill>
        <p:spPr bwMode="auto">
          <a:xfrm>
            <a:off x="4233001" y="1527686"/>
            <a:ext cx="3725998" cy="2484000"/>
          </a:xfrm>
          <a:prstGeom prst="rect">
            <a:avLst/>
          </a:prstGeom>
          <a:noFill/>
          <a:ln w="19050">
            <a:solidFill>
              <a:schemeClr val="accent4">
                <a:lumMod val="75000"/>
              </a:schemeClr>
            </a:solidFill>
          </a:ln>
          <a:extLst>
            <a:ext uri="{909E8E84-426E-40DD-AFC4-6F175D3DCCD1}">
              <a14:hiddenFill xmlns:a14="http://schemas.microsoft.com/office/drawing/2010/main">
                <a:solidFill>
                  <a:srgbClr val="FFFFFF"/>
                </a:solidFill>
              </a14:hiddenFill>
            </a:ext>
          </a:extLst>
        </p:spPr>
      </p:pic>
      <p:pic>
        <p:nvPicPr>
          <p:cNvPr id="2056" name="Picture 8">
            <a:extLst>
              <a:ext uri="{FF2B5EF4-FFF2-40B4-BE49-F238E27FC236}">
                <a16:creationId xmlns:a16="http://schemas.microsoft.com/office/drawing/2014/main" id="{BDB1D8E7-D39D-E414-AAF2-A27983F7BC3B}"/>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179175" y="1527686"/>
            <a:ext cx="3725999" cy="2484000"/>
          </a:xfrm>
          <a:prstGeom prst="rect">
            <a:avLst/>
          </a:prstGeom>
          <a:noFill/>
          <a:ln w="19050">
            <a:solidFill>
              <a:schemeClr val="accent4">
                <a:lumMod val="75000"/>
              </a:schemeClr>
            </a:solidFill>
          </a:ln>
          <a:extLst>
            <a:ext uri="{909E8E84-426E-40DD-AFC4-6F175D3DCCD1}">
              <a14:hiddenFill xmlns:a14="http://schemas.microsoft.com/office/drawing/2010/main">
                <a:solidFill>
                  <a:srgbClr val="FFFFFF"/>
                </a:solidFill>
              </a14:hiddenFill>
            </a:ext>
          </a:extLst>
        </p:spPr>
      </p:pic>
      <p:sp>
        <p:nvSpPr>
          <p:cNvPr id="6" name="Rectangle 5">
            <a:extLst>
              <a:ext uri="{FF2B5EF4-FFF2-40B4-BE49-F238E27FC236}">
                <a16:creationId xmlns:a16="http://schemas.microsoft.com/office/drawing/2014/main" id="{E72CF301-3406-60DE-3BB4-FB8F939E87B2}"/>
              </a:ext>
            </a:extLst>
          </p:cNvPr>
          <p:cNvSpPr/>
          <p:nvPr/>
        </p:nvSpPr>
        <p:spPr>
          <a:xfrm>
            <a:off x="280572" y="4079662"/>
            <a:ext cx="3732254" cy="525038"/>
          </a:xfrm>
          <a:prstGeom prst="rect">
            <a:avLst/>
          </a:prstGeom>
          <a:solidFill>
            <a:schemeClr val="accent4">
              <a:lumMod val="20000"/>
              <a:lumOff val="80000"/>
            </a:schemeClr>
          </a:solidFill>
          <a:ln w="19050">
            <a:solidFill>
              <a:schemeClr val="accent4">
                <a:lumMod val="75000"/>
              </a:schemeClr>
            </a:solidFill>
          </a:ln>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2800" b="1" dirty="0">
                <a:solidFill>
                  <a:schemeClr val="tx1"/>
                </a:solidFill>
                <a:latin typeface="Aptos" panose="020B0004020202020204" pitchFamily="34" charset="0"/>
              </a:rPr>
              <a:t>The Mirror Domain</a:t>
            </a:r>
          </a:p>
        </p:txBody>
      </p:sp>
      <p:sp>
        <p:nvSpPr>
          <p:cNvPr id="9" name="Rectangle 8">
            <a:extLst>
              <a:ext uri="{FF2B5EF4-FFF2-40B4-BE49-F238E27FC236}">
                <a16:creationId xmlns:a16="http://schemas.microsoft.com/office/drawing/2014/main" id="{703470E2-A507-A3AE-9AA7-A68B060E8555}"/>
              </a:ext>
            </a:extLst>
          </p:cNvPr>
          <p:cNvSpPr/>
          <p:nvPr/>
        </p:nvSpPr>
        <p:spPr>
          <a:xfrm>
            <a:off x="286824" y="5134626"/>
            <a:ext cx="11611862" cy="826910"/>
          </a:xfrm>
          <a:prstGeom prst="rect">
            <a:avLst/>
          </a:prstGeom>
          <a:solidFill>
            <a:schemeClr val="accent4">
              <a:lumMod val="20000"/>
              <a:lumOff val="80000"/>
              <a:alpha val="78000"/>
            </a:schemeClr>
          </a:solidFill>
          <a:ln>
            <a:solidFill>
              <a:schemeClr val="accent4">
                <a:lumMod val="75000"/>
              </a:schemeClr>
            </a:solidFill>
          </a:ln>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4000" b="1" dirty="0">
                <a:solidFill>
                  <a:schemeClr val="tx1"/>
                </a:solidFill>
                <a:latin typeface="Aptos" panose="020B0004020202020204" pitchFamily="34" charset="0"/>
              </a:rPr>
              <a:t>Shared Worlds</a:t>
            </a:r>
          </a:p>
        </p:txBody>
      </p:sp>
      <p:sp>
        <p:nvSpPr>
          <p:cNvPr id="10" name="Rectangle 9">
            <a:extLst>
              <a:ext uri="{FF2B5EF4-FFF2-40B4-BE49-F238E27FC236}">
                <a16:creationId xmlns:a16="http://schemas.microsoft.com/office/drawing/2014/main" id="{6AE81F0F-3462-7C07-E885-56531B59F023}"/>
              </a:ext>
            </a:extLst>
          </p:cNvPr>
          <p:cNvSpPr/>
          <p:nvPr/>
        </p:nvSpPr>
        <p:spPr>
          <a:xfrm>
            <a:off x="4232998" y="4079662"/>
            <a:ext cx="3719513" cy="525038"/>
          </a:xfrm>
          <a:prstGeom prst="rect">
            <a:avLst/>
          </a:prstGeom>
          <a:solidFill>
            <a:schemeClr val="accent4">
              <a:lumMod val="20000"/>
              <a:lumOff val="80000"/>
            </a:schemeClr>
          </a:solidFill>
          <a:ln w="19050">
            <a:solidFill>
              <a:schemeClr val="accent4">
                <a:lumMod val="75000"/>
              </a:schemeClr>
            </a:solidFill>
          </a:ln>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2800" b="1" dirty="0">
                <a:solidFill>
                  <a:schemeClr val="tx1"/>
                </a:solidFill>
                <a:latin typeface="Aptos" panose="020B0004020202020204" pitchFamily="34" charset="0"/>
              </a:rPr>
              <a:t>The Learning Arena</a:t>
            </a:r>
          </a:p>
        </p:txBody>
      </p:sp>
      <p:sp>
        <p:nvSpPr>
          <p:cNvPr id="11" name="Rectangle 10">
            <a:extLst>
              <a:ext uri="{FF2B5EF4-FFF2-40B4-BE49-F238E27FC236}">
                <a16:creationId xmlns:a16="http://schemas.microsoft.com/office/drawing/2014/main" id="{3FE9EAF5-870E-735F-1AC5-5FFB8BB8E18D}"/>
              </a:ext>
            </a:extLst>
          </p:cNvPr>
          <p:cNvSpPr/>
          <p:nvPr/>
        </p:nvSpPr>
        <p:spPr>
          <a:xfrm>
            <a:off x="8185662" y="4079662"/>
            <a:ext cx="3719512" cy="525038"/>
          </a:xfrm>
          <a:prstGeom prst="rect">
            <a:avLst/>
          </a:prstGeom>
          <a:solidFill>
            <a:schemeClr val="accent4">
              <a:lumMod val="20000"/>
              <a:lumOff val="80000"/>
            </a:schemeClr>
          </a:solidFill>
          <a:ln w="19050">
            <a:solidFill>
              <a:schemeClr val="accent4">
                <a:lumMod val="75000"/>
              </a:schemeClr>
            </a:solidFill>
          </a:ln>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2800" b="1" dirty="0">
                <a:solidFill>
                  <a:schemeClr val="tx1"/>
                </a:solidFill>
                <a:latin typeface="Aptos" panose="020B0004020202020204" pitchFamily="34" charset="0"/>
              </a:rPr>
              <a:t>The Cognitive Terrain</a:t>
            </a:r>
          </a:p>
        </p:txBody>
      </p:sp>
      <p:sp>
        <p:nvSpPr>
          <p:cNvPr id="3" name="Slide Number Placeholder 2">
            <a:extLst>
              <a:ext uri="{FF2B5EF4-FFF2-40B4-BE49-F238E27FC236}">
                <a16:creationId xmlns:a16="http://schemas.microsoft.com/office/drawing/2014/main" id="{B9AB332E-01C3-33A6-B2AC-1D2169FDEE17}"/>
              </a:ext>
            </a:extLst>
          </p:cNvPr>
          <p:cNvSpPr>
            <a:spLocks noGrp="1"/>
          </p:cNvSpPr>
          <p:nvPr>
            <p:ph type="sldNum" sz="quarter" idx="10"/>
          </p:nvPr>
        </p:nvSpPr>
        <p:spPr/>
        <p:txBody>
          <a:bodyPr/>
          <a:lstStyle/>
          <a:p>
            <a:pPr>
              <a:defRPr/>
            </a:pPr>
            <a:fld id="{D68E8870-17DE-45C4-A8DD-7644B2422933}" type="slidenum">
              <a:rPr lang="en-US" smtClean="0"/>
              <a:pPr>
                <a:defRPr/>
              </a:pPr>
              <a:t>43</a:t>
            </a:fld>
            <a:endParaRPr lang="en-US"/>
          </a:p>
        </p:txBody>
      </p:sp>
    </p:spTree>
    <p:extLst>
      <p:ext uri="{BB962C8B-B14F-4D97-AF65-F5344CB8AC3E}">
        <p14:creationId xmlns:p14="http://schemas.microsoft.com/office/powerpoint/2010/main" val="22551555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200" noProof="0">
                <a:latin typeface="Aptos"/>
              </a:rPr>
              <a:t>Building Blocks to the 3D Future</a:t>
            </a:r>
            <a:endParaRPr lang="en-US" sz="3200" noProof="0"/>
          </a:p>
        </p:txBody>
      </p:sp>
      <p:sp>
        <p:nvSpPr>
          <p:cNvPr id="3" name="Content Placeholder 2"/>
          <p:cNvSpPr>
            <a:spLocks noGrp="1"/>
          </p:cNvSpPr>
          <p:nvPr>
            <p:ph idx="1"/>
          </p:nvPr>
        </p:nvSpPr>
        <p:spPr>
          <a:xfrm>
            <a:off x="217115" y="1097704"/>
            <a:ext cx="11776648" cy="5181465"/>
          </a:xfrm>
        </p:spPr>
        <p:txBody>
          <a:bodyPr/>
          <a:lstStyle/>
          <a:p>
            <a:pPr marL="0" indent="0">
              <a:buClr>
                <a:srgbClr val="000000"/>
              </a:buClr>
              <a:buNone/>
            </a:pPr>
            <a:r>
              <a:rPr lang="en-US" b="1" u="sng" noProof="0">
                <a:latin typeface="Arial Narrow"/>
              </a:rPr>
              <a:t>Shared Worlds</a:t>
            </a:r>
            <a:r>
              <a:rPr lang="en-US" noProof="0">
                <a:latin typeface="Arial Narrow"/>
              </a:rPr>
              <a:t> - Connected 3D digital environments and open standards</a:t>
            </a:r>
            <a:endParaRPr lang="en-US" noProof="0"/>
          </a:p>
          <a:p>
            <a:pPr marL="456565" indent="-456565">
              <a:buClr>
                <a:srgbClr val="000000"/>
              </a:buClr>
            </a:pPr>
            <a:r>
              <a:rPr lang="en-US" noProof="0">
                <a:latin typeface="Arial Narrow"/>
              </a:rPr>
              <a:t>Different military systems and allies work together with timely updates</a:t>
            </a:r>
          </a:p>
          <a:p>
            <a:pPr marL="0" indent="0">
              <a:buClr>
                <a:srgbClr val="000000"/>
              </a:buClr>
              <a:buNone/>
            </a:pPr>
            <a:endParaRPr lang="en-US" sz="1800" noProof="0">
              <a:latin typeface="Arial Narrow"/>
            </a:endParaRPr>
          </a:p>
          <a:p>
            <a:pPr marL="0" indent="0">
              <a:buNone/>
            </a:pPr>
            <a:r>
              <a:rPr lang="en-US" b="1" u="sng" noProof="0">
                <a:latin typeface="Arial Narrow"/>
              </a:rPr>
              <a:t>The Mirror Domain</a:t>
            </a:r>
            <a:r>
              <a:rPr lang="en-US" noProof="0">
                <a:latin typeface="Arial Narrow"/>
              </a:rPr>
              <a:t> – Digital Twins for Readiness</a:t>
            </a:r>
            <a:endParaRPr lang="en-US" noProof="0"/>
          </a:p>
          <a:p>
            <a:pPr marL="456565" indent="-456565">
              <a:buClr>
                <a:srgbClr val="000000"/>
              </a:buClr>
            </a:pPr>
            <a:r>
              <a:rPr lang="en-US" noProof="0">
                <a:latin typeface="Arial Narrow"/>
              </a:rPr>
              <a:t>Supports design, acquisition, maintenance and repair</a:t>
            </a:r>
            <a:endParaRPr lang="en-US" noProof="0"/>
          </a:p>
          <a:p>
            <a:pPr marL="0" indent="0">
              <a:buClr>
                <a:srgbClr val="000000"/>
              </a:buClr>
              <a:buNone/>
            </a:pPr>
            <a:r>
              <a:rPr lang="en-US" b="1" u="sng" noProof="0">
                <a:latin typeface="Arial Narrow"/>
              </a:rPr>
              <a:t>The Learning Arena</a:t>
            </a:r>
            <a:r>
              <a:rPr lang="en-US" noProof="0">
                <a:latin typeface="Arial Narrow"/>
              </a:rPr>
              <a:t> – Immersive Training and Prototyping</a:t>
            </a:r>
            <a:endParaRPr lang="en-US" noProof="0"/>
          </a:p>
          <a:p>
            <a:pPr marL="456565" indent="-456565"/>
            <a:r>
              <a:rPr lang="en-US" noProof="0">
                <a:latin typeface="Arial Narrow"/>
              </a:rPr>
              <a:t>3D environments to support human and autonomous system training</a:t>
            </a:r>
            <a:endParaRPr lang="en-US" noProof="0"/>
          </a:p>
          <a:p>
            <a:pPr marL="0" indent="0">
              <a:buClr>
                <a:srgbClr val="000000"/>
              </a:buClr>
              <a:buNone/>
            </a:pPr>
            <a:r>
              <a:rPr lang="en-US" b="1" u="sng" noProof="0">
                <a:latin typeface="Arial Narrow"/>
              </a:rPr>
              <a:t>The Cognitive Terrain</a:t>
            </a:r>
            <a:r>
              <a:rPr lang="en-US" noProof="0">
                <a:latin typeface="Arial Narrow"/>
              </a:rPr>
              <a:t> – Real-Time Decision Advantage </a:t>
            </a:r>
            <a:endParaRPr lang="en-US" noProof="0"/>
          </a:p>
          <a:p>
            <a:pPr marL="456565" indent="-456565">
              <a:buClr>
                <a:srgbClr val="000000"/>
              </a:buClr>
            </a:pPr>
            <a:r>
              <a:rPr lang="en-US" noProof="0">
                <a:latin typeface="Arial Narrow"/>
              </a:rPr>
              <a:t>Real time 3D battlefield models enhance situational awareness and mission command</a:t>
            </a:r>
            <a:endParaRPr lang="en-US" noProof="0"/>
          </a:p>
          <a:p>
            <a:pPr marL="456565" indent="-456565">
              <a:buClr>
                <a:srgbClr val="000000"/>
              </a:buClr>
            </a:pPr>
            <a:endParaRPr lang="en-US" noProof="0"/>
          </a:p>
          <a:p>
            <a:pPr marL="456565" indent="-456565">
              <a:buClr>
                <a:srgbClr val="000000"/>
              </a:buClr>
            </a:pPr>
            <a:endParaRPr lang="en-US" noProof="0"/>
          </a:p>
          <a:p>
            <a:pPr marL="456565" indent="-456565">
              <a:buClr>
                <a:srgbClr val="000000"/>
              </a:buClr>
            </a:pPr>
            <a:endParaRPr lang="en-US" noProof="0"/>
          </a:p>
        </p:txBody>
      </p:sp>
      <p:sp>
        <p:nvSpPr>
          <p:cNvPr id="4" name="Slide Number Placeholder 3">
            <a:extLst>
              <a:ext uri="{FF2B5EF4-FFF2-40B4-BE49-F238E27FC236}">
                <a16:creationId xmlns:a16="http://schemas.microsoft.com/office/drawing/2014/main" id="{2970ADF3-8EBF-87E1-A3A7-406B715B2752}"/>
              </a:ext>
            </a:extLst>
          </p:cNvPr>
          <p:cNvSpPr>
            <a:spLocks noGrp="1"/>
          </p:cNvSpPr>
          <p:nvPr>
            <p:ph type="sldNum" sz="quarter" idx="12"/>
          </p:nvPr>
        </p:nvSpPr>
        <p:spPr/>
        <p:txBody>
          <a:bodyPr/>
          <a:lstStyle/>
          <a:p>
            <a:fld id="{C1FF6DA9-008F-8B48-92A6-B652298478BF}" type="slidenum">
              <a:rPr lang="en-US" smtClean="0"/>
              <a:t>44</a:t>
            </a:fld>
            <a:endParaRPr lang="en-US"/>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E2E3C73-C255-B15E-B92A-5F46B880356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DEFAC20-C4BD-380F-927E-66B189CF4C04}"/>
              </a:ext>
            </a:extLst>
          </p:cNvPr>
          <p:cNvSpPr>
            <a:spLocks noGrp="1"/>
          </p:cNvSpPr>
          <p:nvPr>
            <p:ph type="title"/>
          </p:nvPr>
        </p:nvSpPr>
        <p:spPr>
          <a:xfrm>
            <a:off x="2397039" y="0"/>
            <a:ext cx="7416800" cy="795130"/>
          </a:xfrm>
        </p:spPr>
        <p:txBody>
          <a:bodyPr/>
          <a:lstStyle/>
          <a:p>
            <a:r>
              <a:rPr lang="en-US" noProof="0"/>
              <a:t>Summary</a:t>
            </a:r>
          </a:p>
        </p:txBody>
      </p:sp>
      <p:sp>
        <p:nvSpPr>
          <p:cNvPr id="3" name="Content Placeholder 2">
            <a:extLst>
              <a:ext uri="{FF2B5EF4-FFF2-40B4-BE49-F238E27FC236}">
                <a16:creationId xmlns:a16="http://schemas.microsoft.com/office/drawing/2014/main" id="{7D15E53F-201B-6FAC-3B45-357123DD3A5A}"/>
              </a:ext>
            </a:extLst>
          </p:cNvPr>
          <p:cNvSpPr>
            <a:spLocks noGrp="1"/>
          </p:cNvSpPr>
          <p:nvPr>
            <p:ph sz="quarter" idx="11"/>
          </p:nvPr>
        </p:nvSpPr>
        <p:spPr>
          <a:xfrm>
            <a:off x="480132" y="1046715"/>
            <a:ext cx="11250613" cy="5075237"/>
          </a:xfrm>
        </p:spPr>
        <p:txBody>
          <a:bodyPr>
            <a:normAutofit lnSpcReduction="10000"/>
          </a:bodyPr>
          <a:lstStyle/>
          <a:p>
            <a:r>
              <a:rPr lang="en-US" noProof="0"/>
              <a:t>We have Learned:</a:t>
            </a:r>
          </a:p>
          <a:p>
            <a:pPr lvl="1"/>
            <a:r>
              <a:rPr lang="en-US" noProof="0"/>
              <a:t>what terrain, synthetic environments, and 3D data are, and how they are used in simulations.</a:t>
            </a:r>
          </a:p>
          <a:p>
            <a:pPr lvl="1"/>
            <a:r>
              <a:rPr lang="en-US" noProof="0"/>
              <a:t>about the common types of source data and file formats used to create 3D environments for simulations.</a:t>
            </a:r>
          </a:p>
          <a:p>
            <a:pPr lvl="1"/>
            <a:r>
              <a:rPr lang="en-US" noProof="0"/>
              <a:t>how 3D environments are built from source data using methods such as photogrammetry and automatic generation.</a:t>
            </a:r>
          </a:p>
          <a:p>
            <a:r>
              <a:rPr lang="en-US" noProof="0"/>
              <a:t>We understand the main challenges in getting different simulation systems to work together and how data changes can affect performance.</a:t>
            </a:r>
          </a:p>
          <a:p>
            <a:r>
              <a:rPr lang="en-US" noProof="0"/>
              <a:t>We have discussed tools and trends in creating 3D environments, including streaming data, generating content automatically, and using new technical standards. </a:t>
            </a:r>
          </a:p>
        </p:txBody>
      </p:sp>
      <p:sp>
        <p:nvSpPr>
          <p:cNvPr id="4" name="Slide Number Placeholder 3">
            <a:extLst>
              <a:ext uri="{FF2B5EF4-FFF2-40B4-BE49-F238E27FC236}">
                <a16:creationId xmlns:a16="http://schemas.microsoft.com/office/drawing/2014/main" id="{8D2E1848-F214-92B3-36AE-0BA273C27701}"/>
              </a:ext>
            </a:extLst>
          </p:cNvPr>
          <p:cNvSpPr>
            <a:spLocks noGrp="1"/>
          </p:cNvSpPr>
          <p:nvPr>
            <p:ph type="sldNum" sz="quarter" idx="10"/>
          </p:nvPr>
        </p:nvSpPr>
        <p:spPr/>
        <p:txBody>
          <a:bodyPr/>
          <a:lstStyle/>
          <a:p>
            <a:pPr>
              <a:defRPr/>
            </a:pPr>
            <a:fld id="{D68E8870-17DE-45C4-A8DD-7644B2422933}" type="slidenum">
              <a:rPr lang="en-US" smtClean="0"/>
              <a:pPr>
                <a:defRPr/>
              </a:pPr>
              <a:t>45</a:t>
            </a:fld>
            <a:endParaRPr lang="en-US"/>
          </a:p>
        </p:txBody>
      </p:sp>
    </p:spTree>
    <p:extLst>
      <p:ext uri="{BB962C8B-B14F-4D97-AF65-F5344CB8AC3E}">
        <p14:creationId xmlns:p14="http://schemas.microsoft.com/office/powerpoint/2010/main" val="28497598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Placeholder 5">
            <a:extLst>
              <a:ext uri="{FF2B5EF4-FFF2-40B4-BE49-F238E27FC236}">
                <a16:creationId xmlns:a16="http://schemas.microsoft.com/office/drawing/2014/main" id="{39B1C8D1-9CA3-A768-B4A0-7D9715161DD2}"/>
              </a:ext>
            </a:extLst>
          </p:cNvPr>
          <p:cNvSpPr>
            <a:spLocks noGrp="1"/>
          </p:cNvSpPr>
          <p:nvPr>
            <p:ph type="body" sz="quarter" idx="10"/>
          </p:nvPr>
        </p:nvSpPr>
        <p:spPr>
          <a:xfrm>
            <a:off x="6184232" y="3191842"/>
            <a:ext cx="5593874" cy="1229411"/>
          </a:xfrm>
        </p:spPr>
        <p:txBody>
          <a:bodyPr anchor="ctr"/>
          <a:lstStyle/>
          <a:p>
            <a:pPr algn="l"/>
            <a:r>
              <a:rPr lang="sv-SE" sz="7200" dirty="0" err="1"/>
              <a:t>Questions</a:t>
            </a:r>
            <a:r>
              <a:rPr lang="sv-SE" sz="7200" dirty="0"/>
              <a:t>?</a:t>
            </a:r>
          </a:p>
        </p:txBody>
      </p:sp>
      <p:sp>
        <p:nvSpPr>
          <p:cNvPr id="2" name="Slide Number Placeholder 1">
            <a:extLst>
              <a:ext uri="{FF2B5EF4-FFF2-40B4-BE49-F238E27FC236}">
                <a16:creationId xmlns:a16="http://schemas.microsoft.com/office/drawing/2014/main" id="{8727398F-F1F8-20B8-FF34-4B2ED083153E}"/>
              </a:ext>
            </a:extLst>
          </p:cNvPr>
          <p:cNvSpPr>
            <a:spLocks noGrp="1"/>
          </p:cNvSpPr>
          <p:nvPr>
            <p:ph type="sldNum" sz="quarter" idx="12"/>
          </p:nvPr>
        </p:nvSpPr>
        <p:spPr/>
        <p:txBody>
          <a:bodyPr/>
          <a:lstStyle/>
          <a:p>
            <a:pPr>
              <a:defRPr/>
            </a:pPr>
            <a:fld id="{D68E8870-17DE-45C4-A8DD-7644B2422933}" type="slidenum">
              <a:rPr lang="en-US" smtClean="0"/>
              <a:pPr>
                <a:defRPr/>
              </a:pPr>
              <a:t>46</a:t>
            </a:fld>
            <a:endParaRPr lang="en-US"/>
          </a:p>
        </p:txBody>
      </p:sp>
      <p:pic>
        <p:nvPicPr>
          <p:cNvPr id="4" name="Picture 3">
            <a:extLst>
              <a:ext uri="{FF2B5EF4-FFF2-40B4-BE49-F238E27FC236}">
                <a16:creationId xmlns:a16="http://schemas.microsoft.com/office/drawing/2014/main" id="{D8F87C49-AC68-47B6-5B64-632C7063BE14}"/>
              </a:ext>
            </a:extLst>
          </p:cNvPr>
          <p:cNvPicPr>
            <a:picLocks noChangeAspect="1"/>
          </p:cNvPicPr>
          <p:nvPr/>
        </p:nvPicPr>
        <p:blipFill>
          <a:blip r:embed="rId3"/>
          <a:srcRect l="3543" r="5573" b="2711"/>
          <a:stretch>
            <a:fillRect/>
          </a:stretch>
        </p:blipFill>
        <p:spPr>
          <a:xfrm>
            <a:off x="662994" y="1491916"/>
            <a:ext cx="4869527" cy="4907111"/>
          </a:xfrm>
          <a:prstGeom prst="rect">
            <a:avLst/>
          </a:prstGeom>
        </p:spPr>
      </p:pic>
      <p:sp>
        <p:nvSpPr>
          <p:cNvPr id="3" name="TextBox 2">
            <a:extLst>
              <a:ext uri="{FF2B5EF4-FFF2-40B4-BE49-F238E27FC236}">
                <a16:creationId xmlns:a16="http://schemas.microsoft.com/office/drawing/2014/main" id="{98A0CB4E-1AA0-2461-208D-22580E7A62B9}"/>
              </a:ext>
            </a:extLst>
          </p:cNvPr>
          <p:cNvSpPr txBox="1"/>
          <p:nvPr/>
        </p:nvSpPr>
        <p:spPr>
          <a:xfrm>
            <a:off x="3424990" y="6399027"/>
            <a:ext cx="970548" cy="307777"/>
          </a:xfrm>
          <a:prstGeom prst="rect">
            <a:avLst/>
          </a:prstGeom>
          <a:noFill/>
        </p:spPr>
        <p:txBody>
          <a:bodyPr wrap="square" rtlCol="0">
            <a:spAutoFit/>
          </a:bodyPr>
          <a:lstStyle/>
          <a:p>
            <a:r>
              <a:rPr lang="en-GB" sz="1400" dirty="0">
                <a:solidFill>
                  <a:schemeClr val="bg1">
                    <a:lumMod val="85000"/>
                  </a:schemeClr>
                </a:solidFill>
              </a:rPr>
              <a:t>Pixabay</a:t>
            </a:r>
          </a:p>
        </p:txBody>
      </p:sp>
    </p:spTree>
    <p:extLst>
      <p:ext uri="{BB962C8B-B14F-4D97-AF65-F5344CB8AC3E}">
        <p14:creationId xmlns:p14="http://schemas.microsoft.com/office/powerpoint/2010/main" val="278703155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theme/theme1.xml><?xml version="1.0" encoding="utf-8"?>
<a:theme xmlns:a="http://schemas.openxmlformats.org/drawingml/2006/main" name="Blends">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Blends">
      <a:majorFont>
        <a:latin typeface="Tahoma"/>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miter lim="800000"/>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Tahoma"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miter lim="800000"/>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Tahoma" charset="0"/>
          </a:defRPr>
        </a:defPPr>
      </a:lstStyle>
    </a:lnDef>
  </a:objectDefaults>
  <a:extraClrSchemeLst>
    <a:extraClrScheme>
      <a:clrScheme name="Blends 1">
        <a:dk1>
          <a:srgbClr val="969696"/>
        </a:dk1>
        <a:lt1>
          <a:srgbClr val="FFFFFF"/>
        </a:lt1>
        <a:dk2>
          <a:srgbClr val="000000"/>
        </a:dk2>
        <a:lt2>
          <a:srgbClr val="DDDDDD"/>
        </a:lt2>
        <a:accent1>
          <a:srgbClr val="00E4A8"/>
        </a:accent1>
        <a:accent2>
          <a:srgbClr val="3333CC"/>
        </a:accent2>
        <a:accent3>
          <a:srgbClr val="AAAAAA"/>
        </a:accent3>
        <a:accent4>
          <a:srgbClr val="DADADA"/>
        </a:accent4>
        <a:accent5>
          <a:srgbClr val="AAEFD1"/>
        </a:accent5>
        <a:accent6>
          <a:srgbClr val="2D2DB9"/>
        </a:accent6>
        <a:hlink>
          <a:srgbClr val="FF5050"/>
        </a:hlink>
        <a:folHlink>
          <a:srgbClr val="FFCF01"/>
        </a:folHlink>
      </a:clrScheme>
      <a:clrMap bg1="dk2" tx1="lt1" bg2="dk1" tx2="lt2" accent1="accent1" accent2="accent2" accent3="accent3" accent4="accent4" accent5="accent5" accent6="accent6" hlink="hlink" folHlink="folHlink"/>
    </a:extraClrScheme>
    <a:extraClrScheme>
      <a:clrScheme name="Blends 2">
        <a:dk1>
          <a:srgbClr val="000000"/>
        </a:dk1>
        <a:lt1>
          <a:srgbClr val="FFFFFF"/>
        </a:lt1>
        <a:dk2>
          <a:srgbClr val="333399"/>
        </a:dk2>
        <a:lt2>
          <a:srgbClr val="1C1C1C"/>
        </a:lt2>
        <a:accent1>
          <a:srgbClr val="00E4A8"/>
        </a:accent1>
        <a:accent2>
          <a:srgbClr val="FFCF01"/>
        </a:accent2>
        <a:accent3>
          <a:srgbClr val="FFFFFF"/>
        </a:accent3>
        <a:accent4>
          <a:srgbClr val="000000"/>
        </a:accent4>
        <a:accent5>
          <a:srgbClr val="AAEFD1"/>
        </a:accent5>
        <a:accent6>
          <a:srgbClr val="E7BB01"/>
        </a:accent6>
        <a:hlink>
          <a:srgbClr val="FF0000"/>
        </a:hlink>
        <a:folHlink>
          <a:srgbClr val="3333CC"/>
        </a:folHlink>
      </a:clrScheme>
      <a:clrMap bg1="lt1" tx1="dk1" bg2="lt2" tx2="dk2" accent1="accent1" accent2="accent2" accent3="accent3" accent4="accent4" accent5="accent5" accent6="accent6" hlink="hlink" folHlink="folHlink"/>
    </a:extraClrScheme>
    <a:extraClrScheme>
      <a:clrScheme name="Blends 3">
        <a:dk1>
          <a:srgbClr val="000000"/>
        </a:dk1>
        <a:lt1>
          <a:srgbClr val="FFFFFF"/>
        </a:lt1>
        <a:dk2>
          <a:srgbClr val="000000"/>
        </a:dk2>
        <a:lt2>
          <a:srgbClr val="5F5F5F"/>
        </a:lt2>
        <a:accent1>
          <a:srgbClr val="EAEAEA"/>
        </a:accent1>
        <a:accent2>
          <a:srgbClr val="808080"/>
        </a:accent2>
        <a:accent3>
          <a:srgbClr val="FFFFFF"/>
        </a:accent3>
        <a:accent4>
          <a:srgbClr val="000000"/>
        </a:accent4>
        <a:accent5>
          <a:srgbClr val="F3F3F3"/>
        </a:accent5>
        <a:accent6>
          <a:srgbClr val="737373"/>
        </a:accent6>
        <a:hlink>
          <a:srgbClr val="4D4D4D"/>
        </a:hlink>
        <a:folHlink>
          <a:srgbClr val="C0C0C0"/>
        </a:folHlink>
      </a:clrScheme>
      <a:clrMap bg1="lt1" tx1="dk1" bg2="lt2" tx2="dk2" accent1="accent1" accent2="accent2" accent3="accent3" accent4="accent4" accent5="accent5" accent6="accent6" hlink="hlink" folHlink="folHlink"/>
    </a:extraClrScheme>
    <a:extraClrScheme>
      <a:clrScheme name="Blends 4">
        <a:dk1>
          <a:srgbClr val="000094"/>
        </a:dk1>
        <a:lt1>
          <a:srgbClr val="FFFFFF"/>
        </a:lt1>
        <a:dk2>
          <a:srgbClr val="0000CC"/>
        </a:dk2>
        <a:lt2>
          <a:srgbClr val="FFFFCC"/>
        </a:lt2>
        <a:accent1>
          <a:srgbClr val="3193FF"/>
        </a:accent1>
        <a:accent2>
          <a:srgbClr val="9900FF"/>
        </a:accent2>
        <a:accent3>
          <a:srgbClr val="AAAAE2"/>
        </a:accent3>
        <a:accent4>
          <a:srgbClr val="DADADA"/>
        </a:accent4>
        <a:accent5>
          <a:srgbClr val="ADC8FF"/>
        </a:accent5>
        <a:accent6>
          <a:srgbClr val="8A00E7"/>
        </a:accent6>
        <a:hlink>
          <a:srgbClr val="FF3399"/>
        </a:hlink>
        <a:folHlink>
          <a:srgbClr val="FFCC00"/>
        </a:folHlink>
      </a:clrScheme>
      <a:clrMap bg1="dk2" tx1="lt1" bg2="dk1" tx2="lt2" accent1="accent1" accent2="accent2" accent3="accent3" accent4="accent4" accent5="accent5" accent6="accent6" hlink="hlink" folHlink="folHlink"/>
    </a:extraClrScheme>
    <a:extraClrScheme>
      <a:clrScheme name="Blends 5">
        <a:dk1>
          <a:srgbClr val="000000"/>
        </a:dk1>
        <a:lt1>
          <a:srgbClr val="FFFFFF"/>
        </a:lt1>
        <a:dk2>
          <a:srgbClr val="000066"/>
        </a:dk2>
        <a:lt2>
          <a:srgbClr val="333333"/>
        </a:lt2>
        <a:accent1>
          <a:srgbClr val="C4709A"/>
        </a:accent1>
        <a:accent2>
          <a:srgbClr val="4B4EB5"/>
        </a:accent2>
        <a:accent3>
          <a:srgbClr val="FFFFFF"/>
        </a:accent3>
        <a:accent4>
          <a:srgbClr val="000000"/>
        </a:accent4>
        <a:accent5>
          <a:srgbClr val="DEBBCA"/>
        </a:accent5>
        <a:accent6>
          <a:srgbClr val="4346A4"/>
        </a:accent6>
        <a:hlink>
          <a:srgbClr val="C481CF"/>
        </a:hlink>
        <a:folHlink>
          <a:srgbClr val="76B749"/>
        </a:folHlink>
      </a:clrScheme>
      <a:clrMap bg1="lt1" tx1="dk1" bg2="lt2" tx2="dk2" accent1="accent1" accent2="accent2" accent3="accent3" accent4="accent4" accent5="accent5" accent6="accent6" hlink="hlink" folHlink="folHlink"/>
    </a:extraClrScheme>
    <a:extraClrScheme>
      <a:clrScheme name="Blends 6">
        <a:dk1>
          <a:srgbClr val="000000"/>
        </a:dk1>
        <a:lt1>
          <a:srgbClr val="FFFFFF"/>
        </a:lt1>
        <a:dk2>
          <a:srgbClr val="6A4076"/>
        </a:dk2>
        <a:lt2>
          <a:srgbClr val="969696"/>
        </a:lt2>
        <a:accent1>
          <a:srgbClr val="DBA9C2"/>
        </a:accent1>
        <a:accent2>
          <a:srgbClr val="E1BF91"/>
        </a:accent2>
        <a:accent3>
          <a:srgbClr val="FFFFFF"/>
        </a:accent3>
        <a:accent4>
          <a:srgbClr val="000000"/>
        </a:accent4>
        <a:accent5>
          <a:srgbClr val="EAD1DD"/>
        </a:accent5>
        <a:accent6>
          <a:srgbClr val="CCAD83"/>
        </a:accent6>
        <a:hlink>
          <a:srgbClr val="B3CE82"/>
        </a:hlink>
        <a:folHlink>
          <a:srgbClr val="B8AD48"/>
        </a:folHlink>
      </a:clrScheme>
      <a:clrMap bg1="lt1" tx1="dk1" bg2="lt2" tx2="dk2" accent1="accent1" accent2="accent2" accent3="accent3" accent4="accent4" accent5="accent5" accent6="accent6" hlink="hlink" folHlink="folHlink"/>
    </a:extraClrScheme>
    <a:extraClrScheme>
      <a:clrScheme name="Blends 7">
        <a:dk1>
          <a:srgbClr val="000000"/>
        </a:dk1>
        <a:lt1>
          <a:srgbClr val="FFFFFF"/>
        </a:lt1>
        <a:dk2>
          <a:srgbClr val="515F7B"/>
        </a:dk2>
        <a:lt2>
          <a:srgbClr val="808080"/>
        </a:lt2>
        <a:accent1>
          <a:srgbClr val="9FCAD3"/>
        </a:accent1>
        <a:accent2>
          <a:srgbClr val="C0C0C0"/>
        </a:accent2>
        <a:accent3>
          <a:srgbClr val="FFFFFF"/>
        </a:accent3>
        <a:accent4>
          <a:srgbClr val="000000"/>
        </a:accent4>
        <a:accent5>
          <a:srgbClr val="CDE1E6"/>
        </a:accent5>
        <a:accent6>
          <a:srgbClr val="AEAEAE"/>
        </a:accent6>
        <a:hlink>
          <a:srgbClr val="91AFBF"/>
        </a:hlink>
        <a:folHlink>
          <a:srgbClr val="ECEAAC"/>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2016PresentationTemplate_Tutorials.potx" id="{703545D4-36F8-4318-AC29-1855C3CD0935}" vid="{711C829B-536F-4794-9833-7F96502517E7}"/>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67E50F16932FA4DA740AD241DCC42DC" ma:contentTypeVersion="1" ma:contentTypeDescription="Create a new document." ma:contentTypeScope="" ma:versionID="cf3becb063dad1cc8b49e034e445ab8d">
  <xsd:schema xmlns:xsd="http://www.w3.org/2001/XMLSchema" xmlns:p="http://schemas.microsoft.com/office/2006/metadata/properties" xmlns:ns1="http://schemas.microsoft.com/sharepoint/v3" targetNamespace="http://schemas.microsoft.com/office/2006/metadata/properties" ma:root="true" ma:fieldsID="ddb0c952b897a810c8a4e377cff6bff8" ns1:_="">
    <xsd:import namespace="http://schemas.microsoft.com/sharepoint/v3"/>
    <xsd:element name="properties">
      <xsd:complexType>
        <xsd:sequence>
          <xsd:element name="documentManagement">
            <xsd:complexType>
              <xsd:all>
                <xsd:element ref="ns1:PublishingStartDate" minOccurs="0"/>
                <xsd:element ref="ns1:PublishingExpirationDate" minOccurs="0"/>
              </xsd:all>
            </xsd:complexType>
          </xsd:element>
        </xsd:sequence>
      </xsd:complexType>
    </xsd:element>
  </xsd:schema>
  <xsd:schema xmlns:xsd="http://www.w3.org/2001/XMLSchema" xmlns:dms="http://schemas.microsoft.com/office/2006/documentManagement/types" targetNamespace="http://schemas.microsoft.com/sharepoint/v3" elementFormDefault="qualified">
    <xsd:import namespace="http://schemas.microsoft.com/office/2006/documentManagement/types"/>
    <xsd:element name="PublishingStartDate" ma:index="8" nillable="true" ma:displayName="Scheduling Start Date" ma:description="" ma:hidden="true" ma:internalName="PublishingStartDate">
      <xsd:simpleType>
        <xsd:restriction base="dms:Unknown"/>
      </xsd:simpleType>
    </xsd:element>
    <xsd:element name="PublishingExpirationDate" ma:index="9" nillable="true" ma:displayName="Scheduling End Date" ma:description="" ma:hidden="true" ma:internalName="PublishingExpirationDat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office/internal/2005/internalDocumentation"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ma:readOnly="tru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lastPrinted" minOccurs="0" maxOccurs="1" type="xsd:dateTime"/>
        <xsd:element name="contentStatus" minOccurs="0" maxOccurs="1" type="xsd:string"/>
      </xsd:all>
    </xsd:complexType>
  </xsd: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documentManagement>
    <PublishingExpirationDate xmlns="http://schemas.microsoft.com/sharepoint/v3" xsi:nil="true"/>
    <PublishingStartDate xmlns="http://schemas.microsoft.com/sharepoint/v3" xsi:nil="true"/>
  </documentManagement>
</p:properties>
</file>

<file path=customXml/itemProps1.xml><?xml version="1.0" encoding="utf-8"?>
<ds:datastoreItem xmlns:ds="http://schemas.openxmlformats.org/officeDocument/2006/customXml" ds:itemID="{FC5F1E05-96DA-4377-A6E4-484D5E715A88}">
  <ds:schemaRefs>
    <ds:schemaRef ds:uri="http://purl.org/dc/elements/1.1/"/>
    <ds:schemaRef ds:uri="http://purl.org/dc/terms/"/>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ternal/2005/internalDocumentation"/>
    <ds:schemaRef ds:uri="http://schemas.microsoft.com/sharepoint/v3"/>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2F04B76F-4E2B-4E86-86C5-9CCB38AF7D96}">
  <ds:schemaRefs>
    <ds:schemaRef ds:uri="http://schemas.microsoft.com/sharepoint/v3/contenttype/forms"/>
  </ds:schemaRefs>
</ds:datastoreItem>
</file>

<file path=customXml/itemProps3.xml><?xml version="1.0" encoding="utf-8"?>
<ds:datastoreItem xmlns:ds="http://schemas.openxmlformats.org/officeDocument/2006/customXml" ds:itemID="{8C709B06-5FA7-40B8-A752-7128AA94FE0C}">
  <ds:schemaRefs>
    <ds:schemaRef ds:uri="http://schemas.microsoft.com/office/2006/documentManagement/types"/>
    <ds:schemaRef ds:uri="http://purl.org/dc/terms/"/>
    <ds:schemaRef ds:uri="http://schemas.openxmlformats.org/package/2006/metadata/core-properties"/>
    <ds:schemaRef ds:uri="http://purl.org/dc/elements/1.1/"/>
    <ds:schemaRef ds:uri="http://schemas.microsoft.com/office/2006/metadata/properties"/>
    <ds:schemaRef ds:uri="http://purl.org/dc/dcmitype/"/>
    <ds:schemaRef ds:uri="http://schemas.microsoft.com/sharepoint/v3"/>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
  <TotalTime>8160</TotalTime>
  <Words>3512</Words>
  <Application>Microsoft Macintosh PowerPoint</Application>
  <PresentationFormat>Widescreen</PresentationFormat>
  <Paragraphs>534</Paragraphs>
  <Slides>46</Slides>
  <Notes>46</Notes>
  <HiddenSlides>0</HiddenSlides>
  <MMClips>2</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46</vt:i4>
      </vt:variant>
    </vt:vector>
  </HeadingPairs>
  <TitlesOfParts>
    <vt:vector size="57" baseType="lpstr">
      <vt:lpstr>Aptos</vt:lpstr>
      <vt:lpstr>Arial</vt:lpstr>
      <vt:lpstr>Arial Narrow</vt:lpstr>
      <vt:lpstr>Calibri</vt:lpstr>
      <vt:lpstr>Montserrat</vt:lpstr>
      <vt:lpstr>NTR</vt:lpstr>
      <vt:lpstr>Play</vt:lpstr>
      <vt:lpstr>System Font Regular</vt:lpstr>
      <vt:lpstr>Tahoma</vt:lpstr>
      <vt:lpstr>Wingdings</vt:lpstr>
      <vt:lpstr>Blends</vt:lpstr>
      <vt:lpstr>PowerPoint Presentation</vt:lpstr>
      <vt:lpstr>Learning Outcome</vt:lpstr>
      <vt:lpstr>Introduction to Realtime Terrain and 3D Data</vt:lpstr>
      <vt:lpstr>Synthetic Physical Environment</vt:lpstr>
      <vt:lpstr>What is Special with Realtime 3D Content?</vt:lpstr>
      <vt:lpstr>What is Special with Realtime 3D Content? (Cont’d)</vt:lpstr>
      <vt:lpstr>Why is 3D data important?</vt:lpstr>
      <vt:lpstr>Some Players in the Field</vt:lpstr>
      <vt:lpstr>Use Case</vt:lpstr>
      <vt:lpstr>Use Case</vt:lpstr>
      <vt:lpstr>Use Case (cont’d)</vt:lpstr>
      <vt:lpstr>Entity 3D Models</vt:lpstr>
      <vt:lpstr>Terrain</vt:lpstr>
      <vt:lpstr>Terrain Creation Principle</vt:lpstr>
      <vt:lpstr>Terrain Source Data</vt:lpstr>
      <vt:lpstr>Coordinate Systems and Projections</vt:lpstr>
      <vt:lpstr>Map Projections</vt:lpstr>
      <vt:lpstr>Geoid</vt:lpstr>
      <vt:lpstr>GeoTIFF</vt:lpstr>
      <vt:lpstr>Shapefile</vt:lpstr>
      <vt:lpstr>GeoPackage</vt:lpstr>
      <vt:lpstr>Terrain Generation Process</vt:lpstr>
      <vt:lpstr>Procedural Content Generation</vt:lpstr>
      <vt:lpstr>Photogrammetry</vt:lpstr>
      <vt:lpstr>Gaussian Splatting</vt:lpstr>
      <vt:lpstr>SISO – Simulation Interoperability Standards Organization</vt:lpstr>
      <vt:lpstr>NATO MSG – Modelling &amp; Simulation Group</vt:lpstr>
      <vt:lpstr>NATO AMSP-01</vt:lpstr>
      <vt:lpstr>OGC – Open Geospatial Consortium</vt:lpstr>
      <vt:lpstr>Other Standardization Organizations</vt:lpstr>
      <vt:lpstr>Standardization Activities</vt:lpstr>
      <vt:lpstr>OpenFlight</vt:lpstr>
      <vt:lpstr>Other 3D model formats</vt:lpstr>
      <vt:lpstr>Newer 3D Formats</vt:lpstr>
      <vt:lpstr>SEDRIS  Synthetic Environment Data Representation and Interchange Specification</vt:lpstr>
      <vt:lpstr>OGC CDB - Common Database</vt:lpstr>
      <vt:lpstr>SISO RIEDP - Reuse and Interoperation of Environmental Data and Processes</vt:lpstr>
      <vt:lpstr>3D Tiles</vt:lpstr>
      <vt:lpstr>One World Terrain – OWT WFF</vt:lpstr>
      <vt:lpstr>Remaining Challenges in M&amp;S</vt:lpstr>
      <vt:lpstr>Seizing the 3D Future</vt:lpstr>
      <vt:lpstr>The Military 3D Digital Future</vt:lpstr>
      <vt:lpstr>Seizing the 3D Future</vt:lpstr>
      <vt:lpstr>Building Blocks to the 3D Future</vt:lpstr>
      <vt:lpstr>Summary</vt:lpstr>
      <vt:lpstr>PowerPoint Presentation</vt:lpstr>
    </vt:vector>
  </TitlesOfParts>
  <Company>The Boeing Company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Hamilton, Christopher A</dc:creator>
  <cp:lastModifiedBy>stefan.sandberg</cp:lastModifiedBy>
  <cp:revision>4</cp:revision>
  <cp:lastPrinted>1601-01-01T00:00:00Z</cp:lastPrinted>
  <dcterms:created xsi:type="dcterms:W3CDTF">2016-03-29T15:29:36Z</dcterms:created>
  <dcterms:modified xsi:type="dcterms:W3CDTF">2025-10-06T10:39:13Z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0x010100767E50F16932FA4DA740AD241DCC42DC</vt:lpwstr>
  </property>
  <property fmtid="{D5CDD505-2E9C-101B-9397-08002B2CF9AE}" pid="3" name="DocumentDescription">
    <vt:lpwstr>&lt;div class=ExternalClass9DF5FD6F97034AAA9FF0AABB8157F05A&gt; &lt;/div&gt;</vt:lpwstr>
  </property>
</Properties>
</file>