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4"/>
  </p:sldMasterIdLst>
  <p:notesMasterIdLst>
    <p:notesMasterId r:id="rId94"/>
  </p:notesMasterIdLst>
  <p:handoutMasterIdLst>
    <p:handoutMasterId r:id="rId95"/>
  </p:handoutMasterIdLst>
  <p:sldIdLst>
    <p:sldId id="289" r:id="rId5"/>
    <p:sldId id="560" r:id="rId6"/>
    <p:sldId id="536" r:id="rId7"/>
    <p:sldId id="293" r:id="rId8"/>
    <p:sldId id="554" r:id="rId9"/>
    <p:sldId id="555" r:id="rId10"/>
    <p:sldId id="452" r:id="rId11"/>
    <p:sldId id="295" r:id="rId12"/>
    <p:sldId id="377" r:id="rId13"/>
    <p:sldId id="257" r:id="rId14"/>
    <p:sldId id="258" r:id="rId15"/>
    <p:sldId id="259" r:id="rId16"/>
    <p:sldId id="260" r:id="rId17"/>
    <p:sldId id="451" r:id="rId18"/>
    <p:sldId id="559" r:id="rId19"/>
    <p:sldId id="388" r:id="rId20"/>
    <p:sldId id="462" r:id="rId21"/>
    <p:sldId id="465" r:id="rId22"/>
    <p:sldId id="469" r:id="rId23"/>
    <p:sldId id="457" r:id="rId24"/>
    <p:sldId id="473" r:id="rId25"/>
    <p:sldId id="475" r:id="rId26"/>
    <p:sldId id="529" r:id="rId27"/>
    <p:sldId id="306" r:id="rId28"/>
    <p:sldId id="307" r:id="rId29"/>
    <p:sldId id="447" r:id="rId30"/>
    <p:sldId id="477" r:id="rId31"/>
    <p:sldId id="558" r:id="rId32"/>
    <p:sldId id="444" r:id="rId33"/>
    <p:sldId id="309" r:id="rId34"/>
    <p:sldId id="310" r:id="rId35"/>
    <p:sldId id="311" r:id="rId36"/>
    <p:sldId id="312" r:id="rId37"/>
    <p:sldId id="448" r:id="rId38"/>
    <p:sldId id="481" r:id="rId39"/>
    <p:sldId id="314" r:id="rId40"/>
    <p:sldId id="315" r:id="rId41"/>
    <p:sldId id="316" r:id="rId42"/>
    <p:sldId id="317" r:id="rId43"/>
    <p:sldId id="318" r:id="rId44"/>
    <p:sldId id="319" r:id="rId45"/>
    <p:sldId id="320" r:id="rId46"/>
    <p:sldId id="364" r:id="rId47"/>
    <p:sldId id="321" r:id="rId48"/>
    <p:sldId id="322" r:id="rId49"/>
    <p:sldId id="323" r:id="rId50"/>
    <p:sldId id="370" r:id="rId51"/>
    <p:sldId id="324" r:id="rId52"/>
    <p:sldId id="371" r:id="rId53"/>
    <p:sldId id="372" r:id="rId54"/>
    <p:sldId id="325" r:id="rId55"/>
    <p:sldId id="365" r:id="rId56"/>
    <p:sldId id="326" r:id="rId57"/>
    <p:sldId id="327" r:id="rId58"/>
    <p:sldId id="366" r:id="rId59"/>
    <p:sldId id="328" r:id="rId60"/>
    <p:sldId id="329" r:id="rId61"/>
    <p:sldId id="330" r:id="rId62"/>
    <p:sldId id="331" r:id="rId63"/>
    <p:sldId id="332" r:id="rId64"/>
    <p:sldId id="333" r:id="rId65"/>
    <p:sldId id="335" r:id="rId66"/>
    <p:sldId id="336" r:id="rId67"/>
    <p:sldId id="337" r:id="rId68"/>
    <p:sldId id="346" r:id="rId69"/>
    <p:sldId id="347" r:id="rId70"/>
    <p:sldId id="348" r:id="rId71"/>
    <p:sldId id="353" r:id="rId72"/>
    <p:sldId id="354" r:id="rId73"/>
    <p:sldId id="355" r:id="rId74"/>
    <p:sldId id="482" r:id="rId75"/>
    <p:sldId id="358" r:id="rId76"/>
    <p:sldId id="526" r:id="rId77"/>
    <p:sldId id="538" r:id="rId78"/>
    <p:sldId id="483" r:id="rId79"/>
    <p:sldId id="439" r:id="rId80"/>
    <p:sldId id="440" r:id="rId81"/>
    <p:sldId id="449" r:id="rId82"/>
    <p:sldId id="450" r:id="rId83"/>
    <p:sldId id="491" r:id="rId84"/>
    <p:sldId id="561" r:id="rId85"/>
    <p:sldId id="497" r:id="rId86"/>
    <p:sldId id="496" r:id="rId87"/>
    <p:sldId id="500" r:id="rId88"/>
    <p:sldId id="501" r:id="rId89"/>
    <p:sldId id="503" r:id="rId90"/>
    <p:sldId id="541" r:id="rId91"/>
    <p:sldId id="361" r:id="rId92"/>
    <p:sldId id="553" r:id="rId93"/>
  </p:sldIdLst>
  <p:sldSz cx="12192000" cy="6858000"/>
  <p:notesSz cx="7104063" cy="10234613"/>
  <p:embeddedFontLst>
    <p:embeddedFont>
      <p:font typeface="Aptos Narrow" panose="020B0004020202020204" pitchFamily="34" charset="0"/>
      <p:regular r:id="rId96"/>
      <p:bold r:id="rId97"/>
      <p:italic r:id="rId98"/>
      <p:boldItalic r:id="rId99"/>
    </p:embeddedFont>
    <p:embeddedFont>
      <p:font typeface="Arial Narrow" panose="020B0606020202030204" pitchFamily="34" charset="0"/>
      <p:regular r:id="rId100"/>
      <p:bold r:id="rId101"/>
      <p:italic r:id="rId102"/>
      <p:boldItalic r:id="rId103"/>
    </p:embeddedFont>
    <p:embeddedFont>
      <p:font typeface="Tahoma" panose="020B0604030504040204" pitchFamily="34" charset="0"/>
      <p:regular r:id="rId104"/>
      <p:bold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68" userDrawn="1">
          <p15:clr>
            <a:srgbClr val="A4A3A4"/>
          </p15:clr>
        </p15:guide>
        <p15:guide id="4" orient="horz" pos="4080" userDrawn="1">
          <p15:clr>
            <a:srgbClr val="A4A3A4"/>
          </p15:clr>
        </p15:guide>
        <p15:guide id="6" pos="7680" userDrawn="1">
          <p15:clr>
            <a:srgbClr val="A4A3A4"/>
          </p15:clr>
        </p15:guide>
        <p15:guide id="7" orient="horz" pos="4296" userDrawn="1">
          <p15:clr>
            <a:srgbClr val="A4A3A4"/>
          </p15:clr>
        </p15:guide>
        <p15:guide id="8" orient="horz" pos="816" userDrawn="1">
          <p15:clr>
            <a:srgbClr val="A4A3A4"/>
          </p15:clr>
        </p15:guide>
        <p15:guide id="9" pos="7464" userDrawn="1">
          <p15:clr>
            <a:srgbClr val="A4A3A4"/>
          </p15:clr>
        </p15:guide>
        <p15:guide id="10" pos="216" userDrawn="1">
          <p15:clr>
            <a:srgbClr val="A4A3A4"/>
          </p15:clr>
        </p15:guide>
        <p15:guide id="11" orient="horz" pos="60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EE9AAA6-EAC7-13B2-7C2F-6815123DD4AA}" name="Simon Goerger" initials="SG" userId="S::sgoerger@trideum.com::f2f009b7-cc30-4371-91b5-c76da88abe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90A"/>
    <a:srgbClr val="BFBFBF"/>
    <a:srgbClr val="CC3300"/>
    <a:srgbClr val="A9D18E"/>
    <a:srgbClr val="D6DCE5"/>
    <a:srgbClr val="7F7F7F"/>
    <a:srgbClr val="5B9BD5"/>
    <a:srgbClr val="DEEBF7"/>
    <a:srgbClr val="2E75B6"/>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5861B-3EC1-4B3B-8B1F-A107ED7BF09C}" v="78" dt="2025-11-30T19:29:50.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8" autoAdjust="0"/>
    <p:restoredTop sz="71289" autoAdjust="0"/>
  </p:normalViewPr>
  <p:slideViewPr>
    <p:cSldViewPr snapToGrid="0">
      <p:cViewPr varScale="1">
        <p:scale>
          <a:sx n="74" d="100"/>
          <a:sy n="74" d="100"/>
        </p:scale>
        <p:origin x="747" y="31"/>
      </p:cViewPr>
      <p:guideLst>
        <p:guide pos="6768"/>
        <p:guide orient="horz" pos="4080"/>
        <p:guide pos="7680"/>
        <p:guide orient="horz" pos="4296"/>
        <p:guide orient="horz" pos="816"/>
        <p:guide pos="7464"/>
        <p:guide pos="216"/>
        <p:guide orient="horz" pos="60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7744"/>
    </p:cViewPr>
  </p:sorterViewPr>
  <p:notesViewPr>
    <p:cSldViewPr snapToGrid="0">
      <p:cViewPr>
        <p:scale>
          <a:sx n="1" d="2"/>
          <a:sy n="1" d="2"/>
        </p:scale>
        <p:origin x="6512" y="198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7.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8.fntdata"/><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3.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Zinser" userId="5096d212-495e-48b7-94bf-d4f91528ccec" providerId="ADAL" clId="{F9FAB4F2-782C-4FBD-A7D2-665597F4406D}"/>
    <pc:docChg chg="custSel modSld">
      <pc:chgData name="Roy Zinser" userId="5096d212-495e-48b7-94bf-d4f91528ccec" providerId="ADAL" clId="{F9FAB4F2-782C-4FBD-A7D2-665597F4406D}" dt="2025-11-30T19:34:46.557" v="1829" actId="20577"/>
      <pc:docMkLst>
        <pc:docMk/>
      </pc:docMkLst>
      <pc:sldChg chg="modNotesTx">
        <pc:chgData name="Roy Zinser" userId="5096d212-495e-48b7-94bf-d4f91528ccec" providerId="ADAL" clId="{F9FAB4F2-782C-4FBD-A7D2-665597F4406D}" dt="2025-11-30T16:56:30.357" v="155" actId="6549"/>
        <pc:sldMkLst>
          <pc:docMk/>
          <pc:sldMk cId="3145562395" sldId="257"/>
        </pc:sldMkLst>
      </pc:sldChg>
      <pc:sldChg chg="modNotesTx">
        <pc:chgData name="Roy Zinser" userId="5096d212-495e-48b7-94bf-d4f91528ccec" providerId="ADAL" clId="{F9FAB4F2-782C-4FBD-A7D2-665597F4406D}" dt="2025-11-30T16:58:56.442" v="157" actId="12"/>
        <pc:sldMkLst>
          <pc:docMk/>
          <pc:sldMk cId="1053124067" sldId="258"/>
        </pc:sldMkLst>
      </pc:sldChg>
      <pc:sldChg chg="modNotesTx">
        <pc:chgData name="Roy Zinser" userId="5096d212-495e-48b7-94bf-d4f91528ccec" providerId="ADAL" clId="{F9FAB4F2-782C-4FBD-A7D2-665597F4406D}" dt="2025-11-30T17:00:14.481" v="168" actId="20577"/>
        <pc:sldMkLst>
          <pc:docMk/>
          <pc:sldMk cId="514573706" sldId="259"/>
        </pc:sldMkLst>
      </pc:sldChg>
      <pc:sldChg chg="modNotesTx">
        <pc:chgData name="Roy Zinser" userId="5096d212-495e-48b7-94bf-d4f91528ccec" providerId="ADAL" clId="{F9FAB4F2-782C-4FBD-A7D2-665597F4406D}" dt="2025-11-30T17:01:28.724" v="170"/>
        <pc:sldMkLst>
          <pc:docMk/>
          <pc:sldMk cId="2740567212" sldId="260"/>
        </pc:sldMkLst>
      </pc:sldChg>
      <pc:sldChg chg="addSp delSp modSp mod">
        <pc:chgData name="Roy Zinser" userId="5096d212-495e-48b7-94bf-d4f91528ccec" providerId="ADAL" clId="{F9FAB4F2-782C-4FBD-A7D2-665597F4406D}" dt="2025-11-30T18:55:40.387" v="1530" actId="14100"/>
        <pc:sldMkLst>
          <pc:docMk/>
          <pc:sldMk cId="3664686379" sldId="289"/>
        </pc:sldMkLst>
        <pc:spChg chg="mod">
          <ac:chgData name="Roy Zinser" userId="5096d212-495e-48b7-94bf-d4f91528ccec" providerId="ADAL" clId="{F9FAB4F2-782C-4FBD-A7D2-665597F4406D}" dt="2025-11-30T16:02:50.793" v="53"/>
          <ac:spMkLst>
            <pc:docMk/>
            <pc:sldMk cId="3664686379" sldId="289"/>
            <ac:spMk id="4" creationId="{94EF0C9A-9B15-277E-F5E0-ADD3F093951D}"/>
          </ac:spMkLst>
        </pc:spChg>
        <pc:picChg chg="add del mod">
          <ac:chgData name="Roy Zinser" userId="5096d212-495e-48b7-94bf-d4f91528ccec" providerId="ADAL" clId="{F9FAB4F2-782C-4FBD-A7D2-665597F4406D}" dt="2025-11-30T18:55:40.387" v="1530" actId="14100"/>
          <ac:picMkLst>
            <pc:docMk/>
            <pc:sldMk cId="3664686379" sldId="289"/>
            <ac:picMk id="1026" creationId="{96C91D89-BAEE-74D9-38E6-0FAF07A48861}"/>
          </ac:picMkLst>
        </pc:picChg>
      </pc:sldChg>
      <pc:sldChg chg="modNotesTx">
        <pc:chgData name="Roy Zinser" userId="5096d212-495e-48b7-94bf-d4f91528ccec" providerId="ADAL" clId="{F9FAB4F2-782C-4FBD-A7D2-665597F4406D}" dt="2025-11-30T16:47:38.601" v="100" actId="12"/>
        <pc:sldMkLst>
          <pc:docMk/>
          <pc:sldMk cId="430115444" sldId="293"/>
        </pc:sldMkLst>
      </pc:sldChg>
      <pc:sldChg chg="modNotesTx">
        <pc:chgData name="Roy Zinser" userId="5096d212-495e-48b7-94bf-d4f91528ccec" providerId="ADAL" clId="{F9FAB4F2-782C-4FBD-A7D2-665597F4406D}" dt="2025-11-30T16:50:37.659" v="108" actId="12"/>
        <pc:sldMkLst>
          <pc:docMk/>
          <pc:sldMk cId="2566459454" sldId="295"/>
        </pc:sldMkLst>
      </pc:sldChg>
      <pc:sldChg chg="modNotesTx">
        <pc:chgData name="Roy Zinser" userId="5096d212-495e-48b7-94bf-d4f91528ccec" providerId="ADAL" clId="{F9FAB4F2-782C-4FBD-A7D2-665597F4406D}" dt="2025-11-30T17:35:16.118" v="266" actId="12"/>
        <pc:sldMkLst>
          <pc:docMk/>
          <pc:sldMk cId="2807937005" sldId="306"/>
        </pc:sldMkLst>
      </pc:sldChg>
      <pc:sldChg chg="modNotesTx">
        <pc:chgData name="Roy Zinser" userId="5096d212-495e-48b7-94bf-d4f91528ccec" providerId="ADAL" clId="{F9FAB4F2-782C-4FBD-A7D2-665597F4406D}" dt="2025-11-30T17:36:57.635" v="268" actId="12"/>
        <pc:sldMkLst>
          <pc:docMk/>
          <pc:sldMk cId="151863023" sldId="307"/>
        </pc:sldMkLst>
      </pc:sldChg>
      <pc:sldChg chg="modNotesTx">
        <pc:chgData name="Roy Zinser" userId="5096d212-495e-48b7-94bf-d4f91528ccec" providerId="ADAL" clId="{F9FAB4F2-782C-4FBD-A7D2-665597F4406D}" dt="2025-11-30T18:07:19.893" v="999" actId="20577"/>
        <pc:sldMkLst>
          <pc:docMk/>
          <pc:sldMk cId="3628986402" sldId="309"/>
        </pc:sldMkLst>
      </pc:sldChg>
      <pc:sldChg chg="modNotesTx">
        <pc:chgData name="Roy Zinser" userId="5096d212-495e-48b7-94bf-d4f91528ccec" providerId="ADAL" clId="{F9FAB4F2-782C-4FBD-A7D2-665597F4406D}" dt="2025-11-30T18:08:42.594" v="1000" actId="12"/>
        <pc:sldMkLst>
          <pc:docMk/>
          <pc:sldMk cId="1201286018" sldId="310"/>
        </pc:sldMkLst>
      </pc:sldChg>
      <pc:sldChg chg="modNotesTx">
        <pc:chgData name="Roy Zinser" userId="5096d212-495e-48b7-94bf-d4f91528ccec" providerId="ADAL" clId="{F9FAB4F2-782C-4FBD-A7D2-665597F4406D}" dt="2025-11-30T18:09:55.751" v="1001" actId="12"/>
        <pc:sldMkLst>
          <pc:docMk/>
          <pc:sldMk cId="3423501540" sldId="311"/>
        </pc:sldMkLst>
      </pc:sldChg>
      <pc:sldChg chg="modNotesTx">
        <pc:chgData name="Roy Zinser" userId="5096d212-495e-48b7-94bf-d4f91528ccec" providerId="ADAL" clId="{F9FAB4F2-782C-4FBD-A7D2-665597F4406D}" dt="2025-11-30T18:13:18.388" v="1002" actId="12"/>
        <pc:sldMkLst>
          <pc:docMk/>
          <pc:sldMk cId="1342378285" sldId="312"/>
        </pc:sldMkLst>
      </pc:sldChg>
      <pc:sldChg chg="modNotesTx">
        <pc:chgData name="Roy Zinser" userId="5096d212-495e-48b7-94bf-d4f91528ccec" providerId="ADAL" clId="{F9FAB4F2-782C-4FBD-A7D2-665597F4406D}" dt="2025-11-30T18:22:47.776" v="1082" actId="20577"/>
        <pc:sldMkLst>
          <pc:docMk/>
          <pc:sldMk cId="2919074666" sldId="314"/>
        </pc:sldMkLst>
      </pc:sldChg>
      <pc:sldChg chg="modNotesTx">
        <pc:chgData name="Roy Zinser" userId="5096d212-495e-48b7-94bf-d4f91528ccec" providerId="ADAL" clId="{F9FAB4F2-782C-4FBD-A7D2-665597F4406D}" dt="2025-11-30T18:28:38.053" v="1210" actId="20577"/>
        <pc:sldMkLst>
          <pc:docMk/>
          <pc:sldMk cId="3897396428" sldId="315"/>
        </pc:sldMkLst>
      </pc:sldChg>
      <pc:sldChg chg="modNotesTx">
        <pc:chgData name="Roy Zinser" userId="5096d212-495e-48b7-94bf-d4f91528ccec" providerId="ADAL" clId="{F9FAB4F2-782C-4FBD-A7D2-665597F4406D}" dt="2025-11-30T18:44:12.325" v="1523" actId="5793"/>
        <pc:sldMkLst>
          <pc:docMk/>
          <pc:sldMk cId="1242877902" sldId="316"/>
        </pc:sldMkLst>
      </pc:sldChg>
      <pc:sldChg chg="modNotesTx">
        <pc:chgData name="Roy Zinser" userId="5096d212-495e-48b7-94bf-d4f91528ccec" providerId="ADAL" clId="{F9FAB4F2-782C-4FBD-A7D2-665597F4406D}" dt="2025-11-30T18:44:17.248" v="1524" actId="20577"/>
        <pc:sldMkLst>
          <pc:docMk/>
          <pc:sldMk cId="868294201" sldId="317"/>
        </pc:sldMkLst>
      </pc:sldChg>
      <pc:sldChg chg="modNotesTx">
        <pc:chgData name="Roy Zinser" userId="5096d212-495e-48b7-94bf-d4f91528ccec" providerId="ADAL" clId="{F9FAB4F2-782C-4FBD-A7D2-665597F4406D}" dt="2025-11-30T16:54:41.416" v="109" actId="12"/>
        <pc:sldMkLst>
          <pc:docMk/>
          <pc:sldMk cId="4217120702" sldId="377"/>
        </pc:sldMkLst>
      </pc:sldChg>
      <pc:sldChg chg="modNotesTx">
        <pc:chgData name="Roy Zinser" userId="5096d212-495e-48b7-94bf-d4f91528ccec" providerId="ADAL" clId="{F9FAB4F2-782C-4FBD-A7D2-665597F4406D}" dt="2025-11-30T17:09:45.323" v="180" actId="12"/>
        <pc:sldMkLst>
          <pc:docMk/>
          <pc:sldMk cId="215554039" sldId="388"/>
        </pc:sldMkLst>
      </pc:sldChg>
      <pc:sldChg chg="modNotesTx">
        <pc:chgData name="Roy Zinser" userId="5096d212-495e-48b7-94bf-d4f91528ccec" providerId="ADAL" clId="{F9FAB4F2-782C-4FBD-A7D2-665597F4406D}" dt="2025-11-30T19:32:07.969" v="1812" actId="20577"/>
        <pc:sldMkLst>
          <pc:docMk/>
          <pc:sldMk cId="1698468423" sldId="439"/>
        </pc:sldMkLst>
      </pc:sldChg>
      <pc:sldChg chg="modNotesTx">
        <pc:chgData name="Roy Zinser" userId="5096d212-495e-48b7-94bf-d4f91528ccec" providerId="ADAL" clId="{F9FAB4F2-782C-4FBD-A7D2-665597F4406D}" dt="2025-11-30T18:05:24.916" v="896" actId="20577"/>
        <pc:sldMkLst>
          <pc:docMk/>
          <pc:sldMk cId="1615743443" sldId="444"/>
        </pc:sldMkLst>
      </pc:sldChg>
      <pc:sldChg chg="modNotesTx">
        <pc:chgData name="Roy Zinser" userId="5096d212-495e-48b7-94bf-d4f91528ccec" providerId="ADAL" clId="{F9FAB4F2-782C-4FBD-A7D2-665597F4406D}" dt="2025-11-30T17:38:55.590" v="322" actId="20577"/>
        <pc:sldMkLst>
          <pc:docMk/>
          <pc:sldMk cId="2393284089" sldId="447"/>
        </pc:sldMkLst>
      </pc:sldChg>
      <pc:sldChg chg="modNotesTx">
        <pc:chgData name="Roy Zinser" userId="5096d212-495e-48b7-94bf-d4f91528ccec" providerId="ADAL" clId="{F9FAB4F2-782C-4FBD-A7D2-665597F4406D}" dt="2025-11-30T18:15:41.015" v="1006" actId="113"/>
        <pc:sldMkLst>
          <pc:docMk/>
          <pc:sldMk cId="3565025548" sldId="448"/>
        </pc:sldMkLst>
      </pc:sldChg>
      <pc:sldChg chg="modNotesTx">
        <pc:chgData name="Roy Zinser" userId="5096d212-495e-48b7-94bf-d4f91528ccec" providerId="ADAL" clId="{F9FAB4F2-782C-4FBD-A7D2-665597F4406D}" dt="2025-11-30T18:59:16.816" v="1535" actId="12"/>
        <pc:sldMkLst>
          <pc:docMk/>
          <pc:sldMk cId="3369098797" sldId="449"/>
        </pc:sldMkLst>
      </pc:sldChg>
      <pc:sldChg chg="modNotesTx">
        <pc:chgData name="Roy Zinser" userId="5096d212-495e-48b7-94bf-d4f91528ccec" providerId="ADAL" clId="{F9FAB4F2-782C-4FBD-A7D2-665597F4406D}" dt="2025-11-30T19:04:54.953" v="1537" actId="12"/>
        <pc:sldMkLst>
          <pc:docMk/>
          <pc:sldMk cId="1739977066" sldId="450"/>
        </pc:sldMkLst>
      </pc:sldChg>
      <pc:sldChg chg="modNotesTx">
        <pc:chgData name="Roy Zinser" userId="5096d212-495e-48b7-94bf-d4f91528ccec" providerId="ADAL" clId="{F9FAB4F2-782C-4FBD-A7D2-665597F4406D}" dt="2025-11-30T17:40:57.187" v="565" actId="20577"/>
        <pc:sldMkLst>
          <pc:docMk/>
          <pc:sldMk cId="1284950852" sldId="451"/>
        </pc:sldMkLst>
      </pc:sldChg>
      <pc:sldChg chg="modNotesTx">
        <pc:chgData name="Roy Zinser" userId="5096d212-495e-48b7-94bf-d4f91528ccec" providerId="ADAL" clId="{F9FAB4F2-782C-4FBD-A7D2-665597F4406D}" dt="2025-11-30T17:06:40.415" v="176" actId="20577"/>
        <pc:sldMkLst>
          <pc:docMk/>
          <pc:sldMk cId="2352574067" sldId="452"/>
        </pc:sldMkLst>
      </pc:sldChg>
      <pc:sldChg chg="modNotesTx">
        <pc:chgData name="Roy Zinser" userId="5096d212-495e-48b7-94bf-d4f91528ccec" providerId="ADAL" clId="{F9FAB4F2-782C-4FBD-A7D2-665597F4406D}" dt="2025-11-30T17:25:19.826" v="201" actId="113"/>
        <pc:sldMkLst>
          <pc:docMk/>
          <pc:sldMk cId="1198514708" sldId="457"/>
        </pc:sldMkLst>
      </pc:sldChg>
      <pc:sldChg chg="modNotesTx">
        <pc:chgData name="Roy Zinser" userId="5096d212-495e-48b7-94bf-d4f91528ccec" providerId="ADAL" clId="{F9FAB4F2-782C-4FBD-A7D2-665597F4406D}" dt="2025-11-30T17:13:49.365" v="182" actId="12"/>
        <pc:sldMkLst>
          <pc:docMk/>
          <pc:sldMk cId="3333412400" sldId="462"/>
        </pc:sldMkLst>
      </pc:sldChg>
      <pc:sldChg chg="modNotesTx">
        <pc:chgData name="Roy Zinser" userId="5096d212-495e-48b7-94bf-d4f91528ccec" providerId="ADAL" clId="{F9FAB4F2-782C-4FBD-A7D2-665597F4406D}" dt="2025-11-30T17:16:08.798" v="185" actId="20577"/>
        <pc:sldMkLst>
          <pc:docMk/>
          <pc:sldMk cId="2986407703" sldId="465"/>
        </pc:sldMkLst>
      </pc:sldChg>
      <pc:sldChg chg="modNotesTx">
        <pc:chgData name="Roy Zinser" userId="5096d212-495e-48b7-94bf-d4f91528ccec" providerId="ADAL" clId="{F9FAB4F2-782C-4FBD-A7D2-665597F4406D}" dt="2025-11-30T17:18:13.597" v="198" actId="20577"/>
        <pc:sldMkLst>
          <pc:docMk/>
          <pc:sldMk cId="2457294957" sldId="469"/>
        </pc:sldMkLst>
      </pc:sldChg>
      <pc:sldChg chg="modNotesTx">
        <pc:chgData name="Roy Zinser" userId="5096d212-495e-48b7-94bf-d4f91528ccec" providerId="ADAL" clId="{F9FAB4F2-782C-4FBD-A7D2-665597F4406D}" dt="2025-11-30T17:27:42.519" v="260" actId="20577"/>
        <pc:sldMkLst>
          <pc:docMk/>
          <pc:sldMk cId="1360451707" sldId="473"/>
        </pc:sldMkLst>
      </pc:sldChg>
      <pc:sldChg chg="modNotesTx">
        <pc:chgData name="Roy Zinser" userId="5096d212-495e-48b7-94bf-d4f91528ccec" providerId="ADAL" clId="{F9FAB4F2-782C-4FBD-A7D2-665597F4406D}" dt="2025-11-30T17:29:01.038" v="262" actId="12"/>
        <pc:sldMkLst>
          <pc:docMk/>
          <pc:sldMk cId="2984779311" sldId="475"/>
        </pc:sldMkLst>
      </pc:sldChg>
      <pc:sldChg chg="modNotesTx">
        <pc:chgData name="Roy Zinser" userId="5096d212-495e-48b7-94bf-d4f91528ccec" providerId="ADAL" clId="{F9FAB4F2-782C-4FBD-A7D2-665597F4406D}" dt="2025-11-30T17:42:31.900" v="570" actId="20577"/>
        <pc:sldMkLst>
          <pc:docMk/>
          <pc:sldMk cId="3666864206" sldId="477"/>
        </pc:sldMkLst>
      </pc:sldChg>
      <pc:sldChg chg="modNotesTx">
        <pc:chgData name="Roy Zinser" userId="5096d212-495e-48b7-94bf-d4f91528ccec" providerId="ADAL" clId="{F9FAB4F2-782C-4FBD-A7D2-665597F4406D}" dt="2025-11-30T18:18:23.266" v="1078" actId="20577"/>
        <pc:sldMkLst>
          <pc:docMk/>
          <pc:sldMk cId="2801248185" sldId="481"/>
        </pc:sldMkLst>
      </pc:sldChg>
      <pc:sldChg chg="modNotesTx">
        <pc:chgData name="Roy Zinser" userId="5096d212-495e-48b7-94bf-d4f91528ccec" providerId="ADAL" clId="{F9FAB4F2-782C-4FBD-A7D2-665597F4406D}" dt="2025-11-30T19:31:35.270" v="1811" actId="20577"/>
        <pc:sldMkLst>
          <pc:docMk/>
          <pc:sldMk cId="1616065993" sldId="483"/>
        </pc:sldMkLst>
      </pc:sldChg>
      <pc:sldChg chg="modNotesTx">
        <pc:chgData name="Roy Zinser" userId="5096d212-495e-48b7-94bf-d4f91528ccec" providerId="ADAL" clId="{F9FAB4F2-782C-4FBD-A7D2-665597F4406D}" dt="2025-11-30T19:06:05.789" v="1539" actId="12"/>
        <pc:sldMkLst>
          <pc:docMk/>
          <pc:sldMk cId="2201036283" sldId="491"/>
        </pc:sldMkLst>
      </pc:sldChg>
      <pc:sldChg chg="modNotesTx">
        <pc:chgData name="Roy Zinser" userId="5096d212-495e-48b7-94bf-d4f91528ccec" providerId="ADAL" clId="{F9FAB4F2-782C-4FBD-A7D2-665597F4406D}" dt="2025-11-30T19:13:44.900" v="1665" actId="20577"/>
        <pc:sldMkLst>
          <pc:docMk/>
          <pc:sldMk cId="458106167" sldId="496"/>
        </pc:sldMkLst>
      </pc:sldChg>
      <pc:sldChg chg="modNotesTx">
        <pc:chgData name="Roy Zinser" userId="5096d212-495e-48b7-94bf-d4f91528ccec" providerId="ADAL" clId="{F9FAB4F2-782C-4FBD-A7D2-665597F4406D}" dt="2025-11-30T19:11:32.728" v="1659" actId="20577"/>
        <pc:sldMkLst>
          <pc:docMk/>
          <pc:sldMk cId="4067729476" sldId="497"/>
        </pc:sldMkLst>
      </pc:sldChg>
      <pc:sldChg chg="modNotesTx">
        <pc:chgData name="Roy Zinser" userId="5096d212-495e-48b7-94bf-d4f91528ccec" providerId="ADAL" clId="{F9FAB4F2-782C-4FBD-A7D2-665597F4406D}" dt="2025-11-30T19:16:03.763" v="1667" actId="12"/>
        <pc:sldMkLst>
          <pc:docMk/>
          <pc:sldMk cId="1436174656" sldId="500"/>
        </pc:sldMkLst>
      </pc:sldChg>
      <pc:sldChg chg="modNotesTx">
        <pc:chgData name="Roy Zinser" userId="5096d212-495e-48b7-94bf-d4f91528ccec" providerId="ADAL" clId="{F9FAB4F2-782C-4FBD-A7D2-665597F4406D}" dt="2025-11-30T19:18:54.362" v="1669" actId="12"/>
        <pc:sldMkLst>
          <pc:docMk/>
          <pc:sldMk cId="6703882" sldId="501"/>
        </pc:sldMkLst>
      </pc:sldChg>
      <pc:sldChg chg="modNotesTx">
        <pc:chgData name="Roy Zinser" userId="5096d212-495e-48b7-94bf-d4f91528ccec" providerId="ADAL" clId="{F9FAB4F2-782C-4FBD-A7D2-665597F4406D}" dt="2025-11-30T19:21:44.669" v="1671" actId="12"/>
        <pc:sldMkLst>
          <pc:docMk/>
          <pc:sldMk cId="1811169912" sldId="503"/>
        </pc:sldMkLst>
      </pc:sldChg>
      <pc:sldChg chg="modNotesTx">
        <pc:chgData name="Roy Zinser" userId="5096d212-495e-48b7-94bf-d4f91528ccec" providerId="ADAL" clId="{F9FAB4F2-782C-4FBD-A7D2-665597F4406D}" dt="2025-11-30T17:31:56.969" v="264" actId="12"/>
        <pc:sldMkLst>
          <pc:docMk/>
          <pc:sldMk cId="2515928901" sldId="529"/>
        </pc:sldMkLst>
      </pc:sldChg>
      <pc:sldChg chg="modSp mod">
        <pc:chgData name="Roy Zinser" userId="5096d212-495e-48b7-94bf-d4f91528ccec" providerId="ADAL" clId="{F9FAB4F2-782C-4FBD-A7D2-665597F4406D}" dt="2025-11-30T19:34:46.557" v="1829" actId="20577"/>
        <pc:sldMkLst>
          <pc:docMk/>
          <pc:sldMk cId="2716772865" sldId="536"/>
        </pc:sldMkLst>
        <pc:graphicFrameChg chg="modGraphic">
          <ac:chgData name="Roy Zinser" userId="5096d212-495e-48b7-94bf-d4f91528ccec" providerId="ADAL" clId="{F9FAB4F2-782C-4FBD-A7D2-665597F4406D}" dt="2025-11-30T19:34:46.557" v="1829" actId="20577"/>
          <ac:graphicFrameMkLst>
            <pc:docMk/>
            <pc:sldMk cId="2716772865" sldId="536"/>
            <ac:graphicFrameMk id="5" creationId="{70BAB2AE-D177-A998-0522-0F8E0793EA00}"/>
          </ac:graphicFrameMkLst>
        </pc:graphicFrameChg>
      </pc:sldChg>
      <pc:sldChg chg="modNotesTx">
        <pc:chgData name="Roy Zinser" userId="5096d212-495e-48b7-94bf-d4f91528ccec" providerId="ADAL" clId="{F9FAB4F2-782C-4FBD-A7D2-665597F4406D}" dt="2025-11-30T19:25:42.305" v="1703" actId="20577"/>
        <pc:sldMkLst>
          <pc:docMk/>
          <pc:sldMk cId="2015868746" sldId="541"/>
        </pc:sldMkLst>
      </pc:sldChg>
      <pc:sldChg chg="addSp delSp modSp mod">
        <pc:chgData name="Roy Zinser" userId="5096d212-495e-48b7-94bf-d4f91528ccec" providerId="ADAL" clId="{F9FAB4F2-782C-4FBD-A7D2-665597F4406D}" dt="2025-11-30T18:56:39.404" v="1533" actId="1076"/>
        <pc:sldMkLst>
          <pc:docMk/>
          <pc:sldMk cId="3094877758" sldId="553"/>
        </pc:sldMkLst>
        <pc:spChg chg="mod">
          <ac:chgData name="Roy Zinser" userId="5096d212-495e-48b7-94bf-d4f91528ccec" providerId="ADAL" clId="{F9FAB4F2-782C-4FBD-A7D2-665597F4406D}" dt="2025-11-30T16:03:17.044" v="58" actId="20577"/>
          <ac:spMkLst>
            <pc:docMk/>
            <pc:sldMk cId="3094877758" sldId="553"/>
            <ac:spMk id="8" creationId="{13EDB1E6-C268-9C7A-BBA2-E014812D87E1}"/>
          </ac:spMkLst>
        </pc:spChg>
        <pc:picChg chg="del mod">
          <ac:chgData name="Roy Zinser" userId="5096d212-495e-48b7-94bf-d4f91528ccec" providerId="ADAL" clId="{F9FAB4F2-782C-4FBD-A7D2-665597F4406D}" dt="2025-11-30T18:56:36.296" v="1532" actId="478"/>
          <ac:picMkLst>
            <pc:docMk/>
            <pc:sldMk cId="3094877758" sldId="553"/>
            <ac:picMk id="10" creationId="{785F4C94-EE33-4D45-842B-087735D12A20}"/>
          </ac:picMkLst>
        </pc:picChg>
        <pc:picChg chg="add mod">
          <ac:chgData name="Roy Zinser" userId="5096d212-495e-48b7-94bf-d4f91528ccec" providerId="ADAL" clId="{F9FAB4F2-782C-4FBD-A7D2-665597F4406D}" dt="2025-11-30T18:56:39.404" v="1533" actId="1076"/>
          <ac:picMkLst>
            <pc:docMk/>
            <pc:sldMk cId="3094877758" sldId="553"/>
            <ac:picMk id="13" creationId="{016658EC-DE35-059E-925C-5B20B2F12532}"/>
          </ac:picMkLst>
        </pc:picChg>
      </pc:sldChg>
      <pc:sldChg chg="modNotesTx">
        <pc:chgData name="Roy Zinser" userId="5096d212-495e-48b7-94bf-d4f91528ccec" providerId="ADAL" clId="{F9FAB4F2-782C-4FBD-A7D2-665597F4406D}" dt="2025-11-30T16:47:46.084" v="101" actId="12"/>
        <pc:sldMkLst>
          <pc:docMk/>
          <pc:sldMk cId="591710978" sldId="554"/>
        </pc:sldMkLst>
      </pc:sldChg>
      <pc:sldChg chg="modNotesTx">
        <pc:chgData name="Roy Zinser" userId="5096d212-495e-48b7-94bf-d4f91528ccec" providerId="ADAL" clId="{F9FAB4F2-782C-4FBD-A7D2-665597F4406D}" dt="2025-11-30T16:47:53.566" v="102" actId="12"/>
        <pc:sldMkLst>
          <pc:docMk/>
          <pc:sldMk cId="3656393997" sldId="555"/>
        </pc:sldMkLst>
      </pc:sldChg>
      <pc:sldChg chg="modNotesTx">
        <pc:chgData name="Roy Zinser" userId="5096d212-495e-48b7-94bf-d4f91528ccec" providerId="ADAL" clId="{F9FAB4F2-782C-4FBD-A7D2-665597F4406D}" dt="2025-11-30T18:02:06.637" v="893" actId="12"/>
        <pc:sldMkLst>
          <pc:docMk/>
          <pc:sldMk cId="3399233939" sldId="558"/>
        </pc:sldMkLst>
      </pc:sldChg>
      <pc:sldChg chg="modNotesTx">
        <pc:chgData name="Roy Zinser" userId="5096d212-495e-48b7-94bf-d4f91528ccec" providerId="ADAL" clId="{F9FAB4F2-782C-4FBD-A7D2-665597F4406D}" dt="2025-11-30T17:07:11.890" v="178" actId="12"/>
        <pc:sldMkLst>
          <pc:docMk/>
          <pc:sldMk cId="2575769380" sldId="559"/>
        </pc:sldMkLst>
      </pc:sldChg>
      <pc:sldChg chg="modNotesTx">
        <pc:chgData name="Roy Zinser" userId="5096d212-495e-48b7-94bf-d4f91528ccec" providerId="ADAL" clId="{F9FAB4F2-782C-4FBD-A7D2-665597F4406D}" dt="2025-11-30T16:11:00.342" v="83" actId="20577"/>
        <pc:sldMkLst>
          <pc:docMk/>
          <pc:sldMk cId="3026701010" sldId="560"/>
        </pc:sldMkLst>
      </pc:sldChg>
      <pc:sldChg chg="modNotesTx">
        <pc:chgData name="Roy Zinser" userId="5096d212-495e-48b7-94bf-d4f91528ccec" providerId="ADAL" clId="{F9FAB4F2-782C-4FBD-A7D2-665597F4406D}" dt="2025-11-30T19:08:19.681" v="1541" actId="12"/>
        <pc:sldMkLst>
          <pc:docMk/>
          <pc:sldMk cId="2809168133" sldId="561"/>
        </pc:sldMkLst>
      </pc:sldChg>
    </pc:docChg>
  </pc:docChgLst>
  <pc:docChgLst>
    <pc:chgData name="Roy Zinser" userId="5096d212-495e-48b7-94bf-d4f91528ccec" providerId="ADAL" clId="{89E825D3-41B0-4EB3-988B-47A822F4BF1F}"/>
    <pc:docChg chg="undo custSel modSld">
      <pc:chgData name="Roy Zinser" userId="5096d212-495e-48b7-94bf-d4f91528ccec" providerId="ADAL" clId="{89E825D3-41B0-4EB3-988B-47A822F4BF1F}" dt="2025-08-29T20:37:41.182" v="188" actId="20577"/>
      <pc:docMkLst>
        <pc:docMk/>
      </pc:docMkLst>
      <pc:sldChg chg="addSp delSp modSp mod">
        <pc:chgData name="Roy Zinser" userId="5096d212-495e-48b7-94bf-d4f91528ccec" providerId="ADAL" clId="{89E825D3-41B0-4EB3-988B-47A822F4BF1F}" dt="2025-08-29T20:10:17.224" v="8" actId="6549"/>
        <pc:sldMkLst>
          <pc:docMk/>
          <pc:sldMk cId="3664686379" sldId="289"/>
        </pc:sldMkLst>
      </pc:sldChg>
      <pc:sldChg chg="modSp mod">
        <pc:chgData name="Roy Zinser" userId="5096d212-495e-48b7-94bf-d4f91528ccec" providerId="ADAL" clId="{89E825D3-41B0-4EB3-988B-47A822F4BF1F}" dt="2025-08-29T20:36:32.838" v="181" actId="1076"/>
        <pc:sldMkLst>
          <pc:docMk/>
          <pc:sldMk cId="1242877902" sldId="316"/>
        </pc:sldMkLst>
      </pc:sldChg>
      <pc:sldChg chg="modSp mod">
        <pc:chgData name="Roy Zinser" userId="5096d212-495e-48b7-94bf-d4f91528ccec" providerId="ADAL" clId="{89E825D3-41B0-4EB3-988B-47A822F4BF1F}" dt="2025-08-29T20:34:29.408" v="129" actId="1076"/>
        <pc:sldMkLst>
          <pc:docMk/>
          <pc:sldMk cId="868294201" sldId="317"/>
        </pc:sldMkLst>
      </pc:sldChg>
      <pc:sldChg chg="modSp mod">
        <pc:chgData name="Roy Zinser" userId="5096d212-495e-48b7-94bf-d4f91528ccec" providerId="ADAL" clId="{89E825D3-41B0-4EB3-988B-47A822F4BF1F}" dt="2025-08-29T20:16:09.077" v="44" actId="120"/>
        <pc:sldMkLst>
          <pc:docMk/>
          <pc:sldMk cId="1209259344" sldId="346"/>
        </pc:sldMkLst>
      </pc:sldChg>
      <pc:sldChg chg="modSp mod">
        <pc:chgData name="Roy Zinser" userId="5096d212-495e-48b7-94bf-d4f91528ccec" providerId="ADAL" clId="{89E825D3-41B0-4EB3-988B-47A822F4BF1F}" dt="2025-08-29T20:15:50.626" v="39" actId="1076"/>
        <pc:sldMkLst>
          <pc:docMk/>
          <pc:sldMk cId="2786690960" sldId="347"/>
        </pc:sldMkLst>
      </pc:sldChg>
      <pc:sldChg chg="modSp mod">
        <pc:chgData name="Roy Zinser" userId="5096d212-495e-48b7-94bf-d4f91528ccec" providerId="ADAL" clId="{89E825D3-41B0-4EB3-988B-47A822F4BF1F}" dt="2025-08-29T20:16:30.374" v="50" actId="1076"/>
        <pc:sldMkLst>
          <pc:docMk/>
          <pc:sldMk cId="1993753672" sldId="348"/>
        </pc:sldMkLst>
      </pc:sldChg>
      <pc:sldChg chg="modSp mod">
        <pc:chgData name="Roy Zinser" userId="5096d212-495e-48b7-94bf-d4f91528ccec" providerId="ADAL" clId="{89E825D3-41B0-4EB3-988B-47A822F4BF1F}" dt="2025-08-29T20:21:03.722" v="54" actId="14100"/>
        <pc:sldMkLst>
          <pc:docMk/>
          <pc:sldMk cId="1698468423" sldId="439"/>
        </pc:sldMkLst>
      </pc:sldChg>
      <pc:sldChg chg="modSp mod">
        <pc:chgData name="Roy Zinser" userId="5096d212-495e-48b7-94bf-d4f91528ccec" providerId="ADAL" clId="{89E825D3-41B0-4EB3-988B-47A822F4BF1F}" dt="2025-08-29T20:17:13.803" v="53" actId="1076"/>
        <pc:sldMkLst>
          <pc:docMk/>
          <pc:sldMk cId="2716772865" sldId="536"/>
        </pc:sldMkLst>
      </pc:sldChg>
      <pc:sldChg chg="modSp mod">
        <pc:chgData name="Roy Zinser" userId="5096d212-495e-48b7-94bf-d4f91528ccec" providerId="ADAL" clId="{89E825D3-41B0-4EB3-988B-47A822F4BF1F}" dt="2025-08-29T20:10:34.357" v="13" actId="6549"/>
        <pc:sldMkLst>
          <pc:docMk/>
          <pc:sldMk cId="3094877758" sldId="553"/>
        </pc:sldMkLst>
      </pc:sldChg>
      <pc:sldChg chg="delSp modSp mod modNotesTx">
        <pc:chgData name="Roy Zinser" userId="5096d212-495e-48b7-94bf-d4f91528ccec" providerId="ADAL" clId="{89E825D3-41B0-4EB3-988B-47A822F4BF1F}" dt="2025-08-29T20:28:49.193" v="87" actId="1076"/>
        <pc:sldMkLst>
          <pc:docMk/>
          <pc:sldMk cId="3656393997" sldId="555"/>
        </pc:sldMkLst>
      </pc:sldChg>
      <pc:sldChg chg="addSp modSp mod modNotesTx">
        <pc:chgData name="Roy Zinser" userId="5096d212-495e-48b7-94bf-d4f91528ccec" providerId="ADAL" clId="{89E825D3-41B0-4EB3-988B-47A822F4BF1F}" dt="2025-08-29T20:27:38.823" v="74" actId="20577"/>
        <pc:sldMkLst>
          <pc:docMk/>
          <pc:sldMk cId="2575769380" sldId="559"/>
        </pc:sldMkLst>
      </pc:sldChg>
      <pc:sldChg chg="modSp mod">
        <pc:chgData name="Roy Zinser" userId="5096d212-495e-48b7-94bf-d4f91528ccec" providerId="ADAL" clId="{89E825D3-41B0-4EB3-988B-47A822F4BF1F}" dt="2025-08-29T20:37:41.182" v="188" actId="20577"/>
        <pc:sldMkLst>
          <pc:docMk/>
          <pc:sldMk cId="3026701010" sldId="560"/>
        </pc:sldMkLst>
      </pc:sldChg>
    </pc:docChg>
  </pc:docChgLst>
  <pc:docChgLst>
    <pc:chgData name="Roy Zinser" userId="5096d212-495e-48b7-94bf-d4f91528ccec" providerId="ADAL" clId="{BB35437C-EE22-445A-9821-F55847AF8512}"/>
    <pc:docChg chg="undo redo custSel addSld delSld modSld sldOrd">
      <pc:chgData name="Roy Zinser" userId="5096d212-495e-48b7-94bf-d4f91528ccec" providerId="ADAL" clId="{BB35437C-EE22-445A-9821-F55847AF8512}" dt="2025-06-27T15:51:06.551" v="303" actId="47"/>
      <pc:docMkLst>
        <pc:docMk/>
      </pc:docMkLst>
      <pc:sldChg chg="del">
        <pc:chgData name="Roy Zinser" userId="5096d212-495e-48b7-94bf-d4f91528ccec" providerId="ADAL" clId="{BB35437C-EE22-445A-9821-F55847AF8512}" dt="2025-06-27T15:45:07.549" v="72" actId="47"/>
        <pc:sldMkLst>
          <pc:docMk/>
          <pc:sldMk cId="1741302122" sldId="261"/>
        </pc:sldMkLst>
      </pc:sldChg>
      <pc:sldChg chg="del">
        <pc:chgData name="Roy Zinser" userId="5096d212-495e-48b7-94bf-d4f91528ccec" providerId="ADAL" clId="{BB35437C-EE22-445A-9821-F55847AF8512}" dt="2025-06-27T15:45:15.354" v="77" actId="47"/>
        <pc:sldMkLst>
          <pc:docMk/>
          <pc:sldMk cId="733923693" sldId="265"/>
        </pc:sldMkLst>
      </pc:sldChg>
      <pc:sldChg chg="del">
        <pc:chgData name="Roy Zinser" userId="5096d212-495e-48b7-94bf-d4f91528ccec" providerId="ADAL" clId="{BB35437C-EE22-445A-9821-F55847AF8512}" dt="2025-06-27T15:45:19.449" v="80" actId="47"/>
        <pc:sldMkLst>
          <pc:docMk/>
          <pc:sldMk cId="1335056106" sldId="266"/>
        </pc:sldMkLst>
      </pc:sldChg>
      <pc:sldChg chg="del">
        <pc:chgData name="Roy Zinser" userId="5096d212-495e-48b7-94bf-d4f91528ccec" providerId="ADAL" clId="{BB35437C-EE22-445A-9821-F55847AF8512}" dt="2025-06-27T15:45:24.536" v="84" actId="47"/>
        <pc:sldMkLst>
          <pc:docMk/>
          <pc:sldMk cId="3716850125" sldId="267"/>
        </pc:sldMkLst>
      </pc:sldChg>
      <pc:sldChg chg="del">
        <pc:chgData name="Roy Zinser" userId="5096d212-495e-48b7-94bf-d4f91528ccec" providerId="ADAL" clId="{BB35437C-EE22-445A-9821-F55847AF8512}" dt="2025-06-27T15:45:03.434" v="69" actId="47"/>
        <pc:sldMkLst>
          <pc:docMk/>
          <pc:sldMk cId="48361239" sldId="268"/>
        </pc:sldMkLst>
      </pc:sldChg>
      <pc:sldChg chg="del">
        <pc:chgData name="Roy Zinser" userId="5096d212-495e-48b7-94bf-d4f91528ccec" providerId="ADAL" clId="{BB35437C-EE22-445A-9821-F55847AF8512}" dt="2025-06-27T15:45:11.334" v="74" actId="47"/>
        <pc:sldMkLst>
          <pc:docMk/>
          <pc:sldMk cId="1410535273" sldId="269"/>
        </pc:sldMkLst>
      </pc:sldChg>
      <pc:sldChg chg="del">
        <pc:chgData name="Roy Zinser" userId="5096d212-495e-48b7-94bf-d4f91528ccec" providerId="ADAL" clId="{BB35437C-EE22-445A-9821-F55847AF8512}" dt="2025-06-27T15:45:13.060" v="75" actId="47"/>
        <pc:sldMkLst>
          <pc:docMk/>
          <pc:sldMk cId="2516517910" sldId="270"/>
        </pc:sldMkLst>
      </pc:sldChg>
      <pc:sldChg chg="del">
        <pc:chgData name="Roy Zinser" userId="5096d212-495e-48b7-94bf-d4f91528ccec" providerId="ADAL" clId="{BB35437C-EE22-445A-9821-F55847AF8512}" dt="2025-06-27T15:43:15.529" v="4" actId="47"/>
        <pc:sldMkLst>
          <pc:docMk/>
          <pc:sldMk cId="3797467457" sldId="297"/>
        </pc:sldMkLst>
      </pc:sldChg>
      <pc:sldChg chg="del">
        <pc:chgData name="Roy Zinser" userId="5096d212-495e-48b7-94bf-d4f91528ccec" providerId="ADAL" clId="{BB35437C-EE22-445A-9821-F55847AF8512}" dt="2025-06-27T15:44:24.081" v="44" actId="47"/>
        <pc:sldMkLst>
          <pc:docMk/>
          <pc:sldMk cId="2657499404" sldId="338"/>
        </pc:sldMkLst>
      </pc:sldChg>
      <pc:sldChg chg="del">
        <pc:chgData name="Roy Zinser" userId="5096d212-495e-48b7-94bf-d4f91528ccec" providerId="ADAL" clId="{BB35437C-EE22-445A-9821-F55847AF8512}" dt="2025-06-27T15:44:24.959" v="45" actId="47"/>
        <pc:sldMkLst>
          <pc:docMk/>
          <pc:sldMk cId="2940836579" sldId="339"/>
        </pc:sldMkLst>
      </pc:sldChg>
      <pc:sldChg chg="del">
        <pc:chgData name="Roy Zinser" userId="5096d212-495e-48b7-94bf-d4f91528ccec" providerId="ADAL" clId="{BB35437C-EE22-445A-9821-F55847AF8512}" dt="2025-06-27T15:44:26.463" v="46" actId="47"/>
        <pc:sldMkLst>
          <pc:docMk/>
          <pc:sldMk cId="2127239313" sldId="340"/>
        </pc:sldMkLst>
      </pc:sldChg>
      <pc:sldChg chg="del">
        <pc:chgData name="Roy Zinser" userId="5096d212-495e-48b7-94bf-d4f91528ccec" providerId="ADAL" clId="{BB35437C-EE22-445A-9821-F55847AF8512}" dt="2025-06-27T15:44:27.831" v="47" actId="47"/>
        <pc:sldMkLst>
          <pc:docMk/>
          <pc:sldMk cId="3265569071" sldId="341"/>
        </pc:sldMkLst>
      </pc:sldChg>
      <pc:sldChg chg="del">
        <pc:chgData name="Roy Zinser" userId="5096d212-495e-48b7-94bf-d4f91528ccec" providerId="ADAL" clId="{BB35437C-EE22-445A-9821-F55847AF8512}" dt="2025-06-27T15:44:28.851" v="48" actId="47"/>
        <pc:sldMkLst>
          <pc:docMk/>
          <pc:sldMk cId="3696640425" sldId="342"/>
        </pc:sldMkLst>
      </pc:sldChg>
      <pc:sldChg chg="del">
        <pc:chgData name="Roy Zinser" userId="5096d212-495e-48b7-94bf-d4f91528ccec" providerId="ADAL" clId="{BB35437C-EE22-445A-9821-F55847AF8512}" dt="2025-06-27T15:44:29.874" v="49" actId="47"/>
        <pc:sldMkLst>
          <pc:docMk/>
          <pc:sldMk cId="1103461049" sldId="343"/>
        </pc:sldMkLst>
      </pc:sldChg>
      <pc:sldChg chg="del">
        <pc:chgData name="Roy Zinser" userId="5096d212-495e-48b7-94bf-d4f91528ccec" providerId="ADAL" clId="{BB35437C-EE22-445A-9821-F55847AF8512}" dt="2025-06-27T15:44:30.804" v="50" actId="47"/>
        <pc:sldMkLst>
          <pc:docMk/>
          <pc:sldMk cId="509100037" sldId="344"/>
        </pc:sldMkLst>
      </pc:sldChg>
      <pc:sldChg chg="del">
        <pc:chgData name="Roy Zinser" userId="5096d212-495e-48b7-94bf-d4f91528ccec" providerId="ADAL" clId="{BB35437C-EE22-445A-9821-F55847AF8512}" dt="2025-06-27T15:44:31.732" v="51" actId="47"/>
        <pc:sldMkLst>
          <pc:docMk/>
          <pc:sldMk cId="771113092" sldId="345"/>
        </pc:sldMkLst>
      </pc:sldChg>
      <pc:sldChg chg="del">
        <pc:chgData name="Roy Zinser" userId="5096d212-495e-48b7-94bf-d4f91528ccec" providerId="ADAL" clId="{BB35437C-EE22-445A-9821-F55847AF8512}" dt="2025-06-27T15:44:34.437" v="52" actId="47"/>
        <pc:sldMkLst>
          <pc:docMk/>
          <pc:sldMk cId="1905761538" sldId="349"/>
        </pc:sldMkLst>
      </pc:sldChg>
      <pc:sldChg chg="del">
        <pc:chgData name="Roy Zinser" userId="5096d212-495e-48b7-94bf-d4f91528ccec" providerId="ADAL" clId="{BB35437C-EE22-445A-9821-F55847AF8512}" dt="2025-06-27T15:44:35.306" v="53" actId="47"/>
        <pc:sldMkLst>
          <pc:docMk/>
          <pc:sldMk cId="1424835511" sldId="350"/>
        </pc:sldMkLst>
      </pc:sldChg>
      <pc:sldChg chg="del">
        <pc:chgData name="Roy Zinser" userId="5096d212-495e-48b7-94bf-d4f91528ccec" providerId="ADAL" clId="{BB35437C-EE22-445A-9821-F55847AF8512}" dt="2025-06-27T15:44:36.158" v="54" actId="47"/>
        <pc:sldMkLst>
          <pc:docMk/>
          <pc:sldMk cId="488174802" sldId="351"/>
        </pc:sldMkLst>
      </pc:sldChg>
      <pc:sldChg chg="del">
        <pc:chgData name="Roy Zinser" userId="5096d212-495e-48b7-94bf-d4f91528ccec" providerId="ADAL" clId="{BB35437C-EE22-445A-9821-F55847AF8512}" dt="2025-06-27T15:44:37.051" v="55" actId="47"/>
        <pc:sldMkLst>
          <pc:docMk/>
          <pc:sldMk cId="594910658" sldId="352"/>
        </pc:sldMkLst>
      </pc:sldChg>
      <pc:sldChg chg="del">
        <pc:chgData name="Roy Zinser" userId="5096d212-495e-48b7-94bf-d4f91528ccec" providerId="ADAL" clId="{BB35437C-EE22-445A-9821-F55847AF8512}" dt="2025-06-27T15:44:45.347" v="58" actId="47"/>
        <pc:sldMkLst>
          <pc:docMk/>
          <pc:sldMk cId="410977234" sldId="359"/>
        </pc:sldMkLst>
      </pc:sldChg>
      <pc:sldChg chg="del">
        <pc:chgData name="Roy Zinser" userId="5096d212-495e-48b7-94bf-d4f91528ccec" providerId="ADAL" clId="{BB35437C-EE22-445A-9821-F55847AF8512}" dt="2025-06-27T15:45:32.101" v="90" actId="47"/>
        <pc:sldMkLst>
          <pc:docMk/>
          <pc:sldMk cId="275601474" sldId="369"/>
        </pc:sldMkLst>
      </pc:sldChg>
      <pc:sldChg chg="del">
        <pc:chgData name="Roy Zinser" userId="5096d212-495e-48b7-94bf-d4f91528ccec" providerId="ADAL" clId="{BB35437C-EE22-445A-9821-F55847AF8512}" dt="2025-06-27T15:43:16.603" v="5" actId="47"/>
        <pc:sldMkLst>
          <pc:docMk/>
          <pc:sldMk cId="3291300098" sldId="381"/>
        </pc:sldMkLst>
      </pc:sldChg>
      <pc:sldChg chg="del">
        <pc:chgData name="Roy Zinser" userId="5096d212-495e-48b7-94bf-d4f91528ccec" providerId="ADAL" clId="{BB35437C-EE22-445A-9821-F55847AF8512}" dt="2025-06-27T15:43:11.728" v="1" actId="47"/>
        <pc:sldMkLst>
          <pc:docMk/>
          <pc:sldMk cId="1959464807" sldId="392"/>
        </pc:sldMkLst>
      </pc:sldChg>
      <pc:sldChg chg="del">
        <pc:chgData name="Roy Zinser" userId="5096d212-495e-48b7-94bf-d4f91528ccec" providerId="ADAL" clId="{BB35437C-EE22-445A-9821-F55847AF8512}" dt="2025-06-27T15:43:21.556" v="9" actId="47"/>
        <pc:sldMkLst>
          <pc:docMk/>
          <pc:sldMk cId="2028126292" sldId="415"/>
        </pc:sldMkLst>
      </pc:sldChg>
      <pc:sldChg chg="del">
        <pc:chgData name="Roy Zinser" userId="5096d212-495e-48b7-94bf-d4f91528ccec" providerId="ADAL" clId="{BB35437C-EE22-445A-9821-F55847AF8512}" dt="2025-06-27T15:43:36.425" v="24" actId="47"/>
        <pc:sldMkLst>
          <pc:docMk/>
          <pc:sldMk cId="4176436274" sldId="418"/>
        </pc:sldMkLst>
      </pc:sldChg>
      <pc:sldChg chg="del">
        <pc:chgData name="Roy Zinser" userId="5096d212-495e-48b7-94bf-d4f91528ccec" providerId="ADAL" clId="{BB35437C-EE22-445A-9821-F55847AF8512}" dt="2025-06-27T15:44:43.638" v="56" actId="47"/>
        <pc:sldMkLst>
          <pc:docMk/>
          <pc:sldMk cId="3806635260" sldId="434"/>
        </pc:sldMkLst>
      </pc:sldChg>
      <pc:sldChg chg="del">
        <pc:chgData name="Roy Zinser" userId="5096d212-495e-48b7-94bf-d4f91528ccec" providerId="ADAL" clId="{BB35437C-EE22-445A-9821-F55847AF8512}" dt="2025-06-27T15:43:18.651" v="7" actId="47"/>
        <pc:sldMkLst>
          <pc:docMk/>
          <pc:sldMk cId="2367323380" sldId="441"/>
        </pc:sldMkLst>
      </pc:sldChg>
      <pc:sldChg chg="del">
        <pc:chgData name="Roy Zinser" userId="5096d212-495e-48b7-94bf-d4f91528ccec" providerId="ADAL" clId="{BB35437C-EE22-445A-9821-F55847AF8512}" dt="2025-06-27T15:43:19.414" v="8" actId="47"/>
        <pc:sldMkLst>
          <pc:docMk/>
          <pc:sldMk cId="3549389660" sldId="442"/>
        </pc:sldMkLst>
      </pc:sldChg>
      <pc:sldChg chg="del">
        <pc:chgData name="Roy Zinser" userId="5096d212-495e-48b7-94bf-d4f91528ccec" providerId="ADAL" clId="{BB35437C-EE22-445A-9821-F55847AF8512}" dt="2025-06-27T15:44:02.397" v="38" actId="47"/>
        <pc:sldMkLst>
          <pc:docMk/>
          <pc:sldMk cId="3104357789" sldId="445"/>
        </pc:sldMkLst>
      </pc:sldChg>
      <pc:sldChg chg="del">
        <pc:chgData name="Roy Zinser" userId="5096d212-495e-48b7-94bf-d4f91528ccec" providerId="ADAL" clId="{BB35437C-EE22-445A-9821-F55847AF8512}" dt="2025-06-27T15:44:03.492" v="39" actId="47"/>
        <pc:sldMkLst>
          <pc:docMk/>
          <pc:sldMk cId="3279791616" sldId="446"/>
        </pc:sldMkLst>
      </pc:sldChg>
      <pc:sldChg chg="del">
        <pc:chgData name="Roy Zinser" userId="5096d212-495e-48b7-94bf-d4f91528ccec" providerId="ADAL" clId="{BB35437C-EE22-445A-9821-F55847AF8512}" dt="2025-06-27T15:43:14.470" v="3" actId="47"/>
        <pc:sldMkLst>
          <pc:docMk/>
          <pc:sldMk cId="2174078512" sldId="453"/>
        </pc:sldMkLst>
      </pc:sldChg>
      <pc:sldChg chg="del">
        <pc:chgData name="Roy Zinser" userId="5096d212-495e-48b7-94bf-d4f91528ccec" providerId="ADAL" clId="{BB35437C-EE22-445A-9821-F55847AF8512}" dt="2025-06-27T15:43:29.141" v="17" actId="47"/>
        <pc:sldMkLst>
          <pc:docMk/>
          <pc:sldMk cId="1666416938" sldId="454"/>
        </pc:sldMkLst>
      </pc:sldChg>
      <pc:sldChg chg="del">
        <pc:chgData name="Roy Zinser" userId="5096d212-495e-48b7-94bf-d4f91528ccec" providerId="ADAL" clId="{BB35437C-EE22-445A-9821-F55847AF8512}" dt="2025-06-27T15:43:23.724" v="11" actId="47"/>
        <pc:sldMkLst>
          <pc:docMk/>
          <pc:sldMk cId="958386352" sldId="455"/>
        </pc:sldMkLst>
      </pc:sldChg>
      <pc:sldChg chg="del">
        <pc:chgData name="Roy Zinser" userId="5096d212-495e-48b7-94bf-d4f91528ccec" providerId="ADAL" clId="{BB35437C-EE22-445A-9821-F55847AF8512}" dt="2025-06-27T15:43:35.619" v="23" actId="47"/>
        <pc:sldMkLst>
          <pc:docMk/>
          <pc:sldMk cId="2602323385" sldId="456"/>
        </pc:sldMkLst>
      </pc:sldChg>
      <pc:sldChg chg="del">
        <pc:chgData name="Roy Zinser" userId="5096d212-495e-48b7-94bf-d4f91528ccec" providerId="ADAL" clId="{BB35437C-EE22-445A-9821-F55847AF8512}" dt="2025-06-27T15:43:32.890" v="21" actId="47"/>
        <pc:sldMkLst>
          <pc:docMk/>
          <pc:sldMk cId="540998562" sldId="458"/>
        </pc:sldMkLst>
      </pc:sldChg>
      <pc:sldChg chg="del">
        <pc:chgData name="Roy Zinser" userId="5096d212-495e-48b7-94bf-d4f91528ccec" providerId="ADAL" clId="{BB35437C-EE22-445A-9821-F55847AF8512}" dt="2025-06-27T15:43:10.400" v="0" actId="47"/>
        <pc:sldMkLst>
          <pc:docMk/>
          <pc:sldMk cId="3535512275" sldId="460"/>
        </pc:sldMkLst>
      </pc:sldChg>
      <pc:sldChg chg="del">
        <pc:chgData name="Roy Zinser" userId="5096d212-495e-48b7-94bf-d4f91528ccec" providerId="ADAL" clId="{BB35437C-EE22-445A-9821-F55847AF8512}" dt="2025-06-27T15:43:13.214" v="2" actId="47"/>
        <pc:sldMkLst>
          <pc:docMk/>
          <pc:sldMk cId="348343533" sldId="461"/>
        </pc:sldMkLst>
      </pc:sldChg>
      <pc:sldChg chg="del">
        <pc:chgData name="Roy Zinser" userId="5096d212-495e-48b7-94bf-d4f91528ccec" providerId="ADAL" clId="{BB35437C-EE22-445A-9821-F55847AF8512}" dt="2025-06-27T15:43:28.262" v="16" actId="47"/>
        <pc:sldMkLst>
          <pc:docMk/>
          <pc:sldMk cId="24376093" sldId="463"/>
        </pc:sldMkLst>
      </pc:sldChg>
      <pc:sldChg chg="del">
        <pc:chgData name="Roy Zinser" userId="5096d212-495e-48b7-94bf-d4f91528ccec" providerId="ADAL" clId="{BB35437C-EE22-445A-9821-F55847AF8512}" dt="2025-06-27T15:43:32.002" v="20" actId="47"/>
        <pc:sldMkLst>
          <pc:docMk/>
          <pc:sldMk cId="1211101544" sldId="464"/>
        </pc:sldMkLst>
      </pc:sldChg>
      <pc:sldChg chg="del">
        <pc:chgData name="Roy Zinser" userId="5096d212-495e-48b7-94bf-d4f91528ccec" providerId="ADAL" clId="{BB35437C-EE22-445A-9821-F55847AF8512}" dt="2025-06-27T15:43:37.258" v="25" actId="47"/>
        <pc:sldMkLst>
          <pc:docMk/>
          <pc:sldMk cId="2876559922" sldId="466"/>
        </pc:sldMkLst>
      </pc:sldChg>
      <pc:sldChg chg="del">
        <pc:chgData name="Roy Zinser" userId="5096d212-495e-48b7-94bf-d4f91528ccec" providerId="ADAL" clId="{BB35437C-EE22-445A-9821-F55847AF8512}" dt="2025-06-27T15:43:38.071" v="26" actId="47"/>
        <pc:sldMkLst>
          <pc:docMk/>
          <pc:sldMk cId="3722889681" sldId="467"/>
        </pc:sldMkLst>
      </pc:sldChg>
      <pc:sldChg chg="del">
        <pc:chgData name="Roy Zinser" userId="5096d212-495e-48b7-94bf-d4f91528ccec" providerId="ADAL" clId="{BB35437C-EE22-445A-9821-F55847AF8512}" dt="2025-06-27T15:43:38.830" v="27" actId="47"/>
        <pc:sldMkLst>
          <pc:docMk/>
          <pc:sldMk cId="657499091" sldId="468"/>
        </pc:sldMkLst>
      </pc:sldChg>
      <pc:sldChg chg="del">
        <pc:chgData name="Roy Zinser" userId="5096d212-495e-48b7-94bf-d4f91528ccec" providerId="ADAL" clId="{BB35437C-EE22-445A-9821-F55847AF8512}" dt="2025-06-27T15:43:40.989" v="28" actId="47"/>
        <pc:sldMkLst>
          <pc:docMk/>
          <pc:sldMk cId="528838456" sldId="470"/>
        </pc:sldMkLst>
      </pc:sldChg>
      <pc:sldChg chg="del">
        <pc:chgData name="Roy Zinser" userId="5096d212-495e-48b7-94bf-d4f91528ccec" providerId="ADAL" clId="{BB35437C-EE22-445A-9821-F55847AF8512}" dt="2025-06-27T15:43:42.750" v="30" actId="47"/>
        <pc:sldMkLst>
          <pc:docMk/>
          <pc:sldMk cId="1018333717" sldId="471"/>
        </pc:sldMkLst>
      </pc:sldChg>
      <pc:sldChg chg="del">
        <pc:chgData name="Roy Zinser" userId="5096d212-495e-48b7-94bf-d4f91528ccec" providerId="ADAL" clId="{BB35437C-EE22-445A-9821-F55847AF8512}" dt="2025-06-27T15:43:43.974" v="31" actId="47"/>
        <pc:sldMkLst>
          <pc:docMk/>
          <pc:sldMk cId="3559557248" sldId="472"/>
        </pc:sldMkLst>
      </pc:sldChg>
      <pc:sldChg chg="del">
        <pc:chgData name="Roy Zinser" userId="5096d212-495e-48b7-94bf-d4f91528ccec" providerId="ADAL" clId="{BB35437C-EE22-445A-9821-F55847AF8512}" dt="2025-06-27T15:43:45.970" v="32" actId="47"/>
        <pc:sldMkLst>
          <pc:docMk/>
          <pc:sldMk cId="2636279660" sldId="474"/>
        </pc:sldMkLst>
      </pc:sldChg>
      <pc:sldChg chg="del">
        <pc:chgData name="Roy Zinser" userId="5096d212-495e-48b7-94bf-d4f91528ccec" providerId="ADAL" clId="{BB35437C-EE22-445A-9821-F55847AF8512}" dt="2025-06-27T15:43:51.752" v="34" actId="47"/>
        <pc:sldMkLst>
          <pc:docMk/>
          <pc:sldMk cId="2015704004" sldId="476"/>
        </pc:sldMkLst>
      </pc:sldChg>
      <pc:sldChg chg="del">
        <pc:chgData name="Roy Zinser" userId="5096d212-495e-48b7-94bf-d4f91528ccec" providerId="ADAL" clId="{BB35437C-EE22-445A-9821-F55847AF8512}" dt="2025-06-27T15:44:04.445" v="40" actId="47"/>
        <pc:sldMkLst>
          <pc:docMk/>
          <pc:sldMk cId="2370922640" sldId="478"/>
        </pc:sldMkLst>
      </pc:sldChg>
      <pc:sldChg chg="del">
        <pc:chgData name="Roy Zinser" userId="5096d212-495e-48b7-94bf-d4f91528ccec" providerId="ADAL" clId="{BB35437C-EE22-445A-9821-F55847AF8512}" dt="2025-06-27T15:44:05.271" v="41" actId="47"/>
        <pc:sldMkLst>
          <pc:docMk/>
          <pc:sldMk cId="1229365303" sldId="479"/>
        </pc:sldMkLst>
      </pc:sldChg>
      <pc:sldChg chg="del">
        <pc:chgData name="Roy Zinser" userId="5096d212-495e-48b7-94bf-d4f91528ccec" providerId="ADAL" clId="{BB35437C-EE22-445A-9821-F55847AF8512}" dt="2025-06-27T15:44:07.101" v="43" actId="47"/>
        <pc:sldMkLst>
          <pc:docMk/>
          <pc:sldMk cId="2023675340" sldId="480"/>
        </pc:sldMkLst>
      </pc:sldChg>
      <pc:sldChg chg="del">
        <pc:chgData name="Roy Zinser" userId="5096d212-495e-48b7-94bf-d4f91528ccec" providerId="ADAL" clId="{BB35437C-EE22-445A-9821-F55847AF8512}" dt="2025-06-27T15:44:44.489" v="57" actId="47"/>
        <pc:sldMkLst>
          <pc:docMk/>
          <pc:sldMk cId="1284593162" sldId="484"/>
        </pc:sldMkLst>
      </pc:sldChg>
      <pc:sldChg chg="del">
        <pc:chgData name="Roy Zinser" userId="5096d212-495e-48b7-94bf-d4f91528ccec" providerId="ADAL" clId="{BB35437C-EE22-445A-9821-F55847AF8512}" dt="2025-06-27T15:44:47.912" v="60" actId="47"/>
        <pc:sldMkLst>
          <pc:docMk/>
          <pc:sldMk cId="1328219138" sldId="485"/>
        </pc:sldMkLst>
      </pc:sldChg>
      <pc:sldChg chg="del">
        <pc:chgData name="Roy Zinser" userId="5096d212-495e-48b7-94bf-d4f91528ccec" providerId="ADAL" clId="{BB35437C-EE22-445A-9821-F55847AF8512}" dt="2025-06-27T15:44:50.603" v="61" actId="47"/>
        <pc:sldMkLst>
          <pc:docMk/>
          <pc:sldMk cId="4052224248" sldId="486"/>
        </pc:sldMkLst>
      </pc:sldChg>
      <pc:sldChg chg="del">
        <pc:chgData name="Roy Zinser" userId="5096d212-495e-48b7-94bf-d4f91528ccec" providerId="ADAL" clId="{BB35437C-EE22-445A-9821-F55847AF8512}" dt="2025-06-27T15:44:53.245" v="63" actId="47"/>
        <pc:sldMkLst>
          <pc:docMk/>
          <pc:sldMk cId="401658196" sldId="487"/>
        </pc:sldMkLst>
      </pc:sldChg>
      <pc:sldChg chg="del">
        <pc:chgData name="Roy Zinser" userId="5096d212-495e-48b7-94bf-d4f91528ccec" providerId="ADAL" clId="{BB35437C-EE22-445A-9821-F55847AF8512}" dt="2025-06-27T15:44:54.232" v="64" actId="47"/>
        <pc:sldMkLst>
          <pc:docMk/>
          <pc:sldMk cId="3067754317" sldId="488"/>
        </pc:sldMkLst>
      </pc:sldChg>
      <pc:sldChg chg="del">
        <pc:chgData name="Roy Zinser" userId="5096d212-495e-48b7-94bf-d4f91528ccec" providerId="ADAL" clId="{BB35437C-EE22-445A-9821-F55847AF8512}" dt="2025-06-27T15:44:56.473" v="65" actId="47"/>
        <pc:sldMkLst>
          <pc:docMk/>
          <pc:sldMk cId="3640356163" sldId="492"/>
        </pc:sldMkLst>
      </pc:sldChg>
      <pc:sldChg chg="del">
        <pc:chgData name="Roy Zinser" userId="5096d212-495e-48b7-94bf-d4f91528ccec" providerId="ADAL" clId="{BB35437C-EE22-445A-9821-F55847AF8512}" dt="2025-06-27T15:44:59.564" v="67" actId="47"/>
        <pc:sldMkLst>
          <pc:docMk/>
          <pc:sldMk cId="4018064484" sldId="493"/>
        </pc:sldMkLst>
      </pc:sldChg>
      <pc:sldChg chg="del">
        <pc:chgData name="Roy Zinser" userId="5096d212-495e-48b7-94bf-d4f91528ccec" providerId="ADAL" clId="{BB35437C-EE22-445A-9821-F55847AF8512}" dt="2025-06-27T15:44:58.021" v="66" actId="47"/>
        <pc:sldMkLst>
          <pc:docMk/>
          <pc:sldMk cId="3070155306" sldId="494"/>
        </pc:sldMkLst>
      </pc:sldChg>
      <pc:sldChg chg="del">
        <pc:chgData name="Roy Zinser" userId="5096d212-495e-48b7-94bf-d4f91528ccec" providerId="ADAL" clId="{BB35437C-EE22-445A-9821-F55847AF8512}" dt="2025-06-27T15:45:00.844" v="68" actId="47"/>
        <pc:sldMkLst>
          <pc:docMk/>
          <pc:sldMk cId="1272003286" sldId="495"/>
        </pc:sldMkLst>
      </pc:sldChg>
      <pc:sldChg chg="del">
        <pc:chgData name="Roy Zinser" userId="5096d212-495e-48b7-94bf-d4f91528ccec" providerId="ADAL" clId="{BB35437C-EE22-445A-9821-F55847AF8512}" dt="2025-06-27T15:45:04.915" v="70" actId="47"/>
        <pc:sldMkLst>
          <pc:docMk/>
          <pc:sldMk cId="645368718" sldId="498"/>
        </pc:sldMkLst>
      </pc:sldChg>
      <pc:sldChg chg="del">
        <pc:chgData name="Roy Zinser" userId="5096d212-495e-48b7-94bf-d4f91528ccec" providerId="ADAL" clId="{BB35437C-EE22-445A-9821-F55847AF8512}" dt="2025-06-27T15:45:06.227" v="71" actId="47"/>
        <pc:sldMkLst>
          <pc:docMk/>
          <pc:sldMk cId="2608312251" sldId="499"/>
        </pc:sldMkLst>
      </pc:sldChg>
      <pc:sldChg chg="del">
        <pc:chgData name="Roy Zinser" userId="5096d212-495e-48b7-94bf-d4f91528ccec" providerId="ADAL" clId="{BB35437C-EE22-445A-9821-F55847AF8512}" dt="2025-06-27T15:45:14.012" v="76" actId="47"/>
        <pc:sldMkLst>
          <pc:docMk/>
          <pc:sldMk cId="1606892547" sldId="502"/>
        </pc:sldMkLst>
      </pc:sldChg>
      <pc:sldChg chg="del">
        <pc:chgData name="Roy Zinser" userId="5096d212-495e-48b7-94bf-d4f91528ccec" providerId="ADAL" clId="{BB35437C-EE22-445A-9821-F55847AF8512}" dt="2025-06-27T15:45:17.667" v="78" actId="47"/>
        <pc:sldMkLst>
          <pc:docMk/>
          <pc:sldMk cId="3546635975" sldId="504"/>
        </pc:sldMkLst>
      </pc:sldChg>
      <pc:sldChg chg="del">
        <pc:chgData name="Roy Zinser" userId="5096d212-495e-48b7-94bf-d4f91528ccec" providerId="ADAL" clId="{BB35437C-EE22-445A-9821-F55847AF8512}" dt="2025-06-27T15:45:18.457" v="79" actId="47"/>
        <pc:sldMkLst>
          <pc:docMk/>
          <pc:sldMk cId="654436561" sldId="505"/>
        </pc:sldMkLst>
      </pc:sldChg>
      <pc:sldChg chg="del">
        <pc:chgData name="Roy Zinser" userId="5096d212-495e-48b7-94bf-d4f91528ccec" providerId="ADAL" clId="{BB35437C-EE22-445A-9821-F55847AF8512}" dt="2025-06-27T15:45:21.221" v="81" actId="47"/>
        <pc:sldMkLst>
          <pc:docMk/>
          <pc:sldMk cId="4258255402" sldId="506"/>
        </pc:sldMkLst>
      </pc:sldChg>
      <pc:sldChg chg="del">
        <pc:chgData name="Roy Zinser" userId="5096d212-495e-48b7-94bf-d4f91528ccec" providerId="ADAL" clId="{BB35437C-EE22-445A-9821-F55847AF8512}" dt="2025-06-27T15:45:22.383" v="82" actId="47"/>
        <pc:sldMkLst>
          <pc:docMk/>
          <pc:sldMk cId="3106165037" sldId="507"/>
        </pc:sldMkLst>
      </pc:sldChg>
      <pc:sldChg chg="del">
        <pc:chgData name="Roy Zinser" userId="5096d212-495e-48b7-94bf-d4f91528ccec" providerId="ADAL" clId="{BB35437C-EE22-445A-9821-F55847AF8512}" dt="2025-06-27T15:45:23.484" v="83" actId="47"/>
        <pc:sldMkLst>
          <pc:docMk/>
          <pc:sldMk cId="2558916223" sldId="508"/>
        </pc:sldMkLst>
      </pc:sldChg>
      <pc:sldChg chg="del">
        <pc:chgData name="Roy Zinser" userId="5096d212-495e-48b7-94bf-d4f91528ccec" providerId="ADAL" clId="{BB35437C-EE22-445A-9821-F55847AF8512}" dt="2025-06-27T15:45:25.738" v="85" actId="47"/>
        <pc:sldMkLst>
          <pc:docMk/>
          <pc:sldMk cId="2395317908" sldId="509"/>
        </pc:sldMkLst>
      </pc:sldChg>
      <pc:sldChg chg="del">
        <pc:chgData name="Roy Zinser" userId="5096d212-495e-48b7-94bf-d4f91528ccec" providerId="ADAL" clId="{BB35437C-EE22-445A-9821-F55847AF8512}" dt="2025-06-27T15:45:27.441" v="87" actId="47"/>
        <pc:sldMkLst>
          <pc:docMk/>
          <pc:sldMk cId="538246566" sldId="510"/>
        </pc:sldMkLst>
      </pc:sldChg>
      <pc:sldChg chg="del">
        <pc:chgData name="Roy Zinser" userId="5096d212-495e-48b7-94bf-d4f91528ccec" providerId="ADAL" clId="{BB35437C-EE22-445A-9821-F55847AF8512}" dt="2025-06-27T15:45:26.610" v="86" actId="47"/>
        <pc:sldMkLst>
          <pc:docMk/>
          <pc:sldMk cId="1736918005" sldId="511"/>
        </pc:sldMkLst>
      </pc:sldChg>
      <pc:sldChg chg="del">
        <pc:chgData name="Roy Zinser" userId="5096d212-495e-48b7-94bf-d4f91528ccec" providerId="ADAL" clId="{BB35437C-EE22-445A-9821-F55847AF8512}" dt="2025-06-27T15:43:17.717" v="6" actId="47"/>
        <pc:sldMkLst>
          <pc:docMk/>
          <pc:sldMk cId="2048176585" sldId="518"/>
        </pc:sldMkLst>
      </pc:sldChg>
      <pc:sldChg chg="del">
        <pc:chgData name="Roy Zinser" userId="5096d212-495e-48b7-94bf-d4f91528ccec" providerId="ADAL" clId="{BB35437C-EE22-445A-9821-F55847AF8512}" dt="2025-06-27T15:43:53.500" v="35" actId="47"/>
        <pc:sldMkLst>
          <pc:docMk/>
          <pc:sldMk cId="3386993587" sldId="522"/>
        </pc:sldMkLst>
      </pc:sldChg>
      <pc:sldChg chg="del">
        <pc:chgData name="Roy Zinser" userId="5096d212-495e-48b7-94bf-d4f91528ccec" providerId="ADAL" clId="{BB35437C-EE22-445A-9821-F55847AF8512}" dt="2025-06-27T15:44:06.175" v="42" actId="47"/>
        <pc:sldMkLst>
          <pc:docMk/>
          <pc:sldMk cId="2808766868" sldId="524"/>
        </pc:sldMkLst>
      </pc:sldChg>
      <pc:sldChg chg="del">
        <pc:chgData name="Roy Zinser" userId="5096d212-495e-48b7-94bf-d4f91528ccec" providerId="ADAL" clId="{BB35437C-EE22-445A-9821-F55847AF8512}" dt="2025-06-27T15:44:46.699" v="59" actId="47"/>
        <pc:sldMkLst>
          <pc:docMk/>
          <pc:sldMk cId="694132139" sldId="527"/>
        </pc:sldMkLst>
      </pc:sldChg>
      <pc:sldChg chg="del">
        <pc:chgData name="Roy Zinser" userId="5096d212-495e-48b7-94bf-d4f91528ccec" providerId="ADAL" clId="{BB35437C-EE22-445A-9821-F55847AF8512}" dt="2025-06-27T15:44:51.984" v="62" actId="47"/>
        <pc:sldMkLst>
          <pc:docMk/>
          <pc:sldMk cId="4241262531" sldId="528"/>
        </pc:sldMkLst>
      </pc:sldChg>
      <pc:sldChg chg="del">
        <pc:chgData name="Roy Zinser" userId="5096d212-495e-48b7-94bf-d4f91528ccec" providerId="ADAL" clId="{BB35437C-EE22-445A-9821-F55847AF8512}" dt="2025-06-27T15:43:54.547" v="36" actId="47"/>
        <pc:sldMkLst>
          <pc:docMk/>
          <pc:sldMk cId="2715957830" sldId="530"/>
        </pc:sldMkLst>
      </pc:sldChg>
      <pc:sldChg chg="del">
        <pc:chgData name="Roy Zinser" userId="5096d212-495e-48b7-94bf-d4f91528ccec" providerId="ADAL" clId="{BB35437C-EE22-445A-9821-F55847AF8512}" dt="2025-06-27T15:43:41.831" v="29" actId="47"/>
        <pc:sldMkLst>
          <pc:docMk/>
          <pc:sldMk cId="474206544" sldId="532"/>
        </pc:sldMkLst>
      </pc:sldChg>
      <pc:sldChg chg="del">
        <pc:chgData name="Roy Zinser" userId="5096d212-495e-48b7-94bf-d4f91528ccec" providerId="ADAL" clId="{BB35437C-EE22-445A-9821-F55847AF8512}" dt="2025-06-27T15:43:47.022" v="33" actId="47"/>
        <pc:sldMkLst>
          <pc:docMk/>
          <pc:sldMk cId="3323121833" sldId="533"/>
        </pc:sldMkLst>
      </pc:sldChg>
      <pc:sldChg chg="del">
        <pc:chgData name="Roy Zinser" userId="5096d212-495e-48b7-94bf-d4f91528ccec" providerId="ADAL" clId="{BB35437C-EE22-445A-9821-F55847AF8512}" dt="2025-06-27T15:43:33.751" v="22" actId="47"/>
        <pc:sldMkLst>
          <pc:docMk/>
          <pc:sldMk cId="1550343999" sldId="534"/>
        </pc:sldMkLst>
      </pc:sldChg>
      <pc:sldChg chg="del">
        <pc:chgData name="Roy Zinser" userId="5096d212-495e-48b7-94bf-d4f91528ccec" providerId="ADAL" clId="{BB35437C-EE22-445A-9821-F55847AF8512}" dt="2025-06-27T15:43:55.796" v="37" actId="47"/>
        <pc:sldMkLst>
          <pc:docMk/>
          <pc:sldMk cId="4010930913" sldId="535"/>
        </pc:sldMkLst>
      </pc:sldChg>
      <pc:sldChg chg="del">
        <pc:chgData name="Roy Zinser" userId="5096d212-495e-48b7-94bf-d4f91528ccec" providerId="ADAL" clId="{BB35437C-EE22-445A-9821-F55847AF8512}" dt="2025-06-27T15:45:31.078" v="89" actId="47"/>
        <pc:sldMkLst>
          <pc:docMk/>
          <pc:sldMk cId="1709153923" sldId="537"/>
        </pc:sldMkLst>
      </pc:sldChg>
      <pc:sldChg chg="del">
        <pc:chgData name="Roy Zinser" userId="5096d212-495e-48b7-94bf-d4f91528ccec" providerId="ADAL" clId="{BB35437C-EE22-445A-9821-F55847AF8512}" dt="2025-06-27T15:45:10.455" v="73" actId="47"/>
        <pc:sldMkLst>
          <pc:docMk/>
          <pc:sldMk cId="2546405666" sldId="539"/>
        </pc:sldMkLst>
      </pc:sldChg>
      <pc:sldChg chg="del">
        <pc:chgData name="Roy Zinser" userId="5096d212-495e-48b7-94bf-d4f91528ccec" providerId="ADAL" clId="{BB35437C-EE22-445A-9821-F55847AF8512}" dt="2025-06-27T15:45:28.181" v="88" actId="47"/>
        <pc:sldMkLst>
          <pc:docMk/>
          <pc:sldMk cId="2838186987" sldId="540"/>
        </pc:sldMkLst>
      </pc:sldChg>
      <pc:sldChg chg="del">
        <pc:chgData name="Roy Zinser" userId="5096d212-495e-48b7-94bf-d4f91528ccec" providerId="ADAL" clId="{BB35437C-EE22-445A-9821-F55847AF8512}" dt="2025-06-27T15:45:33.013" v="91" actId="47"/>
        <pc:sldMkLst>
          <pc:docMk/>
          <pc:sldMk cId="1142249023" sldId="542"/>
        </pc:sldMkLst>
      </pc:sldChg>
      <pc:sldChg chg="addSp modSp mod ord">
        <pc:chgData name="Roy Zinser" userId="5096d212-495e-48b7-94bf-d4f91528ccec" providerId="ADAL" clId="{BB35437C-EE22-445A-9821-F55847AF8512}" dt="2025-06-27T15:51:03.476" v="302" actId="1076"/>
        <pc:sldMkLst>
          <pc:docMk/>
          <pc:sldMk cId="3094877758" sldId="553"/>
        </pc:sldMkLst>
      </pc:sldChg>
      <pc:sldChg chg="del">
        <pc:chgData name="Roy Zinser" userId="5096d212-495e-48b7-94bf-d4f91528ccec" providerId="ADAL" clId="{BB35437C-EE22-445A-9821-F55847AF8512}" dt="2025-06-27T15:43:30.245" v="18" actId="47"/>
        <pc:sldMkLst>
          <pc:docMk/>
          <pc:sldMk cId="1130140468" sldId="556"/>
        </pc:sldMkLst>
      </pc:sldChg>
      <pc:sldChg chg="del">
        <pc:chgData name="Roy Zinser" userId="5096d212-495e-48b7-94bf-d4f91528ccec" providerId="ADAL" clId="{BB35437C-EE22-445A-9821-F55847AF8512}" dt="2025-06-27T15:43:31.157" v="19" actId="47"/>
        <pc:sldMkLst>
          <pc:docMk/>
          <pc:sldMk cId="960743879" sldId="557"/>
        </pc:sldMkLst>
      </pc:sldChg>
      <pc:sldChg chg="add del">
        <pc:chgData name="Roy Zinser" userId="5096d212-495e-48b7-94bf-d4f91528ccec" providerId="ADAL" clId="{BB35437C-EE22-445A-9821-F55847AF8512}" dt="2025-06-27T15:51:06.551" v="303" actId="47"/>
        <pc:sldMkLst>
          <pc:docMk/>
          <pc:sldMk cId="1551739127" sldId="562"/>
        </pc:sldMkLst>
      </pc:sldChg>
      <pc:sldChg chg="del">
        <pc:chgData name="Roy Zinser" userId="5096d212-495e-48b7-94bf-d4f91528ccec" providerId="ADAL" clId="{BB35437C-EE22-445A-9821-F55847AF8512}" dt="2025-06-27T15:43:22.798" v="10" actId="47"/>
        <pc:sldMkLst>
          <pc:docMk/>
          <pc:sldMk cId="2302577050" sldId="562"/>
        </pc:sldMkLst>
      </pc:sldChg>
      <pc:sldChg chg="del">
        <pc:chgData name="Roy Zinser" userId="5096d212-495e-48b7-94bf-d4f91528ccec" providerId="ADAL" clId="{BB35437C-EE22-445A-9821-F55847AF8512}" dt="2025-06-27T15:43:24.667" v="12" actId="47"/>
        <pc:sldMkLst>
          <pc:docMk/>
          <pc:sldMk cId="2748214999" sldId="563"/>
        </pc:sldMkLst>
      </pc:sldChg>
      <pc:sldChg chg="del">
        <pc:chgData name="Roy Zinser" userId="5096d212-495e-48b7-94bf-d4f91528ccec" providerId="ADAL" clId="{BB35437C-EE22-445A-9821-F55847AF8512}" dt="2025-06-27T15:43:25.544" v="13" actId="47"/>
        <pc:sldMkLst>
          <pc:docMk/>
          <pc:sldMk cId="2083153951" sldId="564"/>
        </pc:sldMkLst>
      </pc:sldChg>
      <pc:sldChg chg="del">
        <pc:chgData name="Roy Zinser" userId="5096d212-495e-48b7-94bf-d4f91528ccec" providerId="ADAL" clId="{BB35437C-EE22-445A-9821-F55847AF8512}" dt="2025-06-27T15:43:26.531" v="14" actId="47"/>
        <pc:sldMkLst>
          <pc:docMk/>
          <pc:sldMk cId="3229314993" sldId="565"/>
        </pc:sldMkLst>
      </pc:sldChg>
      <pc:sldChg chg="del">
        <pc:chgData name="Roy Zinser" userId="5096d212-495e-48b7-94bf-d4f91528ccec" providerId="ADAL" clId="{BB35437C-EE22-445A-9821-F55847AF8512}" dt="2025-06-27T15:43:27.397" v="15" actId="47"/>
        <pc:sldMkLst>
          <pc:docMk/>
          <pc:sldMk cId="4098957650" sldId="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8547" name="Rectangle 3"/>
          <p:cNvSpPr>
            <a:spLocks noGrp="1" noChangeArrowheads="1"/>
          </p:cNvSpPr>
          <p:nvPr>
            <p:ph type="dt" sz="quarter"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8548" name="Rectangle 4"/>
          <p:cNvSpPr>
            <a:spLocks noGrp="1" noChangeArrowheads="1"/>
          </p:cNvSpPr>
          <p:nvPr>
            <p:ph type="ftr" sz="quarter" idx="2"/>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8549" name="Rectangle 5"/>
          <p:cNvSpPr>
            <a:spLocks noGrp="1" noChangeArrowheads="1"/>
          </p:cNvSpPr>
          <p:nvPr>
            <p:ph type="sldNum" sz="quarter" idx="3"/>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5475" name="Rectangle 3"/>
          <p:cNvSpPr>
            <a:spLocks noGrp="1" noChangeArrowheads="1"/>
          </p:cNvSpPr>
          <p:nvPr>
            <p:ph type="dt"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5476"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47210" y="4861803"/>
            <a:ext cx="5209646" cy="4606295"/>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78" name="Rectangle 6"/>
          <p:cNvSpPr>
            <a:spLocks noGrp="1" noChangeArrowheads="1"/>
          </p:cNvSpPr>
          <p:nvPr>
            <p:ph type="ftr" sz="quarter" idx="4"/>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5479" name="Rectangle 7"/>
          <p:cNvSpPr>
            <a:spLocks noGrp="1" noChangeArrowheads="1"/>
          </p:cNvSpPr>
          <p:nvPr>
            <p:ph type="sldNum" sz="quarter" idx="5"/>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mn-lt"/>
        <a:ea typeface="+mn-ea"/>
        <a:cs typeface="+mn-cs"/>
      </a:defRPr>
    </a:lvl1pPr>
    <a:lvl2pPr marL="609585" algn="l" rtl="0" eaLnBrk="0" fontAlgn="base" hangingPunct="0">
      <a:spcBef>
        <a:spcPct val="30000"/>
      </a:spcBef>
      <a:spcAft>
        <a:spcPct val="0"/>
      </a:spcAft>
      <a:defRPr kumimoji="1" sz="1600" kern="1200">
        <a:solidFill>
          <a:schemeClr val="tx1"/>
        </a:solidFill>
        <a:latin typeface="+mn-lt"/>
        <a:ea typeface="+mn-ea"/>
        <a:cs typeface="+mn-cs"/>
      </a:defRPr>
    </a:lvl2pPr>
    <a:lvl3pPr marL="1219170" algn="l" rtl="0" eaLnBrk="0" fontAlgn="base" hangingPunct="0">
      <a:spcBef>
        <a:spcPct val="30000"/>
      </a:spcBef>
      <a:spcAft>
        <a:spcPct val="0"/>
      </a:spcAft>
      <a:defRPr kumimoji="1" sz="1600" kern="1200">
        <a:solidFill>
          <a:schemeClr val="tx1"/>
        </a:solidFill>
        <a:latin typeface="+mn-lt"/>
        <a:ea typeface="+mn-ea"/>
        <a:cs typeface="+mn-cs"/>
      </a:defRPr>
    </a:lvl3pPr>
    <a:lvl4pPr marL="1828754" algn="l" rtl="0" eaLnBrk="0" fontAlgn="base" hangingPunct="0">
      <a:spcBef>
        <a:spcPct val="30000"/>
      </a:spcBef>
      <a:spcAft>
        <a:spcPct val="0"/>
      </a:spcAft>
      <a:defRPr kumimoji="1" sz="1600" kern="1200">
        <a:solidFill>
          <a:schemeClr val="tx1"/>
        </a:solidFill>
        <a:latin typeface="+mn-lt"/>
        <a:ea typeface="+mn-ea"/>
        <a:cs typeface="+mn-cs"/>
      </a:defRPr>
    </a:lvl4pPr>
    <a:lvl5pPr marL="2438339" algn="l" rtl="0" eaLnBrk="0" fontAlgn="base" hangingPunct="0">
      <a:spcBef>
        <a:spcPct val="30000"/>
      </a:spcBef>
      <a:spcAft>
        <a:spcPct val="0"/>
      </a:spcAft>
      <a:defRPr kumimoji="1"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141288" y="766763"/>
            <a:ext cx="6821487" cy="3838575"/>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Some teams rely on a big bang approach, bringing all systems together for the first time late in the schedule.</a:t>
            </a:r>
          </a:p>
          <a:p>
            <a:pPr marL="342900" indent="-342900">
              <a:buFont typeface="+mj-lt"/>
              <a:buAutoNum type="arabicPeriod"/>
            </a:pPr>
            <a:r>
              <a:rPr lang="en-US" dirty="0"/>
              <a:t>This approach can work, but it introduces significant risk</a:t>
            </a:r>
          </a:p>
          <a:p>
            <a:pPr marL="342900" indent="-342900">
              <a:buFont typeface="+mj-lt"/>
              <a:buAutoNum type="arabicPeriod"/>
            </a:pPr>
            <a:r>
              <a:rPr lang="en-US" dirty="0"/>
              <a:t>Integration Fail</a:t>
            </a:r>
          </a:p>
          <a:p>
            <a:pPr marL="342900" indent="-342900">
              <a:buFont typeface="+mj-lt"/>
              <a:buAutoNum type="arabicPeriod"/>
            </a:pPr>
            <a:r>
              <a:rPr lang="en-US" dirty="0"/>
              <a:t>Environment Fail</a:t>
            </a:r>
          </a:p>
          <a:p>
            <a:pPr marL="342900" indent="-342900">
              <a:buFont typeface="+mj-lt"/>
              <a:buAutoNum type="arabicPeriod"/>
            </a:pPr>
            <a:r>
              <a:rPr lang="en-US" dirty="0"/>
              <a:t>A structured process reduces that risk by forcing teams to build, test, and validate the environment in smaller, controlled steps.</a:t>
            </a:r>
          </a:p>
          <a:p>
            <a:pPr marL="342900" indent="-342900">
              <a:buFont typeface="+mj-lt"/>
              <a:buAutoNum type="arabicPeriod"/>
            </a:pPr>
            <a:r>
              <a:rPr lang="en-US" dirty="0"/>
              <a:t>Using an incremental approach gives the team time to identify problems early and fix them before they cascade.</a:t>
            </a:r>
          </a:p>
          <a:p>
            <a:pPr marL="342900" indent="-342900">
              <a:buFont typeface="+mj-lt"/>
              <a:buAutoNum type="arabicPeriod"/>
            </a:pPr>
            <a:r>
              <a:rPr lang="en-US" b="1" dirty="0"/>
              <a:t>Transition:</a:t>
            </a:r>
            <a:r>
              <a:rPr lang="en-US" dirty="0"/>
              <a:t> To understand why this matters, we need to look at the two major risks that drive the need for disciplined integration</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153911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Integration failure risk represents the most visible threat to any distributed LVC event because it prevents the environment from running at all.</a:t>
            </a:r>
          </a:p>
          <a:p>
            <a:pPr marL="342900" indent="-342900">
              <a:buFont typeface="+mj-lt"/>
              <a:buAutoNum type="arabicPeriod"/>
            </a:pPr>
            <a:r>
              <a:rPr lang="en-US" dirty="0"/>
              <a:t>This risk usually appears when objectives are unclear, planning is incomplete, or documentation fails to define all required interfaces and configurations.</a:t>
            </a:r>
          </a:p>
          <a:p>
            <a:pPr marL="342900" indent="-342900">
              <a:buFont typeface="+mj-lt"/>
              <a:buAutoNum type="arabicPeriod"/>
            </a:pPr>
            <a:r>
              <a:rPr lang="en-US" dirty="0"/>
              <a:t>When teams do not conduct thorough testing, they miss issues that only emerge when every system comes together during integration.</a:t>
            </a:r>
          </a:p>
          <a:p>
            <a:pPr marL="342900" indent="-342900">
              <a:buFont typeface="+mj-lt"/>
              <a:buAutoNum type="arabicPeriod"/>
            </a:pPr>
            <a:r>
              <a:rPr lang="en-US" dirty="0"/>
              <a:t>If integration fails, the environment cannot support record runs, and the team either operates with missing capabilities or cannot execute the event.</a:t>
            </a:r>
          </a:p>
          <a:p>
            <a:pPr marL="342900" indent="-342900">
              <a:buFont typeface="+mj-lt"/>
              <a:buAutoNum type="arabicPeriod"/>
            </a:pPr>
            <a:r>
              <a:rPr lang="en-US" b="1" dirty="0"/>
              <a:t>Transition:</a:t>
            </a:r>
            <a:r>
              <a:rPr lang="en-US" dirty="0"/>
              <a:t> The more serious risk, however, is the one that often goes unnoticed until it affects results, which is the risk of creating an invalid environment.</a:t>
            </a:r>
          </a:p>
          <a:p>
            <a:pPr marL="342900" indent="-342900">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91964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Invalid environment risk represents the most dangerous threat because teams often do not recognize it until after the event has produced results.</a:t>
            </a:r>
          </a:p>
          <a:p>
            <a:pPr marL="342900" indent="-342900">
              <a:buFont typeface="+mj-lt"/>
              <a:buAutoNum type="arabicPeriod"/>
            </a:pPr>
            <a:r>
              <a:rPr lang="en-US" dirty="0"/>
              <a:t>This risk appears when the simulated environment does not accurately reflect real-world systems, conditions, or interactions that the event is meant to represent.</a:t>
            </a:r>
          </a:p>
          <a:p>
            <a:pPr marL="342900" indent="-342900">
              <a:buFont typeface="+mj-lt"/>
              <a:buAutoNum type="arabicPeriod"/>
            </a:pPr>
            <a:r>
              <a:rPr lang="en-US" dirty="0"/>
              <a:t>It grows when teams create artificial interoperability, make assumptions about system behavior, or skip validation steps that confirm accuracy.</a:t>
            </a:r>
          </a:p>
          <a:p>
            <a:pPr marL="342900" indent="-342900">
              <a:buFont typeface="+mj-lt"/>
              <a:buAutoNum type="arabicPeriod"/>
            </a:pPr>
            <a:r>
              <a:rPr lang="en-US" dirty="0"/>
              <a:t>When the environment is invalid, the event produces misleading outcomes that affect training quality, test results, acquisition decisions, or research direction.</a:t>
            </a:r>
          </a:p>
          <a:p>
            <a:pPr marL="342900" indent="-342900">
              <a:buFont typeface="+mj-lt"/>
              <a:buAutoNum type="arabicPeriod"/>
            </a:pPr>
            <a:r>
              <a:rPr lang="en-US" b="1" dirty="0"/>
              <a:t>Transition:</a:t>
            </a:r>
            <a:r>
              <a:rPr lang="en-US" dirty="0"/>
              <a:t> With both risks defined, we can now focus on how the process mitigates them and why disciplined execution is essential for reliable results.</a:t>
            </a:r>
          </a:p>
          <a:p>
            <a:pPr marL="342900" indent="-342900">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425664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A structured event process reduces both integration failure and invalid environment risks by guiding teams through the activities that uncover issues early.</a:t>
            </a:r>
          </a:p>
          <a:p>
            <a:pPr marL="342900" indent="-342900">
              <a:buFont typeface="+mj-lt"/>
              <a:buAutoNum type="arabicPeriod"/>
            </a:pPr>
            <a:r>
              <a:rPr lang="en-US" dirty="0"/>
              <a:t>The process cannot eliminate risk entirely, but it forces teams to follow steps that reveal gaps, inconsistencies, and configuration errors before record runs.</a:t>
            </a:r>
          </a:p>
          <a:p>
            <a:pPr marL="342900" indent="-342900">
              <a:buFont typeface="+mj-lt"/>
              <a:buAutoNum type="arabicPeriod"/>
            </a:pPr>
            <a:r>
              <a:rPr lang="en-US" dirty="0"/>
              <a:t>The process only works when leadership and practitioners commit to it, because skipped steps and shortcuts directly increase the likelihood of failure.</a:t>
            </a:r>
          </a:p>
          <a:p>
            <a:pPr marL="342900" indent="-342900">
              <a:buFont typeface="+mj-lt"/>
              <a:buAutoNum type="arabicPeriod"/>
            </a:pPr>
            <a:r>
              <a:rPr lang="en-US" dirty="0"/>
              <a:t>Teams often feel schedule pressure, but rushing the work usually reflects earlier process lapses and creates even more delays and uncertainty.</a:t>
            </a:r>
          </a:p>
          <a:p>
            <a:pPr marL="342900" indent="-342900">
              <a:buFont typeface="+mj-lt"/>
              <a:buAutoNum type="arabicPeriod"/>
            </a:pPr>
            <a:r>
              <a:rPr lang="en-US" dirty="0"/>
              <a:t>The verification activities in the process address integration failure, while the validation activities address the deeper risk of an incorrect environment.</a:t>
            </a:r>
          </a:p>
          <a:p>
            <a:pPr marL="342900" indent="-342900">
              <a:buFont typeface="+mj-lt"/>
              <a:buAutoNum type="arabicPeriod"/>
            </a:pPr>
            <a:r>
              <a:rPr lang="en-US" dirty="0"/>
              <a:t>Transition: With the risks and mitigation approach established, we can step into the process itself and walk through the sequence of steps that guide an LVC event from start to finish.</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55046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Distributed LVC Event Process organizes the work into nine steps and twenty-eight activities, each with defined inputs, tasks, and outputs.</a:t>
            </a:r>
          </a:p>
          <a:p>
            <a:pPr marL="342900" indent="-342900">
              <a:buFont typeface="+mj-lt"/>
              <a:buAutoNum type="arabicPeriod"/>
            </a:pPr>
            <a:r>
              <a:rPr lang="en-US" dirty="0"/>
              <a:t>The process appears linear, but in practice we revisit many steps as products mature and new information becomes available.</a:t>
            </a:r>
          </a:p>
          <a:p>
            <a:pPr marL="342900" indent="-342900">
              <a:buFont typeface="+mj-lt"/>
              <a:buAutoNum type="arabicPeriod"/>
            </a:pPr>
            <a:r>
              <a:rPr lang="en-US" dirty="0"/>
              <a:t>This structure gives teams a complete view of the work while allowing them to tailor the depth of each step based on the scale and scope of the event.</a:t>
            </a:r>
          </a:p>
          <a:p>
            <a:pPr marL="342900" indent="-342900">
              <a:buFont typeface="+mj-lt"/>
              <a:buAutoNum type="arabicPeriod"/>
            </a:pPr>
            <a:r>
              <a:rPr lang="en-US" dirty="0"/>
              <a:t>Teams have used this process for short, highly focused efforts as well as year-long, multi-architecture events because the framework adapts to both.</a:t>
            </a:r>
          </a:p>
          <a:p>
            <a:pPr marL="342900" indent="-342900">
              <a:buFont typeface="+mj-lt"/>
              <a:buAutoNum type="arabicPeriod"/>
            </a:pPr>
            <a:r>
              <a:rPr lang="en-US" dirty="0"/>
              <a:t>As we progress thru the tutorial, we’ll deep dive on key activities as we step through the process and we’ll focus on Step 7 with a detailed walk through of the integration actions.</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56057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first thing to understand is that the process steps do not map one-to-one with the stages of the event life cycle. Each step supports multiple parts of the life cycle.</a:t>
            </a:r>
          </a:p>
          <a:p>
            <a:pPr marL="342900" indent="-342900">
              <a:buFont typeface="+mj-lt"/>
              <a:buAutoNum type="arabicPeriod"/>
            </a:pPr>
            <a:r>
              <a:rPr lang="en-US" dirty="0"/>
              <a:t>The process generally flows from left to right, but it does not follow a strict waterfall. We revisit steps as information develops and products evolve.</a:t>
            </a:r>
          </a:p>
          <a:p>
            <a:pPr marL="342900" indent="-342900">
              <a:buFont typeface="+mj-lt"/>
              <a:buAutoNum type="arabicPeriod"/>
            </a:pPr>
            <a:r>
              <a:rPr lang="en-US" dirty="0"/>
              <a:t>Many activities span multiple life cycle stages, so teams must treat the process as iterative rather than sequential.</a:t>
            </a:r>
          </a:p>
          <a:p>
            <a:pPr marL="342900" indent="-342900">
              <a:buFont typeface="+mj-lt"/>
              <a:buAutoNum type="arabicPeriod"/>
            </a:pPr>
            <a:r>
              <a:rPr lang="en-US" dirty="0"/>
              <a:t>This flexibility allows the process to adapt as the event becomes more defined, especially when new systems, data, or objectives emerge.</a:t>
            </a:r>
          </a:p>
          <a:p>
            <a:pPr marL="342900" indent="-342900">
              <a:buFont typeface="+mj-lt"/>
              <a:buAutoNum type="arabicPeriod"/>
            </a:pPr>
            <a:r>
              <a:rPr lang="en-US" b="1" dirty="0"/>
              <a:t>Transition:</a:t>
            </a:r>
            <a:r>
              <a:rPr lang="en-US" dirty="0"/>
              <a:t> With that perspective, we can now begin walking through the steps themselves, starting with Step 1: Project Initiation.</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7697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1 establishes the foundation of the event by defining clear objectives and initiating the planning effort.</a:t>
            </a:r>
          </a:p>
          <a:p>
            <a:pPr marL="342900" indent="-342900">
              <a:buFont typeface="+mj-lt"/>
              <a:buAutoNum type="arabicPeriod"/>
            </a:pPr>
            <a:r>
              <a:rPr lang="en-US" dirty="0"/>
              <a:t>During this step, we work with the System Owner to confirm intent, scope, constraints, and expected outcomes so the team builds the right environment.</a:t>
            </a:r>
          </a:p>
          <a:p>
            <a:pPr marL="342900" indent="-342900">
              <a:buFont typeface="+mj-lt"/>
              <a:buAutoNum type="arabicPeriod"/>
            </a:pPr>
            <a:r>
              <a:rPr lang="en-US" dirty="0"/>
              <a:t>System Owner engagement is essential because their input shapes priorities, identifies required systems, and guides decisions that affect the entire event.</a:t>
            </a:r>
          </a:p>
          <a:p>
            <a:pPr marL="342900" indent="-342900">
              <a:buFont typeface="+mj-lt"/>
              <a:buAutoNum type="arabicPeriod"/>
            </a:pPr>
            <a:r>
              <a:rPr lang="en-US" dirty="0"/>
              <a:t>By completing this step, the team aligns on purpose and direction before committing time and resources to detailed design and integration work.</a:t>
            </a:r>
          </a:p>
          <a:p>
            <a:pPr marL="342900" indent="-342900">
              <a:buFont typeface="+mj-lt"/>
              <a:buAutoNum type="arabicPeriod"/>
            </a:pPr>
            <a:r>
              <a:rPr lang="en-US" b="1" dirty="0"/>
              <a:t>Transition:</a:t>
            </a:r>
            <a:r>
              <a:rPr lang="en-US" dirty="0"/>
              <a:t> With objectives established and planning underway, we can move into Step 2, where we analyze the operational concept and understand what the environment must represent.</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31839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2 defines the operational environment the event must represent so the team can build an accurate and relevant LVC setup.</a:t>
            </a:r>
          </a:p>
          <a:p>
            <a:pPr marL="342900" indent="-342900">
              <a:buFont typeface="+mj-lt"/>
              <a:buAutoNum type="arabicPeriod"/>
            </a:pPr>
            <a:r>
              <a:rPr lang="en-US" dirty="0"/>
              <a:t>We establish the scenario to give context for operations and to show how participating systems are expected to behave during the event.</a:t>
            </a:r>
          </a:p>
          <a:p>
            <a:pPr marL="342900" indent="-342900">
              <a:buFont typeface="+mj-lt"/>
              <a:buAutoNum type="arabicPeriod"/>
            </a:pPr>
            <a:r>
              <a:rPr lang="en-US" dirty="0"/>
              <a:t>We develop the conceptual model to capture the detailed understanding of the systems, assets, and interactions that the event focuses on.</a:t>
            </a:r>
          </a:p>
          <a:p>
            <a:pPr marL="342900" indent="-342900">
              <a:buFont typeface="+mj-lt"/>
              <a:buAutoNum type="arabicPeriod"/>
            </a:pPr>
            <a:r>
              <a:rPr lang="en-US" dirty="0"/>
              <a:t>Together, the scenario, conceptual model, and event objectives produce a set of precise environment requirements that guide all work in later steps.</a:t>
            </a:r>
          </a:p>
          <a:p>
            <a:pPr marL="342900" indent="-342900">
              <a:buFont typeface="+mj-lt"/>
              <a:buAutoNum type="arabicPeriod"/>
            </a:pPr>
            <a:r>
              <a:rPr lang="en-US" b="1" dirty="0"/>
              <a:t>Transition:</a:t>
            </a:r>
            <a:r>
              <a:rPr lang="en-US" dirty="0"/>
              <a:t> Once we understand the operational environment, we can begin examining the interactions through a structured wargame in Step 3.</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4276552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3 strengthens our understanding of the scenario and the conceptual model by walking through how the event is expected to unfold.</a:t>
            </a:r>
          </a:p>
          <a:p>
            <a:pPr marL="342900" indent="-342900">
              <a:buFont typeface="+mj-lt"/>
              <a:buAutoNum type="arabicPeriod"/>
            </a:pPr>
            <a:r>
              <a:rPr lang="en-US" dirty="0"/>
              <a:t>We conduct a wargame to surface issues, assumptions, and problem areas early, before the team begins building the environment.</a:t>
            </a:r>
          </a:p>
          <a:p>
            <a:pPr marL="342900" indent="-342900">
              <a:buFont typeface="+mj-lt"/>
              <a:buAutoNum type="arabicPeriod"/>
            </a:pPr>
            <a:r>
              <a:rPr lang="en-US" dirty="0"/>
              <a:t>If the event includes significant cyber operations or focuses on cyber testing, we use a Cyber Tabletop to identify mission-based cyber risks and refine event objectives.</a:t>
            </a:r>
          </a:p>
          <a:p>
            <a:pPr marL="342900" indent="-342900">
              <a:buFont typeface="+mj-lt"/>
              <a:buAutoNum type="arabicPeriod"/>
            </a:pPr>
            <a:r>
              <a:rPr lang="en-US" dirty="0"/>
              <a:t>The CTT approach is widely adopted because it prioritizes cyber impacts based on mission relevance rather than isolated technical details.</a:t>
            </a:r>
          </a:p>
          <a:p>
            <a:pPr marL="342900" indent="-342900">
              <a:buFont typeface="+mj-lt"/>
              <a:buAutoNum type="arabicPeriod"/>
            </a:pPr>
            <a:r>
              <a:rPr lang="en-US" b="1" dirty="0"/>
              <a:t>Transition:</a:t>
            </a:r>
            <a:r>
              <a:rPr lang="en-US" dirty="0"/>
              <a:t> With the wargame complete and insights captured, we can move forward to designing the digital representation of the live systems in Step 4.</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01391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4 creates the digital representation of the primary systems, assets, or organizations that the event needs to emulate.</a:t>
            </a:r>
          </a:p>
          <a:p>
            <a:pPr marL="342900" indent="-342900">
              <a:buFont typeface="+mj-lt"/>
              <a:buAutoNum type="arabicPeriod"/>
            </a:pPr>
            <a:r>
              <a:rPr lang="en-US" dirty="0"/>
              <a:t>We build this digital twin so the environment behaves like the real-world system, even when the actual hardware or live elements are not available.</a:t>
            </a:r>
          </a:p>
          <a:p>
            <a:pPr marL="342900" indent="-342900">
              <a:buFont typeface="+mj-lt"/>
              <a:buAutoNum type="arabicPeriod"/>
            </a:pPr>
            <a:r>
              <a:rPr lang="en-US" dirty="0"/>
              <a:t>This step ensures we capture the capabilities, limitations, and interactions that matter for the event’s objectives.</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a:t>Transition: </a:t>
            </a:r>
            <a:r>
              <a:rPr lang="en-US" dirty="0"/>
              <a:t>On the next slide, we define how we use the term “digital twin” in this process and explain what elements it includes.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327813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Set expectations:</a:t>
            </a:r>
            <a:r>
              <a:rPr lang="en-US" b="1" dirty="0"/>
              <a:t> “</a:t>
            </a:r>
            <a:r>
              <a:rPr lang="en-US" dirty="0"/>
              <a:t>Before we dive in, here’s what you should walk away with &gt; the ability to </a:t>
            </a:r>
            <a:r>
              <a:rPr lang="en-US" b="1" dirty="0"/>
              <a:t>use a structured, repeatable process</a:t>
            </a:r>
            <a:r>
              <a:rPr lang="en-US" dirty="0"/>
              <a:t> to reduce risk in distributed LVC events.”</a:t>
            </a:r>
          </a:p>
          <a:p>
            <a:r>
              <a:rPr lang="en-US" b="1" i="1" dirty="0"/>
              <a:t>Emphasize practical value</a:t>
            </a:r>
            <a:r>
              <a:rPr lang="en-US" i="1" dirty="0"/>
              <a:t>:</a:t>
            </a:r>
            <a:r>
              <a:rPr lang="en-US" dirty="0"/>
              <a:t> “We’re not just explaining a process &gt; by the end you should be able to </a:t>
            </a:r>
            <a:r>
              <a:rPr lang="en-US" b="1" dirty="0"/>
              <a:t>apply</a:t>
            </a:r>
            <a:r>
              <a:rPr lang="en-US" dirty="0"/>
              <a:t> it, especially around Step 7 where most failures historically occur.”</a:t>
            </a:r>
          </a:p>
          <a:p>
            <a:r>
              <a:rPr lang="en-US" b="1" i="1" dirty="0"/>
              <a:t>Highlight the lifecycle connection</a:t>
            </a:r>
            <a:r>
              <a:rPr lang="en-US" i="1" dirty="0"/>
              <a:t>:</a:t>
            </a:r>
            <a:r>
              <a:rPr lang="en-US" dirty="0"/>
              <a:t> “A big takeaway is understanding how the 9-step process ties directly into the </a:t>
            </a:r>
            <a:r>
              <a:rPr lang="en-US" b="1" dirty="0"/>
              <a:t>broader event life cycle</a:t>
            </a:r>
            <a:r>
              <a:rPr lang="en-US" dirty="0"/>
              <a:t> &gt; why every step matters for planning, execution, and analysis.”</a:t>
            </a:r>
          </a:p>
          <a:p>
            <a:r>
              <a:rPr lang="en-US" b="1" i="1" dirty="0"/>
              <a:t>Underscore risk mitigation</a:t>
            </a:r>
            <a:r>
              <a:rPr lang="en-US" i="1" dirty="0"/>
              <a:t>:</a:t>
            </a:r>
            <a:r>
              <a:rPr lang="en-US" dirty="0"/>
              <a:t> “A core theme throughout this tutorial is </a:t>
            </a:r>
            <a:r>
              <a:rPr lang="en-US" b="1" dirty="0"/>
              <a:t>risk</a:t>
            </a:r>
            <a:r>
              <a:rPr lang="en-US" dirty="0"/>
              <a:t> &gt; how we identify it early, how the process mitigates it, and how this prevents invalid environments or failed record runs.”</a:t>
            </a:r>
          </a:p>
          <a:p>
            <a:r>
              <a:rPr lang="en-US" b="1" i="1" dirty="0"/>
              <a:t>Frame their mindset</a:t>
            </a:r>
            <a:r>
              <a:rPr lang="en-US" i="1" dirty="0"/>
              <a:t>:</a:t>
            </a:r>
            <a:r>
              <a:rPr lang="en-US" dirty="0"/>
              <a:t> “Think of this as a toolkit you can tailor to your event &gt; small, large, training, test &gt; but always grounded in process discipline.”</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259440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term “digital twin” in this process represents all systems that make up the </a:t>
            </a:r>
            <a:r>
              <a:rPr lang="en-US" b="1" dirty="0"/>
              <a:t>live</a:t>
            </a:r>
            <a:r>
              <a:rPr lang="en-US" dirty="0"/>
              <a:t> portion of the LVC environment.</a:t>
            </a:r>
          </a:p>
          <a:p>
            <a:pPr marL="342900" indent="-342900">
              <a:buFont typeface="+mj-lt"/>
              <a:buAutoNum type="arabicPeriod"/>
            </a:pPr>
            <a:r>
              <a:rPr lang="en-US" dirty="0"/>
              <a:t>We use this term broadly to include any system that role players use or that serves as the focus of testing, evaluation, or analysis.</a:t>
            </a:r>
          </a:p>
          <a:p>
            <a:pPr marL="342900" indent="-342900">
              <a:buFont typeface="+mj-lt"/>
              <a:buAutoNum type="arabicPeriod"/>
            </a:pPr>
            <a:r>
              <a:rPr lang="en-US" dirty="0"/>
              <a:t>A digital twin may be a virtual model that mirrors the behavior of a real system, such as a software model of an aircraft flight computer.</a:t>
            </a:r>
          </a:p>
          <a:p>
            <a:pPr marL="342900" indent="-342900">
              <a:buFont typeface="+mj-lt"/>
              <a:buAutoNum type="arabicPeriod"/>
            </a:pPr>
            <a:r>
              <a:rPr lang="en-US" dirty="0"/>
              <a:t>It also includes physical components like hardware-in-the-loop rigs, actual platforms, command-and-control systems, or mission system installations used during the event.</a:t>
            </a:r>
          </a:p>
          <a:p>
            <a:pPr marL="342900" indent="-342900">
              <a:buFont typeface="+mj-lt"/>
              <a:buAutoNum type="arabicPeriod"/>
            </a:pPr>
            <a:r>
              <a:rPr lang="en-US" dirty="0"/>
              <a:t>Examples range from replicated command posts with operational C2 systems to aircraft cockpit simulators, Stryker C2 vehicles, or even a live aircraft connected to the virtual environment.</a:t>
            </a:r>
          </a:p>
          <a:p>
            <a:pPr marL="342900" indent="-342900">
              <a:buFont typeface="+mj-lt"/>
              <a:buAutoNum type="arabicPeriod"/>
            </a:pPr>
            <a:r>
              <a:rPr lang="en-US" dirty="0"/>
              <a:t>Together, these elements form the digital twin applications that represent the live systems within the distributed LVC environment.</a:t>
            </a:r>
          </a:p>
          <a:p>
            <a:pPr marL="342900" indent="-342900">
              <a:buFont typeface="+mj-lt"/>
              <a:buAutoNum type="arabicPeriod"/>
            </a:pPr>
            <a:r>
              <a:rPr lang="en-US" b="1" dirty="0"/>
              <a:t>Transition:</a:t>
            </a:r>
            <a:r>
              <a:rPr lang="en-US" dirty="0"/>
              <a:t> With the digital twin defined, we can now shift to the next step and begin designing the operational wrap-around that connects all systems into a coherent event environment.</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Graphics Source: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https://mwi.usma.edu/90s-america-online-dial-internet-fixing-armys-horribly-outdated-digital-information-systems/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https://www.dvidshub.net/search/?filter[type]=image&amp;filter[tags][]=project-convergence&amp;filter[date]=19691231-20220214&amp;sort=date</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https://www.ge.com/research/technology-domains/software-analytics/physical-digital-analytics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341271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5 designs the operational wrap-around that surrounds the digital twin and creates the full LVC event environment.</a:t>
            </a:r>
          </a:p>
          <a:p>
            <a:pPr marL="342900" indent="-342900">
              <a:buFont typeface="+mj-lt"/>
              <a:buAutoNum type="arabicPeriod"/>
            </a:pPr>
            <a:r>
              <a:rPr lang="en-US" dirty="0"/>
              <a:t>We define the wrap-around as the collection of simulations, cyber tools, management systems, and data-collection tools that make the environment operationally realistic.</a:t>
            </a:r>
          </a:p>
          <a:p>
            <a:pPr marL="342900" indent="-342900">
              <a:buFont typeface="+mj-lt"/>
              <a:buAutoNum type="arabicPeriod"/>
            </a:pPr>
            <a:r>
              <a:rPr lang="en-US" dirty="0"/>
              <a:t>This step identifies the member applications needed to support the event, whether they already exist or must be developed or modified.</a:t>
            </a:r>
          </a:p>
          <a:p>
            <a:pPr marL="342900" indent="-342900">
              <a:buFont typeface="+mj-lt"/>
              <a:buAutoNum type="arabicPeriod"/>
            </a:pPr>
            <a:r>
              <a:rPr lang="en-US" dirty="0"/>
              <a:t>We design the infrastructure and system architectures that connect the digital twin to these member applications and ensure they interact correctly.</a:t>
            </a:r>
          </a:p>
          <a:p>
            <a:pPr marL="342900" indent="-342900">
              <a:buFont typeface="+mj-lt"/>
              <a:buAutoNum type="arabicPeriod"/>
            </a:pPr>
            <a:r>
              <a:rPr lang="en-US" dirty="0"/>
              <a:t>By completing this step, we create the framework that enables the digital twin to operate within a complete, coherent, and mission-relevant environment.</a:t>
            </a:r>
          </a:p>
          <a:p>
            <a:pPr marL="342900" indent="-342900">
              <a:buFont typeface="+mj-lt"/>
              <a:buAutoNum type="arabicPeriod"/>
            </a:pPr>
            <a:r>
              <a:rPr lang="en-US" b="1" dirty="0"/>
              <a:t>Transition:</a:t>
            </a:r>
            <a:r>
              <a:rPr lang="en-US" dirty="0"/>
              <a:t> we’ll deep dive into 5.2: Design the Environment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404772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Once we identify the digital twin components and the wrap-around applications, we begin designing the full event environment.</a:t>
            </a:r>
          </a:p>
          <a:p>
            <a:pPr marL="342900" indent="-342900">
              <a:buFont typeface="+mj-lt"/>
              <a:buAutoNum type="arabicPeriod"/>
            </a:pPr>
            <a:r>
              <a:rPr lang="en-US" dirty="0"/>
              <a:t>We define the infrastructure architecture by documenting the physical layout of the environment, including facilities, server rooms, labs, event spaces, network equipment, and hardware platforms.</a:t>
            </a:r>
          </a:p>
          <a:p>
            <a:pPr marL="342900" indent="-342900">
              <a:buFont typeface="+mj-lt"/>
              <a:buAutoNum type="arabicPeriod"/>
            </a:pPr>
            <a:r>
              <a:rPr lang="en-US" dirty="0"/>
              <a:t>We also design the system architecture, which captures how all hardware, networks, software, and member applications connect and interact.</a:t>
            </a:r>
          </a:p>
          <a:p>
            <a:pPr marL="342900" indent="-342900">
              <a:buFont typeface="+mj-lt"/>
              <a:buAutoNum type="arabicPeriod"/>
            </a:pPr>
            <a:r>
              <a:rPr lang="en-US" dirty="0"/>
              <a:t>During this activity, we document the ports, protocols, and communication paths each application uses so the team understands how information flows across the environment.</a:t>
            </a:r>
          </a:p>
          <a:p>
            <a:pPr marL="342900" indent="-342900">
              <a:buFont typeface="+mj-lt"/>
              <a:buAutoNum type="arabicPeriod"/>
            </a:pPr>
            <a:r>
              <a:rPr lang="en-US" dirty="0"/>
              <a:t>This step establishes the technical foundation of the event by showing how every system communicates, from physical hardware through network layers to application-level connections.</a:t>
            </a:r>
          </a:p>
          <a:p>
            <a:pPr marL="342900" indent="-342900">
              <a:buFont typeface="+mj-lt"/>
              <a:buAutoNum type="arabicPeriod"/>
            </a:pPr>
            <a:r>
              <a:rPr lang="en-US" dirty="0"/>
              <a:t>Teams often build detailed engineering diagrams or “horse blankets” to visualize the complete architecture and ensure nothing is overlooked.</a:t>
            </a:r>
          </a:p>
          <a:p>
            <a:pPr marL="342900" indent="-342900">
              <a:buFont typeface="+mj-lt"/>
              <a:buAutoNum type="arabicPeriod"/>
            </a:pPr>
            <a:r>
              <a:rPr lang="en-US" b="1" dirty="0"/>
              <a:t>Transition:</a:t>
            </a:r>
            <a:r>
              <a:rPr lang="en-US" dirty="0"/>
              <a:t> The next slide shows examples of common infrastructure architecture diagrams used to represent these designs.</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92832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Infrastructure architecture diagrams help the team visualize how the event environment is organized at the physical level.</a:t>
            </a:r>
          </a:p>
          <a:p>
            <a:pPr marL="342900" indent="-342900">
              <a:buFont typeface="+mj-lt"/>
              <a:buAutoNum type="arabicPeriod"/>
            </a:pPr>
            <a:r>
              <a:rPr lang="en-US" dirty="0"/>
              <a:t>We use facility footprint diagrams to show the layout of event spaces, including computers, tactical equipment, live vehicles, and the furniture or briefing areas that support operations.</a:t>
            </a:r>
          </a:p>
          <a:p>
            <a:pPr marL="342900" indent="-342900">
              <a:buFont typeface="+mj-lt"/>
              <a:buAutoNum type="arabicPeriod"/>
            </a:pPr>
            <a:r>
              <a:rPr lang="en-US" dirty="0"/>
              <a:t>We use network diagrams to show how hardware, virtual networks, VLANs, and subnets connect. These diagrams help teams build, troubleshoot, secure, and validate the environment.</a:t>
            </a:r>
          </a:p>
          <a:p>
            <a:pPr marL="342900" indent="-342900">
              <a:buFont typeface="+mj-lt"/>
              <a:buAutoNum type="arabicPeriod"/>
            </a:pPr>
            <a:r>
              <a:rPr lang="en-US" dirty="0"/>
              <a:t>We use hardware architecture diagrams to map the physical placement of servers, switches, and routers, along with the cabling and connections between them.</a:t>
            </a:r>
          </a:p>
          <a:p>
            <a:pPr marL="342900" indent="-342900">
              <a:buFont typeface="+mj-lt"/>
              <a:buAutoNum type="arabicPeriod"/>
            </a:pPr>
            <a:r>
              <a:rPr lang="en-US" dirty="0"/>
              <a:t>Most teams create these diagrams using tools like Visio or systems engineering platforms such as Cameo or Enterprise Architect.</a:t>
            </a:r>
          </a:p>
          <a:p>
            <a:pPr marL="342900" indent="-342900">
              <a:buFont typeface="+mj-lt"/>
              <a:buAutoNum type="arabicPeriod"/>
            </a:pPr>
            <a:r>
              <a:rPr lang="en-US" b="1" dirty="0"/>
              <a:t>Transition:</a:t>
            </a:r>
            <a:r>
              <a:rPr lang="en-US" dirty="0"/>
              <a:t> The next slide shifts from the physical view to the logical view by showing the system architecture diagram we typically use for LVC events.</a:t>
            </a:r>
          </a:p>
          <a:p>
            <a:pPr marL="342900" indent="-342900" algn="l" defTabSz="914364" rtl="0" eaLnBrk="0" fontAlgn="base" hangingPunct="0">
              <a:spcBef>
                <a:spcPts val="600"/>
              </a:spcBef>
              <a:spcAft>
                <a:spcPct val="0"/>
              </a:spcAft>
              <a:buFont typeface="+mj-lt"/>
              <a:buAutoNum type="arabicPeriod"/>
              <a:defRP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12076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System architecture diagrams show how member applications connect across the event environment, grouped by their physical or organizational locations.</a:t>
            </a:r>
          </a:p>
          <a:p>
            <a:pPr marL="342900" indent="-342900">
              <a:buFont typeface="+mj-lt"/>
              <a:buAutoNum type="arabicPeriod"/>
            </a:pPr>
            <a:r>
              <a:rPr lang="en-US" dirty="0"/>
              <a:t>These diagrams illustrate the logical networks, protocols, and message exchanges that allow systems to communicate during the event.</a:t>
            </a:r>
          </a:p>
          <a:p>
            <a:pPr marL="342900" indent="-342900">
              <a:buFont typeface="+mj-lt"/>
              <a:buAutoNum type="arabicPeriod"/>
            </a:pPr>
            <a:r>
              <a:rPr lang="en-US" dirty="0"/>
              <a:t>We use these diagrams as a framework for technical discussions because they show system names, network paths, and key interfaces in a clear and organized way.</a:t>
            </a:r>
          </a:p>
          <a:p>
            <a:pPr marL="342900" indent="-342900">
              <a:buFont typeface="+mj-lt"/>
              <a:buAutoNum type="arabicPeriod"/>
            </a:pPr>
            <a:r>
              <a:rPr lang="en-US" dirty="0"/>
              <a:t>RTC uses a “guitar string” format built in Visio, which makes it easy to brief and review during technical working groups.</a:t>
            </a:r>
          </a:p>
          <a:p>
            <a:pPr marL="342900" indent="-342900">
              <a:buFont typeface="+mj-lt"/>
              <a:buAutoNum type="arabicPeriod"/>
            </a:pPr>
            <a:r>
              <a:rPr lang="en-US" b="1" dirty="0"/>
              <a:t>Transition:</a:t>
            </a:r>
            <a:r>
              <a:rPr lang="en-US" dirty="0"/>
              <a:t> The next slide provides a more detailed example of a connectivity diagram and the information it captures.</a:t>
            </a:r>
          </a:p>
          <a:p>
            <a:pPr marL="342900" indent="-342900" algn="l" defTabSz="914364" rtl="0" eaLnBrk="0" fontAlgn="base" hangingPunct="0">
              <a:spcBef>
                <a:spcPts val="600"/>
              </a:spcBef>
              <a:spcAft>
                <a:spcPct val="0"/>
              </a:spcAft>
              <a:buFont typeface="+mj-lt"/>
              <a:buAutoNum type="arabicPeriod"/>
              <a:defRP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16682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connectivity diagram shows how all member applications communicate by mapping the logical network connections between systems.</a:t>
            </a:r>
          </a:p>
          <a:p>
            <a:pPr marL="342900" indent="-342900">
              <a:buFont typeface="+mj-lt"/>
              <a:buAutoNum type="arabicPeriod"/>
            </a:pPr>
            <a:r>
              <a:rPr lang="en-US" dirty="0"/>
              <a:t>We group applications by physical location or site so the team can see where each system resides within the event environment.</a:t>
            </a:r>
          </a:p>
          <a:p>
            <a:pPr marL="342900" indent="-342900">
              <a:buFont typeface="+mj-lt"/>
              <a:buAutoNum type="arabicPeriod"/>
            </a:pPr>
            <a:r>
              <a:rPr lang="en-US" dirty="0"/>
              <a:t>The diagram captures the message types, formats, PDUs, and protocols each system uses so we understand exactly how data moves across the environment.</a:t>
            </a:r>
          </a:p>
          <a:p>
            <a:pPr marL="342900" indent="-342900">
              <a:buFont typeface="+mj-lt"/>
              <a:buAutoNum type="arabicPeriod"/>
            </a:pPr>
            <a:r>
              <a:rPr lang="en-US" dirty="0"/>
              <a:t>This level of detail helps the team identify missing interfaces, confirm compatibility, and prepare for integration activities in later steps.</a:t>
            </a:r>
          </a:p>
          <a:p>
            <a:pPr marL="342900" indent="-342900">
              <a:buFont typeface="+mj-lt"/>
              <a:buAutoNum type="arabicPeriod"/>
            </a:pPr>
            <a:r>
              <a:rPr lang="en-US" b="1" dirty="0"/>
              <a:t>Transition:</a:t>
            </a:r>
            <a:r>
              <a:rPr lang="en-US" dirty="0"/>
              <a:t> With the connectivity diagram established, we can now move into Step 6 and begin building the detailed interface model that supports integration and testing.</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379344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6 develops and instantiates the member applications.</a:t>
            </a:r>
          </a:p>
          <a:p>
            <a:pPr marL="342900" indent="-342900">
              <a:buFont typeface="+mj-lt"/>
              <a:buAutoNum type="arabicPeriod"/>
            </a:pPr>
            <a:r>
              <a:rPr lang="en-US" dirty="0"/>
              <a:t>We identify the messages, data formats, and protocols each system uses and document how they must interact to support the event objectives.</a:t>
            </a:r>
          </a:p>
          <a:p>
            <a:pPr marL="342900" indent="-342900">
              <a:buFont typeface="+mj-lt"/>
              <a:buAutoNum type="arabicPeriod"/>
            </a:pPr>
            <a:r>
              <a:rPr lang="en-US" dirty="0"/>
              <a:t>During this step, we modify or acquire member applications as needed to ensure they can send, receive, and process the required data.</a:t>
            </a:r>
          </a:p>
          <a:p>
            <a:pPr marL="342900" indent="-342900">
              <a:buFont typeface="+mj-lt"/>
              <a:buAutoNum type="arabicPeriod"/>
            </a:pPr>
            <a:r>
              <a:rPr lang="en-US" dirty="0"/>
              <a:t>We also prepare the physical environment for integration by confirming that hardware, networks, and system configurations are ready for testing.</a:t>
            </a:r>
          </a:p>
          <a:p>
            <a:pPr marL="342900" indent="-342900">
              <a:buFont typeface="+mj-lt"/>
              <a:buAutoNum type="arabicPeriod"/>
            </a:pPr>
            <a:r>
              <a:rPr lang="en-US" dirty="0"/>
              <a:t>This step creates the baseline interface model that guides the integration work in Step 7.</a:t>
            </a:r>
          </a:p>
          <a:p>
            <a:pPr marL="342900" indent="-342900">
              <a:buFont typeface="+mj-lt"/>
              <a:buAutoNum type="arabicPeriod"/>
            </a:pPr>
            <a:r>
              <a:rPr lang="en-US" b="1" dirty="0"/>
              <a:t>Transition:</a:t>
            </a:r>
            <a:r>
              <a:rPr lang="en-US" dirty="0"/>
              <a:t> With the interface requirements defined, we can now begin building the detailed interface matrix that drives pairwise testing and full environment integration.</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1117710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Activity 6.1 expands the event design by documenting the specific message interfaces each application needs during runtime.</a:t>
            </a:r>
          </a:p>
          <a:p>
            <a:pPr marL="342900" indent="-342900">
              <a:buFont typeface="+mj-lt"/>
              <a:buAutoNum type="arabicPeriod"/>
            </a:pPr>
            <a:r>
              <a:rPr lang="en-US" dirty="0"/>
              <a:t>The key product of this activity is the </a:t>
            </a:r>
            <a:r>
              <a:rPr lang="en-US" b="1" dirty="0"/>
              <a:t>System Interface Model</a:t>
            </a:r>
            <a:r>
              <a:rPr lang="en-US" dirty="0"/>
              <a:t>, often represented as an interface matrix.</a:t>
            </a:r>
          </a:p>
          <a:p>
            <a:pPr marL="342900" indent="-342900">
              <a:buFont typeface="+mj-lt"/>
              <a:buAutoNum type="arabicPeriod"/>
            </a:pPr>
            <a:r>
              <a:rPr lang="en-US" dirty="0"/>
              <a:t>For the environment to function, the digital twin, simulations, cyber tools, and all supporting applications must exchange data correctly.</a:t>
            </a:r>
          </a:p>
          <a:p>
            <a:pPr marL="342900" indent="-342900">
              <a:buFont typeface="+mj-lt"/>
              <a:buAutoNum type="arabicPeriod"/>
            </a:pPr>
            <a:r>
              <a:rPr lang="en-US" dirty="0"/>
              <a:t>We identify the protocols and message formats each application uses, since the event may rely on both common standards and domain-specific interfaces.</a:t>
            </a:r>
          </a:p>
          <a:p>
            <a:pPr marL="342900" indent="-342900">
              <a:buFont typeface="+mj-lt"/>
              <a:buAutoNum type="arabicPeriod"/>
            </a:pPr>
            <a:r>
              <a:rPr lang="en-US" dirty="0"/>
              <a:t>Many applications use standard IT protocols such as TCP, UDP, HTTP, or SNMP.</a:t>
            </a:r>
          </a:p>
          <a:p>
            <a:pPr marL="342900" indent="-342900">
              <a:buFont typeface="+mj-lt"/>
              <a:buAutoNum type="arabicPeriod"/>
            </a:pPr>
            <a:r>
              <a:rPr lang="en-US" dirty="0"/>
              <a:t>Modeling and simulation systems often require specialized protocols such as DIS, HLA, or TENA.</a:t>
            </a:r>
          </a:p>
          <a:p>
            <a:pPr marL="342900" indent="-342900">
              <a:buFont typeface="+mj-lt"/>
              <a:buAutoNum type="arabicPeriod"/>
            </a:pPr>
            <a:r>
              <a:rPr lang="en-US" dirty="0"/>
              <a:t>Mission command systems may depend on additional domain-specific formats like DDS, PASS, JVMF, or Link 16.</a:t>
            </a:r>
          </a:p>
          <a:p>
            <a:pPr marL="342900" indent="-342900">
              <a:buFont typeface="+mj-lt"/>
              <a:buAutoNum type="arabicPeriod"/>
            </a:pPr>
            <a:r>
              <a:rPr lang="en-US" dirty="0"/>
              <a:t>Cyber tools may introduce their own protocols or routing behaviors that the environment must accommodate.</a:t>
            </a:r>
          </a:p>
          <a:p>
            <a:pPr marL="342900" indent="-342900">
              <a:buFont typeface="+mj-lt"/>
              <a:buAutoNum type="arabicPeriod"/>
            </a:pPr>
            <a:r>
              <a:rPr lang="en-US" dirty="0"/>
              <a:t>To support this activity, the team may need interface control documents, data-flow diagrams, or other technical references from each participating system.</a:t>
            </a:r>
          </a:p>
          <a:p>
            <a:pPr marL="342900" indent="-342900">
              <a:buFont typeface="+mj-lt"/>
              <a:buAutoNum type="arabicPeriod"/>
            </a:pPr>
            <a:r>
              <a:rPr lang="en-US" b="1" dirty="0"/>
              <a:t>Transition: </a:t>
            </a:r>
            <a:r>
              <a:rPr lang="en-US" dirty="0"/>
              <a:t>The next slides walk through the interface matrix in more detail and show examples of how we represent these interfaces.</a:t>
            </a:r>
          </a:p>
          <a:p>
            <a:pPr marL="342900" indent="-342900">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These examples show different ways to represent how data moves between member applications during the event.</a:t>
            </a:r>
          </a:p>
          <a:p>
            <a:pPr marL="342900" indent="-342900">
              <a:buFont typeface="+mj-lt"/>
              <a:buAutoNum type="arabicPeriod"/>
            </a:pPr>
            <a:r>
              <a:rPr lang="en-US" dirty="0"/>
              <a:t>They illustrate the message paths, sequencing, and interactions that the team must understand before building the detailed interface matrix.</a:t>
            </a:r>
          </a:p>
          <a:p>
            <a:pPr marL="342900" indent="-342900">
              <a:buFont typeface="+mj-lt"/>
              <a:buAutoNum type="arabicPeriod"/>
            </a:pPr>
            <a:r>
              <a:rPr lang="en-US" dirty="0"/>
              <a:t>By reviewing these models, we verify that each system has a defined role in the data flow and that no required interactions are missing.</a:t>
            </a:r>
          </a:p>
          <a:p>
            <a:pPr marL="342900" indent="-342900">
              <a:buFont typeface="+mj-lt"/>
              <a:buAutoNum type="arabicPeriod"/>
            </a:pPr>
            <a:r>
              <a:rPr lang="en-US" dirty="0"/>
              <a:t>These early representations also help the team identify potential gaps or mismatches in protocols before integration begins.</a:t>
            </a:r>
          </a:p>
          <a:p>
            <a:pPr marL="342900" indent="-342900">
              <a:buFont typeface="+mj-lt"/>
              <a:buAutoNum type="arabicPeriod"/>
            </a:pPr>
            <a:r>
              <a:rPr lang="en-US" b="1" dirty="0"/>
              <a:t>Transition:</a:t>
            </a:r>
            <a:r>
              <a:rPr lang="en-US" dirty="0"/>
              <a:t> Now that we have the high-level examples, we can shift to the interface matrix itself, which captures the detailed message-level information needed for integration and testing.</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78728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System Interface Model must document every interface and data exchange between applications so the environment operates correctly.</a:t>
            </a:r>
          </a:p>
          <a:p>
            <a:pPr marL="342900" indent="-342900">
              <a:buFont typeface="+mj-lt"/>
              <a:buAutoNum type="arabicPeriod"/>
            </a:pPr>
            <a:r>
              <a:rPr lang="en-US" dirty="0"/>
              <a:t>We build an interface matrix that lists the sending system, receiving system, message type, and transport details for each interaction.</a:t>
            </a:r>
          </a:p>
          <a:p>
            <a:pPr marL="342900" indent="-342900">
              <a:buFont typeface="+mj-lt"/>
              <a:buAutoNum type="arabicPeriod"/>
            </a:pPr>
            <a:r>
              <a:rPr lang="en-US" dirty="0"/>
              <a:t>We use the connectivity diagram from Activity 5.2 and any interoperability agreements from Activity 6.2 to identify the full set of required message flows.</a:t>
            </a:r>
          </a:p>
          <a:p>
            <a:pPr marL="342900" indent="-342900">
              <a:buFont typeface="+mj-lt"/>
              <a:buAutoNum type="arabicPeriod"/>
            </a:pPr>
            <a:r>
              <a:rPr lang="en-US" dirty="0"/>
              <a:t>Creating a complete interface matrix ensures the event environment supports all required capabilities and interactions across simulations, mission systems, cyber tools, and hardware.</a:t>
            </a:r>
          </a:p>
          <a:p>
            <a:pPr marL="342900" indent="-342900">
              <a:buFont typeface="+mj-lt"/>
              <a:buAutoNum type="arabicPeriod"/>
            </a:pPr>
            <a:r>
              <a:rPr lang="en-US" b="1" dirty="0"/>
              <a:t>Transition:</a:t>
            </a:r>
            <a:r>
              <a:rPr lang="en-US" dirty="0"/>
              <a:t> The next slides show a sample interface matrix and walk through the specific details you need to capture when building one.</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4794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401365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interface matrix represents every message exchanged in the environment by giving each source–target pair its own row.</a:t>
            </a:r>
          </a:p>
          <a:p>
            <a:pPr marL="342900" indent="-342900">
              <a:buFont typeface="+mj-lt"/>
              <a:buAutoNum type="arabicPeriod"/>
            </a:pPr>
            <a:r>
              <a:rPr lang="en-US" dirty="0"/>
              <a:t>Each row captures the configuration details needed to set up, test, and validate the interaction between those systems.</a:t>
            </a:r>
          </a:p>
          <a:p>
            <a:pPr marL="342900" indent="-342900">
              <a:buFont typeface="+mj-lt"/>
              <a:buAutoNum type="arabicPeriod"/>
            </a:pPr>
            <a:r>
              <a:rPr lang="en-US" dirty="0"/>
              <a:t>This sample matrix provides a visual reference for how we organize the information and how the team will use it during integration.</a:t>
            </a:r>
          </a:p>
          <a:p>
            <a:pPr marL="342900" indent="-342900">
              <a:buFont typeface="+mj-lt"/>
              <a:buAutoNum type="arabicPeriod"/>
            </a:pPr>
            <a:r>
              <a:rPr lang="en-US" b="1" dirty="0"/>
              <a:t>Transition: </a:t>
            </a:r>
            <a:r>
              <a:rPr lang="en-US" dirty="0"/>
              <a:t>On the next slides, we will break down the key columns so you can see exactly what information belongs in each part of the matrix.</a:t>
            </a:r>
          </a:p>
          <a:p>
            <a:pPr marL="342900" indent="-342900">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1039688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first part of the matrix documents the source and target systems for each message so the team can trace exactly where data originates and where it must go.</a:t>
            </a:r>
          </a:p>
          <a:p>
            <a:pPr marL="342900" indent="-342900">
              <a:buFont typeface="+mj-lt"/>
              <a:buAutoNum type="arabicPeriod"/>
            </a:pPr>
            <a:r>
              <a:rPr lang="en-US" dirty="0"/>
              <a:t>We list every source–target pair, even when multiple systems send the same type of message or when a single message fans out to several destinations.</a:t>
            </a:r>
          </a:p>
          <a:p>
            <a:pPr marL="342900" indent="-342900">
              <a:buFont typeface="+mj-lt"/>
              <a:buAutoNum type="arabicPeriod"/>
            </a:pPr>
            <a:r>
              <a:rPr lang="en-US" dirty="0"/>
              <a:t>We specify system instances and site locations to avoid ambiguity, especially when similar systems appear at multiple sites.</a:t>
            </a:r>
          </a:p>
          <a:p>
            <a:pPr marL="342900" indent="-342900">
              <a:buFont typeface="+mj-lt"/>
              <a:buAutoNum type="arabicPeriod"/>
            </a:pPr>
            <a:r>
              <a:rPr lang="en-US" dirty="0"/>
              <a:t>We also document how each message will be logged so analysts and integrators can verify that the message was generated, transmitted, and received as expected.</a:t>
            </a:r>
          </a:p>
          <a:p>
            <a:pPr marL="342900" indent="-342900">
              <a:buFont typeface="+mj-lt"/>
              <a:buAutoNum type="arabicPeriod"/>
            </a:pPr>
            <a:r>
              <a:rPr lang="en-US" dirty="0"/>
              <a:t>This section of the matrix ensures the team understands every communication path before integration begins.</a:t>
            </a:r>
          </a:p>
          <a:p>
            <a:pPr marL="342900" indent="-342900">
              <a:buFont typeface="+mj-lt"/>
              <a:buAutoNum type="arabicPeriod"/>
            </a:pPr>
            <a:r>
              <a:rPr lang="en-US" b="1" dirty="0"/>
              <a:t>Transition:</a:t>
            </a:r>
            <a:r>
              <a:rPr lang="en-US" dirty="0"/>
              <a:t> Next, we will look at the message fields, protocols, and transport details required to configure these interactions correctly.</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2316966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section of the matrix documents the technical details needed to configure each message exchange correctly.</a:t>
            </a:r>
          </a:p>
          <a:p>
            <a:pPr marL="342900" indent="-342900">
              <a:buFont typeface="+mj-lt"/>
              <a:buAutoNum type="arabicPeriod"/>
            </a:pPr>
            <a:r>
              <a:rPr lang="en-US" dirty="0"/>
              <a:t>We identify the protocol the systems use, whether it is a distributed simulation protocol or a tactical protocol, so the team understands how the data is structured.</a:t>
            </a:r>
          </a:p>
          <a:p>
            <a:pPr marL="342900" indent="-342900">
              <a:buFont typeface="+mj-lt"/>
              <a:buAutoNum type="arabicPeriod"/>
            </a:pPr>
            <a:r>
              <a:rPr lang="en-US" dirty="0"/>
              <a:t>We list the specific message or PDU type to define exactly what information is being exchanged between systems.</a:t>
            </a:r>
          </a:p>
          <a:p>
            <a:pPr marL="342900" indent="-342900">
              <a:buFont typeface="+mj-lt"/>
              <a:buAutoNum type="arabicPeriod"/>
            </a:pPr>
            <a:r>
              <a:rPr lang="en-US" dirty="0"/>
              <a:t>We document the transport method, such as UDP multicast, UDP broadcast, or TCP unicast, because each transport requires different configuration steps.</a:t>
            </a:r>
          </a:p>
          <a:p>
            <a:pPr marL="342900" indent="-342900">
              <a:buFont typeface="+mj-lt"/>
              <a:buAutoNum type="arabicPeriod"/>
            </a:pPr>
            <a:r>
              <a:rPr lang="en-US" dirty="0"/>
              <a:t>We capture the destination address and port for each message so network and system teams can route traffic accurately.</a:t>
            </a:r>
          </a:p>
          <a:p>
            <a:pPr marL="342900" indent="-342900">
              <a:buFont typeface="+mj-lt"/>
              <a:buAutoNum type="arabicPeriod"/>
            </a:pPr>
            <a:r>
              <a:rPr lang="en-US" dirty="0"/>
              <a:t>We also identify any gateways involved since the address a system sends to may differ from the address the receiving application actually uses.</a:t>
            </a:r>
          </a:p>
          <a:p>
            <a:pPr marL="342900" indent="-342900">
              <a:buFont typeface="+mj-lt"/>
              <a:buAutoNum type="arabicPeriod"/>
            </a:pPr>
            <a:r>
              <a:rPr lang="en-US" b="1" dirty="0"/>
              <a:t>Transition:</a:t>
            </a:r>
            <a:r>
              <a:rPr lang="en-US" dirty="0"/>
              <a:t> The final part of the matrix captures why each message exists, how it behaves, and where it belongs within the event network structure.</a:t>
            </a:r>
          </a:p>
          <a:p>
            <a:pPr marL="342900" indent="-342900" algn="l" rtl="0" eaLnBrk="0" fontAlgn="base" hangingPunct="0">
              <a:spcBef>
                <a:spcPts val="6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1542994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final portion of the matrix explains why each message exists and how it behaves in the event environment.</a:t>
            </a:r>
          </a:p>
          <a:p>
            <a:pPr marL="342900" indent="-342900">
              <a:buFont typeface="+mj-lt"/>
              <a:buAutoNum type="arabicPeriod"/>
            </a:pPr>
            <a:r>
              <a:rPr lang="en-US" dirty="0"/>
              <a:t>We document the purpose of the message so the team understands what operational function it supports and how it contributes to the scenario.</a:t>
            </a:r>
          </a:p>
          <a:p>
            <a:pPr marL="342900" indent="-342900">
              <a:buFont typeface="+mj-lt"/>
              <a:buAutoNum type="arabicPeriod"/>
            </a:pPr>
            <a:r>
              <a:rPr lang="en-US" dirty="0"/>
              <a:t>We describe the update conditions, noting whether the message triggers on an event or updates at a defined rate, since this affects network load and timing.</a:t>
            </a:r>
          </a:p>
          <a:p>
            <a:pPr marL="342900" indent="-342900">
              <a:buFont typeface="+mj-lt"/>
              <a:buAutoNum type="arabicPeriod"/>
            </a:pPr>
            <a:r>
              <a:rPr lang="en-US" dirty="0"/>
              <a:t>We specify any required confirmations or acknowledgments so we can verify that the receiving system processed the message correctly.</a:t>
            </a:r>
          </a:p>
          <a:p>
            <a:pPr marL="342900" indent="-342900">
              <a:buFont typeface="+mj-lt"/>
              <a:buAutoNum type="arabicPeriod"/>
            </a:pPr>
            <a:r>
              <a:rPr lang="en-US" dirty="0"/>
              <a:t>We identify the real-world network or event VLAN associated with the message to ensure traffic flows on the correct segment during integration.</a:t>
            </a:r>
          </a:p>
          <a:p>
            <a:pPr marL="342900" indent="-342900">
              <a:buFont typeface="+mj-lt"/>
              <a:buAutoNum type="arabicPeriod"/>
            </a:pPr>
            <a:r>
              <a:rPr lang="en-US" dirty="0"/>
              <a:t>Together, these details let the team configure, test, and validate every interaction with full awareness of why the message matters.</a:t>
            </a:r>
          </a:p>
          <a:p>
            <a:pPr marL="342900" indent="-342900">
              <a:buFont typeface="+mj-lt"/>
              <a:buAutoNum type="arabicPeriod"/>
            </a:pPr>
            <a:r>
              <a:rPr lang="en-US" b="1" dirty="0"/>
              <a:t>Transition:</a:t>
            </a:r>
            <a:r>
              <a:rPr lang="en-US" dirty="0"/>
              <a:t> With the interface matrix complete, we are ready to move into Step 7, where we begin integrating and validating the full event environment.</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2404410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7 brings all components of the event environment together so the team can plan, integrate, verify, and validate the full system before execution.</a:t>
            </a:r>
          </a:p>
          <a:p>
            <a:pPr marL="342900" indent="-342900">
              <a:buFont typeface="+mj-lt"/>
              <a:buAutoNum type="arabicPeriod"/>
            </a:pPr>
            <a:r>
              <a:rPr lang="en-US" dirty="0"/>
              <a:t>We integrate the network, digital twin, simulations, cyber tools, hardware, and databases to confirm they operate as a single, coherent environment.</a:t>
            </a:r>
          </a:p>
          <a:p>
            <a:pPr marL="342900" indent="-342900">
              <a:buFont typeface="+mj-lt"/>
              <a:buAutoNum type="arabicPeriod"/>
            </a:pPr>
            <a:r>
              <a:rPr lang="en-US" dirty="0"/>
              <a:t>During this step, we verify that systems communicate correctly and behave as intended, and we validate that the environment accurately represents real-world operations.</a:t>
            </a:r>
          </a:p>
          <a:p>
            <a:pPr marL="342900" indent="-342900">
              <a:buFont typeface="+mj-lt"/>
              <a:buAutoNum type="arabicPeriod"/>
            </a:pPr>
            <a:r>
              <a:rPr lang="en-US" dirty="0"/>
              <a:t>This step relies on a structured set of </a:t>
            </a:r>
            <a:r>
              <a:rPr lang="en-US" b="1" dirty="0"/>
              <a:t>7 integration blocks</a:t>
            </a:r>
            <a:r>
              <a:rPr lang="en-US" dirty="0"/>
              <a:t>, which guide the team through the sequence of tasks needed to build confidence in the environment.</a:t>
            </a:r>
          </a:p>
          <a:p>
            <a:pPr marL="342900" indent="-342900">
              <a:buFont typeface="+mj-lt"/>
              <a:buAutoNum type="arabicPeriod"/>
            </a:pPr>
            <a:r>
              <a:rPr lang="en-US" dirty="0"/>
              <a:t>We develop the overall integration plan in Activity 7.1, execute Integration Blocks 1 through 6 in Activity 7.2, and perform Block 7 in Activity 7.3.</a:t>
            </a:r>
          </a:p>
          <a:p>
            <a:pPr marL="342900" indent="-342900">
              <a:buFont typeface="+mj-lt"/>
              <a:buAutoNum type="arabicPeriod"/>
            </a:pPr>
            <a:r>
              <a:rPr lang="en-US" b="1" dirty="0"/>
              <a:t>Transition:</a:t>
            </a:r>
            <a:r>
              <a:rPr lang="en-US" dirty="0"/>
              <a:t> The next slides walk through each integration block and show how they build the environment from basic connectivity to full scenario execution.</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1757323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Activity 7.1 develops the detailed </a:t>
            </a:r>
            <a:r>
              <a:rPr lang="en-US" b="1" dirty="0"/>
              <a:t>plan</a:t>
            </a:r>
            <a:r>
              <a:rPr lang="en-US" dirty="0"/>
              <a:t> the team will use to conduct integration testing across all participating sites.</a:t>
            </a:r>
          </a:p>
          <a:p>
            <a:pPr marL="342900" indent="-342900">
              <a:buFont typeface="+mj-lt"/>
              <a:buAutoNum type="arabicPeriod"/>
            </a:pPr>
            <a:r>
              <a:rPr lang="en-US" dirty="0"/>
              <a:t>We build an integration plan that outlines the tasks required to verify the technical implementation of the environment and ensure every system is configured correctly.</a:t>
            </a:r>
          </a:p>
          <a:p>
            <a:pPr marL="342900" indent="-342900">
              <a:buFont typeface="+mj-lt"/>
              <a:buAutoNum type="arabicPeriod"/>
            </a:pPr>
            <a:r>
              <a:rPr lang="en-US" dirty="0"/>
              <a:t>The plan defines </a:t>
            </a:r>
            <a:r>
              <a:rPr lang="en-US" b="1" dirty="0"/>
              <a:t>what</a:t>
            </a:r>
            <a:r>
              <a:rPr lang="en-US" dirty="0"/>
              <a:t> we will test, </a:t>
            </a:r>
            <a:r>
              <a:rPr lang="en-US" b="1" dirty="0"/>
              <a:t>how</a:t>
            </a:r>
            <a:r>
              <a:rPr lang="en-US" dirty="0"/>
              <a:t> we will test it, and the </a:t>
            </a:r>
            <a:r>
              <a:rPr lang="en-US" b="1" dirty="0"/>
              <a:t>order</a:t>
            </a:r>
            <a:r>
              <a:rPr lang="en-US" dirty="0"/>
              <a:t> in which the team will perform each activity.</a:t>
            </a:r>
          </a:p>
          <a:p>
            <a:pPr marL="342900" indent="-342900">
              <a:buFont typeface="+mj-lt"/>
              <a:buAutoNum type="arabicPeriod"/>
            </a:pPr>
            <a:r>
              <a:rPr lang="en-US" dirty="0"/>
              <a:t>We document the </a:t>
            </a:r>
            <a:r>
              <a:rPr lang="en-US" b="1" dirty="0"/>
              <a:t>entrance</a:t>
            </a:r>
            <a:r>
              <a:rPr lang="en-US" dirty="0"/>
              <a:t> and </a:t>
            </a:r>
            <a:r>
              <a:rPr lang="en-US" b="1" dirty="0"/>
              <a:t>exit</a:t>
            </a:r>
            <a:r>
              <a:rPr lang="en-US" dirty="0"/>
              <a:t> </a:t>
            </a:r>
            <a:r>
              <a:rPr lang="en-US" b="1" dirty="0"/>
              <a:t>criteria</a:t>
            </a:r>
            <a:r>
              <a:rPr lang="en-US" dirty="0"/>
              <a:t> for each phase so the team knows exactly what must be completed before moving forward.</a:t>
            </a:r>
          </a:p>
          <a:p>
            <a:pPr marL="342900" indent="-342900">
              <a:buFont typeface="+mj-lt"/>
              <a:buAutoNum type="arabicPeriod"/>
            </a:pPr>
            <a:r>
              <a:rPr lang="en-US" dirty="0"/>
              <a:t>By completing this activity, we create the roadmap that guides the verification and validation work performed in the integration blocks.</a:t>
            </a:r>
          </a:p>
          <a:p>
            <a:pPr marL="342900" indent="-342900">
              <a:buFont typeface="+mj-lt"/>
              <a:buAutoNum type="arabicPeriod"/>
            </a:pPr>
            <a:r>
              <a:rPr lang="en-US" dirty="0"/>
              <a:t>We’ll deep dive on the integration plan a bit more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891029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Integration planning lays the foundation for all work in Step 7 by defining how we will build, test, and validate the event environment.</a:t>
            </a:r>
          </a:p>
          <a:p>
            <a:pPr marL="342900" indent="-342900">
              <a:buFont typeface="+mj-lt"/>
              <a:buAutoNum type="arabicPeriod"/>
            </a:pPr>
            <a:r>
              <a:rPr lang="en-US" dirty="0"/>
              <a:t>We create an integration plan that identifies the tasks required to confirm technical implementation across all systems, networks, and applications.</a:t>
            </a:r>
          </a:p>
          <a:p>
            <a:pPr marL="342900" indent="-342900">
              <a:buFont typeface="+mj-lt"/>
              <a:buAutoNum type="arabicPeriod"/>
            </a:pPr>
            <a:r>
              <a:rPr lang="en-US" dirty="0"/>
              <a:t>We organize the work into activity blocks, then map those blocks into integration spirals so teams can focus on achievable sets of tasks in each cycle.</a:t>
            </a:r>
          </a:p>
          <a:p>
            <a:pPr marL="342900" indent="-342900">
              <a:buFont typeface="+mj-lt"/>
              <a:buAutoNum type="arabicPeriod"/>
            </a:pPr>
            <a:r>
              <a:rPr lang="en-US" dirty="0"/>
              <a:t>We schedule the spirals to give participants enough time to resolve issues, update configurations, and prepare for the next phase of integration.</a:t>
            </a:r>
          </a:p>
          <a:p>
            <a:pPr marL="342900" indent="-342900">
              <a:buFont typeface="+mj-lt"/>
              <a:buAutoNum type="arabicPeriod"/>
            </a:pPr>
            <a:r>
              <a:rPr lang="en-US" dirty="0"/>
              <a:t>As part of spiral planning, we expand the integration plan, refine task lists, and develop detailed spiral plans that outline the exact steps for execution.</a:t>
            </a:r>
          </a:p>
          <a:p>
            <a:pPr marL="342900" indent="-342900">
              <a:buFont typeface="+mj-lt"/>
              <a:buAutoNum type="arabicPeriod"/>
            </a:pPr>
            <a:r>
              <a:rPr lang="en-US" dirty="0"/>
              <a:t>This planning effort ensures the entire team is aligned on the sequence of work and the criteria required to progress through integration and validation.</a:t>
            </a:r>
          </a:p>
          <a:p>
            <a:pPr marL="342900" indent="-342900">
              <a:buFont typeface="+mj-lt"/>
              <a:buAutoNum type="arabicPeriod"/>
            </a:pPr>
            <a:r>
              <a:rPr lang="en-US" b="1" dirty="0"/>
              <a:t>Transition:</a:t>
            </a:r>
            <a:r>
              <a:rPr lang="en-US" dirty="0"/>
              <a:t> With the integration planning framework in place, we can now begin walking through the integration blocks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dirty="0"/>
          </a:p>
        </p:txBody>
      </p:sp>
    </p:spTree>
    <p:extLst>
      <p:ext uri="{BB962C8B-B14F-4D97-AF65-F5344CB8AC3E}">
        <p14:creationId xmlns:p14="http://schemas.microsoft.com/office/powerpoint/2010/main" val="410670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integration blocks break the Integration testing into a structured sequence so the team can integrate systems in a controlled and predictable way.</a:t>
            </a:r>
          </a:p>
          <a:p>
            <a:pPr marL="342900" indent="-342900">
              <a:buFont typeface="+mj-lt"/>
              <a:buAutoNum type="arabicPeriod"/>
            </a:pPr>
            <a:r>
              <a:rPr lang="en-US" dirty="0"/>
              <a:t>Each block focuses on a specific set of integration tasks, starting with basic connectivity and progressing toward full scenario execution.</a:t>
            </a:r>
          </a:p>
          <a:p>
            <a:pPr marL="342900" indent="-342900">
              <a:buFont typeface="+mj-lt"/>
              <a:buAutoNum type="arabicPeriod"/>
            </a:pPr>
            <a:r>
              <a:rPr lang="en-US" dirty="0"/>
              <a:t>These blocks build on the work completed in the integration planning step, giving the team a roadmap that moves from low-level technical verification to operational realism.</a:t>
            </a:r>
          </a:p>
          <a:p>
            <a:pPr marL="342900" indent="-342900">
              <a:buFont typeface="+mj-lt"/>
              <a:buAutoNum type="arabicPeriod"/>
            </a:pPr>
            <a:r>
              <a:rPr lang="en-US" dirty="0"/>
              <a:t>The structure helps us uncover issues early, isolate them more easily, and avoid discovering critical problems late in the schedule.</a:t>
            </a:r>
          </a:p>
          <a:p>
            <a:pPr marL="342900" indent="-342900">
              <a:buFont typeface="+mj-lt"/>
              <a:buAutoNum type="arabicPeriod"/>
            </a:pPr>
            <a:r>
              <a:rPr lang="en-US" dirty="0"/>
              <a:t>By moving through these blocks in order, the team gains confidence that the environment is stable, connected, and ready for more complex interactions.</a:t>
            </a:r>
          </a:p>
          <a:p>
            <a:pPr marL="342900" indent="-342900">
              <a:buFont typeface="+mj-lt"/>
              <a:buAutoNum type="arabicPeriod"/>
            </a:pPr>
            <a:r>
              <a:rPr lang="en-US" b="1" dirty="0"/>
              <a:t>Transition:</a:t>
            </a:r>
            <a:r>
              <a:rPr lang="en-US" dirty="0"/>
              <a:t> The next slide is a bit of an eye chart, where we list the details for each block on a single chart</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dirty="0"/>
          </a:p>
        </p:txBody>
      </p:sp>
    </p:spTree>
    <p:extLst>
      <p:ext uri="{BB962C8B-B14F-4D97-AF65-F5344CB8AC3E}">
        <p14:creationId xmlns:p14="http://schemas.microsoft.com/office/powerpoint/2010/main" val="478463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slide is not intended for detailed reading during the briefing. It serves as a reference point when we develop the integration plan and schedule spirals.</a:t>
            </a:r>
          </a:p>
          <a:p>
            <a:pPr marL="342900" indent="-342900">
              <a:buFont typeface="+mj-lt"/>
              <a:buAutoNum type="arabicPeriod"/>
            </a:pPr>
            <a:r>
              <a:rPr lang="en-US" dirty="0"/>
              <a:t>It gives the team a complete view of all integration blocks so we can confirm the full scope of work and ensure we account for every required activity.</a:t>
            </a:r>
          </a:p>
          <a:p>
            <a:pPr marL="342900" indent="-342900">
              <a:buFont typeface="+mj-lt"/>
              <a:buAutoNum type="arabicPeriod"/>
            </a:pPr>
            <a:r>
              <a:rPr lang="en-US" dirty="0"/>
              <a:t>We use this overview during planning to verify that network, system, scenario, and data-collection tasks are all represented.</a:t>
            </a:r>
          </a:p>
          <a:p>
            <a:pPr marL="342900" indent="-342900">
              <a:buFont typeface="+mj-lt"/>
              <a:buAutoNum type="arabicPeriod"/>
            </a:pPr>
            <a:r>
              <a:rPr lang="en-US" dirty="0"/>
              <a:t>Next, we will overlay additional tasks that apply to cyber events and multi-architecture environments so you can see how the blocks adapt to those situations.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Distributed LVC environments are inherently complex, often more than organizations expect.</a:t>
            </a:r>
          </a:p>
          <a:p>
            <a:pPr marL="342900" indent="-342900">
              <a:buFont typeface="+mj-lt"/>
              <a:buAutoNum type="arabicPeriod"/>
            </a:pPr>
            <a:r>
              <a:rPr lang="en-US" dirty="0"/>
              <a:t>They require strong technical expertise and disciplined project management. Without both, teams struggle to assemble a coherent environment.</a:t>
            </a:r>
          </a:p>
          <a:p>
            <a:pPr marL="342900" indent="-342900">
              <a:buFont typeface="+mj-lt"/>
              <a:buAutoNum type="arabicPeriod"/>
            </a:pPr>
            <a:r>
              <a:rPr lang="en-US" dirty="0"/>
              <a:t>When the environment is built incorrectly, the consequences show up quickly in failed expectations, wasted resources, and timelines that start to slip.</a:t>
            </a:r>
          </a:p>
          <a:p>
            <a:pPr marL="342900" indent="-342900">
              <a:buFont typeface="+mj-lt"/>
              <a:buAutoNum type="arabicPeriod"/>
            </a:pPr>
            <a:r>
              <a:rPr lang="en-US" dirty="0"/>
              <a:t>These challenges highlight the need for a structured approach that reduces risk and helps teams of varying experience levels succeed.</a:t>
            </a:r>
          </a:p>
          <a:p>
            <a:pPr marL="342900" indent="-342900">
              <a:buFont typeface="+mj-lt"/>
              <a:buAutoNum type="arabicPeriod"/>
            </a:pPr>
            <a:r>
              <a:rPr lang="en-US" b="1" dirty="0"/>
              <a:t>Transition:</a:t>
            </a:r>
            <a:r>
              <a:rPr lang="en-US" dirty="0"/>
              <a:t> With that context in mind, the next step is understanding why a defined event process becomes essential, especially as environments grow larger and more distributed.</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119949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3828798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1167111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3523720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43</a:t>
            </a:fld>
            <a:endParaRPr lang="en-US" dirty="0"/>
          </a:p>
        </p:txBody>
      </p:sp>
    </p:spTree>
    <p:extLst>
      <p:ext uri="{BB962C8B-B14F-4D97-AF65-F5344CB8AC3E}">
        <p14:creationId xmlns:p14="http://schemas.microsoft.com/office/powerpoint/2010/main" val="2134935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2111447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2594919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46</a:t>
            </a:fld>
            <a:endParaRPr lang="en-US" dirty="0"/>
          </a:p>
        </p:txBody>
      </p:sp>
    </p:spTree>
    <p:extLst>
      <p:ext uri="{BB962C8B-B14F-4D97-AF65-F5344CB8AC3E}">
        <p14:creationId xmlns:p14="http://schemas.microsoft.com/office/powerpoint/2010/main" val="2027638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47</a:t>
            </a:fld>
            <a:endParaRPr lang="en-US" dirty="0"/>
          </a:p>
        </p:txBody>
      </p:sp>
    </p:spTree>
    <p:extLst>
      <p:ext uri="{BB962C8B-B14F-4D97-AF65-F5344CB8AC3E}">
        <p14:creationId xmlns:p14="http://schemas.microsoft.com/office/powerpoint/2010/main" val="3797513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804614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102474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A defined process provides structure that reduces risk when building complex LVC environments and removes guesswork.</a:t>
            </a:r>
          </a:p>
          <a:p>
            <a:pPr marL="342900" indent="-342900">
              <a:buFont typeface="+mj-lt"/>
              <a:buAutoNum type="arabicPeriod"/>
            </a:pPr>
            <a:r>
              <a:rPr lang="en-US" dirty="0"/>
              <a:t>It lowers reliance on a small group of highly experienced experts by capturing their methods so teams can operate consistently.</a:t>
            </a:r>
          </a:p>
          <a:p>
            <a:pPr marL="342900" indent="-342900">
              <a:buFont typeface="+mj-lt"/>
              <a:buAutoNum type="arabicPeriod"/>
            </a:pPr>
            <a:r>
              <a:rPr lang="en-US" dirty="0"/>
              <a:t>It ensures critical steps are not overlooked, which is essential because small gaps early often become major failures later.</a:t>
            </a:r>
          </a:p>
          <a:p>
            <a:pPr marL="342900" indent="-342900">
              <a:buFont typeface="+mj-lt"/>
              <a:buAutoNum type="arabicPeriod"/>
            </a:pPr>
            <a:r>
              <a:rPr lang="en-US" dirty="0"/>
              <a:t>The process is flexible and can be tailored for different event sizes, security levels, and architectures.</a:t>
            </a:r>
          </a:p>
          <a:p>
            <a:pPr marL="342900" indent="-342900">
              <a:buFont typeface="+mj-lt"/>
              <a:buAutoNum type="arabicPeriod"/>
            </a:pPr>
            <a:r>
              <a:rPr lang="en-US" dirty="0"/>
              <a:t>It becomes the backbone of the entire event lifecycle, supporting planning, integration, validation, and execution.</a:t>
            </a:r>
          </a:p>
          <a:p>
            <a:pPr marL="342900" indent="-342900">
              <a:buFont typeface="+mj-lt"/>
              <a:buAutoNum type="arabicPeriod"/>
            </a:pPr>
            <a:r>
              <a:rPr lang="en-US" b="1" dirty="0"/>
              <a:t>Transition:</a:t>
            </a:r>
            <a:r>
              <a:rPr lang="en-US" dirty="0"/>
              <a:t> Understanding this purpose makes it easier to see how the process addresses the recurring challenges that show up across most distributed LVC events.</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082225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826418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988374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1197878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711983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3195299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2010148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3339236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256365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3345129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373423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Organizations with strong, mature life cycles and disciplined integration practices often operate well within their established frameworks.</a:t>
            </a:r>
          </a:p>
          <a:p>
            <a:pPr marL="342900" indent="-342900">
              <a:buFont typeface="+mj-lt"/>
              <a:buAutoNum type="arabicPeriod"/>
            </a:pPr>
            <a:r>
              <a:rPr lang="en-US" dirty="0"/>
              <a:t>Those environments typically rely on controlled databases, governed object models, and stable simulation architectures, so additional processes may seem unnecessary.</a:t>
            </a:r>
          </a:p>
          <a:p>
            <a:pPr marL="342900" indent="-342900">
              <a:buFont typeface="+mj-lt"/>
              <a:buAutoNum type="arabicPeriod"/>
            </a:pPr>
            <a:r>
              <a:rPr lang="en-US" dirty="0"/>
              <a:t>The challenge comes when these environments must incorporate new, unique, or experimental LVC components. That is where a structured process like the one in this tutorial becomes valuable.</a:t>
            </a:r>
          </a:p>
          <a:p>
            <a:pPr marL="342900" indent="-342900">
              <a:buFont typeface="+mj-lt"/>
              <a:buAutoNum type="arabicPeriod"/>
            </a:pPr>
            <a:r>
              <a:rPr lang="en-US" dirty="0"/>
              <a:t>It provides a way to manage integration risk when stepping outside the normal playbook or when legacy systems and new technologies must coexist.</a:t>
            </a:r>
          </a:p>
          <a:p>
            <a:pPr marL="342900" indent="-342900">
              <a:buFont typeface="+mj-lt"/>
              <a:buAutoNum type="arabicPeriod"/>
            </a:pPr>
            <a:r>
              <a:rPr lang="en-US" dirty="0"/>
              <a:t>Examples include enterprise-level constructs like JELC and JLVC as well as major training centers such as MCTP, KBSC, JMSC, NTC, JRTC, and local MTCs. Each can encounter circumstances that fall outside their standard practices.</a:t>
            </a:r>
          </a:p>
          <a:p>
            <a:pPr marL="342900" indent="-342900">
              <a:buFont typeface="+mj-lt"/>
              <a:buAutoNum type="arabicPeriod"/>
            </a:pPr>
            <a:r>
              <a:rPr lang="en-US" b="1" dirty="0"/>
              <a:t>Transition:</a:t>
            </a:r>
            <a:r>
              <a:rPr lang="en-US" dirty="0"/>
              <a:t> This leads to the broader question of how process discipline connects to existing event life cycles and where gaps often emerge.</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845595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2161674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3167815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13290109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389213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15639406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325966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191760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endParaRPr lang="en-US" dirty="0"/>
          </a:p>
          <a:p>
            <a:pPr marL="342900" indent="-342900">
              <a:buFont typeface="+mj-lt"/>
              <a:buAutoNum type="arabicPeriod"/>
            </a:pPr>
            <a:r>
              <a:rPr lang="en-US" b="1" dirty="0"/>
              <a:t>Transition:</a:t>
            </a:r>
            <a:r>
              <a:rPr lang="en-US" dirty="0"/>
              <a:t> With the life cycle established, the next step is understanding how our process fits into existing models and where it adds the depth needed for distributed environments.</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a:pPr/>
              <a:t>7</a:t>
            </a:fld>
            <a:endParaRPr lang="en-US" dirty="0"/>
          </a:p>
        </p:txBody>
      </p:sp>
    </p:spTree>
    <p:extLst>
      <p:ext uri="{BB962C8B-B14F-4D97-AF65-F5344CB8AC3E}">
        <p14:creationId xmlns:p14="http://schemas.microsoft.com/office/powerpoint/2010/main" val="18717474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2612050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activity is to bring the Digital Twin, M&amp;S wrap-around applications, data collection tools, and any Event management tools into an integrated Event Environment. </a:t>
            </a:r>
          </a:p>
          <a:p>
            <a:pPr defTabSz="914364">
              <a:defRPr/>
            </a:pPr>
            <a:r>
              <a:rPr lang="en-US" sz="1800" dirty="0">
                <a:latin typeface="Times New Roman" panose="02020603050405020304" pitchFamily="18" charset="0"/>
                <a:ea typeface="Times New Roman" panose="02020603050405020304" pitchFamily="18" charset="0"/>
              </a:rPr>
              <a:t>This requires that all hardware and software assets are properly installed and interconnected in a configuration that can support the System Interface Model and Event Environment agreements.  </a:t>
            </a:r>
          </a:p>
          <a:p>
            <a:pPr defTabSz="914364">
              <a:defRPr/>
            </a:pPr>
            <a:r>
              <a:rPr lang="en-US" sz="1800" dirty="0">
                <a:latin typeface="Times New Roman" panose="02020603050405020304" pitchFamily="18" charset="0"/>
                <a:ea typeface="Times New Roman" panose="02020603050405020304" pitchFamily="18" charset="0"/>
              </a:rPr>
              <a:t>The Technical Workgroup team and Analysis Workgroup teams should execute Spiral Integration Blocks 1 – 6 during this Activity in accordance with the Spiral Integration plan developed in the previous activity.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17231248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31860020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2956875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completes the Verification of the models and the Federation Environment.</a:t>
            </a:r>
          </a:p>
          <a:p>
            <a:endParaRPr lang="en-US" dirty="0"/>
          </a:p>
          <a:p>
            <a:r>
              <a:rPr lang="en-US" dirty="0"/>
              <a:t>The early blocks gives the Technical Working Group, EXCON, and Analysts the opportunity to determine the extent the </a:t>
            </a:r>
            <a:r>
              <a:rPr lang="en-US" sz="1600" b="0" i="0" u="none" strike="noStrike" baseline="0" dirty="0">
                <a:latin typeface="Times New Roman" panose="02020603050405020304" pitchFamily="18" charset="0"/>
              </a:rPr>
              <a:t>model and environment/federation, input data, and simulation output data </a:t>
            </a:r>
            <a:r>
              <a:rPr lang="en-US" dirty="0"/>
              <a:t>represent the intended functions as defined in the application and environment design products.</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The block testing is focused on testing for completeness, correctness, and consistency.</a:t>
            </a:r>
            <a:endParaRPr lang="en-US" dirty="0"/>
          </a:p>
          <a:p>
            <a:pPr algn="l"/>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9104943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purpose of this activity is to validate that the digital twin and all wrap-around applications interoperate at the level required for the event.</a:t>
            </a:r>
          </a:p>
          <a:p>
            <a:pPr marL="342900" indent="-342900">
              <a:buFont typeface="+mj-lt"/>
              <a:buAutoNum type="arabicPeriod"/>
            </a:pPr>
            <a:r>
              <a:rPr lang="en-US" dirty="0"/>
              <a:t>This activity completes the final technical preparation task, Block 7, where we conduct dry runs of the full scenario or vignettes.</a:t>
            </a:r>
          </a:p>
          <a:p>
            <a:pPr marL="342900" indent="-342900">
              <a:buFont typeface="+mj-lt"/>
              <a:buAutoNum type="arabicPeriod"/>
            </a:pPr>
            <a:r>
              <a:rPr lang="en-US" dirty="0"/>
              <a:t>The goal is to produce an event environment that is integrated, verified, validated, and ready for approval.</a:t>
            </a:r>
          </a:p>
          <a:p>
            <a:pPr marL="342900" indent="-342900">
              <a:buFont typeface="+mj-lt"/>
              <a:buAutoNum type="arabicPeriod"/>
            </a:pPr>
            <a:r>
              <a:rPr lang="en-US" dirty="0"/>
              <a:t>If the earlier integration and verification steps reveal obstacles, the Technical Working Group must take corrective actions before we can proceed.</a:t>
            </a:r>
          </a:p>
          <a:p>
            <a:pPr marL="342900" indent="-342900">
              <a:buFont typeface="+mj-lt"/>
              <a:buAutoNum type="arabicPeriod"/>
            </a:pPr>
            <a:r>
              <a:rPr lang="en-US" dirty="0"/>
              <a:t>We conduct a full rehearsal - often called a MINIEX or dry run - to confirm that the environment behaves correctly and fully represents both the digital twin and the operational wrap-around.</a:t>
            </a:r>
          </a:p>
          <a:p>
            <a:pPr marL="342900" indent="-342900">
              <a:buFont typeface="+mj-lt"/>
              <a:buAutoNum type="arabicPeriod"/>
            </a:pPr>
            <a:r>
              <a:rPr lang="en-US" dirty="0"/>
              <a:t>In some cases, these rehearsals may reveal issues that require additional fix-and-repeat cycles before the environment is ready.</a:t>
            </a:r>
          </a:p>
          <a:p>
            <a:pPr marL="342900" indent="-342900">
              <a:buFont typeface="+mj-lt"/>
              <a:buAutoNum type="arabicPeriod"/>
            </a:pPr>
            <a:r>
              <a:rPr lang="en-US" dirty="0"/>
              <a:t>The Execution Readiness Review serves as the final programmatic checkpoint before the event begins. During the ERR, the Event Conductor briefs the technical status, remaining gaps, and any deviations from the plan, and makes a recommendation to proceed or stop.</a:t>
            </a:r>
          </a:p>
          <a:p>
            <a:pPr marL="342900" indent="-342900">
              <a:buFont typeface="+mj-lt"/>
              <a:buAutoNum type="arabicPeriod"/>
            </a:pPr>
            <a:r>
              <a:rPr lang="en-US" b="1" dirty="0"/>
              <a:t>Transition: Lets focus on Validation a bit.</a:t>
            </a:r>
            <a:endParaRPr lang="en-US" dirty="0"/>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52166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76</a:t>
            </a:fld>
            <a:endParaRPr lang="en-US" dirty="0"/>
          </a:p>
        </p:txBody>
      </p:sp>
    </p:spTree>
    <p:extLst>
      <p:ext uri="{BB962C8B-B14F-4D97-AF65-F5344CB8AC3E}">
        <p14:creationId xmlns:p14="http://schemas.microsoft.com/office/powerpoint/2010/main" val="28979784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i="1" dirty="0"/>
              <a:t>Covered during the Life Cycle discussion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77</a:t>
            </a:fld>
            <a:endParaRPr lang="en-US" dirty="0"/>
          </a:p>
        </p:txBody>
      </p:sp>
    </p:spTree>
    <p:extLst>
      <p:ext uri="{BB962C8B-B14F-4D97-AF65-F5344CB8AC3E}">
        <p14:creationId xmlns:p14="http://schemas.microsoft.com/office/powerpoint/2010/main" val="12978783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8 finalizes the detailed planning and carries the team into full execution of the record runs that meet the event objectives.</a:t>
            </a:r>
          </a:p>
          <a:p>
            <a:pPr marL="342900" indent="-342900">
              <a:buFont typeface="+mj-lt"/>
              <a:buAutoNum type="arabicPeriod"/>
            </a:pPr>
            <a:r>
              <a:rPr lang="en-US" dirty="0"/>
              <a:t>We refine and complete the planning documents developed in Activity 1.2 so they provide the guidance and control measures needed for reliable execution.</a:t>
            </a:r>
          </a:p>
          <a:p>
            <a:pPr marL="342900" indent="-342900">
              <a:buFont typeface="+mj-lt"/>
              <a:buAutoNum type="arabicPeriod"/>
            </a:pPr>
            <a:r>
              <a:rPr lang="en-US" dirty="0"/>
              <a:t>During this step, the event team and role players work through the scenarios and vignettes exactly as designed to generate the data required for analysis.</a:t>
            </a:r>
          </a:p>
          <a:p>
            <a:pPr marL="342900" indent="-342900">
              <a:buFont typeface="+mj-lt"/>
              <a:buAutoNum type="arabicPeriod"/>
            </a:pPr>
            <a:r>
              <a:rPr lang="en-US" dirty="0"/>
              <a:t>We monitor execution closely to ensure scenarios run as intended and that all data-collection tools capture the information the analysis team needs.</a:t>
            </a:r>
          </a:p>
          <a:p>
            <a:pPr marL="342900" indent="-342900">
              <a:buFont typeface="+mj-lt"/>
              <a:buAutoNum type="arabicPeriod"/>
            </a:pPr>
            <a:r>
              <a:rPr lang="en-US" dirty="0"/>
              <a:t>Once the record runs are complete, we organize and package all collected data so the analysis team can begin evaluating results in Step 9.</a:t>
            </a:r>
          </a:p>
          <a:p>
            <a:pPr marL="342900" indent="-342900">
              <a:buFont typeface="+mj-lt"/>
              <a:buAutoNum type="arabicPeriod"/>
            </a:pPr>
            <a:r>
              <a:rPr lang="en-US" b="1" dirty="0"/>
              <a:t>Transition:</a:t>
            </a:r>
            <a:r>
              <a:rPr lang="en-US" dirty="0"/>
              <a:t> With execution complete and data collected, the final step is to analyze that data and evaluate the results produced by the event.</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78</a:t>
            </a:fld>
            <a:endParaRPr lang="en-US" dirty="0"/>
          </a:p>
        </p:txBody>
      </p:sp>
    </p:spTree>
    <p:extLst>
      <p:ext uri="{BB962C8B-B14F-4D97-AF65-F5344CB8AC3E}">
        <p14:creationId xmlns:p14="http://schemas.microsoft.com/office/powerpoint/2010/main" val="7603230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Step 9 analyzes and evaluates the collected event data to determine whether the event met its objectives and to provide results to the Event Customer or System Owner.</a:t>
            </a:r>
          </a:p>
          <a:p>
            <a:pPr marL="342900" indent="-342900">
              <a:buFont typeface="+mj-lt"/>
              <a:buAutoNum type="arabicPeriod"/>
            </a:pPr>
            <a:r>
              <a:rPr lang="en-US" dirty="0"/>
              <a:t>We review the data produced during record runs, apply the planned analytic methods, and generate findings that address the event’s goals.</a:t>
            </a:r>
          </a:p>
          <a:p>
            <a:pPr marL="342900" indent="-342900">
              <a:buFont typeface="+mj-lt"/>
              <a:buAutoNum type="arabicPeriod"/>
            </a:pPr>
            <a:r>
              <a:rPr lang="en-US" dirty="0"/>
              <a:t>We conduct an After-Action Review to capture lessons learned, identify what worked well, and recommend improvements to the process for future events.</a:t>
            </a:r>
          </a:p>
          <a:p>
            <a:pPr marL="342900" indent="-342900">
              <a:buFont typeface="+mj-lt"/>
              <a:buAutoNum type="arabicPeriod"/>
            </a:pPr>
            <a:r>
              <a:rPr lang="en-US" dirty="0"/>
              <a:t>We also complete any retirement actions required to close out the event, including archiving data, releasing resources, and documenting final outcomes.</a:t>
            </a:r>
          </a:p>
          <a:p>
            <a:pPr marL="342900" indent="-342900">
              <a:buFont typeface="+mj-lt"/>
              <a:buAutoNum type="arabicPeriod"/>
            </a:pPr>
            <a:r>
              <a:rPr lang="en-US" b="1" dirty="0"/>
              <a:t>Transition:</a:t>
            </a:r>
            <a:r>
              <a:rPr lang="en-US" dirty="0"/>
              <a:t> With all steps complete, we can now wrap up the tutorial and reinforce how the structured process reduces risk and supports successful distributed LVC events.</a:t>
            </a:r>
          </a:p>
          <a:p>
            <a:pPr marL="342900" indent="-342900" defTabSz="914364">
              <a:buFont typeface="+mj-lt"/>
              <a:buAutoNum type="arabicPeriod"/>
              <a:defRP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228868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DSEEP outlines what a distributed simulation process should look like, but it does not give teams the detailed steps they need to run an event.</a:t>
            </a:r>
          </a:p>
          <a:p>
            <a:pPr marL="342900" indent="-342900">
              <a:buFont typeface="+mj-lt"/>
              <a:buAutoNum type="arabicPeriod"/>
            </a:pPr>
            <a:r>
              <a:rPr lang="en-US" dirty="0"/>
              <a:t>It describes the model at a conceptual level, so we cannot apply it directly without additional structure.</a:t>
            </a:r>
          </a:p>
          <a:p>
            <a:pPr marL="342900" indent="-342900">
              <a:buFont typeface="+mj-lt"/>
              <a:buAutoNum type="arabicPeriod"/>
            </a:pPr>
            <a:r>
              <a:rPr lang="en-US" dirty="0"/>
              <a:t>To use DSEEP effectively, we must translate its high-level steps into real tasks, products, and configuration work.</a:t>
            </a:r>
          </a:p>
          <a:p>
            <a:pPr marL="342900" indent="-342900">
              <a:buFont typeface="+mj-lt"/>
              <a:buAutoNum type="arabicPeriod"/>
            </a:pPr>
            <a:r>
              <a:rPr lang="en-US" dirty="0"/>
              <a:t>The Distributed LVC Event Process does exactly that by turning the DSEEP model into an actionable, repeatable process for real events.</a:t>
            </a:r>
          </a:p>
          <a:p>
            <a:pPr marL="342900" indent="-342900">
              <a:buFont typeface="+mj-lt"/>
              <a:buAutoNum type="arabicPeriod"/>
            </a:pPr>
            <a:r>
              <a:rPr lang="en-US" b="1" dirty="0"/>
              <a:t>Transition:</a:t>
            </a:r>
            <a:r>
              <a:rPr lang="en-US" dirty="0"/>
              <a:t> Next, I will show how this instantiated process gives teams the practical guidance they need to integrate and validate a complete LVC environment.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4075223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We have reviewed the nine steps and twenty-eight activities that make up the Distributed LVC Event Process, but teams rarely schedule every step or activity on a POA&amp;M exactly as written.</a:t>
            </a:r>
          </a:p>
          <a:p>
            <a:pPr marL="342900" indent="-342900">
              <a:buFont typeface="+mj-lt"/>
              <a:buAutoNum type="arabicPeriod"/>
            </a:pPr>
            <a:r>
              <a:rPr lang="en-US" dirty="0"/>
              <a:t>Way back in Activity 1.1, we introduced tailoring. Teams adjust the process to match the scale, scope, and complexity of the event. Some events may not require a digital twin, and others may reuse existing environments without repeating earlier steps.</a:t>
            </a:r>
          </a:p>
          <a:p>
            <a:pPr marL="342900" indent="-342900">
              <a:buFont typeface="+mj-lt"/>
              <a:buAutoNum type="arabicPeriod"/>
            </a:pPr>
            <a:r>
              <a:rPr lang="en-US" dirty="0"/>
              <a:t>Tailoring also applies to the event life cycle. Smaller or less complex events may not need every formal planning conference. Teams may replace some conferences with IPRs or focused working groups.</a:t>
            </a:r>
          </a:p>
          <a:p>
            <a:pPr marL="342900" indent="-342900">
              <a:buFont typeface="+mj-lt"/>
              <a:buAutoNum type="arabicPeriod"/>
            </a:pPr>
            <a:r>
              <a:rPr lang="en-US" dirty="0"/>
              <a:t>The key is not the name of the meeting but the function it provides. Event leads must still ensure there is a way to give guidance, monitor progress, identify issues, assign tasks, and approve products at the right points.</a:t>
            </a:r>
          </a:p>
          <a:p>
            <a:pPr marL="342900" indent="-342900">
              <a:buFont typeface="+mj-lt"/>
              <a:buAutoNum type="arabicPeriod"/>
            </a:pPr>
            <a:r>
              <a:rPr lang="en-US" dirty="0"/>
              <a:t>The conferences, meetings, and reviews shown here offer an archetype that helps teams understand how the entire process aligns across the life cycle.</a:t>
            </a:r>
          </a:p>
          <a:p>
            <a:pPr marL="342900" indent="-342900">
              <a:buFont typeface="+mj-lt"/>
              <a:buAutoNum type="arabicPeriod"/>
            </a:pPr>
            <a:r>
              <a:rPr lang="en-US" dirty="0"/>
              <a:t>We will walk through the event life cycle next and show how the process steps map to each stage.</a:t>
            </a:r>
          </a:p>
          <a:p>
            <a:pPr marL="342900" indent="-342900">
              <a:buFont typeface="+mj-lt"/>
              <a:buAutoNum type="arabicPeriod"/>
            </a:pPr>
            <a:r>
              <a:rPr lang="en-US" b="1" dirty="0"/>
              <a:t>Transition:</a:t>
            </a:r>
            <a:r>
              <a:rPr lang="en-US" dirty="0"/>
              <a:t> With that context, we can now overlay the process onto the life cycle and show how each step supports planning, preparation, execution, and assessment.</a:t>
            </a:r>
          </a:p>
          <a:p>
            <a:pPr marL="342900" indent="-342900">
              <a:buFont typeface="+mj-lt"/>
              <a:buAutoNum type="arabicPeriod"/>
            </a:pPr>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80</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E62C-5051-74AB-0BEC-E0ED8A6DF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CFD5A-36C1-5242-D7B3-805FCDC1C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003D2-7476-9104-C80C-6E2FDCD1CF13}"/>
              </a:ext>
            </a:extLst>
          </p:cNvPr>
          <p:cNvSpPr>
            <a:spLocks noGrp="1"/>
          </p:cNvSpPr>
          <p:nvPr>
            <p:ph type="body" idx="1"/>
          </p:nvPr>
        </p:nvSpPr>
        <p:spPr/>
        <p:txBody>
          <a:bodyPr/>
          <a:lstStyle/>
          <a:p>
            <a:pPr marL="342900" indent="-342900">
              <a:buFont typeface="+mj-lt"/>
              <a:buAutoNum type="arabicPeriod"/>
            </a:pPr>
            <a:r>
              <a:rPr lang="en-US" dirty="0"/>
              <a:t>The first thing to understand is that the process steps do not map one-to-one with the stages of the event life cycle.</a:t>
            </a:r>
          </a:p>
          <a:p>
            <a:pPr marL="342900" indent="-342900">
              <a:buFont typeface="+mj-lt"/>
              <a:buAutoNum type="arabicPeriod"/>
            </a:pPr>
            <a:r>
              <a:rPr lang="en-US" dirty="0"/>
              <a:t>The process generally moves from left to right, but it is not a strict waterfall. Many activities span multiple stages and reappear as products mature.</a:t>
            </a:r>
          </a:p>
          <a:p>
            <a:pPr marL="342900" indent="-342900">
              <a:buFont typeface="+mj-lt"/>
              <a:buAutoNum type="arabicPeriod"/>
            </a:pPr>
            <a:r>
              <a:rPr lang="en-US" dirty="0"/>
              <a:t>Some tasks that start early in the process continue through later stages because they support planning, integration, execution, or assessment in different ways.</a:t>
            </a:r>
          </a:p>
          <a:p>
            <a:pPr marL="342900" indent="-342900">
              <a:buFont typeface="+mj-lt"/>
              <a:buAutoNum type="arabicPeriod"/>
            </a:pPr>
            <a:r>
              <a:rPr lang="en-US" dirty="0"/>
              <a:t>Recognizing this overlap helps teams avoid treating the steps as one-time events and instead see them as iterative activities that evolve throughout the life cycle.</a:t>
            </a:r>
          </a:p>
          <a:p>
            <a:pPr marL="342900" indent="-342900">
              <a:buFont typeface="+mj-lt"/>
              <a:buAutoNum type="arabicPeriod"/>
            </a:pPr>
            <a:r>
              <a:rPr lang="en-US" b="1" dirty="0"/>
              <a:t>Transition:</a:t>
            </a:r>
            <a:r>
              <a:rPr lang="en-US" dirty="0"/>
              <a:t> With that perspective in mind, we can now look at how the process overlays each life-cycle stage and supports planning, preparation, execution, and analysis.</a:t>
            </a:r>
          </a:p>
          <a:p>
            <a:pPr marL="342900" indent="-342900">
              <a:buFont typeface="+mj-lt"/>
              <a:buAutoNum type="arabicPeriod"/>
            </a:pPr>
            <a:endParaRPr lang="en-US" dirty="0"/>
          </a:p>
        </p:txBody>
      </p:sp>
      <p:sp>
        <p:nvSpPr>
          <p:cNvPr id="4" name="Slide Number Placeholder 3">
            <a:extLst>
              <a:ext uri="{FF2B5EF4-FFF2-40B4-BE49-F238E27FC236}">
                <a16:creationId xmlns:a16="http://schemas.microsoft.com/office/drawing/2014/main" id="{6138A291-0186-85AE-3D00-DC230CEAC26F}"/>
              </a:ext>
            </a:extLst>
          </p:cNvPr>
          <p:cNvSpPr>
            <a:spLocks noGrp="1"/>
          </p:cNvSpPr>
          <p:nvPr>
            <p:ph type="sldNum" sz="quarter" idx="5"/>
          </p:nvPr>
        </p:nvSpPr>
        <p:spPr/>
        <p:txBody>
          <a:bodyPr/>
          <a:lstStyle/>
          <a:p>
            <a:fld id="{85D9B890-3B6E-417C-BD92-47816D5AB620}" type="slidenum">
              <a:rPr lang="en-US" smtClean="0"/>
              <a:pPr/>
              <a:t>81</a:t>
            </a:fld>
            <a:endParaRPr lang="en-US" dirty="0"/>
          </a:p>
        </p:txBody>
      </p:sp>
    </p:spTree>
    <p:extLst>
      <p:ext uri="{BB962C8B-B14F-4D97-AF65-F5344CB8AC3E}">
        <p14:creationId xmlns:p14="http://schemas.microsoft.com/office/powerpoint/2010/main" val="1118709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this is a sample of the detailed diagrams we have for each stage and each key lifecycle event</a:t>
            </a:r>
          </a:p>
          <a:p>
            <a:pPr marL="342900" indent="-342900">
              <a:buFont typeface="+mj-lt"/>
              <a:buAutoNum type="arabicPeriod"/>
            </a:pPr>
            <a:endParaRPr lang="en-US" dirty="0"/>
          </a:p>
          <a:p>
            <a:pPr marL="342900" indent="-342900">
              <a:buFont typeface="+mj-lt"/>
              <a:buAutoNum type="arabicPeriod"/>
            </a:pPr>
            <a:r>
              <a:rPr lang="en-US" dirty="0"/>
              <a:t>The Design stage concludes when the team completes the Initial Planning Conference, or IPC.</a:t>
            </a:r>
          </a:p>
          <a:p>
            <a:pPr marL="342900" indent="-342900">
              <a:buFont typeface="+mj-lt"/>
              <a:buAutoNum type="arabicPeriod"/>
            </a:pPr>
            <a:r>
              <a:rPr lang="en-US" dirty="0"/>
              <a:t>The IPC finalizes event guidance, confirms the requirements, and initiates the detailed planning needed to build the event environment.</a:t>
            </a:r>
          </a:p>
          <a:p>
            <a:pPr marL="342900" indent="-342900">
              <a:buFont typeface="+mj-lt"/>
              <a:buAutoNum type="arabicPeriod"/>
            </a:pPr>
            <a:r>
              <a:rPr lang="en-US" dirty="0"/>
              <a:t>Multiple process steps contribute inputs to the IPC, and many of those same steps rely on IPC outputs to continue progressing.</a:t>
            </a:r>
          </a:p>
          <a:p>
            <a:pPr marL="342900" indent="-342900">
              <a:buFont typeface="+mj-lt"/>
              <a:buAutoNum type="arabicPeriod"/>
            </a:pPr>
            <a:r>
              <a:rPr lang="en-US" dirty="0"/>
              <a:t>The tasks shown here provide a strong starting point for building an IPC agenda and identifying breakout groups that will work specific issues.</a:t>
            </a:r>
          </a:p>
          <a:p>
            <a:pPr marL="342900" indent="-342900">
              <a:buFont typeface="+mj-lt"/>
              <a:buAutoNum type="arabicPeriod"/>
            </a:pPr>
            <a:r>
              <a:rPr lang="en-US" dirty="0"/>
              <a:t>The outputs from the IPC link directly to several process activities and help set the direction for planning, integration, and environment development.</a:t>
            </a:r>
          </a:p>
          <a:p>
            <a:pPr marL="342900" indent="-342900">
              <a:buFont typeface="+mj-lt"/>
              <a:buAutoNum type="arabicPeriod"/>
            </a:pPr>
            <a:r>
              <a:rPr lang="en-US" dirty="0"/>
              <a:t>Next, we will look at the steps and activities that feed into the IPC and those that depend on its outputs.</a:t>
            </a:r>
          </a:p>
          <a:p>
            <a:pPr marL="342900" indent="-342900">
              <a:buFont typeface="+mj-lt"/>
              <a:buAutoNum type="arabicPeriod"/>
            </a:pPr>
            <a:r>
              <a:rPr lang="en-US" b="1" dirty="0"/>
              <a:t>Transition:</a:t>
            </a:r>
            <a:r>
              <a:rPr lang="en-US" dirty="0"/>
              <a:t> With the IPC aligned to the Design stage, we can now examine the graphic overlay that shows how process steps connect to this part of the life cycle.</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15681831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slide shows a sample of the detailed diagrams we use to map process steps and activities to each life-cycle stage and major event.</a:t>
            </a:r>
          </a:p>
          <a:p>
            <a:pPr marL="342900" indent="-342900">
              <a:buFont typeface="+mj-lt"/>
              <a:buAutoNum type="arabicPeriod"/>
            </a:pPr>
            <a:r>
              <a:rPr lang="en-US" dirty="0"/>
              <a:t>These overlays help teams understand exactly which steps contribute inputs to the IPC and which steps rely on IPC outputs to continue development.</a:t>
            </a:r>
          </a:p>
          <a:p>
            <a:pPr marL="342900" indent="-342900">
              <a:buFont typeface="+mj-lt"/>
              <a:buAutoNum type="arabicPeriod"/>
            </a:pPr>
            <a:r>
              <a:rPr lang="en-US" dirty="0"/>
              <a:t>We use diagrams like this to ensure we do not overlook any required tasks and to verify that every planning product is accounted for at the right time.</a:t>
            </a:r>
          </a:p>
          <a:p>
            <a:pPr marL="342900" indent="-342900">
              <a:buFont typeface="+mj-lt"/>
              <a:buAutoNum type="arabicPeriod"/>
            </a:pPr>
            <a:r>
              <a:rPr lang="en-US" dirty="0"/>
              <a:t>These visual overlays are especially valuable for teams working across multiple sites or organizations because they create a shared understanding of responsibilities and sequencing.</a:t>
            </a:r>
          </a:p>
          <a:p>
            <a:pPr marL="342900" indent="-342900">
              <a:buFont typeface="+mj-lt"/>
              <a:buAutoNum type="arabicPeriod"/>
            </a:pPr>
            <a:r>
              <a:rPr lang="en-US" b="1" dirty="0"/>
              <a:t>Transition:</a:t>
            </a:r>
            <a:r>
              <a:rPr lang="en-US" dirty="0"/>
              <a:t> Now that we have looked at the IPC example, we will continue through the remaining key conferences and show how each one aligns with the process steps.</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32764220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slide highlights the process activities that feed into the MSEL Development Conference.</a:t>
            </a:r>
          </a:p>
          <a:p>
            <a:pPr marL="342900" indent="-342900">
              <a:buFont typeface="+mj-lt"/>
              <a:buAutoNum type="arabicPeriod"/>
            </a:pPr>
            <a:r>
              <a:rPr lang="en-US" dirty="0"/>
              <a:t>We use the outputs from earlier steps, especially the scenario and conceptual analysis, to shape the mission events and injects needed for the MSEL.</a:t>
            </a:r>
          </a:p>
          <a:p>
            <a:pPr marL="342900" indent="-342900">
              <a:buFont typeface="+mj-lt"/>
              <a:buAutoNum type="arabicPeriod"/>
            </a:pPr>
            <a:r>
              <a:rPr lang="en-US" dirty="0"/>
              <a:t>The wargame often plays a major role here because it identifies decision points, problem areas, and operational dynamics that translate directly into meaningful injects.</a:t>
            </a:r>
          </a:p>
          <a:p>
            <a:pPr marL="342900" indent="-342900">
              <a:buFont typeface="+mj-lt"/>
              <a:buAutoNum type="arabicPeriod"/>
            </a:pPr>
            <a:r>
              <a:rPr lang="en-US" dirty="0"/>
              <a:t>The MDC uses these inputs to refine the event narrative and ensure the injects support the event objectives and scenario flow.</a:t>
            </a:r>
          </a:p>
          <a:p>
            <a:pPr marL="342900" indent="-342900">
              <a:buFont typeface="+mj-lt"/>
              <a:buAutoNum type="arabicPeriod"/>
            </a:pPr>
            <a:r>
              <a:rPr lang="en-US" b="1" dirty="0"/>
              <a:t>Transition:</a:t>
            </a:r>
            <a:r>
              <a:rPr lang="en-US" dirty="0"/>
              <a:t> Next, we will continue mapping the process steps to the remaining life-cycle conferences to show how each stage contributes to building a complete and validated event environment.</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17554974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slide shows the process activities that feed into the Mid-Planning Conference and the activities that depend on its outputs.</a:t>
            </a:r>
          </a:p>
          <a:p>
            <a:pPr marL="342900" indent="-342900">
              <a:buFont typeface="+mj-lt"/>
              <a:buAutoNum type="arabicPeriod"/>
            </a:pPr>
            <a:r>
              <a:rPr lang="en-US" dirty="0"/>
              <a:t>During the MPC, we review scenario development, check progress on the environment design, and confirm that all member applications and data sources are on track.</a:t>
            </a:r>
          </a:p>
          <a:p>
            <a:pPr marL="342900" indent="-342900">
              <a:buFont typeface="+mj-lt"/>
              <a:buAutoNum type="arabicPeriod"/>
            </a:pPr>
            <a:r>
              <a:rPr lang="en-US" dirty="0"/>
              <a:t>The MPC gives the team an opportunity to assess readiness for integration spirals and identify any gaps that must be resolved before moving into detailed technical work.</a:t>
            </a:r>
          </a:p>
          <a:p>
            <a:pPr marL="342900" indent="-342900">
              <a:buFont typeface="+mj-lt"/>
              <a:buAutoNum type="arabicPeriod"/>
            </a:pPr>
            <a:r>
              <a:rPr lang="en-US" dirty="0"/>
              <a:t>We also refine roles, task assignments, and timelines during this conference so the team is aligned and prepared for the next phase of planning and integration.</a:t>
            </a:r>
          </a:p>
          <a:p>
            <a:pPr marL="342900" indent="-342900">
              <a:buFont typeface="+mj-lt"/>
              <a:buAutoNum type="arabicPeriod"/>
            </a:pPr>
            <a:r>
              <a:rPr lang="en-US" b="1" dirty="0"/>
              <a:t>Transition:</a:t>
            </a:r>
            <a:r>
              <a:rPr lang="en-US" dirty="0"/>
              <a:t> Next, we will look at how the Final Planning Conference ties together the remaining process activities before the team transitions into full integration and execution.</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41795026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This slide highlights the process activities that support the Final Planning Conference and the activities that rely on its outputs.</a:t>
            </a:r>
          </a:p>
          <a:p>
            <a:pPr marL="342900" indent="-342900">
              <a:buFont typeface="+mj-lt"/>
              <a:buAutoNum type="arabicPeriod"/>
            </a:pPr>
            <a:r>
              <a:rPr lang="en-US" dirty="0"/>
              <a:t>The FPC confirms that the event environment, scenarios, data-collection plans, and role-player requirements are ready for integration and execution.</a:t>
            </a:r>
          </a:p>
          <a:p>
            <a:pPr marL="342900" indent="-342900">
              <a:buFont typeface="+mj-lt"/>
              <a:buAutoNum type="arabicPeriod"/>
            </a:pPr>
            <a:r>
              <a:rPr lang="en-US" dirty="0"/>
              <a:t>We use this conference to finalize technical products, verify that all dependencies are in place, and confirm that participating organizations are prepared for their roles.</a:t>
            </a:r>
          </a:p>
          <a:p>
            <a:pPr marL="342900" indent="-342900">
              <a:buFont typeface="+mj-lt"/>
              <a:buAutoNum type="arabicPeriod"/>
            </a:pPr>
            <a:r>
              <a:rPr lang="en-US" dirty="0"/>
              <a:t>The FPC also provides a final checkpoint before Integration Readiness Review, helping the team validate that all planning work is complete and no critical tasks remain open.</a:t>
            </a:r>
          </a:p>
          <a:p>
            <a:pPr marL="342900" indent="-342900">
              <a:buFont typeface="+mj-lt"/>
              <a:buAutoNum type="arabicPeriod"/>
            </a:pPr>
            <a:r>
              <a:rPr lang="en-US" dirty="0"/>
              <a:t>This conference ensures the team is aligned and ready to transition from planning into full integration and validation.</a:t>
            </a:r>
          </a:p>
          <a:p>
            <a:pPr marL="342900" indent="-342900">
              <a:buFont typeface="+mj-lt"/>
              <a:buAutoNum type="arabicPeriod"/>
            </a:pPr>
            <a:r>
              <a:rPr lang="en-US" b="1" dirty="0"/>
              <a:t>Transition:</a:t>
            </a:r>
            <a:r>
              <a:rPr lang="en-US" dirty="0"/>
              <a:t> Next, we will look at the Integration Readiness Review, which marks the decision point for entering full integration and testing.</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19680484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After walking through nine steps, twenty-eight activities, multiple conferences, and enough diagrams to qualify as an art exhibit… we have arrived here.</a:t>
            </a:r>
          </a:p>
          <a:p>
            <a:pPr marL="342900" indent="-342900">
              <a:buFont typeface="+mj-lt"/>
              <a:buAutoNum type="arabicPeriod"/>
            </a:pPr>
            <a:r>
              <a:rPr lang="en-US" dirty="0"/>
              <a:t>This glorious, intuitive masterpiece shows </a:t>
            </a:r>
            <a:r>
              <a:rPr lang="en-US" i="1" dirty="0"/>
              <a:t>everything</a:t>
            </a:r>
            <a:r>
              <a:rPr lang="en-US" dirty="0"/>
              <a:t> mapped onto </a:t>
            </a:r>
            <a:r>
              <a:rPr lang="en-US" i="1" dirty="0"/>
              <a:t>everything</a:t>
            </a:r>
            <a:r>
              <a:rPr lang="en-US" dirty="0"/>
              <a:t> else. It is the single diagram that proves we now understand the entire process… or at least pretend we do.</a:t>
            </a:r>
          </a:p>
          <a:p>
            <a:pPr marL="342900" indent="-342900">
              <a:buFont typeface="+mj-lt"/>
              <a:buAutoNum type="arabicPeriod"/>
            </a:pPr>
            <a:endParaRPr lang="en-US" dirty="0"/>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13742898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a:cs typeface="Arial"/>
              </a:rPr>
              <a:t>Don't "Wing It"</a:t>
            </a:r>
          </a:p>
          <a:p>
            <a:r>
              <a:rPr lang="en-US" b="1" i="1" dirty="0">
                <a:latin typeface="Arial"/>
                <a:cs typeface="Arial"/>
              </a:rPr>
              <a:t>Use this process and life cycle structure</a:t>
            </a:r>
          </a:p>
          <a:p>
            <a:r>
              <a:rPr lang="en-US" b="1" i="1" dirty="0">
                <a:latin typeface="Arial"/>
                <a:cs typeface="Arial"/>
              </a:rPr>
              <a:t>Modify it for your unique domain &amp; tailor the depth and breath of the process &amp; life cycle for each event</a:t>
            </a:r>
          </a:p>
          <a:p>
            <a:r>
              <a:rPr lang="en-US" b="1" i="1" dirty="0">
                <a:latin typeface="Arial"/>
                <a:cs typeface="Arial"/>
              </a:rPr>
              <a:t>Carefully consider the steps and activities essential to successful verification &amp; validation of the complete environment.  </a:t>
            </a:r>
            <a:endParaRPr lang="en-US" dirty="0"/>
          </a:p>
          <a:p>
            <a:endParaRPr lang="en-US" b="1" i="1" dirty="0">
              <a:latin typeface="Arial"/>
              <a:cs typeface="Arial"/>
            </a:endParaRPr>
          </a:p>
          <a:p>
            <a:pPr marL="0" indent="0">
              <a:buNone/>
            </a:pPr>
            <a:r>
              <a:rPr lang="en-US" i="1" dirty="0">
                <a:cs typeface="Calibri"/>
              </a:rPr>
              <a:t>Finally, end the brief with anecdote from CABAIL about how it would have been a complete failure w/o the process.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88</a:t>
            </a:fld>
            <a:endParaRPr lang="en-US" dirty="0"/>
          </a:p>
        </p:txBody>
      </p:sp>
    </p:spTree>
    <p:extLst>
      <p:ext uri="{BB962C8B-B14F-4D97-AF65-F5344CB8AC3E}">
        <p14:creationId xmlns:p14="http://schemas.microsoft.com/office/powerpoint/2010/main" val="11545949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89</a:t>
            </a:fld>
            <a:endParaRPr lang="en-US" dirty="0"/>
          </a:p>
        </p:txBody>
      </p:sp>
    </p:spTree>
    <p:extLst>
      <p:ext uri="{BB962C8B-B14F-4D97-AF65-F5344CB8AC3E}">
        <p14:creationId xmlns:p14="http://schemas.microsoft.com/office/powerpoint/2010/main" val="62192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Distributed LVC Event Process gives teams a clear, structured way to build and manage a complex LVC environment from start to finish.</a:t>
            </a:r>
          </a:p>
          <a:p>
            <a:pPr marL="342900" indent="-342900">
              <a:buFont typeface="+mj-lt"/>
              <a:buAutoNum type="arabicPeriod"/>
            </a:pPr>
            <a:r>
              <a:rPr lang="en-US" dirty="0"/>
              <a:t>It organizes the technical and operational work into steps that teams can follow, regardless of event size or experience level.</a:t>
            </a:r>
          </a:p>
          <a:p>
            <a:pPr marL="342900" indent="-342900">
              <a:buFont typeface="+mj-lt"/>
              <a:buAutoNum type="arabicPeriod"/>
            </a:pPr>
            <a:r>
              <a:rPr lang="en-US" dirty="0"/>
              <a:t>The process helps teams coordinate across sites, systems, and architectures so the environment develops in a controlled and predictable way.</a:t>
            </a:r>
          </a:p>
          <a:p>
            <a:pPr marL="342900" indent="-342900">
              <a:buFont typeface="+mj-lt"/>
              <a:buAutoNum type="arabicPeriod"/>
            </a:pPr>
            <a:r>
              <a:rPr lang="en-US" dirty="0"/>
              <a:t>By following this process, teams apply consistent methods, reduce rework, and avoid the integration failures that occur when activities are ad hoc.</a:t>
            </a:r>
          </a:p>
          <a:p>
            <a:pPr marL="342900" indent="-342900">
              <a:buFont typeface="+mj-lt"/>
              <a:buAutoNum type="arabicPeriod"/>
            </a:pPr>
            <a:r>
              <a:rPr lang="en-US" b="1" dirty="0"/>
              <a:t>Transition:</a:t>
            </a:r>
            <a:r>
              <a:rPr lang="en-US" dirty="0"/>
              <a:t> With the process introduced, we can now turn to the fundamental risks it is designed to control.</a:t>
            </a:r>
          </a:p>
          <a:p>
            <a:pPr marL="342900" indent="-342900" algn="l" rtl="0" eaLnBrk="0" fontAlgn="base" hangingPunct="0">
              <a:spcBef>
                <a:spcPct val="30000"/>
              </a:spcBef>
              <a:spcAft>
                <a:spcPct val="0"/>
              </a:spcAft>
              <a:buFont typeface="+mj-lt"/>
              <a:buAutoNum type="arabicPeriod"/>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33738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Aptos" panose="020B0004020202020204" pitchFamily="34" charset="0"/>
              </a:defRPr>
            </a:lvl1pPr>
          </a:lstStyle>
          <a:p>
            <a:pPr lvl="0"/>
            <a:r>
              <a:rPr lang="en-US" dirty="0"/>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ptos" panose="020B0004020202020204" pitchFamily="34" charset="0"/>
                <a:ea typeface="Aptos" panose="020B0004020202020204" pitchFamily="34" charset="0"/>
                <a:cs typeface="Aptos" panose="020B0004020202020204" pitchFamily="34" charset="0"/>
              </a:defRPr>
            </a:lvl1pPr>
          </a:lstStyle>
          <a:p>
            <a:pPr lvl="0"/>
            <a:r>
              <a:rPr lang="en-US" dirty="0"/>
              <a:t>Click to edit Master text styles</a:t>
            </a:r>
          </a:p>
        </p:txBody>
      </p:sp>
      <p:grpSp>
        <p:nvGrpSpPr>
          <p:cNvPr id="20" name="Group 19"/>
          <p:cNvGrpSpPr/>
          <p:nvPr userDrawn="1"/>
        </p:nvGrpSpPr>
        <p:grpSpPr>
          <a:xfrm>
            <a:off x="1305124" y="6512595"/>
            <a:ext cx="1260994" cy="276999"/>
            <a:chOff x="2207996" y="6472185"/>
            <a:chExt cx="1260994"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95596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ptos" panose="020B0004020202020204" pitchFamily="34" charset="0"/>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983668" cy="282877"/>
            <a:chOff x="260862" y="6503087"/>
            <a:chExt cx="983668"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776495"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pic>
        <p:nvPicPr>
          <p:cNvPr id="4" name="Picture 3">
            <a:extLst>
              <a:ext uri="{FF2B5EF4-FFF2-40B4-BE49-F238E27FC236}">
                <a16:creationId xmlns:a16="http://schemas.microsoft.com/office/drawing/2014/main" id="{04A791E1-1770-19DD-67B7-0208114D9ACD}"/>
              </a:ext>
            </a:extLst>
          </p:cNvPr>
          <p:cNvPicPr>
            <a:picLocks noChangeAspect="1"/>
          </p:cNvPicPr>
          <p:nvPr userDrawn="1"/>
        </p:nvPicPr>
        <p:blipFill>
          <a:blip r:embed="rId6"/>
          <a:srcRect/>
          <a:stretch/>
        </p:blipFill>
        <p:spPr>
          <a:xfrm>
            <a:off x="-15240" y="0"/>
            <a:ext cx="12207240" cy="1368171"/>
          </a:xfrm>
          <a:prstGeom prst="rect">
            <a:avLst/>
          </a:prstGeom>
        </p:spPr>
      </p:pic>
    </p:spTree>
    <p:extLst>
      <p:ext uri="{BB962C8B-B14F-4D97-AF65-F5344CB8AC3E}">
        <p14:creationId xmlns:p14="http://schemas.microsoft.com/office/powerpoint/2010/main" val="29684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Title 3"/>
          <p:cNvSpPr>
            <a:spLocks noGrp="1"/>
          </p:cNvSpPr>
          <p:nvPr>
            <p:ph type="title"/>
          </p:nvPr>
        </p:nvSpPr>
        <p:spPr>
          <a:xfrm>
            <a:off x="0" y="0"/>
            <a:ext cx="10375900" cy="795130"/>
          </a:xfrm>
        </p:spPr>
        <p:txBody>
          <a:bodyPr/>
          <a:lstStyle>
            <a:lvl1pPr>
              <a:defRPr>
                <a:latin typeface="Aptos" panose="020B0004020202020204" pitchFamily="34" charset="0"/>
              </a:defRPr>
            </a:lvl1pPr>
          </a:lstStyle>
          <a:p>
            <a:r>
              <a:rPr lang="en-US" dirty="0"/>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buClr>
                <a:schemeClr val="tx1"/>
              </a:buClr>
              <a:buFont typeface="Wingdings" charset="2"/>
              <a:buChar char="v"/>
              <a:defRPr sz="2000">
                <a:latin typeface="Aptos" panose="020B0004020202020204" pitchFamily="34"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15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6" name="Picture Placeholder 5"/>
          <p:cNvSpPr>
            <a:spLocks noGrp="1"/>
          </p:cNvSpPr>
          <p:nvPr>
            <p:ph type="pic" sz="quarter" idx="11"/>
          </p:nvPr>
        </p:nvSpPr>
        <p:spPr>
          <a:xfrm>
            <a:off x="6105439" y="989946"/>
            <a:ext cx="5609483" cy="4896678"/>
          </a:xfrm>
        </p:spPr>
        <p:txBody>
          <a:bodyPr/>
          <a:lstStyle>
            <a:lvl1pPr>
              <a:defRPr>
                <a:latin typeface="Aptos" panose="020B0004020202020204" pitchFamily="34" charset="0"/>
              </a:defRPr>
            </a:lvl1p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defRPr lang="en-US" sz="2000" dirty="0" smtClean="0">
                <a:solidFill>
                  <a:schemeClr val="tx1"/>
                </a:solidFill>
                <a:latin typeface="Aptos" panose="020B0004020202020204" pitchFamily="34"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7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23500" cy="841248"/>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ptos" panose="020B0004020202020204" pitchFamily="34" charset="0"/>
              </a:defRPr>
            </a:lvl1pPr>
            <a:lvl2pPr>
              <a:buClr>
                <a:schemeClr val="tx1"/>
              </a:buClr>
              <a:defRPr sz="2400">
                <a:solidFill>
                  <a:schemeClr val="tx1"/>
                </a:solidFill>
                <a:latin typeface="Aptos" panose="020B0004020202020204" pitchFamily="34" charset="0"/>
              </a:defRPr>
            </a:lvl2pPr>
            <a:lvl3pPr>
              <a:buClr>
                <a:schemeClr val="tx1"/>
              </a:buClr>
              <a:defRPr sz="2000">
                <a:solidFill>
                  <a:schemeClr val="tx1"/>
                </a:solidFill>
                <a:latin typeface="Aptos" panose="020B0004020202020204"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511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9A36-883B-8255-EC10-33528CEA614D}"/>
              </a:ext>
            </a:extLst>
          </p:cNvPr>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742D7FC-EB90-0B7B-C009-D6DBEE8E128C}"/>
              </a:ext>
            </a:extLst>
          </p:cNvPr>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9103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363200" cy="833933"/>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019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26F65-786F-D1BD-7FE1-ABAB1484DA7B}"/>
              </a:ext>
            </a:extLst>
          </p:cNvPr>
          <p:cNvPicPr>
            <a:picLocks noChangeAspect="1"/>
          </p:cNvPicPr>
          <p:nvPr userDrawn="1"/>
        </p:nvPicPr>
        <p:blipFill>
          <a:blip r:embed="rId8"/>
          <a:srcRect l="208" r="208"/>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4" name="Picture 3">
            <a:extLst>
              <a:ext uri="{FF2B5EF4-FFF2-40B4-BE49-F238E27FC236}">
                <a16:creationId xmlns:a16="http://schemas.microsoft.com/office/drawing/2014/main" id="{698E094F-7CB1-BDA9-F148-902B90EF04A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grpSp>
        <p:nvGrpSpPr>
          <p:cNvPr id="6" name="Group 5">
            <a:extLst>
              <a:ext uri="{FF2B5EF4-FFF2-40B4-BE49-F238E27FC236}">
                <a16:creationId xmlns:a16="http://schemas.microsoft.com/office/drawing/2014/main" id="{605CD855-EB8E-BED6-E487-AAEBA852C606}"/>
              </a:ext>
            </a:extLst>
          </p:cNvPr>
          <p:cNvGrpSpPr/>
          <p:nvPr userDrawn="1"/>
        </p:nvGrpSpPr>
        <p:grpSpPr>
          <a:xfrm>
            <a:off x="1305124" y="6512595"/>
            <a:ext cx="1338900" cy="276999"/>
            <a:chOff x="2207996" y="6472185"/>
            <a:chExt cx="1338900" cy="276999"/>
          </a:xfrm>
        </p:grpSpPr>
        <p:pic>
          <p:nvPicPr>
            <p:cNvPr id="12" name="Picture 11" descr="YouTube_icon_block.png">
              <a:extLst>
                <a:ext uri="{FF2B5EF4-FFF2-40B4-BE49-F238E27FC236}">
                  <a16:creationId xmlns:a16="http://schemas.microsoft.com/office/drawing/2014/main" id="{177E4932-9B0A-FA53-9EDC-19AB673BA04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13" name="Rectangle 12">
              <a:extLst>
                <a:ext uri="{FF2B5EF4-FFF2-40B4-BE49-F238E27FC236}">
                  <a16:creationId xmlns:a16="http://schemas.microsoft.com/office/drawing/2014/main" id="{D9E5E666-E83D-F03A-9C2F-BCA4D4A12320}"/>
                </a:ext>
              </a:extLst>
            </p:cNvPr>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4" name="Group 13">
            <a:extLst>
              <a:ext uri="{FF2B5EF4-FFF2-40B4-BE49-F238E27FC236}">
                <a16:creationId xmlns:a16="http://schemas.microsoft.com/office/drawing/2014/main" id="{57E6C917-2DFE-095C-73FC-A15D11BF67AF}"/>
              </a:ext>
            </a:extLst>
          </p:cNvPr>
          <p:cNvGrpSpPr/>
          <p:nvPr userDrawn="1"/>
        </p:nvGrpSpPr>
        <p:grpSpPr>
          <a:xfrm>
            <a:off x="260862" y="6503087"/>
            <a:ext cx="1044262" cy="282877"/>
            <a:chOff x="260862" y="6503087"/>
            <a:chExt cx="1044262" cy="282877"/>
          </a:xfrm>
        </p:grpSpPr>
        <p:sp>
          <p:nvSpPr>
            <p:cNvPr id="15" name="Rectangle 14">
              <a:extLst>
                <a:ext uri="{FF2B5EF4-FFF2-40B4-BE49-F238E27FC236}">
                  <a16:creationId xmlns:a16="http://schemas.microsoft.com/office/drawing/2014/main" id="{E499F76C-0F28-238D-B604-97E232090C6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6" name="Picture 15">
              <a:extLst>
                <a:ext uri="{FF2B5EF4-FFF2-40B4-BE49-F238E27FC236}">
                  <a16:creationId xmlns:a16="http://schemas.microsoft.com/office/drawing/2014/main" id="{23874EC7-0831-F669-6F80-766F01B3BA8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spTree>
    <p:extLst>
      <p:ext uri="{BB962C8B-B14F-4D97-AF65-F5344CB8AC3E}">
        <p14:creationId xmlns:p14="http://schemas.microsoft.com/office/powerpoint/2010/main" val="14643165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1" r:id="rId6"/>
  </p:sldLayoutIdLst>
  <p:txStyles>
    <p:titleStyle>
      <a:lvl1pPr algn="ctr" rtl="0" eaLnBrk="1" fontAlgn="base" hangingPunct="1">
        <a:spcBef>
          <a:spcPct val="0"/>
        </a:spcBef>
        <a:spcAft>
          <a:spcPct val="0"/>
        </a:spcAft>
        <a:defRPr sz="2800" b="1">
          <a:solidFill>
            <a:schemeClr val="bg1"/>
          </a:solidFill>
          <a:latin typeface="Aptos" panose="020B0004020202020204" pitchFamily="34" charset="0"/>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ptos" panose="020B0004020202020204" pitchFamily="34" charset="0"/>
          <a:ea typeface="Aptos" panose="020B0004020202020204" pitchFamily="34" charset="0"/>
          <a:cs typeface="Aptos" panose="020B00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ptos" panose="020B0004020202020204" pitchFamily="34" charset="0"/>
          <a:ea typeface="Aptos" panose="020B0004020202020204" pitchFamily="34" charset="0"/>
          <a:cs typeface="Aptos" panose="020B0004020202020204" pitchFamily="34"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1.sv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60.svg"/><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5840B-37D6-5BC4-F1F3-F3BFBC6CB9C8}"/>
              </a:ext>
            </a:extLst>
          </p:cNvPr>
          <p:cNvSpPr>
            <a:spLocks noGrp="1"/>
          </p:cNvSpPr>
          <p:nvPr>
            <p:ph type="body" sz="quarter" idx="10"/>
          </p:nvPr>
        </p:nvSpPr>
        <p:spPr>
          <a:xfrm>
            <a:off x="0" y="1447216"/>
            <a:ext cx="12192000" cy="1044776"/>
          </a:xfrm>
        </p:spPr>
        <p:txBody>
          <a:bodyPr/>
          <a:lstStyle/>
          <a:p>
            <a:r>
              <a:rPr lang="en-US" sz="4000" dirty="0">
                <a:solidFill>
                  <a:srgbClr val="FF0000"/>
                </a:solidFill>
              </a:rPr>
              <a:t>Distributed Live Virtual Constructive (LVC) Event Process</a:t>
            </a:r>
            <a:br>
              <a:rPr lang="en-US" sz="4000" dirty="0">
                <a:solidFill>
                  <a:srgbClr val="FF0000"/>
                </a:solidFill>
              </a:rPr>
            </a:br>
            <a:endParaRPr lang="en-US" sz="4000" dirty="0"/>
          </a:p>
        </p:txBody>
      </p:sp>
      <p:sp>
        <p:nvSpPr>
          <p:cNvPr id="2" name="Slide Number Placeholder 1"/>
          <p:cNvSpPr>
            <a:spLocks noGrp="1"/>
          </p:cNvSpPr>
          <p:nvPr>
            <p:ph type="sldNum" sz="quarter" idx="12"/>
          </p:nvPr>
        </p:nvSpPr>
        <p:spPr/>
        <p:txBody>
          <a:bodyPr/>
          <a:lstStyle/>
          <a:p>
            <a:pPr>
              <a:defRPr/>
            </a:pPr>
            <a:fld id="{76846C80-8710-4D56-A7D8-51416D26F5F7}" type="slidenum">
              <a:rPr lang="en-US" smtClean="0"/>
              <a:pPr>
                <a:defRPr/>
              </a:pPr>
              <a:t>1</a:t>
            </a:fld>
            <a:endParaRPr lang="en-US" dirty="0"/>
          </a:p>
        </p:txBody>
      </p:sp>
      <p:sp>
        <p:nvSpPr>
          <p:cNvPr id="6" name="Subtitle 6">
            <a:extLst>
              <a:ext uri="{FF2B5EF4-FFF2-40B4-BE49-F238E27FC236}">
                <a16:creationId xmlns:a16="http://schemas.microsoft.com/office/drawing/2014/main" id="{9969BA06-F896-F69D-377D-41BEE3B2BFD1}"/>
              </a:ext>
            </a:extLst>
          </p:cNvPr>
          <p:cNvSpPr txBox="1">
            <a:spLocks/>
          </p:cNvSpPr>
          <p:nvPr/>
        </p:nvSpPr>
        <p:spPr>
          <a:xfrm>
            <a:off x="73026" y="2723414"/>
            <a:ext cx="308927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Michael J. O’Connor</a:t>
            </a:r>
          </a:p>
          <a:p>
            <a:r>
              <a:rPr lang="en-US" b="1" dirty="0">
                <a:latin typeface="Aptos" panose="020B0004020202020204" pitchFamily="34" charset="0"/>
              </a:rPr>
              <a:t>Simon Goerger</a:t>
            </a:r>
          </a:p>
          <a:p>
            <a:r>
              <a:rPr lang="en-US" b="1" dirty="0">
                <a:latin typeface="Aptos" panose="020B0004020202020204" pitchFamily="34" charset="0"/>
              </a:rPr>
              <a:t>Kenneth G. LeSueur</a:t>
            </a:r>
          </a:p>
          <a:p>
            <a:r>
              <a:rPr lang="en-US" b="1" dirty="0">
                <a:latin typeface="Aptos" panose="020B0004020202020204" pitchFamily="34" charset="0"/>
              </a:rPr>
              <a:t>Roy F. Zinser</a:t>
            </a:r>
          </a:p>
        </p:txBody>
      </p:sp>
      <p:sp>
        <p:nvSpPr>
          <p:cNvPr id="8" name="Subtitle 6">
            <a:extLst>
              <a:ext uri="{FF2B5EF4-FFF2-40B4-BE49-F238E27FC236}">
                <a16:creationId xmlns:a16="http://schemas.microsoft.com/office/drawing/2014/main" id="{CA578B96-395A-688E-0F7E-C914D9F6FEEB}"/>
              </a:ext>
            </a:extLst>
          </p:cNvPr>
          <p:cNvSpPr txBox="1">
            <a:spLocks/>
          </p:cNvSpPr>
          <p:nvPr/>
        </p:nvSpPr>
        <p:spPr>
          <a:xfrm>
            <a:off x="9423883" y="2723414"/>
            <a:ext cx="2743200" cy="857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Brett Boren</a:t>
            </a:r>
          </a:p>
          <a:p>
            <a:r>
              <a:rPr lang="en-US" b="1" dirty="0">
                <a:latin typeface="Aptos" panose="020B0004020202020204" pitchFamily="34" charset="0"/>
              </a:rPr>
              <a:t>Tilghman Turner</a:t>
            </a:r>
          </a:p>
        </p:txBody>
      </p:sp>
      <p:pic>
        <p:nvPicPr>
          <p:cNvPr id="9" name="Picture 8" descr="A picture containing logo&#10;&#10;Description automatically generated">
            <a:extLst>
              <a:ext uri="{FF2B5EF4-FFF2-40B4-BE49-F238E27FC236}">
                <a16:creationId xmlns:a16="http://schemas.microsoft.com/office/drawing/2014/main" id="{22FFB281-C38D-AD66-BC31-2F94AF150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6" y="4607501"/>
            <a:ext cx="2743200" cy="955307"/>
          </a:xfrm>
          <a:prstGeom prst="rect">
            <a:avLst/>
          </a:prstGeom>
        </p:spPr>
      </p:pic>
      <p:pic>
        <p:nvPicPr>
          <p:cNvPr id="10" name="Picture 9" descr="Logo&#10;&#10;Description automatically generated">
            <a:extLst>
              <a:ext uri="{FF2B5EF4-FFF2-40B4-BE49-F238E27FC236}">
                <a16:creationId xmlns:a16="http://schemas.microsoft.com/office/drawing/2014/main" id="{AEEE57B8-DE91-EFE7-0DA4-AAB0C4F6D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9433" y="3647146"/>
            <a:ext cx="2743200" cy="1886459"/>
          </a:xfrm>
          <a:prstGeom prst="rect">
            <a:avLst/>
          </a:prstGeom>
        </p:spPr>
      </p:pic>
      <p:sp>
        <p:nvSpPr>
          <p:cNvPr id="4" name="Subtitle 6">
            <a:extLst>
              <a:ext uri="{FF2B5EF4-FFF2-40B4-BE49-F238E27FC236}">
                <a16:creationId xmlns:a16="http://schemas.microsoft.com/office/drawing/2014/main" id="{94EF0C9A-9B15-277E-F5E0-ADD3F093951D}"/>
              </a:ext>
            </a:extLst>
          </p:cNvPr>
          <p:cNvSpPr txBox="1">
            <a:spLocks/>
          </p:cNvSpPr>
          <p:nvPr/>
        </p:nvSpPr>
        <p:spPr>
          <a:xfrm>
            <a:off x="3249245"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LTC John Furr</a:t>
            </a:r>
          </a:p>
          <a:p>
            <a:r>
              <a:rPr lang="en-US" sz="1600" b="1" dirty="0">
                <a:latin typeface="Aptos" panose="020B0004020202020204" pitchFamily="34" charset="0"/>
              </a:rPr>
              <a:t>(Transformation and Training Command (T2COM) )</a:t>
            </a:r>
          </a:p>
        </p:txBody>
      </p:sp>
      <p:sp>
        <p:nvSpPr>
          <p:cNvPr id="7" name="Subtitle 6">
            <a:extLst>
              <a:ext uri="{FF2B5EF4-FFF2-40B4-BE49-F238E27FC236}">
                <a16:creationId xmlns:a16="http://schemas.microsoft.com/office/drawing/2014/main" id="{28E8B82F-BEC0-1517-354B-FBE63B7152F3}"/>
              </a:ext>
            </a:extLst>
          </p:cNvPr>
          <p:cNvSpPr txBox="1">
            <a:spLocks/>
          </p:cNvSpPr>
          <p:nvPr/>
        </p:nvSpPr>
        <p:spPr>
          <a:xfrm>
            <a:off x="6336564"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Ed Lerz</a:t>
            </a:r>
          </a:p>
          <a:p>
            <a:r>
              <a:rPr lang="en-US" sz="1600" b="1" dirty="0">
                <a:latin typeface="Aptos" panose="020B0004020202020204" pitchFamily="34" charset="0"/>
              </a:rPr>
              <a:t>(Huntington Ingalls Industries)</a:t>
            </a:r>
          </a:p>
        </p:txBody>
      </p:sp>
      <p:pic>
        <p:nvPicPr>
          <p:cNvPr id="1026" name="Picture 2">
            <a:extLst>
              <a:ext uri="{FF2B5EF4-FFF2-40B4-BE49-F238E27FC236}">
                <a16:creationId xmlns:a16="http://schemas.microsoft.com/office/drawing/2014/main" id="{96C91D89-BAEE-74D9-38E6-0FAF07A48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430014" y="3922050"/>
            <a:ext cx="2561712" cy="26830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NTINGTON INGALLS INDUSTRIES TO BRIEF MEDIA AT SEA AIR ...">
            <a:extLst>
              <a:ext uri="{FF2B5EF4-FFF2-40B4-BE49-F238E27FC236}">
                <a16:creationId xmlns:a16="http://schemas.microsoft.com/office/drawing/2014/main" id="{EDE5B75C-87EA-C54C-60EC-341D7DEBB6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386982" y="3943409"/>
            <a:ext cx="2743200" cy="114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10</a:t>
            </a:fld>
            <a:endParaRPr lang="en-US" dirty="0"/>
          </a:p>
        </p:txBody>
      </p:sp>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prstGeom prst="rect">
            <a:avLst/>
          </a:prstGeom>
        </p:spPr>
        <p:txBody>
          <a:bodyPr>
            <a:normAutofit/>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sz="quarter" idx="11"/>
          </p:nvPr>
        </p:nvSpPr>
        <p:spPr>
          <a:xfrm>
            <a:off x="480132" y="1046715"/>
            <a:ext cx="11457868" cy="5075237"/>
          </a:xfrm>
        </p:spPr>
        <p:txBody>
          <a:bodyPr>
            <a:normAutofit/>
          </a:bodyPr>
          <a:lstStyle/>
          <a:p>
            <a:r>
              <a:rPr lang="en-US" sz="3200" dirty="0"/>
              <a:t>There are many risks in Integrating and Executing a distributed event</a:t>
            </a:r>
          </a:p>
          <a:p>
            <a:r>
              <a:rPr lang="en-US" sz="3200" dirty="0"/>
              <a:t>But there are two fundamental risks:</a:t>
            </a:r>
          </a:p>
          <a:p>
            <a:pPr marL="1123935" lvl="1" indent="-514350">
              <a:buFont typeface="+mj-lt"/>
              <a:buAutoNum type="arabicPeriod"/>
            </a:pPr>
            <a:r>
              <a:rPr lang="en-US" sz="2800" dirty="0"/>
              <a:t>Risk that integration will fail, preventing execution</a:t>
            </a:r>
          </a:p>
          <a:p>
            <a:pPr marL="1123935" lvl="1" indent="-514350">
              <a:buFont typeface="+mj-lt"/>
              <a:buAutoNum type="arabicPeriod"/>
            </a:pPr>
            <a:endParaRPr lang="en-US" sz="2800" dirty="0"/>
          </a:p>
          <a:p>
            <a:pPr marL="1123935" lvl="1" indent="-514350">
              <a:buFont typeface="+mj-lt"/>
              <a:buAutoNum type="arabicPeriod"/>
            </a:pPr>
            <a:r>
              <a:rPr lang="en-US" sz="2800" dirty="0"/>
              <a:t>Risk of building an invalid LVC environment, which could lead to unreliable results</a:t>
            </a:r>
          </a:p>
          <a:p>
            <a:pPr marL="0" indent="0">
              <a:buNone/>
            </a:pPr>
            <a:endParaRPr lang="en-US" sz="3200" dirty="0"/>
          </a:p>
        </p:txBody>
      </p:sp>
    </p:spTree>
    <p:extLst>
      <p:ext uri="{BB962C8B-B14F-4D97-AF65-F5344CB8AC3E}">
        <p14:creationId xmlns:p14="http://schemas.microsoft.com/office/powerpoint/2010/main" val="314556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11</a:t>
            </a:fld>
            <a:endParaRPr lang="en-US" dirty="0"/>
          </a:p>
        </p:txBody>
      </p:sp>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prstGeom prst="rect">
            <a:avLst/>
          </a:prstGeom>
        </p:spPr>
        <p:txBody>
          <a:bodyPr>
            <a:normAutofit/>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sz="quarter" idx="11"/>
          </p:nvPr>
        </p:nvSpPr>
        <p:spPr/>
        <p:txBody>
          <a:bodyPr vert="horz" lIns="91440" tIns="45720" rIns="91440" bIns="45720" rtlCol="0" anchor="t">
            <a:normAutofit fontScale="92500"/>
          </a:bodyPr>
          <a:lstStyle/>
          <a:p>
            <a:r>
              <a:rPr lang="en-US" sz="3200" dirty="0"/>
              <a:t>This risk </a:t>
            </a:r>
            <a:r>
              <a:rPr lang="en-US" sz="3200" b="1" u="sng" dirty="0"/>
              <a:t>is</a:t>
            </a:r>
            <a:r>
              <a:rPr lang="en-US" sz="3200" dirty="0"/>
              <a:t> readily apparent to all participants</a:t>
            </a:r>
          </a:p>
          <a:p>
            <a:r>
              <a:rPr lang="en-US" sz="3200" dirty="0"/>
              <a:t>Causes of the risk:  </a:t>
            </a:r>
            <a:endParaRPr lang="en-US" sz="3200" dirty="0">
              <a:cs typeface="Calibri"/>
            </a:endParaRPr>
          </a:p>
          <a:p>
            <a:pPr lvl="1"/>
            <a:r>
              <a:rPr lang="en-US" sz="2800" dirty="0"/>
              <a:t>Poorly defined objectives results in building the wrong environment</a:t>
            </a:r>
          </a:p>
          <a:p>
            <a:pPr lvl="1"/>
            <a:r>
              <a:rPr lang="en-US" sz="2800" dirty="0"/>
              <a:t>Incomplete planning leaves gaps in the environment</a:t>
            </a:r>
          </a:p>
          <a:p>
            <a:pPr lvl="1"/>
            <a:r>
              <a:rPr lang="en-US" sz="2800" dirty="0"/>
              <a:t>Lack of documentation means all the required interfaces are not present</a:t>
            </a:r>
          </a:p>
          <a:p>
            <a:pPr lvl="1"/>
            <a:r>
              <a:rPr lang="en-US" sz="2800" dirty="0"/>
              <a:t>Inadequate testing does not find issues with system behaviors</a:t>
            </a:r>
          </a:p>
          <a:p>
            <a:r>
              <a:rPr lang="en-US" sz="3200" dirty="0"/>
              <a:t>Results of the risk:</a:t>
            </a:r>
          </a:p>
          <a:p>
            <a:pPr lvl="1"/>
            <a:r>
              <a:rPr lang="en-US" sz="2800" dirty="0"/>
              <a:t>Environment only partially meets objectives</a:t>
            </a:r>
          </a:p>
          <a:p>
            <a:pPr lvl="1"/>
            <a:r>
              <a:rPr lang="en-US" sz="2800" dirty="0"/>
              <a:t>Integration fails completely and the team cannot execute record runs</a:t>
            </a:r>
          </a:p>
        </p:txBody>
      </p:sp>
    </p:spTree>
    <p:extLst>
      <p:ext uri="{BB962C8B-B14F-4D97-AF65-F5344CB8AC3E}">
        <p14:creationId xmlns:p14="http://schemas.microsoft.com/office/powerpoint/2010/main" val="10531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12</a:t>
            </a:fld>
            <a:endParaRPr lang="en-US" dirty="0"/>
          </a:p>
        </p:txBody>
      </p:sp>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prstGeom prst="rect">
            <a:avLst/>
          </a:prstGeom>
        </p:spPr>
        <p:txBody>
          <a:bodyPr>
            <a:normAutofit/>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sz="quarter" idx="11"/>
          </p:nvPr>
        </p:nvSpPr>
        <p:spPr/>
        <p:txBody>
          <a:bodyPr vert="horz" lIns="91440" tIns="45720" rIns="91440" bIns="45720" rtlCol="0" anchor="t">
            <a:normAutofit fontScale="92500" lnSpcReduction="10000"/>
          </a:bodyPr>
          <a:lstStyle/>
          <a:p>
            <a:r>
              <a:rPr lang="en-US" dirty="0"/>
              <a:t>This risk is likely </a:t>
            </a:r>
            <a:r>
              <a:rPr lang="en-US" b="1" u="sng" dirty="0"/>
              <a:t>not</a:t>
            </a:r>
            <a:r>
              <a:rPr lang="en-US" b="1" dirty="0"/>
              <a:t> </a:t>
            </a:r>
            <a:r>
              <a:rPr lang="en-US" dirty="0"/>
              <a:t>recognized before conducting the event</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leaders may make poor decisions</a:t>
            </a:r>
            <a:endParaRPr lang="en-US" dirty="0">
              <a:cs typeface="Calibri"/>
            </a:endParaRPr>
          </a:p>
          <a:p>
            <a:pPr lvl="1"/>
            <a:r>
              <a:rPr lang="en-US" dirty="0"/>
              <a:t>For Test &amp; Evaluation (T&amp;E) events, inaccurate test results may overstate or understate performance metrics</a:t>
            </a:r>
          </a:p>
        </p:txBody>
      </p:sp>
    </p:spTree>
    <p:extLst>
      <p:ext uri="{BB962C8B-B14F-4D97-AF65-F5344CB8AC3E}">
        <p14:creationId xmlns:p14="http://schemas.microsoft.com/office/powerpoint/2010/main" val="51457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13</a:t>
            </a:fld>
            <a:endParaRPr lang="en-US" dirty="0"/>
          </a:p>
        </p:txBody>
      </p:sp>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p:txBody>
          <a:bodyPr>
            <a:normAutofit/>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sz="quarter" idx="11"/>
          </p:nvPr>
        </p:nvSpPr>
        <p:spPr/>
        <p:txBody>
          <a:bodyPr vert="horz" lIns="91440" tIns="45720" rIns="91440" bIns="45720" rtlCol="0" anchor="t">
            <a:normAutofit fontScale="92500" lnSpcReduction="20000"/>
          </a:bodyPr>
          <a:lstStyle/>
          <a:p>
            <a:pPr>
              <a:spcBef>
                <a:spcPts val="0"/>
              </a:spcBef>
              <a:spcAft>
                <a:spcPts val="1200"/>
              </a:spcAft>
            </a:pPr>
            <a:r>
              <a:rPr lang="en-US" sz="2400" dirty="0">
                <a:ea typeface="Tahoma" panose="020B0604030504040204" pitchFamily="34" charset="0"/>
                <a:cs typeface="Tahoma" panose="020B0604030504040204" pitchFamily="34" charset="0"/>
              </a:rPr>
              <a:t>Both risks are bad outcomes of an integration</a:t>
            </a:r>
          </a:p>
          <a:p>
            <a:pPr>
              <a:spcBef>
                <a:spcPts val="0"/>
              </a:spcBef>
              <a:spcAft>
                <a:spcPts val="1200"/>
              </a:spcAft>
            </a:pPr>
            <a:r>
              <a:rPr lang="en-US" sz="2400" dirty="0">
                <a:ea typeface="Tahoma"/>
                <a:cs typeface="Tahoma"/>
              </a:rPr>
              <a:t>The Invalid Environment Risk is more significant because the failure will not become apparent until later in the event life cycle (if at all)</a:t>
            </a:r>
            <a:endParaRPr lang="en-US" sz="2400" dirty="0">
              <a:ea typeface="Tahoma" panose="020B0604030504040204" pitchFamily="34" charset="0"/>
              <a:cs typeface="Tahoma" panose="020B0604030504040204" pitchFamily="34" charset="0"/>
            </a:endParaRPr>
          </a:p>
          <a:p>
            <a:pPr>
              <a:spcBef>
                <a:spcPts val="0"/>
              </a:spcBef>
              <a:spcAft>
                <a:spcPts val="1200"/>
              </a:spcAft>
            </a:pPr>
            <a:r>
              <a:rPr lang="en-US" sz="2400" dirty="0">
                <a:ea typeface="Tahoma"/>
                <a:cs typeface="Tahoma"/>
              </a:rPr>
              <a:t>A well-defined process does not eliminate the risk, but does mitigate it</a:t>
            </a:r>
          </a:p>
          <a:p>
            <a:pPr>
              <a:spcBef>
                <a:spcPts val="0"/>
              </a:spcBef>
              <a:spcAft>
                <a:spcPts val="1200"/>
              </a:spcAft>
            </a:pPr>
            <a:r>
              <a:rPr lang="en-US" sz="2400" dirty="0">
                <a:ea typeface="Tahoma"/>
                <a:cs typeface="Tahoma"/>
              </a:rPr>
              <a:t>A process only works if the team follows it, everyone must embrace the process</a:t>
            </a:r>
          </a:p>
          <a:p>
            <a:pPr lvl="1">
              <a:lnSpc>
                <a:spcPct val="110000"/>
              </a:lnSpc>
              <a:spcBef>
                <a:spcPts val="0"/>
              </a:spcBef>
              <a:spcAft>
                <a:spcPts val="600"/>
              </a:spcAft>
            </a:pPr>
            <a:r>
              <a:rPr lang="en-US" sz="2000" dirty="0">
                <a:ea typeface="Tahoma"/>
                <a:cs typeface="Tahoma"/>
              </a:rPr>
              <a:t>Top-level management support is critical! If mangers do not consider the process important, shortcuts and missed steps will jeopardize the record runs</a:t>
            </a:r>
          </a:p>
          <a:p>
            <a:pPr lvl="1">
              <a:lnSpc>
                <a:spcPct val="110000"/>
              </a:lnSpc>
              <a:spcBef>
                <a:spcPts val="0"/>
              </a:spcBef>
              <a:spcAft>
                <a:spcPts val="600"/>
              </a:spcAft>
            </a:pPr>
            <a:r>
              <a:rPr lang="en-US" sz="2000" dirty="0">
                <a:ea typeface="Tahoma"/>
                <a:cs typeface="Tahoma"/>
              </a:rPr>
              <a:t>Practitioners must receive training on the process and accept the reasons to follow it</a:t>
            </a:r>
          </a:p>
          <a:p>
            <a:pPr>
              <a:spcBef>
                <a:spcPts val="0"/>
              </a:spcBef>
              <a:spcAft>
                <a:spcPts val="1200"/>
              </a:spcAft>
            </a:pPr>
            <a:r>
              <a:rPr lang="en-US" sz="2400" dirty="0">
                <a:ea typeface="Tahoma"/>
                <a:cs typeface="Tahoma"/>
              </a:rPr>
              <a:t>When there is schedule pressure, the leadership almost always abandons the process</a:t>
            </a:r>
          </a:p>
          <a:p>
            <a:pPr lvl="1">
              <a:lnSpc>
                <a:spcPct val="110000"/>
              </a:lnSpc>
              <a:spcBef>
                <a:spcPts val="0"/>
              </a:spcBef>
              <a:spcAft>
                <a:spcPts val="600"/>
              </a:spcAft>
            </a:pPr>
            <a:r>
              <a:rPr lang="en-US" sz="2000" dirty="0">
                <a:ea typeface="Tahoma"/>
                <a:cs typeface="Tahoma"/>
              </a:rPr>
              <a:t>The schedule pressure often results from not following the process (e.g., poor planning)</a:t>
            </a:r>
          </a:p>
          <a:p>
            <a:pPr lvl="1">
              <a:lnSpc>
                <a:spcPct val="110000"/>
              </a:lnSpc>
              <a:spcBef>
                <a:spcPts val="0"/>
              </a:spcBef>
              <a:spcAft>
                <a:spcPts val="600"/>
              </a:spcAft>
            </a:pPr>
            <a:r>
              <a:rPr lang="en-US" sz="2000" dirty="0">
                <a:ea typeface="Tahoma"/>
                <a:cs typeface="Tahoma"/>
              </a:rPr>
              <a:t>Further process shortcuts create more schedule slippage, or induces added risks</a:t>
            </a:r>
          </a:p>
          <a:p>
            <a:pPr>
              <a:spcBef>
                <a:spcPts val="0"/>
              </a:spcBef>
              <a:spcAft>
                <a:spcPts val="1200"/>
              </a:spcAft>
            </a:pPr>
            <a:r>
              <a:rPr lang="en-US" sz="2400" dirty="0">
                <a:ea typeface="Tahoma" panose="020B0604030504040204" pitchFamily="34" charset="0"/>
                <a:cs typeface="Tahoma" panose="020B0604030504040204" pitchFamily="34" charset="0"/>
              </a:rPr>
              <a:t>The verification activities in the process mitigate the Integration Failure risk</a:t>
            </a:r>
          </a:p>
          <a:p>
            <a:pPr>
              <a:spcBef>
                <a:spcPts val="0"/>
              </a:spcBef>
              <a:spcAft>
                <a:spcPts val="1200"/>
              </a:spcAft>
            </a:pPr>
            <a:r>
              <a:rPr lang="en-US" sz="2400" dirty="0">
                <a:ea typeface="Tahoma" panose="020B0604030504040204" pitchFamily="34" charset="0"/>
                <a:cs typeface="Tahoma" panose="020B0604030504040204" pitchFamily="34" charset="0"/>
              </a:rPr>
              <a:t>The validation activities in the process mitigate the Incorrect Environment risk</a:t>
            </a:r>
            <a:endParaRPr lang="en-US"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05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Process Steps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14</a:t>
            </a:fld>
            <a:endParaRPr lang="en-US" dirty="0"/>
          </a:p>
        </p:txBody>
      </p:sp>
      <p:grpSp>
        <p:nvGrpSpPr>
          <p:cNvPr id="3" name="Group 2">
            <a:extLst>
              <a:ext uri="{FF2B5EF4-FFF2-40B4-BE49-F238E27FC236}">
                <a16:creationId xmlns:a16="http://schemas.microsoft.com/office/drawing/2014/main" id="{033389CE-92B8-61FA-9F53-BCB48B5CD584}"/>
              </a:ext>
            </a:extLst>
          </p:cNvPr>
          <p:cNvGrpSpPr/>
          <p:nvPr/>
        </p:nvGrpSpPr>
        <p:grpSpPr>
          <a:xfrm>
            <a:off x="298250" y="1443542"/>
            <a:ext cx="11512749" cy="4906107"/>
            <a:chOff x="298250" y="1443542"/>
            <a:chExt cx="11512749" cy="4906107"/>
          </a:xfrm>
        </p:grpSpPr>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Rounded Corners 4">
              <a:extLst>
                <a:ext uri="{FF2B5EF4-FFF2-40B4-BE49-F238E27FC236}">
                  <a16:creationId xmlns:a16="http://schemas.microsoft.com/office/drawing/2014/main" id="{2217F71D-6FB6-F207-2836-3C9E224E8B83}"/>
                </a:ext>
              </a:extLst>
            </p:cNvPr>
            <p:cNvSpPr/>
            <p:nvPr/>
          </p:nvSpPr>
          <p:spPr>
            <a:xfrm>
              <a:off x="298250" y="1443542"/>
              <a:ext cx="11512749" cy="125939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6" name="Rectangle: Rounded Corners 175">
              <a:extLst>
                <a:ext uri="{FF2B5EF4-FFF2-40B4-BE49-F238E27FC236}">
                  <a16:creationId xmlns:a16="http://schemas.microsoft.com/office/drawing/2014/main" id="{CE8C9AC4-E38A-5CCF-3178-221F069D3EB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7" name="Oval 176">
              <a:extLst>
                <a:ext uri="{FF2B5EF4-FFF2-40B4-BE49-F238E27FC236}">
                  <a16:creationId xmlns:a16="http://schemas.microsoft.com/office/drawing/2014/main" id="{DA54D080-1125-EA38-C951-73BF962E3B74}"/>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79" name="Rectangle: Rounded Corners 178">
              <a:extLst>
                <a:ext uri="{FF2B5EF4-FFF2-40B4-BE49-F238E27FC236}">
                  <a16:creationId xmlns:a16="http://schemas.microsoft.com/office/drawing/2014/main" id="{7E8B5EA8-845F-BD58-1965-C173C975102A}"/>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0" name="Oval 179">
              <a:extLst>
                <a:ext uri="{FF2B5EF4-FFF2-40B4-BE49-F238E27FC236}">
                  <a16:creationId xmlns:a16="http://schemas.microsoft.com/office/drawing/2014/main" id="{4D72C231-CAE7-DB10-0CAA-1A7122B36436}"/>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2" name="Rectangle: Rounded Corners 181">
              <a:extLst>
                <a:ext uri="{FF2B5EF4-FFF2-40B4-BE49-F238E27FC236}">
                  <a16:creationId xmlns:a16="http://schemas.microsoft.com/office/drawing/2014/main" id="{95BEA664-042A-1DBE-79D9-C95D0B74324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3" name="Oval 182">
              <a:extLst>
                <a:ext uri="{FF2B5EF4-FFF2-40B4-BE49-F238E27FC236}">
                  <a16:creationId xmlns:a16="http://schemas.microsoft.com/office/drawing/2014/main" id="{28E54F59-D485-7033-4DB1-F9D5F19CB4B7}"/>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185" name="Rectangle: Rounded Corners 184">
              <a:extLst>
                <a:ext uri="{FF2B5EF4-FFF2-40B4-BE49-F238E27FC236}">
                  <a16:creationId xmlns:a16="http://schemas.microsoft.com/office/drawing/2014/main" id="{97EFFA2D-40CC-5B2F-A695-3F2D53A3D300}"/>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6" name="Oval 185">
              <a:extLst>
                <a:ext uri="{FF2B5EF4-FFF2-40B4-BE49-F238E27FC236}">
                  <a16:creationId xmlns:a16="http://schemas.microsoft.com/office/drawing/2014/main" id="{72435353-7F41-3231-0FD7-F0640EE3D214}"/>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188" name="Rectangle: Rounded Corners 187">
              <a:extLst>
                <a:ext uri="{FF2B5EF4-FFF2-40B4-BE49-F238E27FC236}">
                  <a16:creationId xmlns:a16="http://schemas.microsoft.com/office/drawing/2014/main" id="{15E4353B-C8F3-F281-6C98-63775935F800}"/>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89" name="Oval 188">
              <a:extLst>
                <a:ext uri="{FF2B5EF4-FFF2-40B4-BE49-F238E27FC236}">
                  <a16:creationId xmlns:a16="http://schemas.microsoft.com/office/drawing/2014/main" id="{5186CF1B-99F4-6FD0-EFEE-078EBA5C082D}"/>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91" name="Rectangle: Rounded Corners 190">
              <a:extLst>
                <a:ext uri="{FF2B5EF4-FFF2-40B4-BE49-F238E27FC236}">
                  <a16:creationId xmlns:a16="http://schemas.microsoft.com/office/drawing/2014/main" id="{5785E191-14AA-8D98-3B61-C5978A2F36A3}"/>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2" name="Oval 191">
              <a:extLst>
                <a:ext uri="{FF2B5EF4-FFF2-40B4-BE49-F238E27FC236}">
                  <a16:creationId xmlns:a16="http://schemas.microsoft.com/office/drawing/2014/main" id="{10E28796-B810-464F-BEDC-41C201EBA91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94" name="Rectangle: Rounded Corners 193">
              <a:extLst>
                <a:ext uri="{FF2B5EF4-FFF2-40B4-BE49-F238E27FC236}">
                  <a16:creationId xmlns:a16="http://schemas.microsoft.com/office/drawing/2014/main" id="{744A7FE5-EB4A-8D90-3212-B0EC6437EB58}"/>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5" name="Oval 194">
              <a:extLst>
                <a:ext uri="{FF2B5EF4-FFF2-40B4-BE49-F238E27FC236}">
                  <a16:creationId xmlns:a16="http://schemas.microsoft.com/office/drawing/2014/main" id="{BAE1AB1E-7155-F147-7CF8-837BEDEBEA9E}"/>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97" name="Rectangle: Rounded Corners 196">
              <a:extLst>
                <a:ext uri="{FF2B5EF4-FFF2-40B4-BE49-F238E27FC236}">
                  <a16:creationId xmlns:a16="http://schemas.microsoft.com/office/drawing/2014/main" id="{5834CCA5-2B4B-05FD-E9E8-CF7BF223CCC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98" name="Oval 197">
              <a:extLst>
                <a:ext uri="{FF2B5EF4-FFF2-40B4-BE49-F238E27FC236}">
                  <a16:creationId xmlns:a16="http://schemas.microsoft.com/office/drawing/2014/main" id="{BB83B252-25B9-B11A-9427-5F271820D94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200" name="Rectangle: Rounded Corners 199">
              <a:extLst>
                <a:ext uri="{FF2B5EF4-FFF2-40B4-BE49-F238E27FC236}">
                  <a16:creationId xmlns:a16="http://schemas.microsoft.com/office/drawing/2014/main" id="{EA1A1677-FE05-E075-E4B7-7EB31214E780}"/>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1" name="Oval 200">
              <a:extLst>
                <a:ext uri="{FF2B5EF4-FFF2-40B4-BE49-F238E27FC236}">
                  <a16:creationId xmlns:a16="http://schemas.microsoft.com/office/drawing/2014/main" id="{39345472-D778-53BF-8CE7-C6340BD97AEB}"/>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203" name="Rectangle: Rounded Corners 202">
              <a:extLst>
                <a:ext uri="{FF2B5EF4-FFF2-40B4-BE49-F238E27FC236}">
                  <a16:creationId xmlns:a16="http://schemas.microsoft.com/office/drawing/2014/main" id="{C8CFE5E9-1314-8EE4-C319-96A7CE44322B}"/>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4" name="Oval 203">
              <a:extLst>
                <a:ext uri="{FF2B5EF4-FFF2-40B4-BE49-F238E27FC236}">
                  <a16:creationId xmlns:a16="http://schemas.microsoft.com/office/drawing/2014/main" id="{CD6C0BE8-45DE-6FC6-7058-7731DB313FD4}"/>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206" name="Rectangle: Rounded Corners 205">
              <a:extLst>
                <a:ext uri="{FF2B5EF4-FFF2-40B4-BE49-F238E27FC236}">
                  <a16:creationId xmlns:a16="http://schemas.microsoft.com/office/drawing/2014/main" id="{89C215D5-CCC4-BEF0-A30C-9C088B0B9F22}"/>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7" name="Oval 206">
              <a:extLst>
                <a:ext uri="{FF2B5EF4-FFF2-40B4-BE49-F238E27FC236}">
                  <a16:creationId xmlns:a16="http://schemas.microsoft.com/office/drawing/2014/main" id="{5653FA0A-3DA3-6D18-8D1F-7EA6D82FB8B6}"/>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209" name="Rectangle: Rounded Corners 208">
              <a:extLst>
                <a:ext uri="{FF2B5EF4-FFF2-40B4-BE49-F238E27FC236}">
                  <a16:creationId xmlns:a16="http://schemas.microsoft.com/office/drawing/2014/main" id="{A72D8A51-07BD-71EF-1977-636B00052DF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0" name="Oval 209">
              <a:extLst>
                <a:ext uri="{FF2B5EF4-FFF2-40B4-BE49-F238E27FC236}">
                  <a16:creationId xmlns:a16="http://schemas.microsoft.com/office/drawing/2014/main" id="{123FF35F-57CE-EC4F-F297-44FEF598A88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212" name="Rectangle: Rounded Corners 211">
              <a:extLst>
                <a:ext uri="{FF2B5EF4-FFF2-40B4-BE49-F238E27FC236}">
                  <a16:creationId xmlns:a16="http://schemas.microsoft.com/office/drawing/2014/main" id="{AF42B036-2CED-7098-4C08-006B9B75C16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3" name="Oval 212">
              <a:extLst>
                <a:ext uri="{FF2B5EF4-FFF2-40B4-BE49-F238E27FC236}">
                  <a16:creationId xmlns:a16="http://schemas.microsoft.com/office/drawing/2014/main" id="{187E77B3-953C-A9DC-7B9E-A5D43FF990AA}"/>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215" name="Rectangle: Rounded Corners 214">
              <a:extLst>
                <a:ext uri="{FF2B5EF4-FFF2-40B4-BE49-F238E27FC236}">
                  <a16:creationId xmlns:a16="http://schemas.microsoft.com/office/drawing/2014/main" id="{A872ECCD-8F09-6225-1DC4-850E85008271}"/>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6" name="Oval 215">
              <a:extLst>
                <a:ext uri="{FF2B5EF4-FFF2-40B4-BE49-F238E27FC236}">
                  <a16:creationId xmlns:a16="http://schemas.microsoft.com/office/drawing/2014/main" id="{B4C58F30-5550-C1AF-4777-9C01815EF08E}"/>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218" name="Rectangle: Rounded Corners 217">
              <a:extLst>
                <a:ext uri="{FF2B5EF4-FFF2-40B4-BE49-F238E27FC236}">
                  <a16:creationId xmlns:a16="http://schemas.microsoft.com/office/drawing/2014/main" id="{C27AA81C-8775-3935-FB13-F6BB9A0699DB}"/>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19" name="Oval 218">
              <a:extLst>
                <a:ext uri="{FF2B5EF4-FFF2-40B4-BE49-F238E27FC236}">
                  <a16:creationId xmlns:a16="http://schemas.microsoft.com/office/drawing/2014/main" id="{E8559A29-74D2-8770-3CE2-799EB832F6E5}"/>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221" name="Rectangle: Rounded Corners 220">
              <a:extLst>
                <a:ext uri="{FF2B5EF4-FFF2-40B4-BE49-F238E27FC236}">
                  <a16:creationId xmlns:a16="http://schemas.microsoft.com/office/drawing/2014/main" id="{1D85F0CA-9C65-72A3-670C-5FE11A7E5DAB}"/>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4" name="Oval 223">
              <a:extLst>
                <a:ext uri="{FF2B5EF4-FFF2-40B4-BE49-F238E27FC236}">
                  <a16:creationId xmlns:a16="http://schemas.microsoft.com/office/drawing/2014/main" id="{ECBD3F94-3057-6182-F1DA-37654E3EA672}"/>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227" name="Rectangle: Rounded Corners 226">
              <a:extLst>
                <a:ext uri="{FF2B5EF4-FFF2-40B4-BE49-F238E27FC236}">
                  <a16:creationId xmlns:a16="http://schemas.microsoft.com/office/drawing/2014/main" id="{C0851CB3-FC64-7DEB-81C7-62188AE35307}"/>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28" name="Oval 227">
              <a:extLst>
                <a:ext uri="{FF2B5EF4-FFF2-40B4-BE49-F238E27FC236}">
                  <a16:creationId xmlns:a16="http://schemas.microsoft.com/office/drawing/2014/main" id="{806DF162-A222-30B4-363D-7FBF2ACD1930}"/>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231" name="Rectangle: Rounded Corners 230">
              <a:extLst>
                <a:ext uri="{FF2B5EF4-FFF2-40B4-BE49-F238E27FC236}">
                  <a16:creationId xmlns:a16="http://schemas.microsoft.com/office/drawing/2014/main" id="{0C4FA22A-F251-D88C-FAA3-F412C4EB5D5B}"/>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3" name="Oval 232">
              <a:extLst>
                <a:ext uri="{FF2B5EF4-FFF2-40B4-BE49-F238E27FC236}">
                  <a16:creationId xmlns:a16="http://schemas.microsoft.com/office/drawing/2014/main" id="{66E52D05-2F15-0C88-D20E-4178C8C86017}"/>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236" name="Rectangle: Rounded Corners 235">
              <a:extLst>
                <a:ext uri="{FF2B5EF4-FFF2-40B4-BE49-F238E27FC236}">
                  <a16:creationId xmlns:a16="http://schemas.microsoft.com/office/drawing/2014/main" id="{5FC863FE-5904-807C-3A7B-4ADF521D5561}"/>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37" name="Oval 236">
              <a:extLst>
                <a:ext uri="{FF2B5EF4-FFF2-40B4-BE49-F238E27FC236}">
                  <a16:creationId xmlns:a16="http://schemas.microsoft.com/office/drawing/2014/main" id="{51D31CE4-F02A-E92D-0392-63496A33287C}"/>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240" name="Rectangle: Rounded Corners 239">
              <a:extLst>
                <a:ext uri="{FF2B5EF4-FFF2-40B4-BE49-F238E27FC236}">
                  <a16:creationId xmlns:a16="http://schemas.microsoft.com/office/drawing/2014/main" id="{E34C38EF-560E-F281-1363-F24A5D0E60F4}"/>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1" name="Oval 240">
              <a:extLst>
                <a:ext uri="{FF2B5EF4-FFF2-40B4-BE49-F238E27FC236}">
                  <a16:creationId xmlns:a16="http://schemas.microsoft.com/office/drawing/2014/main" id="{B443D3D8-98B1-A4BD-50F0-B0803F918252}"/>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244" name="Rectangle: Rounded Corners 243">
              <a:extLst>
                <a:ext uri="{FF2B5EF4-FFF2-40B4-BE49-F238E27FC236}">
                  <a16:creationId xmlns:a16="http://schemas.microsoft.com/office/drawing/2014/main" id="{EB9CBD27-2311-B683-1779-1D6FCE3EFDA1}"/>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5" name="Oval 244">
              <a:extLst>
                <a:ext uri="{FF2B5EF4-FFF2-40B4-BE49-F238E27FC236}">
                  <a16:creationId xmlns:a16="http://schemas.microsoft.com/office/drawing/2014/main" id="{F53E1447-B58E-6F4A-8E8B-AB2461B577FA}"/>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247" name="Rectangle: Rounded Corners 246">
              <a:extLst>
                <a:ext uri="{FF2B5EF4-FFF2-40B4-BE49-F238E27FC236}">
                  <a16:creationId xmlns:a16="http://schemas.microsoft.com/office/drawing/2014/main" id="{E5760BF0-380B-96A3-A87B-8D1AD36169A1}"/>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48" name="Oval 247">
              <a:extLst>
                <a:ext uri="{FF2B5EF4-FFF2-40B4-BE49-F238E27FC236}">
                  <a16:creationId xmlns:a16="http://schemas.microsoft.com/office/drawing/2014/main" id="{5F810E05-5EDB-4582-61D2-F8208CBC03B0}"/>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250" name="Rectangle: Rounded Corners 249">
              <a:extLst>
                <a:ext uri="{FF2B5EF4-FFF2-40B4-BE49-F238E27FC236}">
                  <a16:creationId xmlns:a16="http://schemas.microsoft.com/office/drawing/2014/main" id="{DD33D8BB-306E-37C4-2AA7-C59892D7BDFE}"/>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1" name="Oval 250">
              <a:extLst>
                <a:ext uri="{FF2B5EF4-FFF2-40B4-BE49-F238E27FC236}">
                  <a16:creationId xmlns:a16="http://schemas.microsoft.com/office/drawing/2014/main" id="{AC1DB54C-B4EC-7547-758D-FEC2688E6F70}"/>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253" name="Rectangle: Rounded Corners 252">
              <a:extLst>
                <a:ext uri="{FF2B5EF4-FFF2-40B4-BE49-F238E27FC236}">
                  <a16:creationId xmlns:a16="http://schemas.microsoft.com/office/drawing/2014/main" id="{843E384C-D779-51E1-6C88-7CECAD530CA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4" name="Oval 253">
              <a:extLst>
                <a:ext uri="{FF2B5EF4-FFF2-40B4-BE49-F238E27FC236}">
                  <a16:creationId xmlns:a16="http://schemas.microsoft.com/office/drawing/2014/main" id="{09CC9B30-95D5-552A-4AD9-58607DE3743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256" name="Rectangle: Rounded Corners 255">
              <a:extLst>
                <a:ext uri="{FF2B5EF4-FFF2-40B4-BE49-F238E27FC236}">
                  <a16:creationId xmlns:a16="http://schemas.microsoft.com/office/drawing/2014/main" id="{F5EDD81D-BC6F-EE3A-6942-03E36831D50F}"/>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7" name="Oval 256">
              <a:extLst>
                <a:ext uri="{FF2B5EF4-FFF2-40B4-BE49-F238E27FC236}">
                  <a16:creationId xmlns:a16="http://schemas.microsoft.com/office/drawing/2014/main" id="{BA34A3F8-F9E9-E889-D158-55210502787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259" name="Rectangle: Rounded Corners 258">
              <a:extLst>
                <a:ext uri="{FF2B5EF4-FFF2-40B4-BE49-F238E27FC236}">
                  <a16:creationId xmlns:a16="http://schemas.microsoft.com/office/drawing/2014/main" id="{EF87133B-2280-EB84-E9A9-E5B4AC8B857E}"/>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0" name="Oval 259">
              <a:extLst>
                <a:ext uri="{FF2B5EF4-FFF2-40B4-BE49-F238E27FC236}">
                  <a16:creationId xmlns:a16="http://schemas.microsoft.com/office/drawing/2014/main" id="{87B3DC30-E741-09D2-EEDA-25D6941D3FCF}"/>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262" name="Rectangle: Rounded Corners 261">
              <a:extLst>
                <a:ext uri="{FF2B5EF4-FFF2-40B4-BE49-F238E27FC236}">
                  <a16:creationId xmlns:a16="http://schemas.microsoft.com/office/drawing/2014/main" id="{CE2BA3D1-0511-CF1A-C85E-E05DCF0F139B}"/>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3" name="Oval 262">
              <a:extLst>
                <a:ext uri="{FF2B5EF4-FFF2-40B4-BE49-F238E27FC236}">
                  <a16:creationId xmlns:a16="http://schemas.microsoft.com/office/drawing/2014/main" id="{BC5DB4CD-5282-F3AE-BBD4-E8BC26678B06}"/>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265" name="Rectangle: Rounded Corners 264">
              <a:extLst>
                <a:ext uri="{FF2B5EF4-FFF2-40B4-BE49-F238E27FC236}">
                  <a16:creationId xmlns:a16="http://schemas.microsoft.com/office/drawing/2014/main" id="{FBCBF0DE-E94C-D2C5-0BB2-5792076CC011}"/>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6" name="Oval 265">
              <a:extLst>
                <a:ext uri="{FF2B5EF4-FFF2-40B4-BE49-F238E27FC236}">
                  <a16:creationId xmlns:a16="http://schemas.microsoft.com/office/drawing/2014/main" id="{537A63BC-CE50-FDAA-3864-D782F7765D3B}"/>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68" name="Rectangle: Rounded Corners 267">
              <a:extLst>
                <a:ext uri="{FF2B5EF4-FFF2-40B4-BE49-F238E27FC236}">
                  <a16:creationId xmlns:a16="http://schemas.microsoft.com/office/drawing/2014/main" id="{CD3B8327-6FA4-F972-1015-54EF9176244D}"/>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69" name="Oval 268">
              <a:extLst>
                <a:ext uri="{FF2B5EF4-FFF2-40B4-BE49-F238E27FC236}">
                  <a16:creationId xmlns:a16="http://schemas.microsoft.com/office/drawing/2014/main" id="{290D5A63-6794-499F-C6A4-833B81126E5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71" name="Rectangle: Rounded Corners 270">
              <a:extLst>
                <a:ext uri="{FF2B5EF4-FFF2-40B4-BE49-F238E27FC236}">
                  <a16:creationId xmlns:a16="http://schemas.microsoft.com/office/drawing/2014/main" id="{6E62A13B-F5E3-3A0A-EFD1-5C77DCC24A98}"/>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72" name="Oval 271">
              <a:extLst>
                <a:ext uri="{FF2B5EF4-FFF2-40B4-BE49-F238E27FC236}">
                  <a16:creationId xmlns:a16="http://schemas.microsoft.com/office/drawing/2014/main" id="{9A548399-6CB8-F773-B030-958DCB728EB3}"/>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307" name="Rectangle: Rounded Corners 306">
              <a:extLst>
                <a:ext uri="{FF2B5EF4-FFF2-40B4-BE49-F238E27FC236}">
                  <a16:creationId xmlns:a16="http://schemas.microsoft.com/office/drawing/2014/main" id="{0AEB05CA-5A1A-4EC5-95E6-E2DC55FA1E03}"/>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08" name="Oval 307">
              <a:extLst>
                <a:ext uri="{FF2B5EF4-FFF2-40B4-BE49-F238E27FC236}">
                  <a16:creationId xmlns:a16="http://schemas.microsoft.com/office/drawing/2014/main" id="{0ED6802C-8699-F910-EE20-51DE0987A54D}"/>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310" name="Rectangle: Rounded Corners 309">
              <a:extLst>
                <a:ext uri="{FF2B5EF4-FFF2-40B4-BE49-F238E27FC236}">
                  <a16:creationId xmlns:a16="http://schemas.microsoft.com/office/drawing/2014/main" id="{F9CE82A2-2F5B-EA21-6BCF-D2CA93E628FE}"/>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1" name="Oval 310">
              <a:extLst>
                <a:ext uri="{FF2B5EF4-FFF2-40B4-BE49-F238E27FC236}">
                  <a16:creationId xmlns:a16="http://schemas.microsoft.com/office/drawing/2014/main" id="{AEE0D8F6-CA31-7489-B672-CA2026D045AF}"/>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313" name="Rectangle: Rounded Corners 312">
              <a:extLst>
                <a:ext uri="{FF2B5EF4-FFF2-40B4-BE49-F238E27FC236}">
                  <a16:creationId xmlns:a16="http://schemas.microsoft.com/office/drawing/2014/main" id="{AF2C0785-5D15-09FE-E479-56D9F5864FAD}"/>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4" name="Oval 313">
              <a:extLst>
                <a:ext uri="{FF2B5EF4-FFF2-40B4-BE49-F238E27FC236}">
                  <a16:creationId xmlns:a16="http://schemas.microsoft.com/office/drawing/2014/main" id="{E9DF3A86-4CA9-0452-6D9F-9A6AF2726673}"/>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316" name="Rectangle: Rounded Corners 315">
              <a:extLst>
                <a:ext uri="{FF2B5EF4-FFF2-40B4-BE49-F238E27FC236}">
                  <a16:creationId xmlns:a16="http://schemas.microsoft.com/office/drawing/2014/main" id="{947015F5-562D-3AB5-6914-2CF940B8EDB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7" name="Oval 316">
              <a:extLst>
                <a:ext uri="{FF2B5EF4-FFF2-40B4-BE49-F238E27FC236}">
                  <a16:creationId xmlns:a16="http://schemas.microsoft.com/office/drawing/2014/main" id="{532EE2BD-447C-A964-F2F5-B10F866B84A2}"/>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318" name="Straight Arrow Connector 317">
              <a:extLst>
                <a:ext uri="{FF2B5EF4-FFF2-40B4-BE49-F238E27FC236}">
                  <a16:creationId xmlns:a16="http://schemas.microsoft.com/office/drawing/2014/main" id="{97EEEC0B-DF0A-E100-BAE4-87889463D415}"/>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59" name="Rectangle: Rounded Corners 358">
              <a:extLst>
                <a:ext uri="{FF2B5EF4-FFF2-40B4-BE49-F238E27FC236}">
                  <a16:creationId xmlns:a16="http://schemas.microsoft.com/office/drawing/2014/main" id="{D6D03DF4-40E1-A74A-08F3-582BAF2F8BFF}"/>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0" name="Oval 359">
              <a:extLst>
                <a:ext uri="{FF2B5EF4-FFF2-40B4-BE49-F238E27FC236}">
                  <a16:creationId xmlns:a16="http://schemas.microsoft.com/office/drawing/2014/main" id="{BCC03C06-BA33-570B-A1D7-E8BC8548972E}"/>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62" name="Rectangle: Rounded Corners 361">
              <a:extLst>
                <a:ext uri="{FF2B5EF4-FFF2-40B4-BE49-F238E27FC236}">
                  <a16:creationId xmlns:a16="http://schemas.microsoft.com/office/drawing/2014/main" id="{90B72477-FBEA-AD3A-D75C-6A5BE44628C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3" name="Oval 362">
              <a:extLst>
                <a:ext uri="{FF2B5EF4-FFF2-40B4-BE49-F238E27FC236}">
                  <a16:creationId xmlns:a16="http://schemas.microsoft.com/office/drawing/2014/main" id="{B31B9CBC-EAC8-16EC-33F0-C58C2B807B32}"/>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65" name="Rectangle: Rounded Corners 364">
              <a:extLst>
                <a:ext uri="{FF2B5EF4-FFF2-40B4-BE49-F238E27FC236}">
                  <a16:creationId xmlns:a16="http://schemas.microsoft.com/office/drawing/2014/main" id="{0DEEFE57-5FEA-5028-787B-4A48E4AD41BC}"/>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6" name="Oval 365">
              <a:extLst>
                <a:ext uri="{FF2B5EF4-FFF2-40B4-BE49-F238E27FC236}">
                  <a16:creationId xmlns:a16="http://schemas.microsoft.com/office/drawing/2014/main" id="{CE6DD043-29F3-F6A9-9ECB-6DAAF2E4E8B4}"/>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28495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D92555-9F39-8769-1287-23D1AD2152C7}"/>
              </a:ext>
            </a:extLst>
          </p:cNvPr>
          <p:cNvGrpSpPr/>
          <p:nvPr/>
        </p:nvGrpSpPr>
        <p:grpSpPr>
          <a:xfrm>
            <a:off x="378380" y="1508774"/>
            <a:ext cx="11343574" cy="4840875"/>
            <a:chOff x="378380" y="1508774"/>
            <a:chExt cx="11343574" cy="4840875"/>
          </a:xfrm>
        </p:grpSpPr>
        <p:sp>
          <p:nvSpPr>
            <p:cNvPr id="11" name="Rectangle: Rounded Corners 10">
              <a:extLst>
                <a:ext uri="{FF2B5EF4-FFF2-40B4-BE49-F238E27FC236}">
                  <a16:creationId xmlns:a16="http://schemas.microsoft.com/office/drawing/2014/main" id="{38DB29C8-3E9C-C079-39B1-7679B2C3E07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7FF3004A-2D99-0933-05EE-1B1C1EBBEB2D}"/>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5BBC7216-B189-4D43-EC00-649396185CD9}"/>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5F912A1C-C701-0883-8B6A-550950D3FA5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DE89AC38-6918-FE8C-A2B2-5585D03602B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 name="Rectangle: Rounded Corners 15">
              <a:extLst>
                <a:ext uri="{FF2B5EF4-FFF2-40B4-BE49-F238E27FC236}">
                  <a16:creationId xmlns:a16="http://schemas.microsoft.com/office/drawing/2014/main" id="{11B234A3-C96D-68B4-1158-4724B1E1CC0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 name="Rectangle: Rounded Corners 16">
              <a:extLst>
                <a:ext uri="{FF2B5EF4-FFF2-40B4-BE49-F238E27FC236}">
                  <a16:creationId xmlns:a16="http://schemas.microsoft.com/office/drawing/2014/main" id="{97AFF18E-0F81-362F-BB39-91AEBA1881E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 name="Rectangle: Rounded Corners 17">
              <a:extLst>
                <a:ext uri="{FF2B5EF4-FFF2-40B4-BE49-F238E27FC236}">
                  <a16:creationId xmlns:a16="http://schemas.microsoft.com/office/drawing/2014/main" id="{AE50C4F9-176A-5935-7C39-5DAAEE1EDCB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1" name="Rectangle: Rounded Corners 20">
              <a:extLst>
                <a:ext uri="{FF2B5EF4-FFF2-40B4-BE49-F238E27FC236}">
                  <a16:creationId xmlns:a16="http://schemas.microsoft.com/office/drawing/2014/main" id="{CB6BA9A0-9798-AE7B-F15B-77EA42C39495}"/>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3" name="Rectangle: Rounded Corners 22">
              <a:extLst>
                <a:ext uri="{FF2B5EF4-FFF2-40B4-BE49-F238E27FC236}">
                  <a16:creationId xmlns:a16="http://schemas.microsoft.com/office/drawing/2014/main" id="{8B2069BE-F351-5786-49F6-5901E4EF6F4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4" name="Oval 23">
              <a:extLst>
                <a:ext uri="{FF2B5EF4-FFF2-40B4-BE49-F238E27FC236}">
                  <a16:creationId xmlns:a16="http://schemas.microsoft.com/office/drawing/2014/main" id="{CA7E4FC1-D60F-3603-DE31-C688CDF1D59C}"/>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25" name="Rectangle: Rounded Corners 24">
              <a:extLst>
                <a:ext uri="{FF2B5EF4-FFF2-40B4-BE49-F238E27FC236}">
                  <a16:creationId xmlns:a16="http://schemas.microsoft.com/office/drawing/2014/main" id="{2685FAE7-B249-F3BE-12FA-BB4AC4F2FA31}"/>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26" name="Oval 25">
              <a:extLst>
                <a:ext uri="{FF2B5EF4-FFF2-40B4-BE49-F238E27FC236}">
                  <a16:creationId xmlns:a16="http://schemas.microsoft.com/office/drawing/2014/main" id="{40D3E85A-BA9E-3045-A696-FF532CED609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27" name="Rectangle: Rounded Corners 26">
              <a:extLst>
                <a:ext uri="{FF2B5EF4-FFF2-40B4-BE49-F238E27FC236}">
                  <a16:creationId xmlns:a16="http://schemas.microsoft.com/office/drawing/2014/main" id="{94458CDC-0FBC-67AF-18ED-7150FF2D2DF6}"/>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8" name="Oval 27">
              <a:extLst>
                <a:ext uri="{FF2B5EF4-FFF2-40B4-BE49-F238E27FC236}">
                  <a16:creationId xmlns:a16="http://schemas.microsoft.com/office/drawing/2014/main" id="{404B77D2-304B-FAFB-DFA7-1F3F4ABEEC3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9" name="Rectangle: Rounded Corners 28">
              <a:extLst>
                <a:ext uri="{FF2B5EF4-FFF2-40B4-BE49-F238E27FC236}">
                  <a16:creationId xmlns:a16="http://schemas.microsoft.com/office/drawing/2014/main" id="{F9F0241B-62E4-ACD2-5781-02D7478F3D11}"/>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30" name="Oval 29">
              <a:extLst>
                <a:ext uri="{FF2B5EF4-FFF2-40B4-BE49-F238E27FC236}">
                  <a16:creationId xmlns:a16="http://schemas.microsoft.com/office/drawing/2014/main" id="{93E1CA19-DC3B-6424-B6D5-FB5F3F1CA491}"/>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31" name="Rectangle: Rounded Corners 30">
              <a:extLst>
                <a:ext uri="{FF2B5EF4-FFF2-40B4-BE49-F238E27FC236}">
                  <a16:creationId xmlns:a16="http://schemas.microsoft.com/office/drawing/2014/main" id="{5557A02E-866C-4614-7898-5F8BD7198FA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33" name="Oval 32">
              <a:extLst>
                <a:ext uri="{FF2B5EF4-FFF2-40B4-BE49-F238E27FC236}">
                  <a16:creationId xmlns:a16="http://schemas.microsoft.com/office/drawing/2014/main" id="{7716A91A-5685-2075-B85E-3210C8B63784}"/>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18" name="Rectangle: Rounded Corners 117">
              <a:extLst>
                <a:ext uri="{FF2B5EF4-FFF2-40B4-BE49-F238E27FC236}">
                  <a16:creationId xmlns:a16="http://schemas.microsoft.com/office/drawing/2014/main" id="{EBABCF8D-3FA1-97AB-930A-83962FA878F6}"/>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19" name="Oval 118">
              <a:extLst>
                <a:ext uri="{FF2B5EF4-FFF2-40B4-BE49-F238E27FC236}">
                  <a16:creationId xmlns:a16="http://schemas.microsoft.com/office/drawing/2014/main" id="{30E1F928-E2A0-2966-D501-2DF835A39E6A}"/>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20" name="Rectangle: Rounded Corners 119">
              <a:extLst>
                <a:ext uri="{FF2B5EF4-FFF2-40B4-BE49-F238E27FC236}">
                  <a16:creationId xmlns:a16="http://schemas.microsoft.com/office/drawing/2014/main" id="{94625304-F25E-A9E4-1A2C-3599CAEEBEE7}"/>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21" name="Oval 120">
              <a:extLst>
                <a:ext uri="{FF2B5EF4-FFF2-40B4-BE49-F238E27FC236}">
                  <a16:creationId xmlns:a16="http://schemas.microsoft.com/office/drawing/2014/main" id="{A141894B-488A-6C4E-7645-94AB5D10F4A1}"/>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22" name="Rectangle: Rounded Corners 121">
              <a:extLst>
                <a:ext uri="{FF2B5EF4-FFF2-40B4-BE49-F238E27FC236}">
                  <a16:creationId xmlns:a16="http://schemas.microsoft.com/office/drawing/2014/main" id="{286D99DA-D48F-D1BA-F574-08F50BF34825}"/>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23" name="Oval 122">
              <a:extLst>
                <a:ext uri="{FF2B5EF4-FFF2-40B4-BE49-F238E27FC236}">
                  <a16:creationId xmlns:a16="http://schemas.microsoft.com/office/drawing/2014/main" id="{180F51B6-31BC-4537-B904-0D3FF81D1993}"/>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124" name="Rectangle: Rounded Corners 123">
              <a:extLst>
                <a:ext uri="{FF2B5EF4-FFF2-40B4-BE49-F238E27FC236}">
                  <a16:creationId xmlns:a16="http://schemas.microsoft.com/office/drawing/2014/main" id="{249DC93F-E92A-4A3A-A013-3309CDB38AF4}"/>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125" name="Oval 124">
              <a:extLst>
                <a:ext uri="{FF2B5EF4-FFF2-40B4-BE49-F238E27FC236}">
                  <a16:creationId xmlns:a16="http://schemas.microsoft.com/office/drawing/2014/main" id="{F29E8161-2229-4BB8-388E-8FB068D7C3D3}"/>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126" name="Rectangle: Rounded Corners 125">
              <a:extLst>
                <a:ext uri="{FF2B5EF4-FFF2-40B4-BE49-F238E27FC236}">
                  <a16:creationId xmlns:a16="http://schemas.microsoft.com/office/drawing/2014/main" id="{BDF707B3-B709-C3BB-1A37-EC94799B06C3}"/>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148" name="Oval 147">
              <a:extLst>
                <a:ext uri="{FF2B5EF4-FFF2-40B4-BE49-F238E27FC236}">
                  <a16:creationId xmlns:a16="http://schemas.microsoft.com/office/drawing/2014/main" id="{D455398E-77C4-16F9-79EA-2DD9F62B42F9}"/>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149" name="Rectangle: Rounded Corners 148">
              <a:extLst>
                <a:ext uri="{FF2B5EF4-FFF2-40B4-BE49-F238E27FC236}">
                  <a16:creationId xmlns:a16="http://schemas.microsoft.com/office/drawing/2014/main" id="{86C4195C-EEAD-5E91-70F3-EC768E91850C}"/>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150" name="Oval 149">
              <a:extLst>
                <a:ext uri="{FF2B5EF4-FFF2-40B4-BE49-F238E27FC236}">
                  <a16:creationId xmlns:a16="http://schemas.microsoft.com/office/drawing/2014/main" id="{ED974467-71FD-91C4-9A10-B4653F6CCD54}"/>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151" name="Rectangle: Rounded Corners 150">
              <a:extLst>
                <a:ext uri="{FF2B5EF4-FFF2-40B4-BE49-F238E27FC236}">
                  <a16:creationId xmlns:a16="http://schemas.microsoft.com/office/drawing/2014/main" id="{AC1B5C90-B8FC-114D-C228-303DA73E912E}"/>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152" name="Oval 151">
              <a:extLst>
                <a:ext uri="{FF2B5EF4-FFF2-40B4-BE49-F238E27FC236}">
                  <a16:creationId xmlns:a16="http://schemas.microsoft.com/office/drawing/2014/main" id="{B5A049CE-0963-654E-CAC2-1619DEF5D6DE}"/>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153" name="Rectangle: Rounded Corners 152">
              <a:extLst>
                <a:ext uri="{FF2B5EF4-FFF2-40B4-BE49-F238E27FC236}">
                  <a16:creationId xmlns:a16="http://schemas.microsoft.com/office/drawing/2014/main" id="{91838CE3-5C4D-63B4-E878-8FBBFD080DCF}"/>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154" name="Oval 153">
              <a:extLst>
                <a:ext uri="{FF2B5EF4-FFF2-40B4-BE49-F238E27FC236}">
                  <a16:creationId xmlns:a16="http://schemas.microsoft.com/office/drawing/2014/main" id="{62E53B90-9C3B-ACE0-2818-0D43EBA1B179}"/>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156" name="Rectangle: Rounded Corners 155">
              <a:extLst>
                <a:ext uri="{FF2B5EF4-FFF2-40B4-BE49-F238E27FC236}">
                  <a16:creationId xmlns:a16="http://schemas.microsoft.com/office/drawing/2014/main" id="{27043002-E9BB-994F-9942-7F94EB94C29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58" name="Oval 157">
              <a:extLst>
                <a:ext uri="{FF2B5EF4-FFF2-40B4-BE49-F238E27FC236}">
                  <a16:creationId xmlns:a16="http://schemas.microsoft.com/office/drawing/2014/main" id="{BD4FF7B5-8199-4D5D-880A-A5B4914DB24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160" name="Rectangle: Rounded Corners 159">
              <a:extLst>
                <a:ext uri="{FF2B5EF4-FFF2-40B4-BE49-F238E27FC236}">
                  <a16:creationId xmlns:a16="http://schemas.microsoft.com/office/drawing/2014/main" id="{FC0DC151-2D41-3BF0-7139-5466ABA7676C}"/>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162" name="Oval 161">
              <a:extLst>
                <a:ext uri="{FF2B5EF4-FFF2-40B4-BE49-F238E27FC236}">
                  <a16:creationId xmlns:a16="http://schemas.microsoft.com/office/drawing/2014/main" id="{0302B7C6-A921-8A72-B339-DBF79FE1605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164" name="Rectangle: Rounded Corners 163">
              <a:extLst>
                <a:ext uri="{FF2B5EF4-FFF2-40B4-BE49-F238E27FC236}">
                  <a16:creationId xmlns:a16="http://schemas.microsoft.com/office/drawing/2014/main" id="{71C1462A-F8F9-256A-DDD2-9E6F3AACD0CC}"/>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66" name="Oval 165">
              <a:extLst>
                <a:ext uri="{FF2B5EF4-FFF2-40B4-BE49-F238E27FC236}">
                  <a16:creationId xmlns:a16="http://schemas.microsoft.com/office/drawing/2014/main" id="{3BE6948E-53A1-1D4F-C160-BEBDA8B15917}"/>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168" name="Rectangle: Rounded Corners 167">
              <a:extLst>
                <a:ext uri="{FF2B5EF4-FFF2-40B4-BE49-F238E27FC236}">
                  <a16:creationId xmlns:a16="http://schemas.microsoft.com/office/drawing/2014/main" id="{C512E834-1301-19CC-0979-B807F281F839}"/>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170" name="Oval 169">
              <a:extLst>
                <a:ext uri="{FF2B5EF4-FFF2-40B4-BE49-F238E27FC236}">
                  <a16:creationId xmlns:a16="http://schemas.microsoft.com/office/drawing/2014/main" id="{93572DE6-6FDA-8544-72ED-789C165FA58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171" name="Rectangle: Rounded Corners 170">
              <a:extLst>
                <a:ext uri="{FF2B5EF4-FFF2-40B4-BE49-F238E27FC236}">
                  <a16:creationId xmlns:a16="http://schemas.microsoft.com/office/drawing/2014/main" id="{1ECB0673-CF53-101B-5890-B57D66421474}"/>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172" name="Oval 171">
              <a:extLst>
                <a:ext uri="{FF2B5EF4-FFF2-40B4-BE49-F238E27FC236}">
                  <a16:creationId xmlns:a16="http://schemas.microsoft.com/office/drawing/2014/main" id="{0BDE968F-740B-E936-B6B7-473B5685DFEC}"/>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173" name="Rectangle: Rounded Corners 172">
              <a:extLst>
                <a:ext uri="{FF2B5EF4-FFF2-40B4-BE49-F238E27FC236}">
                  <a16:creationId xmlns:a16="http://schemas.microsoft.com/office/drawing/2014/main" id="{2B811EF4-C586-633D-0831-E9236D1726B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74" name="Oval 173">
              <a:extLst>
                <a:ext uri="{FF2B5EF4-FFF2-40B4-BE49-F238E27FC236}">
                  <a16:creationId xmlns:a16="http://schemas.microsoft.com/office/drawing/2014/main" id="{68A2CABF-C9DC-8E4D-29E8-0E7610099579}"/>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175" name="Rectangle: Rounded Corners 174">
              <a:extLst>
                <a:ext uri="{FF2B5EF4-FFF2-40B4-BE49-F238E27FC236}">
                  <a16:creationId xmlns:a16="http://schemas.microsoft.com/office/drawing/2014/main" id="{B4F77112-6BB1-2240-340F-14BA626AEBA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76" name="Oval 175">
              <a:extLst>
                <a:ext uri="{FF2B5EF4-FFF2-40B4-BE49-F238E27FC236}">
                  <a16:creationId xmlns:a16="http://schemas.microsoft.com/office/drawing/2014/main" id="{08107945-F3CD-9B96-703A-8CA3C37CB4C7}"/>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177" name="Rectangle: Rounded Corners 176">
              <a:extLst>
                <a:ext uri="{FF2B5EF4-FFF2-40B4-BE49-F238E27FC236}">
                  <a16:creationId xmlns:a16="http://schemas.microsoft.com/office/drawing/2014/main" id="{6042BFBD-D454-FEE6-D294-0A1704A42F96}"/>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178" name="Oval 177">
              <a:extLst>
                <a:ext uri="{FF2B5EF4-FFF2-40B4-BE49-F238E27FC236}">
                  <a16:creationId xmlns:a16="http://schemas.microsoft.com/office/drawing/2014/main" id="{2A480899-5894-75FC-ABE6-89514C0B4B46}"/>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179" name="Rectangle: Rounded Corners 178">
              <a:extLst>
                <a:ext uri="{FF2B5EF4-FFF2-40B4-BE49-F238E27FC236}">
                  <a16:creationId xmlns:a16="http://schemas.microsoft.com/office/drawing/2014/main" id="{F0904ED5-A9B3-B228-7FDF-F3F2E7E789D9}"/>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180" name="Oval 179">
              <a:extLst>
                <a:ext uri="{FF2B5EF4-FFF2-40B4-BE49-F238E27FC236}">
                  <a16:creationId xmlns:a16="http://schemas.microsoft.com/office/drawing/2014/main" id="{4CA1CFC0-1578-3363-426E-9A0982295192}"/>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181" name="Rectangle: Rounded Corners 180">
              <a:extLst>
                <a:ext uri="{FF2B5EF4-FFF2-40B4-BE49-F238E27FC236}">
                  <a16:creationId xmlns:a16="http://schemas.microsoft.com/office/drawing/2014/main" id="{8BB37C27-0757-20C8-F7F0-6B1F2F35BCF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182" name="Oval 181">
              <a:extLst>
                <a:ext uri="{FF2B5EF4-FFF2-40B4-BE49-F238E27FC236}">
                  <a16:creationId xmlns:a16="http://schemas.microsoft.com/office/drawing/2014/main" id="{B969A1D4-33E0-9A95-6844-64BA16ED5029}"/>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183" name="Rectangle: Rounded Corners 182">
              <a:extLst>
                <a:ext uri="{FF2B5EF4-FFF2-40B4-BE49-F238E27FC236}">
                  <a16:creationId xmlns:a16="http://schemas.microsoft.com/office/drawing/2014/main" id="{F4A1D214-9100-4C3E-FD17-A536D198A479}"/>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84" name="Oval 183">
              <a:extLst>
                <a:ext uri="{FF2B5EF4-FFF2-40B4-BE49-F238E27FC236}">
                  <a16:creationId xmlns:a16="http://schemas.microsoft.com/office/drawing/2014/main" id="{DC0C0375-8261-BE5C-005C-E124386DEE08}"/>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185" name="Rectangle: Rounded Corners 184">
              <a:extLst>
                <a:ext uri="{FF2B5EF4-FFF2-40B4-BE49-F238E27FC236}">
                  <a16:creationId xmlns:a16="http://schemas.microsoft.com/office/drawing/2014/main" id="{963367E8-213E-2210-AECF-61FEB96BF708}"/>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86" name="Oval 185">
              <a:extLst>
                <a:ext uri="{FF2B5EF4-FFF2-40B4-BE49-F238E27FC236}">
                  <a16:creationId xmlns:a16="http://schemas.microsoft.com/office/drawing/2014/main" id="{076A21A7-40A6-74C8-4833-74AC084D1FEC}"/>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87" name="Rectangle: Rounded Corners 186">
              <a:extLst>
                <a:ext uri="{FF2B5EF4-FFF2-40B4-BE49-F238E27FC236}">
                  <a16:creationId xmlns:a16="http://schemas.microsoft.com/office/drawing/2014/main" id="{2A9DFDA0-0B82-96C9-322E-DA71E2C7799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88" name="Oval 187">
              <a:extLst>
                <a:ext uri="{FF2B5EF4-FFF2-40B4-BE49-F238E27FC236}">
                  <a16:creationId xmlns:a16="http://schemas.microsoft.com/office/drawing/2014/main" id="{0987ED9F-D3D3-46AE-F526-7DEB4781FBF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89" name="Rectangle: Rounded Corners 188">
              <a:extLst>
                <a:ext uri="{FF2B5EF4-FFF2-40B4-BE49-F238E27FC236}">
                  <a16:creationId xmlns:a16="http://schemas.microsoft.com/office/drawing/2014/main" id="{D6DFA765-C5FB-36CE-A9AF-02AE2D7D173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90" name="Oval 189">
              <a:extLst>
                <a:ext uri="{FF2B5EF4-FFF2-40B4-BE49-F238E27FC236}">
                  <a16:creationId xmlns:a16="http://schemas.microsoft.com/office/drawing/2014/main" id="{07540795-FDBE-322A-C079-CD57A5BFCA8B}"/>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91" name="Rectangle: Rounded Corners 190">
              <a:extLst>
                <a:ext uri="{FF2B5EF4-FFF2-40B4-BE49-F238E27FC236}">
                  <a16:creationId xmlns:a16="http://schemas.microsoft.com/office/drawing/2014/main" id="{9C952EFB-EBDC-19F0-4D97-46EA337DF335}"/>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92" name="Oval 191">
              <a:extLst>
                <a:ext uri="{FF2B5EF4-FFF2-40B4-BE49-F238E27FC236}">
                  <a16:creationId xmlns:a16="http://schemas.microsoft.com/office/drawing/2014/main" id="{DAE66B55-C427-EC49-F794-CF5B36B8E1A0}"/>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01" name="Rectangle: Rounded Corners 200">
              <a:extLst>
                <a:ext uri="{FF2B5EF4-FFF2-40B4-BE49-F238E27FC236}">
                  <a16:creationId xmlns:a16="http://schemas.microsoft.com/office/drawing/2014/main" id="{5A482F75-7EC7-26C9-1BDE-806122DC0283}"/>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02" name="Oval 201">
              <a:extLst>
                <a:ext uri="{FF2B5EF4-FFF2-40B4-BE49-F238E27FC236}">
                  <a16:creationId xmlns:a16="http://schemas.microsoft.com/office/drawing/2014/main" id="{72C801C4-2249-B7E0-6ADF-EE71B026D3ED}"/>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03" name="Rectangle: Rounded Corners 202">
              <a:extLst>
                <a:ext uri="{FF2B5EF4-FFF2-40B4-BE49-F238E27FC236}">
                  <a16:creationId xmlns:a16="http://schemas.microsoft.com/office/drawing/2014/main" id="{2FA9A437-5A0D-FF80-0A53-6807E206B00F}"/>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04" name="Oval 203">
              <a:extLst>
                <a:ext uri="{FF2B5EF4-FFF2-40B4-BE49-F238E27FC236}">
                  <a16:creationId xmlns:a16="http://schemas.microsoft.com/office/drawing/2014/main" id="{9B6E7633-C284-27C4-AEF5-968D4808343C}"/>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205" name="Rectangle: Rounded Corners 204">
              <a:extLst>
                <a:ext uri="{FF2B5EF4-FFF2-40B4-BE49-F238E27FC236}">
                  <a16:creationId xmlns:a16="http://schemas.microsoft.com/office/drawing/2014/main" id="{E04072BF-124D-1444-873B-3E478CA5FAD2}"/>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206" name="Oval 205">
              <a:extLst>
                <a:ext uri="{FF2B5EF4-FFF2-40B4-BE49-F238E27FC236}">
                  <a16:creationId xmlns:a16="http://schemas.microsoft.com/office/drawing/2014/main" id="{A263188D-4F75-4A03-271C-C2FCC1B70549}"/>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207" name="Rectangle: Rounded Corners 206">
              <a:extLst>
                <a:ext uri="{FF2B5EF4-FFF2-40B4-BE49-F238E27FC236}">
                  <a16:creationId xmlns:a16="http://schemas.microsoft.com/office/drawing/2014/main" id="{8116D6C0-32C5-8566-41FD-174D79BC8789}"/>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209" name="Oval 208">
              <a:extLst>
                <a:ext uri="{FF2B5EF4-FFF2-40B4-BE49-F238E27FC236}">
                  <a16:creationId xmlns:a16="http://schemas.microsoft.com/office/drawing/2014/main" id="{15CF63AE-3CDB-12CF-F73D-9A3AE5338867}"/>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210" name="Rectangle: Rounded Corners 209">
              <a:extLst>
                <a:ext uri="{FF2B5EF4-FFF2-40B4-BE49-F238E27FC236}">
                  <a16:creationId xmlns:a16="http://schemas.microsoft.com/office/drawing/2014/main" id="{6EE71FE3-EFAF-C620-2304-BCCD75ADFBFB}"/>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211" name="Oval 210">
              <a:extLst>
                <a:ext uri="{FF2B5EF4-FFF2-40B4-BE49-F238E27FC236}">
                  <a16:creationId xmlns:a16="http://schemas.microsoft.com/office/drawing/2014/main" id="{87832B95-736F-4250-6052-E8417EAD43D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212" name="Rectangle: Rounded Corners 211">
              <a:extLst>
                <a:ext uri="{FF2B5EF4-FFF2-40B4-BE49-F238E27FC236}">
                  <a16:creationId xmlns:a16="http://schemas.microsoft.com/office/drawing/2014/main" id="{A14E1264-1506-B146-EA0E-FBADFCBD1074}"/>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213" name="Oval 212">
              <a:extLst>
                <a:ext uri="{FF2B5EF4-FFF2-40B4-BE49-F238E27FC236}">
                  <a16:creationId xmlns:a16="http://schemas.microsoft.com/office/drawing/2014/main" id="{846395FF-B914-60DC-1A0A-4F85AF626600}"/>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214" name="Straight Arrow Connector 213">
              <a:extLst>
                <a:ext uri="{FF2B5EF4-FFF2-40B4-BE49-F238E27FC236}">
                  <a16:creationId xmlns:a16="http://schemas.microsoft.com/office/drawing/2014/main" id="{3F15A4EE-F3F3-0442-05BA-FE7B8855F1D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3774F6B0-7AB7-D558-4ACB-26B6B2A146E1}"/>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276C53F5-33C7-3C3D-17CE-037E6C07B76D}"/>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500E1E0-AC39-0B93-C82B-EA573C242D83}"/>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D2DD397C-0DCF-6954-B3B8-2B4BC06DC355}"/>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5F73C9E0-ACF9-425C-71AA-C497C410434A}"/>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44984069-EDF7-A0B2-EF98-178F0AF2864F}"/>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3D2C134-77E9-4CAE-2428-0E60090B0CB3}"/>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6B4F43F-6D17-1BD2-A7E4-A5156C02A175}"/>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C253D0E-4143-5165-52B3-FFD53087A7C8}"/>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1477A68-8336-D19A-C163-51F7A7F0DEAC}"/>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5FEA6A9-27AB-A2C8-D605-0B040C89BC6D}"/>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99E787A-3B73-857D-1C14-74E603E8DF68}"/>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B6ACB87-0F81-1587-C682-9AAB2D74898F}"/>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7656A36-68CA-3023-91E4-D1140D5855F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492731-81BB-E583-9279-547D20F97E08}"/>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B18AF2A9-5B3A-E969-BADB-00EFD471C8F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CECBF487-4324-E685-17B1-43222452700B}"/>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CA899BA-2018-8750-9B52-856510D8F0E2}"/>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B400198F-2B5E-ABCC-6A2E-348A354E3652}"/>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161675-BD7E-D9AF-4316-F3CE6DFFCDD3}"/>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35A7223-1A56-CAE1-0523-7311E36970B4}"/>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F9447D1F-1C78-B9A4-2A4E-2CF19340D028}"/>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F7CA8E80-A37D-AD1D-4286-ABB625083F49}"/>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A364FC-8795-70C3-CAC7-984DE8A1AE75}"/>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E351B236-24EA-A980-8A06-FD8F9D4CC2C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A999CADE-2F47-0C22-276E-E4C2EBC703D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F8280869-0D4D-9234-AA98-EF4F9BC5DE6B}"/>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1B0E3F5B-DC80-9523-0291-046828CCDA9C}"/>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DAFCAE76-9022-939A-0B45-91D4C0901C86}"/>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80908C1F-333B-B31B-D501-90CAA4C28495}"/>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4054846B-8218-BD36-389D-64161B315C8C}"/>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300BFCD-7EEC-FB27-DEF3-98593A8D002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EF638D8-2659-5F23-D446-164587709297}"/>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6DD388-DDE0-0D64-2990-D6A741C8DFA9}"/>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AFFE083-4C70-45DA-2E78-0917ED73FE41}"/>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3932FB9-A009-AC8E-EE3E-13864B1E213C}"/>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829597D-FC1B-593F-02BB-3034DDE7017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0DE25F2-2D0E-996D-850F-44E9CEB5DB28}"/>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4" name="Rectangle: Rounded Corners 313">
              <a:extLst>
                <a:ext uri="{FF2B5EF4-FFF2-40B4-BE49-F238E27FC236}">
                  <a16:creationId xmlns:a16="http://schemas.microsoft.com/office/drawing/2014/main" id="{9D803114-C5F9-4E9C-0AEC-C0308062AFF0}"/>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15" name="Oval 314">
              <a:extLst>
                <a:ext uri="{FF2B5EF4-FFF2-40B4-BE49-F238E27FC236}">
                  <a16:creationId xmlns:a16="http://schemas.microsoft.com/office/drawing/2014/main" id="{C21D494D-393A-5AB8-C117-74D4FE03772E}"/>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16" name="Rectangle: Rounded Corners 315">
              <a:extLst>
                <a:ext uri="{FF2B5EF4-FFF2-40B4-BE49-F238E27FC236}">
                  <a16:creationId xmlns:a16="http://schemas.microsoft.com/office/drawing/2014/main" id="{4A0F7890-ACA8-C8F0-1142-D855699E5568}"/>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17" name="Oval 316">
              <a:extLst>
                <a:ext uri="{FF2B5EF4-FFF2-40B4-BE49-F238E27FC236}">
                  <a16:creationId xmlns:a16="http://schemas.microsoft.com/office/drawing/2014/main" id="{C10E3201-B3CF-EA83-303B-ACF55FAFDCBF}"/>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18" name="Rectangle: Rounded Corners 317">
              <a:extLst>
                <a:ext uri="{FF2B5EF4-FFF2-40B4-BE49-F238E27FC236}">
                  <a16:creationId xmlns:a16="http://schemas.microsoft.com/office/drawing/2014/main" id="{FC0C089E-243E-F737-7259-5A8ED90CDB99}"/>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19" name="Oval 318">
              <a:extLst>
                <a:ext uri="{FF2B5EF4-FFF2-40B4-BE49-F238E27FC236}">
                  <a16:creationId xmlns:a16="http://schemas.microsoft.com/office/drawing/2014/main" id="{1D8C6289-6399-F774-057D-B8F49C726C4C}"/>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a:xfrm>
            <a:off x="0" y="0"/>
            <a:ext cx="9813839" cy="795130"/>
          </a:xfrm>
        </p:spPr>
        <p:txBody>
          <a:bodyPr>
            <a:noAutofit/>
          </a:bodyPr>
          <a:lstStyle/>
          <a:p>
            <a:r>
              <a:rPr lang="en-US" dirty="0"/>
              <a:t>Process is not sequential</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15</a:t>
            </a:fld>
            <a:endParaRPr lang="en-US" dirty="0"/>
          </a:p>
        </p:txBody>
      </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490A">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1007" y="702293"/>
            <a:ext cx="11483993" cy="765497"/>
            <a:chOff x="250807" y="379412"/>
            <a:chExt cx="11483993" cy="765497"/>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0E6276C0-9220-06C3-EE7F-E4AF85DAC01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878194" y="1114746"/>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323439"/>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
        <p:nvSpPr>
          <p:cNvPr id="7" name="Arrow: Down 6">
            <a:extLst>
              <a:ext uri="{FF2B5EF4-FFF2-40B4-BE49-F238E27FC236}">
                <a16:creationId xmlns:a16="http://schemas.microsoft.com/office/drawing/2014/main" id="{ED979AE1-8206-C294-BBB3-A4028C21AB9A}"/>
              </a:ext>
            </a:extLst>
          </p:cNvPr>
          <p:cNvSpPr/>
          <p:nvPr/>
        </p:nvSpPr>
        <p:spPr>
          <a:xfrm flipV="1">
            <a:off x="3158570" y="1448267"/>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Tree>
    <p:extLst>
      <p:ext uri="{BB962C8B-B14F-4D97-AF65-F5344CB8AC3E}">
        <p14:creationId xmlns:p14="http://schemas.microsoft.com/office/powerpoint/2010/main" val="25757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p:txBody>
          <a:bodyPr>
            <a:normAutofit/>
          </a:bodyPr>
          <a:lstStyle/>
          <a:p>
            <a:r>
              <a:rPr lang="en-US" dirty="0"/>
              <a:t>Step 1: Project Initiation</a:t>
            </a:r>
          </a:p>
        </p:txBody>
      </p:sp>
      <p:sp>
        <p:nvSpPr>
          <p:cNvPr id="4" name="Slide Number Placeholder 3"/>
          <p:cNvSpPr>
            <a:spLocks noGrp="1"/>
          </p:cNvSpPr>
          <p:nvPr>
            <p:ph type="sldNum" sz="quarter" idx="10"/>
          </p:nvPr>
        </p:nvSpPr>
        <p:spPr/>
        <p:txBody>
          <a:bodyPr lIns="91440" tIns="45720" rIns="91440" bIns="45720" anchor="t"/>
          <a:lstStyle/>
          <a:p>
            <a:pPr>
              <a:defRPr/>
            </a:pPr>
            <a:fld id="{3D961E9D-7CF7-4A08-AACD-B378DB7D4304}" type="slidenum">
              <a:rPr lang="en-US" smtClean="0"/>
              <a:pPr>
                <a:defRPr/>
              </a:pPr>
              <a:t>16</a:t>
            </a:fld>
            <a:endParaRPr lang="en-US" dirty="0"/>
          </a:p>
        </p:txBody>
      </p:sp>
      <p:sp>
        <p:nvSpPr>
          <p:cNvPr id="181" name="Rectangle: Rounded Corners 180">
            <a:extLst>
              <a:ext uri="{FF2B5EF4-FFF2-40B4-BE49-F238E27FC236}">
                <a16:creationId xmlns:a16="http://schemas.microsoft.com/office/drawing/2014/main" id="{30895E14-858E-152B-2AD1-B1C259863D60}"/>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2" name="Rectangle: Rounded Corners 181">
            <a:extLst>
              <a:ext uri="{FF2B5EF4-FFF2-40B4-BE49-F238E27FC236}">
                <a16:creationId xmlns:a16="http://schemas.microsoft.com/office/drawing/2014/main" id="{56F933D4-06B4-8F85-770A-F5DF3EAF58AC}"/>
              </a:ext>
            </a:extLst>
          </p:cNvPr>
          <p:cNvSpPr/>
          <p:nvPr/>
        </p:nvSpPr>
        <p:spPr>
          <a:xfrm>
            <a:off x="298251" y="1547963"/>
            <a:ext cx="1280912" cy="300710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42D81770-A07A-F940-4DE5-7AF307C326A5}"/>
              </a:ext>
            </a:extLst>
          </p:cNvPr>
          <p:cNvGrpSpPr/>
          <p:nvPr/>
        </p:nvGrpSpPr>
        <p:grpSpPr>
          <a:xfrm>
            <a:off x="381000" y="1508774"/>
            <a:ext cx="11340954" cy="4840875"/>
            <a:chOff x="381000" y="1508774"/>
            <a:chExt cx="11340954" cy="4840875"/>
          </a:xfrm>
        </p:grpSpPr>
        <p:sp>
          <p:nvSpPr>
            <p:cNvPr id="5" name="Rectangle: Rounded Corners 4">
              <a:extLst>
                <a:ext uri="{FF2B5EF4-FFF2-40B4-BE49-F238E27FC236}">
                  <a16:creationId xmlns:a16="http://schemas.microsoft.com/office/drawing/2014/main" id="{6B338F09-1F93-20A8-D83A-FB5CA2D4AD0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29419FE1-9BEB-54A3-3D7A-BE527AB8156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AE001C08-0583-79DB-2ECA-BB2CA63DE5D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B980672-8E90-9EB3-0EFA-6A9A3C29D82F}"/>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CB2A3BC1-D236-FF2E-6996-107DB1F12BA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C97B0571-2B86-CCC3-7CDE-F2C00AB04D69}"/>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DE9486BB-297F-FBFC-DFD2-7EF60587B4B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BBD263D7-D376-6DC2-C8D5-6F276F5201BB}"/>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E9D5DA00-2624-90C5-61C2-27A786424559}"/>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6" name="Oval 15">
              <a:extLst>
                <a:ext uri="{FF2B5EF4-FFF2-40B4-BE49-F238E27FC236}">
                  <a16:creationId xmlns:a16="http://schemas.microsoft.com/office/drawing/2014/main" id="{48CA5F65-E5F7-4A30-193C-B465D969826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7" name="Rectangle: Rounded Corners 16">
              <a:extLst>
                <a:ext uri="{FF2B5EF4-FFF2-40B4-BE49-F238E27FC236}">
                  <a16:creationId xmlns:a16="http://schemas.microsoft.com/office/drawing/2014/main" id="{43BE1452-8F66-6165-17F5-EB250BDF86CF}"/>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 name="Oval 17">
              <a:extLst>
                <a:ext uri="{FF2B5EF4-FFF2-40B4-BE49-F238E27FC236}">
                  <a16:creationId xmlns:a16="http://schemas.microsoft.com/office/drawing/2014/main" id="{4850FE3E-AA3B-939A-2AE0-7945D99E69C3}"/>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9" name="Rectangle: Rounded Corners 18">
              <a:extLst>
                <a:ext uri="{FF2B5EF4-FFF2-40B4-BE49-F238E27FC236}">
                  <a16:creationId xmlns:a16="http://schemas.microsoft.com/office/drawing/2014/main" id="{2CE4CD76-EDB1-3087-CB41-E16985E2A9F1}"/>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0" name="Oval 19">
              <a:extLst>
                <a:ext uri="{FF2B5EF4-FFF2-40B4-BE49-F238E27FC236}">
                  <a16:creationId xmlns:a16="http://schemas.microsoft.com/office/drawing/2014/main" id="{2F5C078A-ED31-AEA8-468B-8B9CBB8C9A9D}"/>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1" name="Rectangle: Rounded Corners 20">
              <a:extLst>
                <a:ext uri="{FF2B5EF4-FFF2-40B4-BE49-F238E27FC236}">
                  <a16:creationId xmlns:a16="http://schemas.microsoft.com/office/drawing/2014/main" id="{C1AEDFA9-E533-6550-3863-EF8D3DDA0F28}"/>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2" name="Oval 21">
              <a:extLst>
                <a:ext uri="{FF2B5EF4-FFF2-40B4-BE49-F238E27FC236}">
                  <a16:creationId xmlns:a16="http://schemas.microsoft.com/office/drawing/2014/main" id="{0DD39B21-A308-210B-E937-62590A8B550A}"/>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3" name="Rectangle: Rounded Corners 22">
              <a:extLst>
                <a:ext uri="{FF2B5EF4-FFF2-40B4-BE49-F238E27FC236}">
                  <a16:creationId xmlns:a16="http://schemas.microsoft.com/office/drawing/2014/main" id="{4DD92610-6769-D37D-90A2-59550B70F5C9}"/>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4" name="Oval 23">
              <a:extLst>
                <a:ext uri="{FF2B5EF4-FFF2-40B4-BE49-F238E27FC236}">
                  <a16:creationId xmlns:a16="http://schemas.microsoft.com/office/drawing/2014/main" id="{ADBE69AE-F202-C25E-323D-654CE82BC2A3}"/>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5" name="Rectangle: Rounded Corners 24">
              <a:extLst>
                <a:ext uri="{FF2B5EF4-FFF2-40B4-BE49-F238E27FC236}">
                  <a16:creationId xmlns:a16="http://schemas.microsoft.com/office/drawing/2014/main" id="{BD9EBCEF-5332-B59E-8C3E-647457CACC02}"/>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6" name="Oval 25">
              <a:extLst>
                <a:ext uri="{FF2B5EF4-FFF2-40B4-BE49-F238E27FC236}">
                  <a16:creationId xmlns:a16="http://schemas.microsoft.com/office/drawing/2014/main" id="{567E0F16-DC86-CDE1-75B3-1FFE329FB169}"/>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7" name="Rectangle: Rounded Corners 26">
              <a:extLst>
                <a:ext uri="{FF2B5EF4-FFF2-40B4-BE49-F238E27FC236}">
                  <a16:creationId xmlns:a16="http://schemas.microsoft.com/office/drawing/2014/main" id="{67B2907B-9EF4-2073-75A5-EBF32514F7D4}"/>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8" name="Oval 27">
              <a:extLst>
                <a:ext uri="{FF2B5EF4-FFF2-40B4-BE49-F238E27FC236}">
                  <a16:creationId xmlns:a16="http://schemas.microsoft.com/office/drawing/2014/main" id="{4EE2E13F-C1F3-433C-FB19-B39DA4DD1390}"/>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9" name="Rectangle: Rounded Corners 28">
              <a:extLst>
                <a:ext uri="{FF2B5EF4-FFF2-40B4-BE49-F238E27FC236}">
                  <a16:creationId xmlns:a16="http://schemas.microsoft.com/office/drawing/2014/main" id="{0AE86D08-F187-05AD-7F6B-70E3B72DDF0C}"/>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30" name="Oval 29">
              <a:extLst>
                <a:ext uri="{FF2B5EF4-FFF2-40B4-BE49-F238E27FC236}">
                  <a16:creationId xmlns:a16="http://schemas.microsoft.com/office/drawing/2014/main" id="{CF2FEA02-62A2-0B34-9A1B-21920871A95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1" name="Rectangle: Rounded Corners 30">
              <a:extLst>
                <a:ext uri="{FF2B5EF4-FFF2-40B4-BE49-F238E27FC236}">
                  <a16:creationId xmlns:a16="http://schemas.microsoft.com/office/drawing/2014/main" id="{0C2EE6D6-7D1F-D134-0B6B-8D8A6383A8E0}"/>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2" name="Oval 31">
              <a:extLst>
                <a:ext uri="{FF2B5EF4-FFF2-40B4-BE49-F238E27FC236}">
                  <a16:creationId xmlns:a16="http://schemas.microsoft.com/office/drawing/2014/main" id="{DC2FDA46-9160-26C6-2D41-60DBF86EDEF2}"/>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3" name="Rectangle: Rounded Corners 32">
              <a:extLst>
                <a:ext uri="{FF2B5EF4-FFF2-40B4-BE49-F238E27FC236}">
                  <a16:creationId xmlns:a16="http://schemas.microsoft.com/office/drawing/2014/main" id="{A1BA17E2-5652-37C2-C613-DA6D5D3E8642}"/>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4" name="Oval 33">
              <a:extLst>
                <a:ext uri="{FF2B5EF4-FFF2-40B4-BE49-F238E27FC236}">
                  <a16:creationId xmlns:a16="http://schemas.microsoft.com/office/drawing/2014/main" id="{50DD606A-DBE3-1D3E-4340-4315518C8316}"/>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5" name="Rectangle: Rounded Corners 34">
              <a:extLst>
                <a:ext uri="{FF2B5EF4-FFF2-40B4-BE49-F238E27FC236}">
                  <a16:creationId xmlns:a16="http://schemas.microsoft.com/office/drawing/2014/main" id="{39DB7FD5-CD44-4D7D-DEC8-4F88452E22F1}"/>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6" name="Oval 35">
              <a:extLst>
                <a:ext uri="{FF2B5EF4-FFF2-40B4-BE49-F238E27FC236}">
                  <a16:creationId xmlns:a16="http://schemas.microsoft.com/office/drawing/2014/main" id="{4ABFDB50-C758-2264-E4BB-D54CD7896156}"/>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7" name="Rectangle: Rounded Corners 36">
              <a:extLst>
                <a:ext uri="{FF2B5EF4-FFF2-40B4-BE49-F238E27FC236}">
                  <a16:creationId xmlns:a16="http://schemas.microsoft.com/office/drawing/2014/main" id="{97CAB198-9321-7015-CC34-1F3E5CFA8042}"/>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8" name="Oval 37">
              <a:extLst>
                <a:ext uri="{FF2B5EF4-FFF2-40B4-BE49-F238E27FC236}">
                  <a16:creationId xmlns:a16="http://schemas.microsoft.com/office/drawing/2014/main" id="{9B608B2C-02FC-1696-BE81-DDACE0BBC05C}"/>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9" name="Rectangle: Rounded Corners 38">
              <a:extLst>
                <a:ext uri="{FF2B5EF4-FFF2-40B4-BE49-F238E27FC236}">
                  <a16:creationId xmlns:a16="http://schemas.microsoft.com/office/drawing/2014/main" id="{6FB4BB89-85D1-4824-8E8D-A1A6E41567E4}"/>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40" name="Oval 39">
              <a:extLst>
                <a:ext uri="{FF2B5EF4-FFF2-40B4-BE49-F238E27FC236}">
                  <a16:creationId xmlns:a16="http://schemas.microsoft.com/office/drawing/2014/main" id="{3110ADB9-DCB0-6434-F7DE-B8D59938F910}"/>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1" name="Rectangle: Rounded Corners 40">
              <a:extLst>
                <a:ext uri="{FF2B5EF4-FFF2-40B4-BE49-F238E27FC236}">
                  <a16:creationId xmlns:a16="http://schemas.microsoft.com/office/drawing/2014/main" id="{AB7361A6-5016-22F5-EF6E-06C2841A319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2" name="Oval 41">
              <a:extLst>
                <a:ext uri="{FF2B5EF4-FFF2-40B4-BE49-F238E27FC236}">
                  <a16:creationId xmlns:a16="http://schemas.microsoft.com/office/drawing/2014/main" id="{D8CB3AB8-11FC-1BAB-42C8-C2722DAD3845}"/>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3" name="Rectangle: Rounded Corners 42">
              <a:extLst>
                <a:ext uri="{FF2B5EF4-FFF2-40B4-BE49-F238E27FC236}">
                  <a16:creationId xmlns:a16="http://schemas.microsoft.com/office/drawing/2014/main" id="{505222D4-BDB8-73A1-3348-AD6B3E6EE0D8}"/>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4" name="Oval 43">
              <a:extLst>
                <a:ext uri="{FF2B5EF4-FFF2-40B4-BE49-F238E27FC236}">
                  <a16:creationId xmlns:a16="http://schemas.microsoft.com/office/drawing/2014/main" id="{D9011F76-DA76-4C9A-A913-2E71B328D7A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5" name="Rectangle: Rounded Corners 44">
              <a:extLst>
                <a:ext uri="{FF2B5EF4-FFF2-40B4-BE49-F238E27FC236}">
                  <a16:creationId xmlns:a16="http://schemas.microsoft.com/office/drawing/2014/main" id="{5DF6D4E3-B452-B7BA-E3A7-435623964048}"/>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6" name="Oval 45">
              <a:extLst>
                <a:ext uri="{FF2B5EF4-FFF2-40B4-BE49-F238E27FC236}">
                  <a16:creationId xmlns:a16="http://schemas.microsoft.com/office/drawing/2014/main" id="{FFF7DCDC-76AB-CEBD-7675-FB0B1C3457B3}"/>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7" name="Rectangle: Rounded Corners 46">
              <a:extLst>
                <a:ext uri="{FF2B5EF4-FFF2-40B4-BE49-F238E27FC236}">
                  <a16:creationId xmlns:a16="http://schemas.microsoft.com/office/drawing/2014/main" id="{D6CD9BBB-B065-943F-B6D9-45175CFEE72D}"/>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8" name="Oval 47">
              <a:extLst>
                <a:ext uri="{FF2B5EF4-FFF2-40B4-BE49-F238E27FC236}">
                  <a16:creationId xmlns:a16="http://schemas.microsoft.com/office/drawing/2014/main" id="{79C3B448-18F8-A665-757B-E2B3E702D0BD}"/>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9" name="Rectangle: Rounded Corners 48">
              <a:extLst>
                <a:ext uri="{FF2B5EF4-FFF2-40B4-BE49-F238E27FC236}">
                  <a16:creationId xmlns:a16="http://schemas.microsoft.com/office/drawing/2014/main" id="{337485E5-452A-A67B-116E-25A8B298D27F}"/>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50" name="Oval 49">
              <a:extLst>
                <a:ext uri="{FF2B5EF4-FFF2-40B4-BE49-F238E27FC236}">
                  <a16:creationId xmlns:a16="http://schemas.microsoft.com/office/drawing/2014/main" id="{7516260E-32D8-7072-F895-5AB0EEF83158}"/>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1" name="Rectangle: Rounded Corners 50">
              <a:extLst>
                <a:ext uri="{FF2B5EF4-FFF2-40B4-BE49-F238E27FC236}">
                  <a16:creationId xmlns:a16="http://schemas.microsoft.com/office/drawing/2014/main" id="{7FB723D3-3A6F-F4AE-58A0-C954EEB76840}"/>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2" name="Oval 51">
              <a:extLst>
                <a:ext uri="{FF2B5EF4-FFF2-40B4-BE49-F238E27FC236}">
                  <a16:creationId xmlns:a16="http://schemas.microsoft.com/office/drawing/2014/main" id="{90802860-49E6-AF40-458C-A8279AD62103}"/>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3" name="Rectangle: Rounded Corners 52">
              <a:extLst>
                <a:ext uri="{FF2B5EF4-FFF2-40B4-BE49-F238E27FC236}">
                  <a16:creationId xmlns:a16="http://schemas.microsoft.com/office/drawing/2014/main" id="{69A671F9-DBB8-91DA-0CDD-E53084EC6677}"/>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4" name="Oval 53">
              <a:extLst>
                <a:ext uri="{FF2B5EF4-FFF2-40B4-BE49-F238E27FC236}">
                  <a16:creationId xmlns:a16="http://schemas.microsoft.com/office/drawing/2014/main" id="{CE7A9CAC-31C1-C60E-FC9E-344D55E641AE}"/>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5" name="Rectangle: Rounded Corners 54">
              <a:extLst>
                <a:ext uri="{FF2B5EF4-FFF2-40B4-BE49-F238E27FC236}">
                  <a16:creationId xmlns:a16="http://schemas.microsoft.com/office/drawing/2014/main" id="{1240BBCF-9307-17A2-665B-B1246DF62228}"/>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6" name="Oval 55">
              <a:extLst>
                <a:ext uri="{FF2B5EF4-FFF2-40B4-BE49-F238E27FC236}">
                  <a16:creationId xmlns:a16="http://schemas.microsoft.com/office/drawing/2014/main" id="{E798A42F-EB7F-ED38-0E7A-CC7840CCB6D9}"/>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7" name="Rectangle: Rounded Corners 56">
              <a:extLst>
                <a:ext uri="{FF2B5EF4-FFF2-40B4-BE49-F238E27FC236}">
                  <a16:creationId xmlns:a16="http://schemas.microsoft.com/office/drawing/2014/main" id="{47901CD9-1C65-A5D4-5743-29BC2708CC0B}"/>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8" name="Oval 57">
              <a:extLst>
                <a:ext uri="{FF2B5EF4-FFF2-40B4-BE49-F238E27FC236}">
                  <a16:creationId xmlns:a16="http://schemas.microsoft.com/office/drawing/2014/main" id="{F3D6B9B4-DAB6-BCA1-0A4A-A694FDBAD9AB}"/>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9" name="Rectangle: Rounded Corners 58">
              <a:extLst>
                <a:ext uri="{FF2B5EF4-FFF2-40B4-BE49-F238E27FC236}">
                  <a16:creationId xmlns:a16="http://schemas.microsoft.com/office/drawing/2014/main" id="{656BFDBB-BA94-14FD-9CF8-9A3AADE6FB45}"/>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60" name="Oval 59">
              <a:extLst>
                <a:ext uri="{FF2B5EF4-FFF2-40B4-BE49-F238E27FC236}">
                  <a16:creationId xmlns:a16="http://schemas.microsoft.com/office/drawing/2014/main" id="{E1122072-8CF0-EDF9-8035-83B4B5196456}"/>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1" name="Rectangle: Rounded Corners 60">
              <a:extLst>
                <a:ext uri="{FF2B5EF4-FFF2-40B4-BE49-F238E27FC236}">
                  <a16:creationId xmlns:a16="http://schemas.microsoft.com/office/drawing/2014/main" id="{E7F4FB6F-9012-49C2-3956-135DF653B134}"/>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2" name="Oval 61">
              <a:extLst>
                <a:ext uri="{FF2B5EF4-FFF2-40B4-BE49-F238E27FC236}">
                  <a16:creationId xmlns:a16="http://schemas.microsoft.com/office/drawing/2014/main" id="{3AF7714A-F79B-5D35-B68A-85C7324BF10E}"/>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3" name="Rectangle: Rounded Corners 62">
              <a:extLst>
                <a:ext uri="{FF2B5EF4-FFF2-40B4-BE49-F238E27FC236}">
                  <a16:creationId xmlns:a16="http://schemas.microsoft.com/office/drawing/2014/main" id="{A45DE2A9-8A66-37CF-BB60-5DBA0BBE9B93}"/>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28" name="Oval 127">
              <a:extLst>
                <a:ext uri="{FF2B5EF4-FFF2-40B4-BE49-F238E27FC236}">
                  <a16:creationId xmlns:a16="http://schemas.microsoft.com/office/drawing/2014/main" id="{7EA59957-4081-F6AA-7D8C-35591EF110F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9" name="Rectangle: Rounded Corners 128">
              <a:extLst>
                <a:ext uri="{FF2B5EF4-FFF2-40B4-BE49-F238E27FC236}">
                  <a16:creationId xmlns:a16="http://schemas.microsoft.com/office/drawing/2014/main" id="{C2793653-9059-AEB5-11F8-16E40A8C3AA6}"/>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30" name="Oval 129">
              <a:extLst>
                <a:ext uri="{FF2B5EF4-FFF2-40B4-BE49-F238E27FC236}">
                  <a16:creationId xmlns:a16="http://schemas.microsoft.com/office/drawing/2014/main" id="{1CC77CE2-E3CC-B506-7CB4-D54063E3178E}"/>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1" name="Rectangle: Rounded Corners 130">
              <a:extLst>
                <a:ext uri="{FF2B5EF4-FFF2-40B4-BE49-F238E27FC236}">
                  <a16:creationId xmlns:a16="http://schemas.microsoft.com/office/drawing/2014/main" id="{4D175A32-8C31-A4FB-B857-DFB2CF476295}"/>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2" name="Oval 131">
              <a:extLst>
                <a:ext uri="{FF2B5EF4-FFF2-40B4-BE49-F238E27FC236}">
                  <a16:creationId xmlns:a16="http://schemas.microsoft.com/office/drawing/2014/main" id="{FDE771D8-2056-0241-FA16-DCFD93D14F56}"/>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3" name="Rectangle: Rounded Corners 132">
              <a:extLst>
                <a:ext uri="{FF2B5EF4-FFF2-40B4-BE49-F238E27FC236}">
                  <a16:creationId xmlns:a16="http://schemas.microsoft.com/office/drawing/2014/main" id="{BBB1CCC4-1AC6-2240-A174-BDA5707B609D}"/>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4" name="Oval 133">
              <a:extLst>
                <a:ext uri="{FF2B5EF4-FFF2-40B4-BE49-F238E27FC236}">
                  <a16:creationId xmlns:a16="http://schemas.microsoft.com/office/drawing/2014/main" id="{E78D4DAB-F368-8942-D68B-1722F86E221D}"/>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5" name="Rectangle: Rounded Corners 134">
              <a:extLst>
                <a:ext uri="{FF2B5EF4-FFF2-40B4-BE49-F238E27FC236}">
                  <a16:creationId xmlns:a16="http://schemas.microsoft.com/office/drawing/2014/main" id="{EABA2E72-6442-B8F6-FF5D-0C85CE553DF6}"/>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6" name="Oval 135">
              <a:extLst>
                <a:ext uri="{FF2B5EF4-FFF2-40B4-BE49-F238E27FC236}">
                  <a16:creationId xmlns:a16="http://schemas.microsoft.com/office/drawing/2014/main" id="{C44BCE5E-0075-9470-40EC-150CF5DA2041}"/>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7" name="Rectangle: Rounded Corners 136">
              <a:extLst>
                <a:ext uri="{FF2B5EF4-FFF2-40B4-BE49-F238E27FC236}">
                  <a16:creationId xmlns:a16="http://schemas.microsoft.com/office/drawing/2014/main" id="{ED073497-ED59-4DC6-100E-C7711319DB6D}"/>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8" name="Oval 137">
              <a:extLst>
                <a:ext uri="{FF2B5EF4-FFF2-40B4-BE49-F238E27FC236}">
                  <a16:creationId xmlns:a16="http://schemas.microsoft.com/office/drawing/2014/main" id="{62336BEE-D7A6-11BD-C355-3231974C5CC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9" name="Rectangle: Rounded Corners 138">
              <a:extLst>
                <a:ext uri="{FF2B5EF4-FFF2-40B4-BE49-F238E27FC236}">
                  <a16:creationId xmlns:a16="http://schemas.microsoft.com/office/drawing/2014/main" id="{BFA378F4-1CDD-36C6-85E4-91C9B2B4300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40" name="Oval 139">
              <a:extLst>
                <a:ext uri="{FF2B5EF4-FFF2-40B4-BE49-F238E27FC236}">
                  <a16:creationId xmlns:a16="http://schemas.microsoft.com/office/drawing/2014/main" id="{07BDF2B5-0FD2-39E8-CDD6-45C8E423599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1" name="Rectangle: Rounded Corners 140">
              <a:extLst>
                <a:ext uri="{FF2B5EF4-FFF2-40B4-BE49-F238E27FC236}">
                  <a16:creationId xmlns:a16="http://schemas.microsoft.com/office/drawing/2014/main" id="{940E86E2-1F2E-B90C-1BDD-2C2D52F313C5}"/>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2" name="Oval 141">
              <a:extLst>
                <a:ext uri="{FF2B5EF4-FFF2-40B4-BE49-F238E27FC236}">
                  <a16:creationId xmlns:a16="http://schemas.microsoft.com/office/drawing/2014/main" id="{1350A3F3-ED5F-B765-2D7F-59E10B813829}"/>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3" name="Rectangle: Rounded Corners 142">
              <a:extLst>
                <a:ext uri="{FF2B5EF4-FFF2-40B4-BE49-F238E27FC236}">
                  <a16:creationId xmlns:a16="http://schemas.microsoft.com/office/drawing/2014/main" id="{FEADACAE-D723-6F66-1D79-9CFEF52823DE}"/>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4" name="Oval 143">
              <a:extLst>
                <a:ext uri="{FF2B5EF4-FFF2-40B4-BE49-F238E27FC236}">
                  <a16:creationId xmlns:a16="http://schemas.microsoft.com/office/drawing/2014/main" id="{03FDC1DB-D4DD-811A-E5C6-87C1953C964A}"/>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5" name="Rectangle: Rounded Corners 144">
              <a:extLst>
                <a:ext uri="{FF2B5EF4-FFF2-40B4-BE49-F238E27FC236}">
                  <a16:creationId xmlns:a16="http://schemas.microsoft.com/office/drawing/2014/main" id="{048ECA3F-D679-F2A2-97E2-42AA3594CA8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6" name="Oval 145">
              <a:extLst>
                <a:ext uri="{FF2B5EF4-FFF2-40B4-BE49-F238E27FC236}">
                  <a16:creationId xmlns:a16="http://schemas.microsoft.com/office/drawing/2014/main" id="{1042182C-EDE5-772A-4421-A0C1CB552E06}"/>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7" name="Straight Arrow Connector 146">
              <a:extLst>
                <a:ext uri="{FF2B5EF4-FFF2-40B4-BE49-F238E27FC236}">
                  <a16:creationId xmlns:a16="http://schemas.microsoft.com/office/drawing/2014/main" id="{D002F882-5A72-1544-E3FD-7D0672B993FC}"/>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A214D86-2FA5-419A-827F-C450B7D3FBCF}"/>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B264240-D81B-C0A9-819F-8F04D99FF064}"/>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3C7032F-D53E-6205-5115-E4F4F7134D69}"/>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AAFB025-AB34-8669-6F77-8E388AA6E917}"/>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22734D7-84B0-688B-1B06-09EC50997894}"/>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BD9231F-312B-176B-0C34-706060FE7B22}"/>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2B601F99-E344-11FF-0AE1-E1E9D95E168B}"/>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3E7A9F-750D-D7E8-2464-7D3D3C3DA2B0}"/>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EF3032E-B54C-000A-6CD2-292E87F016B1}"/>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DA3D93C-9119-EA64-61B3-A06977A19B53}"/>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2F11D9A-1329-1D89-20F3-0091313F4269}"/>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C0EF7C7-D9C8-0617-99CE-B779F88E0586}"/>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1203DAC-C150-85B6-CA20-ACCB6F60C260}"/>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B9D8818-EB03-B187-75FE-8BF00B3934FE}"/>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516B448-405E-D19C-2304-88C60C01F619}"/>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8D83FF4-24E5-0B33-D5B7-D8C9833D916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E8AD105E-CFA6-4A8C-4F73-0802E34FEEE8}"/>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BE5D2C8-A927-BBA3-D758-B3C68760B454}"/>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DBB740A5-F47C-9DA7-2BB0-D2961208AC68}"/>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6312C56-C995-7DD5-4566-8BE06CC8A73D}"/>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983F859E-291C-FDED-6BDD-09486BEA5460}"/>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29ECB7A-B394-3D3A-4041-70BDD87B1E21}"/>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F23C1CCB-E47E-E293-9B1A-B8FD8A34CCF4}"/>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03A8B5C0-3B22-F11A-F539-A6FCDE7ACC89}"/>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A0B04E8-5DDF-9AF4-0FE6-0762C7FADC9A}"/>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92D0FE5D-709F-E45C-A5EF-DD4C991ADFF7}"/>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43225859-E65D-45BB-BF6B-03F0F6B7BDD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941EB0AC-30E2-7677-CAFA-0C551E14CAB3}"/>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5B97284-B809-ECB9-9529-42E6A04160CE}"/>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C21CA6A2-4E91-AFEE-B4FA-DCB21F5355D8}"/>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AEF27E6-C7C9-7FEA-C7AB-E24604B21576}"/>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CDEA9D6-6DC4-9D31-FA75-A0DB061D0C75}"/>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83FD4F4-C0B5-3041-2E34-AFCD578E492E}"/>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487AA2A-CB34-A5E8-F1CD-5BC5C682A84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B042F3A-2236-3769-64AE-F0A823AAFD0A}"/>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88BF457-D45C-6898-0C1D-B3F0C3451CAA}"/>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C1EE502-7756-D89A-52FF-2E2137358E8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F1F692F-C1AC-3C55-99C8-FAD9D33412EA}"/>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7" name="Rectangle: Rounded Corners 346">
              <a:extLst>
                <a:ext uri="{FF2B5EF4-FFF2-40B4-BE49-F238E27FC236}">
                  <a16:creationId xmlns:a16="http://schemas.microsoft.com/office/drawing/2014/main" id="{3B1AFF57-AC2A-C4C1-D75F-A7B06A327612}"/>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48" name="Oval 347">
              <a:extLst>
                <a:ext uri="{FF2B5EF4-FFF2-40B4-BE49-F238E27FC236}">
                  <a16:creationId xmlns:a16="http://schemas.microsoft.com/office/drawing/2014/main" id="{85BDEF92-0A22-FE8D-078F-AD9E3313F3BA}"/>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49" name="Rectangle: Rounded Corners 348">
              <a:extLst>
                <a:ext uri="{FF2B5EF4-FFF2-40B4-BE49-F238E27FC236}">
                  <a16:creationId xmlns:a16="http://schemas.microsoft.com/office/drawing/2014/main" id="{E7EF1261-7B83-60D6-8ACB-DAA9FFCB5436}"/>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50" name="Oval 349">
              <a:extLst>
                <a:ext uri="{FF2B5EF4-FFF2-40B4-BE49-F238E27FC236}">
                  <a16:creationId xmlns:a16="http://schemas.microsoft.com/office/drawing/2014/main" id="{D56F82DD-3222-52A0-36E0-DC48C8625C8E}"/>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51" name="Rectangle: Rounded Corners 350">
              <a:extLst>
                <a:ext uri="{FF2B5EF4-FFF2-40B4-BE49-F238E27FC236}">
                  <a16:creationId xmlns:a16="http://schemas.microsoft.com/office/drawing/2014/main" id="{C1875BE7-2346-6694-FC1B-1E963CD08079}"/>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52" name="Oval 351">
              <a:extLst>
                <a:ext uri="{FF2B5EF4-FFF2-40B4-BE49-F238E27FC236}">
                  <a16:creationId xmlns:a16="http://schemas.microsoft.com/office/drawing/2014/main" id="{2C0BF031-E9AE-2831-F29E-4B2988F06C96}"/>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1555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2 : Perform Conceptual Analysis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17</a:t>
            </a:fld>
            <a:endParaRPr lang="en-US" dirty="0"/>
          </a:p>
        </p:txBody>
      </p:sp>
      <p:sp>
        <p:nvSpPr>
          <p:cNvPr id="166" name="Rectangle: Rounded Corners 165">
            <a:extLst>
              <a:ext uri="{FF2B5EF4-FFF2-40B4-BE49-F238E27FC236}">
                <a16:creationId xmlns:a16="http://schemas.microsoft.com/office/drawing/2014/main" id="{11F73F13-7095-0BD2-5FC8-43966B89990D}"/>
              </a:ext>
            </a:extLst>
          </p:cNvPr>
          <p:cNvSpPr/>
          <p:nvPr/>
        </p:nvSpPr>
        <p:spPr>
          <a:xfrm>
            <a:off x="1559693" y="1547961"/>
            <a:ext cx="1280912" cy="3917271"/>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889E8998-0665-E301-2ACC-E0ADC300967C}"/>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6213149A-432C-D648-1971-0E6A13E7271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3A6565EE-758F-1240-35BE-4C79FDF731E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D909BD73-8E97-F49F-39C6-1B12707907C8}"/>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94512E9A-C725-3737-7875-181172D1662B}"/>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4A2CAE0A-F6BE-C9B4-643D-F319CFDEEB94}"/>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C8A93B64-F396-A50B-B2A2-0AFF9EF2B711}"/>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1A885BF8-3086-3166-BCFB-04CE00C08BF1}"/>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A1A3E878-483A-EF8C-0DE6-D49A2A9A63E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A2DDB8D1-4746-F869-7ACD-91C92AC9D12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4FE20D94-513A-7C88-F957-ED326DD60B01}"/>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57D80DE5-1423-3FC0-75B3-77A64CBCEEB9}"/>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B95958E7-2743-6C78-7EEA-F98784F2B372}"/>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C00DB6EE-EFA6-3728-3AE4-8F9840A8B74E}"/>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E2A0907E-72D9-C886-A798-15154763C5C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9AC2A292-563B-52DA-4D37-9D2280D0B748}"/>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E21FB40F-81EB-6C95-25F1-3DFBAC1244CC}"/>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851460C-F0FC-5B15-87DD-0D6B089F28BF}"/>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25F70647-1A9A-7C20-7DB0-D0BFB6CD3C0C}"/>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6FC95821-F54B-1E0F-D0DF-C38B8AF0F125}"/>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95E13F6E-55C9-CD0C-03F7-30507467D3C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0411C7F8-3792-473B-8427-54604C3CB267}"/>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C77E3956-634C-DBD7-48B1-73C84621A265}"/>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C9EB1876-410A-BB95-B5FB-80663724BCC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42E9F75E-D8D6-1CA6-0B1E-7C105B60EC00}"/>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76CAE75-8384-D30C-60E0-071665DBB975}"/>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FE6DC45C-4E6F-FF92-6E0E-AA27E35069DF}"/>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FF9E7047-1A28-75E9-8F06-C781B30F5120}"/>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0D5BC385-674F-9B2A-AFD9-B88335B9528A}"/>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DD8DC08E-ABC1-184C-71B2-56AE540E8E28}"/>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4583EA35-9C4C-F716-0C71-833DE86FCFD7}"/>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AD3EC313-0CE2-C3BC-9EDB-E6AFBEAEC59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EDF54F67-EFE9-1037-FCC9-5F3C8A9248C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880150E9-DEAB-46E3-67E1-949C6F3B41F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7EB1BB67-DD76-00B7-CB62-C31C16F7073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EC8C016C-30E7-E65B-E3AC-5E9464DE86CC}"/>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6635D85C-AFF3-46FD-DE71-F675C10E607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C8E2D0A5-F95F-D9B8-9D2D-39A1BA30A80F}"/>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86294DFA-0989-A017-F028-D481DAF717AD}"/>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A0A7C0B4-A7B1-06B6-8056-8D5D05565B57}"/>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AD61A883-7B32-58A9-55EB-F705DEDD1D69}"/>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F59175D1-135C-2412-F41F-58C316386F1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C569006F-46FA-F5AC-E896-EEAEEFA2142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6D3A4F69-ACBA-E78F-EADB-FEE50968E477}"/>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B82FE734-A898-CF4B-A0CE-18C88C668DE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2F83D716-A706-CF81-989C-1C85266D1B89}"/>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5CA4AF1D-0C7A-CA8D-84A7-648012989326}"/>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9833478F-DE3D-4DD2-BA6D-CB26D02D874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AF7E17B5-1DFE-659F-65ED-16BD0A281F88}"/>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39CE94B4-5A77-0106-93D4-0AEA9AC5C1E3}"/>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6FB7B7EA-EF76-D821-F9BC-E42CF7525B73}"/>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FA424E11-CA68-3FE7-7820-BCE4C73E70A5}"/>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9178A865-2820-EEEC-908A-F093EF367894}"/>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E3C2CBDE-F477-E0A7-DB15-483695B9B561}"/>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1D90E84C-E92E-0AEA-5E29-8A2C3685BAD3}"/>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CDDBED4E-2C1D-B80B-BDE0-5D89E8E66503}"/>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236362F4-701B-5331-3A89-ECE7786BA53A}"/>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CF46C3FF-5B44-F036-5230-D328E4CBC378}"/>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05431224-4414-8165-C70F-B3518D9D248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8121B119-1AAB-81A8-67E9-C2ECE2411D33}"/>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DED9DFAA-170A-2B5E-0FB8-06BC983B28DD}"/>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06DA64BF-BB05-F3E7-7C1A-B9D55010CDA3}"/>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4C358022-6309-3327-10D9-CFBEC616E9F7}"/>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F06247E7-85B9-5864-5A52-79A2FC9657B1}"/>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D73C246E-2973-6223-6CDD-A57886FAAC30}"/>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5F7A268-DA24-C2B7-6CF1-615CFE73CBE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9599A109-EA00-2C40-2B37-65D4494EF02B}"/>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CBA3EAA4-4B51-DFBF-B998-3441371F3CAF}"/>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A507240F-3368-0D76-0EC1-48F5E20718C4}"/>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902833FF-BFBB-730F-3EDD-45DFDDA0CC06}"/>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F50635A5-E128-C273-0255-ACE553C90831}"/>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C126EC14-2AD2-D739-1A4E-3B7AA5A167F3}"/>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4AD6F5A6-A643-EF00-7E06-B532D19596AD}"/>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7DC5193F-8A4B-D287-B848-5B081E326BF0}"/>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1E6F0BCC-35E3-BC4D-FD03-8B337A38AB17}"/>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8EBC996C-B485-0AC7-07C2-EE7D09674F4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286E9E0-BDA1-0C31-0BC2-4EF137D4413F}"/>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E816DA7A-BEB7-6DE9-929F-473ACDBCB106}"/>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A1FFFE5-8F52-CF3F-4D67-8EBE2DBAE344}"/>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F7DF2859-410F-D626-6781-9726E5E56FBE}"/>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2A3F6F8-8DFD-A27A-3E70-A3AFAA18D9C6}"/>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6E4B75D-4E9E-4311-1AD7-141BA0CB8CAF}"/>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08D5EA1-8B6A-BCDB-96F7-C8A02AE46DB2}"/>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A44498FB-3B76-17D7-48BD-0862211912E9}"/>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21C757F-D64A-3D54-8635-C80C9496C987}"/>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88BD419-951E-51AA-92B0-C1975EE24314}"/>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A0DD85F-D61C-8859-7E92-FC8115EDF8C1}"/>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345D41D-D057-AE65-7093-DFB3F72B9938}"/>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AF5978F-929B-1980-5E05-3CFFC21864CC}"/>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E1ABBEB-F312-EDEE-CE39-94FCC0982C83}"/>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115DE2A-C5AB-2AF7-21D0-136C93DA10B5}"/>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E62209E-D14F-4F37-A306-F3863D104313}"/>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E7001FC-A67F-F4A6-0BAF-D5D52BCC0E5E}"/>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102FE0-964A-F1CE-8BC8-50CB481A73F9}"/>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EA39391D-8D11-2570-4604-9C6B11899644}"/>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74291D4-36F5-F9CC-F101-6ABDD6B8A898}"/>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4DDA069-0370-B4EE-FD8B-D6045ADEA99B}"/>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65284E8-4530-D232-BA79-239816B7B139}"/>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4D8CD0FB-AA32-72FD-DD3C-C08005F4369A}"/>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6BE676F0-B30A-E777-D8FA-CA82F1476B8F}"/>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94B9D42-03D8-FC4B-C477-6351CD0143B5}"/>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EABF2CE1-2DF2-9BB4-FBFE-55BBC41653B9}"/>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0DC60BD9-FB16-1C35-B88B-61C8603785F1}"/>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3D76D0D0-7043-E864-364E-8D2C90069A05}"/>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A30F2837-8FCD-76C8-2406-67A8C6D4F2BA}"/>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4648F5D-337B-0DAD-12A1-9B024A4BBD47}"/>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4670D510-C9BB-104D-D82F-11F38330D84A}"/>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F656E87C-8559-0FF0-B41D-50356E519538}"/>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712C5D89-3D52-17F0-66DF-2337551B2501}"/>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FB16FC3-92B0-86C9-CB7A-9EC75057BC91}"/>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10E7D10-9A7B-358E-3D1C-8721EB87A251}"/>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6D42AB7-09DC-9A3C-F181-0777E78E8E6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44FEC68-84DF-F612-2B96-2C967592F08C}"/>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A204670-CA86-8E69-2FBA-CD983A3B0D0A}"/>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3914E8F-4927-B4AF-0885-1670433A0113}"/>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DDBCC9A-A500-5064-35BB-2BFE1046AF07}"/>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4DD93964-9AA7-1950-9168-195CD09B4BFC}"/>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380E7F34-677D-9C82-E4A3-2E21E122B824}"/>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EDFB5AD4-EBF6-1B00-09EE-1F8683432EBC}"/>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03655BA7-85EF-A16C-F49D-233321658100}"/>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4A1E4FE5-6C0C-CFF9-D747-67F19339A6BC}"/>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3D307E37-A4D8-EB6C-4A22-F7F15B53AFBF}"/>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334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3 : Conduct Wargame</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18</a:t>
            </a:fld>
            <a:endParaRPr lang="en-US" dirty="0"/>
          </a:p>
        </p:txBody>
      </p:sp>
      <p:sp>
        <p:nvSpPr>
          <p:cNvPr id="168" name="Rectangle: Rounded Corners 167">
            <a:extLst>
              <a:ext uri="{FF2B5EF4-FFF2-40B4-BE49-F238E27FC236}">
                <a16:creationId xmlns:a16="http://schemas.microsoft.com/office/drawing/2014/main" id="{725DF17B-168B-209A-0D83-954B2DB5464A}"/>
              </a:ext>
            </a:extLst>
          </p:cNvPr>
          <p:cNvSpPr/>
          <p:nvPr/>
        </p:nvSpPr>
        <p:spPr>
          <a:xfrm>
            <a:off x="2854431" y="1547963"/>
            <a:ext cx="1280912" cy="4814737"/>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54B3E65D-5B16-2AAA-A6F5-4C62A1F6CFA6}"/>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265FC48F-4EEB-6B79-85A0-F491571767F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C854247F-BACD-099C-7ED4-D876BD8CE38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3AF9F675-E345-2E7C-D335-D69427002FF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078A8598-9421-5B89-9CC1-072FC96F460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1F725222-584B-5CFF-BA3C-0905350BCAB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E53B109D-3DA6-81F8-0D69-8A26FFF5B1CC}"/>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D6AFB8A9-C914-45B3-6683-0B94BDE66A4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DBED0174-D09C-68D7-DC3B-9808E3788A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9A2B01F8-49B9-10F2-E818-A3C43434E5AC}"/>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A3D9C04B-5B29-C6E1-BBC3-0EA2E3B3D22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5C5606A5-A7CF-885D-BF59-42905914B2BA}"/>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A162EC0C-638C-5995-81D6-D0D1D0F866BB}"/>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74B91FE8-4556-D2B3-A10D-BCD2E5C0A91E}"/>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EFEAF8AC-B7AF-20B7-4C8E-92817DCEAA2F}"/>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D609AF40-4759-E8C0-FB99-621B461FFBA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AD0AF64D-19A0-34DC-CFF0-6F6F077EDEA5}"/>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8E1428C7-7FC1-E02E-1CB3-46FE9B59DBB7}"/>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415898D8-6087-88F7-772F-71BC1FC94590}"/>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508E4614-729E-72A2-F354-4249D3599218}"/>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7358CF61-9B31-6179-A03D-87C25C7BB45A}"/>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28355141-7EC6-1CA8-F088-5434B3C6C4F2}"/>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AE66F71-1BEE-AC67-5171-ADC9EF62BDFF}"/>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A1E86E4E-C044-3C57-DA74-C84AB96050A1}"/>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EE813974-5F9C-C459-747D-0E56304A468F}"/>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FD0F2853-B68D-D2E4-B475-00A414038EE6}"/>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3F872CEC-C9D1-2AB8-C73F-885D96333BBC}"/>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A8029516-7976-8BC5-3DB4-DCF7A241C10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D1895F1E-86C7-AF28-5B68-EBBAB25551FE}"/>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68B4B5B4-11EF-D3CA-39E0-1BD454C2DEFF}"/>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6A8DA0B3-9FF3-8358-1BD5-49A32D6ADE09}"/>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AFD37324-052C-49A5-9BA3-731105C85422}"/>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E44CD7A6-AA07-5EA7-A261-A0A6126DB163}"/>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849C5F03-C1ED-2106-FD77-D54E79C65F3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CA53AA94-E6BD-C25E-9226-3CE936AF7B6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2077E162-60A2-CBE4-3D1B-EC08C47A8423}"/>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01A61D39-F150-09A8-9FBC-EBB473F74021}"/>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5E330EB8-AC41-EEA6-F528-57A353B009E6}"/>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DC68987D-7196-3F96-540A-37862781D1B1}"/>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170B8E21-3D15-6BF7-08C5-0075DB6882A7}"/>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67DEE0C0-51D5-D421-CA80-47566FA4145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41080927-E978-384F-409A-13593E8F8526}"/>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D224077D-5677-9B8A-1DDA-A2D0ABCB97E9}"/>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1D225F39-6F18-490B-A85A-D98F5955A971}"/>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FB7CF80A-AC50-0925-0301-AA9FE36174E3}"/>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581BDB3A-D88E-D4C5-C7EE-58574F4B051E}"/>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E2110DBD-188F-5575-3056-EEE617918F8A}"/>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5BF33721-F529-9FE3-D7F1-22A8083B6210}"/>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83BED897-F441-8822-1285-9E9E2F920AF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9FA4300B-7372-71D6-FFA8-7CE894A8189C}"/>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45111E8A-24E4-13E6-AC0F-2B617E564537}"/>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25F71E9C-9668-A195-E1CB-896C4B212827}"/>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744DFD38-FEE2-127F-5115-65668FA5334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4FD481F-FA90-BA7D-D21B-79C45E8C20E8}"/>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B404E0A2-AC89-CC77-DD1C-AFAFFF3F3264}"/>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8F24C262-3F9A-4484-DA9C-496B06BEDE18}"/>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D839D5D8-8F93-329F-2B5E-5B33174404F7}"/>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5F457B76-E5D0-139E-E799-1331AC0F6700}"/>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7428B1E2-FD70-22BC-7D6F-742EA7D57778}"/>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403930DE-2241-54B4-7570-557956FA2CAC}"/>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9C3A7955-F351-4E7E-D8E4-24B6DFC67573}"/>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7E36CD64-AC8A-B21F-FCD2-80135F1EB799}"/>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5BF0FCD7-EDB1-F690-44C3-AE60F9450C4D}"/>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550FD6DD-A599-840C-6442-D9AFEB2661D9}"/>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ED6D14C0-00F3-CE4A-ADBD-FEE98BF2D78E}"/>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7646B630-324A-10BD-D043-198DA8BB5FCB}"/>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C9A8FAA8-36AF-7AE4-D16D-F1E83005747C}"/>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E0C70115-EA3C-2B7E-DACC-E4C453B8D4C8}"/>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9FCD049D-602C-A5D6-44C3-6FD1314886DE}"/>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3D63967B-9253-6C17-4096-5D0442C0E7CA}"/>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3BAF8A11-543D-D229-4FEF-7D0145353C6B}"/>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4E3D158B-6AB1-5FCA-E4CE-8E8D633A31A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0A447244-D36D-A74E-A87F-B2EA0BA78DB4}"/>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D247779C-4BF1-0155-FA45-15555D3E5CD3}"/>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F227D7F-7A1C-FE6C-7791-444910676340}"/>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9168CE48-8A57-4E7F-3CEE-54110247EEFA}"/>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3CC418C6-B2B3-8E3C-C39C-6F466E7E0784}"/>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ED48D164-7D77-F517-523A-9B15D7E820ED}"/>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BC8ED5F-9A97-7C89-4A73-7DF737A7517A}"/>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95C7226-5ECD-E1E0-2C0A-E9A1E8B25C39}"/>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37F4870-7C68-A8B5-907D-15540AA4BEAE}"/>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962EC3BF-E2D0-7197-DC8E-63717E6E8DC0}"/>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9BC19DB-0F56-8351-3A5B-33A66A782430}"/>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D84BC744-92CE-74E1-9371-F0C702DE7A5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E25C9C09-8A3B-7A63-C1BD-B2C1B0443276}"/>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AC482E4-2BF2-4091-3929-843FC3D5D31C}"/>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6BC722C-F1C8-4E32-3C45-C36C97650A3A}"/>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AA386A9-FA32-4C9F-20E0-F48B1A12FDA4}"/>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AFC43CA-5C20-3BE2-875F-5ECAEE92074C}"/>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263E149-BD7D-D5A3-C536-A2BC8C241E1E}"/>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BCD1D2-CE9A-57C5-EBD9-CC28B7D2F1A0}"/>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8E1F230-18B9-1F89-4273-95E64620E1A4}"/>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B5F0B9-941F-5D55-70D5-100899F5A720}"/>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10478312-CE9C-F0C9-1D45-748B447D626A}"/>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94D8F3B0-9A1E-FF51-0992-6FD2EBFA7D8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86F44C86-ED43-1EE0-B5DB-459121AD808E}"/>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CCB9851B-1BD1-426F-FCF0-D2404A02FFC4}"/>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D181732A-E1D9-9733-3B9E-F598896059FE}"/>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6E056C46-E541-54EE-A38A-18BE03FC58B2}"/>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12CB2531-4F3E-CB08-4920-2A7CB27E10E8}"/>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F419C832-AE5A-B930-5979-D237736D3972}"/>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C2B39911-6890-16FF-28BB-5A8DA8A8C9FD}"/>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318CA671-12B1-8509-3042-D91F7066F777}"/>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7B6200F-F60A-1FEC-848A-825C9B36BE53}"/>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7CE545C1-D759-3075-EFE6-3CC908ECA942}"/>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EAC5465-F570-5779-CFE5-C8546115E199}"/>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7554686A-AFA0-6603-62B6-8655F26D37B1}"/>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E307F9A2-11F5-567B-9A57-54AE6B1735EF}"/>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00EDB98-BF47-1064-BB72-B667D03A191A}"/>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26E1760-63EF-3D87-2A16-B95FE1DBA02C}"/>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EA8E7DD-56B7-89A5-2851-B1A6F58F67FD}"/>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0848AE7-82FB-7944-7121-53A6FFE12F28}"/>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4DA1942-008A-E3A0-67F6-D4CD8A5D275F}"/>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0BC97AC-C206-AB25-1D91-700A56A882AF}"/>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71F2353-1CB5-1688-F5DC-05DE63946160}"/>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42B117D-2ACD-E59C-1826-448E5CC2AFC4}"/>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89A42E48-142C-EA8F-D18D-5D37C3A63817}"/>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083C7F3A-0CC9-0C35-81B0-F91FEE851D21}"/>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D9E18EDC-19A8-5857-990C-74A10EC04ABC}"/>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746F97A2-176C-88B7-10FD-3E5D1E2BBC8A}"/>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020D0623-A483-CC3D-42A3-D35E17E6F976}"/>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8F610AF3-81E4-9D8B-CCE1-4CB5376EB47A}"/>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98640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4 : Develop the Digital Twin</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19</a:t>
            </a:fld>
            <a:endParaRPr lang="en-US" dirty="0"/>
          </a:p>
        </p:txBody>
      </p:sp>
      <p:sp>
        <p:nvSpPr>
          <p:cNvPr id="164" name="Rectangle: Rounded Corners 163">
            <a:extLst>
              <a:ext uri="{FF2B5EF4-FFF2-40B4-BE49-F238E27FC236}">
                <a16:creationId xmlns:a16="http://schemas.microsoft.com/office/drawing/2014/main" id="{A6CA9496-50C4-E0F9-FBB8-258A6DE659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55B5708-9059-C842-A3AB-F332E10106C8}"/>
              </a:ext>
            </a:extLst>
          </p:cNvPr>
          <p:cNvSpPr/>
          <p:nvPr/>
        </p:nvSpPr>
        <p:spPr>
          <a:xfrm>
            <a:off x="4115518" y="1539430"/>
            <a:ext cx="1280912" cy="488869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6919369F-4F70-7D5A-E835-AD7AE24CC3B7}"/>
              </a:ext>
            </a:extLst>
          </p:cNvPr>
          <p:cNvSpPr txBox="1"/>
          <p:nvPr/>
        </p:nvSpPr>
        <p:spPr>
          <a:xfrm>
            <a:off x="4121373" y="5412461"/>
            <a:ext cx="1291667" cy="1015663"/>
          </a:xfrm>
          <a:prstGeom prst="rect">
            <a:avLst/>
          </a:prstGeom>
          <a:noFill/>
        </p:spPr>
        <p:txBody>
          <a:bodyPr wrap="square" lIns="91440" tIns="45720" rIns="91440" bIns="45720" anchor="t">
            <a:spAutoFit/>
          </a:bodyPr>
          <a:lstStyle/>
          <a:p>
            <a:r>
              <a:rPr lang="en-US" sz="1000" b="0" i="1" u="none" strike="noStrike" baseline="0" dirty="0">
                <a:solidFill>
                  <a:srgbClr val="000000"/>
                </a:solidFill>
                <a:latin typeface="Calibri Light" panose="020F0302020204030204" pitchFamily="34" charset="0"/>
              </a:rPr>
              <a:t>“Digital Twin” =  Digital Twin Analog, Live Systems, Command &amp; Control Systems, </a:t>
            </a:r>
            <a:r>
              <a:rPr lang="en-US" sz="1000" i="1" dirty="0">
                <a:solidFill>
                  <a:srgbClr val="000000"/>
                </a:solidFill>
                <a:latin typeface="Calibri Light" panose="020F0302020204030204" pitchFamily="34" charset="0"/>
              </a:rPr>
              <a:t>HITL, </a:t>
            </a:r>
            <a:r>
              <a:rPr lang="en-US" sz="1000" b="0" i="1" u="none" strike="noStrike" baseline="0" dirty="0">
                <a:solidFill>
                  <a:srgbClr val="000000"/>
                </a:solidFill>
                <a:latin typeface="Calibri Light" panose="020F0302020204030204" pitchFamily="34" charset="0"/>
              </a:rPr>
              <a:t>HWIL, or System Under Test</a:t>
            </a:r>
            <a:endParaRPr lang="en-US" sz="1000" dirty="0">
              <a:cs typeface="Calibri" panose="020F0502020204030204"/>
            </a:endParaRPr>
          </a:p>
        </p:txBody>
      </p:sp>
      <p:grpSp>
        <p:nvGrpSpPr>
          <p:cNvPr id="3" name="Group 2">
            <a:extLst>
              <a:ext uri="{FF2B5EF4-FFF2-40B4-BE49-F238E27FC236}">
                <a16:creationId xmlns:a16="http://schemas.microsoft.com/office/drawing/2014/main" id="{2B41838E-1192-37CE-5557-D7000B272074}"/>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C812FB7C-1440-84A1-CCB0-7CB6E9BFE74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23A16E90-B58C-BD57-85BA-3A2BF5E36A6D}"/>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86E762EA-29D0-3DBB-0228-EB984B6E14C6}"/>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A2D54AAA-7CE8-963D-23AA-8E9DFFF576D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2D21F8C5-E9F2-3932-C612-972A0E55A9B2}"/>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DF26A877-04D0-24B9-87D6-400009AF28FE}"/>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3753A6AC-F34E-DEC6-ED28-EB260B9D5AC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B8AABAD9-4196-4131-6C8D-4BB8A308C00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FA094E8D-5FE9-DE76-89D2-C44FF19AE3AA}"/>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6EC16870-C257-F03A-9B74-B1ACA71096F5}"/>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21A69F03-9C21-81F3-1DA8-EF3BA7B9CC5F}"/>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F18CDB52-CFE6-1658-369D-8720727E8343}"/>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C4EA7C0A-45FA-4F6D-6CB4-910F15C27CB6}"/>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C4BA47B7-7E46-F04E-D33D-E4DFB449AC5F}"/>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150A7C02-8859-D457-9DE8-A8B2F6FE3851}"/>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2DDC4BFC-C733-D72D-05D7-2065C680D43B}"/>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DE2CDA52-0644-EA8D-EB70-6A146D42D46B}"/>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395B990D-4095-5655-890B-0397CDC836A1}"/>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43A96584-0473-2247-4283-E286B3A7324B}"/>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15433A41-922C-9E3C-5808-CC0600F12D6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528E09D6-B391-642E-3010-A2ED2B8237E3}"/>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BFEB2DA1-4264-33DD-4C7F-51B652F30FC9}"/>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7C4D2999-D8A7-4D57-20C4-2DC6CD89AA14}"/>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650A3FB-C2B8-C455-A8F5-940952471D8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E7CC775C-8F9B-1BCE-B464-691C2AFA175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40CE9480-5225-8A4B-BE9F-736ACDEFCA1A}"/>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C2327F0D-D938-B942-D174-37FC4EF58A7E}"/>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2AD1862F-8A8D-EB78-FAAD-32040D7ECE38}"/>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E53BD095-12FE-BBC7-2B95-764DC5913727}"/>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65BABB34-1960-9656-2624-EA3505F96B79}"/>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223F73AB-BBA4-CC27-FBB1-7EBF3EAE037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005181C5-3779-4443-782B-D8D97CBC3B0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D0587991-F44A-B2CF-46A1-81BE9188F99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00041E6A-D479-2E3B-4BD9-E8C65C1B4C03}"/>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44CC6625-FB52-4D62-4776-8F40FDB0C311}"/>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7C25D1AC-0F4A-3F4E-9FB2-94F89BCFC512}"/>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8CF102B5-8022-AE6E-802E-B451E44562D2}"/>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EFB70A8A-560A-CD52-474F-2EC20D623AEB}"/>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66AE579B-83C1-B21A-46C1-43743232F722}"/>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FE5A4375-F450-F6B6-0207-91F0A4182785}"/>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D8F29CFA-467C-B481-682C-81C4D7A3D036}"/>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666E2859-DBFD-1949-1879-9451F28A79CF}"/>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5C9CF67F-2A09-6536-1A48-50410ADEE9F7}"/>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48BD26EE-94C9-6E36-7E9B-510FB86D10A9}"/>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5173D7A-518C-613D-90B1-7A2F7E9091B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000FD3CE-1C26-1B58-BE9C-B237D34D797D}"/>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15FB4B07-3960-E772-89A9-F5CA22FD5543}"/>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FAC8D4BB-71D0-D809-8BE1-ADF1BD2564B5}"/>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ADC64FC6-43E8-FA27-BB7D-06A023D05CBA}"/>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A4E5D434-3E8B-D829-5973-A287051551EF}"/>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CF9187C9-2B65-1EB6-A3C4-EBDFFB9122C1}"/>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FA52969D-E225-B552-D3F0-8E47FFB4F51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A3BA5CB-68BF-39A7-DB15-6508A86CBC7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E35B8F0A-E1B0-E7C5-C269-EF9C3915C7E8}"/>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73111794-F689-DFD4-4DFD-1431C3466D5A}"/>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CD567B9-B446-E366-E12D-346E33851D7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72F2D4D8-5892-0AB9-178E-5E80E9B06821}"/>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41D047A9-1257-A4F7-BA15-418D64FDA5D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15414F3D-6710-4B24-0FEC-F3BCD23A3D9F}"/>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6E445027-BA5A-317D-C63F-9B8163F4FAF7}"/>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CCA6AE70-684B-B679-2B96-9C26A0066996}"/>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6B324D34-2FCA-3043-E3CC-81F1A2617070}"/>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EBA2AFA8-B90A-1CC2-55B3-5545CA2105F7}"/>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701DDC28-FE09-07C5-498A-0472DE736CFD}"/>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005F231F-26CB-969C-A5AF-1C8A84854CE4}"/>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DBFA0AA6-DDEE-BDE6-1246-4F1ABCE788E8}"/>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B1CFE44D-EB93-7792-E7B5-D1DB970BA030}"/>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00CA3FCD-58B2-16A2-AA39-A0AA736A1ABB}"/>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841348D9-5958-88A6-C444-CD5B802702F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83E3117-55DB-9D81-ECCF-2F8981CCC38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C9E32993-5B16-CA21-2828-066DDF774E1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1D1F68CA-FB96-BF88-FB91-800038E9E31D}"/>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BE4EAF9D-D981-C8EB-DEA9-B6C3532B7795}"/>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283BADEE-5AB3-31FA-6D27-4624EA4F0C2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FFA64E4B-EB3C-23E1-5A33-348FB980176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55AC65C-5FB8-DE8E-9947-310D3D1FE15B}"/>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D96CEEC2-50C7-1D74-6329-9CB2C7888765}"/>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0E7B76F-F695-37A3-0B9F-F5DE9B3510E8}"/>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91F1810-BF92-1D80-86DD-F8774D2804A4}"/>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1B0AEFD-BC70-DB1B-C38D-65F9AEA23758}"/>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0F7A7E0-087C-08DF-BA31-A4BE42249134}"/>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203C052-863D-6911-6AF0-99F7BC1199BC}"/>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E95EBC1-2FE0-F4CD-C3F4-AFD42BA85D1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42D93F3F-28B7-C61C-C0E1-A3DA6C8BB5B4}"/>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126289-12F7-E406-832F-94AF2A071741}"/>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E284FB3-DF92-34A1-4BB9-09DC3638A302}"/>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672E42E-74E0-3568-5FD0-B09638F77F19}"/>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B4A84AA-EBC0-E762-CD43-157262911A81}"/>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9E491E3-FEF4-15F7-E362-AD905513B3EF}"/>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B60D64D-8463-E442-1C5C-3365A87DC601}"/>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84B8A0B-E7E2-62FB-D787-906195B9CD9F}"/>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A8B6158-02DF-4B18-D187-91DFDCBA7F16}"/>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A7A1203-D786-64BD-C805-9CD871C84216}"/>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FA1DA58-4908-4B52-9639-E1A197B406ED}"/>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CD08E19-2B60-A8F4-B10A-F573204D246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290CBE7-95A5-5CE1-4CF2-37EF547AD3E0}"/>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70C40BCC-A378-A0CC-2E4C-DC9FFBC1FE01}"/>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5BB60E9-1B2D-63D9-6650-AF0570087C63}"/>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008F921-6436-E1EE-5D19-A47ABB6B3951}"/>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514CD846-0C93-9A9F-5EB3-B4C27214247A}"/>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1DBF8691-974F-B7EF-8113-BEB70D1F3B7E}"/>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159FAC16-03C5-4194-5DEA-7FB79ED53E5B}"/>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0ECEA7C5-2F30-394C-9905-896080D049A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F4014A7-8805-146A-315F-1B29E4BA6433}"/>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3DDB111-9119-7425-E879-8ECBD552F178}"/>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FF111513-8EEE-4B75-E410-C71037B50510}"/>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095A3A90-CA79-ECBF-CC92-6F0EB6FDAAA2}"/>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F9A1BC9E-52EE-456B-CE3E-0DB5D516C622}"/>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BBD218E-0E26-C0A5-A352-39C6AD599366}"/>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EF8CD63-5672-C7F9-DF11-BE3D16C0DD6B}"/>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CEE3A0F-CAA5-165A-AF73-1657329A7E71}"/>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D6F2BF6-E12D-950C-339D-6A80A1B67F40}"/>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49E975C-C425-F280-85E4-8D9F7DCA5F28}"/>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103E764-ACAC-894A-5557-34A9D8A8C4F7}"/>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BFBC3B2-0022-AB28-4983-7234241DDA3F}"/>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D967A379-35C9-3DD7-1CFA-5CD244508B47}"/>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8159F6D5-56D3-98A0-79A1-682367355819}"/>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537D7D0D-68AF-A4CF-C57C-5315EAE8A12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2D4074B6-51DF-1044-26E9-352209AFA5D9}"/>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36075DC8-30A3-671F-E45D-3FD8E4C18A5D}"/>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9B9C7547-DA6F-4CFB-482B-8E38E2E96425}"/>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45729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0D1F-072A-C27B-BA61-0BBD6B8DA5E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07EF978-96D8-3A84-B773-95A716C9F22C}"/>
              </a:ext>
            </a:extLst>
          </p:cNvPr>
          <p:cNvSpPr>
            <a:spLocks noGrp="1"/>
          </p:cNvSpPr>
          <p:nvPr>
            <p:ph sz="quarter" idx="11"/>
          </p:nvPr>
        </p:nvSpPr>
        <p:spPr>
          <a:xfrm>
            <a:off x="480132" y="1046715"/>
            <a:ext cx="11250613" cy="5258835"/>
          </a:xfrm>
        </p:spPr>
        <p:txBody>
          <a:bodyPr/>
          <a:lstStyle/>
          <a:p>
            <a:r>
              <a:rPr lang="en-US" sz="2200" dirty="0">
                <a:effectLst/>
                <a:latin typeface="Aptos" panose="020B0004020202020204" pitchFamily="34" charset="0"/>
                <a:ea typeface="Aptos" panose="020B0004020202020204" pitchFamily="34" charset="0"/>
                <a:cs typeface="Times New Roman" panose="02020603050405020304" pitchFamily="18" charset="0"/>
              </a:rPr>
              <a:t>Describe and apply the 9-step Distributed LVC Event Process</a:t>
            </a:r>
            <a:r>
              <a:rPr lang="en-US" sz="2200" dirty="0"/>
              <a:t>.</a:t>
            </a:r>
          </a:p>
          <a:p>
            <a:r>
              <a:rPr lang="en-US" sz="2200" dirty="0">
                <a:effectLst/>
                <a:latin typeface="Aptos" panose="020B0004020202020204" pitchFamily="34" charset="0"/>
                <a:ea typeface="Aptos" panose="020B0004020202020204" pitchFamily="34" charset="0"/>
                <a:cs typeface="Times New Roman" panose="02020603050405020304" pitchFamily="18" charset="0"/>
              </a:rPr>
              <a:t>Execute and validate the event environment as outlined in Step 7: Integrate &amp; Validate the </a:t>
            </a:r>
            <a:r>
              <a:rPr lang="en-US" sz="2200">
                <a:effectLst/>
                <a:latin typeface="Aptos" panose="020B0004020202020204" pitchFamily="34" charset="0"/>
                <a:ea typeface="Aptos" panose="020B0004020202020204" pitchFamily="34" charset="0"/>
                <a:cs typeface="Times New Roman" panose="02020603050405020304" pitchFamily="18" charset="0"/>
              </a:rPr>
              <a:t>Event Environment, </a:t>
            </a:r>
            <a:r>
              <a:rPr lang="en-US" sz="2200" dirty="0">
                <a:effectLst/>
                <a:latin typeface="Aptos" panose="020B0004020202020204" pitchFamily="34" charset="0"/>
                <a:ea typeface="Aptos" panose="020B0004020202020204" pitchFamily="34" charset="0"/>
                <a:cs typeface="Times New Roman" panose="02020603050405020304" pitchFamily="18" charset="0"/>
              </a:rPr>
              <a:t>including conducting integration testing and iterative validation to confirm system reliability and accuracy.</a:t>
            </a:r>
          </a:p>
          <a:p>
            <a:r>
              <a:rPr lang="en-US" sz="2200" kern="100" dirty="0">
                <a:effectLst/>
                <a:latin typeface="Aptos" panose="020B0004020202020204" pitchFamily="34" charset="0"/>
                <a:ea typeface="Aptos" panose="020B0004020202020204" pitchFamily="34" charset="0"/>
                <a:cs typeface="Times New Roman" panose="02020603050405020304" pitchFamily="18" charset="0"/>
              </a:rPr>
              <a:t>Analyze the relationship between the Distributed LVC Event Process and the overall Event Life Cycle, including the impact of each process step on planning, execution, and post-event assessment.</a:t>
            </a:r>
          </a:p>
          <a:p>
            <a:r>
              <a:rPr lang="en-US" sz="2200" kern="100" dirty="0">
                <a:effectLst/>
                <a:latin typeface="Aptos" panose="020B0004020202020204" pitchFamily="34" charset="0"/>
                <a:ea typeface="Aptos" panose="020B0004020202020204" pitchFamily="34" charset="0"/>
                <a:cs typeface="Times New Roman" panose="02020603050405020304" pitchFamily="18" charset="0"/>
              </a:rPr>
              <a:t>Apply process-driven risk mitigation strategies in distributed LVC event integration, including identifying common failure points and implementing corrective actions to prevent invalid configurations.</a:t>
            </a:r>
          </a:p>
        </p:txBody>
      </p:sp>
    </p:spTree>
    <p:extLst>
      <p:ext uri="{BB962C8B-B14F-4D97-AF65-F5344CB8AC3E}">
        <p14:creationId xmlns:p14="http://schemas.microsoft.com/office/powerpoint/2010/main" val="302670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Digital Twin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20</a:t>
            </a:fld>
            <a:endParaRPr lang="en-US" dirty="0"/>
          </a:p>
        </p:txBody>
      </p:sp>
      <p:sp>
        <p:nvSpPr>
          <p:cNvPr id="5" name="Content Placeholder 4"/>
          <p:cNvSpPr>
            <a:spLocks noGrp="1"/>
          </p:cNvSpPr>
          <p:nvPr>
            <p:ph idx="4294967295"/>
          </p:nvPr>
        </p:nvSpPr>
        <p:spPr>
          <a:xfrm>
            <a:off x="0" y="952500"/>
            <a:ext cx="6249988" cy="5230813"/>
          </a:xfrm>
        </p:spPr>
        <p:txBody>
          <a:bodyPr vert="horz" lIns="91440" tIns="45720" rIns="91440" bIns="45720" rtlCol="0" anchor="t">
            <a:normAutofit fontScale="92500" lnSpcReduction="20000"/>
          </a:bodyPr>
          <a:lstStyle/>
          <a:p>
            <a:r>
              <a:rPr lang="en-US" sz="3000" dirty="0"/>
              <a:t>“</a:t>
            </a:r>
            <a:r>
              <a:rPr lang="en-US" sz="3000" i="1" dirty="0"/>
              <a:t>Digital Twin</a:t>
            </a:r>
            <a:r>
              <a:rPr lang="en-US" sz="3000" dirty="0"/>
              <a:t>” </a:t>
            </a:r>
            <a:r>
              <a:rPr lang="en-US" dirty="0"/>
              <a:t>=  virtual representation that serves as the real-time digital counterpart of a physical object, Live Systems, Command &amp; Control Systems, Hardware-in-the-Loop (HWIL), or the actual System Under Test</a:t>
            </a:r>
          </a:p>
          <a:p>
            <a:r>
              <a:rPr lang="en-US" dirty="0"/>
              <a:t>Essentially the “</a:t>
            </a:r>
            <a:r>
              <a:rPr lang="en-US" sz="3000" dirty="0"/>
              <a:t>Live</a:t>
            </a:r>
            <a:r>
              <a:rPr lang="en-US" dirty="0"/>
              <a:t>” component of the LVC event</a:t>
            </a:r>
          </a:p>
          <a:p>
            <a:r>
              <a:rPr lang="en-US" dirty="0"/>
              <a:t>Few events will have a full “real-world”/ “Live” element, so the team must create some representation of the actual system, organization, etc. to support the event.</a:t>
            </a:r>
          </a:p>
        </p:txBody>
      </p:sp>
      <p:pic>
        <p:nvPicPr>
          <p:cNvPr id="157698" name="Picture 2" descr="Army’s Joint Systems Integration Laboratory during COMME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4823" y="1079500"/>
            <a:ext cx="4536440" cy="218507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0" name="Picture 4" descr="An Air Launched Effects (ALE) system is launched from a UH-60L Black Hawk, as capabilities testing commences during Project Convergence, at Yuma Proving Ground, Arizona, September 15, 202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556750" y="4660192"/>
            <a:ext cx="2415223" cy="165750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2" name="Picture 6" descr="Digital Twin Framework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3121" y="3429000"/>
            <a:ext cx="2671531" cy="1975527"/>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25624" y="2361383"/>
            <a:ext cx="2750386" cy="23838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936AECFB-FA59-5957-282F-B42F8545348A}"/>
              </a:ext>
            </a:extLst>
          </p:cNvPr>
          <p:cNvGrpSpPr/>
          <p:nvPr/>
        </p:nvGrpSpPr>
        <p:grpSpPr>
          <a:xfrm>
            <a:off x="10752667" y="266700"/>
            <a:ext cx="1097280" cy="685800"/>
            <a:chOff x="6771067" y="4966859"/>
            <a:chExt cx="1097280" cy="685800"/>
          </a:xfrm>
        </p:grpSpPr>
        <p:sp>
          <p:nvSpPr>
            <p:cNvPr id="10" name="Rectangle: Rounded Corners 9">
              <a:extLst>
                <a:ext uri="{FF2B5EF4-FFF2-40B4-BE49-F238E27FC236}">
                  <a16:creationId xmlns:a16="http://schemas.microsoft.com/office/drawing/2014/main" id="{8F155F7F-3CE2-AB6A-F75D-AD5934A829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dirty="0"/>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9AF9381-AF13-C8A5-D502-184325757C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spTree>
    <p:extLst>
      <p:ext uri="{BB962C8B-B14F-4D97-AF65-F5344CB8AC3E}">
        <p14:creationId xmlns:p14="http://schemas.microsoft.com/office/powerpoint/2010/main" val="119851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5 : Design Operational Wrap 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21</a:t>
            </a:fld>
            <a:endParaRPr lang="en-US" dirty="0"/>
          </a:p>
        </p:txBody>
      </p:sp>
      <p:sp>
        <p:nvSpPr>
          <p:cNvPr id="172" name="Rectangle: Rounded Corners 171">
            <a:extLst>
              <a:ext uri="{FF2B5EF4-FFF2-40B4-BE49-F238E27FC236}">
                <a16:creationId xmlns:a16="http://schemas.microsoft.com/office/drawing/2014/main" id="{25D1414F-BA63-1248-B0CF-3E63AF73C4FE}"/>
              </a:ext>
            </a:extLst>
          </p:cNvPr>
          <p:cNvSpPr/>
          <p:nvPr/>
        </p:nvSpPr>
        <p:spPr>
          <a:xfrm>
            <a:off x="5418146" y="1551432"/>
            <a:ext cx="1280912" cy="486302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C76C4832-93B2-7DFA-14F0-D3A1695FE3C4}"/>
              </a:ext>
            </a:extLst>
          </p:cNvPr>
          <p:cNvSpPr txBox="1"/>
          <p:nvPr/>
        </p:nvSpPr>
        <p:spPr>
          <a:xfrm>
            <a:off x="5410954" y="5551681"/>
            <a:ext cx="1280912" cy="861774"/>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 name="Group 2">
            <a:extLst>
              <a:ext uri="{FF2B5EF4-FFF2-40B4-BE49-F238E27FC236}">
                <a16:creationId xmlns:a16="http://schemas.microsoft.com/office/drawing/2014/main" id="{9367DE1B-53AB-2531-E4EF-ECEC7E318879}"/>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895C220A-61ED-8F55-82C1-8815767245F3}"/>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EFA627B3-6548-92C0-263A-198BE90B8A8F}"/>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081BD418-25B0-F27F-260E-F9BFE08811C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53BA397B-3E13-B12B-014C-C66D1E1E03DF}"/>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2C1DDB52-F5F4-2CE8-3E9A-65C7F697179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21076D5B-0574-B71A-0DAB-CD92BFA00AC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27F261C9-5672-27C8-5E07-781D1C41493E}"/>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6A994386-D514-C491-B1FC-128E20BE0DB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1793F4A8-F73C-1E88-A703-BA659B958424}"/>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43C31B61-320A-AD3E-A5EB-550DC5490E8A}"/>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21E31518-7F73-4D64-3A54-003C98C6D04C}"/>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3DDCF037-1FE9-26EE-ACFE-A551B624187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A2483A1B-0F27-D179-5527-95518A0E9F6B}"/>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6F04675F-D093-50D7-0E8C-F0E0017ECE33}"/>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9E51ECD9-9CC8-6D7A-9E59-A8D2189EF329}"/>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26BAC603-B861-BADE-DE1E-8432C4A9E530}"/>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5A9FAF34-06E1-F01E-62E1-B3AC4DEB4D94}"/>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C38BEFE7-40A2-D6C9-B1FB-76F0C41F9E67}"/>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17E205A2-37BE-4811-948A-D4C00494D6A2}"/>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BE57C77B-FA72-E1B5-4664-299AC4AF3D9F}"/>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C8034FB1-626B-564B-E3B6-9186EB25998A}"/>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F2FCB5AD-FE5F-8424-58DA-72074AEEAD32}"/>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963654D9-C7B1-3DEC-E291-3F5CFD9E35DA}"/>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31B6C678-28C3-4A05-0A5D-584D0A9DEB0F}"/>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B65C1445-07E6-1EC5-1F19-8AF6EB39888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63E83DF7-9ECD-D0E9-D0F0-056BB5526435}"/>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C69A24FC-FAE9-9ED4-E208-8C2D6A2FF31D}"/>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84CE2F5D-4E0F-283F-3DD8-C76DE44E2DD5}"/>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670FF6BC-07CE-5FF4-BCD4-AF84022FF179}"/>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BB96FA2C-8A2C-4AFE-201C-4E4E9904AAB8}"/>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812DFA78-40FE-BDB6-0E53-145DE20BF44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614C2AAC-4610-6C77-4DAB-B2D3BD14D681}"/>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D47C4D31-BEAA-C1F6-FC74-43B3FEF1BFF3}"/>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50F3A173-8D98-DF79-86C9-0ABA60DDEF2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5C2A113A-1F4A-56B3-BDB4-9BF19FDB424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6A5650F8-C390-140A-B7AB-2576BF4A0C8B}"/>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64F5A681-BD74-B710-5955-0635CABF7D3D}"/>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1C2FD564-8574-0ABB-DB45-A12743610CB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94FD171D-4761-58F5-D1BB-9014E37E161E}"/>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82EE8F49-75B2-6AB4-8A44-65B7F4C289BE}"/>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213D9F0C-9097-98E5-4659-1F0F913930AF}"/>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8C11CB39-4DE8-0B3A-CE30-12245726010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891AE967-DFA5-27F6-60A6-811F7F70CC8D}"/>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E223EB91-8CC6-E3BF-0D54-3B90693D57E0}"/>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65168D8-9D5B-B787-A961-BA012B343DD9}"/>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09BC85AD-8944-CBA4-D042-3022359AC350}"/>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06F3E392-BF76-0350-5F58-011F2FBD2019}"/>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C6F82476-97B1-82E8-7114-C5EFFAE0D38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D92F242B-4C81-5EDF-5DF8-9766D6898C2D}"/>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DF7F2EB1-C2F0-5084-9856-FCA1184995CE}"/>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3665BA3D-EBB8-37AC-E75A-049A78F497D4}"/>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21916D5E-6BA6-9223-F070-90D17EE6C88B}"/>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7AE7A0F-06EA-B7B2-4702-EF1913247114}"/>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F28F67CC-C4CA-A42D-314E-C4B3AD0978CB}"/>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2E1B1F89-2203-42D5-317B-9980241A606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843B290B-3F2C-71BE-07F3-1B614A278C9A}"/>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0D1BE90B-DA64-B1A7-4751-CC9BF8E872F4}"/>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01D8F9AB-B67C-BA78-932F-FC60D04AD9D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EEEAA9FE-F88F-97AF-B9C1-56ABF44FF779}"/>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41D2F67A-C346-CABC-B43D-FB5784B03AA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DC739908-52C6-3808-482E-EDDBD8555D94}"/>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B2794540-0D94-C2F1-D2CC-8EF49D3B5989}"/>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C1CA22C1-8941-4FDC-B345-6EAC4335C609}"/>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06E6E123-A012-3DCF-4105-73945CB4AB5C}"/>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68E53957-FF8C-7BCD-2F05-02E4440D1EF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AE8608ED-2945-4E71-A817-D570766B156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83B577C1-66CE-8E36-54ED-559A471B5BF3}"/>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FA200547-9D1B-32A1-A6AA-1909579D37A3}"/>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D6AF8C04-6DE1-78B7-43CF-01BDBD24115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BFA1572-B35B-BFFA-BACA-D394FD49EEE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D37458D5-4BF7-CCC8-1CEE-0AA490CC218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A463DFF5-6168-01AF-548B-16A666286B43}"/>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9199186A-6771-5A03-15DB-996BEC89AD72}"/>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D570D416-779C-F7C5-F49D-54911AD912F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713AB95C-44EF-6538-C641-8F4D9D4DA02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76B7198-6D94-C2D7-690E-1EF7CA4DEFC0}"/>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1FA6C7C6-4FB6-6FD7-4FAB-16D6DF94436E}"/>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1875B151-DF30-8E34-85BA-7852825D29F5}"/>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6BE2465F-DCDD-F2CF-E35E-886C5DEE2EF9}"/>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BEE80B81-C026-A36B-BEE0-D1591F1E1401}"/>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D2AFE2F-3165-4B38-ABA2-A90E7CE79C00}"/>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1F02B60-C4A7-A279-B7BE-B203531D8E34}"/>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35F100D4-FF8A-17E3-3CFC-5E4F2C898F60}"/>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5879C6EE-5A3D-E6BF-5951-C490EAD2FC33}"/>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B532E2D-9B0D-264C-A1F6-AE64748913FB}"/>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8B35BD1-6BCF-62CE-2F93-DF2DDCCDA129}"/>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EC08B74-ABB8-320D-FACE-1AAD40F2F803}"/>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9A267D1-C1FC-E26F-50C5-C681099C5E5E}"/>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798E394-2E5A-F96E-C279-4D2A851E0EA3}"/>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F2CCE4-A9F8-079C-9FEA-996B0B82387A}"/>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F9F2F-EDE4-B527-4E02-D20493297559}"/>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C61507B-1E56-9781-F00D-0CCD42FC151A}"/>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D378D4EB-709D-3335-0ED7-9B5E2927B095}"/>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7128860-B726-7273-831F-757DF881DE5C}"/>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C2779B5-F1E1-C45A-65F6-9BFA960541F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E44877-0F33-8746-E625-F33411CF0949}"/>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6E4F3FA-1AE6-30CC-603B-0D57A787D48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65083FE-BBE6-6566-BFB3-72F123484AEA}"/>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BEF876A-8572-CDB7-948F-6F9AC5D71050}"/>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F2204D66-1B61-376E-7AF5-28AEDA9B61B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E18BCFA6-AF13-F875-6975-ECFC593C337B}"/>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A5743B04-451A-BB01-4A70-D8513980100C}"/>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FB4656A7-E71E-5E6C-FA9E-C6EF22780400}"/>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B6362FE-2CC3-5694-DDC4-BCE49B88E83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3B89080A-7B71-7928-9993-70676726ECE6}"/>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6C89C6A3-938E-C946-984A-442197A05BEB}"/>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E6300C90-EF57-AECE-D519-5E5A53B042A1}"/>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7527A78C-BFC3-E8B6-9491-EE4883140BF8}"/>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B7304BC-BC6C-F348-DFFE-6AA7725F408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7DEC983-3B89-8002-37B4-ACF3099F8123}"/>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E2526E3-A19D-64C1-8E8F-4EBD55A59CEB}"/>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E74B39C-6A40-A9EE-9214-B94E51585339}"/>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A87595D-CBC0-3C97-4691-A2FA6307BFBB}"/>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511B03C-645D-D176-0961-1D8F35065FDA}"/>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E6EB1E1-84A6-02B7-C86E-CB5492BAA391}"/>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98A7BCBA-976D-A486-41A6-25DA4592248E}"/>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60B88C66-798B-0EE3-1854-E656F691C0A8}"/>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0D6A224B-BBE9-3242-8F8C-9E9ED868EDD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81202BAA-1A0D-CF47-F3EE-F3A297DA868C}"/>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D50A019C-EFCB-D09D-FB2B-8431126284E4}"/>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183844DC-B0E7-6BCC-D7C3-6747C674A6D2}"/>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36045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p:txBody>
          <a:bodyPr>
            <a:normAutofit/>
          </a:bodyPr>
          <a:lstStyle/>
          <a:p>
            <a:r>
              <a:rPr lang="en-US" dirty="0"/>
              <a:t>Activity 5.2: Design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22</a:t>
            </a:fld>
            <a:endParaRPr lang="en-US" dirty="0"/>
          </a:p>
        </p:txBody>
      </p:sp>
      <p:grpSp>
        <p:nvGrpSpPr>
          <p:cNvPr id="48" name="Group 47">
            <a:extLst>
              <a:ext uri="{FF2B5EF4-FFF2-40B4-BE49-F238E27FC236}">
                <a16:creationId xmlns:a16="http://schemas.microsoft.com/office/drawing/2014/main" id="{8E23E974-392D-1215-70BD-AFE97B3B5315}"/>
              </a:ext>
            </a:extLst>
          </p:cNvPr>
          <p:cNvGrpSpPr/>
          <p:nvPr/>
        </p:nvGrpSpPr>
        <p:grpSpPr>
          <a:xfrm>
            <a:off x="149038" y="983376"/>
            <a:ext cx="11911118" cy="4169956"/>
            <a:chOff x="149038" y="983376"/>
            <a:chExt cx="11911118" cy="4169956"/>
          </a:xfrm>
        </p:grpSpPr>
        <p:grpSp>
          <p:nvGrpSpPr>
            <p:cNvPr id="49" name="Group 48">
              <a:extLst>
                <a:ext uri="{FF2B5EF4-FFF2-40B4-BE49-F238E27FC236}">
                  <a16:creationId xmlns:a16="http://schemas.microsoft.com/office/drawing/2014/main" id="{A4FE2BDC-F5A3-D257-93FB-DA765620E851}"/>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BD5BD879-DCBC-7157-9D8D-7C23EE0F4FD6}"/>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5.2 Lead Role: Technical Coordinator</a:t>
                </a:r>
              </a:p>
            </p:txBody>
          </p:sp>
          <p:sp>
            <p:nvSpPr>
              <p:cNvPr id="67" name="Rectangle: Rounded Corners 66">
                <a:extLst>
                  <a:ext uri="{FF2B5EF4-FFF2-40B4-BE49-F238E27FC236}">
                    <a16:creationId xmlns:a16="http://schemas.microsoft.com/office/drawing/2014/main" id="{7F6530D1-3BE9-5AE7-81C5-BB8A1F5ABA84}"/>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5.2 Design Event Environment</a:t>
                </a:r>
                <a:endParaRPr lang="en-US" dirty="0"/>
              </a:p>
            </p:txBody>
          </p:sp>
          <p:sp>
            <p:nvSpPr>
              <p:cNvPr id="68" name="Rectangle: Rounded Corners 67">
                <a:extLst>
                  <a:ext uri="{FF2B5EF4-FFF2-40B4-BE49-F238E27FC236}">
                    <a16:creationId xmlns:a16="http://schemas.microsoft.com/office/drawing/2014/main" id="{C8EEADEB-B4F0-D953-E19F-C59F9A694EBD}"/>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Design Operational Wrap-Around</a:t>
                </a:r>
                <a:endParaRPr lang="en-US" dirty="0"/>
              </a:p>
            </p:txBody>
          </p:sp>
          <p:sp>
            <p:nvSpPr>
              <p:cNvPr id="70" name="Oval 69">
                <a:extLst>
                  <a:ext uri="{FF2B5EF4-FFF2-40B4-BE49-F238E27FC236}">
                    <a16:creationId xmlns:a16="http://schemas.microsoft.com/office/drawing/2014/main" id="{055D4B23-FBC0-3908-0C39-2D7F573DF89B}"/>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5</a:t>
                </a:r>
              </a:p>
            </p:txBody>
          </p:sp>
        </p:grpSp>
        <p:grpSp>
          <p:nvGrpSpPr>
            <p:cNvPr id="50" name="Group 49">
              <a:extLst>
                <a:ext uri="{FF2B5EF4-FFF2-40B4-BE49-F238E27FC236}">
                  <a16:creationId xmlns:a16="http://schemas.microsoft.com/office/drawing/2014/main" id="{8ACC0624-79CB-6D2B-E8E4-8E091E20C226}"/>
                </a:ext>
              </a:extLst>
            </p:cNvPr>
            <p:cNvGrpSpPr/>
            <p:nvPr/>
          </p:nvGrpSpPr>
          <p:grpSpPr>
            <a:xfrm>
              <a:off x="149038" y="2335203"/>
              <a:ext cx="11911118" cy="2818129"/>
              <a:chOff x="149038" y="2335203"/>
              <a:chExt cx="11911118" cy="2818129"/>
            </a:xfrm>
          </p:grpSpPr>
          <p:grpSp>
            <p:nvGrpSpPr>
              <p:cNvPr id="51" name="Group 50">
                <a:extLst>
                  <a:ext uri="{FF2B5EF4-FFF2-40B4-BE49-F238E27FC236}">
                    <a16:creationId xmlns:a16="http://schemas.microsoft.com/office/drawing/2014/main" id="{9A08DAAD-7D55-B7F8-A48C-76431250AA15}"/>
                  </a:ext>
                </a:extLst>
              </p:cNvPr>
              <p:cNvGrpSpPr/>
              <p:nvPr/>
            </p:nvGrpSpPr>
            <p:grpSpPr>
              <a:xfrm>
                <a:off x="149038" y="2335203"/>
                <a:ext cx="3200400" cy="2816348"/>
                <a:chOff x="953924" y="2335203"/>
                <a:chExt cx="2743200" cy="2816348"/>
              </a:xfrm>
            </p:grpSpPr>
            <p:sp>
              <p:nvSpPr>
                <p:cNvPr id="64" name="Rectangle: Rounded Corners 63">
                  <a:extLst>
                    <a:ext uri="{FF2B5EF4-FFF2-40B4-BE49-F238E27FC236}">
                      <a16:creationId xmlns:a16="http://schemas.microsoft.com/office/drawing/2014/main" id="{A9C5DBCE-C84B-FFE8-CBF2-1404DDC36368}"/>
                    </a:ext>
                  </a:extLst>
                </p:cNvPr>
                <p:cNvSpPr/>
                <p:nvPr/>
              </p:nvSpPr>
              <p:spPr bwMode="auto">
                <a:xfrm>
                  <a:off x="953924" y="2938900"/>
                  <a:ext cx="2743200" cy="22126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List of selected digital twin and member applications &amp; hardware</a:t>
                  </a:r>
                </a:p>
              </p:txBody>
            </p:sp>
            <p:sp>
              <p:nvSpPr>
                <p:cNvPr id="65" name="Rectangle: Rounded Corners 64">
                  <a:extLst>
                    <a:ext uri="{FF2B5EF4-FFF2-40B4-BE49-F238E27FC236}">
                      <a16:creationId xmlns:a16="http://schemas.microsoft.com/office/drawing/2014/main" id="{EDC90B80-A39A-4311-E897-F468C2B3C567}"/>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626568B9-6D5E-638B-F535-E2264D5DF80E}"/>
                  </a:ext>
                </a:extLst>
              </p:cNvPr>
              <p:cNvGrpSpPr/>
              <p:nvPr/>
            </p:nvGrpSpPr>
            <p:grpSpPr>
              <a:xfrm>
                <a:off x="3811423" y="2335203"/>
                <a:ext cx="4572000" cy="2818129"/>
                <a:chOff x="4554451" y="2335203"/>
                <a:chExt cx="4572000" cy="3061618"/>
              </a:xfrm>
            </p:grpSpPr>
            <p:sp>
              <p:nvSpPr>
                <p:cNvPr id="62" name="Rectangle: Rounded Corners 61">
                  <a:extLst>
                    <a:ext uri="{FF2B5EF4-FFF2-40B4-BE49-F238E27FC236}">
                      <a16:creationId xmlns:a16="http://schemas.microsoft.com/office/drawing/2014/main" id="{EC88A99E-BF29-C4FF-FC99-82DE72065C2E}"/>
                    </a:ext>
                  </a:extLst>
                </p:cNvPr>
                <p:cNvSpPr/>
                <p:nvPr/>
              </p:nvSpPr>
              <p:spPr bwMode="auto">
                <a:xfrm>
                  <a:off x="4554451" y="2992995"/>
                  <a:ext cx="4572000" cy="2403826"/>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Analyze the environment requirements, digital twin and wrap-around application lists, and conceptual models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Evaluate the need for bridging or cross-domain solutions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the infrastructure architecture for facilities, network, and hardware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Identify &amp; diagram the system architecture for ports and protocols and system connectivity</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92A6F77F-2A38-DD78-5820-DD02C4171AA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981A8C50-80FF-8890-3BBA-BF1C5A653AA8}"/>
                  </a:ext>
                </a:extLst>
              </p:cNvPr>
              <p:cNvGrpSpPr/>
              <p:nvPr/>
            </p:nvGrpSpPr>
            <p:grpSpPr>
              <a:xfrm>
                <a:off x="8859756" y="2335203"/>
                <a:ext cx="3200400" cy="2816350"/>
                <a:chOff x="8269124" y="2335203"/>
                <a:chExt cx="3200400" cy="2816350"/>
              </a:xfrm>
            </p:grpSpPr>
            <p:sp>
              <p:nvSpPr>
                <p:cNvPr id="60" name="Rectangle: Rounded Corners 59">
                  <a:extLst>
                    <a:ext uri="{FF2B5EF4-FFF2-40B4-BE49-F238E27FC236}">
                      <a16:creationId xmlns:a16="http://schemas.microsoft.com/office/drawing/2014/main" id="{932E4466-9F89-C234-6D98-AC6284E776E1}"/>
                    </a:ext>
                  </a:extLst>
                </p:cNvPr>
                <p:cNvSpPr/>
                <p:nvPr/>
              </p:nvSpPr>
              <p:spPr bwMode="auto">
                <a:xfrm>
                  <a:off x="8269124" y="2938901"/>
                  <a:ext cx="3200400" cy="2212652"/>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Infrastructure Architecture:</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Site facility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Network diagram</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diagram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architecture</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Connectivity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Ports &amp; Protocols list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400" dirty="0">
                    <a:latin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247B202C-5214-CDAD-9335-83DCF642800B}"/>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BEEB3F2C-A270-0768-165F-9F9B79C38217}"/>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10C98FA1-F702-211B-598A-571340A11526}"/>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CFD613D-E6BC-41D5-D3D5-B6B54BB71239}"/>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CBFBC72-145D-F892-D678-56DBE3090359}"/>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36A1BF87-6158-8DF2-4D83-A8280FC2F01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476F4F53-DC02-3EEC-B9A9-78331CBDF362}"/>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98477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932-F1AA-04B7-4507-ACA0562A9923}"/>
              </a:ext>
            </a:extLst>
          </p:cNvPr>
          <p:cNvSpPr>
            <a:spLocks noGrp="1"/>
          </p:cNvSpPr>
          <p:nvPr>
            <p:ph type="title"/>
          </p:nvPr>
        </p:nvSpPr>
        <p:spPr/>
        <p:txBody>
          <a:bodyPr>
            <a:normAutofit/>
          </a:bodyPr>
          <a:lstStyle/>
          <a:p>
            <a:r>
              <a:rPr lang="en-US" dirty="0"/>
              <a:t>Infrastructure Architecture </a:t>
            </a:r>
            <a:r>
              <a:rPr lang="en-US" i="1" dirty="0"/>
              <a:t>Diagrams</a:t>
            </a:r>
          </a:p>
        </p:txBody>
      </p:sp>
      <p:sp>
        <p:nvSpPr>
          <p:cNvPr id="3" name="Slide Number Placeholder 2">
            <a:extLst>
              <a:ext uri="{FF2B5EF4-FFF2-40B4-BE49-F238E27FC236}">
                <a16:creationId xmlns:a16="http://schemas.microsoft.com/office/drawing/2014/main" id="{FCB5E1BE-BB5C-E7C7-64B4-CA598953BE67}"/>
              </a:ext>
            </a:extLst>
          </p:cNvPr>
          <p:cNvSpPr>
            <a:spLocks noGrp="1"/>
          </p:cNvSpPr>
          <p:nvPr>
            <p:ph type="sldNum" sz="quarter" idx="10"/>
          </p:nvPr>
        </p:nvSpPr>
        <p:spPr/>
        <p:txBody>
          <a:bodyPr/>
          <a:lstStyle/>
          <a:p>
            <a:pPr>
              <a:defRPr/>
            </a:pPr>
            <a:fld id="{3D961E9D-7CF7-4A08-AACD-B378DB7D4304}" type="slidenum">
              <a:rPr lang="en-US" smtClean="0"/>
              <a:pPr>
                <a:defRPr/>
              </a:pPr>
              <a:t>23</a:t>
            </a:fld>
            <a:endParaRPr lang="en-US" dirty="0"/>
          </a:p>
        </p:txBody>
      </p:sp>
      <p:grpSp>
        <p:nvGrpSpPr>
          <p:cNvPr id="5" name="Group 4">
            <a:extLst>
              <a:ext uri="{FF2B5EF4-FFF2-40B4-BE49-F238E27FC236}">
                <a16:creationId xmlns:a16="http://schemas.microsoft.com/office/drawing/2014/main" id="{F7E9940E-7165-D36D-EB57-9206684529EE}"/>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E491255-D959-49D5-978C-D36270FF8A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AF91FAE6-6A1D-C30E-97A3-1AC7F0886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
        <p:nvSpPr>
          <p:cNvPr id="11" name="TextBox 10">
            <a:extLst>
              <a:ext uri="{FF2B5EF4-FFF2-40B4-BE49-F238E27FC236}">
                <a16:creationId xmlns:a16="http://schemas.microsoft.com/office/drawing/2014/main" id="{CACBB258-7CA6-5192-5870-44B80CA05AA8}"/>
              </a:ext>
            </a:extLst>
          </p:cNvPr>
          <p:cNvSpPr txBox="1"/>
          <p:nvPr/>
        </p:nvSpPr>
        <p:spPr>
          <a:xfrm>
            <a:off x="439441" y="3023413"/>
            <a:ext cx="2023084" cy="369332"/>
          </a:xfrm>
          <a:prstGeom prst="rect">
            <a:avLst/>
          </a:prstGeom>
          <a:noFill/>
        </p:spPr>
        <p:txBody>
          <a:bodyPr wrap="square">
            <a:spAutoFit/>
          </a:bodyPr>
          <a:lstStyle/>
          <a:p>
            <a:r>
              <a:rPr lang="en-US" dirty="0"/>
              <a:t>Footprint Diagram</a:t>
            </a:r>
          </a:p>
        </p:txBody>
      </p:sp>
      <p:pic>
        <p:nvPicPr>
          <p:cNvPr id="15" name="Picture 14">
            <a:extLst>
              <a:ext uri="{FF2B5EF4-FFF2-40B4-BE49-F238E27FC236}">
                <a16:creationId xmlns:a16="http://schemas.microsoft.com/office/drawing/2014/main" id="{C7B528CC-1FFA-1062-1256-331620EB1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7972" y="3430716"/>
            <a:ext cx="4375992" cy="2743039"/>
          </a:xfrm>
          <a:prstGeom prst="rect">
            <a:avLst/>
          </a:prstGeom>
          <a:solidFill>
            <a:schemeClr val="bg1"/>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A37F069-3976-0E0C-79F7-B57D871C0B43}"/>
              </a:ext>
            </a:extLst>
          </p:cNvPr>
          <p:cNvSpPr txBox="1"/>
          <p:nvPr/>
        </p:nvSpPr>
        <p:spPr>
          <a:xfrm>
            <a:off x="9264432" y="3084027"/>
            <a:ext cx="2059441" cy="369332"/>
          </a:xfrm>
          <a:prstGeom prst="rect">
            <a:avLst/>
          </a:prstGeom>
          <a:noFill/>
        </p:spPr>
        <p:txBody>
          <a:bodyPr wrap="square">
            <a:spAutoFit/>
          </a:bodyPr>
          <a:lstStyle/>
          <a:p>
            <a:r>
              <a:rPr lang="en-US" dirty="0"/>
              <a:t>Hardware diagram </a:t>
            </a:r>
          </a:p>
        </p:txBody>
      </p:sp>
      <p:pic>
        <p:nvPicPr>
          <p:cNvPr id="21" name="Picture 20">
            <a:extLst>
              <a:ext uri="{FF2B5EF4-FFF2-40B4-BE49-F238E27FC236}">
                <a16:creationId xmlns:a16="http://schemas.microsoft.com/office/drawing/2014/main" id="{8384DA95-8CF0-C9C6-A4CE-EE53D27EA0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0460"/>
          <a:stretch/>
        </p:blipFill>
        <p:spPr>
          <a:xfrm>
            <a:off x="439441" y="3392745"/>
            <a:ext cx="4710115" cy="2781010"/>
          </a:xfrm>
          <a:prstGeom prst="rect">
            <a:avLst/>
          </a:prstGeom>
          <a:solidFill>
            <a:schemeClr val="bg1"/>
          </a:solidFill>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A08DD7-966F-FD1C-7F8D-0544EEB3DF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6966" y="1242585"/>
            <a:ext cx="5031344" cy="3313566"/>
          </a:xfrm>
          <a:prstGeom prst="rect">
            <a:avLst/>
          </a:prstGeom>
          <a:solidFill>
            <a:schemeClr val="bg1"/>
          </a:solid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A60663F-9EA6-8B97-AF87-A36EEC819C97}"/>
              </a:ext>
            </a:extLst>
          </p:cNvPr>
          <p:cNvSpPr txBox="1"/>
          <p:nvPr/>
        </p:nvSpPr>
        <p:spPr>
          <a:xfrm>
            <a:off x="3826966" y="952500"/>
            <a:ext cx="2023084" cy="369332"/>
          </a:xfrm>
          <a:prstGeom prst="rect">
            <a:avLst/>
          </a:prstGeom>
          <a:noFill/>
        </p:spPr>
        <p:txBody>
          <a:bodyPr wrap="square">
            <a:spAutoFit/>
          </a:bodyPr>
          <a:lstStyle/>
          <a:p>
            <a:r>
              <a:rPr lang="en-US" dirty="0"/>
              <a:t>Network Diagram</a:t>
            </a:r>
          </a:p>
        </p:txBody>
      </p:sp>
    </p:spTree>
    <p:extLst>
      <p:ext uri="{BB962C8B-B14F-4D97-AF65-F5344CB8AC3E}">
        <p14:creationId xmlns:p14="http://schemas.microsoft.com/office/powerpoint/2010/main" val="25159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13839" cy="795130"/>
          </a:xfrm>
        </p:spPr>
        <p:txBody>
          <a:bodyPr>
            <a:normAutofit/>
          </a:bodyPr>
          <a:lstStyle/>
          <a:p>
            <a:r>
              <a:rPr lang="en-US" dirty="0"/>
              <a:t>System Architecture: Connectivity Diagram</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24</a:t>
            </a:fld>
            <a:endParaRPr lang="en-US" dirty="0"/>
          </a:p>
        </p:txBody>
      </p:sp>
      <p:sp>
        <p:nvSpPr>
          <p:cNvPr id="6" name="Content Placeholder 2"/>
          <p:cNvSpPr>
            <a:spLocks noGrp="1"/>
          </p:cNvSpPr>
          <p:nvPr>
            <p:ph idx="4294967295"/>
          </p:nvPr>
        </p:nvSpPr>
        <p:spPr>
          <a:xfrm>
            <a:off x="350838" y="1057275"/>
            <a:ext cx="11841162" cy="5119688"/>
          </a:xfrm>
        </p:spPr>
        <p:txBody>
          <a:bodyPr vert="horz" lIns="91440" tIns="45720" rIns="91440" bIns="45720" rtlCol="0" anchor="t">
            <a:normAutofit/>
          </a:bodyPr>
          <a:lstStyle/>
          <a:p>
            <a:pPr>
              <a:buFont typeface="Wingdings" panose="05000000000000000000" pitchFamily="2" charset="2"/>
              <a:buChar char="Ø"/>
            </a:pPr>
            <a:r>
              <a:rPr lang="en-US" dirty="0"/>
              <a:t>The purpose of this diagram is to convey the connectivity between systems</a:t>
            </a:r>
          </a:p>
          <a:p>
            <a:pPr>
              <a:buFont typeface="Wingdings" panose="05000000000000000000" pitchFamily="2" charset="2"/>
              <a:buChar char="Ø"/>
            </a:pPr>
            <a:r>
              <a:rPr lang="en-US" dirty="0"/>
              <a:t>The representation and data vary by event</a:t>
            </a:r>
          </a:p>
          <a:p>
            <a:pPr>
              <a:buFont typeface="Wingdings" panose="05000000000000000000" pitchFamily="2" charset="2"/>
              <a:buChar char="Ø"/>
            </a:pPr>
            <a:r>
              <a:rPr lang="en-US" dirty="0"/>
              <a:t>Key data: Protocol, messages, and system names</a:t>
            </a:r>
          </a:p>
          <a:p>
            <a:pPr>
              <a:buFont typeface="Wingdings" panose="05000000000000000000" pitchFamily="2" charset="2"/>
              <a:buChar char="Ø"/>
            </a:pPr>
            <a:r>
              <a:rPr lang="en-US" dirty="0"/>
              <a:t>Ease of briefing is a key consideration in selecting a diagram format or tool</a:t>
            </a: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69" y="3962721"/>
            <a:ext cx="12017112" cy="2072321"/>
          </a:xfrm>
          <a:prstGeom prst="rect">
            <a:avLst/>
          </a:prstGeom>
        </p:spPr>
      </p:pic>
      <p:grpSp>
        <p:nvGrpSpPr>
          <p:cNvPr id="7" name="Group 6">
            <a:extLst>
              <a:ext uri="{FF2B5EF4-FFF2-40B4-BE49-F238E27FC236}">
                <a16:creationId xmlns:a16="http://schemas.microsoft.com/office/drawing/2014/main" id="{9959BFB4-60E5-087C-4553-B538A0357FF9}"/>
              </a:ext>
            </a:extLst>
          </p:cNvPr>
          <p:cNvGrpSpPr/>
          <p:nvPr/>
        </p:nvGrpSpPr>
        <p:grpSpPr>
          <a:xfrm>
            <a:off x="10744200" y="242040"/>
            <a:ext cx="1097280" cy="685800"/>
            <a:chOff x="6771067" y="4966859"/>
            <a:chExt cx="1097280" cy="685800"/>
          </a:xfrm>
        </p:grpSpPr>
        <p:sp>
          <p:nvSpPr>
            <p:cNvPr id="8" name="Rectangle: Rounded Corners 7">
              <a:extLst>
                <a:ext uri="{FF2B5EF4-FFF2-40B4-BE49-F238E27FC236}">
                  <a16:creationId xmlns:a16="http://schemas.microsoft.com/office/drawing/2014/main" id="{43EA0E54-40D0-0C2E-588C-457FCF561B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Design</a:t>
              </a:r>
              <a:endParaRPr lang="en-US" dirty="0"/>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13CDF85-C5D6-5F05-2A8A-61F14F3760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80793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 Diagram Detail</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25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963" y="682724"/>
            <a:ext cx="8562283" cy="5794276"/>
          </a:xfrm>
          <a:prstGeom prst="rect">
            <a:avLst/>
          </a:prstGeom>
        </p:spPr>
      </p:pic>
      <p:grpSp>
        <p:nvGrpSpPr>
          <p:cNvPr id="6" name="Group 5">
            <a:extLst>
              <a:ext uri="{FF2B5EF4-FFF2-40B4-BE49-F238E27FC236}">
                <a16:creationId xmlns:a16="http://schemas.microsoft.com/office/drawing/2014/main" id="{C5D1F832-CBDB-5600-5664-06543FFBE8D9}"/>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B0F4CF08-3F44-DC16-FE97-850846CD65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210037DD-34FA-0466-A1A1-E9DB844EAE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15186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6 : Develop Operational Wrap-Around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26</a:t>
            </a:fld>
            <a:endParaRPr lang="en-US" dirty="0"/>
          </a:p>
        </p:txBody>
      </p:sp>
      <p:sp>
        <p:nvSpPr>
          <p:cNvPr id="173" name="Rectangle: Rounded Corners 172">
            <a:extLst>
              <a:ext uri="{FF2B5EF4-FFF2-40B4-BE49-F238E27FC236}">
                <a16:creationId xmlns:a16="http://schemas.microsoft.com/office/drawing/2014/main" id="{62733EB0-0B1F-ABC9-2F2C-FD8CFB8B46BB}"/>
              </a:ext>
            </a:extLst>
          </p:cNvPr>
          <p:cNvSpPr/>
          <p:nvPr/>
        </p:nvSpPr>
        <p:spPr>
          <a:xfrm>
            <a:off x="6687567" y="1528257"/>
            <a:ext cx="1280912" cy="485984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2E4D64BC-D7B8-63EB-EBE5-BA85B37CBED0}"/>
              </a:ext>
            </a:extLst>
          </p:cNvPr>
          <p:cNvSpPr txBox="1"/>
          <p:nvPr/>
        </p:nvSpPr>
        <p:spPr>
          <a:xfrm>
            <a:off x="5994660" y="6365340"/>
            <a:ext cx="2666726" cy="400110"/>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Systems, Datasets,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 name="Group 2">
            <a:extLst>
              <a:ext uri="{FF2B5EF4-FFF2-40B4-BE49-F238E27FC236}">
                <a16:creationId xmlns:a16="http://schemas.microsoft.com/office/drawing/2014/main" id="{24C08D1B-5079-3DE2-43BE-E017E2D460BE}"/>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809FBFC4-0213-6BDC-5469-F049FF007954}"/>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C3DFE01A-2F41-9753-7B97-7DB9238452C7}"/>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F560E8A0-B4C2-8DDF-FFFF-D18964EEBF9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A1D3F79A-E1D1-1106-3408-87F961CEC91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20E7FCCC-7B33-E1D9-BE58-2C355B8AB53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E316F7A5-3E0E-075A-65D9-0D9A3645268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DB0D2D28-4D21-9005-D6ED-E25FAB19C25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B62300F2-0003-FA87-6A59-35FD384F528B}"/>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FC37EAD9-CDC4-3F13-856D-04FDE3ACBF67}"/>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BDA400A8-A560-D8E3-4D0F-EEA3C0051F8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A910C82E-F730-3AD0-7DB3-557FCAFD2EBB}"/>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9CD107F8-E745-FA78-A555-8FB1E37E4FDA}"/>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95B613C7-3507-53C1-3875-624CD7289EA9}"/>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6F06B098-382E-98AE-350B-5B1BB6231B07}"/>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0F718C89-67A9-8082-6DA4-A0DCD732367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5B2CC2F4-E893-C3FA-C26D-249EB99D9B99}"/>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A8D0901-3D52-DFAA-B877-82DF9A86DB7B}"/>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C3F62893-20CC-E986-3311-F143D5331D46}"/>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32EB2900-7810-898E-766B-5D0A08809EAB}"/>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E1011F46-D691-42F2-B360-3E4712BE773D}"/>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3DA7B292-B545-854C-181E-6DD80E599EC4}"/>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E7676CC6-8388-6C6B-4AC0-87A11102B741}"/>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C8B52195-7D64-7A45-5C8D-8E282E494B0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5E35EE4-9F30-C07F-B34B-E844EBB7D25D}"/>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37A289C-E8BA-039B-B578-E62A80261183}"/>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525B2C9C-71CA-13E1-BE81-54759DD0EAC7}"/>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11A6DF65-8183-51FC-6930-CD1AA5FD43DF}"/>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53C7FCA6-0E60-5F31-1A27-FE645950A143}"/>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43D4DAE0-A8A5-C1D9-B6C5-C657A827489A}"/>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F707903C-5BF9-DE74-CABF-B1FAEDAA54D8}"/>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FE26FEA6-5324-FE46-9939-B55317B9D244}"/>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B689A527-1F64-D904-C70E-D9742F91037B}"/>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B4CC27AA-E7B1-5D1E-987C-7626E377AA0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47CB8829-E0D6-DA41-1856-F8ECF376E873}"/>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615D90F8-142E-C9C8-5A32-2474B2B6A495}"/>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32027E05-DBAD-7D43-E268-B53C65823CE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764FF42A-9A30-FBE2-2C24-188E9CAA14BF}"/>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0AC3449F-0915-516C-096F-0232C36B11F9}"/>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60C8E70F-2F92-1572-FC69-BBF5CAE03DAF}"/>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5CD5739C-B6FB-F4C5-C603-380B5B41A41A}"/>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911F1B26-FE78-14DB-1117-326B4349C9CA}"/>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2F890903-C70D-94C5-768D-99E4E741D641}"/>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4F3CAD28-2AB8-FAB5-C8A0-87C65DC758F8}"/>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77A0BBC7-D840-5CED-A2F0-43852FDC3A0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81F7911E-911F-1AEE-A606-EC4A6C8843F0}"/>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5C33EE1E-E825-B09B-0AFF-A722B1E4172A}"/>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F7F9EC0C-FA91-6DC5-BB6A-623C294FD4A9}"/>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A5F83AC9-A43B-A42E-8185-D26CB9420092}"/>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82735596-95B7-F170-1FEF-22FD562828D6}"/>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EA33F1FF-CAF0-1C42-507A-852CFF38F7F1}"/>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883FF9DD-BD29-5470-C144-9357387E21B9}"/>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1BF4FCAC-DF75-8B94-CB14-E7824123129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8A954BF-78CE-C2E0-F3B5-EC6B283EBC00}"/>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C400D9A1-A673-1B6E-D66E-96C2C76187ED}"/>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93D8AC73-5734-A655-D0F8-C8B2BD498E4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6B3BD3AD-DA34-9485-9CD8-23B5D0C1EBF4}"/>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4D2F7691-1753-5677-C140-C0274F5D78AD}"/>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DD8DC9D2-243A-6768-F88C-D625A4E005AD}"/>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362BBF33-47A1-289D-A6CB-40FFF4D9FC7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8201F4E5-8405-9237-283F-290126BFBDD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C2AF26B7-B9F3-EA52-E209-F41E3D03BCD6}"/>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3DA26397-6317-4312-A84C-9B62C673DAB2}"/>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F325E49E-11B8-6737-27F4-5DB81AFD973C}"/>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4CCEE600-F420-0239-8185-3C219710E333}"/>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5FCFE80-C9C0-7FDF-22D3-0972399E06CA}"/>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76D1DACD-84F4-23E0-F91D-B6238B282686}"/>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CDBD88DA-2E7A-E40C-F190-225F6EC3D3C5}"/>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FE891656-08E5-96CC-A453-5DEA26F69F34}"/>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DECEE060-B566-EA2B-0D5C-9785DCA0C7E7}"/>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35D1EA5-DC3C-FC31-14D4-204488F8861E}"/>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9E2EBFA1-79F4-FA1C-EF6A-7F8F9E2E837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B75522F4-6D49-5381-BB40-B83CA8108DFB}"/>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C9C7FE20-4251-831A-892A-3421AAF3336D}"/>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A5F67AA6-7D71-C439-1BBB-322B4F15551A}"/>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10184B78-3681-B11E-1A26-DBD605FA2121}"/>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448A1C96-C832-200A-708C-C38BDF21336A}"/>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B8A7F35D-E869-9B3C-FB6C-88D4236181C7}"/>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A46A37AF-D7EA-78D2-7A66-345C810F0776}"/>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4097BBD-DFD5-1CE8-AF50-04A1F9E168D7}"/>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F42A2AE-D571-6363-34A0-B57467D58E41}"/>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847627A-AE83-4A2C-15B4-DC0B6D82981F}"/>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5373F81F-616C-4710-4B9C-9634BD4CBB0E}"/>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1085E700-F924-11A7-4F70-19B7E90ED438}"/>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4949789-6BEC-3349-B89A-DE911B589ADE}"/>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A7FF8A4-6B65-C77B-9729-0D179C154C01}"/>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DFBFD5F-C0D0-16B9-DB6C-D1B9FCBF4207}"/>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2CD6867-F43A-2661-7F5F-D6D20C266550}"/>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A236F67-C22A-B55A-5F19-1AF98E0F7964}"/>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6ABCFB5-FBF4-46EB-B67F-A3FFFB6679A9}"/>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1D89287-A8F7-0A14-5CF1-7B9B5D7C86A4}"/>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E036401-D554-B5B4-BE62-67DBF0A90E1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1A66A9E-4581-2C10-B8EA-9D284ADFFE9D}"/>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EE7FACE2-62CE-D608-C705-B29F33FBDEA2}"/>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5007C686-E9E7-91B8-9B2E-6401986D5BC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290382D-A40D-07AB-5A35-A47282F99B3C}"/>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41D6BD79-18B0-C468-1587-32C99BCE6AA5}"/>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EF02C9E-9599-9B9E-FD08-40E205678DFA}"/>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62BEBBC-F9D2-E273-51D8-0F1980035AD6}"/>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B3EB5999-CB9E-2AEB-2980-014D3312F90E}"/>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90FB4E3-FEAA-5DC0-F43A-BC79BA3010FF}"/>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20C33DD2-17DE-143B-E6EC-A6624BE5749C}"/>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B5D048A3-096A-64BC-184A-9DB13A852681}"/>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FAF5EACC-10A2-46E4-9E9C-CBF14D52802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DB99E19F-2F87-7FA9-02C8-EA57FB4B299E}"/>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5442B524-BD90-4BA2-FCA0-45BB128CDB38}"/>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6474221D-48B8-ABC7-CB49-5165F486B4A4}"/>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9654082F-D2E2-4009-36BD-14EE5B90BA1C}"/>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12581047-D572-5E33-C81F-C249B0D9E3FF}"/>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06F81DDC-508B-E0F1-CE05-05DB43D6E4A0}"/>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ED0D63D-1736-1C17-D6CF-C6AC83BA2F66}"/>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0EB6901-35DA-312B-56A7-15D9E85F1A1F}"/>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1DEC7D73-C504-82D3-1501-F9BCF5A7695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A0C59D9-0287-7171-CAAD-08C2E00008DF}"/>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E016A4E-9C03-5EF0-DF9A-7FFD4BEE23D3}"/>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75ABBE1-30AB-21D3-42CC-D0F54284A57E}"/>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EFAD6DAD-BB03-CB88-4773-55D02E26A56E}"/>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EDD19267-B060-9794-B6CB-23B9061D858A}"/>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1B7ADA08-117F-8CFF-AC5B-2DFE87175023}"/>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D8B9126E-655F-373E-E599-199B9110969B}"/>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033B94B6-BEF6-05F6-C8DC-4FA1F8B38A91}"/>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9F9DDD0A-F9E0-5154-6493-5783E17F1B2A}"/>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39328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normAutofit/>
          </a:bodyPr>
          <a:lstStyle/>
          <a:p>
            <a:r>
              <a:rPr lang="en-US" dirty="0"/>
              <a:t>Activity 6.1: Develop the System Interface Model</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27</a:t>
            </a:fld>
            <a:endParaRPr lang="en-US" dirty="0"/>
          </a:p>
        </p:txBody>
      </p:sp>
      <p:grpSp>
        <p:nvGrpSpPr>
          <p:cNvPr id="48" name="Group 47">
            <a:extLst>
              <a:ext uri="{FF2B5EF4-FFF2-40B4-BE49-F238E27FC236}">
                <a16:creationId xmlns:a16="http://schemas.microsoft.com/office/drawing/2014/main" id="{A4FE9FEE-B088-899E-CF3D-01EAA7048B62}"/>
              </a:ext>
            </a:extLst>
          </p:cNvPr>
          <p:cNvGrpSpPr/>
          <p:nvPr/>
        </p:nvGrpSpPr>
        <p:grpSpPr>
          <a:xfrm>
            <a:off x="149038" y="983376"/>
            <a:ext cx="11911118" cy="5015222"/>
            <a:chOff x="149038" y="983376"/>
            <a:chExt cx="11911118" cy="5015222"/>
          </a:xfrm>
        </p:grpSpPr>
        <p:grpSp>
          <p:nvGrpSpPr>
            <p:cNvPr id="49" name="Group 48">
              <a:extLst>
                <a:ext uri="{FF2B5EF4-FFF2-40B4-BE49-F238E27FC236}">
                  <a16:creationId xmlns:a16="http://schemas.microsoft.com/office/drawing/2014/main" id="{258DB0FE-DCB6-F42E-5F1F-57F64E92EEFA}"/>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54BE9529-7864-B3C7-A3C2-D99AE61C9655}"/>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6.1 Lead Role: Technical Coordinator</a:t>
                </a:r>
              </a:p>
            </p:txBody>
          </p:sp>
          <p:sp>
            <p:nvSpPr>
              <p:cNvPr id="67" name="Rectangle: Rounded Corners 66">
                <a:extLst>
                  <a:ext uri="{FF2B5EF4-FFF2-40B4-BE49-F238E27FC236}">
                    <a16:creationId xmlns:a16="http://schemas.microsoft.com/office/drawing/2014/main" id="{D1CDEC39-92B2-D3FF-2DB8-B330023D8C12}"/>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6.1 Develop System Interface Model </a:t>
                </a:r>
                <a:endParaRPr lang="en-US" dirty="0"/>
              </a:p>
            </p:txBody>
          </p:sp>
          <p:sp>
            <p:nvSpPr>
              <p:cNvPr id="68" name="Rectangle: Rounded Corners 67">
                <a:extLst>
                  <a:ext uri="{FF2B5EF4-FFF2-40B4-BE49-F238E27FC236}">
                    <a16:creationId xmlns:a16="http://schemas.microsoft.com/office/drawing/2014/main" id="{2C50D7A1-6D84-50E9-C2ED-4E291192E653}"/>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Develop Operational Wrap-Around</a:t>
                </a:r>
                <a:endParaRPr lang="en-US" dirty="0"/>
              </a:p>
            </p:txBody>
          </p:sp>
          <p:sp>
            <p:nvSpPr>
              <p:cNvPr id="70" name="Oval 69">
                <a:extLst>
                  <a:ext uri="{FF2B5EF4-FFF2-40B4-BE49-F238E27FC236}">
                    <a16:creationId xmlns:a16="http://schemas.microsoft.com/office/drawing/2014/main" id="{E359DC65-B51B-5EF3-F486-CE8EDDC5596A}"/>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6</a:t>
                </a:r>
              </a:p>
            </p:txBody>
          </p:sp>
        </p:grpSp>
        <p:grpSp>
          <p:nvGrpSpPr>
            <p:cNvPr id="50" name="Group 49">
              <a:extLst>
                <a:ext uri="{FF2B5EF4-FFF2-40B4-BE49-F238E27FC236}">
                  <a16:creationId xmlns:a16="http://schemas.microsoft.com/office/drawing/2014/main" id="{C6ED2537-5097-ED3E-45DF-28F8307447D5}"/>
                </a:ext>
              </a:extLst>
            </p:cNvPr>
            <p:cNvGrpSpPr/>
            <p:nvPr/>
          </p:nvGrpSpPr>
          <p:grpSpPr>
            <a:xfrm>
              <a:off x="149038" y="2335203"/>
              <a:ext cx="11911118" cy="3663395"/>
              <a:chOff x="149038" y="2335203"/>
              <a:chExt cx="11911118" cy="3663395"/>
            </a:xfrm>
          </p:grpSpPr>
          <p:grpSp>
            <p:nvGrpSpPr>
              <p:cNvPr id="51" name="Group 50">
                <a:extLst>
                  <a:ext uri="{FF2B5EF4-FFF2-40B4-BE49-F238E27FC236}">
                    <a16:creationId xmlns:a16="http://schemas.microsoft.com/office/drawing/2014/main" id="{E081B536-B507-1C94-CB06-4CC3804954BC}"/>
                  </a:ext>
                </a:extLst>
              </p:cNvPr>
              <p:cNvGrpSpPr/>
              <p:nvPr/>
            </p:nvGrpSpPr>
            <p:grpSpPr>
              <a:xfrm>
                <a:off x="149038" y="2335203"/>
                <a:ext cx="3200400" cy="3661614"/>
                <a:chOff x="953924" y="2335203"/>
                <a:chExt cx="2743200" cy="3661614"/>
              </a:xfrm>
            </p:grpSpPr>
            <p:sp>
              <p:nvSpPr>
                <p:cNvPr id="64" name="Rectangle: Rounded Corners 63">
                  <a:extLst>
                    <a:ext uri="{FF2B5EF4-FFF2-40B4-BE49-F238E27FC236}">
                      <a16:creationId xmlns:a16="http://schemas.microsoft.com/office/drawing/2014/main" id="{F64171D6-EEA7-D3FE-DDC3-183AEB08EC2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&amp; Connectivity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Application Interfaces from Digital Twin, M&amp;S applications, and Analysis Applications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Environment agreements on simulation interconnectivity or interoperability models / standards, enumerations, formats, etc.</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Data dictionary elements from existing repositories</a:t>
                  </a: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
              <p:nvSpPr>
                <p:cNvPr id="65" name="Rectangle: Rounded Corners 64">
                  <a:extLst>
                    <a:ext uri="{FF2B5EF4-FFF2-40B4-BE49-F238E27FC236}">
                      <a16:creationId xmlns:a16="http://schemas.microsoft.com/office/drawing/2014/main" id="{6DA0D55E-8392-987F-F678-A24FB7D1F939}"/>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E459C0B3-4FA9-F0EA-EBA6-D3DEA0E53C7C}"/>
                  </a:ext>
                </a:extLst>
              </p:cNvPr>
              <p:cNvGrpSpPr/>
              <p:nvPr/>
            </p:nvGrpSpPr>
            <p:grpSpPr>
              <a:xfrm>
                <a:off x="3811423" y="2335203"/>
                <a:ext cx="4572000" cy="3663395"/>
                <a:chOff x="4554451" y="2335203"/>
                <a:chExt cx="4572000" cy="3979916"/>
              </a:xfrm>
            </p:grpSpPr>
            <p:sp>
              <p:nvSpPr>
                <p:cNvPr id="62" name="Rectangle: Rounded Corners 61">
                  <a:extLst>
                    <a:ext uri="{FF2B5EF4-FFF2-40B4-BE49-F238E27FC236}">
                      <a16:creationId xmlns:a16="http://schemas.microsoft.com/office/drawing/2014/main" id="{15AB13A7-C6BB-CFE2-AD56-FB7B35B953D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Review applicable member applications and data dictionaries to identify relevant protocol and message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and diagram the sequence of data, message pathways, and data flow between member applications elements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Develop a system interface matrix that documents each pair of sender, receiver, message data types, protocol, and network</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Verify that the System Interface Matrix supports the Event environment design and the conceptual model</a:t>
                  </a:r>
                </a:p>
              </p:txBody>
            </p:sp>
            <p:sp>
              <p:nvSpPr>
                <p:cNvPr id="63" name="Rectangle: Rounded Corners 62">
                  <a:extLst>
                    <a:ext uri="{FF2B5EF4-FFF2-40B4-BE49-F238E27FC236}">
                      <a16:creationId xmlns:a16="http://schemas.microsoft.com/office/drawing/2014/main" id="{ED85A1FC-8CB8-44C3-154E-DD02C558345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855FFAD9-994E-2F54-09B9-9B8BCA589377}"/>
                  </a:ext>
                </a:extLst>
              </p:cNvPr>
              <p:cNvGrpSpPr/>
              <p:nvPr/>
            </p:nvGrpSpPr>
            <p:grpSpPr>
              <a:xfrm>
                <a:off x="8859756" y="2335203"/>
                <a:ext cx="3200400" cy="3661614"/>
                <a:chOff x="8269124" y="2335203"/>
                <a:chExt cx="3200400" cy="3661614"/>
              </a:xfrm>
            </p:grpSpPr>
            <p:sp>
              <p:nvSpPr>
                <p:cNvPr id="60" name="Rectangle: Rounded Corners 59">
                  <a:extLst>
                    <a:ext uri="{FF2B5EF4-FFF2-40B4-BE49-F238E27FC236}">
                      <a16:creationId xmlns:a16="http://schemas.microsoft.com/office/drawing/2014/main" id="{ABAE5E25-ED23-ECBC-9B9B-A929EAB035D9}"/>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interface model including interface matrix</a:t>
                  </a:r>
                </a:p>
              </p:txBody>
            </p:sp>
            <p:sp>
              <p:nvSpPr>
                <p:cNvPr id="61" name="Rectangle: Rounded Corners 60">
                  <a:extLst>
                    <a:ext uri="{FF2B5EF4-FFF2-40B4-BE49-F238E27FC236}">
                      <a16:creationId xmlns:a16="http://schemas.microsoft.com/office/drawing/2014/main" id="{B00FA349-7C96-0479-A5B5-5DF088F091F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269E0BC1-A3F3-97E9-0C57-935AEEDD352D}"/>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D2EAC0D2-21C9-816D-D276-20511F9738BC}"/>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F93B01E-8F60-7728-CE28-B1B5C94A1FC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1D7B1D4E-C67D-45A5-1A16-C078E15D9F35}"/>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FD38066C-8F2E-F685-2BA0-F1C03A6EE4F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3F709B92-B581-E1A2-89C0-CF6AFA7885B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66686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9417-EE74-929D-C3F7-EEFB7DE22412}"/>
              </a:ext>
            </a:extLst>
          </p:cNvPr>
          <p:cNvSpPr>
            <a:spLocks noGrp="1"/>
          </p:cNvSpPr>
          <p:nvPr>
            <p:ph type="title"/>
          </p:nvPr>
        </p:nvSpPr>
        <p:spPr/>
        <p:txBody>
          <a:bodyPr/>
          <a:lstStyle/>
          <a:p>
            <a:r>
              <a:rPr lang="en-US" dirty="0"/>
              <a:t>Systems Interface Model(s)</a:t>
            </a:r>
          </a:p>
        </p:txBody>
      </p:sp>
      <p:pic>
        <p:nvPicPr>
          <p:cNvPr id="7" name="Content Placeholder 6">
            <a:extLst>
              <a:ext uri="{FF2B5EF4-FFF2-40B4-BE49-F238E27FC236}">
                <a16:creationId xmlns:a16="http://schemas.microsoft.com/office/drawing/2014/main" id="{EC4265AB-9A6B-71D3-3390-44EA19E05B14}"/>
              </a:ext>
            </a:extLst>
          </p:cNvPr>
          <p:cNvPicPr>
            <a:picLocks noGrp="1" noChangeAspect="1"/>
          </p:cNvPicPr>
          <p:nvPr>
            <p:ph idx="4294967295"/>
          </p:nvPr>
        </p:nvPicPr>
        <p:blipFill>
          <a:blip r:embed="rId3"/>
          <a:stretch>
            <a:fillRect/>
          </a:stretch>
        </p:blipFill>
        <p:spPr>
          <a:xfrm rot="157752">
            <a:off x="5286375" y="1125538"/>
            <a:ext cx="6645275" cy="4775200"/>
          </a:xfrm>
          <a:custGeom>
            <a:avLst/>
            <a:gdLst>
              <a:gd name="connsiteX0" fmla="*/ 0 w 6645275"/>
              <a:gd name="connsiteY0" fmla="*/ 0 h 4775200"/>
              <a:gd name="connsiteX1" fmla="*/ 531622 w 6645275"/>
              <a:gd name="connsiteY1" fmla="*/ 0 h 4775200"/>
              <a:gd name="connsiteX2" fmla="*/ 1262602 w 6645275"/>
              <a:gd name="connsiteY2" fmla="*/ 0 h 4775200"/>
              <a:gd name="connsiteX3" fmla="*/ 1794224 w 6645275"/>
              <a:gd name="connsiteY3" fmla="*/ 0 h 4775200"/>
              <a:gd name="connsiteX4" fmla="*/ 2325846 w 6645275"/>
              <a:gd name="connsiteY4" fmla="*/ 0 h 4775200"/>
              <a:gd name="connsiteX5" fmla="*/ 2857468 w 6645275"/>
              <a:gd name="connsiteY5" fmla="*/ 0 h 4775200"/>
              <a:gd name="connsiteX6" fmla="*/ 3588449 w 6645275"/>
              <a:gd name="connsiteY6" fmla="*/ 0 h 4775200"/>
              <a:gd name="connsiteX7" fmla="*/ 4186523 w 6645275"/>
              <a:gd name="connsiteY7" fmla="*/ 0 h 4775200"/>
              <a:gd name="connsiteX8" fmla="*/ 4651693 w 6645275"/>
              <a:gd name="connsiteY8" fmla="*/ 0 h 4775200"/>
              <a:gd name="connsiteX9" fmla="*/ 5183314 w 6645275"/>
              <a:gd name="connsiteY9" fmla="*/ 0 h 4775200"/>
              <a:gd name="connsiteX10" fmla="*/ 5714936 w 6645275"/>
              <a:gd name="connsiteY10" fmla="*/ 0 h 4775200"/>
              <a:gd name="connsiteX11" fmla="*/ 6645275 w 6645275"/>
              <a:gd name="connsiteY11" fmla="*/ 0 h 4775200"/>
              <a:gd name="connsiteX12" fmla="*/ 6645275 w 6645275"/>
              <a:gd name="connsiteY12" fmla="*/ 682171 h 4775200"/>
              <a:gd name="connsiteX13" fmla="*/ 6645275 w 6645275"/>
              <a:gd name="connsiteY13" fmla="*/ 1459847 h 4775200"/>
              <a:gd name="connsiteX14" fmla="*/ 6645275 w 6645275"/>
              <a:gd name="connsiteY14" fmla="*/ 2046514 h 4775200"/>
              <a:gd name="connsiteX15" fmla="*/ 6645275 w 6645275"/>
              <a:gd name="connsiteY15" fmla="*/ 2633182 h 4775200"/>
              <a:gd name="connsiteX16" fmla="*/ 6645275 w 6645275"/>
              <a:gd name="connsiteY16" fmla="*/ 3363105 h 4775200"/>
              <a:gd name="connsiteX17" fmla="*/ 6645275 w 6645275"/>
              <a:gd name="connsiteY17" fmla="*/ 3902021 h 4775200"/>
              <a:gd name="connsiteX18" fmla="*/ 6645275 w 6645275"/>
              <a:gd name="connsiteY18" fmla="*/ 4775200 h 4775200"/>
              <a:gd name="connsiteX19" fmla="*/ 5914295 w 6645275"/>
              <a:gd name="connsiteY19" fmla="*/ 4775200 h 4775200"/>
              <a:gd name="connsiteX20" fmla="*/ 5382673 w 6645275"/>
              <a:gd name="connsiteY20" fmla="*/ 4775200 h 4775200"/>
              <a:gd name="connsiteX21" fmla="*/ 4718145 w 6645275"/>
              <a:gd name="connsiteY21" fmla="*/ 4775200 h 4775200"/>
              <a:gd name="connsiteX22" fmla="*/ 3920712 w 6645275"/>
              <a:gd name="connsiteY22" fmla="*/ 4775200 h 4775200"/>
              <a:gd name="connsiteX23" fmla="*/ 3256185 w 6645275"/>
              <a:gd name="connsiteY23" fmla="*/ 4775200 h 4775200"/>
              <a:gd name="connsiteX24" fmla="*/ 2591657 w 6645275"/>
              <a:gd name="connsiteY24" fmla="*/ 4775200 h 4775200"/>
              <a:gd name="connsiteX25" fmla="*/ 1993583 w 6645275"/>
              <a:gd name="connsiteY25" fmla="*/ 4775200 h 4775200"/>
              <a:gd name="connsiteX26" fmla="*/ 1395508 w 6645275"/>
              <a:gd name="connsiteY26" fmla="*/ 4775200 h 4775200"/>
              <a:gd name="connsiteX27" fmla="*/ 664528 w 6645275"/>
              <a:gd name="connsiteY27" fmla="*/ 4775200 h 4775200"/>
              <a:gd name="connsiteX28" fmla="*/ 0 w 6645275"/>
              <a:gd name="connsiteY28" fmla="*/ 4775200 h 4775200"/>
              <a:gd name="connsiteX29" fmla="*/ 0 w 6645275"/>
              <a:gd name="connsiteY29" fmla="*/ 3997525 h 4775200"/>
              <a:gd name="connsiteX30" fmla="*/ 0 w 6645275"/>
              <a:gd name="connsiteY30" fmla="*/ 3458609 h 4775200"/>
              <a:gd name="connsiteX31" fmla="*/ 0 w 6645275"/>
              <a:gd name="connsiteY31" fmla="*/ 2871942 h 4775200"/>
              <a:gd name="connsiteX32" fmla="*/ 0 w 6645275"/>
              <a:gd name="connsiteY32" fmla="*/ 2333026 h 4775200"/>
              <a:gd name="connsiteX33" fmla="*/ 0 w 6645275"/>
              <a:gd name="connsiteY33" fmla="*/ 1650855 h 4775200"/>
              <a:gd name="connsiteX34" fmla="*/ 0 w 6645275"/>
              <a:gd name="connsiteY34" fmla="*/ 920931 h 4775200"/>
              <a:gd name="connsiteX35" fmla="*/ 0 w 6645275"/>
              <a:gd name="connsiteY3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45275" h="4775200" fill="none" extrusionOk="0">
                <a:moveTo>
                  <a:pt x="0" y="0"/>
                </a:moveTo>
                <a:cubicBezTo>
                  <a:pt x="141619" y="17771"/>
                  <a:pt x="299080" y="-10457"/>
                  <a:pt x="531622" y="0"/>
                </a:cubicBezTo>
                <a:cubicBezTo>
                  <a:pt x="764164" y="10457"/>
                  <a:pt x="1082309" y="6571"/>
                  <a:pt x="1262602" y="0"/>
                </a:cubicBezTo>
                <a:cubicBezTo>
                  <a:pt x="1442895" y="-6571"/>
                  <a:pt x="1534886" y="-7214"/>
                  <a:pt x="1794224" y="0"/>
                </a:cubicBezTo>
                <a:cubicBezTo>
                  <a:pt x="2053562" y="7214"/>
                  <a:pt x="2185117" y="21709"/>
                  <a:pt x="2325846" y="0"/>
                </a:cubicBezTo>
                <a:cubicBezTo>
                  <a:pt x="2466575" y="-21709"/>
                  <a:pt x="2748078" y="12839"/>
                  <a:pt x="2857468" y="0"/>
                </a:cubicBezTo>
                <a:cubicBezTo>
                  <a:pt x="2966858" y="-12839"/>
                  <a:pt x="3315292" y="-5191"/>
                  <a:pt x="3588449" y="0"/>
                </a:cubicBezTo>
                <a:cubicBezTo>
                  <a:pt x="3861606" y="5191"/>
                  <a:pt x="4020704" y="9696"/>
                  <a:pt x="4186523" y="0"/>
                </a:cubicBezTo>
                <a:cubicBezTo>
                  <a:pt x="4352342" y="-9696"/>
                  <a:pt x="4432320" y="-19060"/>
                  <a:pt x="4651693" y="0"/>
                </a:cubicBezTo>
                <a:cubicBezTo>
                  <a:pt x="4871066" y="19060"/>
                  <a:pt x="4945055" y="4470"/>
                  <a:pt x="5183314" y="0"/>
                </a:cubicBezTo>
                <a:cubicBezTo>
                  <a:pt x="5421573" y="-4470"/>
                  <a:pt x="5594094" y="-10265"/>
                  <a:pt x="5714936" y="0"/>
                </a:cubicBezTo>
                <a:cubicBezTo>
                  <a:pt x="5835778" y="10265"/>
                  <a:pt x="6351097" y="-555"/>
                  <a:pt x="6645275" y="0"/>
                </a:cubicBezTo>
                <a:cubicBezTo>
                  <a:pt x="6631374" y="250154"/>
                  <a:pt x="6653924" y="425021"/>
                  <a:pt x="6645275" y="682171"/>
                </a:cubicBezTo>
                <a:cubicBezTo>
                  <a:pt x="6636626" y="939321"/>
                  <a:pt x="6634355" y="1140243"/>
                  <a:pt x="6645275" y="1459847"/>
                </a:cubicBezTo>
                <a:cubicBezTo>
                  <a:pt x="6656195" y="1779451"/>
                  <a:pt x="6651702" y="1888716"/>
                  <a:pt x="6645275" y="2046514"/>
                </a:cubicBezTo>
                <a:cubicBezTo>
                  <a:pt x="6638848" y="2204312"/>
                  <a:pt x="6651907" y="2489223"/>
                  <a:pt x="6645275" y="2633182"/>
                </a:cubicBezTo>
                <a:cubicBezTo>
                  <a:pt x="6638643" y="2777141"/>
                  <a:pt x="6658959" y="3074070"/>
                  <a:pt x="6645275" y="3363105"/>
                </a:cubicBezTo>
                <a:cubicBezTo>
                  <a:pt x="6631591" y="3652140"/>
                  <a:pt x="6654066" y="3650787"/>
                  <a:pt x="6645275" y="3902021"/>
                </a:cubicBezTo>
                <a:cubicBezTo>
                  <a:pt x="6636484" y="4153255"/>
                  <a:pt x="6645337" y="4572122"/>
                  <a:pt x="6645275" y="4775200"/>
                </a:cubicBezTo>
                <a:cubicBezTo>
                  <a:pt x="6378057" y="4740258"/>
                  <a:pt x="6272781" y="4807135"/>
                  <a:pt x="5914295" y="4775200"/>
                </a:cubicBezTo>
                <a:cubicBezTo>
                  <a:pt x="5555809" y="4743265"/>
                  <a:pt x="5591448" y="4776352"/>
                  <a:pt x="5382673" y="4775200"/>
                </a:cubicBezTo>
                <a:cubicBezTo>
                  <a:pt x="5173898" y="4774048"/>
                  <a:pt x="4888303" y="4788226"/>
                  <a:pt x="4718145" y="4775200"/>
                </a:cubicBezTo>
                <a:cubicBezTo>
                  <a:pt x="4547987" y="4762174"/>
                  <a:pt x="4184844" y="4813474"/>
                  <a:pt x="3920712" y="4775200"/>
                </a:cubicBezTo>
                <a:cubicBezTo>
                  <a:pt x="3656580" y="4736926"/>
                  <a:pt x="3525790" y="4806597"/>
                  <a:pt x="3256185" y="4775200"/>
                </a:cubicBezTo>
                <a:cubicBezTo>
                  <a:pt x="2986580" y="4743803"/>
                  <a:pt x="2916733" y="4781234"/>
                  <a:pt x="2591657" y="4775200"/>
                </a:cubicBezTo>
                <a:cubicBezTo>
                  <a:pt x="2266581" y="4769166"/>
                  <a:pt x="2156085" y="4759917"/>
                  <a:pt x="1993583" y="4775200"/>
                </a:cubicBezTo>
                <a:cubicBezTo>
                  <a:pt x="1831081" y="4790483"/>
                  <a:pt x="1656050" y="4768224"/>
                  <a:pt x="1395508" y="4775200"/>
                </a:cubicBezTo>
                <a:cubicBezTo>
                  <a:pt x="1134966" y="4782176"/>
                  <a:pt x="951098" y="4772118"/>
                  <a:pt x="664528" y="4775200"/>
                </a:cubicBezTo>
                <a:cubicBezTo>
                  <a:pt x="377958" y="4778282"/>
                  <a:pt x="199364" y="4755400"/>
                  <a:pt x="0" y="4775200"/>
                </a:cubicBezTo>
                <a:cubicBezTo>
                  <a:pt x="-13339" y="4580114"/>
                  <a:pt x="26721" y="4360031"/>
                  <a:pt x="0" y="3997525"/>
                </a:cubicBezTo>
                <a:cubicBezTo>
                  <a:pt x="-26721" y="3635020"/>
                  <a:pt x="10080" y="3584321"/>
                  <a:pt x="0" y="3458609"/>
                </a:cubicBezTo>
                <a:cubicBezTo>
                  <a:pt x="-10080" y="3332897"/>
                  <a:pt x="2377" y="3021451"/>
                  <a:pt x="0" y="2871942"/>
                </a:cubicBezTo>
                <a:cubicBezTo>
                  <a:pt x="-2377" y="2722433"/>
                  <a:pt x="-15727" y="2475211"/>
                  <a:pt x="0" y="2333026"/>
                </a:cubicBezTo>
                <a:cubicBezTo>
                  <a:pt x="15727" y="2190841"/>
                  <a:pt x="13144" y="1838048"/>
                  <a:pt x="0" y="1650855"/>
                </a:cubicBezTo>
                <a:cubicBezTo>
                  <a:pt x="-13144" y="1463662"/>
                  <a:pt x="22907" y="1113428"/>
                  <a:pt x="0" y="920931"/>
                </a:cubicBezTo>
                <a:cubicBezTo>
                  <a:pt x="-22907" y="728434"/>
                  <a:pt x="23476" y="269877"/>
                  <a:pt x="0" y="0"/>
                </a:cubicBezTo>
                <a:close/>
              </a:path>
              <a:path w="6645275" h="4775200" stroke="0" extrusionOk="0">
                <a:moveTo>
                  <a:pt x="0" y="0"/>
                </a:moveTo>
                <a:cubicBezTo>
                  <a:pt x="204137" y="17335"/>
                  <a:pt x="248198" y="-19629"/>
                  <a:pt x="465169" y="0"/>
                </a:cubicBezTo>
                <a:cubicBezTo>
                  <a:pt x="682140" y="19629"/>
                  <a:pt x="886460" y="-13499"/>
                  <a:pt x="1196150" y="0"/>
                </a:cubicBezTo>
                <a:cubicBezTo>
                  <a:pt x="1505840" y="13499"/>
                  <a:pt x="1571229" y="29504"/>
                  <a:pt x="1927130" y="0"/>
                </a:cubicBezTo>
                <a:cubicBezTo>
                  <a:pt x="2283031" y="-29504"/>
                  <a:pt x="2338718" y="-15427"/>
                  <a:pt x="2458752" y="0"/>
                </a:cubicBezTo>
                <a:cubicBezTo>
                  <a:pt x="2578786" y="15427"/>
                  <a:pt x="2974798" y="33210"/>
                  <a:pt x="3123279" y="0"/>
                </a:cubicBezTo>
                <a:cubicBezTo>
                  <a:pt x="3271760" y="-33210"/>
                  <a:pt x="3662567" y="-16708"/>
                  <a:pt x="3920712" y="0"/>
                </a:cubicBezTo>
                <a:cubicBezTo>
                  <a:pt x="4178857" y="16708"/>
                  <a:pt x="4311779" y="19809"/>
                  <a:pt x="4585240" y="0"/>
                </a:cubicBezTo>
                <a:cubicBezTo>
                  <a:pt x="4858701" y="-19809"/>
                  <a:pt x="4939716" y="-7335"/>
                  <a:pt x="5116862" y="0"/>
                </a:cubicBezTo>
                <a:cubicBezTo>
                  <a:pt x="5294008" y="7335"/>
                  <a:pt x="5455872" y="18628"/>
                  <a:pt x="5781389" y="0"/>
                </a:cubicBezTo>
                <a:cubicBezTo>
                  <a:pt x="6106906" y="-18628"/>
                  <a:pt x="6225423" y="-13391"/>
                  <a:pt x="6645275" y="0"/>
                </a:cubicBezTo>
                <a:cubicBezTo>
                  <a:pt x="6674642" y="340272"/>
                  <a:pt x="6611709" y="510805"/>
                  <a:pt x="6645275" y="729923"/>
                </a:cubicBezTo>
                <a:cubicBezTo>
                  <a:pt x="6678841" y="949041"/>
                  <a:pt x="6627137" y="1117805"/>
                  <a:pt x="6645275" y="1268839"/>
                </a:cubicBezTo>
                <a:cubicBezTo>
                  <a:pt x="6663413" y="1419873"/>
                  <a:pt x="6667233" y="1646789"/>
                  <a:pt x="6645275" y="1807754"/>
                </a:cubicBezTo>
                <a:cubicBezTo>
                  <a:pt x="6623317" y="1968719"/>
                  <a:pt x="6641297" y="2137169"/>
                  <a:pt x="6645275" y="2394422"/>
                </a:cubicBezTo>
                <a:cubicBezTo>
                  <a:pt x="6649253" y="2651675"/>
                  <a:pt x="6647642" y="2871967"/>
                  <a:pt x="6645275" y="3028841"/>
                </a:cubicBezTo>
                <a:cubicBezTo>
                  <a:pt x="6642908" y="3185715"/>
                  <a:pt x="6662768" y="3404241"/>
                  <a:pt x="6645275" y="3567757"/>
                </a:cubicBezTo>
                <a:cubicBezTo>
                  <a:pt x="6627782" y="3731273"/>
                  <a:pt x="6675247" y="4286590"/>
                  <a:pt x="6645275" y="4775200"/>
                </a:cubicBezTo>
                <a:cubicBezTo>
                  <a:pt x="6493029" y="4788910"/>
                  <a:pt x="6325136" y="4758319"/>
                  <a:pt x="6180106" y="4775200"/>
                </a:cubicBezTo>
                <a:cubicBezTo>
                  <a:pt x="6035076" y="4792081"/>
                  <a:pt x="5694878" y="4756566"/>
                  <a:pt x="5515578" y="4775200"/>
                </a:cubicBezTo>
                <a:cubicBezTo>
                  <a:pt x="5336278" y="4793834"/>
                  <a:pt x="5192872" y="4761110"/>
                  <a:pt x="4917504" y="4775200"/>
                </a:cubicBezTo>
                <a:cubicBezTo>
                  <a:pt x="4642136" y="4789290"/>
                  <a:pt x="4578551" y="4765023"/>
                  <a:pt x="4385881" y="4775200"/>
                </a:cubicBezTo>
                <a:cubicBezTo>
                  <a:pt x="4193211" y="4785377"/>
                  <a:pt x="3908859" y="4775481"/>
                  <a:pt x="3721354" y="4775200"/>
                </a:cubicBezTo>
                <a:cubicBezTo>
                  <a:pt x="3533849" y="4774919"/>
                  <a:pt x="3440645" y="4772388"/>
                  <a:pt x="3189732" y="4775200"/>
                </a:cubicBezTo>
                <a:cubicBezTo>
                  <a:pt x="2938819" y="4778012"/>
                  <a:pt x="2840221" y="4797752"/>
                  <a:pt x="2525205" y="4775200"/>
                </a:cubicBezTo>
                <a:cubicBezTo>
                  <a:pt x="2210189" y="4752648"/>
                  <a:pt x="2140114" y="4775907"/>
                  <a:pt x="1794224" y="4775200"/>
                </a:cubicBezTo>
                <a:cubicBezTo>
                  <a:pt x="1448334" y="4774493"/>
                  <a:pt x="1421527" y="4807494"/>
                  <a:pt x="1063244" y="4775200"/>
                </a:cubicBezTo>
                <a:cubicBezTo>
                  <a:pt x="704961" y="4742906"/>
                  <a:pt x="812485" y="4765781"/>
                  <a:pt x="598075" y="4775200"/>
                </a:cubicBezTo>
                <a:cubicBezTo>
                  <a:pt x="383665" y="4784619"/>
                  <a:pt x="122124" y="4795160"/>
                  <a:pt x="0" y="4775200"/>
                </a:cubicBezTo>
                <a:cubicBezTo>
                  <a:pt x="8499" y="4648282"/>
                  <a:pt x="22393" y="4394398"/>
                  <a:pt x="0" y="4188533"/>
                </a:cubicBezTo>
                <a:cubicBezTo>
                  <a:pt x="-22393" y="3982668"/>
                  <a:pt x="10977" y="3573121"/>
                  <a:pt x="0" y="3410857"/>
                </a:cubicBezTo>
                <a:cubicBezTo>
                  <a:pt x="-10977" y="3248593"/>
                  <a:pt x="-16592" y="3013230"/>
                  <a:pt x="0" y="2871942"/>
                </a:cubicBezTo>
                <a:cubicBezTo>
                  <a:pt x="16592" y="2730654"/>
                  <a:pt x="16582" y="2473389"/>
                  <a:pt x="0" y="2189770"/>
                </a:cubicBezTo>
                <a:cubicBezTo>
                  <a:pt x="-16582" y="1906151"/>
                  <a:pt x="-26113" y="1756109"/>
                  <a:pt x="0" y="1459847"/>
                </a:cubicBezTo>
                <a:cubicBezTo>
                  <a:pt x="26113" y="1163585"/>
                  <a:pt x="24085" y="1113336"/>
                  <a:pt x="0" y="873179"/>
                </a:cubicBezTo>
                <a:cubicBezTo>
                  <a:pt x="-24085" y="633022"/>
                  <a:pt x="-13978" y="208010"/>
                  <a:pt x="0" y="0"/>
                </a:cubicBezTo>
                <a:close/>
              </a:path>
            </a:pathLst>
          </a:custGeom>
          <a:ln>
            <a:solidFill>
              <a:schemeClr val="tx1"/>
            </a:solidFill>
            <a:extLst>
              <a:ext uri="{C807C97D-BFC1-408E-A445-0C87EB9F89A2}">
                <ask:lineSketchStyleProps xmlns:ask="http://schemas.microsoft.com/office/drawing/2018/sketchyshapes" sd="1381766548">
                  <ask:type>
                    <ask:lineSketchFreehand/>
                  </ask:type>
                </ask:lineSketchStyleProps>
              </a:ext>
            </a:extLst>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C7CCBB4-04CB-DEE2-A09E-77BF78902C41}"/>
              </a:ext>
            </a:extLst>
          </p:cNvPr>
          <p:cNvPicPr>
            <a:picLocks noChangeAspect="1"/>
          </p:cNvPicPr>
          <p:nvPr/>
        </p:nvPicPr>
        <p:blipFill>
          <a:blip r:embed="rId4"/>
          <a:stretch>
            <a:fillRect/>
          </a:stretch>
        </p:blipFill>
        <p:spPr>
          <a:xfrm rot="21380426">
            <a:off x="254845" y="1125631"/>
            <a:ext cx="4294400" cy="4767467"/>
          </a:xfrm>
          <a:custGeom>
            <a:avLst/>
            <a:gdLst>
              <a:gd name="connsiteX0" fmla="*/ 0 w 4294400"/>
              <a:gd name="connsiteY0" fmla="*/ 0 h 4767467"/>
              <a:gd name="connsiteX1" fmla="*/ 570542 w 4294400"/>
              <a:gd name="connsiteY1" fmla="*/ 0 h 4767467"/>
              <a:gd name="connsiteX2" fmla="*/ 1269915 w 4294400"/>
              <a:gd name="connsiteY2" fmla="*/ 0 h 4767467"/>
              <a:gd name="connsiteX3" fmla="*/ 1754569 w 4294400"/>
              <a:gd name="connsiteY3" fmla="*/ 0 h 4767467"/>
              <a:gd name="connsiteX4" fmla="*/ 2282167 w 4294400"/>
              <a:gd name="connsiteY4" fmla="*/ 0 h 4767467"/>
              <a:gd name="connsiteX5" fmla="*/ 2938597 w 4294400"/>
              <a:gd name="connsiteY5" fmla="*/ 0 h 4767467"/>
              <a:gd name="connsiteX6" fmla="*/ 3466194 w 4294400"/>
              <a:gd name="connsiteY6" fmla="*/ 0 h 4767467"/>
              <a:gd name="connsiteX7" fmla="*/ 4294400 w 4294400"/>
              <a:gd name="connsiteY7" fmla="*/ 0 h 4767467"/>
              <a:gd name="connsiteX8" fmla="*/ 4294400 w 4294400"/>
              <a:gd name="connsiteY8" fmla="*/ 776416 h 4767467"/>
              <a:gd name="connsiteX9" fmla="*/ 4294400 w 4294400"/>
              <a:gd name="connsiteY9" fmla="*/ 1314459 h 4767467"/>
              <a:gd name="connsiteX10" fmla="*/ 4294400 w 4294400"/>
              <a:gd name="connsiteY10" fmla="*/ 2090875 h 4767467"/>
              <a:gd name="connsiteX11" fmla="*/ 4294400 w 4294400"/>
              <a:gd name="connsiteY11" fmla="*/ 2724267 h 4767467"/>
              <a:gd name="connsiteX12" fmla="*/ 4294400 w 4294400"/>
              <a:gd name="connsiteY12" fmla="*/ 3500683 h 4767467"/>
              <a:gd name="connsiteX13" fmla="*/ 4294400 w 4294400"/>
              <a:gd name="connsiteY13" fmla="*/ 4181750 h 4767467"/>
              <a:gd name="connsiteX14" fmla="*/ 4294400 w 4294400"/>
              <a:gd name="connsiteY14" fmla="*/ 4767467 h 4767467"/>
              <a:gd name="connsiteX15" fmla="*/ 3595026 w 4294400"/>
              <a:gd name="connsiteY15" fmla="*/ 4767467 h 4767467"/>
              <a:gd name="connsiteX16" fmla="*/ 2938597 w 4294400"/>
              <a:gd name="connsiteY16" fmla="*/ 4767467 h 4767467"/>
              <a:gd name="connsiteX17" fmla="*/ 2325111 w 4294400"/>
              <a:gd name="connsiteY17" fmla="*/ 4767467 h 4767467"/>
              <a:gd name="connsiteX18" fmla="*/ 1797513 w 4294400"/>
              <a:gd name="connsiteY18" fmla="*/ 4767467 h 4767467"/>
              <a:gd name="connsiteX19" fmla="*/ 1184027 w 4294400"/>
              <a:gd name="connsiteY19" fmla="*/ 4767467 h 4767467"/>
              <a:gd name="connsiteX20" fmla="*/ 699374 w 4294400"/>
              <a:gd name="connsiteY20" fmla="*/ 4767467 h 4767467"/>
              <a:gd name="connsiteX21" fmla="*/ 0 w 4294400"/>
              <a:gd name="connsiteY21" fmla="*/ 4767467 h 4767467"/>
              <a:gd name="connsiteX22" fmla="*/ 0 w 4294400"/>
              <a:gd name="connsiteY22" fmla="*/ 4229424 h 4767467"/>
              <a:gd name="connsiteX23" fmla="*/ 0 w 4294400"/>
              <a:gd name="connsiteY23" fmla="*/ 3548358 h 4767467"/>
              <a:gd name="connsiteX24" fmla="*/ 0 w 4294400"/>
              <a:gd name="connsiteY24" fmla="*/ 2771942 h 4767467"/>
              <a:gd name="connsiteX25" fmla="*/ 0 w 4294400"/>
              <a:gd name="connsiteY25" fmla="*/ 2043200 h 4767467"/>
              <a:gd name="connsiteX26" fmla="*/ 0 w 4294400"/>
              <a:gd name="connsiteY26" fmla="*/ 1362133 h 4767467"/>
              <a:gd name="connsiteX27" fmla="*/ 0 w 4294400"/>
              <a:gd name="connsiteY27" fmla="*/ 633392 h 4767467"/>
              <a:gd name="connsiteX28" fmla="*/ 0 w 4294400"/>
              <a:gd name="connsiteY28" fmla="*/ 0 h 47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94400" h="4767467" fill="none" extrusionOk="0">
                <a:moveTo>
                  <a:pt x="0" y="0"/>
                </a:moveTo>
                <a:cubicBezTo>
                  <a:pt x="200416" y="-28451"/>
                  <a:pt x="297243" y="-21574"/>
                  <a:pt x="570542" y="0"/>
                </a:cubicBezTo>
                <a:cubicBezTo>
                  <a:pt x="843841" y="21574"/>
                  <a:pt x="1090484" y="-12860"/>
                  <a:pt x="1269915" y="0"/>
                </a:cubicBezTo>
                <a:cubicBezTo>
                  <a:pt x="1449346" y="12860"/>
                  <a:pt x="1530555" y="-15431"/>
                  <a:pt x="1754569" y="0"/>
                </a:cubicBezTo>
                <a:cubicBezTo>
                  <a:pt x="1978583" y="15431"/>
                  <a:pt x="2129614" y="-12916"/>
                  <a:pt x="2282167" y="0"/>
                </a:cubicBezTo>
                <a:cubicBezTo>
                  <a:pt x="2434720" y="12916"/>
                  <a:pt x="2675512" y="-17210"/>
                  <a:pt x="2938597" y="0"/>
                </a:cubicBezTo>
                <a:cubicBezTo>
                  <a:pt x="3201682" y="17210"/>
                  <a:pt x="3345466" y="20411"/>
                  <a:pt x="3466194" y="0"/>
                </a:cubicBezTo>
                <a:cubicBezTo>
                  <a:pt x="3586922" y="-20411"/>
                  <a:pt x="4057082" y="40438"/>
                  <a:pt x="4294400" y="0"/>
                </a:cubicBezTo>
                <a:cubicBezTo>
                  <a:pt x="4283170" y="262408"/>
                  <a:pt x="4304256" y="580391"/>
                  <a:pt x="4294400" y="776416"/>
                </a:cubicBezTo>
                <a:cubicBezTo>
                  <a:pt x="4284544" y="972441"/>
                  <a:pt x="4271561" y="1051017"/>
                  <a:pt x="4294400" y="1314459"/>
                </a:cubicBezTo>
                <a:cubicBezTo>
                  <a:pt x="4317239" y="1577901"/>
                  <a:pt x="4298460" y="1811567"/>
                  <a:pt x="4294400" y="2090875"/>
                </a:cubicBezTo>
                <a:cubicBezTo>
                  <a:pt x="4290340" y="2370183"/>
                  <a:pt x="4313218" y="2494508"/>
                  <a:pt x="4294400" y="2724267"/>
                </a:cubicBezTo>
                <a:cubicBezTo>
                  <a:pt x="4275582" y="2954026"/>
                  <a:pt x="4329954" y="3209163"/>
                  <a:pt x="4294400" y="3500683"/>
                </a:cubicBezTo>
                <a:cubicBezTo>
                  <a:pt x="4258846" y="3792203"/>
                  <a:pt x="4323618" y="4014357"/>
                  <a:pt x="4294400" y="4181750"/>
                </a:cubicBezTo>
                <a:cubicBezTo>
                  <a:pt x="4265182" y="4349143"/>
                  <a:pt x="4295395" y="4578634"/>
                  <a:pt x="4294400" y="4767467"/>
                </a:cubicBezTo>
                <a:cubicBezTo>
                  <a:pt x="4040864" y="4755929"/>
                  <a:pt x="3840501" y="4798965"/>
                  <a:pt x="3595026" y="4767467"/>
                </a:cubicBezTo>
                <a:cubicBezTo>
                  <a:pt x="3349551" y="4735969"/>
                  <a:pt x="3166385" y="4795917"/>
                  <a:pt x="2938597" y="4767467"/>
                </a:cubicBezTo>
                <a:cubicBezTo>
                  <a:pt x="2710809" y="4739017"/>
                  <a:pt x="2484285" y="4762942"/>
                  <a:pt x="2325111" y="4767467"/>
                </a:cubicBezTo>
                <a:cubicBezTo>
                  <a:pt x="2165937" y="4771992"/>
                  <a:pt x="1908705" y="4761649"/>
                  <a:pt x="1797513" y="4767467"/>
                </a:cubicBezTo>
                <a:cubicBezTo>
                  <a:pt x="1686321" y="4773285"/>
                  <a:pt x="1307041" y="4771588"/>
                  <a:pt x="1184027" y="4767467"/>
                </a:cubicBezTo>
                <a:cubicBezTo>
                  <a:pt x="1061013" y="4763346"/>
                  <a:pt x="908207" y="4790433"/>
                  <a:pt x="699374" y="4767467"/>
                </a:cubicBezTo>
                <a:cubicBezTo>
                  <a:pt x="490541" y="4744501"/>
                  <a:pt x="239124" y="4737139"/>
                  <a:pt x="0" y="4767467"/>
                </a:cubicBezTo>
                <a:cubicBezTo>
                  <a:pt x="-3728" y="4598587"/>
                  <a:pt x="-24752" y="4338222"/>
                  <a:pt x="0" y="4229424"/>
                </a:cubicBezTo>
                <a:cubicBezTo>
                  <a:pt x="24752" y="4120626"/>
                  <a:pt x="8310" y="3781666"/>
                  <a:pt x="0" y="3548358"/>
                </a:cubicBezTo>
                <a:cubicBezTo>
                  <a:pt x="-8310" y="3315050"/>
                  <a:pt x="32211" y="3054633"/>
                  <a:pt x="0" y="2771942"/>
                </a:cubicBezTo>
                <a:cubicBezTo>
                  <a:pt x="-32211" y="2489251"/>
                  <a:pt x="35027" y="2403607"/>
                  <a:pt x="0" y="2043200"/>
                </a:cubicBezTo>
                <a:cubicBezTo>
                  <a:pt x="-35027" y="1682793"/>
                  <a:pt x="32805" y="1511063"/>
                  <a:pt x="0" y="1362133"/>
                </a:cubicBezTo>
                <a:cubicBezTo>
                  <a:pt x="-32805" y="1213203"/>
                  <a:pt x="6876" y="816271"/>
                  <a:pt x="0" y="633392"/>
                </a:cubicBezTo>
                <a:cubicBezTo>
                  <a:pt x="-6876" y="450513"/>
                  <a:pt x="5276" y="129798"/>
                  <a:pt x="0" y="0"/>
                </a:cubicBezTo>
                <a:close/>
              </a:path>
              <a:path w="4294400" h="4767467" stroke="0" extrusionOk="0">
                <a:moveTo>
                  <a:pt x="0" y="0"/>
                </a:moveTo>
                <a:cubicBezTo>
                  <a:pt x="127783" y="10286"/>
                  <a:pt x="344778" y="7577"/>
                  <a:pt x="527598" y="0"/>
                </a:cubicBezTo>
                <a:cubicBezTo>
                  <a:pt x="710418" y="-7577"/>
                  <a:pt x="884997" y="26670"/>
                  <a:pt x="1098139" y="0"/>
                </a:cubicBezTo>
                <a:cubicBezTo>
                  <a:pt x="1311281" y="-26670"/>
                  <a:pt x="1539344" y="-27927"/>
                  <a:pt x="1668681" y="0"/>
                </a:cubicBezTo>
                <a:cubicBezTo>
                  <a:pt x="1798018" y="27927"/>
                  <a:pt x="2097541" y="27400"/>
                  <a:pt x="2368055" y="0"/>
                </a:cubicBezTo>
                <a:cubicBezTo>
                  <a:pt x="2638569" y="-27400"/>
                  <a:pt x="2747950" y="-32557"/>
                  <a:pt x="3024485" y="0"/>
                </a:cubicBezTo>
                <a:cubicBezTo>
                  <a:pt x="3301020" y="32557"/>
                  <a:pt x="3335264" y="-13973"/>
                  <a:pt x="3552082" y="0"/>
                </a:cubicBezTo>
                <a:cubicBezTo>
                  <a:pt x="3768900" y="13973"/>
                  <a:pt x="4093243" y="933"/>
                  <a:pt x="4294400" y="0"/>
                </a:cubicBezTo>
                <a:cubicBezTo>
                  <a:pt x="4296959" y="188327"/>
                  <a:pt x="4309871" y="356212"/>
                  <a:pt x="4294400" y="633392"/>
                </a:cubicBezTo>
                <a:cubicBezTo>
                  <a:pt x="4278929" y="910572"/>
                  <a:pt x="4288095" y="1007295"/>
                  <a:pt x="4294400" y="1219109"/>
                </a:cubicBezTo>
                <a:cubicBezTo>
                  <a:pt x="4300705" y="1430923"/>
                  <a:pt x="4275323" y="1620054"/>
                  <a:pt x="4294400" y="1757152"/>
                </a:cubicBezTo>
                <a:cubicBezTo>
                  <a:pt x="4313477" y="1894250"/>
                  <a:pt x="4304586" y="2331126"/>
                  <a:pt x="4294400" y="2533568"/>
                </a:cubicBezTo>
                <a:cubicBezTo>
                  <a:pt x="4284214" y="2736010"/>
                  <a:pt x="4263360" y="2971261"/>
                  <a:pt x="4294400" y="3166960"/>
                </a:cubicBezTo>
                <a:cubicBezTo>
                  <a:pt x="4325440" y="3362659"/>
                  <a:pt x="4264048" y="3641340"/>
                  <a:pt x="4294400" y="3895702"/>
                </a:cubicBezTo>
                <a:cubicBezTo>
                  <a:pt x="4324752" y="4150064"/>
                  <a:pt x="4326351" y="4542738"/>
                  <a:pt x="4294400" y="4767467"/>
                </a:cubicBezTo>
                <a:cubicBezTo>
                  <a:pt x="4188338" y="4750483"/>
                  <a:pt x="4021381" y="4773857"/>
                  <a:pt x="3809746" y="4767467"/>
                </a:cubicBezTo>
                <a:cubicBezTo>
                  <a:pt x="3598111" y="4761077"/>
                  <a:pt x="3390448" y="4744255"/>
                  <a:pt x="3239205" y="4767467"/>
                </a:cubicBezTo>
                <a:cubicBezTo>
                  <a:pt x="3087962" y="4790679"/>
                  <a:pt x="2853063" y="4748381"/>
                  <a:pt x="2625719" y="4767467"/>
                </a:cubicBezTo>
                <a:cubicBezTo>
                  <a:pt x="2398375" y="4786553"/>
                  <a:pt x="2139914" y="4740373"/>
                  <a:pt x="1969289" y="4767467"/>
                </a:cubicBezTo>
                <a:cubicBezTo>
                  <a:pt x="1798664" y="4794562"/>
                  <a:pt x="1608527" y="4786105"/>
                  <a:pt x="1355803" y="4767467"/>
                </a:cubicBezTo>
                <a:cubicBezTo>
                  <a:pt x="1103079" y="4748829"/>
                  <a:pt x="974701" y="4792808"/>
                  <a:pt x="699374" y="4767467"/>
                </a:cubicBezTo>
                <a:cubicBezTo>
                  <a:pt x="424047" y="4742126"/>
                  <a:pt x="341808" y="4791852"/>
                  <a:pt x="0" y="4767467"/>
                </a:cubicBezTo>
                <a:cubicBezTo>
                  <a:pt x="-27930" y="4406757"/>
                  <a:pt x="23272" y="4298883"/>
                  <a:pt x="0" y="4038726"/>
                </a:cubicBezTo>
                <a:cubicBezTo>
                  <a:pt x="-23272" y="3778569"/>
                  <a:pt x="-6560" y="3541099"/>
                  <a:pt x="0" y="3357659"/>
                </a:cubicBezTo>
                <a:cubicBezTo>
                  <a:pt x="6560" y="3174219"/>
                  <a:pt x="-32054" y="2883815"/>
                  <a:pt x="0" y="2581243"/>
                </a:cubicBezTo>
                <a:cubicBezTo>
                  <a:pt x="32054" y="2278671"/>
                  <a:pt x="-19814" y="2306247"/>
                  <a:pt x="0" y="2043200"/>
                </a:cubicBezTo>
                <a:cubicBezTo>
                  <a:pt x="19814" y="1780153"/>
                  <a:pt x="-30711" y="1524664"/>
                  <a:pt x="0" y="1314459"/>
                </a:cubicBezTo>
                <a:cubicBezTo>
                  <a:pt x="30711" y="1104254"/>
                  <a:pt x="-15466" y="955559"/>
                  <a:pt x="0" y="728741"/>
                </a:cubicBezTo>
                <a:cubicBezTo>
                  <a:pt x="15466" y="501923"/>
                  <a:pt x="15440" y="349522"/>
                  <a:pt x="0" y="0"/>
                </a:cubicBezTo>
                <a:close/>
              </a:path>
            </a:pathLst>
          </a:custGeom>
          <a:ln>
            <a:solidFill>
              <a:schemeClr val="tx1"/>
            </a:solidFill>
            <a:extLst>
              <a:ext uri="{C807C97D-BFC1-408E-A445-0C87EB9F89A2}">
                <ask:lineSketchStyleProps xmlns:ask="http://schemas.microsoft.com/office/drawing/2018/sketchyshapes" sd="924976982">
                  <a:prstGeom prst="rect">
                    <a:avLst/>
                  </a:prstGeom>
                  <ask:type>
                    <ask:lineSketchFreehand/>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923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D961E9D-7CF7-4A08-AACD-B378DB7D4304}" type="slidenum">
              <a:rPr lang="en-US" smtClean="0"/>
              <a:pPr>
                <a:defRPr/>
              </a:pPr>
              <a:t>29</a:t>
            </a:fld>
            <a:endParaRPr lang="en-US" dirty="0"/>
          </a:p>
        </p:txBody>
      </p:sp>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p:txBody>
          <a:bodyPr>
            <a:normAutofit/>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sz="quarter" idx="11"/>
          </p:nvPr>
        </p:nvSpPr>
        <p:spPr/>
        <p:txBody>
          <a:bodyPr vert="horz" lIns="91440" tIns="45720" rIns="91440" bIns="45720" rtlCol="0" anchor="t">
            <a:normAutofit/>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Update the Connectivity Diagram if the team finds more interfaces when creating the Interface Matrix</a:t>
            </a:r>
            <a:endParaRPr lang="en-US" dirty="0">
              <a:cs typeface="Calibri"/>
            </a:endParaRPr>
          </a:p>
          <a:p>
            <a:r>
              <a:rPr lang="en-US" dirty="0"/>
              <a:t>Heavily used in Activity 7.2 to integrate the environment</a:t>
            </a:r>
          </a:p>
          <a:p>
            <a:r>
              <a:rPr lang="en-US" dirty="0"/>
              <a:t>In addition to listing each Source / Target / Message, the matrix includes all the configuration information for the interface</a:t>
            </a:r>
          </a:p>
          <a:p>
            <a:pPr lvl="1"/>
            <a:r>
              <a:rPr lang="en-US" dirty="0"/>
              <a:t>All the configuration data may not be known in the first versions of the matrix</a:t>
            </a:r>
          </a:p>
        </p:txBody>
      </p:sp>
      <p:grpSp>
        <p:nvGrpSpPr>
          <p:cNvPr id="4" name="Group 3">
            <a:extLst>
              <a:ext uri="{FF2B5EF4-FFF2-40B4-BE49-F238E27FC236}">
                <a16:creationId xmlns:a16="http://schemas.microsoft.com/office/drawing/2014/main" id="{A85A6481-71DD-6D5C-8890-CB7F8375DE18}"/>
              </a:ext>
            </a:extLst>
          </p:cNvPr>
          <p:cNvGrpSpPr/>
          <p:nvPr/>
        </p:nvGrpSpPr>
        <p:grpSpPr>
          <a:xfrm>
            <a:off x="10751820" y="247878"/>
            <a:ext cx="1097280" cy="685800"/>
            <a:chOff x="6771067" y="4966859"/>
            <a:chExt cx="1097280" cy="685800"/>
          </a:xfrm>
        </p:grpSpPr>
        <p:sp>
          <p:nvSpPr>
            <p:cNvPr id="9" name="Rectangle: Rounded Corners 8">
              <a:extLst>
                <a:ext uri="{FF2B5EF4-FFF2-40B4-BE49-F238E27FC236}">
                  <a16:creationId xmlns:a16="http://schemas.microsoft.com/office/drawing/2014/main" id="{B647855F-206B-374B-6E5C-A430B5BA42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54E0F66-642E-CD04-BB72-05BB264707E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61574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4443-3EFC-577C-5FE0-D1260829889D}"/>
              </a:ext>
            </a:extLst>
          </p:cNvPr>
          <p:cNvSpPr>
            <a:spLocks noGrp="1"/>
          </p:cNvSpPr>
          <p:nvPr>
            <p:ph type="title"/>
          </p:nvPr>
        </p:nvSpPr>
        <p:spPr>
          <a:prstGeom prst="rect">
            <a:avLst/>
          </a:prstGeom>
        </p:spPr>
        <p:txBody>
          <a:bodyPr>
            <a:noAutofit/>
          </a:bodyPr>
          <a:lstStyle/>
          <a:p>
            <a:r>
              <a:rPr lang="en-US" dirty="0"/>
              <a:t>Agenda: LVC Integration Tutorial</a:t>
            </a:r>
          </a:p>
        </p:txBody>
      </p:sp>
      <p:graphicFrame>
        <p:nvGraphicFramePr>
          <p:cNvPr id="5" name="Table 5">
            <a:extLst>
              <a:ext uri="{FF2B5EF4-FFF2-40B4-BE49-F238E27FC236}">
                <a16:creationId xmlns:a16="http://schemas.microsoft.com/office/drawing/2014/main" id="{70BAB2AE-D177-A998-0522-0F8E0793EA00}"/>
              </a:ext>
            </a:extLst>
          </p:cNvPr>
          <p:cNvGraphicFramePr>
            <a:graphicFrameLocks noGrp="1"/>
          </p:cNvGraphicFramePr>
          <p:nvPr>
            <p:ph idx="1"/>
            <p:extLst>
              <p:ext uri="{D42A27DB-BD31-4B8C-83A1-F6EECF244321}">
                <p14:modId xmlns:p14="http://schemas.microsoft.com/office/powerpoint/2010/main" val="3559252167"/>
              </p:ext>
            </p:extLst>
          </p:nvPr>
        </p:nvGraphicFramePr>
        <p:xfrm>
          <a:off x="1055574" y="917013"/>
          <a:ext cx="9209014" cy="5394960"/>
        </p:xfrm>
        <a:graphic>
          <a:graphicData uri="http://schemas.openxmlformats.org/drawingml/2006/table">
            <a:tbl>
              <a:tblPr firstRow="1" lastRow="1" bandRow="1">
                <a:tableStyleId>{5C22544A-7EE6-4342-B048-85BDC9FD1C3A}</a:tableStyleId>
              </a:tblPr>
              <a:tblGrid>
                <a:gridCol w="5208618">
                  <a:extLst>
                    <a:ext uri="{9D8B030D-6E8A-4147-A177-3AD203B41FA5}">
                      <a16:colId xmlns:a16="http://schemas.microsoft.com/office/drawing/2014/main" val="3907355299"/>
                    </a:ext>
                  </a:extLst>
                </a:gridCol>
                <a:gridCol w="1902389">
                  <a:extLst>
                    <a:ext uri="{9D8B030D-6E8A-4147-A177-3AD203B41FA5}">
                      <a16:colId xmlns:a16="http://schemas.microsoft.com/office/drawing/2014/main" val="1940945000"/>
                    </a:ext>
                  </a:extLst>
                </a:gridCol>
                <a:gridCol w="2098007">
                  <a:extLst>
                    <a:ext uri="{9D8B030D-6E8A-4147-A177-3AD203B41FA5}">
                      <a16:colId xmlns:a16="http://schemas.microsoft.com/office/drawing/2014/main" val="657878983"/>
                    </a:ext>
                  </a:extLst>
                </a:gridCol>
              </a:tblGrid>
              <a:tr h="283137">
                <a:tc>
                  <a:txBody>
                    <a:bodyPr/>
                    <a:lstStyle/>
                    <a:p>
                      <a:r>
                        <a:rPr lang="en-US" sz="1800" dirty="0">
                          <a:latin typeface="Calibri" panose="020F0502020204030204" pitchFamily="34" charset="0"/>
                          <a:cs typeface="Calibri" panose="020F0502020204030204" pitchFamily="34" charset="0"/>
                        </a:rPr>
                        <a:t>Topic</a:t>
                      </a:r>
                    </a:p>
                  </a:txBody>
                  <a:tcPr marL="95029" marR="95029"/>
                </a:tc>
                <a:tc>
                  <a:txBody>
                    <a:bodyPr/>
                    <a:lstStyle/>
                    <a:p>
                      <a:r>
                        <a:rPr lang="en-US" sz="1800" dirty="0">
                          <a:latin typeface="Calibri" panose="020F0502020204030204" pitchFamily="34" charset="0"/>
                          <a:cs typeface="Calibri" panose="020F0502020204030204" pitchFamily="34" charset="0"/>
                        </a:rPr>
                        <a:t>Presenter</a:t>
                      </a:r>
                    </a:p>
                  </a:txBody>
                  <a:tcPr marL="95029" marR="95029"/>
                </a:tc>
                <a:tc>
                  <a:txBody>
                    <a:bodyPr/>
                    <a:lstStyle/>
                    <a:p>
                      <a:r>
                        <a:rPr lang="en-US" sz="1800" dirty="0">
                          <a:latin typeface="Calibri" panose="020F0502020204030204" pitchFamily="34" charset="0"/>
                          <a:cs typeface="Calibri" panose="020F0502020204030204" pitchFamily="34" charset="0"/>
                        </a:rPr>
                        <a:t>Estimated time (min)</a:t>
                      </a:r>
                    </a:p>
                  </a:txBody>
                  <a:tcPr marL="95029" marR="95029"/>
                </a:tc>
                <a:extLst>
                  <a:ext uri="{0D108BD9-81ED-4DB2-BD59-A6C34878D82A}">
                    <a16:rowId xmlns:a16="http://schemas.microsoft.com/office/drawing/2014/main" val="1550930921"/>
                  </a:ext>
                </a:extLst>
              </a:tr>
              <a:tr h="327916">
                <a:tc>
                  <a:txBody>
                    <a:bodyPr/>
                    <a:lstStyle/>
                    <a:p>
                      <a:r>
                        <a:rPr lang="en-US" sz="1800" dirty="0">
                          <a:latin typeface="Calibri" panose="020F0502020204030204" pitchFamily="34" charset="0"/>
                          <a:cs typeface="Calibri" panose="020F0502020204030204" pitchFamily="34" charset="0"/>
                        </a:rPr>
                        <a:t>Purpose &amp; Background of the Process</a:t>
                      </a:r>
                    </a:p>
                  </a:txBody>
                  <a:tcPr marL="95029" marR="95029"/>
                </a:tc>
                <a:tc>
                  <a:txBody>
                    <a:bodyPr/>
                    <a:lstStyle/>
                    <a:p>
                      <a:r>
                        <a:rPr lang="en-US" sz="1800" dirty="0">
                          <a:latin typeface="Calibri" panose="020F0502020204030204" pitchFamily="34" charset="0"/>
                          <a:cs typeface="Calibri" panose="020F0502020204030204" pitchFamily="34" charset="0"/>
                        </a:rPr>
                        <a:t>Mike O’Connor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590444683"/>
                  </a:ext>
                </a:extLst>
              </a:tr>
              <a:tr h="283137">
                <a:tc>
                  <a:txBody>
                    <a:bodyPr/>
                    <a:lstStyle/>
                    <a:p>
                      <a:r>
                        <a:rPr lang="en-US" sz="1800" dirty="0">
                          <a:latin typeface="Calibri" panose="020F0502020204030204" pitchFamily="34" charset="0"/>
                          <a:cs typeface="Calibri" panose="020F0502020204030204" pitchFamily="34" charset="0"/>
                        </a:rPr>
                        <a:t>Step 1: Project Initiation</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7666004"/>
                  </a:ext>
                </a:extLst>
              </a:tr>
              <a:tr h="283137">
                <a:tc>
                  <a:txBody>
                    <a:bodyPr/>
                    <a:lstStyle/>
                    <a:p>
                      <a:r>
                        <a:rPr lang="en-US" sz="1800" dirty="0">
                          <a:latin typeface="Calibri" panose="020F0502020204030204" pitchFamily="34" charset="0"/>
                          <a:cs typeface="Calibri" panose="020F0502020204030204" pitchFamily="34" charset="0"/>
                        </a:rPr>
                        <a:t>Step 2: Perform Conceptual Analysis</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342173302"/>
                  </a:ext>
                </a:extLst>
              </a:tr>
              <a:tr h="283137">
                <a:tc>
                  <a:txBody>
                    <a:bodyPr/>
                    <a:lstStyle/>
                    <a:p>
                      <a:r>
                        <a:rPr lang="en-US" sz="1800" dirty="0">
                          <a:latin typeface="Calibri" panose="020F0502020204030204" pitchFamily="34" charset="0"/>
                          <a:cs typeface="Calibri" panose="020F0502020204030204" pitchFamily="34" charset="0"/>
                        </a:rPr>
                        <a:t>Step 3: Conduct Wargame Exercise</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063925075"/>
                  </a:ext>
                </a:extLst>
              </a:tr>
              <a:tr h="283137">
                <a:tc>
                  <a:txBody>
                    <a:bodyPr/>
                    <a:lstStyle/>
                    <a:p>
                      <a:r>
                        <a:rPr lang="en-US" sz="1800" dirty="0">
                          <a:latin typeface="Calibri" panose="020F0502020204030204" pitchFamily="34" charset="0"/>
                          <a:cs typeface="Calibri" panose="020F0502020204030204" pitchFamily="34" charset="0"/>
                        </a:rPr>
                        <a:t>Step 4: Develop Digital Twin</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684621459"/>
                  </a:ext>
                </a:extLst>
              </a:tr>
              <a:tr h="283137">
                <a:tc>
                  <a:txBody>
                    <a:bodyPr/>
                    <a:lstStyle/>
                    <a:p>
                      <a:r>
                        <a:rPr lang="en-US" sz="1800">
                          <a:latin typeface="Calibri" panose="020F0502020204030204" pitchFamily="34" charset="0"/>
                          <a:cs typeface="Calibri" panose="020F0502020204030204" pitchFamily="34" charset="0"/>
                        </a:rPr>
                        <a:t>Step 5: Design Operational Wrap-Around</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39191754"/>
                  </a:ext>
                </a:extLst>
              </a:tr>
              <a:tr h="283137">
                <a:tc>
                  <a:txBody>
                    <a:bodyPr/>
                    <a:lstStyle/>
                    <a:p>
                      <a:r>
                        <a:rPr lang="en-US" sz="1800">
                          <a:latin typeface="Calibri" panose="020F0502020204030204" pitchFamily="34" charset="0"/>
                          <a:cs typeface="Calibri" panose="020F0502020204030204" pitchFamily="34" charset="0"/>
                        </a:rPr>
                        <a:t>Step 6: Develop Operational Wrap-Around</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246421895"/>
                  </a:ext>
                </a:extLst>
              </a:tr>
              <a:tr h="283137">
                <a:tc>
                  <a:txBody>
                    <a:bodyPr/>
                    <a:lstStyle/>
                    <a:p>
                      <a:r>
                        <a:rPr lang="en-US" sz="1800" dirty="0">
                          <a:latin typeface="Calibri" panose="020F0502020204030204" pitchFamily="34" charset="0"/>
                          <a:cs typeface="Calibri" panose="020F0502020204030204" pitchFamily="34" charset="0"/>
                        </a:rPr>
                        <a:t>Step 7: Integrate &amp; Validate Environment</a:t>
                      </a: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45</a:t>
                      </a:r>
                    </a:p>
                  </a:txBody>
                  <a:tcPr marL="95029" marR="95029"/>
                </a:tc>
                <a:extLst>
                  <a:ext uri="{0D108BD9-81ED-4DB2-BD59-A6C34878D82A}">
                    <a16:rowId xmlns:a16="http://schemas.microsoft.com/office/drawing/2014/main" val="4121696161"/>
                  </a:ext>
                </a:extLst>
              </a:tr>
              <a:tr h="283137">
                <a:tc>
                  <a:txBody>
                    <a:bodyPr/>
                    <a:lstStyle/>
                    <a:p>
                      <a:r>
                        <a:rPr lang="en-US" sz="1800">
                          <a:latin typeface="Calibri" panose="020F0502020204030204" pitchFamily="34" charset="0"/>
                          <a:cs typeface="Calibri" panose="020F0502020204030204" pitchFamily="34" charset="0"/>
                        </a:rPr>
                        <a:t>Step 8: Plan &amp; Execute Event</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3224239223"/>
                  </a:ext>
                </a:extLst>
              </a:tr>
              <a:tr h="283137">
                <a:tc>
                  <a:txBody>
                    <a:bodyPr/>
                    <a:lstStyle/>
                    <a:p>
                      <a:r>
                        <a:rPr lang="en-US" sz="1800" dirty="0">
                          <a:latin typeface="Calibri" panose="020F0502020204030204" pitchFamily="34" charset="0"/>
                          <a:cs typeface="Calibri" panose="020F0502020204030204" pitchFamily="34" charset="0"/>
                        </a:rPr>
                        <a:t>Step 9: Analyze Data and Evaluate Results</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943802593"/>
                  </a:ext>
                </a:extLst>
              </a:tr>
              <a:tr h="283137">
                <a:tc>
                  <a:txBody>
                    <a:bodyPr/>
                    <a:lstStyle/>
                    <a:p>
                      <a:r>
                        <a:rPr lang="en-US" sz="1800" dirty="0">
                          <a:latin typeface="Calibri" panose="020F0502020204030204" pitchFamily="34" charset="0"/>
                          <a:cs typeface="Calibri" panose="020F0502020204030204" pitchFamily="34" charset="0"/>
                        </a:rPr>
                        <a:t>Applying the Process to the Stages of an Event Cycle</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418456191"/>
                  </a:ext>
                </a:extLst>
              </a:tr>
              <a:tr h="337060">
                <a:tc>
                  <a:txBody>
                    <a:bodyPr/>
                    <a:lstStyle/>
                    <a:p>
                      <a:r>
                        <a:rPr lang="en-US" sz="1800">
                          <a:latin typeface="Calibri" panose="020F0502020204030204" pitchFamily="34" charset="0"/>
                          <a:cs typeface="Calibri" panose="020F0502020204030204" pitchFamily="34" charset="0"/>
                        </a:rPr>
                        <a:t>Wrap –up</a:t>
                      </a:r>
                    </a:p>
                  </a:txBody>
                  <a:tcPr marL="95029" marR="95029"/>
                </a:tc>
                <a:tc>
                  <a:txBody>
                    <a:bodyPr/>
                    <a:lstStyle/>
                    <a:p>
                      <a:r>
                        <a:rPr lang="en-US" sz="1800" dirty="0">
                          <a:latin typeface="Calibri" panose="020F0502020204030204" pitchFamily="34" charset="0"/>
                          <a:cs typeface="Calibri" panose="020F0502020204030204" pitchFamily="34" charset="0"/>
                        </a:rPr>
                        <a:t>Tilghman Turner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226412515"/>
                  </a:ext>
                </a:extLst>
              </a:tr>
              <a:tr h="276083">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90 min</a:t>
                      </a:r>
                    </a:p>
                  </a:txBody>
                  <a:tcPr marL="95029" marR="95029"/>
                </a:tc>
                <a:extLst>
                  <a:ext uri="{0D108BD9-81ED-4DB2-BD59-A6C34878D82A}">
                    <a16:rowId xmlns:a16="http://schemas.microsoft.com/office/drawing/2014/main" val="339401386"/>
                  </a:ext>
                </a:extLst>
              </a:tr>
            </a:tbl>
          </a:graphicData>
        </a:graphic>
      </p:graphicFrame>
      <p:sp>
        <p:nvSpPr>
          <p:cNvPr id="4" name="Slide Number Placeholder 3">
            <a:extLst>
              <a:ext uri="{FF2B5EF4-FFF2-40B4-BE49-F238E27FC236}">
                <a16:creationId xmlns:a16="http://schemas.microsoft.com/office/drawing/2014/main" id="{DC9C74E2-EA41-4AE0-2362-466FBF2748DB}"/>
              </a:ext>
            </a:extLst>
          </p:cNvPr>
          <p:cNvSpPr>
            <a:spLocks noGrp="1"/>
          </p:cNvSpPr>
          <p:nvPr>
            <p:ph type="sldNum" sz="quarter" idx="4"/>
          </p:nvPr>
        </p:nvSpPr>
        <p:spPr/>
        <p:txBody>
          <a:bodyPr/>
          <a:lstStyle/>
          <a:p>
            <a:pPr>
              <a:defRPr/>
            </a:pPr>
            <a:fld id="{3D961E9D-7CF7-4A08-AACD-B378DB7D4304}" type="slidenum">
              <a:rPr lang="en-US" smtClean="0"/>
              <a:pPr>
                <a:defRPr/>
              </a:pPr>
              <a:t>3</a:t>
            </a:fld>
            <a:endParaRPr lang="en-US" dirty="0"/>
          </a:p>
        </p:txBody>
      </p:sp>
    </p:spTree>
    <p:extLst>
      <p:ext uri="{BB962C8B-B14F-4D97-AF65-F5344CB8AC3E}">
        <p14:creationId xmlns:p14="http://schemas.microsoft.com/office/powerpoint/2010/main" val="2716772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Matrix (Sample)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30</a:t>
            </a:fld>
            <a:endParaRPr lang="en-US" dirty="0"/>
          </a:p>
        </p:txBody>
      </p:sp>
      <p:sp>
        <p:nvSpPr>
          <p:cNvPr id="5" name="Content Placeholder 2"/>
          <p:cNvSpPr>
            <a:spLocks noGrp="1"/>
          </p:cNvSpPr>
          <p:nvPr>
            <p:ph idx="4294967295"/>
          </p:nvPr>
        </p:nvSpPr>
        <p:spPr>
          <a:xfrm>
            <a:off x="0" y="954088"/>
            <a:ext cx="10761663" cy="757237"/>
          </a:xfrm>
        </p:spPr>
        <p:txBody>
          <a:bodyPr vert="horz" lIns="91440" tIns="45720" rIns="91440" bIns="45720" rtlCol="0" anchor="t">
            <a:normAutofit fontScale="77500" lnSpcReduction="20000"/>
          </a:bodyPr>
          <a:lstStyle/>
          <a:p>
            <a:r>
              <a:rPr lang="en-US" dirty="0"/>
              <a:t>One row for each data message by source and target</a:t>
            </a:r>
          </a:p>
          <a:p>
            <a:r>
              <a:rPr lang="en-US" dirty="0"/>
              <a:t>Columns for all information needed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79251"/>
            <a:ext cx="12192000" cy="4567764"/>
          </a:xfrm>
          <a:prstGeom prst="rect">
            <a:avLst/>
          </a:prstGeom>
        </p:spPr>
      </p:pic>
      <p:grpSp>
        <p:nvGrpSpPr>
          <p:cNvPr id="6" name="Group 5">
            <a:extLst>
              <a:ext uri="{FF2B5EF4-FFF2-40B4-BE49-F238E27FC236}">
                <a16:creationId xmlns:a16="http://schemas.microsoft.com/office/drawing/2014/main" id="{029D9341-E2E4-C2F4-A784-91C23DF835D3}"/>
              </a:ext>
            </a:extLst>
          </p:cNvPr>
          <p:cNvGrpSpPr/>
          <p:nvPr/>
        </p:nvGrpSpPr>
        <p:grpSpPr>
          <a:xfrm>
            <a:off x="10751820" y="247878"/>
            <a:ext cx="1097280" cy="685800"/>
            <a:chOff x="6771067" y="4966859"/>
            <a:chExt cx="1097280" cy="685800"/>
          </a:xfrm>
        </p:grpSpPr>
        <p:sp>
          <p:nvSpPr>
            <p:cNvPr id="7" name="Rectangle: Rounded Corners 6">
              <a:extLst>
                <a:ext uri="{FF2B5EF4-FFF2-40B4-BE49-F238E27FC236}">
                  <a16:creationId xmlns:a16="http://schemas.microsoft.com/office/drawing/2014/main" id="{964D8CC1-19FA-436B-80F7-B314D171D9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2" name="Oval 11">
              <a:extLst>
                <a:ext uri="{FF2B5EF4-FFF2-40B4-BE49-F238E27FC236}">
                  <a16:creationId xmlns:a16="http://schemas.microsoft.com/office/drawing/2014/main" id="{9602A034-97E1-89BF-722F-04C8127460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62898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6982" y="984968"/>
            <a:ext cx="5119934" cy="5740950"/>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(1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31</a:t>
            </a:fld>
            <a:endParaRPr lang="en-US" dirty="0"/>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source of the message</a:t>
            </a:r>
          </a:p>
        </p:txBody>
      </p:sp>
      <p:sp>
        <p:nvSpPr>
          <p:cNvPr id="6" name="TextBox 5"/>
          <p:cNvSpPr txBox="1"/>
          <p:nvPr/>
        </p:nvSpPr>
        <p:spPr>
          <a:xfrm>
            <a:off x="9094934" y="3321789"/>
            <a:ext cx="2834640" cy="1323439"/>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is a line for every source/target pair even if it is the same message</a:t>
            </a:r>
          </a:p>
        </p:txBody>
      </p:sp>
      <p:sp>
        <p:nvSpPr>
          <p:cNvPr id="10" name="TextBox 9"/>
          <p:cNvSpPr txBox="1"/>
          <p:nvPr/>
        </p:nvSpPr>
        <p:spPr>
          <a:xfrm>
            <a:off x="9696659" y="2222550"/>
            <a:ext cx="2179065" cy="101566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It is critical to list how to log the message</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4" name="Group 3">
            <a:extLst>
              <a:ext uri="{FF2B5EF4-FFF2-40B4-BE49-F238E27FC236}">
                <a16:creationId xmlns:a16="http://schemas.microsoft.com/office/drawing/2014/main" id="{95127A18-C5EB-8906-561F-BD772CD08841}"/>
              </a:ext>
            </a:extLst>
          </p:cNvPr>
          <p:cNvGrpSpPr/>
          <p:nvPr/>
        </p:nvGrpSpPr>
        <p:grpSpPr>
          <a:xfrm>
            <a:off x="10751820" y="247878"/>
            <a:ext cx="1097280" cy="685800"/>
            <a:chOff x="6771067" y="4966859"/>
            <a:chExt cx="1097280" cy="685800"/>
          </a:xfrm>
        </p:grpSpPr>
        <p:sp>
          <p:nvSpPr>
            <p:cNvPr id="8" name="Rectangle: Rounded Corners 7">
              <a:extLst>
                <a:ext uri="{FF2B5EF4-FFF2-40B4-BE49-F238E27FC236}">
                  <a16:creationId xmlns:a16="http://schemas.microsoft.com/office/drawing/2014/main" id="{0B8BED5A-3C9E-3FBB-4039-CD8C727236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B0DF936A-D881-0AF0-24EF-2B02ED3537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201286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(2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32</a:t>
            </a:fld>
            <a:endParaRPr lang="en-US" dirty="0"/>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Transport Examples: UDP Multicast, UDP Broadcast, TCP Unicast</a:t>
            </a:r>
          </a:p>
        </p:txBody>
      </p:sp>
      <p:sp>
        <p:nvSpPr>
          <p:cNvPr id="8" name="TextBox 7"/>
          <p:cNvSpPr txBox="1"/>
          <p:nvPr/>
        </p:nvSpPr>
        <p:spPr>
          <a:xfrm>
            <a:off x="391434" y="5003087"/>
            <a:ext cx="185110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Address to send message to</a:t>
            </a:r>
          </a:p>
        </p:txBody>
      </p:sp>
      <p:sp>
        <p:nvSpPr>
          <p:cNvPr id="10" name="TextBox 9"/>
          <p:cNvSpPr txBox="1"/>
          <p:nvPr/>
        </p:nvSpPr>
        <p:spPr>
          <a:xfrm>
            <a:off x="235744" y="5808566"/>
            <a:ext cx="188072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Port to send the message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60452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5988051" y="3580982"/>
            <a:ext cx="5165592" cy="2862322"/>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ptos" panose="020B000402020202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ptos" panose="020B0004020202020204" pitchFamily="34" charset="0"/>
              </a:rPr>
              <a:t>The most common example of this is distributed simulation gateways, but is also used for some tactical systems as well</a:t>
            </a:r>
          </a:p>
        </p:txBody>
      </p:sp>
      <p:sp>
        <p:nvSpPr>
          <p:cNvPr id="25" name="TextBox 24">
            <a:extLst>
              <a:ext uri="{FF2B5EF4-FFF2-40B4-BE49-F238E27FC236}">
                <a16:creationId xmlns:a16="http://schemas.microsoft.com/office/drawing/2014/main" id="{3A240334-BA43-44C4-A318-2F4E38E893F0}"/>
              </a:ext>
            </a:extLst>
          </p:cNvPr>
          <p:cNvSpPr txBox="1"/>
          <p:nvPr/>
        </p:nvSpPr>
        <p:spPr>
          <a:xfrm>
            <a:off x="7712090" y="787505"/>
            <a:ext cx="2119292"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9" name="Group 8">
            <a:extLst>
              <a:ext uri="{FF2B5EF4-FFF2-40B4-BE49-F238E27FC236}">
                <a16:creationId xmlns:a16="http://schemas.microsoft.com/office/drawing/2014/main" id="{0A508E9A-5A64-2FF2-9884-006E2FA66637}"/>
              </a:ext>
            </a:extLst>
          </p:cNvPr>
          <p:cNvGrpSpPr/>
          <p:nvPr/>
        </p:nvGrpSpPr>
        <p:grpSpPr>
          <a:xfrm>
            <a:off x="10751820" y="247878"/>
            <a:ext cx="1097280" cy="685800"/>
            <a:chOff x="6771067" y="4966859"/>
            <a:chExt cx="1097280" cy="685800"/>
          </a:xfrm>
        </p:grpSpPr>
        <p:sp>
          <p:nvSpPr>
            <p:cNvPr id="12" name="Rectangle: Rounded Corners 11">
              <a:extLst>
                <a:ext uri="{FF2B5EF4-FFF2-40B4-BE49-F238E27FC236}">
                  <a16:creationId xmlns:a16="http://schemas.microsoft.com/office/drawing/2014/main" id="{24CBB063-B34C-22A0-F5B4-BAB68DBF341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3" name="Oval 12">
              <a:extLst>
                <a:ext uri="{FF2B5EF4-FFF2-40B4-BE49-F238E27FC236}">
                  <a16:creationId xmlns:a16="http://schemas.microsoft.com/office/drawing/2014/main" id="{FFBD9EDE-6A7C-F3E0-437F-A7E5B61143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42350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063" y="933678"/>
            <a:ext cx="6974122" cy="5278056"/>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(3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33</a:t>
            </a:fld>
            <a:endParaRPr lang="en-US" dirty="0"/>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Description </a:t>
            </a:r>
            <a:r>
              <a:rPr lang="en-US" sz="2000"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the message</a:t>
            </a:r>
          </a:p>
        </p:txBody>
      </p:sp>
      <p:sp>
        <p:nvSpPr>
          <p:cNvPr id="6" name="TextBox 5"/>
          <p:cNvSpPr txBox="1"/>
          <p:nvPr/>
        </p:nvSpPr>
        <p:spPr>
          <a:xfrm>
            <a:off x="-21639" y="3429000"/>
            <a:ext cx="2834640" cy="1938992"/>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Update condition may be trigger </a:t>
            </a:r>
            <a:r>
              <a:rPr lang="en-US" sz="2000" dirty="0">
                <a:solidFill>
                  <a:srgbClr val="FF0000"/>
                </a:solidFill>
                <a:latin typeface="Aptos Narrow" panose="020B0004020202020204" pitchFamily="34" charset="0"/>
              </a:rPr>
              <a:t>based</a:t>
            </a:r>
            <a:r>
              <a:rPr lang="en-US" sz="1800" dirty="0">
                <a:solidFill>
                  <a:srgbClr val="FF0000"/>
                </a:solidFill>
                <a:latin typeface="Aptos Narrow" panose="020B0004020202020204" pitchFamily="34" charset="0"/>
              </a:rPr>
              <a:t> or rate based</a:t>
            </a:r>
          </a:p>
        </p:txBody>
      </p:sp>
      <p:sp>
        <p:nvSpPr>
          <p:cNvPr id="12" name="TextBox 11"/>
          <p:cNvSpPr txBox="1"/>
          <p:nvPr/>
        </p:nvSpPr>
        <p:spPr>
          <a:xfrm>
            <a:off x="10062449" y="1621452"/>
            <a:ext cx="2008702" cy="153888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Indicates confirmation </a:t>
            </a:r>
            <a:r>
              <a:rPr lang="en-US"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receipt of the message by the target</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424007" y="1792224"/>
            <a:ext cx="1726989"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754326"/>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7" name="Group 16">
            <a:extLst>
              <a:ext uri="{FF2B5EF4-FFF2-40B4-BE49-F238E27FC236}">
                <a16:creationId xmlns:a16="http://schemas.microsoft.com/office/drawing/2014/main" id="{6DE8FEAC-88B1-72D8-D6E0-F505223EB553}"/>
              </a:ext>
            </a:extLst>
          </p:cNvPr>
          <p:cNvGrpSpPr/>
          <p:nvPr/>
        </p:nvGrpSpPr>
        <p:grpSpPr>
          <a:xfrm>
            <a:off x="10751820" y="247878"/>
            <a:ext cx="1097280" cy="685800"/>
            <a:chOff x="6771067" y="4966859"/>
            <a:chExt cx="1097280" cy="685800"/>
          </a:xfrm>
        </p:grpSpPr>
        <p:sp>
          <p:nvSpPr>
            <p:cNvPr id="18" name="Rectangle: Rounded Corners 17">
              <a:extLst>
                <a:ext uri="{FF2B5EF4-FFF2-40B4-BE49-F238E27FC236}">
                  <a16:creationId xmlns:a16="http://schemas.microsoft.com/office/drawing/2014/main" id="{56AA0E2C-A549-3EDA-EBD3-EFEB962644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9" name="Oval 18">
              <a:extLst>
                <a:ext uri="{FF2B5EF4-FFF2-40B4-BE49-F238E27FC236}">
                  <a16:creationId xmlns:a16="http://schemas.microsoft.com/office/drawing/2014/main" id="{973CCF76-57E0-E7F2-5F40-3123EA6B79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34237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7 : Integrate &amp; Validate Environment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34</a:t>
            </a:fld>
            <a:endParaRPr lang="en-US" dirty="0"/>
          </a:p>
        </p:txBody>
      </p:sp>
      <p:sp>
        <p:nvSpPr>
          <p:cNvPr id="173" name="Rectangle: Rounded Corners 172">
            <a:extLst>
              <a:ext uri="{FF2B5EF4-FFF2-40B4-BE49-F238E27FC236}">
                <a16:creationId xmlns:a16="http://schemas.microsoft.com/office/drawing/2014/main" id="{16ED073B-523A-59BC-A4DE-ADCCE7B32E08}"/>
              </a:ext>
            </a:extLst>
          </p:cNvPr>
          <p:cNvSpPr/>
          <p:nvPr/>
        </p:nvSpPr>
        <p:spPr>
          <a:xfrm>
            <a:off x="7959231" y="1552256"/>
            <a:ext cx="1280912" cy="3942612"/>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0C8E55D1-2C4B-B6CC-75B9-5CAD82A15C40}"/>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E44FEFA5-F758-5ADD-F47D-13DA237DB65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A6C006D6-2673-4F0E-81A2-1BC68403F0E6}"/>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DFACE33-F821-B7B3-4D48-1B240FB8F783}"/>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9975FF7E-9B15-B6DA-3DA5-D24A0A4A2259}"/>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5F1F4056-6FE5-5458-5A0F-2348DE606B0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7AD3A736-B12C-C90A-0EDA-9FA77BCB84F7}"/>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80ACECB6-E7B4-B1DD-C008-4B72732986C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007731A4-E781-E6D9-E0FA-C2E6DB85E1B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7AAAB693-F02F-0BAE-E8E8-52F55905BA75}"/>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784607A2-C084-3112-B9A7-6B1B46853A22}"/>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ADD937D9-99FF-FC13-15BD-BCB2FFBEC5E4}"/>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1D853991-1946-A21E-514C-F360BE2E676A}"/>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501ABB61-5D7D-C19D-F904-0AC7562D23E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C4E1E2F3-7553-799C-911B-CADA1A5F9EEC}"/>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EF74DC11-A96F-D4A7-9731-3E121F0DECD7}"/>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62BDA193-C49B-C54A-E892-FB15F308DBC5}"/>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178AD84-2C9A-73E2-0030-B5FE905F50E7}"/>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88248138-2E7E-A420-25BF-D12BF7D7EF5C}"/>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373E7016-6BD8-D45F-8A18-8DEB67C63AA1}"/>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06290AC7-AF33-2D7A-DD25-29C582D423C0}"/>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2C0ED10F-40A9-08B0-CBC2-7FC752A2A058}"/>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08E5065-5ACE-4920-1D8D-3A15EEE1618C}"/>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FBD8823D-EC64-7431-AD7C-73A2D039CCDE}"/>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1127A797-336C-D490-1A50-DDFEFD11D3B2}"/>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859CB5C-C02F-715E-9860-B7DCDB6F1FCA}"/>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ED72EDFA-5504-7794-8991-5F548168B798}"/>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E923C8AE-170F-B340-570C-DE24E8D7E198}"/>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6D5250B1-8387-AB49-4409-8BB0D090AFB7}"/>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9B97A187-137E-904E-A16E-F7DC028AA8FD}"/>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37FAC824-1B64-C2D9-61FB-1C2CE2371407}"/>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CBFE12E3-0B90-1EE6-6C75-ACFE32F0DF0F}"/>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33FA0A8E-1883-F9A6-B536-0B4AC4A1925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A8F4DB3E-2736-0EEB-10BE-B76A3EB35908}"/>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82FA6885-CA9C-EA83-FE32-24C398797BFA}"/>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B2FFE565-2B6D-F9AB-0CC7-4D1FDAFFBAC3}"/>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73D04FA7-DF2B-1238-7AFC-3DA72902FB5E}"/>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EC75D77B-F2FD-3FDE-4841-4CEBB53AE3E9}"/>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B59A7CD1-0AE7-993F-8F19-623D550A351C}"/>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556A4ACA-8FBC-722B-5741-26327BC72191}"/>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05C80D12-5FB8-6F74-2765-CC9CF92EB3E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EFC25370-F982-33A4-4449-F5B46DB0DC77}"/>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2E8033DF-5695-042F-7C6B-D3A69389199D}"/>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D70D5707-4637-027C-EFF7-5C79A840843C}"/>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FBDF773F-1F6E-A57E-ECB6-4E68D94F669A}"/>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F2D53C1F-F982-4775-AD07-C2B6E9660E4E}"/>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D60155FE-EA75-AF3D-12F5-AF01FC665B6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7895412F-60E5-02B1-1D4F-A9785EAA9CA6}"/>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D090A7B6-2E96-0C22-A8E2-9BF8D62C302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55FDC324-0535-4894-019C-AC17862E0EC2}"/>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96EF5AEC-FB97-9EE6-9D41-52886EB19AB6}"/>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A3D1E638-7904-C419-0441-9ABFDA80EA13}"/>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39487560-8E5A-F6F1-947B-472730B473D4}"/>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585A0E0-1EA9-F255-CEE6-83B95A3CDBCD}"/>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11B35251-3A05-9F85-89E7-35929020A834}"/>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65F4770-4359-5321-B26C-D855C295FCB3}"/>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8C2C109-74F8-6FB4-A5CF-E4564184F6A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A5D3EAEE-EA4B-45BF-5BEF-4CDF517E1CDE}"/>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176101DE-7CF1-5CD8-2728-5D62BFFC397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41AE6D8B-D6B7-BC7B-239B-161B8D5214E0}"/>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57DC6AF8-9FFA-84C9-B063-523FECA3243E}"/>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BB134FB3-D603-2153-9DB6-5B7F45F7F05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D9275C07-82AF-2667-F8D9-23914148E304}"/>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D1B05B75-7CFD-AFE2-B9C2-29DA9DB4C6ED}"/>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5EEC1F7F-3BD2-48D6-5CBE-74E7525BCE15}"/>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F4BBBD4-7D6F-3D5D-D67D-006AF068DB7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BC9CEA03-D313-9BF2-A85D-41F584C86D26}"/>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7D4728B5-5507-C025-9D91-27FD8D9BEC8A}"/>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CCC7CD06-8B64-7002-4FCD-6159F23D535C}"/>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51DB89E1-A01F-9BD7-9DFC-82F8AE803E4B}"/>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F0CADF5D-A5C3-1A05-DA15-80BD0C3B4815}"/>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3FC3D8A3-7C9D-41DB-B62C-DE74477D702B}"/>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549E0386-263F-7F22-5D78-C7B5626AF115}"/>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D5780FCF-695B-03D2-640F-EB6BD39DD4EA}"/>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FC142274-5A25-6CA9-B152-B17B71B476E7}"/>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88F8D7EE-CD45-175E-4DA7-321C9D8E87B6}"/>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AD5E66EE-F3AF-CB4D-C8F7-6514800DD36B}"/>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D99F9999-B425-8C92-35AF-1EEC76E158DA}"/>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9DACBE44-4152-76F9-2B2C-C44DB7AAB5F1}"/>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205C2D4-5DB3-9DA7-5E12-533E8E353023}"/>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D4EB12F-108E-B608-2551-4E94546EE86D}"/>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38D8A3C-6596-20E2-9E79-DD4A6A52385C}"/>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C016980-09EC-77D0-6341-75FF9E14C3A2}"/>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8C60E9B-101A-D64D-74F4-B4958C6361A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5C761AB2-2E6E-C778-10C6-6B7E55F75001}"/>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C6356A9-A67A-AAD7-F8BF-10758BE1C49D}"/>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7C9903E-953D-6683-8D55-0F37E5E063DB}"/>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003EA4-E102-5AE1-E2A5-1A5A456B1F92}"/>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6C7E632-4AAC-F065-EBCB-379EC9E0600E}"/>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8785CBC-95FF-C10E-17E6-2C1021EEC4CF}"/>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B222D6-2403-7D6F-5523-7CFA04BF3954}"/>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C642F8C-958A-8C96-F7ED-CB5F9E39E8A4}"/>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85DA86A-F9AC-67D6-581B-E278932B391D}"/>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79AFCBF3-FF16-7FB1-490A-97F783BB91DA}"/>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15B7FD2-3F13-B767-DAFC-B6D09DEBE26A}"/>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738176D1-7748-0532-4170-03F1258799C1}"/>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0ECFCE7-A4B4-87DA-4518-10B841A4FB5B}"/>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B63361CC-EC7D-6172-FFBE-4197F49BCAC1}"/>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04D0F789-FE88-DAA7-0DED-948123924355}"/>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DC6396F6-E293-0FB0-7ADE-AED3C613890B}"/>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32B88589-08DE-6334-F187-0FD4D28B726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457805B-F789-A964-3FA5-CD3D9C979E22}"/>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27915A66-D882-08FD-6ABF-3082A87321ED}"/>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4F86ED5A-2A9A-39D9-6830-4861F830A8A7}"/>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BE8EEDF7-0BCC-45F9-D1C7-9BABFF54256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59E14AE3-F551-F998-FAD6-3309CF57C42A}"/>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A552393-4999-ED75-8F6B-8C9660189D35}"/>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B8BF111B-218A-40D2-CECE-EBC72FF2D4BA}"/>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D2CDDC0-5C87-8FE7-BCAC-FC0A3ED1B890}"/>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F9CE52A-6C5D-6044-45BA-7E2A10E1B03E}"/>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26BFEA61-7BC4-BC32-5AE1-AA2DE3EB2A5A}"/>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A19E3D8-192C-4BFE-A9D0-F0F2CFBFF1CD}"/>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4B734D2B-25CA-D20D-DC05-A390BD899440}"/>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EF9F29A-B3B6-6044-055D-01D3CE4C634E}"/>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E2D044C-2618-DA04-AB05-C81BAA0B4CC0}"/>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A574BE6-202C-E96D-9E2E-931079862491}"/>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673941B5-0C5C-31D0-B4FC-F7462B5D8508}"/>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2DD83A30-8ED7-10E5-805A-9563887DC55C}"/>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FE03E4C0-6C69-17C9-E6F0-537ACDEB2DD8}"/>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BFE39E83-69EE-2361-B41C-9D5914FA86E7}"/>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55DA1416-5DE8-CBAD-296A-8D3AD3C31A68}"/>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5244EFA5-2291-F494-43D4-BDD2ECF79111}"/>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56502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p:txBody>
          <a:bodyPr>
            <a:normAutofit/>
          </a:bodyPr>
          <a:lstStyle/>
          <a:p>
            <a:r>
              <a:rPr lang="en-US" dirty="0"/>
              <a:t>Activity 7.1: Plan Integration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35</a:t>
            </a:fld>
            <a:endParaRPr lang="en-US" dirty="0"/>
          </a:p>
        </p:txBody>
      </p:sp>
      <p:grpSp>
        <p:nvGrpSpPr>
          <p:cNvPr id="26" name="Group 25">
            <a:extLst>
              <a:ext uri="{FF2B5EF4-FFF2-40B4-BE49-F238E27FC236}">
                <a16:creationId xmlns:a16="http://schemas.microsoft.com/office/drawing/2014/main" id="{801AA25C-57CE-3CD2-F2B1-9BC6093ECB57}"/>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D5F93BA8-C8A7-F974-0B76-67CFC63D61CC}"/>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099A6F30-31D2-5C4E-A45B-4B5853479DCD}"/>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7.1 Lead Role: Technical Coordinator</a:t>
                </a:r>
              </a:p>
            </p:txBody>
          </p:sp>
          <p:sp>
            <p:nvSpPr>
              <p:cNvPr id="45" name="Rectangle: Rounded Corners 44">
                <a:extLst>
                  <a:ext uri="{FF2B5EF4-FFF2-40B4-BE49-F238E27FC236}">
                    <a16:creationId xmlns:a16="http://schemas.microsoft.com/office/drawing/2014/main" id="{5444BAED-1BBB-11D2-B5D1-1D2F9E2AFD3D}"/>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lnSpc>
                    <a:spcPct val="152582"/>
                  </a:lnSpc>
                </a:pPr>
                <a:r>
                  <a:rPr lang="en-US" sz="2400" b="1" dirty="0">
                    <a:ln w="3175">
                      <a:noFill/>
                    </a:ln>
                    <a:latin typeface="Calibri" panose="020F0502020204030204" pitchFamily="34" charset="0"/>
                    <a:cs typeface="Calibri" panose="020F0502020204030204" pitchFamily="34" charset="0"/>
                  </a:rPr>
                  <a:t>7.1 Plan Integration</a:t>
                </a:r>
                <a:endParaRPr lang="en-US" dirty="0"/>
              </a:p>
            </p:txBody>
          </p:sp>
          <p:sp>
            <p:nvSpPr>
              <p:cNvPr id="46" name="Rectangle: Rounded Corners 45">
                <a:extLst>
                  <a:ext uri="{FF2B5EF4-FFF2-40B4-BE49-F238E27FC236}">
                    <a16:creationId xmlns:a16="http://schemas.microsoft.com/office/drawing/2014/main" id="{BF3B7B5A-59FB-A003-36AF-4CE2AD71D6E1}"/>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lnSpc>
                    <a:spcPct val="140845"/>
                  </a:lnSpc>
                </a:pPr>
                <a:r>
                  <a:rPr lang="en-US" sz="1800" b="1" i="0" u="none" strike="noStrike" baseline="0" dirty="0">
                    <a:solidFill>
                      <a:srgbClr val="FFFFFF"/>
                    </a:solidFill>
                    <a:latin typeface="Calibri" panose="020F0502020204030204" pitchFamily="34" charset="0"/>
                  </a:rPr>
                  <a:t>Integrate &amp; Validate Event Environment</a:t>
                </a:r>
                <a:endParaRPr lang="en-US" dirty="0"/>
              </a:p>
            </p:txBody>
          </p:sp>
          <p:sp>
            <p:nvSpPr>
              <p:cNvPr id="48" name="Oval 47">
                <a:extLst>
                  <a:ext uri="{FF2B5EF4-FFF2-40B4-BE49-F238E27FC236}">
                    <a16:creationId xmlns:a16="http://schemas.microsoft.com/office/drawing/2014/main" id="{593C87FB-A881-11C5-8161-981E5817EE64}"/>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530E0CBE-CC92-37E7-3EA4-CD6811F71E74}"/>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6CFCDF1-C80D-BFC9-211A-76ACF69D09C0}"/>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40C25B55-765C-6004-48A5-1DA7536BEAD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Scenario</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Validation Criteria</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documentation and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System Interface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Draft Analysis Plan</a:t>
                  </a:r>
                </a:p>
              </p:txBody>
            </p:sp>
            <p:sp>
              <p:nvSpPr>
                <p:cNvPr id="43" name="Rectangle: Rounded Corners 42">
                  <a:extLst>
                    <a:ext uri="{FF2B5EF4-FFF2-40B4-BE49-F238E27FC236}">
                      <a16:creationId xmlns:a16="http://schemas.microsoft.com/office/drawing/2014/main" id="{B422C7C4-AA4E-25A0-5ADA-859377169C64}"/>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6920170-7A0B-ED82-57F2-47669605DBAA}"/>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43B773F8-BD7B-03FF-9697-923F0947D4BA}"/>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the Integration methodology for Event Environment integration </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Write the Integration plan and publish to the event CoP</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Write the Spiral </a:t>
                  </a:r>
                  <a:r>
                    <a:rPr lang="en-US" sz="1400" dirty="0">
                      <a:latin typeface="Calibri" panose="020F0502020204030204" pitchFamily="34" charset="0"/>
                      <a:cs typeface="Calibri" panose="020F0502020204030204" pitchFamily="34" charset="0"/>
                    </a:rPr>
                    <a:t>Integration plans for each scheduled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Update the Configuration Management plan with procedures for establishing and managing configuration baselines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Conduct the Technical Integration Meeting (TIM)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Conduct the Integration Readiness Review (IRR)</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ECEFF10-2FC7-3C8B-9532-2A7A0EC90FD5}"/>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B054BD05-DD77-B7BC-73CE-3801547C09C1}"/>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E22562D-C643-E7DD-5697-2420BFD8F542}"/>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Integration plan including each Spiral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Formal VV&amp;A Plans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Configuration Management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IRR Approval to begin Integration</a:t>
                  </a:r>
                </a:p>
              </p:txBody>
            </p:sp>
            <p:sp>
              <p:nvSpPr>
                <p:cNvPr id="39" name="Rectangle: Rounded Corners 38">
                  <a:extLst>
                    <a:ext uri="{FF2B5EF4-FFF2-40B4-BE49-F238E27FC236}">
                      <a16:creationId xmlns:a16="http://schemas.microsoft.com/office/drawing/2014/main" id="{211EF4ED-9988-AF6D-578E-B88723049D8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FDEEDCE-CA20-06AA-2D24-B09D4BE578E3}"/>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15B9F187-F2EA-355C-1103-93A1468B9427}"/>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843CB8D7-9180-B004-F94E-A25814F7DE0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F1719E38-3727-B5CB-0939-7D5177F59F8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DBB268BB-D46B-0526-9A37-5523F6D71DA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71362233-871F-B315-F935-06E83D5EE7B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80124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36</a:t>
            </a:fld>
            <a:endParaRPr lang="en-US" dirty="0"/>
          </a:p>
        </p:txBody>
      </p:sp>
      <p:sp>
        <p:nvSpPr>
          <p:cNvPr id="2" name="Title 1"/>
          <p:cNvSpPr>
            <a:spLocks noGrp="1"/>
          </p:cNvSpPr>
          <p:nvPr>
            <p:ph type="title"/>
          </p:nvPr>
        </p:nvSpPr>
        <p:spPr/>
        <p:txBody>
          <a:bodyPr>
            <a:normAutofit/>
          </a:bodyPr>
          <a:lstStyle/>
          <a:p>
            <a:r>
              <a:rPr lang="en-US" dirty="0"/>
              <a:t>Integration Planning</a:t>
            </a:r>
          </a:p>
        </p:txBody>
      </p:sp>
      <p:sp>
        <p:nvSpPr>
          <p:cNvPr id="3" name="Content Placeholder 2"/>
          <p:cNvSpPr>
            <a:spLocks noGrp="1"/>
          </p:cNvSpPr>
          <p:nvPr>
            <p:ph sz="quarter" idx="1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grpSp>
        <p:nvGrpSpPr>
          <p:cNvPr id="4" name="Group 3">
            <a:extLst>
              <a:ext uri="{FF2B5EF4-FFF2-40B4-BE49-F238E27FC236}">
                <a16:creationId xmlns:a16="http://schemas.microsoft.com/office/drawing/2014/main" id="{44492FDB-2A57-F69E-1938-4AFEF6BAAF9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80A55AF4-3F9D-0034-483D-E06C908F51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FBFA64F0-5CA2-C7EE-BAF3-638236A703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19074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1 of 2)</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37</a:t>
            </a:fld>
            <a:endParaRPr lang="en-US" dirty="0"/>
          </a:p>
        </p:txBody>
      </p:sp>
      <p:sp>
        <p:nvSpPr>
          <p:cNvPr id="9" name="Content Placeholder 2">
            <a:extLst>
              <a:ext uri="{FF2B5EF4-FFF2-40B4-BE49-F238E27FC236}">
                <a16:creationId xmlns:a16="http://schemas.microsoft.com/office/drawing/2014/main" id="{F26EB92D-795E-490F-8503-D9A3A8B8960C}"/>
              </a:ext>
            </a:extLst>
          </p:cNvPr>
          <p:cNvSpPr txBox="1">
            <a:spLocks/>
          </p:cNvSpPr>
          <p:nvPr/>
        </p:nvSpPr>
        <p:spPr>
          <a:xfrm>
            <a:off x="342900" y="1254089"/>
            <a:ext cx="7567450" cy="158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We divide the activities to integrate the system  into a series of seven blocks</a:t>
            </a:r>
          </a:p>
          <a:p>
            <a:pPr marL="457200" indent="-457200">
              <a:buFont typeface="Wingdings" panose="05000000000000000000" pitchFamily="2" charset="2"/>
              <a:buChar char="Ø"/>
            </a:pPr>
            <a:r>
              <a:rPr lang="en-US" dirty="0"/>
              <a:t>Each block has a focus </a:t>
            </a:r>
          </a:p>
        </p:txBody>
      </p:sp>
      <p:sp>
        <p:nvSpPr>
          <p:cNvPr id="10" name="TextBox 9">
            <a:extLst>
              <a:ext uri="{FF2B5EF4-FFF2-40B4-BE49-F238E27FC236}">
                <a16:creationId xmlns:a16="http://schemas.microsoft.com/office/drawing/2014/main" id="{834FDB3D-7EE0-0D12-39CE-51A4F3C33319}"/>
              </a:ext>
            </a:extLst>
          </p:cNvPr>
          <p:cNvSpPr txBox="1"/>
          <p:nvPr/>
        </p:nvSpPr>
        <p:spPr>
          <a:xfrm>
            <a:off x="336550" y="2762324"/>
            <a:ext cx="6101256" cy="480131"/>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Each block builds on earlier blocks</a:t>
            </a:r>
          </a:p>
        </p:txBody>
      </p:sp>
      <p:sp>
        <p:nvSpPr>
          <p:cNvPr id="11" name="TextBox 10">
            <a:extLst>
              <a:ext uri="{FF2B5EF4-FFF2-40B4-BE49-F238E27FC236}">
                <a16:creationId xmlns:a16="http://schemas.microsoft.com/office/drawing/2014/main" id="{5E52CC63-E24D-D6A4-EB96-0BB4C85B3099}"/>
              </a:ext>
            </a:extLst>
          </p:cNvPr>
          <p:cNvSpPr txBox="1"/>
          <p:nvPr/>
        </p:nvSpPr>
        <p:spPr>
          <a:xfrm>
            <a:off x="342900" y="3810557"/>
            <a:ext cx="4043856" cy="1255728"/>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Tailor the block activities based on the nature of the event</a:t>
            </a:r>
            <a:endParaRPr lang="en-US" sz="2800" dirty="0">
              <a:cs typeface="Calibri"/>
            </a:endParaRPr>
          </a:p>
        </p:txBody>
      </p:sp>
      <p:pic>
        <p:nvPicPr>
          <p:cNvPr id="6" name="Graphic 5">
            <a:extLst>
              <a:ext uri="{FF2B5EF4-FFF2-40B4-BE49-F238E27FC236}">
                <a16:creationId xmlns:a16="http://schemas.microsoft.com/office/drawing/2014/main" id="{8AFFF7C1-9273-BF38-213B-F476339ED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6141" y="1119053"/>
            <a:ext cx="7041133" cy="5118462"/>
          </a:xfrm>
          <a:prstGeom prst="rect">
            <a:avLst/>
          </a:prstGeom>
        </p:spPr>
      </p:pic>
      <p:grpSp>
        <p:nvGrpSpPr>
          <p:cNvPr id="4" name="Group 3">
            <a:extLst>
              <a:ext uri="{FF2B5EF4-FFF2-40B4-BE49-F238E27FC236}">
                <a16:creationId xmlns:a16="http://schemas.microsoft.com/office/drawing/2014/main" id="{55EF9CCF-1630-E2AD-CF9E-BE1ABD63EE42}"/>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79533403-5DF1-C09D-7745-C8DB8EBCAF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D901D25E-8D70-C298-BC1C-2BDC95B53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739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2 of 2)</a:t>
            </a:r>
            <a:endParaRPr lang="en-US" dirty="0"/>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solidFill>
                  <a:schemeClr val="tx1"/>
                </a:solidFill>
              </a:rPr>
              <a:pPr>
                <a:defRPr/>
              </a:pPr>
              <a:t>38</a:t>
            </a:fld>
            <a:endParaRPr lang="en-US" dirty="0">
              <a:solidFill>
                <a:schemeClr val="tx1"/>
              </a:solidFill>
            </a:endParaRPr>
          </a:p>
        </p:txBody>
      </p:sp>
      <p:sp>
        <p:nvSpPr>
          <p:cNvPr id="5" name="Content Placeholder 2"/>
          <p:cNvSpPr>
            <a:spLocks noGrp="1"/>
          </p:cNvSpPr>
          <p:nvPr>
            <p:ph idx="4294967295"/>
          </p:nvPr>
        </p:nvSpPr>
        <p:spPr>
          <a:xfrm>
            <a:off x="0" y="1354138"/>
            <a:ext cx="7567613" cy="1585912"/>
          </a:xfrm>
        </p:spPr>
        <p:txBody>
          <a:bodyPr vert="horz" lIns="91440" tIns="45720" rIns="91440" bIns="45720" rtlCol="0" anchor="t">
            <a:normAutofit/>
          </a:bodyPr>
          <a:lstStyle/>
          <a:p>
            <a:pPr marL="457200" indent="-457200">
              <a:buFont typeface="Wingdings" panose="05000000000000000000" pitchFamily="2" charset="2"/>
              <a:buChar char="Ø"/>
            </a:pPr>
            <a:r>
              <a:rPr lang="en-US" dirty="0"/>
              <a:t>Here we show the major tasks that occur during each block</a:t>
            </a:r>
            <a:endParaRPr lang="en-US" dirty="0">
              <a:cs typeface="Calibri"/>
            </a:endParaRPr>
          </a:p>
        </p:txBody>
      </p:sp>
      <p:grpSp>
        <p:nvGrpSpPr>
          <p:cNvPr id="6" name="Group 5">
            <a:extLst>
              <a:ext uri="{FF2B5EF4-FFF2-40B4-BE49-F238E27FC236}">
                <a16:creationId xmlns:a16="http://schemas.microsoft.com/office/drawing/2014/main" id="{E19AE9F2-C457-560A-E3E9-9BD47E4DBE52}"/>
              </a:ext>
            </a:extLst>
          </p:cNvPr>
          <p:cNvGrpSpPr/>
          <p:nvPr/>
        </p:nvGrpSpPr>
        <p:grpSpPr>
          <a:xfrm>
            <a:off x="3731315" y="1017928"/>
            <a:ext cx="7933635" cy="5767254"/>
            <a:chOff x="3731315" y="1017928"/>
            <a:chExt cx="7933635" cy="5767254"/>
          </a:xfrm>
        </p:grpSpPr>
        <p:pic>
          <p:nvPicPr>
            <p:cNvPr id="7" name="Graphic 6">
              <a:extLst>
                <a:ext uri="{FF2B5EF4-FFF2-40B4-BE49-F238E27FC236}">
                  <a16:creationId xmlns:a16="http://schemas.microsoft.com/office/drawing/2014/main" id="{0EA98CD4-BCD5-740B-3608-C2DAA4FBD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8" name="TextBox 7">
              <a:extLst>
                <a:ext uri="{FF2B5EF4-FFF2-40B4-BE49-F238E27FC236}">
                  <a16:creationId xmlns:a16="http://schemas.microsoft.com/office/drawing/2014/main" id="{FAF50186-C417-7032-7234-64972507D33B}"/>
                </a:ext>
              </a:extLst>
            </p:cNvPr>
            <p:cNvSpPr txBox="1"/>
            <p:nvPr/>
          </p:nvSpPr>
          <p:spPr>
            <a:xfrm>
              <a:off x="8950058" y="1241492"/>
              <a:ext cx="1455165" cy="415498"/>
            </a:xfrm>
            <a:prstGeom prst="rect">
              <a:avLst/>
            </a:prstGeom>
            <a:noFill/>
          </p:spPr>
          <p:txBody>
            <a:bodyPr wrap="square" rtlCol="0">
              <a:spAutoFit/>
            </a:bodyPr>
            <a:lstStyle/>
            <a:p>
              <a:r>
                <a:rPr lang="en-US" sz="1050" b="1" dirty="0"/>
                <a:t>Dry runs of all scenarios</a:t>
              </a:r>
            </a:p>
          </p:txBody>
        </p:sp>
        <p:sp>
          <p:nvSpPr>
            <p:cNvPr id="12" name="TextBox 11">
              <a:extLst>
                <a:ext uri="{FF2B5EF4-FFF2-40B4-BE49-F238E27FC236}">
                  <a16:creationId xmlns:a16="http://schemas.microsoft.com/office/drawing/2014/main" id="{362C1B88-4AC4-18E3-4452-F12AE01BC058}"/>
                </a:ext>
              </a:extLst>
            </p:cNvPr>
            <p:cNvSpPr txBox="1"/>
            <p:nvPr/>
          </p:nvSpPr>
          <p:spPr>
            <a:xfrm>
              <a:off x="8060805" y="1937939"/>
              <a:ext cx="2330970" cy="738664"/>
            </a:xfrm>
            <a:prstGeom prst="rect">
              <a:avLst/>
            </a:prstGeom>
            <a:noFill/>
          </p:spPr>
          <p:txBody>
            <a:bodyPr wrap="square" rtlCol="0">
              <a:spAutoFit/>
            </a:bodyPr>
            <a:lstStyle/>
            <a:p>
              <a:r>
                <a:rPr lang="en-US" sz="1050" b="1" dirty="0"/>
                <a:t>Train role players on new equipment|</a:t>
              </a:r>
            </a:p>
            <a:p>
              <a:r>
                <a:rPr lang="en-US" sz="1050" b="1" dirty="0"/>
                <a:t>Tain role players on new processes|</a:t>
              </a:r>
            </a:p>
            <a:p>
              <a:r>
                <a:rPr lang="en-US" sz="1050" b="1" dirty="0"/>
                <a:t>Verify scenario timing with role players</a:t>
              </a:r>
            </a:p>
          </p:txBody>
        </p:sp>
        <p:sp>
          <p:nvSpPr>
            <p:cNvPr id="13" name="TextBox 12">
              <a:extLst>
                <a:ext uri="{FF2B5EF4-FFF2-40B4-BE49-F238E27FC236}">
                  <a16:creationId xmlns:a16="http://schemas.microsoft.com/office/drawing/2014/main" id="{02ADEE4F-8C0F-1777-8DCD-1F4C0F7E9DAA}"/>
                </a:ext>
              </a:extLst>
            </p:cNvPr>
            <p:cNvSpPr txBox="1"/>
            <p:nvPr/>
          </p:nvSpPr>
          <p:spPr>
            <a:xfrm>
              <a:off x="7210521" y="2750512"/>
              <a:ext cx="3181254" cy="738664"/>
            </a:xfrm>
            <a:prstGeom prst="rect">
              <a:avLst/>
            </a:prstGeom>
            <a:noFill/>
          </p:spPr>
          <p:txBody>
            <a:bodyPr wrap="square" rtlCol="0">
              <a:spAutoFit/>
            </a:bodyPr>
            <a:lstStyle/>
            <a:p>
              <a:r>
                <a:rPr lang="en-US" sz="1050" b="1" dirty="0"/>
                <a:t>Train all operators on the simulation or tactical systems | Train data collection operators on required tools | Train operators on processes they will be executing</a:t>
              </a:r>
            </a:p>
          </p:txBody>
        </p:sp>
        <p:sp>
          <p:nvSpPr>
            <p:cNvPr id="14" name="TextBox 13">
              <a:extLst>
                <a:ext uri="{FF2B5EF4-FFF2-40B4-BE49-F238E27FC236}">
                  <a16:creationId xmlns:a16="http://schemas.microsoft.com/office/drawing/2014/main" id="{5753C98E-6B75-BD00-10F4-11BF02D57671}"/>
                </a:ext>
              </a:extLst>
            </p:cNvPr>
            <p:cNvSpPr txBox="1"/>
            <p:nvPr/>
          </p:nvSpPr>
          <p:spPr>
            <a:xfrm>
              <a:off x="6321270" y="3527228"/>
              <a:ext cx="4057058" cy="900246"/>
            </a:xfrm>
            <a:prstGeom prst="rect">
              <a:avLst/>
            </a:prstGeom>
            <a:noFill/>
          </p:spPr>
          <p:txBody>
            <a:bodyPr wrap="square" rtlCol="0">
              <a:spAutoFit/>
            </a:bodyPr>
            <a:lstStyle/>
            <a:p>
              <a:r>
                <a:rPr lang="en-US" sz="1050" b="1" dirty="0"/>
                <a:t>Verify event timing | Perform full data collection | Perform full data analysis | Verify there is no extraneous network traffic |</a:t>
              </a:r>
            </a:p>
            <a:p>
              <a:r>
                <a:rPr lang="en-US" sz="1050" b="1" dirty="0"/>
                <a:t>Verify that the scenarios can be executed in the allotted time |</a:t>
              </a:r>
            </a:p>
            <a:p>
              <a:r>
                <a:rPr lang="en-US" sz="1050" b="1" dirty="0"/>
                <a:t>Verify that the network can support the load of the full scenario</a:t>
              </a:r>
            </a:p>
            <a:p>
              <a:endParaRPr lang="en-US" sz="1050" b="1" dirty="0"/>
            </a:p>
          </p:txBody>
        </p:sp>
        <p:sp>
          <p:nvSpPr>
            <p:cNvPr id="15" name="TextBox 14">
              <a:extLst>
                <a:ext uri="{FF2B5EF4-FFF2-40B4-BE49-F238E27FC236}">
                  <a16:creationId xmlns:a16="http://schemas.microsoft.com/office/drawing/2014/main" id="{F9BA7399-B3FA-D18E-0693-9397A1E1727A}"/>
                </a:ext>
              </a:extLst>
            </p:cNvPr>
            <p:cNvSpPr txBox="1"/>
            <p:nvPr/>
          </p:nvSpPr>
          <p:spPr>
            <a:xfrm>
              <a:off x="5458913" y="4350034"/>
              <a:ext cx="4932862" cy="738664"/>
            </a:xfrm>
            <a:prstGeom prst="rect">
              <a:avLst/>
            </a:prstGeom>
            <a:noFill/>
          </p:spPr>
          <p:txBody>
            <a:bodyPr wrap="square" rtlCol="0">
              <a:spAutoFit/>
            </a:bodyPr>
            <a:lstStyle/>
            <a:p>
              <a:r>
                <a:rPr lang="en-US" sz="1050" b="1" dirty="0"/>
                <a:t>Execute all scenario threads | Perform full data collection</a:t>
              </a:r>
            </a:p>
            <a:p>
              <a:r>
                <a:rPr lang="en-US" sz="1050" b="1" dirty="0"/>
                <a:t>Verify that all data required for analysis is being collected </a:t>
              </a:r>
            </a:p>
            <a:p>
              <a:r>
                <a:rPr lang="en-US" sz="1050" b="1" dirty="0"/>
                <a:t>Verify that required analysis can be performed</a:t>
              </a:r>
            </a:p>
            <a:p>
              <a:r>
                <a:rPr lang="en-US" sz="1050" b="1" dirty="0"/>
                <a:t>Initialize the environment using the defined procedures</a:t>
              </a:r>
            </a:p>
          </p:txBody>
        </p:sp>
        <p:sp>
          <p:nvSpPr>
            <p:cNvPr id="16" name="TextBox 15">
              <a:extLst>
                <a:ext uri="{FF2B5EF4-FFF2-40B4-BE49-F238E27FC236}">
                  <a16:creationId xmlns:a16="http://schemas.microsoft.com/office/drawing/2014/main" id="{3EB4EC69-E749-6C4B-C88C-0BEC69ABE707}"/>
                </a:ext>
              </a:extLst>
            </p:cNvPr>
            <p:cNvSpPr txBox="1"/>
            <p:nvPr/>
          </p:nvSpPr>
          <p:spPr>
            <a:xfrm>
              <a:off x="4569662" y="5184171"/>
              <a:ext cx="5808666" cy="900246"/>
            </a:xfrm>
            <a:prstGeom prst="rect">
              <a:avLst/>
            </a:prstGeom>
            <a:noFill/>
          </p:spPr>
          <p:txBody>
            <a:bodyPr wrap="square" rtlCol="0">
              <a:spAutoFit/>
            </a:bodyPr>
            <a:lstStyle/>
            <a:p>
              <a:r>
                <a:rPr lang="en-US" sz="1050" b="1" dirty="0"/>
                <a:t>Pairwise tests all interfaces | Weapon/target pairs | Verify critical enumerations | Terrain correlation</a:t>
              </a:r>
            </a:p>
            <a:p>
              <a:r>
                <a:rPr lang="en-US" sz="1050" b="1" dirty="0"/>
                <a:t>Test all multicast addresses | Full Distributed simulation architecture</a:t>
              </a:r>
            </a:p>
            <a:p>
              <a:r>
                <a:rPr lang="en-US" sz="1050" b="1" dirty="0"/>
                <a:t>Simulation initialization activity data | Critical data collection requirements | Analysis with collected data</a:t>
              </a:r>
            </a:p>
            <a:p>
              <a:endParaRPr lang="en-US" sz="1050" b="1" dirty="0"/>
            </a:p>
          </p:txBody>
        </p:sp>
        <p:sp>
          <p:nvSpPr>
            <p:cNvPr id="17" name="TextBox 16">
              <a:extLst>
                <a:ext uri="{FF2B5EF4-FFF2-40B4-BE49-F238E27FC236}">
                  <a16:creationId xmlns:a16="http://schemas.microsoft.com/office/drawing/2014/main" id="{7CC26D79-2BDA-C5CC-CC5D-B7DDC142BD1A}"/>
                </a:ext>
              </a:extLst>
            </p:cNvPr>
            <p:cNvSpPr txBox="1"/>
            <p:nvPr/>
          </p:nvSpPr>
          <p:spPr>
            <a:xfrm>
              <a:off x="3731315" y="6021935"/>
              <a:ext cx="6994956" cy="738664"/>
            </a:xfrm>
            <a:prstGeom prst="rect">
              <a:avLst/>
            </a:prstGeom>
            <a:noFill/>
          </p:spPr>
          <p:txBody>
            <a:bodyPr wrap="square" rtlCol="0">
              <a:spAutoFit/>
            </a:bodyPr>
            <a:lstStyle/>
            <a:p>
              <a:r>
                <a:rPr lang="en-US" sz="1050" b="1" dirty="0"/>
                <a:t>Full mesh Ping | Network characterization | Checkout commercial and VOIP phones | Multicast transport</a:t>
              </a:r>
            </a:p>
            <a:p>
              <a:r>
                <a:rPr lang="en-US" sz="1050" b="1" dirty="0"/>
                <a:t>Maximum Transmission Unit (MTU) size | Time-to-Live (TTL) | Distributed simulation architecture | Test routes through emulate network</a:t>
              </a:r>
            </a:p>
            <a:p>
              <a:r>
                <a:rPr lang="en-US" sz="1050" b="1" dirty="0"/>
                <a:t>Coordination tool training | Access to coordination tools | Network monitoring software Time Server</a:t>
              </a:r>
            </a:p>
          </p:txBody>
        </p:sp>
      </p:grpSp>
      <p:sp>
        <p:nvSpPr>
          <p:cNvPr id="18" name="TextBox 17">
            <a:extLst>
              <a:ext uri="{FF2B5EF4-FFF2-40B4-BE49-F238E27FC236}">
                <a16:creationId xmlns:a16="http://schemas.microsoft.com/office/drawing/2014/main" id="{6F2C83DA-6594-5793-99F5-C157F7C65398}"/>
              </a:ext>
            </a:extLst>
          </p:cNvPr>
          <p:cNvSpPr txBox="1"/>
          <p:nvPr/>
        </p:nvSpPr>
        <p:spPr>
          <a:xfrm>
            <a:off x="9881139" y="2468853"/>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sp>
        <p:nvSpPr>
          <p:cNvPr id="19" name="TextBox 18">
            <a:extLst>
              <a:ext uri="{FF2B5EF4-FFF2-40B4-BE49-F238E27FC236}">
                <a16:creationId xmlns:a16="http://schemas.microsoft.com/office/drawing/2014/main" id="{128F0FA8-205F-3CF2-D0B9-65500D2818A1}"/>
              </a:ext>
            </a:extLst>
          </p:cNvPr>
          <p:cNvSpPr txBox="1"/>
          <p:nvPr/>
        </p:nvSpPr>
        <p:spPr>
          <a:xfrm>
            <a:off x="9876906" y="3272327"/>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grpSp>
        <p:nvGrpSpPr>
          <p:cNvPr id="4" name="Group 3">
            <a:extLst>
              <a:ext uri="{FF2B5EF4-FFF2-40B4-BE49-F238E27FC236}">
                <a16:creationId xmlns:a16="http://schemas.microsoft.com/office/drawing/2014/main" id="{F9079D70-B3E1-0B7C-DC86-596C51D0518B}"/>
              </a:ext>
            </a:extLst>
          </p:cNvPr>
          <p:cNvGrpSpPr/>
          <p:nvPr/>
        </p:nvGrpSpPr>
        <p:grpSpPr>
          <a:xfrm>
            <a:off x="10751702" y="266700"/>
            <a:ext cx="1097280" cy="685800"/>
            <a:chOff x="6771067" y="4966859"/>
            <a:chExt cx="1097280" cy="685800"/>
          </a:xfrm>
        </p:grpSpPr>
        <p:sp>
          <p:nvSpPr>
            <p:cNvPr id="20" name="Rectangle: Rounded Corners 19">
              <a:extLst>
                <a:ext uri="{FF2B5EF4-FFF2-40B4-BE49-F238E27FC236}">
                  <a16:creationId xmlns:a16="http://schemas.microsoft.com/office/drawing/2014/main" id="{E3FD1D01-EA30-85A0-B3EB-DE720AF4F5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1" name="Oval 20">
              <a:extLst>
                <a:ext uri="{FF2B5EF4-FFF2-40B4-BE49-F238E27FC236}">
                  <a16:creationId xmlns:a16="http://schemas.microsoft.com/office/drawing/2014/main" id="{A086E5D3-E752-6FDA-4DCC-6F351747D9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42877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1775" cy="795130"/>
          </a:xfrm>
        </p:spPr>
        <p:txBody>
          <a:bodyPr>
            <a:noAutofit/>
          </a:bodyPr>
          <a:lstStyle/>
          <a:p>
            <a:r>
              <a:rPr lang="en-US" dirty="0"/>
              <a:t>Integration Blocks – Cyber, Live, &amp; Multi Architecture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39</a:t>
            </a:fld>
            <a:endParaRPr lang="en-US" dirty="0"/>
          </a:p>
        </p:txBody>
      </p:sp>
      <p:sp>
        <p:nvSpPr>
          <p:cNvPr id="5" name="Content Placeholder 2"/>
          <p:cNvSpPr>
            <a:spLocks noGrp="1"/>
          </p:cNvSpPr>
          <p:nvPr>
            <p:ph idx="4294967295"/>
          </p:nvPr>
        </p:nvSpPr>
        <p:spPr>
          <a:xfrm>
            <a:off x="0" y="1230313"/>
            <a:ext cx="11312525" cy="4908550"/>
          </a:xfrm>
        </p:spPr>
        <p:txBody>
          <a:bodyPr vert="horz" lIns="91440" tIns="45720" rIns="91440" bIns="45720" rtlCol="0" anchor="t">
            <a:normAutofit/>
          </a:bodyPr>
          <a:lstStyle/>
          <a:p>
            <a:r>
              <a:rPr lang="en-US" dirty="0"/>
              <a:t>Some events may need more tasks</a:t>
            </a:r>
          </a:p>
          <a:p>
            <a:pPr lvl="1"/>
            <a:r>
              <a:rPr lang="en-US" dirty="0"/>
              <a:t>Live systems </a:t>
            </a:r>
            <a:endParaRPr lang="en-US" dirty="0">
              <a:cs typeface="Calibri"/>
            </a:endParaRPr>
          </a:p>
          <a:p>
            <a:pPr lvl="1"/>
            <a:r>
              <a:rPr lang="en-US" dirty="0"/>
              <a:t>Multiple distributed simulation architectures                                                           </a:t>
            </a:r>
            <a:endParaRPr lang="en-US" dirty="0">
              <a:cs typeface="Calibri"/>
            </a:endParaRPr>
          </a:p>
          <a:p>
            <a:pPr lvl="1"/>
            <a:r>
              <a:rPr lang="en-US" dirty="0"/>
              <a:t>Cyber events </a:t>
            </a:r>
            <a:endParaRPr lang="en-US" dirty="0">
              <a:cs typeface="Calibri" panose="020F0502020204030204"/>
            </a:endParaRPr>
          </a:p>
        </p:txBody>
      </p:sp>
      <p:sp>
        <p:nvSpPr>
          <p:cNvPr id="9" name="Slide Number Placeholder 3">
            <a:extLst>
              <a:ext uri="{FF2B5EF4-FFF2-40B4-BE49-F238E27FC236}">
                <a16:creationId xmlns:a16="http://schemas.microsoft.com/office/drawing/2014/main" id="{952F8DFF-6BCB-8064-AD03-1403208FF3CF}"/>
              </a:ext>
            </a:extLst>
          </p:cNvPr>
          <p:cNvSpPr txBox="1">
            <a:spLocks/>
          </p:cNvSpPr>
          <p:nvPr/>
        </p:nvSpPr>
        <p:spPr>
          <a:xfrm>
            <a:off x="11029121" y="6508750"/>
            <a:ext cx="8472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840BD-C137-42AF-A883-7364683D4200}" type="slidenum">
              <a:rPr lang="en-US" smtClean="0"/>
              <a:pPr>
                <a:defRPr/>
              </a:pPr>
              <a:t>39</a:t>
            </a:fld>
            <a:endParaRPr lang="en-US" dirty="0"/>
          </a:p>
        </p:txBody>
      </p:sp>
      <p:grpSp>
        <p:nvGrpSpPr>
          <p:cNvPr id="19" name="Group 18">
            <a:extLst>
              <a:ext uri="{FF2B5EF4-FFF2-40B4-BE49-F238E27FC236}">
                <a16:creationId xmlns:a16="http://schemas.microsoft.com/office/drawing/2014/main" id="{DB619CEB-0133-B83E-2B38-F0746D8C1047}"/>
              </a:ext>
            </a:extLst>
          </p:cNvPr>
          <p:cNvGrpSpPr/>
          <p:nvPr/>
        </p:nvGrpSpPr>
        <p:grpSpPr>
          <a:xfrm>
            <a:off x="3717462" y="1017928"/>
            <a:ext cx="7947488" cy="5767254"/>
            <a:chOff x="3717462" y="1017928"/>
            <a:chExt cx="7947488" cy="5767254"/>
          </a:xfrm>
        </p:grpSpPr>
        <p:pic>
          <p:nvPicPr>
            <p:cNvPr id="11" name="Graphic 10">
              <a:extLst>
                <a:ext uri="{FF2B5EF4-FFF2-40B4-BE49-F238E27FC236}">
                  <a16:creationId xmlns:a16="http://schemas.microsoft.com/office/drawing/2014/main" id="{EA8C62EB-4026-414F-9BFC-F6703330C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12" name="TextBox 11">
              <a:extLst>
                <a:ext uri="{FF2B5EF4-FFF2-40B4-BE49-F238E27FC236}">
                  <a16:creationId xmlns:a16="http://schemas.microsoft.com/office/drawing/2014/main" id="{1EFA70B8-F3D1-36D3-7E45-8B0B23E1F856}"/>
                </a:ext>
              </a:extLst>
            </p:cNvPr>
            <p:cNvSpPr txBox="1"/>
            <p:nvPr/>
          </p:nvSpPr>
          <p:spPr>
            <a:xfrm>
              <a:off x="8885810" y="1116530"/>
              <a:ext cx="1694445" cy="738664"/>
            </a:xfrm>
            <a:prstGeom prst="rect">
              <a:avLst/>
            </a:prstGeom>
            <a:noFill/>
          </p:spPr>
          <p:txBody>
            <a:bodyPr wrap="square" rtlCol="0">
              <a:spAutoFit/>
            </a:bodyPr>
            <a:lstStyle/>
            <a:p>
              <a:r>
                <a:rPr lang="en-US" sz="1050" b="1" dirty="0">
                  <a:solidFill>
                    <a:srgbClr val="FF0000"/>
                  </a:solidFill>
                </a:rPr>
                <a:t>Live systems scenarios</a:t>
              </a:r>
            </a:p>
            <a:p>
              <a:r>
                <a:rPr lang="en-US" sz="1050" b="1" dirty="0"/>
                <a:t>Final verification </a:t>
              </a:r>
            </a:p>
            <a:p>
              <a:r>
                <a:rPr lang="en-US" sz="1050" b="1" dirty="0">
                  <a:solidFill>
                    <a:schemeClr val="accent1">
                      <a:lumMod val="75000"/>
                    </a:schemeClr>
                  </a:solidFill>
                </a:rPr>
                <a:t>Execute complete </a:t>
              </a:r>
            </a:p>
            <a:p>
              <a:r>
                <a:rPr lang="en-US" sz="1050" b="1" dirty="0">
                  <a:solidFill>
                    <a:schemeClr val="accent1">
                      <a:lumMod val="75000"/>
                    </a:schemeClr>
                  </a:solidFill>
                </a:rPr>
                <a:t>  red threats</a:t>
              </a:r>
            </a:p>
          </p:txBody>
        </p:sp>
        <p:sp>
          <p:nvSpPr>
            <p:cNvPr id="13" name="TextBox 12">
              <a:extLst>
                <a:ext uri="{FF2B5EF4-FFF2-40B4-BE49-F238E27FC236}">
                  <a16:creationId xmlns:a16="http://schemas.microsoft.com/office/drawing/2014/main" id="{EA623850-90C7-8B8B-7D52-C338C33FB884}"/>
                </a:ext>
              </a:extLst>
            </p:cNvPr>
            <p:cNvSpPr txBox="1"/>
            <p:nvPr/>
          </p:nvSpPr>
          <p:spPr>
            <a:xfrm>
              <a:off x="8037714" y="1928703"/>
              <a:ext cx="2330970" cy="738664"/>
            </a:xfrm>
            <a:prstGeom prst="rect">
              <a:avLst/>
            </a:prstGeom>
            <a:noFill/>
          </p:spPr>
          <p:txBody>
            <a:bodyPr wrap="square" rtlCol="0">
              <a:spAutoFit/>
            </a:bodyPr>
            <a:lstStyle/>
            <a:p>
              <a:r>
                <a:rPr lang="en-US" sz="1050" b="1" dirty="0">
                  <a:solidFill>
                    <a:srgbClr val="FF0000"/>
                  </a:solidFill>
                </a:rPr>
                <a:t>Role players trained and certified</a:t>
              </a:r>
            </a:p>
            <a:p>
              <a:endParaRPr lang="en-US" sz="1050" b="1" dirty="0">
                <a:solidFill>
                  <a:schemeClr val="accent1">
                    <a:lumMod val="75000"/>
                  </a:schemeClr>
                </a:solidFill>
              </a:endParaRPr>
            </a:p>
            <a:p>
              <a:r>
                <a:rPr lang="en-US" sz="1050" b="1" dirty="0">
                  <a:solidFill>
                    <a:schemeClr val="accent1">
                      <a:lumMod val="75000"/>
                    </a:schemeClr>
                  </a:solidFill>
                </a:rPr>
                <a:t>Verify red threats </a:t>
              </a:r>
            </a:p>
            <a:p>
              <a:r>
                <a:rPr lang="en-US" sz="1050" b="1" dirty="0">
                  <a:solidFill>
                    <a:schemeClr val="accent1">
                      <a:lumMod val="75000"/>
                    </a:schemeClr>
                  </a:solidFill>
                </a:rPr>
                <a:t>Train cyber defense team</a:t>
              </a:r>
            </a:p>
          </p:txBody>
        </p:sp>
        <p:sp>
          <p:nvSpPr>
            <p:cNvPr id="14" name="TextBox 13">
              <a:extLst>
                <a:ext uri="{FF2B5EF4-FFF2-40B4-BE49-F238E27FC236}">
                  <a16:creationId xmlns:a16="http://schemas.microsoft.com/office/drawing/2014/main" id="{A874E0E7-2FF0-E3BD-7FF5-168AD8C5D5DF}"/>
                </a:ext>
              </a:extLst>
            </p:cNvPr>
            <p:cNvSpPr txBox="1"/>
            <p:nvPr/>
          </p:nvSpPr>
          <p:spPr>
            <a:xfrm>
              <a:off x="7210521" y="2750512"/>
              <a:ext cx="3181254" cy="738664"/>
            </a:xfrm>
            <a:prstGeom prst="rect">
              <a:avLst/>
            </a:prstGeom>
            <a:noFill/>
          </p:spPr>
          <p:txBody>
            <a:bodyPr wrap="square" rtlCol="0">
              <a:spAutoFit/>
            </a:bodyPr>
            <a:lstStyle/>
            <a:p>
              <a:r>
                <a:rPr lang="en-US" sz="1050" b="1" dirty="0">
                  <a:solidFill>
                    <a:srgbClr val="FF0000"/>
                  </a:solidFill>
                </a:rPr>
                <a:t>Train Operators on use and safety</a:t>
              </a:r>
            </a:p>
            <a:p>
              <a:endParaRPr lang="en-US" sz="1050" b="1" dirty="0">
                <a:solidFill>
                  <a:schemeClr val="accent1">
                    <a:lumMod val="75000"/>
                  </a:schemeClr>
                </a:solidFill>
              </a:endParaRPr>
            </a:p>
            <a:p>
              <a:r>
                <a:rPr lang="en-US" sz="1050" b="1" dirty="0">
                  <a:solidFill>
                    <a:schemeClr val="accent1">
                      <a:lumMod val="75000"/>
                    </a:schemeClr>
                  </a:solidFill>
                </a:rPr>
                <a:t>Train red threat</a:t>
              </a:r>
            </a:p>
            <a:p>
              <a:endParaRPr lang="en-US" sz="1050" b="1" dirty="0">
                <a:solidFill>
                  <a:srgbClr val="FF0000"/>
                </a:solidFill>
              </a:endParaRPr>
            </a:p>
          </p:txBody>
        </p:sp>
        <p:sp>
          <p:nvSpPr>
            <p:cNvPr id="15" name="TextBox 14">
              <a:extLst>
                <a:ext uri="{FF2B5EF4-FFF2-40B4-BE49-F238E27FC236}">
                  <a16:creationId xmlns:a16="http://schemas.microsoft.com/office/drawing/2014/main" id="{1879D55A-F147-32B3-3813-81411DA74FFF}"/>
                </a:ext>
              </a:extLst>
            </p:cNvPr>
            <p:cNvSpPr txBox="1"/>
            <p:nvPr/>
          </p:nvSpPr>
          <p:spPr>
            <a:xfrm>
              <a:off x="6307008" y="3553850"/>
              <a:ext cx="4347138" cy="738664"/>
            </a:xfrm>
            <a:prstGeom prst="rect">
              <a:avLst/>
            </a:prstGeom>
            <a:noFill/>
          </p:spPr>
          <p:txBody>
            <a:bodyPr wrap="square" rtlCol="0">
              <a:spAutoFit/>
            </a:bodyPr>
            <a:lstStyle/>
            <a:p>
              <a:r>
                <a:rPr lang="en-US" sz="1050" b="1" dirty="0">
                  <a:solidFill>
                    <a:srgbClr val="FF0000"/>
                  </a:solidFill>
                </a:rPr>
                <a:t>Live Vehicle Timing</a:t>
              </a:r>
            </a:p>
            <a:p>
              <a:r>
                <a:rPr lang="en-US" sz="1050" b="1" dirty="0"/>
                <a:t>Verify no data collection issues related to multiple architectures</a:t>
              </a:r>
              <a:endParaRPr lang="en-US" sz="1050" b="1" dirty="0">
                <a:solidFill>
                  <a:schemeClr val="accent1">
                    <a:lumMod val="75000"/>
                  </a:schemeClr>
                </a:solidFill>
              </a:endParaRPr>
            </a:p>
            <a:p>
              <a:r>
                <a:rPr lang="en-US" sz="1050" b="1" dirty="0">
                  <a:solidFill>
                    <a:schemeClr val="accent1">
                      <a:lumMod val="75000"/>
                    </a:schemeClr>
                  </a:solidFill>
                </a:rPr>
                <a:t>Repeat each verified scenario with cyber threats </a:t>
              </a:r>
            </a:p>
            <a:p>
              <a:r>
                <a:rPr lang="en-US" sz="1050" b="1" dirty="0">
                  <a:solidFill>
                    <a:schemeClr val="accent1">
                      <a:lumMod val="75000"/>
                    </a:schemeClr>
                  </a:solidFill>
                </a:rPr>
                <a:t>Perform full cyber data collection</a:t>
              </a:r>
            </a:p>
          </p:txBody>
        </p:sp>
        <p:sp>
          <p:nvSpPr>
            <p:cNvPr id="16" name="TextBox 15">
              <a:extLst>
                <a:ext uri="{FF2B5EF4-FFF2-40B4-BE49-F238E27FC236}">
                  <a16:creationId xmlns:a16="http://schemas.microsoft.com/office/drawing/2014/main" id="{F80F3750-788F-68FC-170A-4689EB3DBA37}"/>
                </a:ext>
              </a:extLst>
            </p:cNvPr>
            <p:cNvSpPr txBox="1"/>
            <p:nvPr/>
          </p:nvSpPr>
          <p:spPr>
            <a:xfrm>
              <a:off x="5458913" y="4382361"/>
              <a:ext cx="4932862" cy="738664"/>
            </a:xfrm>
            <a:prstGeom prst="rect">
              <a:avLst/>
            </a:prstGeom>
            <a:noFill/>
          </p:spPr>
          <p:txBody>
            <a:bodyPr wrap="square" rtlCol="0">
              <a:spAutoFit/>
            </a:bodyPr>
            <a:lstStyle/>
            <a:p>
              <a:r>
                <a:rPr lang="en-US" sz="1050" b="1" dirty="0">
                  <a:solidFill>
                    <a:srgbClr val="FF0000"/>
                  </a:solidFill>
                </a:rPr>
                <a:t>Operate live system threads Timelines for live systems Range Safety</a:t>
              </a:r>
            </a:p>
            <a:p>
              <a:r>
                <a:rPr lang="en-US" sz="1050" b="1" dirty="0"/>
                <a:t>Verify data collection across all architectures | Verify startup procedures</a:t>
              </a:r>
            </a:p>
            <a:p>
              <a:r>
                <a:rPr lang="en-US" sz="1050" b="1" dirty="0">
                  <a:solidFill>
                    <a:schemeClr val="accent1">
                      <a:lumMod val="75000"/>
                    </a:schemeClr>
                  </a:solidFill>
                </a:rPr>
                <a:t>Execute any cyber-specific threads | Perform cyber data collection | Test cyber visualization tools</a:t>
              </a:r>
            </a:p>
          </p:txBody>
        </p:sp>
        <p:sp>
          <p:nvSpPr>
            <p:cNvPr id="17" name="TextBox 16">
              <a:extLst>
                <a:ext uri="{FF2B5EF4-FFF2-40B4-BE49-F238E27FC236}">
                  <a16:creationId xmlns:a16="http://schemas.microsoft.com/office/drawing/2014/main" id="{E7DF79AC-E63F-F480-B81D-1262BFC78C60}"/>
                </a:ext>
              </a:extLst>
            </p:cNvPr>
            <p:cNvSpPr txBox="1"/>
            <p:nvPr/>
          </p:nvSpPr>
          <p:spPr>
            <a:xfrm>
              <a:off x="4560018" y="5167191"/>
              <a:ext cx="6412782" cy="738664"/>
            </a:xfrm>
            <a:prstGeom prst="rect">
              <a:avLst/>
            </a:prstGeom>
            <a:noFill/>
          </p:spPr>
          <p:txBody>
            <a:bodyPr wrap="square" rtlCol="0">
              <a:spAutoFit/>
            </a:bodyPr>
            <a:lstStyle/>
            <a:p>
              <a:r>
                <a:rPr lang="en-US" sz="1050" b="1" dirty="0">
                  <a:solidFill>
                    <a:srgbClr val="FF0000"/>
                  </a:solidFill>
                </a:rPr>
                <a:t>Pairwise test with live interfaces | Terrain correlation of critical live areas</a:t>
              </a:r>
            </a:p>
            <a:p>
              <a:r>
                <a:rPr lang="en-US" sz="1050" b="1" dirty="0"/>
                <a:t>Fully test distributed sim architectures | Test all gateway instances | Verify gateway translations</a:t>
              </a:r>
            </a:p>
            <a:p>
              <a:r>
                <a:rPr lang="en-US" sz="1050" b="1" dirty="0"/>
                <a:t>Verify all objects in interoperability intersection</a:t>
              </a:r>
            </a:p>
            <a:p>
              <a:r>
                <a:rPr lang="en-US" sz="1050" b="1" dirty="0">
                  <a:solidFill>
                    <a:schemeClr val="accent1">
                      <a:lumMod val="75000"/>
                    </a:schemeClr>
                  </a:solidFill>
                </a:rPr>
                <a:t>Verify cyber threat tools | Verify cyber data collection tools | Test cyber threat tools messaging</a:t>
              </a:r>
            </a:p>
          </p:txBody>
        </p:sp>
        <p:sp>
          <p:nvSpPr>
            <p:cNvPr id="18" name="TextBox 17">
              <a:extLst>
                <a:ext uri="{FF2B5EF4-FFF2-40B4-BE49-F238E27FC236}">
                  <a16:creationId xmlns:a16="http://schemas.microsoft.com/office/drawing/2014/main" id="{008AD405-544E-77A1-9353-0CC2E684B4BF}"/>
                </a:ext>
              </a:extLst>
            </p:cNvPr>
            <p:cNvSpPr txBox="1"/>
            <p:nvPr/>
          </p:nvSpPr>
          <p:spPr>
            <a:xfrm>
              <a:off x="3717462" y="5995721"/>
              <a:ext cx="6756576" cy="738664"/>
            </a:xfrm>
            <a:prstGeom prst="rect">
              <a:avLst/>
            </a:prstGeom>
            <a:noFill/>
          </p:spPr>
          <p:txBody>
            <a:bodyPr wrap="square" rtlCol="0">
              <a:spAutoFit/>
            </a:bodyPr>
            <a:lstStyle/>
            <a:p>
              <a:r>
                <a:rPr lang="en-US" sz="1050" b="1" dirty="0">
                  <a:solidFill>
                    <a:srgbClr val="FF0000"/>
                  </a:solidFill>
                </a:rPr>
                <a:t>Live System Interfaces</a:t>
              </a:r>
            </a:p>
            <a:p>
              <a:r>
                <a:rPr lang="en-US" sz="1050" b="1" dirty="0"/>
                <a:t>Verify each Architecture/SDEM Federation individually | Integrate Architecture/SDEM enclaves at all sites | Verify basic connectivity across all Architecture/SDEM enclaves | Test each Gateway | Verify no loops between enclaves</a:t>
              </a:r>
            </a:p>
            <a:p>
              <a:r>
                <a:rPr lang="en-US" sz="1050" b="1" dirty="0">
                  <a:solidFill>
                    <a:schemeClr val="accent1">
                      <a:lumMod val="75000"/>
                    </a:schemeClr>
                  </a:solidFill>
                </a:rPr>
                <a:t>Verify Cyber systems network connectivity</a:t>
              </a:r>
            </a:p>
          </p:txBody>
        </p:sp>
      </p:grpSp>
      <p:sp>
        <p:nvSpPr>
          <p:cNvPr id="21" name="TextBox 20">
            <a:extLst>
              <a:ext uri="{FF2B5EF4-FFF2-40B4-BE49-F238E27FC236}">
                <a16:creationId xmlns:a16="http://schemas.microsoft.com/office/drawing/2014/main" id="{FB4767D2-7018-0820-F6E8-2A880F045275}"/>
              </a:ext>
            </a:extLst>
          </p:cNvPr>
          <p:cNvSpPr txBox="1"/>
          <p:nvPr/>
        </p:nvSpPr>
        <p:spPr>
          <a:xfrm>
            <a:off x="3666439" y="3551319"/>
            <a:ext cx="1839695" cy="600164"/>
          </a:xfrm>
          <a:prstGeom prst="rect">
            <a:avLst/>
          </a:prstGeom>
          <a:noFill/>
        </p:spPr>
        <p:txBody>
          <a:bodyPr wrap="square" rtlCol="0">
            <a:spAutoFit/>
          </a:bodyPr>
          <a:lstStyle/>
          <a:p>
            <a:r>
              <a:rPr lang="en-US" sz="1100" b="1" dirty="0">
                <a:solidFill>
                  <a:srgbClr val="FF0000"/>
                </a:solidFill>
              </a:rPr>
              <a:t>Live systems activities</a:t>
            </a:r>
          </a:p>
          <a:p>
            <a:r>
              <a:rPr lang="en-US" sz="1100" b="1" dirty="0"/>
              <a:t>Multi-architecture activities</a:t>
            </a:r>
          </a:p>
          <a:p>
            <a:r>
              <a:rPr lang="en-US" sz="1100" b="1" dirty="0">
                <a:solidFill>
                  <a:schemeClr val="accent1">
                    <a:lumMod val="75000"/>
                  </a:schemeClr>
                </a:solidFill>
              </a:rPr>
              <a:t>Cyber activities</a:t>
            </a:r>
          </a:p>
        </p:txBody>
      </p:sp>
      <p:grpSp>
        <p:nvGrpSpPr>
          <p:cNvPr id="4" name="Group 3">
            <a:extLst>
              <a:ext uri="{FF2B5EF4-FFF2-40B4-BE49-F238E27FC236}">
                <a16:creationId xmlns:a16="http://schemas.microsoft.com/office/drawing/2014/main" id="{51EDEEC1-68A4-2F3E-A0DD-5AA222DBE599}"/>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B1820208-A702-0EAB-47DE-FAFA3124C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0" name="Oval 19">
              <a:extLst>
                <a:ext uri="{FF2B5EF4-FFF2-40B4-BE49-F238E27FC236}">
                  <a16:creationId xmlns:a16="http://schemas.microsoft.com/office/drawing/2014/main" id="{FB01A9A9-5858-0FD1-9E37-0D4731E952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86829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dirty="0">
                <a:cs typeface="Calibri Light"/>
              </a:rPr>
              <a:t>Typical </a:t>
            </a:r>
            <a:r>
              <a:rPr lang="en-US" dirty="0">
                <a:ea typeface="+mj-lt"/>
                <a:cs typeface="+mj-lt"/>
              </a:rPr>
              <a:t>Distributed LVC Event Common </a:t>
            </a:r>
            <a:r>
              <a:rPr lang="en-US" dirty="0">
                <a:cs typeface="Calibri Light"/>
              </a:rPr>
              <a:t>Problems</a:t>
            </a:r>
            <a:endParaRPr lang="en-US" dirty="0"/>
          </a:p>
        </p:txBody>
      </p:sp>
      <p:sp>
        <p:nvSpPr>
          <p:cNvPr id="3" name="Content Placeholder 2"/>
          <p:cNvSpPr>
            <a:spLocks noGrp="1"/>
          </p:cNvSpPr>
          <p:nvPr>
            <p:ph idx="1"/>
          </p:nvPr>
        </p:nvSpPr>
        <p:spPr>
          <a:xfrm>
            <a:off x="593061" y="1053389"/>
            <a:ext cx="10928351" cy="5289538"/>
          </a:xfrm>
        </p:spPr>
        <p:txBody>
          <a:bodyPr vert="horz" lIns="91440" tIns="45720" rIns="91440" bIns="45720" rtlCol="0" anchor="t">
            <a:normAutofit fontScale="85000" lnSpcReduction="20000"/>
          </a:bodyPr>
          <a:lstStyle/>
          <a:p>
            <a:r>
              <a:rPr lang="en-US" sz="2400" dirty="0">
                <a:cs typeface="Calibri"/>
              </a:rPr>
              <a:t>Conducted to support many different domains</a:t>
            </a:r>
            <a:endParaRPr lang="en-US" sz="2400" dirty="0"/>
          </a:p>
          <a:p>
            <a:pPr lvl="1"/>
            <a:r>
              <a:rPr lang="en-US" sz="2000" dirty="0">
                <a:cs typeface="Calibri"/>
              </a:rPr>
              <a:t>Training, testing &amp; evaluation, research &amp; development, concept development, acquisition, and mission rehearsal</a:t>
            </a:r>
          </a:p>
          <a:p>
            <a:r>
              <a:rPr lang="en-US" sz="2400" dirty="0">
                <a:cs typeface="Calibri"/>
              </a:rPr>
              <a:t>Complex environments</a:t>
            </a:r>
            <a:endParaRPr lang="en-US" sz="2400" dirty="0"/>
          </a:p>
          <a:p>
            <a:pPr lvl="1"/>
            <a:r>
              <a:rPr lang="en-US" sz="2000" dirty="0">
                <a:cs typeface="Calibri"/>
              </a:rPr>
              <a:t>Unique networks</a:t>
            </a:r>
          </a:p>
          <a:p>
            <a:pPr lvl="1"/>
            <a:r>
              <a:rPr lang="en-US" sz="2000" dirty="0">
                <a:cs typeface="Calibri"/>
              </a:rPr>
              <a:t>Multiple Security Classifications</a:t>
            </a:r>
          </a:p>
          <a:p>
            <a:pPr lvl="1"/>
            <a:r>
              <a:rPr lang="en-US" sz="2000" dirty="0">
                <a:cs typeface="Calibri"/>
              </a:rPr>
              <a:t>Encroaching cyber / information security controls (RMF, ATOs, etc.)</a:t>
            </a:r>
          </a:p>
          <a:p>
            <a:pPr lvl="1"/>
            <a:r>
              <a:rPr lang="en-US" sz="2000" dirty="0">
                <a:cs typeface="Calibri"/>
              </a:rPr>
              <a:t>Evolving Mission Command / C4I Systems</a:t>
            </a:r>
          </a:p>
          <a:p>
            <a:pPr lvl="1"/>
            <a:r>
              <a:rPr lang="en-US" sz="2000" dirty="0">
                <a:cs typeface="Calibri"/>
              </a:rPr>
              <a:t>Need to develop novel M&amp;S and data</a:t>
            </a:r>
          </a:p>
          <a:p>
            <a:pPr lvl="1"/>
            <a:r>
              <a:rPr lang="en-US" sz="2000" dirty="0">
                <a:cs typeface="Calibri"/>
              </a:rPr>
              <a:t>Vague and/or conflicting Objectives</a:t>
            </a:r>
          </a:p>
          <a:p>
            <a:pPr lvl="1"/>
            <a:r>
              <a:rPr lang="en-US" sz="2000" dirty="0">
                <a:ea typeface="+mn-lt"/>
                <a:cs typeface="+mn-lt"/>
              </a:rPr>
              <a:t>Multiple Stakeholders</a:t>
            </a:r>
          </a:p>
          <a:p>
            <a:r>
              <a:rPr lang="en-US" sz="2400" dirty="0">
                <a:ea typeface="+mn-lt"/>
                <a:cs typeface="+mn-lt"/>
              </a:rPr>
              <a:t>For many years, a small set of very experienced teams created these environments</a:t>
            </a:r>
          </a:p>
          <a:p>
            <a:pPr lvl="1"/>
            <a:r>
              <a:rPr lang="en-US" sz="2000" dirty="0">
                <a:ea typeface="+mn-lt"/>
                <a:cs typeface="+mn-lt"/>
              </a:rPr>
              <a:t>Events with less skilled teams often failed, overran costs, or did not meet schedule</a:t>
            </a:r>
          </a:p>
          <a:p>
            <a:r>
              <a:rPr lang="en-US" sz="2400" dirty="0">
                <a:ea typeface="+mn-lt"/>
                <a:cs typeface="+mn-lt"/>
              </a:rPr>
              <a:t>Short timelines, busy schedules, &amp; other ongoing work and events </a:t>
            </a:r>
          </a:p>
          <a:p>
            <a:pPr lvl="1"/>
            <a:r>
              <a:rPr lang="en-US" sz="2000" dirty="0">
                <a:ea typeface="+mn-lt"/>
                <a:cs typeface="+mn-lt"/>
              </a:rPr>
              <a:t>These all distract from the detailed work needed to build and integrate complex environments</a:t>
            </a:r>
            <a:endParaRPr lang="en-US" sz="2000" dirty="0">
              <a:cs typeface="Calibri" panose="020F0502020204030204"/>
            </a:endParaRPr>
          </a:p>
          <a:p>
            <a:r>
              <a:rPr lang="en-US" sz="2400" dirty="0">
                <a:ea typeface="+mn-lt"/>
                <a:cs typeface="+mn-lt"/>
              </a:rPr>
              <a:t>Must generate trusted data and results</a:t>
            </a:r>
            <a:endParaRPr lang="en-US" sz="2400" dirty="0">
              <a:cs typeface="Calibri" panose="020F0502020204030204"/>
            </a:endParaRPr>
          </a:p>
          <a:p>
            <a:pPr lvl="1"/>
            <a:r>
              <a:rPr lang="en-US" sz="2000" dirty="0">
                <a:ea typeface="+mn-lt"/>
                <a:cs typeface="+mn-lt"/>
              </a:rPr>
              <a:t>An incorrectly created environment can lead to negative training, false test results, bad research, and failed missions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a:t>
            </a:fld>
            <a:endParaRPr lang="en-US" dirty="0"/>
          </a:p>
        </p:txBody>
      </p:sp>
    </p:spTree>
    <p:extLst>
      <p:ext uri="{BB962C8B-B14F-4D97-AF65-F5344CB8AC3E}">
        <p14:creationId xmlns:p14="http://schemas.microsoft.com/office/powerpoint/2010/main" val="43011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40</a:t>
            </a:fld>
            <a:endParaRPr lang="en-US" dirty="0"/>
          </a:p>
        </p:txBody>
      </p:sp>
      <p:sp>
        <p:nvSpPr>
          <p:cNvPr id="2" name="Title 1"/>
          <p:cNvSpPr>
            <a:spLocks noGrp="1"/>
          </p:cNvSpPr>
          <p:nvPr>
            <p:ph type="title"/>
          </p:nvPr>
        </p:nvSpPr>
        <p:spPr>
          <a:xfrm>
            <a:off x="0" y="0"/>
            <a:ext cx="10458450" cy="795130"/>
          </a:xfrm>
        </p:spPr>
        <p:txBody>
          <a:bodyPr>
            <a:noAutofit/>
          </a:bodyPr>
          <a:lstStyle/>
          <a:p>
            <a:r>
              <a:rPr lang="en-US" dirty="0"/>
              <a:t>Block 1: Network Characterization, Collaboration Tools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1 activities focus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pic>
        <p:nvPicPr>
          <p:cNvPr id="10" name="Graphic 9">
            <a:extLst>
              <a:ext uri="{FF2B5EF4-FFF2-40B4-BE49-F238E27FC236}">
                <a16:creationId xmlns:a16="http://schemas.microsoft.com/office/drawing/2014/main" id="{D5AE4203-8EF5-EB0D-38F7-D204A5DA04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443" y="3181068"/>
            <a:ext cx="4250037" cy="3089510"/>
          </a:xfrm>
          <a:prstGeom prst="rect">
            <a:avLst/>
          </a:prstGeom>
        </p:spPr>
      </p:pic>
      <p:grpSp>
        <p:nvGrpSpPr>
          <p:cNvPr id="5" name="Group 4">
            <a:extLst>
              <a:ext uri="{FF2B5EF4-FFF2-40B4-BE49-F238E27FC236}">
                <a16:creationId xmlns:a16="http://schemas.microsoft.com/office/drawing/2014/main" id="{644B4C90-7F7F-232F-9503-6837A435B9D4}"/>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6EAC9228-224B-7B05-F07B-517074C4245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B3C76DC-EC79-5DAE-78E4-524D61184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6667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41</a:t>
            </a:fld>
            <a:endParaRPr lang="en-US" dirty="0"/>
          </a:p>
        </p:txBody>
      </p:sp>
      <p:sp>
        <p:nvSpPr>
          <p:cNvPr id="2" name="Title 1"/>
          <p:cNvSpPr>
            <a:spLocks noGrp="1"/>
          </p:cNvSpPr>
          <p:nvPr>
            <p:ph type="title"/>
          </p:nvPr>
        </p:nvSpPr>
        <p:spPr>
          <a:xfrm>
            <a:off x="0" y="0"/>
            <a:ext cx="10315575" cy="795130"/>
          </a:xfrm>
        </p:spPr>
        <p:txBody>
          <a:bodyPr>
            <a:noAutofit/>
          </a:bodyPr>
          <a:lstStyle/>
          <a:p>
            <a:r>
              <a:rPr lang="en-US" dirty="0"/>
              <a:t>Block 1 : Network Characterization, Collaboration Tools </a:t>
            </a:r>
            <a:r>
              <a:rPr lang="en-US" b="0" dirty="0"/>
              <a:t>(1 of 3)</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pPr marL="0" lvl="0" indent="0">
              <a:buNone/>
            </a:pPr>
            <a:r>
              <a:rPr lang="en-US" b="1" u="sng" dirty="0"/>
              <a:t>General</a:t>
            </a:r>
          </a:p>
          <a:p>
            <a:pPr lvl="0"/>
            <a:r>
              <a:rPr lang="en-US" dirty="0"/>
              <a:t>Ping all sites from all other sites to verify full mesh connectivity</a:t>
            </a:r>
          </a:p>
          <a:p>
            <a:r>
              <a:rPr lang="en-US" dirty="0">
                <a:ea typeface="+mn-lt"/>
                <a:cs typeface="+mn-lt"/>
              </a:rPr>
              <a:t>Find network latencies, jitter, and bandwidth by performing</a:t>
            </a:r>
            <a:r>
              <a:rPr lang="en-US" dirty="0"/>
              <a:t> full mesh network characterization</a:t>
            </a:r>
            <a:endParaRPr lang="en-US" dirty="0">
              <a:cs typeface="Calibri"/>
            </a:endParaRPr>
          </a:p>
          <a:p>
            <a:r>
              <a:rPr lang="en-US" dirty="0"/>
              <a:t>Checkout commercial voice and VOIP coordination lines</a:t>
            </a:r>
            <a:endParaRPr lang="en-US" dirty="0">
              <a:cs typeface="Calibri"/>
            </a:endParaRPr>
          </a:p>
          <a:p>
            <a:r>
              <a:rPr lang="en-US" dirty="0"/>
              <a:t>If multicast transport is needed, verify at least one multicast address is working to make sure the rendezvous point is </a:t>
            </a:r>
            <a:r>
              <a:rPr lang="en-US" dirty="0">
                <a:ea typeface="+mn-lt"/>
                <a:cs typeface="+mn-lt"/>
              </a:rPr>
              <a:t>configured </a:t>
            </a:r>
            <a:r>
              <a:rPr lang="en-US" dirty="0"/>
              <a:t>correctly </a:t>
            </a:r>
            <a:endParaRPr lang="en-US" dirty="0">
              <a:cs typeface="Calibri"/>
            </a:endParaRPr>
          </a:p>
          <a:p>
            <a:pPr lvl="0"/>
            <a:r>
              <a:rPr lang="en-US" dirty="0"/>
              <a:t>Determine the correct Maximum Transmission Unit (MTU) size for the network, and make sure all computers have correctly set the MTU</a:t>
            </a:r>
          </a:p>
          <a:p>
            <a:pPr lvl="1"/>
            <a:r>
              <a:rPr lang="en-US" dirty="0"/>
              <a:t>MTU size is critical when using tunnels or encryptors</a:t>
            </a:r>
          </a:p>
          <a:p>
            <a:r>
              <a:rPr lang="en-US" dirty="0"/>
              <a:t>Verify systems have Time-to-Live (TTL) set based on network configuration</a:t>
            </a:r>
          </a:p>
        </p:txBody>
      </p:sp>
      <p:grpSp>
        <p:nvGrpSpPr>
          <p:cNvPr id="8" name="Group 7">
            <a:extLst>
              <a:ext uri="{FF2B5EF4-FFF2-40B4-BE49-F238E27FC236}">
                <a16:creationId xmlns:a16="http://schemas.microsoft.com/office/drawing/2014/main" id="{565CB7A2-1EF0-20A6-B7D5-B69F9E5FEACE}"/>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29B09646-F637-DD50-72BC-AC7AED074F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57DEDF8-7623-11B1-BDDD-396C57DBBF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3959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42</a:t>
            </a:fld>
            <a:endParaRPr lang="en-US" dirty="0"/>
          </a:p>
        </p:txBody>
      </p:sp>
      <p:sp>
        <p:nvSpPr>
          <p:cNvPr id="2" name="Title 1"/>
          <p:cNvSpPr>
            <a:spLocks noGrp="1"/>
          </p:cNvSpPr>
          <p:nvPr>
            <p:ph type="title"/>
          </p:nvPr>
        </p:nvSpPr>
        <p:spPr>
          <a:xfrm>
            <a:off x="0" y="0"/>
            <a:ext cx="10296525" cy="795130"/>
          </a:xfrm>
        </p:spPr>
        <p:txBody>
          <a:bodyPr>
            <a:noAutofit/>
          </a:bodyPr>
          <a:lstStyle/>
          <a:p>
            <a:r>
              <a:rPr lang="en-US" dirty="0"/>
              <a:t>Block 1 : Network Characterization, Collaboration Tools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Train the team on coordination tools including chat, file share, Time Ordered Event List (TOEL) server, visualization, and VTC</a:t>
            </a:r>
          </a:p>
          <a:p>
            <a:pPr lvl="0"/>
            <a:r>
              <a:rPr lang="en-US" dirty="0"/>
              <a:t>Implement and test network monitoring system</a:t>
            </a:r>
          </a:p>
          <a:p>
            <a:r>
              <a:rPr lang="en-US" dirty="0"/>
              <a:t>Verify all sites have access to a time server </a:t>
            </a:r>
            <a:endParaRPr lang="en-US" dirty="0">
              <a:cs typeface="Calibri" panose="020F0502020204030204"/>
            </a:endParaRPr>
          </a:p>
          <a:p>
            <a:r>
              <a:rPr lang="en-US" dirty="0"/>
              <a:t>If using emulated networks – verify routes through the emulated network</a:t>
            </a:r>
            <a:endParaRPr lang="en-US" dirty="0">
              <a:cs typeface="Calibri"/>
            </a:endParaRP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grpSp>
        <p:nvGrpSpPr>
          <p:cNvPr id="8" name="Group 7">
            <a:extLst>
              <a:ext uri="{FF2B5EF4-FFF2-40B4-BE49-F238E27FC236}">
                <a16:creationId xmlns:a16="http://schemas.microsoft.com/office/drawing/2014/main" id="{9E63CD8C-B5EC-F922-A110-3F3F5F404B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D2DE5-213C-9D8A-442F-7D21D5CDDEC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4AC1720E-1DDC-821A-1A0B-CD556FB919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44971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43</a:t>
            </a:fld>
            <a:endParaRPr lang="en-US" dirty="0"/>
          </a:p>
        </p:txBody>
      </p:sp>
      <p:sp>
        <p:nvSpPr>
          <p:cNvPr id="2" name="Title 1"/>
          <p:cNvSpPr>
            <a:spLocks noGrp="1"/>
          </p:cNvSpPr>
          <p:nvPr>
            <p:ph type="title"/>
          </p:nvPr>
        </p:nvSpPr>
        <p:spPr>
          <a:xfrm>
            <a:off x="0" y="0"/>
            <a:ext cx="10287000" cy="795130"/>
          </a:xfrm>
        </p:spPr>
        <p:txBody>
          <a:bodyPr>
            <a:noAutofit/>
          </a:bodyPr>
          <a:lstStyle/>
          <a:p>
            <a:r>
              <a:rPr lang="en-US" dirty="0"/>
              <a:t>Block 1 : Network Characterization, Collaboration Tools </a:t>
            </a:r>
            <a:r>
              <a:rPr lang="en-US" b="0" dirty="0"/>
              <a:t>(3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lvl="0" indent="0">
              <a:buNone/>
            </a:pPr>
            <a:r>
              <a:rPr lang="en-US" b="1" u="sng" dirty="0"/>
              <a:t>Multi-Architecture</a:t>
            </a:r>
          </a:p>
          <a:p>
            <a:r>
              <a:rPr lang="en-US" dirty="0"/>
              <a:t>Verify each Architecture / SDEM Federation individually</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grpSp>
        <p:nvGrpSpPr>
          <p:cNvPr id="9" name="Group 8">
            <a:extLst>
              <a:ext uri="{FF2B5EF4-FFF2-40B4-BE49-F238E27FC236}">
                <a16:creationId xmlns:a16="http://schemas.microsoft.com/office/drawing/2014/main" id="{AB587238-032A-09E2-4CA2-D9CAD64219A5}"/>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117837D5-6B7F-8B7F-B978-6C48D0A13A3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7FFA9F0-74AE-0A79-0D03-9C64A1DCC8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56852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0FD367-32D0-9FBD-EA9F-31E3EAC72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44</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(1 of 4)</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2 Activities focus on: integration and testing   the message interchanges between systems; checking enumerations between applications, testing parametric data and performance interactions between entities,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grpSp>
        <p:nvGrpSpPr>
          <p:cNvPr id="4" name="Group 3">
            <a:extLst>
              <a:ext uri="{FF2B5EF4-FFF2-40B4-BE49-F238E27FC236}">
                <a16:creationId xmlns:a16="http://schemas.microsoft.com/office/drawing/2014/main" id="{DE7651EE-014B-9810-B0A4-EBB809950CC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C23D1E2-06C5-D4E2-4D46-3D5601269E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C9F0CE8-BF11-87BA-D6EF-DA72C18F949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8187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45</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(2 of 4)</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process correctly</a:t>
            </a:r>
          </a:p>
          <a:p>
            <a:pPr lvl="0"/>
            <a:r>
              <a:rPr lang="en-US" dirty="0"/>
              <a:t>Perform terrain correlation to the level needed for the event</a:t>
            </a:r>
          </a:p>
          <a:p>
            <a:pPr lvl="0"/>
            <a:r>
              <a:rPr lang="en-US" dirty="0"/>
              <a:t>Test all multicast addresses</a:t>
            </a:r>
            <a:endParaRPr lang="en-US" dirty="0">
              <a:cs typeface="Calibri"/>
            </a:endParaRP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grpSp>
        <p:nvGrpSpPr>
          <p:cNvPr id="8" name="Group 7">
            <a:extLst>
              <a:ext uri="{FF2B5EF4-FFF2-40B4-BE49-F238E27FC236}">
                <a16:creationId xmlns:a16="http://schemas.microsoft.com/office/drawing/2014/main" id="{FE7F25B0-FA2D-710C-D18E-1D113DF8690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BBF52D9-5F32-BB06-8B60-D9C23D6018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1C02E9D2-6F83-7ECD-A635-AD53A2D83E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61469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46</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(3 of 4)</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Live</a:t>
            </a:r>
            <a:endParaRPr lang="en-US" dirty="0"/>
          </a:p>
          <a:p>
            <a:r>
              <a:rPr lang="en-US" dirty="0"/>
              <a:t>Use surrogates to perform pairwise tests with live interface systems if the live systems are not available</a:t>
            </a:r>
            <a:endParaRPr lang="en-US" dirty="0">
              <a:cs typeface="Calibri"/>
            </a:endParaRP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grpSp>
        <p:nvGrpSpPr>
          <p:cNvPr id="8" name="Group 7">
            <a:extLst>
              <a:ext uri="{FF2B5EF4-FFF2-40B4-BE49-F238E27FC236}">
                <a16:creationId xmlns:a16="http://schemas.microsoft.com/office/drawing/2014/main" id="{85CF0BB2-DDEF-AF78-7865-AAA84D1F991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7CF9D74-5E52-1617-C776-86C880535D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9CDAE41-C30C-C338-AB76-D165C43D9C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5726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47</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(4 of 4)</a:t>
            </a:r>
            <a:endParaRPr lang="en-US" dirty="0"/>
          </a:p>
        </p:txBody>
      </p:sp>
      <p:sp>
        <p:nvSpPr>
          <p:cNvPr id="3" name="Content Placeholder 2"/>
          <p:cNvSpPr>
            <a:spLocks noGrp="1"/>
          </p:cNvSpPr>
          <p:nvPr>
            <p:ph sz="quarter" idx="11"/>
          </p:nvPr>
        </p:nvSpPr>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grpSp>
        <p:nvGrpSpPr>
          <p:cNvPr id="8" name="Group 7">
            <a:extLst>
              <a:ext uri="{FF2B5EF4-FFF2-40B4-BE49-F238E27FC236}">
                <a16:creationId xmlns:a16="http://schemas.microsoft.com/office/drawing/2014/main" id="{51630FDF-4BB4-FC9D-BFDA-D1027CA2A2C9}"/>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074CD3C3-39DD-A9F2-C57F-17DF46CAF9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EE6F37F6-7C3D-0FCC-98F4-5C83D4B5E0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35880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48</a:t>
            </a:fld>
            <a:endParaRPr lang="en-US" dirty="0"/>
          </a:p>
        </p:txBody>
      </p:sp>
      <p:sp>
        <p:nvSpPr>
          <p:cNvPr id="2" name="Title 1"/>
          <p:cNvSpPr>
            <a:spLocks noGrp="1"/>
          </p:cNvSpPr>
          <p:nvPr>
            <p:ph type="title"/>
          </p:nvPr>
        </p:nvSpPr>
        <p:spPr/>
        <p:txBody>
          <a:bodyPr>
            <a:normAutofit/>
          </a:bodyPr>
          <a:lstStyle/>
          <a:p>
            <a:r>
              <a:rPr lang="en-US" dirty="0"/>
              <a:t>Block 3: Scenario Thread &amp; Data Collection</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r>
              <a:rPr lang="en-US" dirty="0"/>
              <a:t>Block 3 Activities focus on testing scenario threads</a:t>
            </a:r>
          </a:p>
          <a:p>
            <a:r>
              <a:rPr lang="en-US" dirty="0"/>
              <a:t>The minimum entrance requirement is having all scenarios defined</a:t>
            </a:r>
          </a:p>
          <a:p>
            <a:r>
              <a:rPr lang="en-US" dirty="0"/>
              <a:t>Develop a set of configuration files in advance to execute the test  threads</a:t>
            </a:r>
          </a:p>
          <a:p>
            <a:r>
              <a:rPr lang="en-US" dirty="0"/>
              <a:t>Issues found in thread testing include</a:t>
            </a:r>
          </a:p>
          <a:p>
            <a:pPr lvl="1">
              <a:spcBef>
                <a:spcPts val="0"/>
              </a:spcBef>
            </a:pPr>
            <a:r>
              <a:rPr lang="en-US" dirty="0"/>
              <a:t>Timing issues: Cannot perform all activities in the time specified</a:t>
            </a:r>
          </a:p>
          <a:p>
            <a:pPr lvl="1">
              <a:spcBef>
                <a:spcPts val="0"/>
              </a:spcBef>
            </a:pPr>
            <a:r>
              <a:rPr lang="en-US" dirty="0"/>
              <a:t>Message issues: The simulations or tactical systems do not generate the expected output from the inputs</a:t>
            </a:r>
          </a:p>
          <a:p>
            <a:pPr lvl="1">
              <a:spcBef>
                <a:spcPts val="0"/>
              </a:spcBef>
            </a:pPr>
            <a:r>
              <a:rPr lang="en-US" dirty="0"/>
              <a:t>Capability issues: The simulations or tactical systems cannot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pic>
        <p:nvPicPr>
          <p:cNvPr id="10" name="Graphic 9">
            <a:extLst>
              <a:ext uri="{FF2B5EF4-FFF2-40B4-BE49-F238E27FC236}">
                <a16:creationId xmlns:a16="http://schemas.microsoft.com/office/drawing/2014/main" id="{2C59A10A-8523-F8BA-001D-77445B83B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A068EEAF-5B18-6CCD-BC7C-CE983E72A95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33EE652-E291-7D5D-DEB3-34F2931DEE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FA57AAB-1499-EB8B-9547-8FC617FEE6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27296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49</a:t>
            </a:fld>
            <a:endParaRPr lang="en-US" dirty="0"/>
          </a:p>
        </p:txBody>
      </p:sp>
      <p:sp>
        <p:nvSpPr>
          <p:cNvPr id="2" name="Title 1"/>
          <p:cNvSpPr>
            <a:spLocks noGrp="1"/>
          </p:cNvSpPr>
          <p:nvPr>
            <p:ph type="title"/>
          </p:nvPr>
        </p:nvSpPr>
        <p:spPr/>
        <p:txBody>
          <a:bodyPr>
            <a:normAutofit/>
          </a:bodyPr>
          <a:lstStyle/>
          <a:p>
            <a:r>
              <a:rPr lang="en-US" dirty="0"/>
              <a:t>Scenario Testing Concept</a:t>
            </a:r>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r>
              <a:rPr lang="en-US" dirty="0"/>
              <a:t>Avoid the “Big-Bang” approach, running the scenario full up the first time</a:t>
            </a:r>
          </a:p>
          <a:p>
            <a:r>
              <a:rPr lang="en-US" dirty="0"/>
              <a:t>Review the scenario to look for: </a:t>
            </a:r>
          </a:p>
          <a:p>
            <a:pPr lvl="1"/>
            <a:r>
              <a:rPr lang="en-US" dirty="0"/>
              <a:t>Activities that repeat multiple times</a:t>
            </a:r>
          </a:p>
          <a:p>
            <a:pPr lvl="1"/>
            <a:r>
              <a:rPr lang="en-US" dirty="0"/>
              <a:t>Critical activities that are key to the scenario</a:t>
            </a:r>
          </a:p>
          <a:p>
            <a:pPr lvl="1"/>
            <a:r>
              <a:rPr lang="en-US" dirty="0"/>
              <a:t>New or novel activities, not exercised before</a:t>
            </a:r>
            <a:endParaRPr lang="en-US" dirty="0">
              <a:cs typeface="Calibri"/>
            </a:endParaRPr>
          </a:p>
          <a:p>
            <a:pPr lvl="1"/>
            <a:r>
              <a:rPr lang="en-US" dirty="0"/>
              <a:t>Very complex activities</a:t>
            </a:r>
          </a:p>
          <a:p>
            <a:pPr lvl="1"/>
            <a:r>
              <a:rPr lang="en-US" dirty="0"/>
              <a:t>Activities that involve many participants</a:t>
            </a:r>
          </a:p>
          <a:p>
            <a:r>
              <a:rPr lang="en-US" dirty="0"/>
              <a:t>Document the message flows and actions needed for each of the identified threads</a:t>
            </a:r>
          </a:p>
          <a:p>
            <a:r>
              <a:rPr lang="en-US" dirty="0"/>
              <a:t>GOAL: eliminate issues at a small scale before attempting the full scenario</a:t>
            </a:r>
          </a:p>
        </p:txBody>
      </p:sp>
      <p:grpSp>
        <p:nvGrpSpPr>
          <p:cNvPr id="8" name="Group 7">
            <a:extLst>
              <a:ext uri="{FF2B5EF4-FFF2-40B4-BE49-F238E27FC236}">
                <a16:creationId xmlns:a16="http://schemas.microsoft.com/office/drawing/2014/main" id="{AE91BDBF-3DA4-5308-6FFF-AE931E3DB263}"/>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1EAC76B-CC8D-68A0-5B84-358FED38D46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912262EE-BC23-8069-2F47-A795853E4F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5447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Purpose of a defined LVC Event Process</a:t>
            </a:r>
          </a:p>
        </p:txBody>
      </p:sp>
      <p:sp>
        <p:nvSpPr>
          <p:cNvPr id="3" name="Content Placeholder 2"/>
          <p:cNvSpPr>
            <a:spLocks noGrp="1"/>
          </p:cNvSpPr>
          <p:nvPr>
            <p:ph idx="1"/>
          </p:nvPr>
        </p:nvSpPr>
        <p:spPr>
          <a:xfrm>
            <a:off x="593061" y="1608083"/>
            <a:ext cx="10928351" cy="4335517"/>
          </a:xfrm>
        </p:spPr>
        <p:txBody>
          <a:bodyPr vert="horz" lIns="91440" tIns="45720" rIns="91440" bIns="45720" rtlCol="0" anchor="t">
            <a:normAutofit/>
          </a:bodyPr>
          <a:lstStyle/>
          <a:p>
            <a:pPr marL="457200" indent="-457200"/>
            <a:r>
              <a:rPr lang="en-US" dirty="0"/>
              <a:t>A useful Life Cycle framework to reduce risk when building complex M&amp;S environments</a:t>
            </a:r>
            <a:endParaRPr lang="en-US" dirty="0">
              <a:cs typeface="Calibri" panose="020F0502020204030204"/>
            </a:endParaRPr>
          </a:p>
          <a:p>
            <a:pPr marL="456565" indent="-456565"/>
            <a:r>
              <a:rPr lang="en-US" dirty="0"/>
              <a:t>A well-defined process that:</a:t>
            </a:r>
          </a:p>
          <a:p>
            <a:pPr lvl="1"/>
            <a:r>
              <a:rPr lang="en-US" dirty="0"/>
              <a:t>Allows for less reliance on highly skilled practitioners</a:t>
            </a:r>
            <a:endParaRPr lang="en-US" dirty="0">
              <a:cs typeface="Calibri"/>
            </a:endParaRPr>
          </a:p>
          <a:p>
            <a:pPr lvl="1"/>
            <a:r>
              <a:rPr lang="en-US" dirty="0"/>
              <a:t>Is comprehensive, but easy to tailor</a:t>
            </a:r>
            <a:endParaRPr lang="en-US" dirty="0">
              <a:cs typeface="Calibri"/>
            </a:endParaRPr>
          </a:p>
          <a:p>
            <a:pPr lvl="1"/>
            <a:r>
              <a:rPr lang="en-US" dirty="0"/>
              <a:t>Is repeatable</a:t>
            </a:r>
            <a:endParaRPr lang="en-US" dirty="0">
              <a:cs typeface="Calibri"/>
            </a:endParaRP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a:t>
            </a:fld>
            <a:endParaRPr lang="en-US" dirty="0"/>
          </a:p>
        </p:txBody>
      </p:sp>
      <p:sp>
        <p:nvSpPr>
          <p:cNvPr id="6" name="TextBox 5">
            <a:extLst>
              <a:ext uri="{FF2B5EF4-FFF2-40B4-BE49-F238E27FC236}">
                <a16:creationId xmlns:a16="http://schemas.microsoft.com/office/drawing/2014/main" id="{18C89F1F-CF3D-8B64-2342-8EB3EA6DD1A7}"/>
              </a:ext>
            </a:extLst>
          </p:cNvPr>
          <p:cNvSpPr txBox="1"/>
          <p:nvPr/>
        </p:nvSpPr>
        <p:spPr>
          <a:xfrm>
            <a:off x="342900" y="952500"/>
            <a:ext cx="11506200" cy="461665"/>
          </a:xfrm>
          <a:prstGeom prst="rect">
            <a:avLst/>
          </a:prstGeom>
          <a:noFill/>
        </p:spPr>
        <p:txBody>
          <a:bodyPr wrap="square">
            <a:spAutoFit/>
          </a:bodyPr>
          <a:lstStyle/>
          <a:p>
            <a:pPr marL="0" indent="0">
              <a:buNone/>
            </a:pPr>
            <a:r>
              <a:rPr lang="en-US" sz="2400" b="1" i="1" dirty="0"/>
              <a:t>Solving the common problems of Distributed LVC events requires:</a:t>
            </a:r>
          </a:p>
        </p:txBody>
      </p:sp>
    </p:spTree>
    <p:extLst>
      <p:ext uri="{BB962C8B-B14F-4D97-AF65-F5344CB8AC3E}">
        <p14:creationId xmlns:p14="http://schemas.microsoft.com/office/powerpoint/2010/main" val="591710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50</a:t>
            </a:fld>
            <a:endParaRPr lang="en-US" dirty="0"/>
          </a:p>
        </p:txBody>
      </p:sp>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r>
              <a:rPr lang="en-US" dirty="0"/>
              <a:t>Scenario: The scenario is the overall set of simulation and tactical activities that create an operationally relevant LVC environment</a:t>
            </a:r>
          </a:p>
          <a:p>
            <a:pPr lvl="1"/>
            <a:r>
              <a:rPr lang="en-US" dirty="0"/>
              <a:t>Multiple similar activities that occur simultaneously</a:t>
            </a:r>
            <a:endParaRPr lang="en-US" dirty="0">
              <a:cs typeface="Calibri"/>
            </a:endParaRPr>
          </a:p>
          <a:p>
            <a:pPr lvl="1"/>
            <a:r>
              <a:rPr lang="en-US" dirty="0"/>
              <a:t>Multiple different activities that occur simultaneously</a:t>
            </a:r>
            <a:endParaRPr lang="en-US" dirty="0">
              <a:cs typeface="Calibri" panose="020F0502020204030204"/>
            </a:endParaRP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important scenario chain of actions, or actions that are likely to repeat throughout the scenario.  </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grpSp>
        <p:nvGrpSpPr>
          <p:cNvPr id="8" name="Group 7">
            <a:extLst>
              <a:ext uri="{FF2B5EF4-FFF2-40B4-BE49-F238E27FC236}">
                <a16:creationId xmlns:a16="http://schemas.microsoft.com/office/drawing/2014/main" id="{868289BA-E661-0323-B328-E62200CC607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032E3FB-B318-F3C4-43EB-CDB8670415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7366D73-2E40-DEF4-E0C6-46618C76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99639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51</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r>
              <a:rPr lang="en-US" dirty="0"/>
              <a:t>Verify data collection needed analysis for each thread</a:t>
            </a:r>
          </a:p>
          <a:p>
            <a:r>
              <a:rPr lang="en-US" dirty="0"/>
              <a:t>Verify analysts can perform needed analysis</a:t>
            </a:r>
            <a:endParaRPr lang="en-US" dirty="0">
              <a:cs typeface="Calibri"/>
            </a:endParaRP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r>
              <a:rPr lang="en-US" dirty="0"/>
              <a:t>Plan the timelines to get live vehicles on station</a:t>
            </a:r>
            <a:endParaRPr lang="en-US" dirty="0">
              <a:cs typeface="Calibri"/>
            </a:endParaRPr>
          </a:p>
          <a:p>
            <a:pPr lvl="0"/>
            <a:r>
              <a:rPr lang="en-US" dirty="0"/>
              <a:t>Ensure threads do not violate range safety constraints</a:t>
            </a:r>
          </a:p>
          <a:p>
            <a:endParaRPr lang="en-US" dirty="0"/>
          </a:p>
        </p:txBody>
      </p:sp>
      <p:grpSp>
        <p:nvGrpSpPr>
          <p:cNvPr id="8" name="Group 7">
            <a:extLst>
              <a:ext uri="{FF2B5EF4-FFF2-40B4-BE49-F238E27FC236}">
                <a16:creationId xmlns:a16="http://schemas.microsoft.com/office/drawing/2014/main" id="{4FEE2FDC-72BB-9423-AAAB-44FF7B3730F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6C105C1-2A8B-C621-2C35-6D3C6C5A993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6D0AE492-4E0D-5A2D-716C-348A98FEE1F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025265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52</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(2 of 4)</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grpSp>
        <p:nvGrpSpPr>
          <p:cNvPr id="8" name="Group 7">
            <a:extLst>
              <a:ext uri="{FF2B5EF4-FFF2-40B4-BE49-F238E27FC236}">
                <a16:creationId xmlns:a16="http://schemas.microsoft.com/office/drawing/2014/main" id="{529E8790-B01E-74CB-D630-59994AADDC9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93B3A60-18CF-7D20-1B48-55F77EA6D5B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7E4D3E2C-6EBB-1D6E-A47A-FDE59B3F1C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392450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53</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(1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4 activities focus on executing full scenarios</a:t>
            </a:r>
          </a:p>
          <a:p>
            <a:r>
              <a:rPr lang="en-US" dirty="0"/>
              <a:t>Conduct complete data analysis</a:t>
            </a:r>
            <a:endParaRPr lang="en-US" dirty="0">
              <a:cs typeface="Calibri"/>
            </a:endParaRPr>
          </a:p>
          <a:p>
            <a:r>
              <a:rPr lang="en-US" dirty="0"/>
              <a:t>The minimum entrance requirement is to verify all scenario threads</a:t>
            </a:r>
            <a:endParaRPr lang="en-US" dirty="0">
              <a:cs typeface="Calibri"/>
            </a:endParaRPr>
          </a:p>
        </p:txBody>
      </p:sp>
      <p:pic>
        <p:nvPicPr>
          <p:cNvPr id="10" name="Graphic 9">
            <a:extLst>
              <a:ext uri="{FF2B5EF4-FFF2-40B4-BE49-F238E27FC236}">
                <a16:creationId xmlns:a16="http://schemas.microsoft.com/office/drawing/2014/main" id="{8EA533DB-A1D4-A210-B743-9632981CD2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7741A082-AAA8-8A7C-00BF-D9D274B9A6AA}"/>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6B04DED8-34C6-C97B-23FD-E053DA998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160E980-1DFE-87BB-6746-8E02459530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642235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54</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r>
              <a:rPr lang="en-US" dirty="0"/>
              <a:t>Verify that the team can execute required number of scenarios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grpSp>
        <p:nvGrpSpPr>
          <p:cNvPr id="8" name="Group 7">
            <a:extLst>
              <a:ext uri="{FF2B5EF4-FFF2-40B4-BE49-F238E27FC236}">
                <a16:creationId xmlns:a16="http://schemas.microsoft.com/office/drawing/2014/main" id="{46F1F4C9-D087-A1FA-632E-D1624A67E53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7CDCC24-2A68-767D-D805-6EF46D0DB0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AE5E0040-1ECF-DC67-A125-DAED4CB229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9945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55</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(3 of 3)</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grpSp>
        <p:nvGrpSpPr>
          <p:cNvPr id="8" name="Group 7">
            <a:extLst>
              <a:ext uri="{FF2B5EF4-FFF2-40B4-BE49-F238E27FC236}">
                <a16:creationId xmlns:a16="http://schemas.microsoft.com/office/drawing/2014/main" id="{12B6D916-B6A8-9C4B-76CC-F2155638AED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0196017-3E3D-04AB-8A78-4C38BF5492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C62772-4047-EECF-493C-6F9114DAB7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701827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56</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(1 of 2)</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5 activities focus on training simulation operators on the systems and tools </a:t>
            </a:r>
          </a:p>
          <a:p>
            <a:r>
              <a:rPr lang="en-US" dirty="0"/>
              <a:t>Depending on the requirements for the event, operator training may occur during prior activities</a:t>
            </a:r>
            <a:endParaRPr lang="en-US" dirty="0">
              <a:cs typeface="Calibri"/>
            </a:endParaRPr>
          </a:p>
        </p:txBody>
      </p:sp>
      <p:pic>
        <p:nvPicPr>
          <p:cNvPr id="10" name="Graphic 9">
            <a:extLst>
              <a:ext uri="{FF2B5EF4-FFF2-40B4-BE49-F238E27FC236}">
                <a16:creationId xmlns:a16="http://schemas.microsoft.com/office/drawing/2014/main" id="{E832BFAA-84BA-6797-6FEA-9F7AE5A18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5D6F7D71-049D-E183-9F43-22FDEA6F8FDD}"/>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72E1C-6A77-4B79-41CE-A8F8C317B2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0C39D1AF-FD58-ED1B-9DAE-158CE74719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645172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57</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grpSp>
        <p:nvGrpSpPr>
          <p:cNvPr id="8" name="Group 7">
            <a:extLst>
              <a:ext uri="{FF2B5EF4-FFF2-40B4-BE49-F238E27FC236}">
                <a16:creationId xmlns:a16="http://schemas.microsoft.com/office/drawing/2014/main" id="{BEA8C856-27FC-2ED9-5E77-9BF1F424A2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ABE7F3B7-AAAD-AE6A-9282-D5A1C16518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B082AFCF-D8D2-EF45-3A4E-14C67544A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6956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58</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6 activities focus on training role players</a:t>
            </a:r>
          </a:p>
          <a:p>
            <a:r>
              <a:rPr lang="en-US"/>
              <a:t>Omit this block if there are no role players</a:t>
            </a:r>
          </a:p>
          <a:p>
            <a:r>
              <a:rPr lang="en-US"/>
              <a:t>Conduct dedicated Role Player training when:</a:t>
            </a:r>
            <a:endParaRPr lang="en-US">
              <a:cs typeface="Calibri"/>
            </a:endParaRPr>
          </a:p>
          <a:p>
            <a:pPr lvl="1"/>
            <a:r>
              <a:rPr lang="en-US"/>
              <a:t>The event equipment is new to the role players</a:t>
            </a:r>
            <a:endParaRPr lang="en-US" sz="3200"/>
          </a:p>
          <a:p>
            <a:pPr lvl="1"/>
            <a:r>
              <a:rPr lang="en-US"/>
              <a:t>If the event Tactics, Techniques, or Procedures (TTPs) are different than the ones the role players normally use</a:t>
            </a:r>
          </a:p>
          <a:p>
            <a:r>
              <a:rPr lang="en-US"/>
              <a:t>Cyber threat introduction if applicable to the event</a:t>
            </a:r>
            <a:endParaRPr lang="en-US" dirty="0"/>
          </a:p>
        </p:txBody>
      </p:sp>
      <p:pic>
        <p:nvPicPr>
          <p:cNvPr id="10" name="Graphic 9">
            <a:extLst>
              <a:ext uri="{FF2B5EF4-FFF2-40B4-BE49-F238E27FC236}">
                <a16:creationId xmlns:a16="http://schemas.microsoft.com/office/drawing/2014/main" id="{241CE015-4B25-086A-2629-869292268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1A59CDE7-6523-2A3F-9591-1DAC74DD477B}"/>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33AB9B72-F0FD-5601-8F4D-BA3D056A6F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9759809C-30C1-610E-A2AF-5D70D7261F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48601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59</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(2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r>
              <a:rPr lang="en-US" dirty="0"/>
              <a:t>Verify role players can perform or react to cyber threats</a:t>
            </a:r>
            <a:endParaRPr lang="en-US" dirty="0">
              <a:cs typeface="Calibri" panose="020F0502020204030204"/>
            </a:endParaRPr>
          </a:p>
          <a:p>
            <a:pPr marL="0" indent="0">
              <a:buNone/>
            </a:pPr>
            <a:r>
              <a:rPr lang="en-US" u="sng" dirty="0"/>
              <a:t>Live</a:t>
            </a:r>
            <a:endParaRPr lang="en-US" dirty="0"/>
          </a:p>
          <a:p>
            <a:r>
              <a:rPr lang="en-US" dirty="0"/>
              <a:t>Train and/or certify roles players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grpSp>
        <p:nvGrpSpPr>
          <p:cNvPr id="8" name="Group 7">
            <a:extLst>
              <a:ext uri="{FF2B5EF4-FFF2-40B4-BE49-F238E27FC236}">
                <a16:creationId xmlns:a16="http://schemas.microsoft.com/office/drawing/2014/main" id="{CDDD11B0-1E94-04A7-2D1E-61264981C67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4399D020-E07B-A8C9-FF93-C40766ACF5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A6212D-0C1F-43A1-C5DA-A7CB0A3A8B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7813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88BE-5CC6-22CB-4903-44FFC5AB00E0}"/>
              </a:ext>
            </a:extLst>
          </p:cNvPr>
          <p:cNvSpPr>
            <a:spLocks noGrp="1"/>
          </p:cNvSpPr>
          <p:nvPr>
            <p:ph type="title"/>
          </p:nvPr>
        </p:nvSpPr>
        <p:spPr>
          <a:xfrm>
            <a:off x="1" y="0"/>
            <a:ext cx="9375228" cy="795130"/>
          </a:xfrm>
        </p:spPr>
        <p:txBody>
          <a:bodyPr/>
          <a:lstStyle/>
          <a:p>
            <a:r>
              <a:rPr lang="en-US" dirty="0"/>
              <a:t>How does this fit with other existing Life Cycles?</a:t>
            </a:r>
          </a:p>
        </p:txBody>
      </p:sp>
      <p:sp>
        <p:nvSpPr>
          <p:cNvPr id="4" name="Slide Number Placeholder 3">
            <a:extLst>
              <a:ext uri="{FF2B5EF4-FFF2-40B4-BE49-F238E27FC236}">
                <a16:creationId xmlns:a16="http://schemas.microsoft.com/office/drawing/2014/main" id="{E88612E7-ADA6-CBB5-7B47-91660F0E064A}"/>
              </a:ext>
            </a:extLst>
          </p:cNvPr>
          <p:cNvSpPr>
            <a:spLocks noGrp="1"/>
          </p:cNvSpPr>
          <p:nvPr>
            <p:ph type="sldNum" sz="quarter" idx="10"/>
          </p:nvPr>
        </p:nvSpPr>
        <p:spPr/>
        <p:txBody>
          <a:bodyPr/>
          <a:lstStyle/>
          <a:p>
            <a:pPr>
              <a:defRPr/>
            </a:pPr>
            <a:fld id="{D68E8870-17DE-45C4-A8DD-7644B2422933}" type="slidenum">
              <a:rPr lang="en-US" noProof="0" smtClean="0"/>
              <a:pPr>
                <a:defRPr/>
              </a:pPr>
              <a:t>6</a:t>
            </a:fld>
            <a:endParaRPr lang="en-US" noProof="0" dirty="0"/>
          </a:p>
        </p:txBody>
      </p:sp>
      <p:pic>
        <p:nvPicPr>
          <p:cNvPr id="5" name="Picture 4">
            <a:extLst>
              <a:ext uri="{FF2B5EF4-FFF2-40B4-BE49-F238E27FC236}">
                <a16:creationId xmlns:a16="http://schemas.microsoft.com/office/drawing/2014/main" id="{EDDB204B-01AB-80D9-40E9-E13F68B84535}"/>
              </a:ext>
            </a:extLst>
          </p:cNvPr>
          <p:cNvPicPr>
            <a:picLocks noChangeAspect="1"/>
          </p:cNvPicPr>
          <p:nvPr/>
        </p:nvPicPr>
        <p:blipFill>
          <a:blip r:embed="rId3"/>
          <a:stretch>
            <a:fillRect/>
          </a:stretch>
        </p:blipFill>
        <p:spPr>
          <a:xfrm rot="317135">
            <a:off x="993058" y="1022960"/>
            <a:ext cx="6512579" cy="328929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CB566D9-9F5E-F088-32C1-A81CA63D3CAA}"/>
              </a:ext>
            </a:extLst>
          </p:cNvPr>
          <p:cNvPicPr>
            <a:picLocks noChangeAspect="1"/>
          </p:cNvPicPr>
          <p:nvPr/>
        </p:nvPicPr>
        <p:blipFill>
          <a:blip r:embed="rId4"/>
          <a:stretch>
            <a:fillRect/>
          </a:stretch>
        </p:blipFill>
        <p:spPr>
          <a:xfrm>
            <a:off x="6492872" y="3164454"/>
            <a:ext cx="4654740" cy="348260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F408716-72EE-0357-93A5-B585DAF3CD81}"/>
              </a:ext>
            </a:extLst>
          </p:cNvPr>
          <p:cNvPicPr>
            <a:picLocks noChangeAspect="1"/>
          </p:cNvPicPr>
          <p:nvPr/>
        </p:nvPicPr>
        <p:blipFill>
          <a:blip r:embed="rId5"/>
          <a:stretch>
            <a:fillRect/>
          </a:stretch>
        </p:blipFill>
        <p:spPr>
          <a:xfrm rot="21160085">
            <a:off x="6137197" y="1034470"/>
            <a:ext cx="5186187" cy="3871832"/>
          </a:xfrm>
          <a:prstGeom prst="rect">
            <a:avLst/>
          </a:prstGeom>
          <a:ln>
            <a:solidFill>
              <a:schemeClr val="tx1">
                <a:lumMod val="85000"/>
                <a:lumOff val="1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A175705-7068-8BB7-E244-D7D7E6459D8B}"/>
              </a:ext>
            </a:extLst>
          </p:cNvPr>
          <p:cNvPicPr>
            <a:picLocks noChangeAspect="1"/>
          </p:cNvPicPr>
          <p:nvPr/>
        </p:nvPicPr>
        <p:blipFill>
          <a:blip r:embed="rId6"/>
          <a:stretch>
            <a:fillRect/>
          </a:stretch>
        </p:blipFill>
        <p:spPr>
          <a:xfrm rot="21335431">
            <a:off x="2145907" y="3099624"/>
            <a:ext cx="4329115" cy="33599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393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60</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7 activities focus on conducting dry-runs of scenarios</a:t>
            </a:r>
          </a:p>
          <a:p>
            <a:r>
              <a:rPr lang="en-US"/>
              <a:t>This set of activities is required when data collection, test, or training requirements are dependent on an exact scenario execution</a:t>
            </a:r>
            <a:endParaRPr lang="en-US" dirty="0"/>
          </a:p>
        </p:txBody>
      </p:sp>
      <p:pic>
        <p:nvPicPr>
          <p:cNvPr id="10" name="Graphic 9">
            <a:extLst>
              <a:ext uri="{FF2B5EF4-FFF2-40B4-BE49-F238E27FC236}">
                <a16:creationId xmlns:a16="http://schemas.microsoft.com/office/drawing/2014/main" id="{BCACC93F-6B7C-2EC6-76AD-6685A2E59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7A94F080-7432-9B88-93AB-98B7AF07AEE4}"/>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5962E5D-2E18-3204-4B32-7B89F3818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A589000-5DA8-FBD4-572D-CB462650E5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15855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61</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grpSp>
        <p:nvGrpSpPr>
          <p:cNvPr id="8" name="Group 7">
            <a:extLst>
              <a:ext uri="{FF2B5EF4-FFF2-40B4-BE49-F238E27FC236}">
                <a16:creationId xmlns:a16="http://schemas.microsoft.com/office/drawing/2014/main" id="{6739DB62-74D1-167F-803D-1E45B3F45F2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1F1EA9E-40AC-C571-D637-575AE420FF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69C2E3C-CC19-F607-046A-7470B7ABE37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294648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62</a:t>
            </a:fld>
            <a:endParaRPr lang="en-US" dirty="0"/>
          </a:p>
        </p:txBody>
      </p:sp>
      <p:sp>
        <p:nvSpPr>
          <p:cNvPr id="2" name="Title 1"/>
          <p:cNvSpPr>
            <a:spLocks noGrp="1"/>
          </p:cNvSpPr>
          <p:nvPr>
            <p:ph type="title"/>
          </p:nvPr>
        </p:nvSpPr>
        <p:spPr/>
        <p:txBody>
          <a:bodyPr>
            <a:normAutofit/>
          </a:bodyPr>
          <a:lstStyle/>
          <a:p>
            <a:r>
              <a:rPr lang="en-US" dirty="0"/>
              <a:t>Integration Planning - Spiral Scheduling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number, duration, and schedule of the integration spirals is dependent on the nature of the event and the participating sites</a:t>
            </a:r>
          </a:p>
          <a:p>
            <a:r>
              <a:rPr lang="en-US" dirty="0"/>
              <a:t>In general, schedule each spiral for one week  </a:t>
            </a:r>
          </a:p>
          <a:p>
            <a:r>
              <a:rPr lang="en-US" dirty="0"/>
              <a:t>A nominal schedule for a medium sized event is three integration spirals over three months, with the following assumptions:</a:t>
            </a:r>
            <a:endParaRPr lang="en-US" dirty="0">
              <a:cs typeface="Calibri"/>
            </a:endParaRP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the team can perform both Block 3 and 4 activities in a single spiral</a:t>
            </a:r>
            <a:endParaRPr lang="en-US" dirty="0">
              <a:cs typeface="Calibri" panose="020F0502020204030204"/>
            </a:endParaRPr>
          </a:p>
          <a:p>
            <a:endParaRPr lang="en-US" dirty="0">
              <a:cs typeface="Calibri" panose="020F0502020204030204"/>
            </a:endParaRPr>
          </a:p>
        </p:txBody>
      </p:sp>
      <p:pic>
        <p:nvPicPr>
          <p:cNvPr id="10" name="Graphic 9">
            <a:extLst>
              <a:ext uri="{FF2B5EF4-FFF2-40B4-BE49-F238E27FC236}">
                <a16:creationId xmlns:a16="http://schemas.microsoft.com/office/drawing/2014/main" id="{3C74A6E1-87DE-849F-A38A-2E453F194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342988E2-3C0F-3F3F-AB80-3634B1DDEB8B}"/>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2338EC02-94D7-DAD6-2C12-46E8428EF87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95C7E1D-6F79-6667-A2BE-B08A0A2667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758056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Spiral Schedule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7310446"/>
              </p:ext>
            </p:extLst>
          </p:nvPr>
        </p:nvGraphicFramePr>
        <p:xfrm>
          <a:off x="1623233" y="856027"/>
          <a:ext cx="8756685" cy="4806541"/>
        </p:xfrm>
        <a:graphic>
          <a:graphicData uri="http://schemas.openxmlformats.org/drawingml/2006/table">
            <a:tbl>
              <a:tblPr firstRow="1" firstCol="1" bandRow="1">
                <a:tableStyleId>{69012ECD-51FC-41F1-AA8D-1B2483CD663E}</a:tableStyleId>
              </a:tblPr>
              <a:tblGrid>
                <a:gridCol w="3035339">
                  <a:extLst>
                    <a:ext uri="{9D8B030D-6E8A-4147-A177-3AD203B41FA5}">
                      <a16:colId xmlns:a16="http://schemas.microsoft.com/office/drawing/2014/main" val="20000"/>
                    </a:ext>
                  </a:extLst>
                </a:gridCol>
                <a:gridCol w="3011925">
                  <a:extLst>
                    <a:ext uri="{9D8B030D-6E8A-4147-A177-3AD203B41FA5}">
                      <a16:colId xmlns:a16="http://schemas.microsoft.com/office/drawing/2014/main" val="20001"/>
                    </a:ext>
                  </a:extLst>
                </a:gridCol>
                <a:gridCol w="2709421">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p>
                  </a:txBody>
                  <a:tcPr marL="68580" marR="68580" marT="0" marB="0"/>
                </a:tc>
                <a:tc>
                  <a:txBody>
                    <a:bodyPr/>
                    <a:lstStyle/>
                    <a:p>
                      <a:pPr marL="0" marR="0" algn="ctr">
                        <a:lnSpc>
                          <a:spcPct val="115000"/>
                        </a:lnSpc>
                        <a:spcBef>
                          <a:spcPts val="0"/>
                        </a:spcBef>
                        <a:spcAft>
                          <a:spcPts val="0"/>
                        </a:spcAft>
                      </a:pPr>
                      <a:r>
                        <a:rPr lang="en-US" sz="2400" dirty="0">
                          <a:effectLst/>
                        </a:rPr>
                        <a:t>Activities</a:t>
                      </a:r>
                    </a:p>
                  </a:txBody>
                  <a:tcPr marL="68580" marR="68580" marT="0" marB="0"/>
                </a:tc>
                <a:tc>
                  <a:txBody>
                    <a:bodyPr/>
                    <a:lstStyle/>
                    <a:p>
                      <a:pPr marL="0" marR="0" algn="ctr">
                        <a:lnSpc>
                          <a:spcPct val="115000"/>
                        </a:lnSpc>
                        <a:spcBef>
                          <a:spcPts val="0"/>
                        </a:spcBef>
                        <a:spcAft>
                          <a:spcPts val="0"/>
                        </a:spcAft>
                      </a:pPr>
                      <a:r>
                        <a:rPr lang="en-US" sz="2400" dirty="0">
                          <a:effectLst/>
                        </a:rPr>
                        <a:t>Week</a:t>
                      </a: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Spiral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2</a:t>
                      </a:r>
                    </a:p>
                  </a:txBody>
                  <a:tcPr marL="68580" marR="68580" marT="0" marB="0"/>
                </a:tc>
                <a:extLst>
                  <a:ext uri="{0D108BD9-81ED-4DB2-BD59-A6C34878D82A}">
                    <a16:rowId xmlns:a16="http://schemas.microsoft.com/office/drawing/2014/main" val="2105943420"/>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3</a:t>
                      </a:r>
                    </a:p>
                  </a:txBody>
                  <a:tcPr marL="68580" marR="68580" marT="0" marB="0"/>
                </a:tc>
                <a:extLst>
                  <a:ext uri="{0D108BD9-81ED-4DB2-BD59-A6C34878D82A}">
                    <a16:rowId xmlns:a16="http://schemas.microsoft.com/office/drawing/2014/main" val="1254606988"/>
                  </a:ext>
                </a:extLst>
              </a:tr>
              <a:tr h="0">
                <a:tc>
                  <a:txBody>
                    <a:bodyPr/>
                    <a:lstStyle/>
                    <a:p>
                      <a:pPr marL="0" marR="0" algn="ctr">
                        <a:lnSpc>
                          <a:spcPct val="115000"/>
                        </a:lnSpc>
                        <a:spcBef>
                          <a:spcPts val="0"/>
                        </a:spcBef>
                        <a:spcAft>
                          <a:spcPts val="0"/>
                        </a:spcAft>
                      </a:pPr>
                      <a:r>
                        <a:rPr lang="en-US" sz="2400" dirty="0">
                          <a:effectLst/>
                        </a:rPr>
                        <a:t>Spiral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4</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5</a:t>
                      </a:r>
                    </a:p>
                  </a:txBody>
                  <a:tcPr marL="68580" marR="68580" marT="0" marB="0"/>
                </a:tc>
                <a:extLst>
                  <a:ext uri="{0D108BD9-81ED-4DB2-BD59-A6C34878D82A}">
                    <a16:rowId xmlns:a16="http://schemas.microsoft.com/office/drawing/2014/main" val="3118342796"/>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6</a:t>
                      </a:r>
                    </a:p>
                  </a:txBody>
                  <a:tcPr marL="68580" marR="68580" marT="0" marB="0"/>
                </a:tc>
                <a:extLst>
                  <a:ext uri="{0D108BD9-81ED-4DB2-BD59-A6C34878D82A}">
                    <a16:rowId xmlns:a16="http://schemas.microsoft.com/office/drawing/2014/main" val="4135769163"/>
                  </a:ext>
                </a:extLst>
              </a:tr>
              <a:tr h="0">
                <a:tc>
                  <a:txBody>
                    <a:bodyPr/>
                    <a:lstStyle/>
                    <a:p>
                      <a:pPr marL="0" marR="0" algn="ctr">
                        <a:lnSpc>
                          <a:spcPct val="115000"/>
                        </a:lnSpc>
                        <a:spcBef>
                          <a:spcPts val="0"/>
                        </a:spcBef>
                        <a:spcAft>
                          <a:spcPts val="0"/>
                        </a:spcAft>
                      </a:pPr>
                      <a:r>
                        <a:rPr lang="en-US" sz="2400" dirty="0">
                          <a:effectLst/>
                        </a:rPr>
                        <a:t>Spiral 3 </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3 &amp; Block 4</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7</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8</a:t>
                      </a:r>
                    </a:p>
                  </a:txBody>
                  <a:tcPr marL="68580" marR="68580" marT="0" marB="0"/>
                </a:tc>
                <a:extLst>
                  <a:ext uri="{0D108BD9-81ED-4DB2-BD59-A6C34878D82A}">
                    <a16:rowId xmlns:a16="http://schemas.microsoft.com/office/drawing/2014/main" val="4063439695"/>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9</a:t>
                      </a:r>
                    </a:p>
                  </a:txBody>
                  <a:tcPr marL="68580" marR="68580" marT="0" marB="0"/>
                </a:tc>
                <a:extLst>
                  <a:ext uri="{0D108BD9-81ED-4DB2-BD59-A6C34878D82A}">
                    <a16:rowId xmlns:a16="http://schemas.microsoft.com/office/drawing/2014/main" val="777856585"/>
                  </a:ext>
                </a:extLst>
              </a:tr>
              <a:tr h="0">
                <a:tc>
                  <a:txBody>
                    <a:bodyPr/>
                    <a:lstStyle/>
                    <a:p>
                      <a:pPr marL="0" marR="0" algn="ctr">
                        <a:lnSpc>
                          <a:spcPct val="115000"/>
                        </a:lnSpc>
                        <a:spcBef>
                          <a:spcPts val="0"/>
                        </a:spcBef>
                        <a:spcAft>
                          <a:spcPts val="0"/>
                        </a:spcAft>
                      </a:pPr>
                      <a:r>
                        <a:rPr lang="en-US" sz="2400" dirty="0">
                          <a:effectLst/>
                        </a:rPr>
                        <a:t>Spiral 4 (Dry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7</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10</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dirty="0">
                          <a:effectLst/>
                        </a:rPr>
                        <a:t>Execution</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Record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11 </a:t>
                      </a: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6" name="Graphic 5">
            <a:extLst>
              <a:ext uri="{FF2B5EF4-FFF2-40B4-BE49-F238E27FC236}">
                <a16:creationId xmlns:a16="http://schemas.microsoft.com/office/drawing/2014/main" id="{74DA0E92-838E-9D09-7DEC-38C002E68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A84F4488-F22D-5102-75F5-961D569252F1}"/>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8A6C2D40-154F-9700-2662-4E42B70E81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498322DB-0FAD-A724-C123-17C8525E3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44149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64</a:t>
            </a:fld>
            <a:endParaRPr lang="en-US" dirty="0"/>
          </a:p>
        </p:txBody>
      </p:sp>
      <p:sp>
        <p:nvSpPr>
          <p:cNvPr id="2" name="Title 1"/>
          <p:cNvSpPr>
            <a:spLocks noGrp="1"/>
          </p:cNvSpPr>
          <p:nvPr>
            <p:ph type="title"/>
          </p:nvPr>
        </p:nvSpPr>
        <p:spPr/>
        <p:txBody>
          <a:bodyPr>
            <a:normAutofit/>
          </a:bodyPr>
          <a:lstStyle/>
          <a:p>
            <a:r>
              <a:rPr lang="en-US" dirty="0"/>
              <a:t>Scheduling Considerations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time between the spirals is as important as the spiral</a:t>
            </a:r>
          </a:p>
          <a:p>
            <a:r>
              <a:rPr lang="en-US" dirty="0"/>
              <a:t>Conducting spirals too close together will not allow time to address issues found or prepare for the next spiral</a:t>
            </a:r>
          </a:p>
          <a:p>
            <a:r>
              <a:rPr lang="en-US" dirty="0"/>
              <a:t>In general, plan at least two weeks between integration spirals  </a:t>
            </a:r>
          </a:p>
          <a:p>
            <a:r>
              <a:rPr lang="en-US" dirty="0"/>
              <a:t>An exception for performing Block 5 and 6 </a:t>
            </a:r>
            <a:r>
              <a:rPr lang="en-US" dirty="0">
                <a:ea typeface="+mn-lt"/>
                <a:cs typeface="+mn-lt"/>
              </a:rPr>
              <a:t>back-to-back</a:t>
            </a:r>
            <a:r>
              <a:rPr lang="en-US" dirty="0"/>
              <a:t> </a:t>
            </a:r>
            <a:endParaRPr lang="en-US" dirty="0">
              <a:cs typeface="Calibri"/>
            </a:endParaRPr>
          </a:p>
          <a:p>
            <a:r>
              <a:rPr lang="en-US" dirty="0"/>
              <a:t>The amount of time between spirals is also dependent on the confidence level that the team can perform all spiral activities in the time scheduled for each spiral</a:t>
            </a:r>
            <a:endParaRPr lang="en-US" dirty="0">
              <a:cs typeface="Calibri"/>
            </a:endParaRPr>
          </a:p>
          <a:p>
            <a:endParaRPr lang="en-US" dirty="0"/>
          </a:p>
        </p:txBody>
      </p:sp>
      <p:pic>
        <p:nvPicPr>
          <p:cNvPr id="5" name="Graphic 4">
            <a:extLst>
              <a:ext uri="{FF2B5EF4-FFF2-40B4-BE49-F238E27FC236}">
                <a16:creationId xmlns:a16="http://schemas.microsoft.com/office/drawing/2014/main" id="{8828E1CC-327E-F655-6365-0249825B8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034A5592-3223-69D5-163D-92AC13EB6B67}"/>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922765E6-AAAF-84FE-4A1A-62E3F24966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E6C25FFA-9BB8-352D-5202-8097F1950A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24119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Spiral Tasks</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7250949"/>
              </p:ext>
            </p:extLst>
          </p:nvPr>
        </p:nvGraphicFramePr>
        <p:xfrm>
          <a:off x="1220973" y="1181543"/>
          <a:ext cx="8973866" cy="2677760"/>
        </p:xfrm>
        <a:graphic>
          <a:graphicData uri="http://schemas.openxmlformats.org/drawingml/2006/table">
            <a:tbl>
              <a:tblPr firstRow="1" firstCol="1" bandRow="1">
                <a:tableStyleId>{5C22544A-7EE6-4342-B048-85BDC9FD1C3A}</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334720">
                <a:tc>
                  <a:txBody>
                    <a:bodyPr/>
                    <a:lstStyle/>
                    <a:p>
                      <a:pPr marL="0" marR="0" algn="l">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Task</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4720">
                <a:tc>
                  <a:txBody>
                    <a:bodyPr/>
                    <a:lstStyle/>
                    <a:p>
                      <a:pPr marL="0" marR="0" algn="l">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34720">
                <a:tc>
                  <a:txBody>
                    <a:bodyPr/>
                    <a:lstStyle/>
                    <a:p>
                      <a:pPr marL="0" marR="0" algn="l">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34720">
                <a:tc>
                  <a:txBody>
                    <a:bodyPr/>
                    <a:lstStyle/>
                    <a:p>
                      <a:pPr marL="0" marR="0" algn="l">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34720">
                <a:tc>
                  <a:txBody>
                    <a:bodyPr/>
                    <a:lstStyle/>
                    <a:p>
                      <a:pPr marL="0" marR="0" algn="l">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4720">
                <a:tc>
                  <a:txBody>
                    <a:bodyPr/>
                    <a:lstStyle/>
                    <a:p>
                      <a:pPr marL="0" marR="0" algn="l">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4720">
                <a:tc>
                  <a:txBody>
                    <a:bodyPr/>
                    <a:lstStyle/>
                    <a:p>
                      <a:pPr marL="0" marR="0" algn="l">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34720">
                <a:tc>
                  <a:txBody>
                    <a:bodyPr/>
                    <a:lstStyle/>
                    <a:p>
                      <a:pPr marL="0" marR="0" algn="l">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26B9B318-0039-F8ED-D812-0D781B39C62F}"/>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16FFB996-33AD-54C7-0FA6-D32430905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787419C7-FF9A-8D2A-14FE-B92772B801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09259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Entrance Criteria</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8567828"/>
              </p:ext>
            </p:extLst>
          </p:nvPr>
        </p:nvGraphicFramePr>
        <p:xfrm>
          <a:off x="1658471" y="918668"/>
          <a:ext cx="9031941" cy="5298186"/>
        </p:xfrm>
        <a:graphic>
          <a:graphicData uri="http://schemas.openxmlformats.org/drawingml/2006/table">
            <a:tbl>
              <a:tblPr firstRow="1" firstCol="1" bandRow="1">
                <a:tableStyleId>{5C22544A-7EE6-4342-B048-85BDC9FD1C3A}</a:tableStyleId>
              </a:tblPr>
              <a:tblGrid>
                <a:gridCol w="1279614">
                  <a:extLst>
                    <a:ext uri="{9D8B030D-6E8A-4147-A177-3AD203B41FA5}">
                      <a16:colId xmlns:a16="http://schemas.microsoft.com/office/drawing/2014/main" val="20000"/>
                    </a:ext>
                  </a:extLst>
                </a:gridCol>
                <a:gridCol w="7752327">
                  <a:extLst>
                    <a:ext uri="{9D8B030D-6E8A-4147-A177-3AD203B41FA5}">
                      <a16:colId xmlns:a16="http://schemas.microsoft.com/office/drawing/2014/main" val="20001"/>
                    </a:ext>
                  </a:extLst>
                </a:gridCol>
              </a:tblGrid>
              <a:tr h="152280">
                <a:tc>
                  <a:txBody>
                    <a:bodyPr/>
                    <a:lstStyle/>
                    <a:p>
                      <a:pPr marL="0" marR="0" algn="l">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gn="l">
                        <a:lnSpc>
                          <a:spcPct val="107000"/>
                        </a:lnSpc>
                        <a:spcBef>
                          <a:spcPts val="0"/>
                        </a:spcBef>
                        <a:spcAft>
                          <a:spcPts val="0"/>
                        </a:spcAft>
                      </a:pPr>
                      <a:r>
                        <a:rPr lang="en-US" sz="2000" dirty="0">
                          <a:effectLst/>
                        </a:rPr>
                        <a:t>Entrance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0"/>
                  </a:ext>
                </a:extLst>
              </a:tr>
              <a:tr h="152280">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Verify site is available to participate in spiral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1"/>
                  </a:ext>
                </a:extLst>
              </a:tr>
              <a:tr h="152280">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ISA signed and approved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2"/>
                  </a:ext>
                </a:extLst>
              </a:tr>
              <a:tr h="311658">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User accounts created for at least one person at each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3"/>
                  </a:ext>
                </a:extLst>
              </a:tr>
              <a:tr h="152280">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JMN in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4"/>
                  </a:ext>
                </a:extLst>
              </a:tr>
              <a:tr h="152280">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JMN in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7"/>
                  </a:ext>
                </a:extLst>
              </a:tr>
              <a:tr h="152280">
                <a:tc>
                  <a:txBody>
                    <a:bodyPr/>
                    <a:lstStyle/>
                    <a:p>
                      <a:pPr marL="0" marR="0">
                        <a:lnSpc>
                          <a:spcPct val="107000"/>
                        </a:lnSpc>
                        <a:spcBef>
                          <a:spcPts val="0"/>
                        </a:spcBef>
                        <a:spcAft>
                          <a:spcPts val="0"/>
                        </a:spcAft>
                      </a:pPr>
                      <a:r>
                        <a:rPr lang="en-US" sz="2000" dirty="0">
                          <a:effectLst/>
                        </a:rPr>
                        <a:t>NOC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Verify all CSTB PoC Sites connected on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8"/>
                  </a:ext>
                </a:extLst>
              </a:tr>
              <a:tr h="152280">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Network check (ping test)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09"/>
                  </a:ext>
                </a:extLst>
              </a:tr>
              <a:tr h="152280">
                <a:tc>
                  <a:txBody>
                    <a:bodyPr/>
                    <a:lstStyle/>
                    <a:p>
                      <a:pPr marL="0" marR="0">
                        <a:lnSpc>
                          <a:spcPct val="107000"/>
                        </a:lnSpc>
                        <a:spcBef>
                          <a:spcPts val="0"/>
                        </a:spcBef>
                        <a:spcAft>
                          <a:spcPts val="0"/>
                        </a:spcAft>
                      </a:pPr>
                      <a:r>
                        <a:rPr lang="en-US" sz="2000" dirty="0">
                          <a:effectLst/>
                        </a:rPr>
                        <a:t>Org2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Network check (ping test)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0"/>
                  </a:ext>
                </a:extLst>
              </a:tr>
              <a:tr h="152280">
                <a:tc>
                  <a:txBody>
                    <a:bodyPr/>
                    <a:lstStyle/>
                    <a:p>
                      <a:pPr marL="0" marR="0">
                        <a:lnSpc>
                          <a:spcPct val="107000"/>
                        </a:lnSpc>
                        <a:spcBef>
                          <a:spcPts val="0"/>
                        </a:spcBef>
                        <a:spcAft>
                          <a:spcPts val="0"/>
                        </a:spcAft>
                      </a:pPr>
                      <a:r>
                        <a:rPr lang="en-US" sz="2000" dirty="0">
                          <a:effectLst/>
                        </a:rPr>
                        <a:t>NOC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Establish multicast Rendezvous Point (RP)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1"/>
                  </a:ext>
                </a:extLst>
              </a:tr>
              <a:tr h="152280">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Distribute VoIP phone information to all sites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2"/>
                  </a:ext>
                </a:extLst>
              </a:tr>
              <a:tr h="152280">
                <a:tc>
                  <a:txBody>
                    <a:bodyPr/>
                    <a:lstStyle/>
                    <a:p>
                      <a:pPr marL="0" marR="0">
                        <a:lnSpc>
                          <a:spcPct val="107000"/>
                        </a:lnSpc>
                        <a:spcBef>
                          <a:spcPts val="0"/>
                        </a:spcBef>
                        <a:spcAft>
                          <a:spcPts val="0"/>
                        </a:spcAft>
                      </a:pPr>
                      <a:r>
                        <a:rPr lang="en-US" sz="2000" dirty="0">
                          <a:effectLst/>
                        </a:rPr>
                        <a:t>NOC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VoIP call manager operational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3"/>
                  </a:ext>
                </a:extLst>
              </a:tr>
              <a:tr h="152280">
                <a:tc>
                  <a:txBody>
                    <a:bodyPr/>
                    <a:lstStyle/>
                    <a:p>
                      <a:pPr marL="0" marR="0">
                        <a:lnSpc>
                          <a:spcPct val="107000"/>
                        </a:lnSpc>
                        <a:spcBef>
                          <a:spcPts val="0"/>
                        </a:spcBef>
                        <a:spcAft>
                          <a:spcPts val="0"/>
                        </a:spcAft>
                      </a:pPr>
                      <a:r>
                        <a:rPr lang="en-US" sz="2000" dirty="0">
                          <a:effectLst/>
                        </a:rPr>
                        <a:t>NOC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Chat server operational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4"/>
                  </a:ext>
                </a:extLst>
              </a:tr>
              <a:tr h="152280">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Confluence site created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5"/>
                  </a:ext>
                </a:extLst>
              </a:tr>
              <a:tr h="152280">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Adobe site created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6"/>
                  </a:ext>
                </a:extLst>
              </a:tr>
              <a:tr h="152280">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Download network characterization tools from Confluence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7"/>
                  </a:ext>
                </a:extLst>
              </a:tr>
              <a:tr h="152280">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tc>
                  <a:txBody>
                    <a:bodyPr/>
                    <a:lstStyle/>
                    <a:p>
                      <a:pPr marL="0" marR="0">
                        <a:lnSpc>
                          <a:spcPct val="107000"/>
                        </a:lnSpc>
                        <a:spcBef>
                          <a:spcPts val="0"/>
                        </a:spcBef>
                        <a:spcAft>
                          <a:spcPts val="0"/>
                        </a:spcAft>
                      </a:pPr>
                      <a:r>
                        <a:rPr lang="en-US" sz="2000" dirty="0">
                          <a:effectLst/>
                        </a:rPr>
                        <a:t>Have Linux computer on the network for network characterization tool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nchor="ctr"/>
                </a:tc>
                <a:extLst>
                  <a:ext uri="{0D108BD9-81ED-4DB2-BD59-A6C34878D82A}">
                    <a16:rowId xmlns:a16="http://schemas.microsoft.com/office/drawing/2014/main" val="10018"/>
                  </a:ext>
                </a:extLst>
              </a:tr>
            </a:tbl>
          </a:graphicData>
        </a:graphic>
      </p:graphicFrame>
      <p:grpSp>
        <p:nvGrpSpPr>
          <p:cNvPr id="7" name="Group 6">
            <a:extLst>
              <a:ext uri="{FF2B5EF4-FFF2-40B4-BE49-F238E27FC236}">
                <a16:creationId xmlns:a16="http://schemas.microsoft.com/office/drawing/2014/main" id="{990412D7-3C0B-2F9D-C655-03B4B3C09BCE}"/>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2A883BFF-3420-26C5-C75B-DB4C79B8C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2FB9F587-6CA9-F894-4F4E-8CF6DB7F0A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786690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Criteria Example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2241436"/>
              </p:ext>
            </p:extLst>
          </p:nvPr>
        </p:nvGraphicFramePr>
        <p:xfrm>
          <a:off x="1559857" y="1185004"/>
          <a:ext cx="8955743" cy="3057591"/>
        </p:xfrm>
        <a:graphic>
          <a:graphicData uri="http://schemas.openxmlformats.org/drawingml/2006/table">
            <a:tbl>
              <a:tblPr firstRow="1" firstCol="1" bandRow="1">
                <a:tableStyleId>{5C22544A-7EE6-4342-B048-85BDC9FD1C3A}</a:tableStyleId>
              </a:tblPr>
              <a:tblGrid>
                <a:gridCol w="1165518">
                  <a:extLst>
                    <a:ext uri="{9D8B030D-6E8A-4147-A177-3AD203B41FA5}">
                      <a16:colId xmlns:a16="http://schemas.microsoft.com/office/drawing/2014/main" val="20000"/>
                    </a:ext>
                  </a:extLst>
                </a:gridCol>
                <a:gridCol w="7790225">
                  <a:extLst>
                    <a:ext uri="{9D8B030D-6E8A-4147-A177-3AD203B41FA5}">
                      <a16:colId xmlns:a16="http://schemas.microsoft.com/office/drawing/2014/main" val="20001"/>
                    </a:ext>
                  </a:extLst>
                </a:gridCol>
              </a:tblGrid>
              <a:tr h="190115">
                <a:tc>
                  <a:txBody>
                    <a:bodyPr/>
                    <a:lstStyle/>
                    <a:p>
                      <a:pPr marL="0" marR="0" algn="l">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91055">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Verify all user accounts for the distributed sites </a:t>
                      </a:r>
                    </a:p>
                  </a:txBody>
                  <a:tcPr marL="68580" marR="68580" marT="0" marB="0" anchor="ctr"/>
                </a:tc>
                <a:extLst>
                  <a:ext uri="{0D108BD9-81ED-4DB2-BD59-A6C34878D82A}">
                    <a16:rowId xmlns:a16="http://schemas.microsoft.com/office/drawing/2014/main" val="10001"/>
                  </a:ext>
                </a:extLst>
              </a:tr>
              <a:tr h="391055">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1055">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VoIP,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90115">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90115">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190115">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91055">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7B803EAB-C034-F303-9FE4-FC99B73B67A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17E141-10D2-8153-1472-CD024562C9A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D59D69E5-0A01-6510-60CA-462CDF12D1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99375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68</a:t>
            </a:fld>
            <a:endParaRPr lang="en-US" dirty="0"/>
          </a:p>
        </p:txBody>
      </p:sp>
      <p:sp>
        <p:nvSpPr>
          <p:cNvPr id="2" name="Title 1"/>
          <p:cNvSpPr>
            <a:spLocks noGrp="1"/>
          </p:cNvSpPr>
          <p:nvPr>
            <p:ph type="title"/>
          </p:nvPr>
        </p:nvSpPr>
        <p:spPr/>
        <p:txBody>
          <a:bodyPr>
            <a:normAutofit/>
          </a:bodyPr>
          <a:lstStyle/>
          <a:p>
            <a:r>
              <a:rPr lang="en-US" dirty="0"/>
              <a:t>Detailed Spiral Planning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Write and publish a Spiral Plan for each integration spiral</a:t>
            </a:r>
          </a:p>
          <a:p>
            <a:pPr lvl="1"/>
            <a:r>
              <a:rPr lang="en-US" dirty="0"/>
              <a:t>The Integration Plan is the basis for each Spiral Plan</a:t>
            </a:r>
            <a:endParaRPr lang="en-US" dirty="0">
              <a:cs typeface="Calibri"/>
            </a:endParaRPr>
          </a:p>
          <a:p>
            <a:pPr lvl="1"/>
            <a:r>
              <a:rPr lang="en-US" dirty="0"/>
              <a:t>Extend and refine the list of tasks, entrance criteria, and exit criteria as needed</a:t>
            </a:r>
            <a:endParaRPr lang="en-US" dirty="0">
              <a:cs typeface="Calibri"/>
            </a:endParaRPr>
          </a:p>
          <a:p>
            <a:r>
              <a:rPr lang="en-US" dirty="0"/>
              <a:t>Any unmet exit criteria or other issues from the previous spiral are also inputs to later Spiral Plans</a:t>
            </a:r>
            <a:endParaRPr lang="en-US" dirty="0">
              <a:cs typeface="Calibri"/>
            </a:endParaRPr>
          </a:p>
          <a:p>
            <a:pPr lvl="1"/>
            <a:r>
              <a:rPr lang="en-US" dirty="0"/>
              <a:t>If there are many unmet tasks from the previous spiral, teams may need to schedule and plan an interim spiral</a:t>
            </a:r>
          </a:p>
          <a:p>
            <a:r>
              <a:rPr lang="en-US" dirty="0"/>
              <a:t>The Spiral Plan is based on a template that teams can modify to meet the needs of a specific program  </a:t>
            </a:r>
          </a:p>
        </p:txBody>
      </p:sp>
      <p:grpSp>
        <p:nvGrpSpPr>
          <p:cNvPr id="6" name="Group 5">
            <a:extLst>
              <a:ext uri="{FF2B5EF4-FFF2-40B4-BE49-F238E27FC236}">
                <a16:creationId xmlns:a16="http://schemas.microsoft.com/office/drawing/2014/main" id="{3D33D5B5-2D81-07F1-7708-325AF1CA2246}"/>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ACFBA5DB-5506-29AC-E9A2-9BCEAC62F4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4D45826-9784-2C0C-473C-C5F5733BC4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03133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69</a:t>
            </a:fld>
            <a:endParaRPr lang="en-US" dirty="0"/>
          </a:p>
        </p:txBody>
      </p:sp>
      <p:sp>
        <p:nvSpPr>
          <p:cNvPr id="2" name="Title 1"/>
          <p:cNvSpPr>
            <a:spLocks noGrp="1"/>
          </p:cNvSpPr>
          <p:nvPr>
            <p:ph type="title"/>
          </p:nvPr>
        </p:nvSpPr>
        <p:spPr/>
        <p:txBody>
          <a:bodyPr>
            <a:normAutofit/>
          </a:bodyPr>
          <a:lstStyle/>
          <a:p>
            <a:r>
              <a:rPr lang="en-US" dirty="0"/>
              <a:t>Spiral Plan Content</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Overview of the spiral</a:t>
            </a:r>
          </a:p>
          <a:p>
            <a:r>
              <a:rPr lang="en-US" dirty="0"/>
              <a:t>List of participating sites</a:t>
            </a:r>
          </a:p>
          <a:p>
            <a:r>
              <a:rPr lang="en-US" dirty="0"/>
              <a:t>Communication Plan: primary and backup phone lines</a:t>
            </a:r>
          </a:p>
          <a:p>
            <a:r>
              <a:rPr lang="en-US" dirty="0"/>
              <a:t>Tasks</a:t>
            </a:r>
            <a:endParaRPr lang="en-US" dirty="0">
              <a:cs typeface="Calibri"/>
            </a:endParaRPr>
          </a:p>
          <a:p>
            <a:r>
              <a:rPr lang="en-US" dirty="0"/>
              <a:t>Terrain databases</a:t>
            </a:r>
          </a:p>
          <a:p>
            <a:r>
              <a:rPr lang="en-US" dirty="0"/>
              <a:t>Entrance Criteria</a:t>
            </a:r>
          </a:p>
          <a:p>
            <a:r>
              <a:rPr lang="en-US" dirty="0"/>
              <a:t>Exit Criteria</a:t>
            </a:r>
          </a:p>
          <a:p>
            <a:r>
              <a:rPr lang="en-US" dirty="0"/>
              <a:t>Detailed schedule of the spiral</a:t>
            </a:r>
          </a:p>
        </p:txBody>
      </p:sp>
      <p:grpSp>
        <p:nvGrpSpPr>
          <p:cNvPr id="6" name="Group 5">
            <a:extLst>
              <a:ext uri="{FF2B5EF4-FFF2-40B4-BE49-F238E27FC236}">
                <a16:creationId xmlns:a16="http://schemas.microsoft.com/office/drawing/2014/main" id="{3723F8C1-54EA-404B-0A7F-529BF92D067D}"/>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68D6CBA6-C4B3-240C-A761-F0F32EA0C3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E82778B3-45AD-980F-2F33-95EA67D1A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090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Distributed LVC Event Life Cycle</a:t>
            </a:r>
          </a:p>
        </p:txBody>
      </p:sp>
      <p:sp>
        <p:nvSpPr>
          <p:cNvPr id="2" name="Slide Number Placeholder 1"/>
          <p:cNvSpPr>
            <a:spLocks noGrp="1"/>
          </p:cNvSpPr>
          <p:nvPr>
            <p:ph type="sldNum" sz="quarter" idx="10"/>
          </p:nvPr>
        </p:nvSpPr>
        <p:spPr/>
        <p:txBody>
          <a:bodyPr/>
          <a:lstStyle/>
          <a:p>
            <a:pPr>
              <a:defRPr/>
            </a:pPr>
            <a:fld id="{A51840BD-C137-42AF-A883-7364683D4200}" type="slidenum">
              <a:rPr lang="en-US" smtClean="0"/>
              <a:pPr>
                <a:defRPr/>
              </a:pPr>
              <a:t>7</a:t>
            </a:fld>
            <a:endParaRPr lang="en-US" dirty="0"/>
          </a:p>
        </p:txBody>
      </p:sp>
      <p:sp>
        <p:nvSpPr>
          <p:cNvPr id="29" name="Content Placeholder 2">
            <a:extLst>
              <a:ext uri="{FF2B5EF4-FFF2-40B4-BE49-F238E27FC236}">
                <a16:creationId xmlns:a16="http://schemas.microsoft.com/office/drawing/2014/main" id="{CC3DF9DE-4642-AE86-599C-88E1E4E115C3}"/>
              </a:ext>
            </a:extLst>
          </p:cNvPr>
          <p:cNvSpPr txBox="1">
            <a:spLocks/>
          </p:cNvSpPr>
          <p:nvPr/>
        </p:nvSpPr>
        <p:spPr>
          <a:xfrm>
            <a:off x="527338" y="2417197"/>
            <a:ext cx="11225854" cy="3759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Calibri"/>
                <a:cs typeface="Calibri"/>
              </a:rPr>
              <a:t>Event Life Cycles provide a framework for building and conducting a distributed LVC event</a:t>
            </a:r>
          </a:p>
          <a:p>
            <a:pPr>
              <a:buFont typeface="Wingdings" panose="05000000000000000000" pitchFamily="2" charset="2"/>
              <a:buChar char="Ø"/>
            </a:pPr>
            <a:r>
              <a:rPr lang="en-US" dirty="0">
                <a:latin typeface="Calibri"/>
                <a:cs typeface="Calibri"/>
              </a:rPr>
              <a:t>These Life Cycles still lack the detailed process for how to create and test the LVC products that provide the environment</a:t>
            </a:r>
          </a:p>
          <a:p>
            <a:pPr>
              <a:buFont typeface="Wingdings" panose="05000000000000000000" pitchFamily="2" charset="2"/>
              <a:buChar char="Ø"/>
            </a:pPr>
            <a:r>
              <a:rPr lang="en-US" dirty="0">
                <a:latin typeface="Calibri"/>
                <a:cs typeface="Calibri"/>
              </a:rPr>
              <a:t>Workgroups are not enough</a:t>
            </a:r>
          </a:p>
        </p:txBody>
      </p:sp>
      <p:grpSp>
        <p:nvGrpSpPr>
          <p:cNvPr id="6" name="Group 5" descr="Diagram of the Event Life Cycle">
            <a:extLst>
              <a:ext uri="{FF2B5EF4-FFF2-40B4-BE49-F238E27FC236}">
                <a16:creationId xmlns:a16="http://schemas.microsoft.com/office/drawing/2014/main" id="{8ED11BCC-A72D-8C9D-0A80-06041711CAD6}"/>
              </a:ext>
            </a:extLst>
          </p:cNvPr>
          <p:cNvGrpSpPr/>
          <p:nvPr/>
        </p:nvGrpSpPr>
        <p:grpSpPr>
          <a:xfrm>
            <a:off x="280624" y="1088443"/>
            <a:ext cx="11483993" cy="960656"/>
            <a:chOff x="280624" y="1088443"/>
            <a:chExt cx="11483993" cy="960656"/>
          </a:xfrm>
        </p:grpSpPr>
        <p:grpSp>
          <p:nvGrpSpPr>
            <p:cNvPr id="27" name="Group 26">
              <a:extLst>
                <a:ext uri="{FF2B5EF4-FFF2-40B4-BE49-F238E27FC236}">
                  <a16:creationId xmlns:a16="http://schemas.microsoft.com/office/drawing/2014/main" id="{DFE5ED94-4334-C111-9815-518C7D993938}"/>
                </a:ext>
              </a:extLst>
            </p:cNvPr>
            <p:cNvGrpSpPr/>
            <p:nvPr/>
          </p:nvGrpSpPr>
          <p:grpSpPr>
            <a:xfrm>
              <a:off x="280624" y="1088443"/>
              <a:ext cx="11483993" cy="952668"/>
              <a:chOff x="280624" y="1088443"/>
              <a:chExt cx="11483993" cy="952668"/>
            </a:xfrm>
          </p:grpSpPr>
          <p:grpSp>
            <p:nvGrpSpPr>
              <p:cNvPr id="28" name="Group 27">
                <a:extLst>
                  <a:ext uri="{FF2B5EF4-FFF2-40B4-BE49-F238E27FC236}">
                    <a16:creationId xmlns:a16="http://schemas.microsoft.com/office/drawing/2014/main" id="{C0FA4EBB-D2EA-D881-3A88-2BD070CC2920}"/>
                  </a:ext>
                </a:extLst>
              </p:cNvPr>
              <p:cNvGrpSpPr/>
              <p:nvPr/>
            </p:nvGrpSpPr>
            <p:grpSpPr>
              <a:xfrm>
                <a:off x="280624" y="1088443"/>
                <a:ext cx="11483993" cy="952668"/>
                <a:chOff x="280624" y="1088443"/>
                <a:chExt cx="11483993" cy="952668"/>
              </a:xfrm>
            </p:grpSpPr>
            <p:grpSp>
              <p:nvGrpSpPr>
                <p:cNvPr id="32" name="Group 31">
                  <a:extLst>
                    <a:ext uri="{FF2B5EF4-FFF2-40B4-BE49-F238E27FC236}">
                      <a16:creationId xmlns:a16="http://schemas.microsoft.com/office/drawing/2014/main" id="{EBAE6DBE-DDD8-02BF-E2EA-3C5F81AEF67C}"/>
                    </a:ext>
                  </a:extLst>
                </p:cNvPr>
                <p:cNvGrpSpPr/>
                <p:nvPr/>
              </p:nvGrpSpPr>
              <p:grpSpPr>
                <a:xfrm>
                  <a:off x="280624" y="1088443"/>
                  <a:ext cx="11483993" cy="765497"/>
                  <a:chOff x="250807" y="379412"/>
                  <a:chExt cx="11483993" cy="765497"/>
                </a:xfrm>
              </p:grpSpPr>
              <p:sp>
                <p:nvSpPr>
                  <p:cNvPr id="36" name="Rectangle 35">
                    <a:extLst>
                      <a:ext uri="{FF2B5EF4-FFF2-40B4-BE49-F238E27FC236}">
                        <a16:creationId xmlns:a16="http://schemas.microsoft.com/office/drawing/2014/main" id="{46EC0021-220F-CEF8-F854-494DA68E005A}"/>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37" name="Rectangle 36">
                    <a:extLst>
                      <a:ext uri="{FF2B5EF4-FFF2-40B4-BE49-F238E27FC236}">
                        <a16:creationId xmlns:a16="http://schemas.microsoft.com/office/drawing/2014/main" id="{4768F90A-A946-C9D9-0755-7588417ECC40}"/>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38" name="Rectangle 37">
                    <a:extLst>
                      <a:ext uri="{FF2B5EF4-FFF2-40B4-BE49-F238E27FC236}">
                        <a16:creationId xmlns:a16="http://schemas.microsoft.com/office/drawing/2014/main" id="{6E81FCC9-262E-C902-1B33-A2F625DC52E0}"/>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39" name="Rectangle 38">
                    <a:extLst>
                      <a:ext uri="{FF2B5EF4-FFF2-40B4-BE49-F238E27FC236}">
                        <a16:creationId xmlns:a16="http://schemas.microsoft.com/office/drawing/2014/main" id="{F749B618-7473-C1AC-ADE3-F39181B0431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40" name="Rectangle 39">
                    <a:extLst>
                      <a:ext uri="{FF2B5EF4-FFF2-40B4-BE49-F238E27FC236}">
                        <a16:creationId xmlns:a16="http://schemas.microsoft.com/office/drawing/2014/main" id="{6E730B12-26C7-7A57-0640-413FD1057E3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41" name="Oval 40">
                    <a:extLst>
                      <a:ext uri="{FF2B5EF4-FFF2-40B4-BE49-F238E27FC236}">
                        <a16:creationId xmlns:a16="http://schemas.microsoft.com/office/drawing/2014/main" id="{98B33490-C8E6-9C7C-0EE5-7B5E919C03C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bg1">
                            <a:lumMod val="50000"/>
                          </a:schemeClr>
                        </a:solidFill>
                      </a:rPr>
                      <a:t>5 Stages</a:t>
                    </a:r>
                  </a:p>
                </p:txBody>
              </p:sp>
              <p:sp>
                <p:nvSpPr>
                  <p:cNvPr id="42" name="Pentagon 41">
                    <a:extLst>
                      <a:ext uri="{FF2B5EF4-FFF2-40B4-BE49-F238E27FC236}">
                        <a16:creationId xmlns:a16="http://schemas.microsoft.com/office/drawing/2014/main" id="{1EEDB37B-E350-C8F9-34BF-6818240C871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CDC</a:t>
                    </a:r>
                  </a:p>
                </p:txBody>
              </p:sp>
              <p:sp>
                <p:nvSpPr>
                  <p:cNvPr id="43" name="Pentagon 42">
                    <a:extLst>
                      <a:ext uri="{FF2B5EF4-FFF2-40B4-BE49-F238E27FC236}">
                        <a16:creationId xmlns:a16="http://schemas.microsoft.com/office/drawing/2014/main" id="{44AAFDE6-4A67-95EF-DE2E-57F868B0436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IPC</a:t>
                    </a:r>
                  </a:p>
                </p:txBody>
              </p:sp>
              <p:sp>
                <p:nvSpPr>
                  <p:cNvPr id="44" name="Pentagon 43">
                    <a:extLst>
                      <a:ext uri="{FF2B5EF4-FFF2-40B4-BE49-F238E27FC236}">
                        <a16:creationId xmlns:a16="http://schemas.microsoft.com/office/drawing/2014/main" id="{5E1514C9-42F3-C5AA-791D-BF2214787E3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MPC</a:t>
                    </a:r>
                  </a:p>
                </p:txBody>
              </p:sp>
              <p:sp>
                <p:nvSpPr>
                  <p:cNvPr id="45" name="Pentagon 44">
                    <a:extLst>
                      <a:ext uri="{FF2B5EF4-FFF2-40B4-BE49-F238E27FC236}">
                        <a16:creationId xmlns:a16="http://schemas.microsoft.com/office/drawing/2014/main" id="{AA2E5CA7-07B4-9207-BEE2-20E0FEE0995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MDC</a:t>
                    </a:r>
                  </a:p>
                </p:txBody>
              </p:sp>
              <p:sp>
                <p:nvSpPr>
                  <p:cNvPr id="46" name="Pentagon 45">
                    <a:extLst>
                      <a:ext uri="{FF2B5EF4-FFF2-40B4-BE49-F238E27FC236}">
                        <a16:creationId xmlns:a16="http://schemas.microsoft.com/office/drawing/2014/main" id="{C745EBD2-F4A3-FA56-F9B2-1AA6B31CE210}"/>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FPC</a:t>
                    </a:r>
                  </a:p>
                </p:txBody>
              </p:sp>
              <p:sp>
                <p:nvSpPr>
                  <p:cNvPr id="47" name="Pentagon 46">
                    <a:extLst>
                      <a:ext uri="{FF2B5EF4-FFF2-40B4-BE49-F238E27FC236}">
                        <a16:creationId xmlns:a16="http://schemas.microsoft.com/office/drawing/2014/main" id="{268383BD-E5FB-6D5F-B06D-70278F65D5CC}"/>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IRR</a:t>
                    </a:r>
                  </a:p>
                </p:txBody>
              </p:sp>
              <p:sp>
                <p:nvSpPr>
                  <p:cNvPr id="48" name="Pentagon 47">
                    <a:extLst>
                      <a:ext uri="{FF2B5EF4-FFF2-40B4-BE49-F238E27FC236}">
                        <a16:creationId xmlns:a16="http://schemas.microsoft.com/office/drawing/2014/main" id="{D561D764-A81A-412F-ED93-6E67E56EA2E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ERR</a:t>
                    </a:r>
                  </a:p>
                </p:txBody>
              </p:sp>
              <p:sp>
                <p:nvSpPr>
                  <p:cNvPr id="49" name="Pentagon 48">
                    <a:extLst>
                      <a:ext uri="{FF2B5EF4-FFF2-40B4-BE49-F238E27FC236}">
                        <a16:creationId xmlns:a16="http://schemas.microsoft.com/office/drawing/2014/main" id="{B89D10C8-C9BE-446D-89BA-5E3EBDA9464B}"/>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i="1" dirty="0">
                        <a:solidFill>
                          <a:schemeClr val="tx1"/>
                        </a:solidFill>
                      </a:rPr>
                      <a:t>MSC</a:t>
                    </a:r>
                  </a:p>
                </p:txBody>
              </p:sp>
            </p:grpSp>
            <p:sp>
              <p:nvSpPr>
                <p:cNvPr id="33" name="Diamond 32">
                  <a:extLst>
                    <a:ext uri="{FF2B5EF4-FFF2-40B4-BE49-F238E27FC236}">
                      <a16:creationId xmlns:a16="http://schemas.microsoft.com/office/drawing/2014/main" id="{1F3F28D6-22C0-A69B-2833-9701DF6737DB}"/>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Wargame</a:t>
                  </a:r>
                </a:p>
              </p:txBody>
            </p:sp>
            <p:sp>
              <p:nvSpPr>
                <p:cNvPr id="34" name="Diamond 33">
                  <a:extLst>
                    <a:ext uri="{FF2B5EF4-FFF2-40B4-BE49-F238E27FC236}">
                      <a16:creationId xmlns:a16="http://schemas.microsoft.com/office/drawing/2014/main" id="{989C1543-FC40-AA39-0AAF-E681C2189DE6}"/>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TIM</a:t>
                  </a:r>
                  <a:endParaRPr lang="en-US" sz="1200" i="1" dirty="0">
                    <a:solidFill>
                      <a:schemeClr val="tx1"/>
                    </a:solidFill>
                  </a:endParaRPr>
                </a:p>
              </p:txBody>
            </p:sp>
            <p:pic>
              <p:nvPicPr>
                <p:cNvPr id="35" name="Picture 4" descr="Spiral Icon Flat Black Sign On Stock Vector 428290399 - ">
                  <a:extLst>
                    <a:ext uri="{FF2B5EF4-FFF2-40B4-BE49-F238E27FC236}">
                      <a16:creationId xmlns:a16="http://schemas.microsoft.com/office/drawing/2014/main" id="{C44E795F-7696-D994-EB1A-672569817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Graphic 29" descr="Document with solid fill">
                <a:extLst>
                  <a:ext uri="{FF2B5EF4-FFF2-40B4-BE49-F238E27FC236}">
                    <a16:creationId xmlns:a16="http://schemas.microsoft.com/office/drawing/2014/main" id="{6AC422AB-526D-779B-01BF-3E96A402AD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1" name="Pentagon 30">
                <a:extLst>
                  <a:ext uri="{FF2B5EF4-FFF2-40B4-BE49-F238E27FC236}">
                    <a16:creationId xmlns:a16="http://schemas.microsoft.com/office/drawing/2014/main" id="{7EE9CEEC-A01E-1149-60C8-38730260EE0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AAR</a:t>
                </a:r>
              </a:p>
            </p:txBody>
          </p:sp>
        </p:grpSp>
        <p:pic>
          <p:nvPicPr>
            <p:cNvPr id="5" name="Graphic 4" descr="Run with solid fill">
              <a:extLst>
                <a:ext uri="{FF2B5EF4-FFF2-40B4-BE49-F238E27FC236}">
                  <a16:creationId xmlns:a16="http://schemas.microsoft.com/office/drawing/2014/main" id="{D8824EE9-FAB0-2E7D-5ED4-D5A8713021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7" name="TextBox 6">
            <a:extLst>
              <a:ext uri="{FF2B5EF4-FFF2-40B4-BE49-F238E27FC236}">
                <a16:creationId xmlns:a16="http://schemas.microsoft.com/office/drawing/2014/main" id="{C706E6AB-1B1B-542B-58C0-DA4ACB149A78}"/>
              </a:ext>
            </a:extLst>
          </p:cNvPr>
          <p:cNvSpPr txBox="1"/>
          <p:nvPr/>
        </p:nvSpPr>
        <p:spPr>
          <a:xfrm>
            <a:off x="7182113" y="4870929"/>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Calibri" panose="020F0502020204030204" pitchFamily="34" charset="0"/>
              </a:rPr>
              <a:t>AAR: After Action Review</a:t>
            </a:r>
          </a:p>
          <a:p>
            <a:pPr marR="0" algn="l" rtl="0"/>
            <a:r>
              <a:rPr lang="en-US" sz="1200" b="0" i="0" u="none" strike="noStrike" baseline="0" dirty="0">
                <a:solidFill>
                  <a:srgbClr val="000000"/>
                </a:solidFill>
                <a:latin typeface="Calibri" panose="020F0502020204030204" pitchFamily="34" charset="0"/>
              </a:rPr>
              <a:t>CDC: Concept Development Conf.</a:t>
            </a:r>
          </a:p>
          <a:p>
            <a:pPr marR="0" algn="l" rtl="0"/>
            <a:r>
              <a:rPr lang="en-US" sz="1200" b="0" i="0" u="none" strike="noStrike" baseline="0" dirty="0">
                <a:solidFill>
                  <a:srgbClr val="000000"/>
                </a:solidFill>
                <a:latin typeface="Calibri" panose="020F0502020204030204" pitchFamily="34" charset="0"/>
              </a:rPr>
              <a:t>ERR: Execution Readiness Review</a:t>
            </a:r>
          </a:p>
          <a:p>
            <a:pPr marR="0" algn="l" rtl="0"/>
            <a:r>
              <a:rPr lang="en-US" sz="1200" b="0" i="0" u="none" strike="noStrike" baseline="0" dirty="0">
                <a:solidFill>
                  <a:srgbClr val="000000"/>
                </a:solidFill>
                <a:latin typeface="Calibri" panose="020F0502020204030204" pitchFamily="34" charset="0"/>
              </a:rPr>
              <a:t>FPC: Final Planning Conf.</a:t>
            </a:r>
          </a:p>
          <a:p>
            <a:pPr marR="0" algn="l" rtl="0"/>
            <a:r>
              <a:rPr lang="en-US" sz="1200" b="0" i="0" u="none" strike="noStrike" baseline="0" dirty="0">
                <a:solidFill>
                  <a:srgbClr val="000000"/>
                </a:solidFill>
                <a:latin typeface="Calibri" panose="020F0502020204030204" pitchFamily="34" charset="0"/>
              </a:rPr>
              <a:t>IPC: Initial Planning Conf.</a:t>
            </a:r>
          </a:p>
          <a:p>
            <a:pPr marR="0" algn="l" rtl="0"/>
            <a:r>
              <a:rPr lang="en-US" sz="1200" b="0" i="0" u="none" strike="noStrike" baseline="0" dirty="0">
                <a:solidFill>
                  <a:srgbClr val="000000"/>
                </a:solidFill>
                <a:latin typeface="Calibri" panose="020F0502020204030204" pitchFamily="34" charset="0"/>
              </a:rPr>
              <a:t>IRR: Integration Readiness Review</a:t>
            </a:r>
          </a:p>
          <a:p>
            <a:pPr marR="0" algn="l" rtl="0"/>
            <a:r>
              <a:rPr lang="en-US" sz="1200" b="0" i="0" u="none" strike="noStrike" baseline="0" dirty="0">
                <a:solidFill>
                  <a:srgbClr val="000000"/>
                </a:solidFill>
                <a:latin typeface="Calibri" panose="020F0502020204030204" pitchFamily="34" charset="0"/>
              </a:rPr>
              <a:t>MDC: MSEL Development Conf.</a:t>
            </a:r>
          </a:p>
          <a:p>
            <a:pPr marR="0" algn="l" rtl="0"/>
            <a:r>
              <a:rPr lang="en-US" sz="1200" b="0" i="0" u="none" strike="noStrike" baseline="0" dirty="0">
                <a:solidFill>
                  <a:srgbClr val="000000"/>
                </a:solidFill>
                <a:latin typeface="Calibri" panose="020F0502020204030204" pitchFamily="34" charset="0"/>
              </a:rPr>
              <a:t>MPC: Mid Planning Conf.</a:t>
            </a:r>
          </a:p>
          <a:p>
            <a:pPr marR="0" algn="l" rtl="0"/>
            <a:r>
              <a:rPr lang="en-US" sz="1200" b="0" i="0" u="none" strike="noStrike" baseline="0" dirty="0">
                <a:solidFill>
                  <a:srgbClr val="000000"/>
                </a:solidFill>
                <a:latin typeface="Calibri" panose="020F0502020204030204" pitchFamily="34" charset="0"/>
              </a:rPr>
              <a:t>MSC: MSEL Synch Conference</a:t>
            </a:r>
          </a:p>
          <a:p>
            <a:pPr marR="0" algn="l" rtl="0"/>
            <a:r>
              <a:rPr lang="en-US" sz="1200" b="0" i="0" u="none" strike="noStrike" baseline="0" dirty="0">
                <a:solidFill>
                  <a:srgbClr val="000000"/>
                </a:solidFill>
                <a:latin typeface="Calibri" panose="020F0502020204030204" pitchFamily="34" charset="0"/>
              </a:rPr>
              <a:t>TIM: Technical Interchange Meeting</a:t>
            </a:r>
          </a:p>
        </p:txBody>
      </p:sp>
    </p:spTree>
    <p:extLst>
      <p:ext uri="{BB962C8B-B14F-4D97-AF65-F5344CB8AC3E}">
        <p14:creationId xmlns:p14="http://schemas.microsoft.com/office/powerpoint/2010/main" val="2352574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Schedule Example</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70</a:t>
            </a:fld>
            <a:endParaRPr lang="en-US" dirty="0"/>
          </a:p>
        </p:txBody>
      </p:sp>
      <p:sp>
        <p:nvSpPr>
          <p:cNvPr id="3" name="Content Placeholder 2"/>
          <p:cNvSpPr>
            <a:spLocks noGrp="1"/>
          </p:cNvSpPr>
          <p:nvPr>
            <p:ph idx="4294967295"/>
          </p:nvPr>
        </p:nvSpPr>
        <p:spPr>
          <a:xfrm>
            <a:off x="0" y="958850"/>
            <a:ext cx="10515600" cy="5218113"/>
          </a:xfrm>
        </p:spPr>
        <p:txBody>
          <a:bodyPr>
            <a:normAutofit fontScale="92500" lnSpcReduction="10000"/>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grpSp>
        <p:nvGrpSpPr>
          <p:cNvPr id="7" name="Group 6">
            <a:extLst>
              <a:ext uri="{FF2B5EF4-FFF2-40B4-BE49-F238E27FC236}">
                <a16:creationId xmlns:a16="http://schemas.microsoft.com/office/drawing/2014/main" id="{DF6FF442-1754-DC30-7405-917A6248E1CD}"/>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65ECE67F-B62E-E482-D933-3323519A26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6D551C1E-B838-B82B-20B7-FEF75CB020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076010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p:txBody>
          <a:bodyPr>
            <a:normAutofit/>
          </a:bodyPr>
          <a:lstStyle/>
          <a:p>
            <a:r>
              <a:rPr lang="en-US" dirty="0"/>
              <a:t>Activity 7.2: Integrate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71</a:t>
            </a:fld>
            <a:endParaRPr lang="en-US" dirty="0"/>
          </a:p>
        </p:txBody>
      </p:sp>
      <p:grpSp>
        <p:nvGrpSpPr>
          <p:cNvPr id="26" name="Group 25">
            <a:extLst>
              <a:ext uri="{FF2B5EF4-FFF2-40B4-BE49-F238E27FC236}">
                <a16:creationId xmlns:a16="http://schemas.microsoft.com/office/drawing/2014/main" id="{23847A84-22B9-BF8B-F89A-900B072CD80B}"/>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9CC00BB2-839B-E695-22FB-4BB13A19D637}"/>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A168F563-7924-95BE-BC62-41C394FEAB28}"/>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Aptos" panose="020B0004020202020204" pitchFamily="34" charset="0"/>
                    <a:cs typeface="Calibri" panose="020F0502020204030204" pitchFamily="34" charset="0"/>
                  </a:rPr>
                  <a:t>7.2 Lead Role: Technical Coordinator</a:t>
                </a:r>
              </a:p>
            </p:txBody>
          </p:sp>
          <p:sp>
            <p:nvSpPr>
              <p:cNvPr id="45" name="Rectangle: Rounded Corners 44">
                <a:extLst>
                  <a:ext uri="{FF2B5EF4-FFF2-40B4-BE49-F238E27FC236}">
                    <a16:creationId xmlns:a16="http://schemas.microsoft.com/office/drawing/2014/main" id="{7005C19C-1DFE-1EDB-7BE8-2479ECC4373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latin typeface="Aptos" panose="020B0004020202020204" pitchFamily="34" charset="0"/>
                    <a:cs typeface="Calibri" panose="020F0502020204030204" pitchFamily="34" charset="0"/>
                  </a:rPr>
                  <a:t>7.2 Integrate Event Environment</a:t>
                </a:r>
                <a:endParaRPr lang="en-US">
                  <a:latin typeface="Aptos" panose="020B0004020202020204" pitchFamily="34" charset="0"/>
                </a:endParaRPr>
              </a:p>
            </p:txBody>
          </p:sp>
          <p:sp>
            <p:nvSpPr>
              <p:cNvPr id="46" name="Rectangle: Rounded Corners 45">
                <a:extLst>
                  <a:ext uri="{FF2B5EF4-FFF2-40B4-BE49-F238E27FC236}">
                    <a16:creationId xmlns:a16="http://schemas.microsoft.com/office/drawing/2014/main" id="{38EEFEF0-1BA7-D8B1-19EF-7D8BAF65D80B}"/>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latin typeface="Aptos" panose="020B0004020202020204" pitchFamily="34" charset="0"/>
                  </a:rPr>
                  <a:t>Integrate &amp; Validate Event Environment</a:t>
                </a:r>
                <a:endParaRPr lang="en-US">
                  <a:latin typeface="Aptos" panose="020B0004020202020204" pitchFamily="34" charset="0"/>
                </a:endParaRPr>
              </a:p>
            </p:txBody>
          </p:sp>
          <p:sp>
            <p:nvSpPr>
              <p:cNvPr id="48" name="Oval 47">
                <a:extLst>
                  <a:ext uri="{FF2B5EF4-FFF2-40B4-BE49-F238E27FC236}">
                    <a16:creationId xmlns:a16="http://schemas.microsoft.com/office/drawing/2014/main" id="{27DB5B64-B2FA-60B6-276B-642AD996AB29}"/>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latin typeface="Aptos" panose="020B0004020202020204" pitchFamily="34" charset="0"/>
                    <a:cs typeface="Calibri" panose="020F0502020204030204" pitchFamily="34" charset="0"/>
                  </a:rPr>
                  <a:t>Step 7</a:t>
                </a:r>
              </a:p>
            </p:txBody>
          </p:sp>
        </p:grpSp>
        <p:grpSp>
          <p:nvGrpSpPr>
            <p:cNvPr id="28" name="Group 27">
              <a:extLst>
                <a:ext uri="{FF2B5EF4-FFF2-40B4-BE49-F238E27FC236}">
                  <a16:creationId xmlns:a16="http://schemas.microsoft.com/office/drawing/2014/main" id="{093125EE-618C-2768-F1E8-32CE702533B8}"/>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FA0D276-A3AB-B82B-ACDD-C1EF0BC1467A}"/>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B2978546-CD2C-B403-17C1-5EFBC7367F1C}"/>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Integration Plan</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Event Planning Documents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Digital Twin &amp; Wrap Around applications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Implemented Event Environment infrastructure</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Supporting Databases</a:t>
                  </a:r>
                </a:p>
              </p:txBody>
            </p:sp>
            <p:sp>
              <p:nvSpPr>
                <p:cNvPr id="43" name="Rectangle: Rounded Corners 42">
                  <a:extLst>
                    <a:ext uri="{FF2B5EF4-FFF2-40B4-BE49-F238E27FC236}">
                      <a16:creationId xmlns:a16="http://schemas.microsoft.com/office/drawing/2014/main" id="{1F17E154-A628-D518-2EF8-DAD5A80EE048}"/>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9BEA00C-AC05-A781-7CDB-1B02FDE9D30C}"/>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CDBE9337-13FA-A49A-E328-3478D39479FD}"/>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a:rPr>
                    <a:t>Execute Spiral Integration Blocks 1-6</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Ping </a:t>
                  </a:r>
                  <a:r>
                    <a:rPr lang="en-US" sz="1400" dirty="0">
                      <a:latin typeface="Aptos" panose="020B0004020202020204" pitchFamily="34" charset="0"/>
                      <a:cs typeface="Calibri" panose="020F0502020204030204" pitchFamily="34" charset="0"/>
                    </a:rPr>
                    <a:t>testing &amp; pairwise </a:t>
                  </a: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tests of all defined interfaces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Terrain correlation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Entity performance data testing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Fully test distributed sim architectures across all sites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Execute all scenario threads and verify correct execution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Perform full data collection for each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Train all operators on the simulation or tactical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Role Player Training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C3C191C2-9FEB-B433-D8DE-44311A44A477}"/>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0C83F129-9AF9-CCD8-0AE3-817DE5187080}"/>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022BEA4-5A25-4CCB-18EE-96FEB5B9A8EF}"/>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Planning document updates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Spiral Reports upon completion of each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Integrated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Draft Accreditation decision / memorandum</a:t>
                  </a:r>
                </a:p>
              </p:txBody>
            </p:sp>
            <p:sp>
              <p:nvSpPr>
                <p:cNvPr id="39" name="Rectangle: Rounded Corners 38">
                  <a:extLst>
                    <a:ext uri="{FF2B5EF4-FFF2-40B4-BE49-F238E27FC236}">
                      <a16:creationId xmlns:a16="http://schemas.microsoft.com/office/drawing/2014/main" id="{20C8EEEE-A094-D4E0-A141-B0682FD5A50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0C4DDD19-6964-368C-A15E-611D76C90534}"/>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DEAB3B04-CF2B-8850-8FB1-52CEAA40F7D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7" name="Arrow: Chevron 36">
                  <a:extLst>
                    <a:ext uri="{FF2B5EF4-FFF2-40B4-BE49-F238E27FC236}">
                      <a16:creationId xmlns:a16="http://schemas.microsoft.com/office/drawing/2014/main" id="{F3383DEF-9F98-CD30-8097-CB45FA122A16}"/>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nvGrpSpPr>
              <p:cNvPr id="33" name="Group 32">
                <a:extLst>
                  <a:ext uri="{FF2B5EF4-FFF2-40B4-BE49-F238E27FC236}">
                    <a16:creationId xmlns:a16="http://schemas.microsoft.com/office/drawing/2014/main" id="{C17125B8-0823-0024-A3BA-A6202895EDB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DC421B2-B0F0-1F0D-9AB9-9ED0B6A4A52E}"/>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5" name="Arrow: Chevron 34">
                  <a:extLst>
                    <a:ext uri="{FF2B5EF4-FFF2-40B4-BE49-F238E27FC236}">
                      <a16:creationId xmlns:a16="http://schemas.microsoft.com/office/drawing/2014/main" id="{6BA50F3B-AFDE-452C-6366-402649CA39BE}"/>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grpSp>
    </p:spTree>
    <p:extLst>
      <p:ext uri="{BB962C8B-B14F-4D97-AF65-F5344CB8AC3E}">
        <p14:creationId xmlns:p14="http://schemas.microsoft.com/office/powerpoint/2010/main" val="865559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72</a:t>
            </a:fld>
            <a:endParaRPr lang="en-US" dirty="0"/>
          </a:p>
        </p:txBody>
      </p:sp>
      <p:sp>
        <p:nvSpPr>
          <p:cNvPr id="2" name="Title 1"/>
          <p:cNvSpPr>
            <a:spLocks noGrp="1"/>
          </p:cNvSpPr>
          <p:nvPr>
            <p:ph type="title"/>
          </p:nvPr>
        </p:nvSpPr>
        <p:spPr/>
        <p:txBody>
          <a:bodyPr>
            <a:normAutofit/>
          </a:bodyPr>
          <a:lstStyle/>
          <a:p>
            <a:r>
              <a:rPr lang="en-US" dirty="0"/>
              <a:t>Spiral Execution</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Hotwash: The team should </a:t>
            </a:r>
            <a:r>
              <a:rPr lang="en-US" dirty="0">
                <a:ea typeface="+mn-lt"/>
                <a:cs typeface="+mn-lt"/>
              </a:rPr>
              <a:t>review all the tasks assigned to the spiral and determine the status of their completion</a:t>
            </a:r>
            <a:r>
              <a:rPr lang="en-US" dirty="0"/>
              <a:t> on the final day of each spiral should</a:t>
            </a:r>
            <a:endParaRPr lang="en-US" dirty="0">
              <a:cs typeface="Calibri"/>
            </a:endParaRPr>
          </a:p>
          <a:p>
            <a:r>
              <a:rPr lang="en-US" dirty="0"/>
              <a:t>Review the exit criteria and the status for each criterion determined</a:t>
            </a:r>
          </a:p>
          <a:p>
            <a:r>
              <a:rPr lang="en-US" dirty="0"/>
              <a:t>Write and publish a Spiral Report should at the completion of each spiral to document the results</a:t>
            </a:r>
            <a:endParaRPr lang="en-US" dirty="0">
              <a:cs typeface="Calibri"/>
            </a:endParaRPr>
          </a:p>
          <a:p>
            <a:pPr lvl="1"/>
            <a:r>
              <a:rPr lang="en-US" dirty="0"/>
              <a:t>A critical element of the Spiral Report is any uncompleted activities being shifted to the following spiral</a:t>
            </a:r>
            <a:endParaRPr lang="en-US" dirty="0">
              <a:cs typeface="Calibri"/>
            </a:endParaRPr>
          </a:p>
          <a:p>
            <a:endParaRPr lang="en-US" dirty="0"/>
          </a:p>
        </p:txBody>
      </p:sp>
      <p:grpSp>
        <p:nvGrpSpPr>
          <p:cNvPr id="7" name="Group 6">
            <a:extLst>
              <a:ext uri="{FF2B5EF4-FFF2-40B4-BE49-F238E27FC236}">
                <a16:creationId xmlns:a16="http://schemas.microsoft.com/office/drawing/2014/main" id="{B0389F4C-C5E9-3745-0917-849777F014E4}"/>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6218DAF6-F608-FF75-A882-A410807321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9" name="Oval 8">
              <a:extLst>
                <a:ext uri="{FF2B5EF4-FFF2-40B4-BE49-F238E27FC236}">
                  <a16:creationId xmlns:a16="http://schemas.microsoft.com/office/drawing/2014/main" id="{EBF83710-D533-6EC4-65F3-925829E1B7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986988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C2EB3-B4B2-45EF-A28F-DEAA147F22B5}"/>
              </a:ext>
            </a:extLst>
          </p:cNvPr>
          <p:cNvSpPr>
            <a:spLocks noGrp="1"/>
          </p:cNvSpPr>
          <p:nvPr>
            <p:ph type="sldNum" sz="quarter" idx="10"/>
          </p:nvPr>
        </p:nvSpPr>
        <p:spPr/>
        <p:txBody>
          <a:bodyPr/>
          <a:lstStyle/>
          <a:p>
            <a:pPr>
              <a:defRPr/>
            </a:pPr>
            <a:fld id="{A51840BD-C137-42AF-A883-7364683D4200}" type="slidenum">
              <a:rPr lang="en-US" smtClean="0"/>
              <a:pPr>
                <a:defRPr/>
              </a:pPr>
              <a:t>73</a:t>
            </a:fld>
            <a:endParaRPr lang="en-US" dirty="0"/>
          </a:p>
        </p:txBody>
      </p:sp>
      <p:sp>
        <p:nvSpPr>
          <p:cNvPr id="3" name="Title 2">
            <a:extLst>
              <a:ext uri="{FF2B5EF4-FFF2-40B4-BE49-F238E27FC236}">
                <a16:creationId xmlns:a16="http://schemas.microsoft.com/office/drawing/2014/main" id="{EA58DB16-B30C-40CE-80F3-D88C1009362A}"/>
              </a:ext>
            </a:extLst>
          </p:cNvPr>
          <p:cNvSpPr>
            <a:spLocks noGrp="1"/>
          </p:cNvSpPr>
          <p:nvPr>
            <p:ph type="title"/>
          </p:nvPr>
        </p:nvSpPr>
        <p:spPr/>
        <p:txBody>
          <a:bodyPr>
            <a:normAutofit/>
          </a:bodyPr>
          <a:lstStyle/>
          <a:p>
            <a:r>
              <a:rPr lang="en-US" dirty="0"/>
              <a:t>Initialization TOEL</a:t>
            </a:r>
          </a:p>
        </p:txBody>
      </p:sp>
      <p:sp>
        <p:nvSpPr>
          <p:cNvPr id="4" name="Content Placeholder 3">
            <a:extLst>
              <a:ext uri="{FF2B5EF4-FFF2-40B4-BE49-F238E27FC236}">
                <a16:creationId xmlns:a16="http://schemas.microsoft.com/office/drawing/2014/main" id="{A67E4FE4-5C38-4CCB-A489-4F6BBE411C8B}"/>
              </a:ext>
            </a:extLst>
          </p:cNvPr>
          <p:cNvSpPr>
            <a:spLocks noGrp="1"/>
          </p:cNvSpPr>
          <p:nvPr>
            <p:ph sz="quarter" idx="11"/>
          </p:nvPr>
        </p:nvSpPr>
        <p:spPr/>
        <p:txBody>
          <a:bodyPr vert="horz" lIns="91440" tIns="45720" rIns="91440" bIns="45720" rtlCol="0" anchor="t">
            <a:normAutofit lnSpcReduction="10000"/>
          </a:bodyPr>
          <a:lstStyle/>
          <a:p>
            <a:r>
              <a:rPr lang="en-US" dirty="0"/>
              <a:t>Goal: Develop a repeatable approach to initializing the wrap-around environment</a:t>
            </a:r>
          </a:p>
          <a:p>
            <a:r>
              <a:rPr lang="en-US" dirty="0"/>
              <a:t>Teams should use a Timed Ordered Event List (TOEL) to initialize the Wrap-around environment</a:t>
            </a:r>
          </a:p>
          <a:p>
            <a:r>
              <a:rPr lang="en-US" dirty="0"/>
              <a:t>Collect data for the TOEL in Step 7.2</a:t>
            </a:r>
            <a:endParaRPr lang="en-US" dirty="0">
              <a:cs typeface="Calibri"/>
            </a:endParaRPr>
          </a:p>
          <a:p>
            <a:r>
              <a:rPr lang="en-US" dirty="0"/>
              <a:t>Initialize each system in the environment using the TOEL</a:t>
            </a:r>
            <a:endParaRPr lang="en-US" dirty="0">
              <a:cs typeface="Calibri"/>
            </a:endParaRPr>
          </a:p>
          <a:p>
            <a:r>
              <a:rPr lang="en-US" dirty="0"/>
              <a:t>Each time the system is initialized, changes are made to the TOEL to cover more actions</a:t>
            </a:r>
          </a:p>
          <a:p>
            <a:r>
              <a:rPr lang="en-US" dirty="0"/>
              <a:t>It is desirable to start all systems (simulation, tactical, etc.) from a cold start</a:t>
            </a:r>
          </a:p>
          <a:p>
            <a:pPr lvl="1"/>
            <a:r>
              <a:rPr lang="en-US" dirty="0"/>
              <a:t>This ensures creation of a stable environment</a:t>
            </a:r>
            <a:endParaRPr lang="en-US" dirty="0">
              <a:cs typeface="Calibri"/>
            </a:endParaRPr>
          </a:p>
        </p:txBody>
      </p:sp>
      <p:grpSp>
        <p:nvGrpSpPr>
          <p:cNvPr id="5" name="Group 4">
            <a:extLst>
              <a:ext uri="{FF2B5EF4-FFF2-40B4-BE49-F238E27FC236}">
                <a16:creationId xmlns:a16="http://schemas.microsoft.com/office/drawing/2014/main" id="{1FC2274F-57BB-42C6-C4FD-FB34C6256B8E}"/>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41E778E9-3EED-E47A-2154-DBE9DC4C65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7" name="Oval 6">
              <a:extLst>
                <a:ext uri="{FF2B5EF4-FFF2-40B4-BE49-F238E27FC236}">
                  <a16:creationId xmlns:a16="http://schemas.microsoft.com/office/drawing/2014/main" id="{A602A7A1-D8E4-3156-D4F1-5714F321ED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41404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pPr>
                <a:defRPr/>
              </a:pPr>
              <a:t>74</a:t>
            </a:fld>
            <a:endParaRPr lang="en-US" dirty="0"/>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Verification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Integration Blocks 1-6 provides sufficient information to verify the M&amp;S and technical environment</a:t>
            </a:r>
          </a:p>
          <a:p>
            <a:pPr lvl="1"/>
            <a:r>
              <a:rPr lang="en-US" dirty="0"/>
              <a:t>Do they work as designed?</a:t>
            </a:r>
            <a:endParaRPr lang="en-US" dirty="0">
              <a:cs typeface="Calibri" panose="020F0502020204030204"/>
            </a:endParaRPr>
          </a:p>
          <a:p>
            <a:r>
              <a:rPr lang="en-US" dirty="0"/>
              <a:t>Formal Verification will require completing respective agency processes and documentation</a:t>
            </a:r>
          </a:p>
          <a:p>
            <a:pPr marL="913765" lvl="1" indent="-456565"/>
            <a:r>
              <a:rPr lang="en-US" dirty="0"/>
              <a:t>MIL-STD-3022 documentation</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Validate Environment</a:t>
              </a:r>
              <a:endParaRPr lang="en-US">
                <a:latin typeface="Aptos" panose="020B0004020202020204" pitchFamily="34" charset="0"/>
              </a:endParaRP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7.3</a:t>
              </a:r>
            </a:p>
          </p:txBody>
        </p:sp>
      </p:grpSp>
    </p:spTree>
    <p:extLst>
      <p:ext uri="{BB962C8B-B14F-4D97-AF65-F5344CB8AC3E}">
        <p14:creationId xmlns:p14="http://schemas.microsoft.com/office/powerpoint/2010/main" val="633457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p:txBody>
          <a:bodyPr>
            <a:normAutofit/>
          </a:bodyPr>
          <a:lstStyle/>
          <a:p>
            <a:r>
              <a:rPr lang="en-US" dirty="0"/>
              <a:t>Activity 7.3: Validate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latin typeface="+mn-lt"/>
              </a:rPr>
              <a:pPr>
                <a:defRPr/>
              </a:pPr>
              <a:t>75</a:t>
            </a:fld>
            <a:endParaRPr lang="en-US" dirty="0">
              <a:latin typeface="+mn-lt"/>
            </a:endParaRPr>
          </a:p>
        </p:txBody>
      </p:sp>
      <p:grpSp>
        <p:nvGrpSpPr>
          <p:cNvPr id="26" name="Group 25">
            <a:extLst>
              <a:ext uri="{FF2B5EF4-FFF2-40B4-BE49-F238E27FC236}">
                <a16:creationId xmlns:a16="http://schemas.microsoft.com/office/drawing/2014/main" id="{0A2CA569-6CD0-76F2-1284-18F4CBA8A780}"/>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0E348763-D4D3-7992-05E0-31BB8C30356E}"/>
                </a:ext>
              </a:extLst>
            </p:cNvPr>
            <p:cNvGrpSpPr/>
            <p:nvPr/>
          </p:nvGrpSpPr>
          <p:grpSpPr>
            <a:xfrm>
              <a:off x="3352098" y="983376"/>
              <a:ext cx="5037676" cy="1178492"/>
              <a:chOff x="3344324" y="1729537"/>
              <a:chExt cx="5037676" cy="1178492"/>
            </a:xfrm>
          </p:grpSpPr>
          <p:sp>
            <p:nvSpPr>
              <p:cNvPr id="44" name="Rectangle: Rounded Corners 43">
                <a:extLst>
                  <a:ext uri="{FF2B5EF4-FFF2-40B4-BE49-F238E27FC236}">
                    <a16:creationId xmlns:a16="http://schemas.microsoft.com/office/drawing/2014/main" id="{C4652504-4495-BD0B-9DD4-AB4922C33D1C}"/>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cs typeface="Calibri" panose="020F0502020204030204" pitchFamily="34" charset="0"/>
                  </a:rPr>
                  <a:t>7.3 Lead Role: Event Lead, Technical Coordinator</a:t>
                </a:r>
              </a:p>
            </p:txBody>
          </p:sp>
          <p:sp>
            <p:nvSpPr>
              <p:cNvPr id="45" name="Rectangle: Rounded Corners 44">
                <a:extLst>
                  <a:ext uri="{FF2B5EF4-FFF2-40B4-BE49-F238E27FC236}">
                    <a16:creationId xmlns:a16="http://schemas.microsoft.com/office/drawing/2014/main" id="{70B4C1F8-FDD4-3F39-A361-76B4237767E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cs typeface="Calibri" panose="020F0502020204030204" pitchFamily="34" charset="0"/>
                  </a:rPr>
                  <a:t>7.3 Validate Event Environment</a:t>
                </a:r>
                <a:endParaRPr lang="en-US"/>
              </a:p>
            </p:txBody>
          </p:sp>
          <p:sp>
            <p:nvSpPr>
              <p:cNvPr id="46" name="Rectangle: Rounded Corners 45">
                <a:extLst>
                  <a:ext uri="{FF2B5EF4-FFF2-40B4-BE49-F238E27FC236}">
                    <a16:creationId xmlns:a16="http://schemas.microsoft.com/office/drawing/2014/main" id="{3A1C26D9-6760-22A3-909B-21F8B2ECD7A7}"/>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rPr>
                  <a:t>Integrate &amp; Validate Event Environment</a:t>
                </a:r>
                <a:endParaRPr lang="en-US"/>
              </a:p>
            </p:txBody>
          </p:sp>
          <p:sp>
            <p:nvSpPr>
              <p:cNvPr id="48" name="Oval 47">
                <a:extLst>
                  <a:ext uri="{FF2B5EF4-FFF2-40B4-BE49-F238E27FC236}">
                    <a16:creationId xmlns:a16="http://schemas.microsoft.com/office/drawing/2014/main" id="{CF45615E-486C-642C-8AA7-43AC136B5CBE}"/>
                  </a:ext>
                </a:extLst>
              </p:cNvPr>
              <p:cNvSpPr/>
              <p:nvPr/>
            </p:nvSpPr>
            <p:spPr bwMode="auto">
              <a:xfrm rot="20565932">
                <a:off x="3344324"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14CAB82D-4B2E-81F7-B126-2ACA446288A9}"/>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7715CB44-8E39-2BC3-E3A6-3DCAD711E933}"/>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0FF93C17-B71E-66AF-BF69-697DCB157287}"/>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Detailed Planning Documents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description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Integrated Event Environment</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validation criteria</a:t>
                  </a:r>
                </a:p>
              </p:txBody>
            </p:sp>
            <p:sp>
              <p:nvSpPr>
                <p:cNvPr id="43" name="Rectangle: Rounded Corners 42">
                  <a:extLst>
                    <a:ext uri="{FF2B5EF4-FFF2-40B4-BE49-F238E27FC236}">
                      <a16:creationId xmlns:a16="http://schemas.microsoft.com/office/drawing/2014/main" id="{31D98AD2-00C5-E44D-E36C-92109EC710CC}"/>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30" name="Group 29">
                <a:extLst>
                  <a:ext uri="{FF2B5EF4-FFF2-40B4-BE49-F238E27FC236}">
                    <a16:creationId xmlns:a16="http://schemas.microsoft.com/office/drawing/2014/main" id="{A164FB79-D785-43E4-EBDB-80CE923B39D8}"/>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909696B3-B91D-4497-29BD-1113FE96A91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BLOCK 7: “Dry Runs”.  Run each scenario with full data collection and role players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At least one run with all live syst</a:t>
                  </a:r>
                  <a:r>
                    <a:rPr lang="en-US" sz="1400" dirty="0">
                      <a:cs typeface="Calibri" panose="020F0502020204030204" pitchFamily="34" charset="0"/>
                    </a:rPr>
                    <a:t>ems per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validation of the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Digital Twin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a:t>
                  </a:r>
                  <a:r>
                    <a:rPr lang="en-US" sz="1400" dirty="0">
                      <a:cs typeface="Calibri" panose="020F0502020204030204" pitchFamily="34" charset="0"/>
                    </a:rPr>
                    <a:t>lidation of the wrap-around systems and M&amp;S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Data Collection techniques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cy</a:t>
                  </a:r>
                  <a:r>
                    <a:rPr lang="en-US" sz="1400" dirty="0">
                      <a:cs typeface="Calibri" panose="020F0502020204030204" pitchFamily="34" charset="0"/>
                    </a:rPr>
                    <a:t>ber attacks and MSEL process if applicable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Execution Control Plan, EXCON, and White Cell processes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Readiness Review (ERR)</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41" name="Rectangle: Rounded Corners 40">
                  <a:extLst>
                    <a:ext uri="{FF2B5EF4-FFF2-40B4-BE49-F238E27FC236}">
                      <a16:creationId xmlns:a16="http://schemas.microsoft.com/office/drawing/2014/main" id="{4318F272-EE7E-6094-F4A5-08D43275507A}"/>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369D0523-8B3A-2086-9650-6FF87A05D7B7}"/>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3B2B57D1-86C8-300C-8CBF-9BF6EABF8D5D}"/>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Validated Event Environment:</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Digital Twin</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Role Player Training</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system performance</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entity &amp; behaviors</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Runtime data collection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Director decision to Validate &amp; Accredit the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Director</a:t>
                  </a:r>
                  <a:r>
                    <a:rPr kumimoji="0" lang="en-US" sz="1400" b="0" i="0" u="none" strike="noStrike" cap="none" normalizeH="0" baseline="0" dirty="0">
                      <a:ln>
                        <a:noFill/>
                      </a:ln>
                      <a:solidFill>
                        <a:schemeClr val="tx1"/>
                      </a:solidFill>
                      <a:effectLst/>
                      <a:cs typeface="Calibri" panose="020F0502020204030204" pitchFamily="34" charset="0"/>
                    </a:rPr>
                    <a:t> </a:t>
                  </a:r>
                  <a:r>
                    <a:rPr lang="en-US" sz="1400" dirty="0">
                      <a:cs typeface="Calibri" panose="020F0502020204030204" pitchFamily="34" charset="0"/>
                    </a:rPr>
                    <a:t>approval to commence event execution</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9" name="Rectangle: Rounded Corners 38">
                  <a:extLst>
                    <a:ext uri="{FF2B5EF4-FFF2-40B4-BE49-F238E27FC236}">
                      <a16:creationId xmlns:a16="http://schemas.microsoft.com/office/drawing/2014/main" id="{3909AC10-EBCA-677A-A553-B619F78B786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32" name="Group 31">
                <a:extLst>
                  <a:ext uri="{FF2B5EF4-FFF2-40B4-BE49-F238E27FC236}">
                    <a16:creationId xmlns:a16="http://schemas.microsoft.com/office/drawing/2014/main" id="{473A2FE3-BD6F-1388-9EFB-8C1417D35D89}"/>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554E6C30-ACC3-0142-10EE-8C791B34D1C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2C963F61-C46C-C8C0-EDEE-90AF557F650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74A6959C-CC50-683E-621F-FABC299AF2E0}"/>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18819D8-8C2A-0122-9103-E156F14535F4}"/>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58D4CD9C-9D8E-6CF3-9AC5-CBA63A8553AF}"/>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1616065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latin typeface="+mn-lt"/>
              </a:rPr>
              <a:pPr>
                <a:defRPr/>
              </a:pPr>
              <a:t>76</a:t>
            </a:fld>
            <a:endParaRPr lang="en-US" dirty="0">
              <a:latin typeface="+mn-lt"/>
            </a:endParaRPr>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all Integration Blocks provides sufficient information validate the models and federation environment</a:t>
            </a:r>
          </a:p>
          <a:p>
            <a:pPr marL="456565" indent="-456565"/>
            <a:r>
              <a:rPr lang="en-US" dirty="0"/>
              <a:t>Formal V&amp;V will require completing respective agency documentation</a:t>
            </a:r>
          </a:p>
          <a:p>
            <a:pPr marL="913765" lvl="1" indent="-456565"/>
            <a:r>
              <a:rPr lang="en-US" dirty="0"/>
              <a:t>MIL-STD-3022</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72752"/>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Validate Environment</a:t>
              </a:r>
              <a:endParaRPr lang="en-US"/>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pic>
        <p:nvPicPr>
          <p:cNvPr id="9" name="Picture 8">
            <a:extLst>
              <a:ext uri="{FF2B5EF4-FFF2-40B4-BE49-F238E27FC236}">
                <a16:creationId xmlns:a16="http://schemas.microsoft.com/office/drawing/2014/main" id="{22BC846E-BB0B-AD19-F80A-62071C7EC8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55636">
            <a:off x="4587785" y="2668379"/>
            <a:ext cx="6831385" cy="31476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468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A48166-C53D-47FB-90B9-65E2F9A3FE6C}"/>
              </a:ext>
            </a:extLst>
          </p:cNvPr>
          <p:cNvSpPr>
            <a:spLocks noGrp="1"/>
          </p:cNvSpPr>
          <p:nvPr>
            <p:ph type="sldNum" sz="quarter" idx="10"/>
          </p:nvPr>
        </p:nvSpPr>
        <p:spPr/>
        <p:txBody>
          <a:bodyPr/>
          <a:lstStyle/>
          <a:p>
            <a:pPr>
              <a:defRPr/>
            </a:pPr>
            <a:fld id="{D68E8870-17DE-45C4-A8DD-7644B2422933}" type="slidenum">
              <a:rPr lang="en-US" smtClean="0">
                <a:latin typeface="+mn-lt"/>
              </a:rPr>
              <a:pPr>
                <a:defRPr/>
              </a:pPr>
              <a:t>77</a:t>
            </a:fld>
            <a:endParaRPr lang="en-US" dirty="0">
              <a:latin typeface="+mn-lt"/>
            </a:endParaRPr>
          </a:p>
        </p:txBody>
      </p:sp>
      <p:sp>
        <p:nvSpPr>
          <p:cNvPr id="3" name="Title 2">
            <a:extLst>
              <a:ext uri="{FF2B5EF4-FFF2-40B4-BE49-F238E27FC236}">
                <a16:creationId xmlns:a16="http://schemas.microsoft.com/office/drawing/2014/main" id="{99D4C277-D522-4372-B45E-A910640AA3D6}"/>
              </a:ext>
            </a:extLst>
          </p:cNvPr>
          <p:cNvSpPr>
            <a:spLocks noGrp="1"/>
          </p:cNvSpPr>
          <p:nvPr>
            <p:ph type="title"/>
          </p:nvPr>
        </p:nvSpPr>
        <p:spPr/>
        <p:txBody>
          <a:bodyPr>
            <a:normAutofit/>
          </a:bodyPr>
          <a:lstStyle/>
          <a:p>
            <a:r>
              <a:rPr lang="en-US" dirty="0"/>
              <a:t>Event Readiness Review (ERR)</a:t>
            </a:r>
          </a:p>
        </p:txBody>
      </p:sp>
      <p:sp>
        <p:nvSpPr>
          <p:cNvPr id="4" name="Content Placeholder 3">
            <a:extLst>
              <a:ext uri="{FF2B5EF4-FFF2-40B4-BE49-F238E27FC236}">
                <a16:creationId xmlns:a16="http://schemas.microsoft.com/office/drawing/2014/main" id="{98B531A7-451B-4898-999E-44E2CB706344}"/>
              </a:ext>
            </a:extLst>
          </p:cNvPr>
          <p:cNvSpPr>
            <a:spLocks noGrp="1"/>
          </p:cNvSpPr>
          <p:nvPr>
            <p:ph sz="quarter" idx="11"/>
          </p:nvPr>
        </p:nvSpPr>
        <p:spPr/>
        <p:txBody>
          <a:bodyPr vert="horz" lIns="91440" tIns="45720" rIns="91440" bIns="45720" rtlCol="0" anchor="t">
            <a:normAutofit/>
          </a:bodyPr>
          <a:lstStyle/>
          <a:p>
            <a:pPr>
              <a:spcBef>
                <a:spcPts val="200"/>
              </a:spcBef>
            </a:pPr>
            <a:r>
              <a:rPr lang="en-US" dirty="0">
                <a:ea typeface="+mn-lt"/>
                <a:cs typeface="+mn-lt"/>
              </a:rPr>
              <a:t>The Event Director must accredit the environment and direct the team to proceed with record runs</a:t>
            </a:r>
            <a:r>
              <a:rPr lang="en-US" dirty="0"/>
              <a:t> once the LVC Environment is fully integrated and validated</a:t>
            </a:r>
          </a:p>
          <a:p>
            <a:pPr lvl="1">
              <a:spcBef>
                <a:spcPts val="200"/>
              </a:spcBef>
            </a:pPr>
            <a:r>
              <a:rPr lang="en-US" dirty="0"/>
              <a:t>The Technical Coordinator presents the technical readiness of the environment</a:t>
            </a:r>
            <a:endParaRPr lang="en-US" dirty="0">
              <a:cs typeface="Calibri"/>
            </a:endParaRPr>
          </a:p>
          <a:p>
            <a:pPr lvl="1">
              <a:spcBef>
                <a:spcPts val="200"/>
              </a:spcBef>
            </a:pPr>
            <a:r>
              <a:rPr lang="en-US" dirty="0">
                <a:ea typeface="Tahoma"/>
                <a:cs typeface="Tahoma"/>
              </a:rPr>
              <a:t>The Analysis lead reports on the readiness of analysis and data collection</a:t>
            </a:r>
            <a:endParaRPr lang="en-US" dirty="0">
              <a:cs typeface="Calibri"/>
            </a:endParaRPr>
          </a:p>
          <a:p>
            <a:pPr lvl="1">
              <a:spcBef>
                <a:spcPts val="200"/>
              </a:spcBef>
            </a:pPr>
            <a:r>
              <a:rPr lang="en-US" dirty="0"/>
              <a:t>The Battle-master presents the readiness of the scenario and the level of operational realism</a:t>
            </a:r>
            <a:endParaRPr lang="en-US" dirty="0">
              <a:cs typeface="Calibri"/>
            </a:endParaRPr>
          </a:p>
          <a:p>
            <a:pPr marL="456565" indent="-456565">
              <a:spcBef>
                <a:spcPts val="200"/>
              </a:spcBef>
            </a:pPr>
            <a:r>
              <a:rPr lang="en-US" dirty="0"/>
              <a:t>If the Event Director is not satisfied; document any deficiencies design a plan to address them</a:t>
            </a:r>
            <a:endParaRPr lang="en-US" dirty="0">
              <a:cs typeface="Calibri"/>
            </a:endParaRPr>
          </a:p>
        </p:txBody>
      </p:sp>
      <p:grpSp>
        <p:nvGrpSpPr>
          <p:cNvPr id="6" name="Group 5">
            <a:extLst>
              <a:ext uri="{FF2B5EF4-FFF2-40B4-BE49-F238E27FC236}">
                <a16:creationId xmlns:a16="http://schemas.microsoft.com/office/drawing/2014/main" id="{BDDACA2C-D1CD-2816-7FC6-320196FB93E8}"/>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EC0E4738-83FA-705E-4C28-B3ADC7C0DE1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Validate Environment</a:t>
              </a:r>
              <a:endParaRPr lang="en-US"/>
            </a:p>
          </p:txBody>
        </p:sp>
        <p:sp>
          <p:nvSpPr>
            <p:cNvPr id="8" name="Oval 7">
              <a:extLst>
                <a:ext uri="{FF2B5EF4-FFF2-40B4-BE49-F238E27FC236}">
                  <a16:creationId xmlns:a16="http://schemas.microsoft.com/office/drawing/2014/main" id="{6AD667A5-A2FE-558D-452D-26D1900E56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spTree>
    <p:extLst>
      <p:ext uri="{BB962C8B-B14F-4D97-AF65-F5344CB8AC3E}">
        <p14:creationId xmlns:p14="http://schemas.microsoft.com/office/powerpoint/2010/main" val="3422240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8 : Execute Event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78</a:t>
            </a:fld>
            <a:endParaRPr lang="en-US" dirty="0">
              <a:latin typeface="+mn-lt"/>
            </a:endParaRPr>
          </a:p>
        </p:txBody>
      </p:sp>
      <p:sp>
        <p:nvSpPr>
          <p:cNvPr id="174" name="Rectangle: Rounded Corners 173">
            <a:extLst>
              <a:ext uri="{FF2B5EF4-FFF2-40B4-BE49-F238E27FC236}">
                <a16:creationId xmlns:a16="http://schemas.microsoft.com/office/drawing/2014/main" id="{F471B1CC-8897-8C6E-A566-DC757AC384C5}"/>
              </a:ext>
            </a:extLst>
          </p:cNvPr>
          <p:cNvSpPr/>
          <p:nvPr/>
        </p:nvSpPr>
        <p:spPr>
          <a:xfrm>
            <a:off x="9241237" y="1522225"/>
            <a:ext cx="1280912" cy="397868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6E4CD1A6-DEED-B9F0-D07F-34AF7C07E25E}"/>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6DA98AA2-6593-E042-9364-92432837C91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85C1D381-A150-2E83-8268-BEDAF9205B15}"/>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B52DB7D2-98CA-8BF5-D96F-3AA61319F46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6FAB6054-1C71-C4C7-9E66-797903F374FE}"/>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F528DCD2-63A6-F2EF-211E-E5F075FF7F58}"/>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F7E088A5-514D-0F6D-097F-BAA64E77378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74EBDD4E-8798-4B3F-8566-A551159452EA}"/>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54E4FE8B-DEB0-2C02-6773-3ADBFF388A9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41C021CF-C71F-2B39-2117-B6DF923C42D7}"/>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719EE447-28A2-01EE-7955-D6D5D4F082B5}"/>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C42BC669-97F0-9406-18D4-4E6E4E6882EB}"/>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5BAC1294-9ECB-6064-8572-A1396EEECE8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2F098F32-D9FB-28BE-138B-17DBE7B14447}"/>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2155075C-E5A8-4948-7534-4398841A195D}"/>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A730C8D7-5B61-91D3-3849-5183B45814CE}"/>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1E03468C-C9D5-0CB4-B0EF-152844387A27}"/>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7C42E824-4641-D310-AB0F-98BDD1AD481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A0F6C39F-7A4A-C188-D216-B17D4361E672}"/>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9E38A901-13D4-3AFD-E717-CCF0421FF5ED}"/>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0EDC0804-7BE7-D20A-DC56-DE22B74510D8}"/>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6F909788-5C8F-EED8-0543-0F4A7D8F4515}"/>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83D402E3-1C56-6AA7-03B1-B181B5F09972}"/>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804E3653-21BC-7DB8-BAAB-4376AA8F570A}"/>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23232F4-F2B6-C9A3-BA96-23B687C68EB6}"/>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306EF2C0-9EFF-2756-1B98-E09883A954A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B22FA811-F15A-4445-4C23-6780128F0D23}"/>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0BC3DD25-E561-3779-CE5C-DDB0B1B9DE77}"/>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5D40BD3F-A9BF-2709-94B9-FC207F419D4D}"/>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1460B412-FE5C-25FA-72EC-BA31B5D63468}"/>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CFF950A1-63F5-9B82-86EC-CFC304D12DEB}"/>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CCADB2ED-82AE-0FE8-CAFB-88A923A5C0B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2D633FA7-01F4-83CD-A37F-75EA53D02B8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CB1825A1-C90C-2CB4-D03F-87884F2A009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0C907ECF-45F8-E610-D4FD-6C04529BE018}"/>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F78554CB-5AE9-740F-1790-9161724ED29D}"/>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474C97DA-A426-A741-B68F-7A676E99A592}"/>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066E462B-AF57-C3BE-7757-BACC5F57BD6D}"/>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04858DD9-7618-583D-101B-FD28025590AB}"/>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4C6D8339-3359-D497-7C8E-E249AB523EB1}"/>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AF465ABB-359A-B72E-79EB-078991CAC878}"/>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81632DB4-B2D7-23C4-4E00-DE2061322C92}"/>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406F2A3F-BFE7-6DFC-28F8-C9C1991BB198}"/>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4D68498B-0642-D76B-0B5F-09FD1613DEC3}"/>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3E39CF85-146B-F3CF-06D7-00BA41537499}"/>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D9C4DF68-AF28-92D4-EA76-30B9A3951995}"/>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31A62CED-89C9-EC8A-7702-487F4EF5589E}"/>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41FF72CC-9665-4E8A-37BF-F8FF2AAC00EC}"/>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204C6584-7AEA-D5A0-3CE5-7F9471D7CDC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995868DE-FE45-AF08-097B-9FB24A8C061E}"/>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265F48AC-F941-CF1D-D0A1-57578E6D253B}"/>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D3DC73A6-A847-3647-61EF-F3987AF1360D}"/>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543304EA-F100-D091-F388-D667C0EE747E}"/>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85C57BAF-5C70-AAFF-9BED-D704B8D6C0B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C0203C76-274F-31AF-4EC0-4871386BE08D}"/>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DACB898-58B5-ADA9-51BD-19B130121C5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E4C9A8F-FC78-330B-7E6C-503781319295}"/>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B06B8202-7DA1-976B-3D86-03FDC1E4E760}"/>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658EE2D1-EBBF-6F51-B9F0-757197BBABC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1431B776-AEDC-CFDD-E397-CFD1F6F98259}"/>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290F3563-EE04-1DF3-52EC-8C71ED61D157}"/>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2CB71291-14EF-C182-D0F9-378D5B063ECA}"/>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CEF6E0FF-E805-6D62-FA48-C83823E4DB05}"/>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5D331912-DC26-25B0-6CA8-4CDAD2A146BC}"/>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43A1FA9B-FE21-0973-FF8A-B184E013F5DA}"/>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B6DF3973-483B-E5DB-AD45-07FFC610B5DA}"/>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7D02F1BB-A4A4-843D-1791-80CFF4CCF9BD}"/>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B0F51B14-2E55-D7E1-CB4A-E2BD91F83B29}"/>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49667B2A-1E32-F8AF-7B6D-29269F9ED41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5781D536-5365-B3B2-8940-FC896B9BD87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AE16B0E3-F09D-F214-9492-FC230AA19068}"/>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E7ECE30A-41C4-EC9D-E145-B965E53B3DD9}"/>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0D671541-B6CE-17E4-5948-223502B24174}"/>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ADA5A646-9B31-BA48-5B0E-2D1FEA35DCA8}"/>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132FB6D-B232-9EB4-3CEC-4A3269E0A21E}"/>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C5C1DBAF-88B5-3ACF-06A3-7EAF4F59C65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D534B24A-30F5-72E9-97CB-54359335EC63}"/>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80A40EE0-9BB6-DC8B-19DB-D6380D913E8C}"/>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4E38C3CC-7DCC-D509-FFFF-4EE41836ADA3}"/>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D33BE48-7499-3AC8-C8AC-C529A0C248B8}"/>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6BF90D2C-C444-E7C4-3121-A8C0105CE498}"/>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AD78F55-5BE4-B99C-136D-23A5C43BB2A3}"/>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6432C014-C268-A754-3DAE-446F487AEFFD}"/>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849BD3F-30AD-7D78-6176-754761136B88}"/>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049B54F-5C58-19D6-B589-8C7285DF82AE}"/>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A57F1E-0C4C-9CF8-0BB0-A144C2FB7197}"/>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3A1F69-5493-66E6-DC92-D68BE845B94C}"/>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62B4379-2F55-3D40-EB86-D41F001E2F5D}"/>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7EB552E-B0BA-D648-E716-96D0546A7590}"/>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286F577-4FC9-CD27-2E1D-FDE54AB279E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C56F0EB-F71E-4DDB-EA9C-633302618CE7}"/>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6AADBD4-45F7-8953-C397-B189CFECA390}"/>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D6405B5-8F8D-112B-D7E2-910B16169829}"/>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4CFFB96-5D3F-D255-3140-5613B4AF9529}"/>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6DBCBF7-C349-EA0C-58F4-AA7E836B783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34A0DC0-1B4C-00F8-4169-D633357B17D0}"/>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E08D388-4BB8-0B11-5AF3-F062E7693F58}"/>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1CBE3C3-8720-8639-33C4-373D1FF6B92A}"/>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765A46B3-7FF4-A413-7787-27E51CE7A0B3}"/>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C7EF7975-36DF-78D2-FC81-02ADC8B9C37A}"/>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34368454-5B25-D28E-A7B9-F8AD99A20057}"/>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62EF37F-9771-ACC9-04ED-DB136A6EA80E}"/>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EBBA8620-3D90-00B5-D5F1-D30684948309}"/>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AE6AC7D-DE8D-BC42-7D26-28A13EEC18C9}"/>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C2B7CCFB-63A1-C59E-92E2-37CBFEE2CEED}"/>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B7C1B2A6-EEA0-1945-F20F-0318A96DC49E}"/>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CE8EB1F4-F81B-887D-5653-CB57E50D7FAD}"/>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F9798C32-8B53-3ECD-E12F-34CD3548C0D6}"/>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24C74D1B-E533-00E7-7692-424C3A2A9482}"/>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6E2DFA3-1568-4305-5371-C36B0204CFA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A71EC82-B983-90ED-3360-FC9686F6896B}"/>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5989FBE-78DE-605C-1836-5928F34C99E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86A1522-9568-C73C-8F31-DAF9EEF4376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D2137D9-9B3F-0E3B-6FC7-3A52050543C2}"/>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CACFA71-6D80-805C-88B1-4E5865D43E56}"/>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8AF7916-6C5B-EA27-7AD3-66CB3BF2E3B8}"/>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684519E3-A55C-2B5A-7B5F-DBD78D6ADFD9}"/>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FCEF4522-2CA5-D5F0-8470-3BBEBD39DDE2}"/>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BD744B7A-BACA-B77E-CF56-F7B8CFD3C0D1}"/>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6E743D24-5F16-B109-A9C8-DE99CAB10C8E}"/>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906C0285-D6FA-FDBC-F6A7-DE99D298974F}"/>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D43532CE-943B-76D0-B78E-1EF8134F603D}"/>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69098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9 : Analyze Data and Evaluate Results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79</a:t>
            </a:fld>
            <a:endParaRPr lang="en-US" dirty="0">
              <a:latin typeface="+mn-lt"/>
            </a:endParaRPr>
          </a:p>
        </p:txBody>
      </p:sp>
      <p:sp>
        <p:nvSpPr>
          <p:cNvPr id="175" name="Rectangle: Rounded Corners 174">
            <a:extLst>
              <a:ext uri="{FF2B5EF4-FFF2-40B4-BE49-F238E27FC236}">
                <a16:creationId xmlns:a16="http://schemas.microsoft.com/office/drawing/2014/main" id="{AD93A1F7-5CBF-02D4-45F0-D315CA5A789E}"/>
              </a:ext>
            </a:extLst>
          </p:cNvPr>
          <p:cNvSpPr/>
          <p:nvPr/>
        </p:nvSpPr>
        <p:spPr>
          <a:xfrm>
            <a:off x="10523789" y="1543782"/>
            <a:ext cx="1280912" cy="391721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3D0A6E59-00A4-0C6A-99EA-5BF345522D7B}"/>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149E0E64-86AE-525D-EFA8-3F08FF067EA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AB891AA4-8D05-1903-51CE-F512F4F98F4E}"/>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1E1D75E6-7719-C942-939C-6CB6606C0C1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5EC06D6-2037-9760-4D13-2A4D5C391124}"/>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93B03DD1-B6EB-CC43-4CB8-3E214D60A53C}"/>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DDE80168-F575-4BE4-396F-B910404F2E39}"/>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75DADEE3-DB80-C774-1A75-D41B74882B6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174332C6-720C-45E0-4BD0-ECE1741479F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CE1CE7A3-073E-4971-CB7A-1F374111C4F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E677B2E5-60D6-65DE-769A-71CC4DF40ADB}"/>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370C069B-0FCD-E518-9A88-76AD29F14917}"/>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0F74BFCC-5853-5482-3724-26EBAC383233}"/>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A09EA539-5945-B1E5-553F-579A7790E4F5}"/>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6105AE4C-54A6-BC25-5A14-8BCAF415BE31}"/>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88876B0A-C9C9-9506-8583-6F7DE399CB61}"/>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51A13408-48F0-F839-ED39-12D18A81D7C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C74860E8-294F-030C-0A32-65F51BE913B0}"/>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0D1DF8BE-52DC-B90B-E634-8210B9B92BD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A0EEB2C4-13D1-A709-EF51-D748D32C9AF0}"/>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0983A90B-EC25-6409-4633-A8A18A2A0070}"/>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98EF880A-13AB-B549-F86D-C3FB6EB518D4}"/>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054A7919-2340-A38C-EE5A-91CDE21A862F}"/>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B16E93D-2C55-3445-F873-00B310330785}"/>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1BD10B12-5220-107C-A024-D332D8B218DB}"/>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51450CE0-44B4-8CCC-5ADB-1D276DA33E16}"/>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4A51E6C5-571D-3ABA-0A69-34EC7D05424A}"/>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081B08FE-C0F1-633D-235A-DE046989CB79}"/>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15EDFFCF-115C-F7A4-6898-37DE69FD2CE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C1F89338-912A-6367-4355-1DB8AF6BE599}"/>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D155630B-5373-6F99-29E6-8152FEC19871}"/>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4D617F50-01C1-B2FA-0142-81EEF4A9A895}"/>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3FFA1C2F-CBE7-59CB-40B3-ED14EF83D92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1B461891-973E-BAD9-E20A-C6CD8262BDA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79D5AD80-DD9B-6F17-4E4B-547478106B5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95E7CAD8-8BBE-4B58-5408-8EEC01114556}"/>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DA7550CD-1100-3CEC-D216-7AE015E3EFA0}"/>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4C1567DA-E652-4DF5-8BF1-96592ED271CD}"/>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2A838FEE-17B4-E994-FB84-9E6C20C93C50}"/>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CF3FB356-007B-9168-DAB5-3B702869E32E}"/>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2BAFD0C1-437E-47F4-8C1E-12223A282742}"/>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5B416540-D277-AA00-B34E-43E1C6CF3EA2}"/>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AC516E81-948B-F687-20EF-9453C3230DA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7DBB52CC-8A3C-E0C4-7D33-2C9D373C4103}"/>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C39000F2-32FE-5F7E-A42A-92D7C8DFC6D8}"/>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4E0A14B9-43E2-65C8-1134-674FB1D804A6}"/>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7A08FC9-588C-2411-F09F-3BAEB11A189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15B22B6D-2519-12A1-DB9F-0810238698C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89FB3CE1-B6FE-1F6D-D63D-80A04419FF3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6D974027-18F6-E6D4-B7F2-5635E7C4A9BC}"/>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C0FE1385-C034-47CE-9567-F54C996936A7}"/>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744A83FD-94B8-E070-F4DD-E4BB96EA04FF}"/>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442C807A-FFAE-1430-91D5-60DD4787EAB7}"/>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496887C0-3AEC-923F-DE15-3091F948EFC2}"/>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7860603-5379-A0A3-DDDD-319303AF3DC4}"/>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335E3EC5-7E85-2BE4-AEF7-A2FBAAC5E31C}"/>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A709660-5460-DD48-B15D-29E207F8232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59E67E42-24B3-72EA-0956-FE51DF58E9EF}"/>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8B9932F1-E9F3-67D8-7413-AD770C89BA2C}"/>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EF365E76-CB43-676D-04B8-55B22FFFA3D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2D3F08AE-5924-CA42-3B95-FCC598CFDFBD}"/>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ECB22295-37F6-D346-A86E-77C896AECF9F}"/>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6ADDB513-0737-86A2-BB24-4B422B377BA0}"/>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7373DC0B-58D2-91C5-FDB2-6C78AC85CF1F}"/>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73EF44F3-E521-6B6F-5091-29773E8D414F}"/>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716B0034-588F-0331-B089-815857372905}"/>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6169EE79-E5CB-2D2C-C1E3-BCFC12A08254}"/>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BA4F889C-0217-F15F-2DBD-3E8489042602}"/>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4F29EA5A-B072-1B73-8D46-A9E6DC2B10BA}"/>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D0C0E615-6C8F-025E-7AA2-2791BDB2A1E0}"/>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279F5A4F-0E91-8DF9-5A2A-FD0A40109B43}"/>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3023D57E-4E0B-40FE-F829-C00122CCDF41}"/>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431E4A2F-939E-61E9-AB14-61308CB6437E}"/>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501351AA-9D5B-82BF-B01A-B1FABBDDF605}"/>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3682D2EF-A384-0E61-3A73-A75C5A29D565}"/>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7B136AE-ECE1-28E0-DC74-8CC2400A6366}"/>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37376FD6-04F8-3939-D5B2-3357F7A2F32B}"/>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1408677B-19B8-AB10-D4DC-CD6EBE924F71}"/>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28183479-8116-F5A4-269D-3634F51BF90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74256A8C-8F4D-43BF-758F-B40C9966539B}"/>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EC00E60-FF61-9FFD-B6CE-D3D4FA003452}"/>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E2C58F6-537C-586B-EFB6-3695F38E482B}"/>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44D831E3-38C6-6248-8051-25AF143B4AD8}"/>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F8504FA-1A1B-7A1E-EA41-F93F2988098E}"/>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BF808BF5-819F-9067-1503-6C3E233BCF3F}"/>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2CFAE90-F6A3-AC43-55E6-B6699C3E4462}"/>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8C86E36-1E52-0774-94C5-AF6D8E58E8FC}"/>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64F0C33-8A5F-86A6-E0DC-DE7176397FDC}"/>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D943F1E-43B3-B226-1848-F2ED2426091D}"/>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F96960D-6848-5889-D494-74B53B8A1DB4}"/>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4E1FF23-3B1D-E903-C40B-D83353D7C291}"/>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E0EC5-F6B1-88C4-9F13-1774C13866F2}"/>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089F79-19F6-BC72-660C-916E8BBD466C}"/>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F6C9E2B-15BB-2165-C59E-44FA72F0490F}"/>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15BDBCCB-CCC6-A0EE-9B3D-BBE5EC85B057}"/>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DB51E68A-9EB8-6F5E-F42F-F1FA6CFBB6F7}"/>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6C4CAF53-AEF1-129D-F968-A83DB3F44F4D}"/>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F0EDE485-8FCD-4C0B-1DC3-C5005B75AF5A}"/>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C826461C-F14E-348B-94D7-63B8F872393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C74C4D2-9655-8D25-9892-D77D031D75A4}"/>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BA34976C-69F0-748D-1DC8-65EF1696DDB0}"/>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A2DA156E-B019-BAE2-4FC5-5DCF1B90478F}"/>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E650EB2A-B361-D0CB-7BCA-D32F044978E4}"/>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EEAD5A0-82A8-7231-E947-52935BB2979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C4BB3972-23F0-1D73-DB7A-47DFB4ED2110}"/>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575C59DC-25B8-0DB2-7055-5CA3E55F1796}"/>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58BB27DE-A379-A91D-E2A4-D0AC20FA458D}"/>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31EA62B6-F606-8B4B-E692-DD3998A419EB}"/>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9F303C8B-23C1-1DF7-E5F3-BD37B5583A25}"/>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A486B300-C250-8D54-88A8-8EABFA48A909}"/>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5DCE1E3-9B1D-E329-4CFB-74A6F61018B3}"/>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9AF8CCF-936B-D417-7375-5B1506BEB9F7}"/>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3A1B39D-D051-7D53-61C2-6EE38ADCAE3F}"/>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ACE37DC-2DCF-5E38-09A6-A50988576E26}"/>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7F2DBCF-9E8F-C545-530D-8FA509CA4B1B}"/>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C815326-EF29-8FFE-B38C-AA0A1792CFA4}"/>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07DC933-93E2-1B1F-5758-1B485A43AF93}"/>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CD9DBBEF-3CAC-3F7A-DE7E-5EBFC2F56E48}"/>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89EFBA14-8881-AB04-F214-B3FED1B71CED}"/>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6AC5F9A1-A5DE-512A-F5FC-D9F1705267F5}"/>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196BCE7D-881E-56DE-1A0A-4B2ED755CDB7}"/>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DD4ABD80-303C-0F93-824C-E099CABB1861}"/>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32C3E19B-B77C-69D6-D1C0-C7A1D4B07E8C}"/>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73997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DSEEP</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8</a:t>
            </a:fld>
            <a:endParaRPr lang="en-US" dirty="0"/>
          </a:p>
        </p:txBody>
      </p:sp>
      <p:pic>
        <p:nvPicPr>
          <p:cNvPr id="5" name="Picture 4" descr="Diagram of the DSEEP 7 step proc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1" y="1041400"/>
            <a:ext cx="6751360" cy="5435601"/>
          </a:xfrm>
          <a:prstGeom prst="rect">
            <a:avLst/>
          </a:prstGeom>
        </p:spPr>
      </p:pic>
      <p:sp>
        <p:nvSpPr>
          <p:cNvPr id="4" name="TextBox 3"/>
          <p:cNvSpPr txBox="1"/>
          <p:nvPr/>
        </p:nvSpPr>
        <p:spPr>
          <a:xfrm>
            <a:off x="438808" y="5222856"/>
            <a:ext cx="3427141" cy="954107"/>
          </a:xfrm>
          <a:prstGeom prst="rect">
            <a:avLst/>
          </a:prstGeom>
          <a:noFill/>
        </p:spPr>
        <p:txBody>
          <a:bodyPr wrap="square" lIns="91440" tIns="45720" rIns="91440" bIns="45720" rtlCol="0" anchor="t">
            <a:spAutoFit/>
          </a:bodyPr>
          <a:lstStyle/>
          <a:p>
            <a:r>
              <a:rPr lang="en-US" sz="2800" dirty="0">
                <a:latin typeface="Aptos" panose="020B0004020202020204" pitchFamily="34" charset="0"/>
              </a:rPr>
              <a:t>DSEEP divides each step into activities</a:t>
            </a:r>
          </a:p>
        </p:txBody>
      </p:sp>
      <p:sp>
        <p:nvSpPr>
          <p:cNvPr id="8" name="Content Placeholder 2"/>
          <p:cNvSpPr>
            <a:spLocks noGrp="1"/>
          </p:cNvSpPr>
          <p:nvPr>
            <p:ph idx="4294967295"/>
          </p:nvPr>
        </p:nvSpPr>
        <p:spPr>
          <a:xfrm>
            <a:off x="5048250" y="974725"/>
            <a:ext cx="7143750" cy="4117975"/>
          </a:xfrm>
        </p:spPr>
        <p:txBody>
          <a:bodyPr>
            <a:normAutofit/>
          </a:bodyPr>
          <a:lstStyle/>
          <a:p>
            <a:pPr>
              <a:buFont typeface="Wingdings" panose="05000000000000000000" pitchFamily="2" charset="2"/>
              <a:buChar char="Ø"/>
            </a:pPr>
            <a:r>
              <a:rPr lang="en-US" sz="2400" b="1" dirty="0"/>
              <a:t>D</a:t>
            </a:r>
            <a:r>
              <a:rPr lang="en-US" sz="2400" dirty="0"/>
              <a:t>istributed </a:t>
            </a:r>
            <a:r>
              <a:rPr lang="en-US" sz="2400" b="1" dirty="0"/>
              <a:t>S</a:t>
            </a:r>
            <a:r>
              <a:rPr lang="en-US" sz="2400" dirty="0"/>
              <a:t>imulation </a:t>
            </a:r>
            <a:r>
              <a:rPr lang="en-US" sz="2400" b="1" dirty="0"/>
              <a:t>E</a:t>
            </a:r>
            <a:r>
              <a:rPr lang="en-US" sz="2400" dirty="0"/>
              <a:t>ngineering and </a:t>
            </a:r>
            <a:r>
              <a:rPr lang="en-US" sz="2400" b="1" dirty="0"/>
              <a:t>E</a:t>
            </a:r>
            <a:r>
              <a:rPr lang="en-US" sz="2400" dirty="0"/>
              <a:t>xecution </a:t>
            </a:r>
            <a:r>
              <a:rPr lang="en-US" sz="2400" b="1" dirty="0"/>
              <a:t>P</a:t>
            </a:r>
            <a:r>
              <a:rPr lang="en-US" sz="2400" dirty="0"/>
              <a:t>rocess (DSEEP)</a:t>
            </a:r>
          </a:p>
          <a:p>
            <a:pPr>
              <a:buFont typeface="Wingdings" panose="05000000000000000000" pitchFamily="2" charset="2"/>
              <a:buChar char="Ø"/>
            </a:pPr>
            <a:r>
              <a:rPr lang="en-US" sz="2400" dirty="0"/>
              <a:t>IEEE Std 1730-2010, developed by </a:t>
            </a:r>
            <a:r>
              <a:rPr lang="en-US" sz="2400" b="1" dirty="0"/>
              <a:t>S</a:t>
            </a:r>
            <a:r>
              <a:rPr lang="en-US" sz="2400" dirty="0"/>
              <a:t>imulation </a:t>
            </a:r>
            <a:r>
              <a:rPr lang="en-US" sz="2400" b="1" dirty="0"/>
              <a:t>I</a:t>
            </a:r>
            <a:r>
              <a:rPr lang="en-US" sz="2400" dirty="0"/>
              <a:t>nteroperability </a:t>
            </a:r>
            <a:r>
              <a:rPr lang="en-US" sz="2400" b="1" dirty="0"/>
              <a:t>S</a:t>
            </a:r>
            <a:r>
              <a:rPr lang="en-US" sz="2400" dirty="0"/>
              <a:t>tandards </a:t>
            </a:r>
            <a:r>
              <a:rPr lang="en-US" sz="2400" b="1" dirty="0"/>
              <a:t>O</a:t>
            </a:r>
            <a:r>
              <a:rPr lang="en-US" sz="2400" dirty="0"/>
              <a:t>rganization (SISO)</a:t>
            </a:r>
          </a:p>
          <a:p>
            <a:pPr>
              <a:buFont typeface="Wingdings" panose="05000000000000000000" pitchFamily="2" charset="2"/>
              <a:buChar char="Ø"/>
            </a:pPr>
            <a:r>
              <a:rPr lang="en-US" sz="2400" dirty="0"/>
              <a:t>Distributed simulation architecture independent</a:t>
            </a:r>
          </a:p>
          <a:p>
            <a:pPr>
              <a:buFont typeface="Wingdings" panose="05000000000000000000" pitchFamily="2" charset="2"/>
              <a:buChar char="Ø"/>
            </a:pPr>
            <a:r>
              <a:rPr lang="en-US" sz="2400" dirty="0"/>
              <a:t>Process model for the integration of distributed simulations</a:t>
            </a:r>
          </a:p>
          <a:p>
            <a:pPr>
              <a:buFont typeface="Wingdings" panose="05000000000000000000" pitchFamily="2" charset="2"/>
              <a:buChar char="Ø"/>
            </a:pPr>
            <a:r>
              <a:rPr lang="en-US" sz="2400" dirty="0"/>
              <a:t>The Process model must be instantiated with a set of processes and supporting material</a:t>
            </a:r>
          </a:p>
        </p:txBody>
      </p:sp>
    </p:spTree>
    <p:extLst>
      <p:ext uri="{BB962C8B-B14F-4D97-AF65-F5344CB8AC3E}">
        <p14:creationId xmlns:p14="http://schemas.microsoft.com/office/powerpoint/2010/main" val="2566459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Stages of the Event Life Cycle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80</a:t>
            </a:fld>
            <a:endParaRPr lang="en-US" dirty="0">
              <a:latin typeface="+mn-lt"/>
            </a:endParaRPr>
          </a:p>
        </p:txBody>
      </p:sp>
      <p:sp>
        <p:nvSpPr>
          <p:cNvPr id="151" name="TextBox 150">
            <a:extLst>
              <a:ext uri="{FF2B5EF4-FFF2-40B4-BE49-F238E27FC236}">
                <a16:creationId xmlns:a16="http://schemas.microsoft.com/office/drawing/2014/main" id="{6D040F18-D201-D453-5A6F-5BA86CFDEAC4}"/>
              </a:ext>
            </a:extLst>
          </p:cNvPr>
          <p:cNvSpPr txBox="1"/>
          <p:nvPr/>
        </p:nvSpPr>
        <p:spPr>
          <a:xfrm>
            <a:off x="9558827" y="4417358"/>
            <a:ext cx="2633173" cy="1938992"/>
          </a:xfrm>
          <a:prstGeom prst="rect">
            <a:avLst/>
          </a:prstGeom>
          <a:noFill/>
        </p:spPr>
        <p:txBody>
          <a:bodyPr wrap="square">
            <a:spAutoFit/>
          </a:bodyPr>
          <a:lstStyle/>
          <a:p>
            <a:pPr marR="0" algn="l" rtl="0"/>
            <a:r>
              <a:rPr lang="en-US" sz="1200" b="0" i="0" u="none" strike="noStrike" baseline="0" dirty="0">
                <a:solidFill>
                  <a:srgbClr val="000000"/>
                </a:solidFill>
              </a:rPr>
              <a:t>AAR: After Action Review</a:t>
            </a:r>
          </a:p>
          <a:p>
            <a:pPr marR="0" algn="l" rtl="0"/>
            <a:r>
              <a:rPr lang="en-US" sz="1200" b="0" i="0" u="none" strike="noStrike" baseline="0" dirty="0">
                <a:solidFill>
                  <a:srgbClr val="000000"/>
                </a:solidFill>
              </a:rPr>
              <a:t>CDC: Concept Development Conf.</a:t>
            </a:r>
          </a:p>
          <a:p>
            <a:pPr marR="0" algn="l" rtl="0"/>
            <a:r>
              <a:rPr lang="en-US" sz="1200" b="0" i="0" u="none" strike="noStrike" baseline="0" dirty="0">
                <a:solidFill>
                  <a:srgbClr val="000000"/>
                </a:solidFill>
              </a:rPr>
              <a:t>ERR: Execution Readiness Review</a:t>
            </a:r>
          </a:p>
          <a:p>
            <a:pPr marR="0" algn="l" rtl="0"/>
            <a:r>
              <a:rPr lang="en-US" sz="1200" b="0" i="0" u="none" strike="noStrike" baseline="0" dirty="0">
                <a:solidFill>
                  <a:srgbClr val="000000"/>
                </a:solidFill>
              </a:rPr>
              <a:t>FPC: Final Planning Conf.</a:t>
            </a:r>
          </a:p>
          <a:p>
            <a:pPr marR="0" algn="l" rtl="0"/>
            <a:r>
              <a:rPr lang="en-US" sz="1200" b="0" i="0" u="none" strike="noStrike" baseline="0" dirty="0">
                <a:solidFill>
                  <a:srgbClr val="000000"/>
                </a:solidFill>
              </a:rPr>
              <a:t>IPC: Initial Planning Conf.</a:t>
            </a:r>
          </a:p>
          <a:p>
            <a:pPr marR="0" algn="l" rtl="0"/>
            <a:r>
              <a:rPr lang="en-US" sz="1200" b="0" i="0" u="none" strike="noStrike" baseline="0" dirty="0">
                <a:solidFill>
                  <a:srgbClr val="000000"/>
                </a:solidFill>
              </a:rPr>
              <a:t>IRR: Integration Readiness Review</a:t>
            </a:r>
          </a:p>
          <a:p>
            <a:pPr marR="0" algn="l" rtl="0"/>
            <a:r>
              <a:rPr lang="en-US" sz="1200" b="0" i="0" u="none" strike="noStrike" baseline="0" dirty="0">
                <a:solidFill>
                  <a:srgbClr val="000000"/>
                </a:solidFill>
              </a:rPr>
              <a:t>MDC: MSEL Development Conf.</a:t>
            </a:r>
          </a:p>
          <a:p>
            <a:pPr marR="0" algn="l" rtl="0"/>
            <a:r>
              <a:rPr lang="en-US" sz="1200" b="0" i="0" u="none" strike="noStrike" baseline="0" dirty="0">
                <a:solidFill>
                  <a:srgbClr val="000000"/>
                </a:solidFill>
              </a:rPr>
              <a:t>MPC: Mid Planning Conf.</a:t>
            </a:r>
          </a:p>
          <a:p>
            <a:pPr marR="0" algn="l" rtl="0"/>
            <a:r>
              <a:rPr lang="en-US" sz="1200" b="0" i="0" u="none" strike="noStrike" baseline="0" dirty="0">
                <a:solidFill>
                  <a:srgbClr val="000000"/>
                </a:solidFill>
              </a:rPr>
              <a:t>MSC: MSEL Synch Conference</a:t>
            </a:r>
          </a:p>
          <a:p>
            <a:pPr marR="0" algn="l" rtl="0"/>
            <a:r>
              <a:rPr lang="en-US" sz="1200" b="0" i="0" u="none" strike="noStrike" baseline="0" dirty="0">
                <a:solidFill>
                  <a:srgbClr val="000000"/>
                </a:solidFill>
              </a:rPr>
              <a:t>TIM: Technical Interchange Meeting</a:t>
            </a:r>
          </a:p>
        </p:txBody>
      </p:sp>
      <p:sp>
        <p:nvSpPr>
          <p:cNvPr id="24" name="TextBox 23">
            <a:extLst>
              <a:ext uri="{FF2B5EF4-FFF2-40B4-BE49-F238E27FC236}">
                <a16:creationId xmlns:a16="http://schemas.microsoft.com/office/drawing/2014/main" id="{06565B0D-3333-0CB5-4016-E0273ED7AB64}"/>
              </a:ext>
            </a:extLst>
          </p:cNvPr>
          <p:cNvSpPr txBox="1"/>
          <p:nvPr/>
        </p:nvSpPr>
        <p:spPr>
          <a:xfrm>
            <a:off x="342900" y="2794670"/>
            <a:ext cx="11506200" cy="646331"/>
          </a:xfrm>
          <a:prstGeom prst="rect">
            <a:avLst/>
          </a:prstGeom>
          <a:noFill/>
        </p:spPr>
        <p:txBody>
          <a:bodyPr wrap="square">
            <a:spAutoFit/>
          </a:bodyPr>
          <a:lstStyle/>
          <a:p>
            <a:pPr algn="ctr"/>
            <a:r>
              <a:rPr lang="en-US" sz="2800" b="1" dirty="0"/>
              <a:t>How do you </a:t>
            </a:r>
            <a:r>
              <a:rPr lang="en-US" sz="3600" b="1" i="1" dirty="0"/>
              <a:t>APPLY</a:t>
            </a:r>
            <a:r>
              <a:rPr lang="en-US" sz="2800" b="1" dirty="0"/>
              <a:t> the </a:t>
            </a:r>
            <a:r>
              <a:rPr lang="en-US" sz="2800" b="1" u="sng" dirty="0"/>
              <a:t>Process Steps </a:t>
            </a:r>
            <a:r>
              <a:rPr lang="en-US" sz="2800" b="1" dirty="0"/>
              <a:t>to the </a:t>
            </a:r>
            <a:r>
              <a:rPr lang="en-US" sz="2800" b="1" u="sng" dirty="0"/>
              <a:t>Stages of an Event Life Cycle??</a:t>
            </a:r>
            <a:endParaRPr lang="en-US" sz="2800" u="sng" dirty="0"/>
          </a:p>
        </p:txBody>
      </p:sp>
      <p:grpSp>
        <p:nvGrpSpPr>
          <p:cNvPr id="28" name="Group 27">
            <a:extLst>
              <a:ext uri="{FF2B5EF4-FFF2-40B4-BE49-F238E27FC236}">
                <a16:creationId xmlns:a16="http://schemas.microsoft.com/office/drawing/2014/main" id="{5D6D2678-7867-4A3E-042B-A5EED88FE1C9}"/>
              </a:ext>
            </a:extLst>
          </p:cNvPr>
          <p:cNvGrpSpPr/>
          <p:nvPr/>
        </p:nvGrpSpPr>
        <p:grpSpPr>
          <a:xfrm>
            <a:off x="280624" y="1029075"/>
            <a:ext cx="11483993" cy="960656"/>
            <a:chOff x="280624" y="1088443"/>
            <a:chExt cx="11483993" cy="960656"/>
          </a:xfrm>
        </p:grpSpPr>
        <p:grpSp>
          <p:nvGrpSpPr>
            <p:cNvPr id="29" name="Group 28">
              <a:extLst>
                <a:ext uri="{FF2B5EF4-FFF2-40B4-BE49-F238E27FC236}">
                  <a16:creationId xmlns:a16="http://schemas.microsoft.com/office/drawing/2014/main" id="{42F10620-8338-3758-A835-4FADA72B5A12}"/>
                </a:ext>
              </a:extLst>
            </p:cNvPr>
            <p:cNvGrpSpPr/>
            <p:nvPr/>
          </p:nvGrpSpPr>
          <p:grpSpPr>
            <a:xfrm>
              <a:off x="280624" y="1088443"/>
              <a:ext cx="11483993" cy="910669"/>
              <a:chOff x="280624" y="1088443"/>
              <a:chExt cx="11483993" cy="910669"/>
            </a:xfrm>
          </p:grpSpPr>
          <p:grpSp>
            <p:nvGrpSpPr>
              <p:cNvPr id="31" name="Group 30">
                <a:extLst>
                  <a:ext uri="{FF2B5EF4-FFF2-40B4-BE49-F238E27FC236}">
                    <a16:creationId xmlns:a16="http://schemas.microsoft.com/office/drawing/2014/main" id="{C55AD09C-E913-CB1E-C127-E032E3B6E0FE}"/>
                  </a:ext>
                </a:extLst>
              </p:cNvPr>
              <p:cNvGrpSpPr/>
              <p:nvPr/>
            </p:nvGrpSpPr>
            <p:grpSpPr>
              <a:xfrm>
                <a:off x="280624" y="1088443"/>
                <a:ext cx="11483993" cy="887990"/>
                <a:chOff x="280624" y="1088443"/>
                <a:chExt cx="11483993" cy="887990"/>
              </a:xfrm>
            </p:grpSpPr>
            <p:grpSp>
              <p:nvGrpSpPr>
                <p:cNvPr id="34" name="Group 33">
                  <a:extLst>
                    <a:ext uri="{FF2B5EF4-FFF2-40B4-BE49-F238E27FC236}">
                      <a16:creationId xmlns:a16="http://schemas.microsoft.com/office/drawing/2014/main" id="{01687F85-CC3B-950E-893D-3F08BEACA6F0}"/>
                    </a:ext>
                  </a:extLst>
                </p:cNvPr>
                <p:cNvGrpSpPr/>
                <p:nvPr/>
              </p:nvGrpSpPr>
              <p:grpSpPr>
                <a:xfrm>
                  <a:off x="280624" y="1088443"/>
                  <a:ext cx="11483993" cy="765497"/>
                  <a:chOff x="250807" y="379412"/>
                  <a:chExt cx="11483993" cy="765497"/>
                </a:xfrm>
              </p:grpSpPr>
              <p:sp>
                <p:nvSpPr>
                  <p:cNvPr id="38" name="Rectangle 37">
                    <a:extLst>
                      <a:ext uri="{FF2B5EF4-FFF2-40B4-BE49-F238E27FC236}">
                        <a16:creationId xmlns:a16="http://schemas.microsoft.com/office/drawing/2014/main" id="{8DED20E0-E254-DFBE-0AEB-2423ADB160F6}"/>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39" name="Rectangle 38">
                    <a:extLst>
                      <a:ext uri="{FF2B5EF4-FFF2-40B4-BE49-F238E27FC236}">
                        <a16:creationId xmlns:a16="http://schemas.microsoft.com/office/drawing/2014/main" id="{4A3FD07A-8C94-1635-F585-CA8291EF3497}"/>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40" name="Rectangle 39">
                    <a:extLst>
                      <a:ext uri="{FF2B5EF4-FFF2-40B4-BE49-F238E27FC236}">
                        <a16:creationId xmlns:a16="http://schemas.microsoft.com/office/drawing/2014/main" id="{8D2E4096-FF46-6250-95E0-84DF8343ADFF}"/>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41" name="Rectangle 40">
                    <a:extLst>
                      <a:ext uri="{FF2B5EF4-FFF2-40B4-BE49-F238E27FC236}">
                        <a16:creationId xmlns:a16="http://schemas.microsoft.com/office/drawing/2014/main" id="{4C2B9E26-FC56-3036-F38B-08A680E1C50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 name="Rectangle 41">
                    <a:extLst>
                      <a:ext uri="{FF2B5EF4-FFF2-40B4-BE49-F238E27FC236}">
                        <a16:creationId xmlns:a16="http://schemas.microsoft.com/office/drawing/2014/main" id="{448F5913-28B9-FBCA-A7E0-3896419DFE0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3" name="Oval 42">
                    <a:extLst>
                      <a:ext uri="{FF2B5EF4-FFF2-40B4-BE49-F238E27FC236}">
                        <a16:creationId xmlns:a16="http://schemas.microsoft.com/office/drawing/2014/main" id="{739A0D6E-85CC-A94C-98D1-D155417BDD50}"/>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4" name="Pentagon 43">
                    <a:extLst>
                      <a:ext uri="{FF2B5EF4-FFF2-40B4-BE49-F238E27FC236}">
                        <a16:creationId xmlns:a16="http://schemas.microsoft.com/office/drawing/2014/main" id="{907E9AE8-7BEA-8856-BE6B-51F358099F9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45" name="Pentagon 44">
                    <a:extLst>
                      <a:ext uri="{FF2B5EF4-FFF2-40B4-BE49-F238E27FC236}">
                        <a16:creationId xmlns:a16="http://schemas.microsoft.com/office/drawing/2014/main" id="{F9C221E1-8DEC-54F8-58C1-2FB2C9B0668A}"/>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6" name="Pentagon 45">
                    <a:extLst>
                      <a:ext uri="{FF2B5EF4-FFF2-40B4-BE49-F238E27FC236}">
                        <a16:creationId xmlns:a16="http://schemas.microsoft.com/office/drawing/2014/main" id="{EA53F770-95C8-DD1F-2128-0E39CECB81A8}"/>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7" name="Pentagon 46">
                    <a:extLst>
                      <a:ext uri="{FF2B5EF4-FFF2-40B4-BE49-F238E27FC236}">
                        <a16:creationId xmlns:a16="http://schemas.microsoft.com/office/drawing/2014/main" id="{DA59DA66-5530-8A12-05CE-2F01C237BF97}"/>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8" name="Pentagon 47">
                    <a:extLst>
                      <a:ext uri="{FF2B5EF4-FFF2-40B4-BE49-F238E27FC236}">
                        <a16:creationId xmlns:a16="http://schemas.microsoft.com/office/drawing/2014/main" id="{1BA01D09-B6DB-1F83-970A-BB74C956F31A}"/>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9" name="Pentagon 48">
                    <a:extLst>
                      <a:ext uri="{FF2B5EF4-FFF2-40B4-BE49-F238E27FC236}">
                        <a16:creationId xmlns:a16="http://schemas.microsoft.com/office/drawing/2014/main" id="{3BBF077B-F528-96FD-4D16-F9B56839269F}"/>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50" name="Pentagon 49">
                    <a:extLst>
                      <a:ext uri="{FF2B5EF4-FFF2-40B4-BE49-F238E27FC236}">
                        <a16:creationId xmlns:a16="http://schemas.microsoft.com/office/drawing/2014/main" id="{163F6CA9-BFAB-495B-F306-780E0A4FC3A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51" name="Pentagon 50">
                    <a:extLst>
                      <a:ext uri="{FF2B5EF4-FFF2-40B4-BE49-F238E27FC236}">
                        <a16:creationId xmlns:a16="http://schemas.microsoft.com/office/drawing/2014/main" id="{9C35828E-E32F-3920-2D6C-FBC57258D84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35" name="Diamond 34">
                  <a:extLst>
                    <a:ext uri="{FF2B5EF4-FFF2-40B4-BE49-F238E27FC236}">
                      <a16:creationId xmlns:a16="http://schemas.microsoft.com/office/drawing/2014/main" id="{93732292-5619-B529-886E-6999AF89773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36" name="Diamond 35">
                  <a:extLst>
                    <a:ext uri="{FF2B5EF4-FFF2-40B4-BE49-F238E27FC236}">
                      <a16:creationId xmlns:a16="http://schemas.microsoft.com/office/drawing/2014/main" id="{CE872A45-3DAD-C7BE-D048-E6F7D4E8C761}"/>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37" name="Picture 4" descr="Spiral Icon Flat Black Sign On Stock Vector 428290399 - ">
                  <a:extLst>
                    <a:ext uri="{FF2B5EF4-FFF2-40B4-BE49-F238E27FC236}">
                      <a16:creationId xmlns:a16="http://schemas.microsoft.com/office/drawing/2014/main" id="{787CFEBE-A4E2-A941-DBC0-C5A5C7319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2" name="Graphic 31" descr="Document with solid fill">
                <a:extLst>
                  <a:ext uri="{FF2B5EF4-FFF2-40B4-BE49-F238E27FC236}">
                    <a16:creationId xmlns:a16="http://schemas.microsoft.com/office/drawing/2014/main" id="{EB96FE85-BD5D-9861-A6D7-0B8F6A243C2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3" name="Pentagon 32">
                <a:extLst>
                  <a:ext uri="{FF2B5EF4-FFF2-40B4-BE49-F238E27FC236}">
                    <a16:creationId xmlns:a16="http://schemas.microsoft.com/office/drawing/2014/main" id="{30471DB5-7EF0-AF33-00D5-3A2492629CB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grpSp>
        <p:pic>
          <p:nvPicPr>
            <p:cNvPr id="30" name="Graphic 29" descr="Run with solid fill">
              <a:extLst>
                <a:ext uri="{FF2B5EF4-FFF2-40B4-BE49-F238E27FC236}">
                  <a16:creationId xmlns:a16="http://schemas.microsoft.com/office/drawing/2014/main" id="{A38CB2DA-8CE6-15A9-E2D7-0B7AA8551B8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Tree>
    <p:extLst>
      <p:ext uri="{BB962C8B-B14F-4D97-AF65-F5344CB8AC3E}">
        <p14:creationId xmlns:p14="http://schemas.microsoft.com/office/powerpoint/2010/main" val="2201036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4769-BE08-9374-A6AB-A127A7F1F8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A4CE7A2-D2D9-763F-4A70-C509CD4A7B11}"/>
              </a:ext>
            </a:extLst>
          </p:cNvPr>
          <p:cNvGrpSpPr/>
          <p:nvPr/>
        </p:nvGrpSpPr>
        <p:grpSpPr>
          <a:xfrm>
            <a:off x="378380" y="1508774"/>
            <a:ext cx="11343574" cy="4840875"/>
            <a:chOff x="378380" y="1508774"/>
            <a:chExt cx="11343574" cy="4840875"/>
          </a:xfrm>
        </p:grpSpPr>
        <p:sp>
          <p:nvSpPr>
            <p:cNvPr id="11" name="Rectangle: Rounded Corners 10">
              <a:extLst>
                <a:ext uri="{FF2B5EF4-FFF2-40B4-BE49-F238E27FC236}">
                  <a16:creationId xmlns:a16="http://schemas.microsoft.com/office/drawing/2014/main" id="{F887FCD6-B6F2-8469-89B3-3672311E733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F74C5B0F-C37A-CB63-D222-632B11446BB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6E5BE13B-4FEE-04CD-88BE-B172A9B98F7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24079A78-F2D8-2A36-E6CC-F14789D87EC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918DF72B-2B66-6FD3-D34D-3A676B5179E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 name="Rectangle: Rounded Corners 15">
              <a:extLst>
                <a:ext uri="{FF2B5EF4-FFF2-40B4-BE49-F238E27FC236}">
                  <a16:creationId xmlns:a16="http://schemas.microsoft.com/office/drawing/2014/main" id="{21B3783B-1469-F3EF-C935-311CB0AB8453}"/>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 name="Rectangle: Rounded Corners 16">
              <a:extLst>
                <a:ext uri="{FF2B5EF4-FFF2-40B4-BE49-F238E27FC236}">
                  <a16:creationId xmlns:a16="http://schemas.microsoft.com/office/drawing/2014/main" id="{CF42A629-A0F0-F6E5-992A-C44DBD627692}"/>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 name="Rectangle: Rounded Corners 17">
              <a:extLst>
                <a:ext uri="{FF2B5EF4-FFF2-40B4-BE49-F238E27FC236}">
                  <a16:creationId xmlns:a16="http://schemas.microsoft.com/office/drawing/2014/main" id="{C1F6A5BD-78D4-3C03-AAA9-9537D067490D}"/>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1" name="Rectangle: Rounded Corners 20">
              <a:extLst>
                <a:ext uri="{FF2B5EF4-FFF2-40B4-BE49-F238E27FC236}">
                  <a16:creationId xmlns:a16="http://schemas.microsoft.com/office/drawing/2014/main" id="{632607D1-AB8A-2731-BF90-F9A1AF1D5CF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3" name="Rectangle: Rounded Corners 22">
              <a:extLst>
                <a:ext uri="{FF2B5EF4-FFF2-40B4-BE49-F238E27FC236}">
                  <a16:creationId xmlns:a16="http://schemas.microsoft.com/office/drawing/2014/main" id="{29BD9663-0A63-D0A5-92B3-CC56EFD81C0F}"/>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4" name="Oval 23">
              <a:extLst>
                <a:ext uri="{FF2B5EF4-FFF2-40B4-BE49-F238E27FC236}">
                  <a16:creationId xmlns:a16="http://schemas.microsoft.com/office/drawing/2014/main" id="{83753DD7-5572-2EC1-2DFA-964304699622}"/>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25" name="Rectangle: Rounded Corners 24">
              <a:extLst>
                <a:ext uri="{FF2B5EF4-FFF2-40B4-BE49-F238E27FC236}">
                  <a16:creationId xmlns:a16="http://schemas.microsoft.com/office/drawing/2014/main" id="{71B7D6FD-5066-697B-7E91-F7769EE95160}"/>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26" name="Oval 25">
              <a:extLst>
                <a:ext uri="{FF2B5EF4-FFF2-40B4-BE49-F238E27FC236}">
                  <a16:creationId xmlns:a16="http://schemas.microsoft.com/office/drawing/2014/main" id="{6DEE1F96-585C-2F4D-7F19-1836C755AF47}"/>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27" name="Rectangle: Rounded Corners 26">
              <a:extLst>
                <a:ext uri="{FF2B5EF4-FFF2-40B4-BE49-F238E27FC236}">
                  <a16:creationId xmlns:a16="http://schemas.microsoft.com/office/drawing/2014/main" id="{2F2FC0AA-4E41-8745-74FE-239497A972B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8" name="Oval 27">
              <a:extLst>
                <a:ext uri="{FF2B5EF4-FFF2-40B4-BE49-F238E27FC236}">
                  <a16:creationId xmlns:a16="http://schemas.microsoft.com/office/drawing/2014/main" id="{547D3570-0F25-EED9-1EAD-9C3099FEF0C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9" name="Rectangle: Rounded Corners 28">
              <a:extLst>
                <a:ext uri="{FF2B5EF4-FFF2-40B4-BE49-F238E27FC236}">
                  <a16:creationId xmlns:a16="http://schemas.microsoft.com/office/drawing/2014/main" id="{E25732D2-1863-BCE4-01FD-7C2A3166A11A}"/>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30" name="Oval 29">
              <a:extLst>
                <a:ext uri="{FF2B5EF4-FFF2-40B4-BE49-F238E27FC236}">
                  <a16:creationId xmlns:a16="http://schemas.microsoft.com/office/drawing/2014/main" id="{C2772C19-E8D8-607F-BC18-9018C20BDD47}"/>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31" name="Rectangle: Rounded Corners 30">
              <a:extLst>
                <a:ext uri="{FF2B5EF4-FFF2-40B4-BE49-F238E27FC236}">
                  <a16:creationId xmlns:a16="http://schemas.microsoft.com/office/drawing/2014/main" id="{584DDDEA-0106-D422-7A97-05D4377ECF5E}"/>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33" name="Oval 32">
              <a:extLst>
                <a:ext uri="{FF2B5EF4-FFF2-40B4-BE49-F238E27FC236}">
                  <a16:creationId xmlns:a16="http://schemas.microsoft.com/office/drawing/2014/main" id="{954C5406-EE9C-36E8-2350-A44E9EDE9FEF}"/>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18" name="Rectangle: Rounded Corners 117">
              <a:extLst>
                <a:ext uri="{FF2B5EF4-FFF2-40B4-BE49-F238E27FC236}">
                  <a16:creationId xmlns:a16="http://schemas.microsoft.com/office/drawing/2014/main" id="{646E2743-5953-634D-2605-EA555394DD46}"/>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19" name="Oval 118">
              <a:extLst>
                <a:ext uri="{FF2B5EF4-FFF2-40B4-BE49-F238E27FC236}">
                  <a16:creationId xmlns:a16="http://schemas.microsoft.com/office/drawing/2014/main" id="{73FBBAB6-4222-5211-3421-C43FA59CB18D}"/>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20" name="Rectangle: Rounded Corners 119">
              <a:extLst>
                <a:ext uri="{FF2B5EF4-FFF2-40B4-BE49-F238E27FC236}">
                  <a16:creationId xmlns:a16="http://schemas.microsoft.com/office/drawing/2014/main" id="{809F2EAD-A9D8-6C8E-6134-62AC2B0BDE1D}"/>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21" name="Oval 120">
              <a:extLst>
                <a:ext uri="{FF2B5EF4-FFF2-40B4-BE49-F238E27FC236}">
                  <a16:creationId xmlns:a16="http://schemas.microsoft.com/office/drawing/2014/main" id="{634D1F43-A274-9869-EAC1-D2DC0668618A}"/>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22" name="Rectangle: Rounded Corners 121">
              <a:extLst>
                <a:ext uri="{FF2B5EF4-FFF2-40B4-BE49-F238E27FC236}">
                  <a16:creationId xmlns:a16="http://schemas.microsoft.com/office/drawing/2014/main" id="{B68BDC34-482C-E570-1B4D-CF1E177C3269}"/>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23" name="Oval 122">
              <a:extLst>
                <a:ext uri="{FF2B5EF4-FFF2-40B4-BE49-F238E27FC236}">
                  <a16:creationId xmlns:a16="http://schemas.microsoft.com/office/drawing/2014/main" id="{645F6078-6F51-9FE1-F963-AA098A160572}"/>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124" name="Rectangle: Rounded Corners 123">
              <a:extLst>
                <a:ext uri="{FF2B5EF4-FFF2-40B4-BE49-F238E27FC236}">
                  <a16:creationId xmlns:a16="http://schemas.microsoft.com/office/drawing/2014/main" id="{4FA43732-5919-4A0E-28B0-5E76FFB9CE4D}"/>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125" name="Oval 124">
              <a:extLst>
                <a:ext uri="{FF2B5EF4-FFF2-40B4-BE49-F238E27FC236}">
                  <a16:creationId xmlns:a16="http://schemas.microsoft.com/office/drawing/2014/main" id="{EE6AAA7D-3693-BA71-0B1A-856C52B05B3B}"/>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126" name="Rectangle: Rounded Corners 125">
              <a:extLst>
                <a:ext uri="{FF2B5EF4-FFF2-40B4-BE49-F238E27FC236}">
                  <a16:creationId xmlns:a16="http://schemas.microsoft.com/office/drawing/2014/main" id="{9656DE28-EF3D-06A6-8952-5BB23CE53B9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148" name="Oval 147">
              <a:extLst>
                <a:ext uri="{FF2B5EF4-FFF2-40B4-BE49-F238E27FC236}">
                  <a16:creationId xmlns:a16="http://schemas.microsoft.com/office/drawing/2014/main" id="{FEDAB47D-7942-16CC-7CDA-AAD60FE8547C}"/>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149" name="Rectangle: Rounded Corners 148">
              <a:extLst>
                <a:ext uri="{FF2B5EF4-FFF2-40B4-BE49-F238E27FC236}">
                  <a16:creationId xmlns:a16="http://schemas.microsoft.com/office/drawing/2014/main" id="{DB102A09-A8D8-5073-EE19-A72EE777540F}"/>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150" name="Oval 149">
              <a:extLst>
                <a:ext uri="{FF2B5EF4-FFF2-40B4-BE49-F238E27FC236}">
                  <a16:creationId xmlns:a16="http://schemas.microsoft.com/office/drawing/2014/main" id="{92ABD039-52BA-B2D2-8567-E2A9E7C82C64}"/>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151" name="Rectangle: Rounded Corners 150">
              <a:extLst>
                <a:ext uri="{FF2B5EF4-FFF2-40B4-BE49-F238E27FC236}">
                  <a16:creationId xmlns:a16="http://schemas.microsoft.com/office/drawing/2014/main" id="{C6FAC2D8-4827-EC6E-3A18-309414C5E81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152" name="Oval 151">
              <a:extLst>
                <a:ext uri="{FF2B5EF4-FFF2-40B4-BE49-F238E27FC236}">
                  <a16:creationId xmlns:a16="http://schemas.microsoft.com/office/drawing/2014/main" id="{3A87F2C6-D093-DB56-7256-772DF236F990}"/>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153" name="Rectangle: Rounded Corners 152">
              <a:extLst>
                <a:ext uri="{FF2B5EF4-FFF2-40B4-BE49-F238E27FC236}">
                  <a16:creationId xmlns:a16="http://schemas.microsoft.com/office/drawing/2014/main" id="{3F616E2D-3BF9-9AFF-CBC4-AC581641E173}"/>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154" name="Oval 153">
              <a:extLst>
                <a:ext uri="{FF2B5EF4-FFF2-40B4-BE49-F238E27FC236}">
                  <a16:creationId xmlns:a16="http://schemas.microsoft.com/office/drawing/2014/main" id="{2C965E29-939E-39F1-223E-8A2927F043F7}"/>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156" name="Rectangle: Rounded Corners 155">
              <a:extLst>
                <a:ext uri="{FF2B5EF4-FFF2-40B4-BE49-F238E27FC236}">
                  <a16:creationId xmlns:a16="http://schemas.microsoft.com/office/drawing/2014/main" id="{1BE1C271-5586-1409-099C-32703F27D144}"/>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58" name="Oval 157">
              <a:extLst>
                <a:ext uri="{FF2B5EF4-FFF2-40B4-BE49-F238E27FC236}">
                  <a16:creationId xmlns:a16="http://schemas.microsoft.com/office/drawing/2014/main" id="{B5794A1F-0754-9219-6E4A-56BFC4DAEAD6}"/>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160" name="Rectangle: Rounded Corners 159">
              <a:extLst>
                <a:ext uri="{FF2B5EF4-FFF2-40B4-BE49-F238E27FC236}">
                  <a16:creationId xmlns:a16="http://schemas.microsoft.com/office/drawing/2014/main" id="{248FE9F4-49A9-7922-0A0E-37DADCF13CB2}"/>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162" name="Oval 161">
              <a:extLst>
                <a:ext uri="{FF2B5EF4-FFF2-40B4-BE49-F238E27FC236}">
                  <a16:creationId xmlns:a16="http://schemas.microsoft.com/office/drawing/2014/main" id="{3CA8CF69-385E-D540-BCD8-CCF09C8990C1}"/>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164" name="Rectangle: Rounded Corners 163">
              <a:extLst>
                <a:ext uri="{FF2B5EF4-FFF2-40B4-BE49-F238E27FC236}">
                  <a16:creationId xmlns:a16="http://schemas.microsoft.com/office/drawing/2014/main" id="{D60C6315-376E-5189-7F55-C626F9C20E84}"/>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66" name="Oval 165">
              <a:extLst>
                <a:ext uri="{FF2B5EF4-FFF2-40B4-BE49-F238E27FC236}">
                  <a16:creationId xmlns:a16="http://schemas.microsoft.com/office/drawing/2014/main" id="{7ECFA636-04C9-6566-8ED1-632B453F1FC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168" name="Rectangle: Rounded Corners 167">
              <a:extLst>
                <a:ext uri="{FF2B5EF4-FFF2-40B4-BE49-F238E27FC236}">
                  <a16:creationId xmlns:a16="http://schemas.microsoft.com/office/drawing/2014/main" id="{F764E04A-4D45-F943-8AE7-BCF1DD883BA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170" name="Oval 169">
              <a:extLst>
                <a:ext uri="{FF2B5EF4-FFF2-40B4-BE49-F238E27FC236}">
                  <a16:creationId xmlns:a16="http://schemas.microsoft.com/office/drawing/2014/main" id="{738EC6EA-3C51-143C-93A6-90176D083424}"/>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171" name="Rectangle: Rounded Corners 170">
              <a:extLst>
                <a:ext uri="{FF2B5EF4-FFF2-40B4-BE49-F238E27FC236}">
                  <a16:creationId xmlns:a16="http://schemas.microsoft.com/office/drawing/2014/main" id="{FEE95AC0-F2AA-6A4F-DFB1-B29676B70C7C}"/>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172" name="Oval 171">
              <a:extLst>
                <a:ext uri="{FF2B5EF4-FFF2-40B4-BE49-F238E27FC236}">
                  <a16:creationId xmlns:a16="http://schemas.microsoft.com/office/drawing/2014/main" id="{872A818D-F19B-CC62-D782-1746AD85EB4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173" name="Rectangle: Rounded Corners 172">
              <a:extLst>
                <a:ext uri="{FF2B5EF4-FFF2-40B4-BE49-F238E27FC236}">
                  <a16:creationId xmlns:a16="http://schemas.microsoft.com/office/drawing/2014/main" id="{3DFA8E3D-2E39-AD51-5EB6-E06BE64EEF34}"/>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74" name="Oval 173">
              <a:extLst>
                <a:ext uri="{FF2B5EF4-FFF2-40B4-BE49-F238E27FC236}">
                  <a16:creationId xmlns:a16="http://schemas.microsoft.com/office/drawing/2014/main" id="{DD1E1946-D3F0-2FD3-AA56-933097A64A1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175" name="Rectangle: Rounded Corners 174">
              <a:extLst>
                <a:ext uri="{FF2B5EF4-FFF2-40B4-BE49-F238E27FC236}">
                  <a16:creationId xmlns:a16="http://schemas.microsoft.com/office/drawing/2014/main" id="{B40A1DD5-E81B-9CD4-8021-E4BC15B77FF2}"/>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76" name="Oval 175">
              <a:extLst>
                <a:ext uri="{FF2B5EF4-FFF2-40B4-BE49-F238E27FC236}">
                  <a16:creationId xmlns:a16="http://schemas.microsoft.com/office/drawing/2014/main" id="{0F1202EE-E1E9-D133-6FD4-B5C23261A6B7}"/>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177" name="Rectangle: Rounded Corners 176">
              <a:extLst>
                <a:ext uri="{FF2B5EF4-FFF2-40B4-BE49-F238E27FC236}">
                  <a16:creationId xmlns:a16="http://schemas.microsoft.com/office/drawing/2014/main" id="{F9008DD0-7DA8-6428-512B-AE8E7B9BA524}"/>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178" name="Oval 177">
              <a:extLst>
                <a:ext uri="{FF2B5EF4-FFF2-40B4-BE49-F238E27FC236}">
                  <a16:creationId xmlns:a16="http://schemas.microsoft.com/office/drawing/2014/main" id="{CC7385EB-4471-188F-7590-E0A3147D9E0A}"/>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179" name="Rectangle: Rounded Corners 178">
              <a:extLst>
                <a:ext uri="{FF2B5EF4-FFF2-40B4-BE49-F238E27FC236}">
                  <a16:creationId xmlns:a16="http://schemas.microsoft.com/office/drawing/2014/main" id="{8D9219A4-C535-2994-43D2-2BF10594BC78}"/>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180" name="Oval 179">
              <a:extLst>
                <a:ext uri="{FF2B5EF4-FFF2-40B4-BE49-F238E27FC236}">
                  <a16:creationId xmlns:a16="http://schemas.microsoft.com/office/drawing/2014/main" id="{661231A9-36EA-6CCC-FD60-6E352C5ECB1A}"/>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181" name="Rectangle: Rounded Corners 180">
              <a:extLst>
                <a:ext uri="{FF2B5EF4-FFF2-40B4-BE49-F238E27FC236}">
                  <a16:creationId xmlns:a16="http://schemas.microsoft.com/office/drawing/2014/main" id="{BAE249B3-DAE3-7FAD-156A-11B349268DB3}"/>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182" name="Oval 181">
              <a:extLst>
                <a:ext uri="{FF2B5EF4-FFF2-40B4-BE49-F238E27FC236}">
                  <a16:creationId xmlns:a16="http://schemas.microsoft.com/office/drawing/2014/main" id="{3A5D44CD-7CB8-692C-4FF1-4F6512F986D7}"/>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183" name="Rectangle: Rounded Corners 182">
              <a:extLst>
                <a:ext uri="{FF2B5EF4-FFF2-40B4-BE49-F238E27FC236}">
                  <a16:creationId xmlns:a16="http://schemas.microsoft.com/office/drawing/2014/main" id="{6ECA0954-9020-8AF2-08F8-51CAC29450DA}"/>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84" name="Oval 183">
              <a:extLst>
                <a:ext uri="{FF2B5EF4-FFF2-40B4-BE49-F238E27FC236}">
                  <a16:creationId xmlns:a16="http://schemas.microsoft.com/office/drawing/2014/main" id="{A4A7CB6C-CA39-C348-1AAF-6565D8E5E80F}"/>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185" name="Rectangle: Rounded Corners 184">
              <a:extLst>
                <a:ext uri="{FF2B5EF4-FFF2-40B4-BE49-F238E27FC236}">
                  <a16:creationId xmlns:a16="http://schemas.microsoft.com/office/drawing/2014/main" id="{C94B31A3-7A27-0259-E922-9BD0827A9B89}"/>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86" name="Oval 185">
              <a:extLst>
                <a:ext uri="{FF2B5EF4-FFF2-40B4-BE49-F238E27FC236}">
                  <a16:creationId xmlns:a16="http://schemas.microsoft.com/office/drawing/2014/main" id="{42FC2C27-FDAD-D544-D3E8-9A152F0BCA4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87" name="Rectangle: Rounded Corners 186">
              <a:extLst>
                <a:ext uri="{FF2B5EF4-FFF2-40B4-BE49-F238E27FC236}">
                  <a16:creationId xmlns:a16="http://schemas.microsoft.com/office/drawing/2014/main" id="{FA2D7307-DDC3-F247-0D2C-E7A3ED63FD4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88" name="Oval 187">
              <a:extLst>
                <a:ext uri="{FF2B5EF4-FFF2-40B4-BE49-F238E27FC236}">
                  <a16:creationId xmlns:a16="http://schemas.microsoft.com/office/drawing/2014/main" id="{02EB6D20-4C5C-F08B-E1D0-6B2D45009679}"/>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89" name="Rectangle: Rounded Corners 188">
              <a:extLst>
                <a:ext uri="{FF2B5EF4-FFF2-40B4-BE49-F238E27FC236}">
                  <a16:creationId xmlns:a16="http://schemas.microsoft.com/office/drawing/2014/main" id="{FF3D9526-79EE-547A-AA90-24AA78C9AA8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90" name="Oval 189">
              <a:extLst>
                <a:ext uri="{FF2B5EF4-FFF2-40B4-BE49-F238E27FC236}">
                  <a16:creationId xmlns:a16="http://schemas.microsoft.com/office/drawing/2014/main" id="{52C05BC5-9F62-9DBA-B6D6-A148B4549702}"/>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91" name="Rectangle: Rounded Corners 190">
              <a:extLst>
                <a:ext uri="{FF2B5EF4-FFF2-40B4-BE49-F238E27FC236}">
                  <a16:creationId xmlns:a16="http://schemas.microsoft.com/office/drawing/2014/main" id="{7083265E-3B40-16F7-652D-F388CEB32627}"/>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92" name="Oval 191">
              <a:extLst>
                <a:ext uri="{FF2B5EF4-FFF2-40B4-BE49-F238E27FC236}">
                  <a16:creationId xmlns:a16="http://schemas.microsoft.com/office/drawing/2014/main" id="{9F6D1998-C542-8A89-94F3-BCB8F2A01873}"/>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01" name="Rectangle: Rounded Corners 200">
              <a:extLst>
                <a:ext uri="{FF2B5EF4-FFF2-40B4-BE49-F238E27FC236}">
                  <a16:creationId xmlns:a16="http://schemas.microsoft.com/office/drawing/2014/main" id="{6906DA1F-526A-4C75-C3A5-F125AFC011E3}"/>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02" name="Oval 201">
              <a:extLst>
                <a:ext uri="{FF2B5EF4-FFF2-40B4-BE49-F238E27FC236}">
                  <a16:creationId xmlns:a16="http://schemas.microsoft.com/office/drawing/2014/main" id="{7DB26080-200A-4900-1529-02D8C5D056B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03" name="Rectangle: Rounded Corners 202">
              <a:extLst>
                <a:ext uri="{FF2B5EF4-FFF2-40B4-BE49-F238E27FC236}">
                  <a16:creationId xmlns:a16="http://schemas.microsoft.com/office/drawing/2014/main" id="{E17AFBFE-79CA-7E6B-877A-ABE83F9D68B2}"/>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04" name="Oval 203">
              <a:extLst>
                <a:ext uri="{FF2B5EF4-FFF2-40B4-BE49-F238E27FC236}">
                  <a16:creationId xmlns:a16="http://schemas.microsoft.com/office/drawing/2014/main" id="{790EBEBD-19DF-CD7E-2683-2E6F65848BC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205" name="Rectangle: Rounded Corners 204">
              <a:extLst>
                <a:ext uri="{FF2B5EF4-FFF2-40B4-BE49-F238E27FC236}">
                  <a16:creationId xmlns:a16="http://schemas.microsoft.com/office/drawing/2014/main" id="{7E674CD1-D180-532E-55CF-88A7678A52D2}"/>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206" name="Oval 205">
              <a:extLst>
                <a:ext uri="{FF2B5EF4-FFF2-40B4-BE49-F238E27FC236}">
                  <a16:creationId xmlns:a16="http://schemas.microsoft.com/office/drawing/2014/main" id="{0ED8BD88-D58F-6102-44DC-0876FDE06C26}"/>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207" name="Rectangle: Rounded Corners 206">
              <a:extLst>
                <a:ext uri="{FF2B5EF4-FFF2-40B4-BE49-F238E27FC236}">
                  <a16:creationId xmlns:a16="http://schemas.microsoft.com/office/drawing/2014/main" id="{98F1F0C8-BB96-C155-01F9-48B24CE5F3AD}"/>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209" name="Oval 208">
              <a:extLst>
                <a:ext uri="{FF2B5EF4-FFF2-40B4-BE49-F238E27FC236}">
                  <a16:creationId xmlns:a16="http://schemas.microsoft.com/office/drawing/2014/main" id="{5BD325C8-8A39-0BCF-8120-2BAB84853ED1}"/>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210" name="Rectangle: Rounded Corners 209">
              <a:extLst>
                <a:ext uri="{FF2B5EF4-FFF2-40B4-BE49-F238E27FC236}">
                  <a16:creationId xmlns:a16="http://schemas.microsoft.com/office/drawing/2014/main" id="{3A0E6FF7-F5A6-F458-8250-CFD0181574FF}"/>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211" name="Oval 210">
              <a:extLst>
                <a:ext uri="{FF2B5EF4-FFF2-40B4-BE49-F238E27FC236}">
                  <a16:creationId xmlns:a16="http://schemas.microsoft.com/office/drawing/2014/main" id="{E27DF6E8-CA21-824F-44A3-839B3F7E4524}"/>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212" name="Rectangle: Rounded Corners 211">
              <a:extLst>
                <a:ext uri="{FF2B5EF4-FFF2-40B4-BE49-F238E27FC236}">
                  <a16:creationId xmlns:a16="http://schemas.microsoft.com/office/drawing/2014/main" id="{CB542B8E-4C15-3E1F-7E2D-3CA2FDFD80FF}"/>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213" name="Oval 212">
              <a:extLst>
                <a:ext uri="{FF2B5EF4-FFF2-40B4-BE49-F238E27FC236}">
                  <a16:creationId xmlns:a16="http://schemas.microsoft.com/office/drawing/2014/main" id="{82F5309C-41C7-C48E-C5CB-CCA1D009F192}"/>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214" name="Straight Arrow Connector 213">
              <a:extLst>
                <a:ext uri="{FF2B5EF4-FFF2-40B4-BE49-F238E27FC236}">
                  <a16:creationId xmlns:a16="http://schemas.microsoft.com/office/drawing/2014/main" id="{46CFDFC1-2F37-3026-6620-5D6F842EF62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ED3CDA9-6EAB-A9C3-5721-08C2548A0194}"/>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02730172-D429-B034-C6DD-86C94446B653}"/>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DD9B57F9-2A4E-2DDE-E633-CAEF5377D50E}"/>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A2064521-B8BB-5FBC-900F-59198D22EB44}"/>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3C7D7FB3-3121-1FC8-2F42-95E312F325BB}"/>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70F18535-E87E-3005-C25C-178A53E3B474}"/>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33FD07CC-E1BE-2F47-95CC-7E048092CFC5}"/>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76B6F06-7394-B4A2-AC4A-9697AE1F019E}"/>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126FE0E-AB83-4297-C437-40060763B229}"/>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F7E268B-2B62-D063-0481-4A320BB5E692}"/>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736A8EF-8808-F192-506A-BF68B78CC249}"/>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E3FAA6D-F664-C829-54F8-9D8F70336E3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638317E-94DC-A34B-746E-F53A4E65BC49}"/>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AC5F531-EF7D-A87F-9CED-BB4494D87C58}"/>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2EA21D0F-EBDB-E9D5-63C4-40573E68AF7E}"/>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1628F074-ABD7-F58A-3293-1F894979D2D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6A6AD193-8E27-D4B1-28B4-0659FEEC293B}"/>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265B4B57-70A0-2847-C7C8-2F41C6210812}"/>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468D6BC7-E44E-9E68-5545-A3DFA3FD7C14}"/>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BAC6927-D773-DB57-DB8E-3E40380E328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DF3E45BA-1B4E-9FBA-FE39-8CBE1CF43277}"/>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E87EC22C-6A9C-41AC-1E60-2C8C2AD739C6}"/>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76246EDE-03DD-CC7A-A10B-F5DE27D45179}"/>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13987E26-E999-BE07-83C5-3548A23C592F}"/>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7C58BE0-0C31-267E-21BD-7AABC2E9B75A}"/>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4BC04C61-F983-A9C4-EE13-4BE981442E4D}"/>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ECBBD5C2-B544-A5B7-0ACD-54AB66E34407}"/>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8BABF782-3185-9BDB-86C4-91067E112F4E}"/>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11FB2ECE-FCC0-EF7D-23D2-2769B6BFAC18}"/>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3D7C11C8-91DF-8831-FC84-55A54046C15C}"/>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E618718-EAD4-7D8B-3B3C-1FA92761E4C3}"/>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410F32C-8135-E743-6CC2-5B00B3964890}"/>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0E5B106-A3DE-9F7F-3A4F-8B7945907798}"/>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349CBD99-114C-FCFB-498C-E6B36FE7D05D}"/>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920FFD2-7366-F2CF-EA73-351269C4B63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99A3245B-69FA-79EA-8B66-34C79C94DAB4}"/>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0868985-35B7-66B7-7814-1127D7C3EE0D}"/>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495EB269-70CF-4C29-E796-34A1977006F2}"/>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4" name="Rectangle: Rounded Corners 313">
              <a:extLst>
                <a:ext uri="{FF2B5EF4-FFF2-40B4-BE49-F238E27FC236}">
                  <a16:creationId xmlns:a16="http://schemas.microsoft.com/office/drawing/2014/main" id="{C7AED99D-C989-AAA4-956A-EAC435F0182A}"/>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15" name="Oval 314">
              <a:extLst>
                <a:ext uri="{FF2B5EF4-FFF2-40B4-BE49-F238E27FC236}">
                  <a16:creationId xmlns:a16="http://schemas.microsoft.com/office/drawing/2014/main" id="{1AB8D394-D5C6-0883-41D2-023E3FA75F82}"/>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16" name="Rectangle: Rounded Corners 315">
              <a:extLst>
                <a:ext uri="{FF2B5EF4-FFF2-40B4-BE49-F238E27FC236}">
                  <a16:creationId xmlns:a16="http://schemas.microsoft.com/office/drawing/2014/main" id="{67754808-10A2-4845-09A4-51196834CDE2}"/>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17" name="Oval 316">
              <a:extLst>
                <a:ext uri="{FF2B5EF4-FFF2-40B4-BE49-F238E27FC236}">
                  <a16:creationId xmlns:a16="http://schemas.microsoft.com/office/drawing/2014/main" id="{2BE200A0-4CB2-986E-D447-35FCEB4DE4CC}"/>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18" name="Rectangle: Rounded Corners 317">
              <a:extLst>
                <a:ext uri="{FF2B5EF4-FFF2-40B4-BE49-F238E27FC236}">
                  <a16:creationId xmlns:a16="http://schemas.microsoft.com/office/drawing/2014/main" id="{43C5C6E2-30C0-133F-259C-2A418A800A84}"/>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19" name="Oval 318">
              <a:extLst>
                <a:ext uri="{FF2B5EF4-FFF2-40B4-BE49-F238E27FC236}">
                  <a16:creationId xmlns:a16="http://schemas.microsoft.com/office/drawing/2014/main" id="{0436E5D0-0FFC-6AC9-22EE-C7601E76EC56}"/>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
        <p:nvSpPr>
          <p:cNvPr id="5" name="Title 4">
            <a:extLst>
              <a:ext uri="{FF2B5EF4-FFF2-40B4-BE49-F238E27FC236}">
                <a16:creationId xmlns:a16="http://schemas.microsoft.com/office/drawing/2014/main" id="{26EE5238-039D-5918-156D-EF7AD1D45561}"/>
              </a:ext>
            </a:extLst>
          </p:cNvPr>
          <p:cNvSpPr>
            <a:spLocks noGrp="1"/>
          </p:cNvSpPr>
          <p:nvPr>
            <p:ph type="title"/>
          </p:nvPr>
        </p:nvSpPr>
        <p:spPr>
          <a:xfrm>
            <a:off x="0" y="0"/>
            <a:ext cx="9813839" cy="795130"/>
          </a:xfrm>
        </p:spPr>
        <p:txBody>
          <a:bodyPr>
            <a:noAutofit/>
          </a:bodyPr>
          <a:lstStyle/>
          <a:p>
            <a:r>
              <a:rPr lang="en-US" b="1" dirty="0"/>
              <a:t>Applying the Process Steps to the Event Cycle</a:t>
            </a:r>
            <a:endParaRPr lang="en-US" dirty="0"/>
          </a:p>
        </p:txBody>
      </p:sp>
      <p:sp>
        <p:nvSpPr>
          <p:cNvPr id="4" name="Slide Number Placeholder 3">
            <a:extLst>
              <a:ext uri="{FF2B5EF4-FFF2-40B4-BE49-F238E27FC236}">
                <a16:creationId xmlns:a16="http://schemas.microsoft.com/office/drawing/2014/main" id="{92A0E647-E52C-95BE-9D85-D0B45CA80064}"/>
              </a:ext>
            </a:extLst>
          </p:cNvPr>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81</a:t>
            </a:fld>
            <a:endParaRPr lang="en-US" dirty="0"/>
          </a:p>
        </p:txBody>
      </p:sp>
      <p:sp>
        <p:nvSpPr>
          <p:cNvPr id="3" name="Arrow: Down 2">
            <a:extLst>
              <a:ext uri="{FF2B5EF4-FFF2-40B4-BE49-F238E27FC236}">
                <a16:creationId xmlns:a16="http://schemas.microsoft.com/office/drawing/2014/main" id="{74CBF628-155A-49A2-C844-CDE90821C50B}"/>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72EEB933-CAE5-CC3F-436A-E4A2671DE96E}"/>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DED72C0E-A80C-8AE2-FC86-7D65DF6A0CDC}"/>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DD4A7376-1BF2-87A1-F0F1-4E40A5B4FBC1}"/>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AFDD9CE9-27BC-23BC-C685-28838CE603CB}"/>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8A0E010C-9364-8A0B-C1BE-6BC39B323E5E}"/>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B1AB6FBB-F1A6-E11A-DBDD-2F8B594AB682}"/>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B04C9C45-CA41-FAF9-6EC4-9DFB16AF0843}"/>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1B8E4833-FCD7-9650-6FC3-E751D9C5C57F}"/>
              </a:ext>
            </a:extLst>
          </p:cNvPr>
          <p:cNvSpPr/>
          <p:nvPr/>
        </p:nvSpPr>
        <p:spPr>
          <a:xfrm>
            <a:off x="3435779" y="2035238"/>
            <a:ext cx="5138097" cy="4665301"/>
          </a:xfrm>
          <a:prstGeom prst="noSmoking">
            <a:avLst/>
          </a:prstGeom>
          <a:solidFill>
            <a:srgbClr val="F7490A">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256E03BE-C089-15E5-1EE7-D6DB857E5B90}"/>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C46F7693-DE3D-389B-7A47-E68BF4439B4F}"/>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3A1879B6-FD20-0B6B-3353-F5CD2959330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C26FE193-2472-40F8-806D-6CD9ED51E888}"/>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42D83A96-CB93-6EB8-652B-7F59F3E0363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D2BC6A22-3C3B-785E-6E80-C0868FBD8FAF}"/>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D1054133-FAFC-0D06-70FA-B7DE90758B1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3180D659-26D7-8E47-D2CC-935DE8B33584}"/>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9D5E1C4B-78D5-2764-DB41-9D228CF2CAF2}"/>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5F706605-A164-AB2B-C2D4-F22F0E0DE372}"/>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73F6FC9F-A3C8-5567-4D16-750748D16504}"/>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C707DEB8-F864-D8AF-AFCD-4F9954C50344}"/>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E5810CBA-B3DF-D64D-9AB2-82C8CA166D0A}"/>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BE13A548-A4CB-4ABC-236E-907CF6B74ED8}"/>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0A002C14-A1F8-CBEB-7DCE-A384781CF73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525D01D2-40A1-BFEF-46AB-CF037EA92AC9}"/>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CF7B70CD-2C7A-53CF-F495-CBD0ADEA22E2}"/>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10F8864C-48EC-5324-85FF-0D61338190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2CF09528-468B-0567-7C44-30E039179EA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30E07BCC-70A3-73FA-3135-DC22DCE0AD5F}"/>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FD729D58-EC41-5A9F-ADD5-E62D3521FC3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878AA1F9-A499-57B0-A8C7-68FF9397BCA9}"/>
              </a:ext>
            </a:extLst>
          </p:cNvPr>
          <p:cNvSpPr txBox="1"/>
          <p:nvPr/>
        </p:nvSpPr>
        <p:spPr>
          <a:xfrm>
            <a:off x="8597257" y="5496461"/>
            <a:ext cx="1626676" cy="1323439"/>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Tree>
    <p:extLst>
      <p:ext uri="{BB962C8B-B14F-4D97-AF65-F5344CB8AC3E}">
        <p14:creationId xmlns:p14="http://schemas.microsoft.com/office/powerpoint/2010/main" val="2809168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02D22A9-D576-49B8-5EEE-56FB6E0242C7}"/>
              </a:ext>
            </a:extLst>
          </p:cNvPr>
          <p:cNvGrpSpPr/>
          <p:nvPr/>
        </p:nvGrpSpPr>
        <p:grpSpPr>
          <a:xfrm>
            <a:off x="237961" y="706239"/>
            <a:ext cx="11483993" cy="740907"/>
            <a:chOff x="250807" y="379412"/>
            <a:chExt cx="11483993" cy="740907"/>
          </a:xfrm>
        </p:grpSpPr>
        <p:sp>
          <p:nvSpPr>
            <p:cNvPr id="50" name="Rectangle 49">
              <a:extLst>
                <a:ext uri="{FF2B5EF4-FFF2-40B4-BE49-F238E27FC236}">
                  <a16:creationId xmlns:a16="http://schemas.microsoft.com/office/drawing/2014/main" id="{8405C097-142E-7AD4-D43B-908164E7E53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51" name="Rectangle 50">
              <a:extLst>
                <a:ext uri="{FF2B5EF4-FFF2-40B4-BE49-F238E27FC236}">
                  <a16:creationId xmlns:a16="http://schemas.microsoft.com/office/drawing/2014/main" id="{D7C40B12-F6F3-D3E6-1E60-8C62CDF4391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52" name="Rectangle 51">
              <a:extLst>
                <a:ext uri="{FF2B5EF4-FFF2-40B4-BE49-F238E27FC236}">
                  <a16:creationId xmlns:a16="http://schemas.microsoft.com/office/drawing/2014/main" id="{9DD5213F-B31D-D08C-A89E-F3368BC67501}"/>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53" name="Rectangle 52">
              <a:extLst>
                <a:ext uri="{FF2B5EF4-FFF2-40B4-BE49-F238E27FC236}">
                  <a16:creationId xmlns:a16="http://schemas.microsoft.com/office/drawing/2014/main" id="{28B58477-DD13-6EA7-DD4F-A85842D5FAE9}"/>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54" name="Rectangle 53">
              <a:extLst>
                <a:ext uri="{FF2B5EF4-FFF2-40B4-BE49-F238E27FC236}">
                  <a16:creationId xmlns:a16="http://schemas.microsoft.com/office/drawing/2014/main" id="{25B7C244-FE4A-5CB9-8CB4-88AC7BFC3AE9}"/>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55" name="Oval 54">
              <a:extLst>
                <a:ext uri="{FF2B5EF4-FFF2-40B4-BE49-F238E27FC236}">
                  <a16:creationId xmlns:a16="http://schemas.microsoft.com/office/drawing/2014/main" id="{4664DCD8-B394-9130-EBA9-BF3CC494D3E2}"/>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56" name="Pentagon 55">
              <a:extLst>
                <a:ext uri="{FF2B5EF4-FFF2-40B4-BE49-F238E27FC236}">
                  <a16:creationId xmlns:a16="http://schemas.microsoft.com/office/drawing/2014/main" id="{E3D2C099-FD89-A503-93CF-B3487FE71138}"/>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57" name="Pentagon 56">
              <a:extLst>
                <a:ext uri="{FF2B5EF4-FFF2-40B4-BE49-F238E27FC236}">
                  <a16:creationId xmlns:a16="http://schemas.microsoft.com/office/drawing/2014/main" id="{143BC242-EE15-4E44-345F-5C2ED7FC0DE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58" name="Pentagon 57">
              <a:extLst>
                <a:ext uri="{FF2B5EF4-FFF2-40B4-BE49-F238E27FC236}">
                  <a16:creationId xmlns:a16="http://schemas.microsoft.com/office/drawing/2014/main" id="{3BE43E5E-060F-F7FE-95CB-7357EC1F5102}"/>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59" name="Pentagon 58">
              <a:extLst>
                <a:ext uri="{FF2B5EF4-FFF2-40B4-BE49-F238E27FC236}">
                  <a16:creationId xmlns:a16="http://schemas.microsoft.com/office/drawing/2014/main" id="{C79EA287-E34F-AF47-DB59-19DE6A3657E3}"/>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60" name="Pentagon 59">
              <a:extLst>
                <a:ext uri="{FF2B5EF4-FFF2-40B4-BE49-F238E27FC236}">
                  <a16:creationId xmlns:a16="http://schemas.microsoft.com/office/drawing/2014/main" id="{D41D5D27-3B5E-3E35-9D3B-A179F8112A6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61" name="Pentagon 60">
              <a:extLst>
                <a:ext uri="{FF2B5EF4-FFF2-40B4-BE49-F238E27FC236}">
                  <a16:creationId xmlns:a16="http://schemas.microsoft.com/office/drawing/2014/main" id="{B837B1BC-87F7-EA7F-CB56-88F0425849D9}"/>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62" name="Pentagon 61">
              <a:extLst>
                <a:ext uri="{FF2B5EF4-FFF2-40B4-BE49-F238E27FC236}">
                  <a16:creationId xmlns:a16="http://schemas.microsoft.com/office/drawing/2014/main" id="{11B958C3-3818-1E27-CDBF-4C4594A850DD}"/>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64" name="Line Callout 1 4">
            <a:extLst>
              <a:ext uri="{FF2B5EF4-FFF2-40B4-BE49-F238E27FC236}">
                <a16:creationId xmlns:a16="http://schemas.microsoft.com/office/drawing/2014/main" id="{B9F3103E-107A-93CA-81D0-1CBD78C6A9DE}"/>
              </a:ext>
            </a:extLst>
          </p:cNvPr>
          <p:cNvSpPr/>
          <p:nvPr/>
        </p:nvSpPr>
        <p:spPr>
          <a:xfrm>
            <a:off x="363212" y="1710974"/>
            <a:ext cx="8156762" cy="691595"/>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Purpose is to (1) purpose is to finalize Event Guidance, (2) define requirements, and (3) initiate detailed planning.</a:t>
            </a:r>
          </a:p>
        </p:txBody>
      </p:sp>
      <p:cxnSp>
        <p:nvCxnSpPr>
          <p:cNvPr id="67" name="Straight Arrow Connector 66">
            <a:extLst>
              <a:ext uri="{FF2B5EF4-FFF2-40B4-BE49-F238E27FC236}">
                <a16:creationId xmlns:a16="http://schemas.microsoft.com/office/drawing/2014/main" id="{CA29CF20-A1E9-6486-4F77-3561547BD2A2}"/>
              </a:ext>
            </a:extLst>
          </p:cNvPr>
          <p:cNvCxnSpPr>
            <a:cxnSpLocks/>
            <a:endCxn id="57" idx="3"/>
          </p:cNvCxnSpPr>
          <p:nvPr/>
        </p:nvCxnSpPr>
        <p:spPr>
          <a:xfrm flipV="1">
            <a:off x="1548098" y="1447146"/>
            <a:ext cx="0" cy="286913"/>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AC04D46-07D1-92AC-DC03-74FD8DF0518C}"/>
              </a:ext>
            </a:extLst>
          </p:cNvPr>
          <p:cNvGrpSpPr/>
          <p:nvPr/>
        </p:nvGrpSpPr>
        <p:grpSpPr>
          <a:xfrm>
            <a:off x="140441" y="2485670"/>
            <a:ext cx="11911118" cy="4216065"/>
            <a:chOff x="140441" y="8709671"/>
            <a:chExt cx="11911118" cy="4216065"/>
          </a:xfrm>
        </p:grpSpPr>
        <p:grpSp>
          <p:nvGrpSpPr>
            <p:cNvPr id="3" name="Group 2">
              <a:extLst>
                <a:ext uri="{FF2B5EF4-FFF2-40B4-BE49-F238E27FC236}">
                  <a16:creationId xmlns:a16="http://schemas.microsoft.com/office/drawing/2014/main" id="{34ACBA39-41AF-D08B-1172-1CDCDF8ABC6F}"/>
                </a:ext>
              </a:extLst>
            </p:cNvPr>
            <p:cNvGrpSpPr/>
            <p:nvPr/>
          </p:nvGrpSpPr>
          <p:grpSpPr>
            <a:xfrm>
              <a:off x="140441" y="8709675"/>
              <a:ext cx="3200400" cy="3516768"/>
              <a:chOff x="140441" y="8709675"/>
              <a:chExt cx="3200400" cy="3516768"/>
            </a:xfrm>
          </p:grpSpPr>
          <p:sp>
            <p:nvSpPr>
              <p:cNvPr id="39" name="Rectangle: Rounded Corners 38">
                <a:extLst>
                  <a:ext uri="{FF2B5EF4-FFF2-40B4-BE49-F238E27FC236}">
                    <a16:creationId xmlns:a16="http://schemas.microsoft.com/office/drawing/2014/main" id="{78242DB8-BE15-D6A4-C718-3831DCE9C083}"/>
                  </a:ext>
                </a:extLst>
              </p:cNvPr>
              <p:cNvSpPr/>
              <p:nvPr/>
            </p:nvSpPr>
            <p:spPr bwMode="auto">
              <a:xfrm>
                <a:off x="140441" y="9168526"/>
                <a:ext cx="3200400" cy="3057917"/>
              </a:xfrm>
              <a:prstGeom prst="roundRect">
                <a:avLst>
                  <a:gd name="adj" fmla="val 6530"/>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274320" indent="-182880">
                  <a:spcAft>
                    <a:spcPts val="300"/>
                  </a:spcAft>
                  <a:buFont typeface="Arial" panose="020B0604020202020204" pitchFamily="34" charset="0"/>
                  <a:buChar char="•"/>
                </a:pPr>
                <a:r>
                  <a:rPr lang="en-US" sz="1400" dirty="0"/>
                  <a:t>Approved Event Objectives</a:t>
                </a:r>
              </a:p>
              <a:p>
                <a:pPr marL="274320" indent="-182880">
                  <a:spcAft>
                    <a:spcPts val="300"/>
                  </a:spcAft>
                  <a:buFont typeface="Arial" panose="020B0604020202020204" pitchFamily="34" charset="0"/>
                  <a:buChar char="•"/>
                </a:pPr>
                <a:r>
                  <a:rPr lang="en-US" sz="1400" dirty="0"/>
                  <a:t>Initial planning documents</a:t>
                </a:r>
              </a:p>
              <a:p>
                <a:pPr marL="274320" indent="-182880">
                  <a:spcAft>
                    <a:spcPts val="300"/>
                  </a:spcAft>
                  <a:buFont typeface="Arial" panose="020B0604020202020204" pitchFamily="34" charset="0"/>
                  <a:buChar char="•"/>
                </a:pPr>
                <a:r>
                  <a:rPr lang="en-US" sz="1400" dirty="0"/>
                  <a:t>Draft event requirements</a:t>
                </a:r>
              </a:p>
              <a:p>
                <a:pPr marL="274320" indent="-182880">
                  <a:spcAft>
                    <a:spcPts val="300"/>
                  </a:spcAft>
                  <a:buFont typeface="Arial" panose="020B0604020202020204" pitchFamily="34" charset="0"/>
                  <a:buChar char="•"/>
                </a:pPr>
                <a:r>
                  <a:rPr lang="en-US" sz="1400" dirty="0"/>
                  <a:t>Key Lessons Learned</a:t>
                </a:r>
              </a:p>
              <a:p>
                <a:pPr marL="274320" indent="-182880">
                  <a:spcAft>
                    <a:spcPts val="300"/>
                  </a:spcAft>
                  <a:buFont typeface="Arial" panose="020B0604020202020204" pitchFamily="34" charset="0"/>
                  <a:buChar char="•"/>
                </a:pPr>
                <a:r>
                  <a:rPr lang="en-US" sz="1400" dirty="0"/>
                  <a:t>Potential issues and implications</a:t>
                </a:r>
              </a:p>
              <a:p>
                <a:pPr marL="274320" indent="-182880">
                  <a:spcAft>
                    <a:spcPts val="300"/>
                  </a:spcAft>
                  <a:buFont typeface="Arial" panose="020B0604020202020204" pitchFamily="34" charset="0"/>
                  <a:buChar char="•"/>
                </a:pPr>
                <a:r>
                  <a:rPr lang="en-US" sz="1400" dirty="0"/>
                  <a:t>Draft Scenario Road-to-Crisis</a:t>
                </a:r>
              </a:p>
              <a:p>
                <a:pPr marL="274320" marR="0" indent="-182880">
                  <a:spcAft>
                    <a:spcPts val="300"/>
                  </a:spcAft>
                  <a:buSzPts val="1200"/>
                  <a:buFont typeface="Arial" panose="020B0604020202020204" pitchFamily="34" charset="0"/>
                  <a:buChar char="•"/>
                </a:pPr>
                <a:r>
                  <a:rPr lang="en-US" sz="1400" dirty="0"/>
                  <a:t>Initial conceptual Model</a:t>
                </a:r>
              </a:p>
            </p:txBody>
          </p:sp>
          <p:sp>
            <p:nvSpPr>
              <p:cNvPr id="40" name="Rectangle: Rounded Corners 39">
                <a:extLst>
                  <a:ext uri="{FF2B5EF4-FFF2-40B4-BE49-F238E27FC236}">
                    <a16:creationId xmlns:a16="http://schemas.microsoft.com/office/drawing/2014/main" id="{B9B3F29D-1109-67CC-9018-256ABCE31087}"/>
                  </a:ext>
                </a:extLst>
              </p:cNvPr>
              <p:cNvSpPr/>
              <p:nvPr/>
            </p:nvSpPr>
            <p:spPr bwMode="auto">
              <a:xfrm>
                <a:off x="140441" y="8709675"/>
                <a:ext cx="3200400" cy="457200"/>
              </a:xfrm>
              <a:prstGeom prst="roundRect">
                <a:avLst>
                  <a:gd name="adj" fmla="val 50000"/>
                </a:avLst>
              </a:prstGeom>
              <a:solidFill>
                <a:srgbClr val="A9D18E"/>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27" name="Group 26">
              <a:extLst>
                <a:ext uri="{FF2B5EF4-FFF2-40B4-BE49-F238E27FC236}">
                  <a16:creationId xmlns:a16="http://schemas.microsoft.com/office/drawing/2014/main" id="{8F2A0600-951F-9AD2-4434-DC7A867E665A}"/>
                </a:ext>
              </a:extLst>
            </p:cNvPr>
            <p:cNvGrpSpPr/>
            <p:nvPr/>
          </p:nvGrpSpPr>
          <p:grpSpPr>
            <a:xfrm>
              <a:off x="3802826" y="8709671"/>
              <a:ext cx="4572000" cy="4216065"/>
              <a:chOff x="4554451" y="2492566"/>
              <a:chExt cx="4572000" cy="4580344"/>
            </a:xfrm>
            <a:solidFill>
              <a:srgbClr val="A9D18E"/>
            </a:solidFill>
          </p:grpSpPr>
          <p:sp>
            <p:nvSpPr>
              <p:cNvPr id="37" name="Rectangle: Rounded Corners 36">
                <a:extLst>
                  <a:ext uri="{FF2B5EF4-FFF2-40B4-BE49-F238E27FC236}">
                    <a16:creationId xmlns:a16="http://schemas.microsoft.com/office/drawing/2014/main" id="{E488F45D-6AD2-1B2F-EFC9-EC5EE64A822C}"/>
                  </a:ext>
                </a:extLst>
              </p:cNvPr>
              <p:cNvSpPr/>
              <p:nvPr/>
            </p:nvSpPr>
            <p:spPr bwMode="auto">
              <a:xfrm>
                <a:off x="4554451" y="2991064"/>
                <a:ext cx="4572000" cy="4081846"/>
              </a:xfrm>
              <a:prstGeom prst="roundRect">
                <a:avLst>
                  <a:gd name="adj" fmla="val 5079"/>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Begin drafting the Event Control Plan (ECP)</a:t>
                </a:r>
              </a:p>
              <a:p>
                <a:pPr marL="171450" indent="-171450">
                  <a:buFont typeface="Arial" panose="020B0604020202020204" pitchFamily="34" charset="0"/>
                  <a:buChar char="•"/>
                </a:pPr>
                <a:r>
                  <a:rPr lang="en-US" sz="1400" dirty="0">
                    <a:solidFill>
                      <a:schemeClr val="tx1"/>
                    </a:solidFill>
                  </a:rPr>
                  <a:t>Travel requirements</a:t>
                </a:r>
              </a:p>
              <a:p>
                <a:pPr marL="171450" indent="-171450">
                  <a:buFont typeface="Arial" panose="020B0604020202020204" pitchFamily="34" charset="0"/>
                  <a:buChar char="•"/>
                </a:pPr>
                <a:r>
                  <a:rPr lang="en-US" sz="1400" dirty="0">
                    <a:solidFill>
                      <a:schemeClr val="tx1"/>
                    </a:solidFill>
                  </a:rPr>
                  <a:t>Rough draft of the simulation played items list</a:t>
                </a:r>
              </a:p>
              <a:p>
                <a:pPr marL="171450" indent="-171450">
                  <a:buFont typeface="Arial" panose="020B0604020202020204" pitchFamily="34" charset="0"/>
                  <a:buChar char="•"/>
                </a:pPr>
                <a:r>
                  <a:rPr lang="en-US" sz="1400" dirty="0">
                    <a:solidFill>
                      <a:schemeClr val="tx1"/>
                    </a:solidFill>
                  </a:rPr>
                  <a:t>Support requests / taskings to supporting organizations</a:t>
                </a:r>
              </a:p>
              <a:p>
                <a:pPr marL="171450" indent="-171450">
                  <a:buFont typeface="Arial" panose="020B0604020202020204" pitchFamily="34" charset="0"/>
                  <a:buChar char="•"/>
                </a:pPr>
                <a:r>
                  <a:rPr lang="en-US" sz="1400" dirty="0">
                    <a:solidFill>
                      <a:schemeClr val="tx1"/>
                    </a:solidFill>
                  </a:rPr>
                  <a:t>Concept for Scenario and Road-to-Conflict</a:t>
                </a:r>
              </a:p>
              <a:p>
                <a:pPr marL="171450" indent="-171450">
                  <a:buFont typeface="Arial" panose="020B0604020202020204" pitchFamily="34" charset="0"/>
                  <a:buChar char="•"/>
                </a:pPr>
                <a:r>
                  <a:rPr lang="en-US" sz="1400" dirty="0">
                    <a:solidFill>
                      <a:schemeClr val="tx1"/>
                    </a:solidFill>
                  </a:rPr>
                  <a:t>Refine Digital Twin &amp; Wrap-Around requirements</a:t>
                </a:r>
              </a:p>
              <a:p>
                <a:pPr marL="171450" indent="-171450">
                  <a:buFont typeface="Arial" panose="020B0604020202020204" pitchFamily="34" charset="0"/>
                  <a:buChar char="•"/>
                </a:pPr>
                <a:r>
                  <a:rPr lang="en-US" sz="1400" dirty="0">
                    <a:solidFill>
                      <a:schemeClr val="tx1"/>
                    </a:solidFill>
                  </a:rPr>
                  <a:t>Develop the POA&amp;M</a:t>
                </a:r>
              </a:p>
              <a:p>
                <a:pPr marL="171450" indent="-171450">
                  <a:buFont typeface="Arial" panose="020B0604020202020204" pitchFamily="34" charset="0"/>
                  <a:buChar char="•"/>
                </a:pPr>
                <a:r>
                  <a:rPr lang="en-US" sz="1400" dirty="0"/>
                  <a:t>Final Process Tailoring based on event scale &amp; scope</a:t>
                </a:r>
              </a:p>
              <a:p>
                <a:pPr marL="171450" indent="-171450">
                  <a:buFont typeface="Arial" panose="020B0604020202020204" pitchFamily="34" charset="0"/>
                  <a:buChar char="•"/>
                </a:pPr>
                <a:r>
                  <a:rPr lang="en-US" sz="1400" dirty="0">
                    <a:solidFill>
                      <a:schemeClr val="tx1"/>
                    </a:solidFill>
                  </a:rPr>
                  <a:t>Wargame Preparation</a:t>
                </a:r>
              </a:p>
              <a:p>
                <a:pPr marL="171450" indent="-171450">
                  <a:buFont typeface="Arial" panose="020B0604020202020204" pitchFamily="34" charset="0"/>
                  <a:buChar char="•"/>
                </a:pPr>
                <a:r>
                  <a:rPr lang="en-US" sz="1400" dirty="0">
                    <a:solidFill>
                      <a:schemeClr val="tx1"/>
                    </a:solidFill>
                  </a:rPr>
                  <a:t>Plenary &amp; Breakout workgroup sessions</a:t>
                </a:r>
              </a:p>
              <a:p>
                <a:r>
                  <a:rPr lang="en-US" sz="1400" b="1" dirty="0">
                    <a:solidFill>
                      <a:schemeClr val="tx1"/>
                    </a:solidFill>
                  </a:rPr>
                  <a:t>Workgroups at the IPC</a:t>
                </a:r>
              </a:p>
              <a:p>
                <a:pPr marL="171450" indent="-171450">
                  <a:buFont typeface="Arial" panose="020B0604020202020204" pitchFamily="34" charset="0"/>
                  <a:buChar char="•"/>
                </a:pPr>
                <a:r>
                  <a:rPr lang="en-US" sz="1400" dirty="0">
                    <a:solidFill>
                      <a:schemeClr val="tx1"/>
                    </a:solidFill>
                  </a:rPr>
                  <a:t>Scenario WG</a:t>
                </a:r>
              </a:p>
              <a:p>
                <a:pPr marL="171450" indent="-171450">
                  <a:buFont typeface="Arial" panose="020B0604020202020204" pitchFamily="34" charset="0"/>
                  <a:buChar char="•"/>
                </a:pPr>
                <a:r>
                  <a:rPr lang="en-US" sz="1400" dirty="0"/>
                  <a:t>Technical WG (Digital Twin, </a:t>
                </a:r>
                <a:r>
                  <a:rPr lang="en-US" sz="1400" dirty="0">
                    <a:solidFill>
                      <a:schemeClr val="tx1"/>
                    </a:solidFill>
                  </a:rPr>
                  <a:t>M&amp;S)</a:t>
                </a:r>
              </a:p>
              <a:p>
                <a:pPr marL="171450" indent="-171450">
                  <a:buFont typeface="Arial" panose="020B0604020202020204" pitchFamily="34" charset="0"/>
                  <a:buChar char="•"/>
                </a:pPr>
                <a:r>
                  <a:rPr lang="en-US" sz="1400" dirty="0"/>
                  <a:t>Network WG</a:t>
                </a:r>
              </a:p>
              <a:p>
                <a:pPr marL="171450" indent="-171450">
                  <a:buFont typeface="Arial" panose="020B0604020202020204" pitchFamily="34" charset="0"/>
                  <a:buChar char="•"/>
                </a:pPr>
                <a:r>
                  <a:rPr lang="en-US" sz="1400" dirty="0">
                    <a:solidFill>
                      <a:schemeClr val="tx1"/>
                    </a:solidFill>
                  </a:rPr>
                  <a:t>Analysis WG</a:t>
                </a:r>
              </a:p>
              <a:p>
                <a:pPr marL="171450" indent="-171450">
                  <a:buFont typeface="Arial" panose="020B0604020202020204" pitchFamily="34" charset="0"/>
                  <a:buChar char="•"/>
                </a:pPr>
                <a:r>
                  <a:rPr lang="en-US" sz="1400" dirty="0"/>
                  <a:t>Security</a:t>
                </a:r>
                <a:endParaRPr lang="en-US" sz="1400" dirty="0">
                  <a:solidFill>
                    <a:schemeClr val="tx1"/>
                  </a:solidFill>
                </a:endParaRPr>
              </a:p>
              <a:p>
                <a:pPr marL="171450" indent="-171450">
                  <a:buFont typeface="Arial" panose="020B0604020202020204" pitchFamily="34" charset="0"/>
                  <a:buChar char="•"/>
                </a:pPr>
                <a:r>
                  <a:rPr lang="en-US" sz="1400" dirty="0"/>
                  <a:t>EXCON (Event Management, Support, &amp; Logistics)</a:t>
                </a:r>
                <a:endParaRPr lang="en-US" sz="1400" dirty="0">
                  <a:solidFill>
                    <a:schemeClr val="tx1"/>
                  </a:solidFill>
                </a:endParaRPr>
              </a:p>
              <a:p>
                <a:pPr marL="171450" indent="-171450">
                  <a:buFont typeface="Arial" panose="020B0604020202020204" pitchFamily="34" charset="0"/>
                  <a:buChar char="•"/>
                </a:pPr>
                <a:endParaRPr lang="en-US" sz="1400" dirty="0">
                  <a:solidFill>
                    <a:schemeClr val="tx1"/>
                  </a:solidFill>
                </a:endParaRPr>
              </a:p>
            </p:txBody>
          </p:sp>
          <p:sp>
            <p:nvSpPr>
              <p:cNvPr id="38" name="Rectangle: Rounded Corners 37">
                <a:extLst>
                  <a:ext uri="{FF2B5EF4-FFF2-40B4-BE49-F238E27FC236}">
                    <a16:creationId xmlns:a16="http://schemas.microsoft.com/office/drawing/2014/main" id="{F893D84A-2E59-CB61-6479-1B027E683DB3}"/>
                  </a:ext>
                </a:extLst>
              </p:cNvPr>
              <p:cNvSpPr/>
              <p:nvPr/>
            </p:nvSpPr>
            <p:spPr bwMode="auto">
              <a:xfrm>
                <a:off x="4554451" y="2492566"/>
                <a:ext cx="4572000" cy="496703"/>
              </a:xfrm>
              <a:prstGeom prst="roundRect">
                <a:avLst>
                  <a:gd name="adj" fmla="val 50000"/>
                </a:avLst>
              </a:prstGeom>
              <a:grp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28" name="Group 27">
              <a:extLst>
                <a:ext uri="{FF2B5EF4-FFF2-40B4-BE49-F238E27FC236}">
                  <a16:creationId xmlns:a16="http://schemas.microsoft.com/office/drawing/2014/main" id="{561F3048-7295-D7E7-17AF-5815B067A214}"/>
                </a:ext>
              </a:extLst>
            </p:cNvPr>
            <p:cNvGrpSpPr/>
            <p:nvPr/>
          </p:nvGrpSpPr>
          <p:grpSpPr>
            <a:xfrm>
              <a:off x="8851159" y="8709675"/>
              <a:ext cx="3200400" cy="3516768"/>
              <a:chOff x="8269124" y="2480049"/>
              <a:chExt cx="3200400" cy="3516768"/>
            </a:xfrm>
          </p:grpSpPr>
          <p:sp>
            <p:nvSpPr>
              <p:cNvPr id="35" name="Rectangle: Rounded Corners 34">
                <a:extLst>
                  <a:ext uri="{FF2B5EF4-FFF2-40B4-BE49-F238E27FC236}">
                    <a16:creationId xmlns:a16="http://schemas.microsoft.com/office/drawing/2014/main" id="{338703DC-0597-633C-ABB0-16D0E5A6724C}"/>
                  </a:ext>
                </a:extLst>
              </p:cNvPr>
              <p:cNvSpPr/>
              <p:nvPr/>
            </p:nvSpPr>
            <p:spPr bwMode="auto">
              <a:xfrm>
                <a:off x="8269124" y="2938900"/>
                <a:ext cx="3200400" cy="3057917"/>
              </a:xfrm>
              <a:prstGeom prst="roundRect">
                <a:avLst>
                  <a:gd name="adj" fmla="val 5517"/>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Draft Event Control Plan (ECP)</a:t>
                </a:r>
              </a:p>
              <a:p>
                <a:pPr marL="171450" indent="-171450">
                  <a:buFont typeface="Arial" panose="020B0604020202020204" pitchFamily="34" charset="0"/>
                  <a:buChar char="•"/>
                </a:pPr>
                <a:r>
                  <a:rPr lang="en-US" sz="1400" dirty="0">
                    <a:solidFill>
                      <a:schemeClr val="tx1"/>
                    </a:solidFill>
                  </a:rPr>
                  <a:t>Detailed Conceptual Model</a:t>
                </a:r>
              </a:p>
              <a:p>
                <a:pPr marL="171450" indent="-171450">
                  <a:buFont typeface="Arial" panose="020B0604020202020204" pitchFamily="34" charset="0"/>
                  <a:buChar char="•"/>
                </a:pPr>
                <a:r>
                  <a:rPr lang="en-US" sz="1400" dirty="0"/>
                  <a:t>Draft Event requirements</a:t>
                </a:r>
              </a:p>
              <a:p>
                <a:pPr marL="171450" indent="-171450">
                  <a:buFont typeface="Arial" panose="020B0604020202020204" pitchFamily="34" charset="0"/>
                  <a:buChar char="•"/>
                </a:pPr>
                <a:r>
                  <a:rPr lang="en-US" sz="1400" dirty="0"/>
                  <a:t>Initial </a:t>
                </a:r>
                <a:r>
                  <a:rPr lang="en-US" sz="1400" dirty="0">
                    <a:solidFill>
                      <a:schemeClr val="tx1"/>
                    </a:solidFill>
                  </a:rPr>
                  <a:t>Event Support manning document</a:t>
                </a:r>
              </a:p>
              <a:p>
                <a:pPr marL="171450" indent="-171450">
                  <a:buFont typeface="Arial" panose="020B0604020202020204" pitchFamily="34" charset="0"/>
                  <a:buChar char="•"/>
                </a:pPr>
                <a:r>
                  <a:rPr lang="en-US" sz="1400" dirty="0">
                    <a:solidFill>
                      <a:schemeClr val="tx1"/>
                    </a:solidFill>
                  </a:rPr>
                  <a:t>Initial Data Collection, Reduction, and Analysis Plan</a:t>
                </a:r>
              </a:p>
              <a:p>
                <a:pPr marL="171450" indent="-171450">
                  <a:buFont typeface="Arial" panose="020B0604020202020204" pitchFamily="34" charset="0"/>
                  <a:buChar char="•"/>
                </a:pPr>
                <a:r>
                  <a:rPr lang="en-US" sz="1400" dirty="0">
                    <a:solidFill>
                      <a:schemeClr val="tx1"/>
                    </a:solidFill>
                  </a:rPr>
                  <a:t>Initial VV&amp;A Plan</a:t>
                </a:r>
              </a:p>
              <a:p>
                <a:pPr marL="171450" indent="-171450">
                  <a:buFont typeface="Arial" panose="020B0604020202020204" pitchFamily="34" charset="0"/>
                  <a:buChar char="•"/>
                </a:pPr>
                <a:r>
                  <a:rPr lang="en-US" sz="1400" dirty="0">
                    <a:solidFill>
                      <a:schemeClr val="tx1"/>
                    </a:solidFill>
                  </a:rPr>
                  <a:t>Initial KM / CM Plan</a:t>
                </a:r>
              </a:p>
              <a:p>
                <a:pPr marL="171450" indent="-171450">
                  <a:buFont typeface="Arial" panose="020B0604020202020204" pitchFamily="34" charset="0"/>
                  <a:buChar char="•"/>
                </a:pPr>
                <a:r>
                  <a:rPr lang="en-US" sz="1400" dirty="0">
                    <a:solidFill>
                      <a:schemeClr val="tx1"/>
                    </a:solidFill>
                  </a:rPr>
                  <a:t>Initial Security Plan</a:t>
                </a:r>
              </a:p>
              <a:p>
                <a:pPr marL="171450" indent="-171450">
                  <a:buFont typeface="Arial" panose="020B0604020202020204" pitchFamily="34" charset="0"/>
                  <a:buChar char="•"/>
                </a:pPr>
                <a:r>
                  <a:rPr lang="en-US" sz="1400" dirty="0">
                    <a:solidFill>
                      <a:schemeClr val="tx1"/>
                    </a:solidFill>
                  </a:rPr>
                  <a:t>Draft network Interconnect Service Agreements (ISO) if required</a:t>
                </a:r>
              </a:p>
              <a:p>
                <a:pPr marL="171450" indent="-171450">
                  <a:buFont typeface="Arial" panose="020B0604020202020204" pitchFamily="34" charset="0"/>
                  <a:buChar char="•"/>
                </a:pPr>
                <a:r>
                  <a:rPr lang="en-US" sz="1400" dirty="0">
                    <a:solidFill>
                      <a:schemeClr val="tx1"/>
                    </a:solidFill>
                  </a:rPr>
                  <a:t>Draft ATO if required</a:t>
                </a:r>
              </a:p>
              <a:p>
                <a:pPr marL="171450" indent="-171450">
                  <a:buFont typeface="Arial" panose="020B0604020202020204" pitchFamily="34" charset="0"/>
                  <a:buChar char="•"/>
                </a:pPr>
                <a:r>
                  <a:rPr lang="en-US" sz="1400" dirty="0"/>
                  <a:t>Wargame guidance &amp; Preparation</a:t>
                </a:r>
                <a:endParaRPr lang="en-US" sz="1400" dirty="0">
                  <a:solidFill>
                    <a:schemeClr val="tx1"/>
                  </a:solidFill>
                </a:endParaRPr>
              </a:p>
              <a:p>
                <a:pPr marR="0" algn="l" rtl="0">
                  <a:buSzPts val="1200"/>
                  <a:buFont typeface="Symbol" panose="05050102010706020507" pitchFamily="18" charset="2"/>
                  <a:buChar char="·"/>
                </a:pP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6" name="Rectangle: Rounded Corners 35">
                <a:extLst>
                  <a:ext uri="{FF2B5EF4-FFF2-40B4-BE49-F238E27FC236}">
                    <a16:creationId xmlns:a16="http://schemas.microsoft.com/office/drawing/2014/main" id="{72573AAE-416B-EFA0-8DA5-C93CB0081238}"/>
                  </a:ext>
                </a:extLst>
              </p:cNvPr>
              <p:cNvSpPr/>
              <p:nvPr/>
            </p:nvSpPr>
            <p:spPr bwMode="auto">
              <a:xfrm>
                <a:off x="8269124" y="2480049"/>
                <a:ext cx="3200400" cy="457200"/>
              </a:xfrm>
              <a:prstGeom prst="roundRect">
                <a:avLst>
                  <a:gd name="adj" fmla="val 50000"/>
                </a:avLst>
              </a:prstGeom>
              <a:solidFill>
                <a:schemeClr val="accent6">
                  <a:lumMod val="60000"/>
                  <a:lumOff val="40000"/>
                </a:schemeClr>
              </a:solid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29" name="Group 28">
              <a:extLst>
                <a:ext uri="{FF2B5EF4-FFF2-40B4-BE49-F238E27FC236}">
                  <a16:creationId xmlns:a16="http://schemas.microsoft.com/office/drawing/2014/main" id="{FCDD800F-CF41-B9D2-FE44-97F3358DD893}"/>
                </a:ext>
              </a:extLst>
            </p:cNvPr>
            <p:cNvGrpSpPr/>
            <p:nvPr/>
          </p:nvGrpSpPr>
          <p:grpSpPr>
            <a:xfrm>
              <a:off x="3340842" y="9168526"/>
              <a:ext cx="457201" cy="1203273"/>
              <a:chOff x="3697124" y="2924763"/>
              <a:chExt cx="457201" cy="1203273"/>
            </a:xfrm>
          </p:grpSpPr>
          <p:sp>
            <p:nvSpPr>
              <p:cNvPr id="33" name="Rectangle 32">
                <a:extLst>
                  <a:ext uri="{FF2B5EF4-FFF2-40B4-BE49-F238E27FC236}">
                    <a16:creationId xmlns:a16="http://schemas.microsoft.com/office/drawing/2014/main" id="{B941090F-76F2-F693-10CC-38D7012D933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Chevron 33">
                <a:extLst>
                  <a:ext uri="{FF2B5EF4-FFF2-40B4-BE49-F238E27FC236}">
                    <a16:creationId xmlns:a16="http://schemas.microsoft.com/office/drawing/2014/main" id="{9EA377AE-1F44-F17B-9E2D-EC8F91E84EF5}"/>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55AE6CE0-3736-CE0A-2B9B-D4A98BDCB91F}"/>
                </a:ext>
              </a:extLst>
            </p:cNvPr>
            <p:cNvGrpSpPr/>
            <p:nvPr/>
          </p:nvGrpSpPr>
          <p:grpSpPr>
            <a:xfrm>
              <a:off x="8384392" y="9168526"/>
              <a:ext cx="457201" cy="1203273"/>
              <a:chOff x="3697124" y="2924763"/>
              <a:chExt cx="457201" cy="1203273"/>
            </a:xfrm>
          </p:grpSpPr>
          <p:sp>
            <p:nvSpPr>
              <p:cNvPr id="31" name="Rectangle 30">
                <a:extLst>
                  <a:ext uri="{FF2B5EF4-FFF2-40B4-BE49-F238E27FC236}">
                    <a16:creationId xmlns:a16="http://schemas.microsoft.com/office/drawing/2014/main" id="{93472E38-1E88-56F2-2615-C8AF822EA59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Chevron 31">
                <a:extLst>
                  <a:ext uri="{FF2B5EF4-FFF2-40B4-BE49-F238E27FC236}">
                    <a16:creationId xmlns:a16="http://schemas.microsoft.com/office/drawing/2014/main" id="{17E4E2A1-70D7-A6B1-1EA5-C3519C573FB6}"/>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3" name="Oval 42">
            <a:extLst>
              <a:ext uri="{FF2B5EF4-FFF2-40B4-BE49-F238E27FC236}">
                <a16:creationId xmlns:a16="http://schemas.microsoft.com/office/drawing/2014/main" id="{52059428-02ED-120D-A3AE-BC58EDB8A3AB}"/>
              </a:ext>
            </a:extLst>
          </p:cNvPr>
          <p:cNvSpPr/>
          <p:nvPr/>
        </p:nvSpPr>
        <p:spPr>
          <a:xfrm>
            <a:off x="155631"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75" name="Oval 74">
            <a:extLst>
              <a:ext uri="{FF2B5EF4-FFF2-40B4-BE49-F238E27FC236}">
                <a16:creationId xmlns:a16="http://schemas.microsoft.com/office/drawing/2014/main" id="{B250C195-0A69-8CB6-17FB-1897B654BFEF}"/>
              </a:ext>
            </a:extLst>
          </p:cNvPr>
          <p:cNvSpPr/>
          <p:nvPr/>
        </p:nvSpPr>
        <p:spPr>
          <a:xfrm>
            <a:off x="155631" y="331151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6" name="Oval 75">
            <a:extLst>
              <a:ext uri="{FF2B5EF4-FFF2-40B4-BE49-F238E27FC236}">
                <a16:creationId xmlns:a16="http://schemas.microsoft.com/office/drawing/2014/main" id="{694C0560-2D43-1A6B-4624-882126E19AAB}"/>
              </a:ext>
            </a:extLst>
          </p:cNvPr>
          <p:cNvSpPr/>
          <p:nvPr/>
        </p:nvSpPr>
        <p:spPr>
          <a:xfrm>
            <a:off x="174631" y="356708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7" name="Oval 76">
            <a:extLst>
              <a:ext uri="{FF2B5EF4-FFF2-40B4-BE49-F238E27FC236}">
                <a16:creationId xmlns:a16="http://schemas.microsoft.com/office/drawing/2014/main" id="{595AB308-DDEA-7D44-8E14-6B17B1FBCE15}"/>
              </a:ext>
            </a:extLst>
          </p:cNvPr>
          <p:cNvSpPr/>
          <p:nvPr/>
        </p:nvSpPr>
        <p:spPr>
          <a:xfrm>
            <a:off x="147906" y="38159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8" name="Oval 77">
            <a:extLst>
              <a:ext uri="{FF2B5EF4-FFF2-40B4-BE49-F238E27FC236}">
                <a16:creationId xmlns:a16="http://schemas.microsoft.com/office/drawing/2014/main" id="{3B3CCB93-1545-0923-911C-AE9BF8DB2D0E}"/>
              </a:ext>
            </a:extLst>
          </p:cNvPr>
          <p:cNvSpPr/>
          <p:nvPr/>
        </p:nvSpPr>
        <p:spPr>
          <a:xfrm>
            <a:off x="155631" y="405635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9" name="Oval 78">
            <a:extLst>
              <a:ext uri="{FF2B5EF4-FFF2-40B4-BE49-F238E27FC236}">
                <a16:creationId xmlns:a16="http://schemas.microsoft.com/office/drawing/2014/main" id="{D086C807-0923-2BAF-01AB-B90906B1C83A}"/>
              </a:ext>
            </a:extLst>
          </p:cNvPr>
          <p:cNvSpPr/>
          <p:nvPr/>
        </p:nvSpPr>
        <p:spPr>
          <a:xfrm>
            <a:off x="156870"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80" name="Oval 79">
            <a:extLst>
              <a:ext uri="{FF2B5EF4-FFF2-40B4-BE49-F238E27FC236}">
                <a16:creationId xmlns:a16="http://schemas.microsoft.com/office/drawing/2014/main" id="{9CCD24B9-A747-70FA-46A1-7DE8D0869223}"/>
              </a:ext>
            </a:extLst>
          </p:cNvPr>
          <p:cNvSpPr/>
          <p:nvPr/>
        </p:nvSpPr>
        <p:spPr>
          <a:xfrm>
            <a:off x="155631" y="45616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1" name="Oval 80">
            <a:extLst>
              <a:ext uri="{FF2B5EF4-FFF2-40B4-BE49-F238E27FC236}">
                <a16:creationId xmlns:a16="http://schemas.microsoft.com/office/drawing/2014/main" id="{B4FAE552-3C2C-3088-8A54-CF471573602A}"/>
              </a:ext>
            </a:extLst>
          </p:cNvPr>
          <p:cNvSpPr/>
          <p:nvPr/>
        </p:nvSpPr>
        <p:spPr>
          <a:xfrm>
            <a:off x="11280899"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2" name="Oval 81">
            <a:extLst>
              <a:ext uri="{FF2B5EF4-FFF2-40B4-BE49-F238E27FC236}">
                <a16:creationId xmlns:a16="http://schemas.microsoft.com/office/drawing/2014/main" id="{388B9E33-919D-C12B-2E5F-3F25C6D83F79}"/>
              </a:ext>
            </a:extLst>
          </p:cNvPr>
          <p:cNvSpPr/>
          <p:nvPr/>
        </p:nvSpPr>
        <p:spPr>
          <a:xfrm>
            <a:off x="11052447" y="325327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3" name="Oval 82">
            <a:extLst>
              <a:ext uri="{FF2B5EF4-FFF2-40B4-BE49-F238E27FC236}">
                <a16:creationId xmlns:a16="http://schemas.microsoft.com/office/drawing/2014/main" id="{49049AFF-7C11-5B41-5772-7320CFD48C48}"/>
              </a:ext>
            </a:extLst>
          </p:cNvPr>
          <p:cNvSpPr/>
          <p:nvPr/>
        </p:nvSpPr>
        <p:spPr>
          <a:xfrm>
            <a:off x="10920956" y="346240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84" name="Oval 83">
            <a:extLst>
              <a:ext uri="{FF2B5EF4-FFF2-40B4-BE49-F238E27FC236}">
                <a16:creationId xmlns:a16="http://schemas.microsoft.com/office/drawing/2014/main" id="{8077FFAE-6D8F-CE83-8485-BE86C6D0881C}"/>
              </a:ext>
            </a:extLst>
          </p:cNvPr>
          <p:cNvSpPr/>
          <p:nvPr/>
        </p:nvSpPr>
        <p:spPr>
          <a:xfrm>
            <a:off x="10035751"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5" name="Oval 84">
            <a:extLst>
              <a:ext uri="{FF2B5EF4-FFF2-40B4-BE49-F238E27FC236}">
                <a16:creationId xmlns:a16="http://schemas.microsoft.com/office/drawing/2014/main" id="{7290E9A7-C6F2-422B-B399-46B6793C44F8}"/>
              </a:ext>
            </a:extLst>
          </p:cNvPr>
          <p:cNvSpPr/>
          <p:nvPr/>
        </p:nvSpPr>
        <p:spPr>
          <a:xfrm>
            <a:off x="10328359" y="452813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6" name="Oval 85">
            <a:extLst>
              <a:ext uri="{FF2B5EF4-FFF2-40B4-BE49-F238E27FC236}">
                <a16:creationId xmlns:a16="http://schemas.microsoft.com/office/drawing/2014/main" id="{2A0A59FC-0DBE-7ED9-DAD3-97D993F61BCF}"/>
              </a:ext>
            </a:extLst>
          </p:cNvPr>
          <p:cNvSpPr/>
          <p:nvPr/>
        </p:nvSpPr>
        <p:spPr>
          <a:xfrm>
            <a:off x="10572054" y="476172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7" name="Oval 86">
            <a:extLst>
              <a:ext uri="{FF2B5EF4-FFF2-40B4-BE49-F238E27FC236}">
                <a16:creationId xmlns:a16="http://schemas.microsoft.com/office/drawing/2014/main" id="{A112D8BA-C769-40A2-AB44-5C29847C9DCB}"/>
              </a:ext>
            </a:extLst>
          </p:cNvPr>
          <p:cNvSpPr/>
          <p:nvPr/>
        </p:nvSpPr>
        <p:spPr>
          <a:xfrm>
            <a:off x="10474663" y="49953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8" name="Oval 87">
            <a:extLst>
              <a:ext uri="{FF2B5EF4-FFF2-40B4-BE49-F238E27FC236}">
                <a16:creationId xmlns:a16="http://schemas.microsoft.com/office/drawing/2014/main" id="{1D206C1C-EFBD-F3C3-D230-B7C2F34163B8}"/>
              </a:ext>
            </a:extLst>
          </p:cNvPr>
          <p:cNvSpPr/>
          <p:nvPr/>
        </p:nvSpPr>
        <p:spPr>
          <a:xfrm>
            <a:off x="11259814" y="537846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89" name="Oval 88">
            <a:extLst>
              <a:ext uri="{FF2B5EF4-FFF2-40B4-BE49-F238E27FC236}">
                <a16:creationId xmlns:a16="http://schemas.microsoft.com/office/drawing/2014/main" id="{55AA3607-33C2-CFD6-1A86-BBD8C3E6277F}"/>
              </a:ext>
            </a:extLst>
          </p:cNvPr>
          <p:cNvSpPr/>
          <p:nvPr/>
        </p:nvSpPr>
        <p:spPr>
          <a:xfrm>
            <a:off x="10594703" y="55933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66" name="Oval 65">
            <a:extLst>
              <a:ext uri="{FF2B5EF4-FFF2-40B4-BE49-F238E27FC236}">
                <a16:creationId xmlns:a16="http://schemas.microsoft.com/office/drawing/2014/main" id="{86AA3844-448B-21DB-73B7-317DD74151B0}"/>
              </a:ext>
            </a:extLst>
          </p:cNvPr>
          <p:cNvSpPr/>
          <p:nvPr/>
        </p:nvSpPr>
        <p:spPr>
          <a:xfrm>
            <a:off x="11552422" y="582493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63" name="Oval 62">
            <a:extLst>
              <a:ext uri="{FF2B5EF4-FFF2-40B4-BE49-F238E27FC236}">
                <a16:creationId xmlns:a16="http://schemas.microsoft.com/office/drawing/2014/main" id="{0CC431EF-B991-E3F2-44F2-89675F43E583}"/>
              </a:ext>
            </a:extLst>
          </p:cNvPr>
          <p:cNvSpPr/>
          <p:nvPr/>
        </p:nvSpPr>
        <p:spPr>
          <a:xfrm>
            <a:off x="9827862" y="390735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pic>
        <p:nvPicPr>
          <p:cNvPr id="5" name="Graphic 4" descr="Document with solid fill">
            <a:extLst>
              <a:ext uri="{FF2B5EF4-FFF2-40B4-BE49-F238E27FC236}">
                <a16:creationId xmlns:a16="http://schemas.microsoft.com/office/drawing/2014/main" id="{E5374574-7118-D5B0-62A9-719CA5E07D5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90"/>
            <a:ext cx="328029" cy="328029"/>
          </a:xfrm>
          <a:prstGeom prst="rect">
            <a:avLst/>
          </a:prstGeom>
        </p:spPr>
      </p:pic>
      <p:sp>
        <p:nvSpPr>
          <p:cNvPr id="6" name="Pentagon 5">
            <a:extLst>
              <a:ext uri="{FF2B5EF4-FFF2-40B4-BE49-F238E27FC236}">
                <a16:creationId xmlns:a16="http://schemas.microsoft.com/office/drawing/2014/main" id="{2DD18115-C028-3F05-4C80-85C18F7CE826}"/>
              </a:ext>
            </a:extLst>
          </p:cNvPr>
          <p:cNvSpPr/>
          <p:nvPr/>
        </p:nvSpPr>
        <p:spPr>
          <a:xfrm>
            <a:off x="11405156" y="1294615"/>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7" name="Graphic 6" descr="Run with solid fill">
            <a:extLst>
              <a:ext uri="{FF2B5EF4-FFF2-40B4-BE49-F238E27FC236}">
                <a16:creationId xmlns:a16="http://schemas.microsoft.com/office/drawing/2014/main" id="{9B8AECC5-A77A-789D-31C2-423A837329F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4"/>
            <a:ext cx="390552" cy="390552"/>
          </a:xfrm>
          <a:prstGeom prst="rect">
            <a:avLst/>
          </a:prstGeom>
        </p:spPr>
      </p:pic>
      <p:sp>
        <p:nvSpPr>
          <p:cNvPr id="8" name="Title 7">
            <a:extLst>
              <a:ext uri="{FF2B5EF4-FFF2-40B4-BE49-F238E27FC236}">
                <a16:creationId xmlns:a16="http://schemas.microsoft.com/office/drawing/2014/main" id="{9DFF2D05-64F8-723A-B90E-6DB1746ECA38}"/>
              </a:ext>
            </a:extLst>
          </p:cNvPr>
          <p:cNvSpPr>
            <a:spLocks noGrp="1"/>
          </p:cNvSpPr>
          <p:nvPr>
            <p:ph type="title"/>
          </p:nvPr>
        </p:nvSpPr>
        <p:spPr/>
        <p:txBody>
          <a:bodyPr>
            <a:normAutofit/>
          </a:bodyPr>
          <a:lstStyle/>
          <a:p>
            <a:r>
              <a:rPr lang="en-US" dirty="0"/>
              <a:t>Conduct the Initial Planning Conference (IPC)</a:t>
            </a:r>
          </a:p>
        </p:txBody>
      </p:sp>
      <p:sp>
        <p:nvSpPr>
          <p:cNvPr id="65" name="Slide Number Placeholder 3">
            <a:extLst>
              <a:ext uri="{FF2B5EF4-FFF2-40B4-BE49-F238E27FC236}">
                <a16:creationId xmlns:a16="http://schemas.microsoft.com/office/drawing/2014/main" id="{F4AA6D9A-BCA3-98AF-81D4-DEFBD1A3A5DD}"/>
              </a:ext>
            </a:extLst>
          </p:cNvPr>
          <p:cNvSpPr>
            <a:spLocks noGrp="1"/>
          </p:cNvSpPr>
          <p:nvPr>
            <p:ph type="sldNum" sz="quarter" idx="10"/>
          </p:nvPr>
        </p:nvSpPr>
        <p:spPr/>
        <p:txBody>
          <a:bodyPr/>
          <a:lstStyle/>
          <a:p>
            <a:pPr>
              <a:defRPr/>
            </a:pPr>
            <a:fld id="{A51840BD-C137-42AF-A883-7364683D4200}" type="slidenum">
              <a:rPr lang="en-US" smtClean="0">
                <a:latin typeface="+mn-lt"/>
              </a:rPr>
              <a:pPr>
                <a:defRPr/>
              </a:pPr>
              <a:t>82</a:t>
            </a:fld>
            <a:endParaRPr lang="en-US" dirty="0">
              <a:latin typeface="+mn-lt"/>
            </a:endParaRPr>
          </a:p>
        </p:txBody>
      </p:sp>
    </p:spTree>
    <p:extLst>
      <p:ext uri="{BB962C8B-B14F-4D97-AF65-F5344CB8AC3E}">
        <p14:creationId xmlns:p14="http://schemas.microsoft.com/office/powerpoint/2010/main" val="4067729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AF551-DA53-798C-3FDD-DCAC37AFB506}"/>
              </a:ext>
            </a:extLst>
          </p:cNvPr>
          <p:cNvSpPr>
            <a:spLocks noGrp="1"/>
          </p:cNvSpPr>
          <p:nvPr>
            <p:ph type="title"/>
          </p:nvPr>
        </p:nvSpPr>
        <p:spPr>
          <a:xfrm>
            <a:off x="0" y="0"/>
            <a:ext cx="9813839" cy="795130"/>
          </a:xfrm>
        </p:spPr>
        <p:txBody>
          <a:bodyPr>
            <a:noAutofit/>
          </a:bodyPr>
          <a:lstStyle/>
          <a:p>
            <a:r>
              <a:rPr lang="en-US" b="1" dirty="0"/>
              <a:t>Initial Planning Conference (IPC)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83</a:t>
            </a:fld>
            <a:endParaRPr lang="en-US" dirty="0">
              <a:latin typeface="+mn-lt"/>
            </a:endParaRPr>
          </a:p>
        </p:txBody>
      </p:sp>
      <p:grpSp>
        <p:nvGrpSpPr>
          <p:cNvPr id="187" name="Group 186">
            <a:extLst>
              <a:ext uri="{FF2B5EF4-FFF2-40B4-BE49-F238E27FC236}">
                <a16:creationId xmlns:a16="http://schemas.microsoft.com/office/drawing/2014/main" id="{17453AB0-6223-9693-9CCD-C745F789839D}"/>
              </a:ext>
            </a:extLst>
          </p:cNvPr>
          <p:cNvGrpSpPr/>
          <p:nvPr/>
        </p:nvGrpSpPr>
        <p:grpSpPr>
          <a:xfrm>
            <a:off x="378380" y="1686325"/>
            <a:ext cx="11343574" cy="4696180"/>
            <a:chOff x="378380" y="1547963"/>
            <a:chExt cx="11343574" cy="4696180"/>
          </a:xfrm>
        </p:grpSpPr>
        <p:sp>
          <p:nvSpPr>
            <p:cNvPr id="188" name="Rectangle: Rounded Corners 187">
              <a:extLst>
                <a:ext uri="{FF2B5EF4-FFF2-40B4-BE49-F238E27FC236}">
                  <a16:creationId xmlns:a16="http://schemas.microsoft.com/office/drawing/2014/main" id="{0F6F8EF5-1ABF-8F00-42FF-2275E59ED6C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92B2D5F0-F360-7B97-5870-DD6018BF227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8C784D46-DBA3-40DC-3C38-AFA1AA0B212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EB6B777F-09EB-0E7B-698D-A6707CA96E9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9D1CCA8E-7079-0221-86F1-EB5FDA31422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D97ECEB8-9C0D-C783-7F66-8ECF12ED972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A155CB04-6423-D9B3-D13E-18069F4CD0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C8BF5306-ADB4-A6FF-A06A-E79FFE1546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46777BA-7BB7-98F3-2C5C-ADF60ED64BDD}"/>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96">
              <a:extLst>
                <a:ext uri="{FF2B5EF4-FFF2-40B4-BE49-F238E27FC236}">
                  <a16:creationId xmlns:a16="http://schemas.microsoft.com/office/drawing/2014/main" id="{FF592C41-88EB-6EA2-C8AD-D26600873AC9}"/>
                </a:ext>
              </a:extLst>
            </p:cNvPr>
            <p:cNvGrpSpPr/>
            <p:nvPr/>
          </p:nvGrpSpPr>
          <p:grpSpPr>
            <a:xfrm>
              <a:off x="381000" y="1547963"/>
              <a:ext cx="1097280" cy="799337"/>
              <a:chOff x="560065" y="5025296"/>
              <a:chExt cx="1097280" cy="799337"/>
            </a:xfrm>
          </p:grpSpPr>
          <p:sp>
            <p:nvSpPr>
              <p:cNvPr id="401" name="Rectangle: Rounded Corners 400">
                <a:extLst>
                  <a:ext uri="{FF2B5EF4-FFF2-40B4-BE49-F238E27FC236}">
                    <a16:creationId xmlns:a16="http://schemas.microsoft.com/office/drawing/2014/main" id="{96A3B2F0-F304-0FA6-3637-01D789D7EF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2" name="Oval 401">
                <a:extLst>
                  <a:ext uri="{FF2B5EF4-FFF2-40B4-BE49-F238E27FC236}">
                    <a16:creationId xmlns:a16="http://schemas.microsoft.com/office/drawing/2014/main" id="{525DFF4F-8766-11A0-5E71-DF0B14B566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8" name="Group 197">
              <a:extLst>
                <a:ext uri="{FF2B5EF4-FFF2-40B4-BE49-F238E27FC236}">
                  <a16:creationId xmlns:a16="http://schemas.microsoft.com/office/drawing/2014/main" id="{99268305-33D9-3A3F-E5DF-E478C5552751}"/>
                </a:ext>
              </a:extLst>
            </p:cNvPr>
            <p:cNvGrpSpPr/>
            <p:nvPr/>
          </p:nvGrpSpPr>
          <p:grpSpPr>
            <a:xfrm>
              <a:off x="10624674" y="1552255"/>
              <a:ext cx="1097280" cy="799337"/>
              <a:chOff x="560065" y="5025296"/>
              <a:chExt cx="1097280" cy="799337"/>
            </a:xfrm>
          </p:grpSpPr>
          <p:sp>
            <p:nvSpPr>
              <p:cNvPr id="399" name="Rectangle: Rounded Corners 398">
                <a:extLst>
                  <a:ext uri="{FF2B5EF4-FFF2-40B4-BE49-F238E27FC236}">
                    <a16:creationId xmlns:a16="http://schemas.microsoft.com/office/drawing/2014/main" id="{4FE8CCA5-6C1B-3979-2968-B112F57D5C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0" name="Oval 399">
                <a:extLst>
                  <a:ext uri="{FF2B5EF4-FFF2-40B4-BE49-F238E27FC236}">
                    <a16:creationId xmlns:a16="http://schemas.microsoft.com/office/drawing/2014/main" id="{BB45ACB7-3A95-3D67-C9F4-012FC70251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9" name="Group 198">
              <a:extLst>
                <a:ext uri="{FF2B5EF4-FFF2-40B4-BE49-F238E27FC236}">
                  <a16:creationId xmlns:a16="http://schemas.microsoft.com/office/drawing/2014/main" id="{9B998756-56BC-F429-16C8-C73154AFC049}"/>
                </a:ext>
              </a:extLst>
            </p:cNvPr>
            <p:cNvGrpSpPr/>
            <p:nvPr/>
          </p:nvGrpSpPr>
          <p:grpSpPr>
            <a:xfrm>
              <a:off x="9344213" y="1552255"/>
              <a:ext cx="1097280" cy="799337"/>
              <a:chOff x="560065" y="5025296"/>
              <a:chExt cx="1097280" cy="799337"/>
            </a:xfrm>
          </p:grpSpPr>
          <p:sp>
            <p:nvSpPr>
              <p:cNvPr id="397" name="Rectangle: Rounded Corners 396">
                <a:extLst>
                  <a:ext uri="{FF2B5EF4-FFF2-40B4-BE49-F238E27FC236}">
                    <a16:creationId xmlns:a16="http://schemas.microsoft.com/office/drawing/2014/main" id="{C421EA30-96DE-08D0-1A01-F43055FCB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8" name="Oval 397">
                <a:extLst>
                  <a:ext uri="{FF2B5EF4-FFF2-40B4-BE49-F238E27FC236}">
                    <a16:creationId xmlns:a16="http://schemas.microsoft.com/office/drawing/2014/main" id="{7B0B9515-6984-94E7-40E0-50284842E5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1" name="Group 200">
              <a:extLst>
                <a:ext uri="{FF2B5EF4-FFF2-40B4-BE49-F238E27FC236}">
                  <a16:creationId xmlns:a16="http://schemas.microsoft.com/office/drawing/2014/main" id="{CA13A6CA-B382-3004-791D-1A9C205B513C}"/>
                </a:ext>
              </a:extLst>
            </p:cNvPr>
            <p:cNvGrpSpPr/>
            <p:nvPr/>
          </p:nvGrpSpPr>
          <p:grpSpPr>
            <a:xfrm>
              <a:off x="8063754" y="1547963"/>
              <a:ext cx="1097280" cy="799337"/>
              <a:chOff x="560065" y="5025296"/>
              <a:chExt cx="1097280" cy="799337"/>
            </a:xfrm>
          </p:grpSpPr>
          <p:sp>
            <p:nvSpPr>
              <p:cNvPr id="395" name="Rectangle: Rounded Corners 394">
                <a:extLst>
                  <a:ext uri="{FF2B5EF4-FFF2-40B4-BE49-F238E27FC236}">
                    <a16:creationId xmlns:a16="http://schemas.microsoft.com/office/drawing/2014/main" id="{C0F29B1E-E2F6-CC77-57B6-6731C61838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6" name="Oval 395">
                <a:extLst>
                  <a:ext uri="{FF2B5EF4-FFF2-40B4-BE49-F238E27FC236}">
                    <a16:creationId xmlns:a16="http://schemas.microsoft.com/office/drawing/2014/main" id="{E7C6224C-9D7F-F58A-FFEB-B7F94DCF1C5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78BAD538-E897-9FB8-F0D6-4A1C0CBFD5A8}"/>
                </a:ext>
              </a:extLst>
            </p:cNvPr>
            <p:cNvGrpSpPr/>
            <p:nvPr/>
          </p:nvGrpSpPr>
          <p:grpSpPr>
            <a:xfrm>
              <a:off x="6783295" y="1547963"/>
              <a:ext cx="1097280" cy="799337"/>
              <a:chOff x="560065" y="5025296"/>
              <a:chExt cx="1097280" cy="799337"/>
            </a:xfrm>
          </p:grpSpPr>
          <p:sp>
            <p:nvSpPr>
              <p:cNvPr id="393" name="Rectangle: Rounded Corners 392">
                <a:extLst>
                  <a:ext uri="{FF2B5EF4-FFF2-40B4-BE49-F238E27FC236}">
                    <a16:creationId xmlns:a16="http://schemas.microsoft.com/office/drawing/2014/main" id="{0A1019E2-74A9-1225-16C4-2039C014E7C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4" name="Oval 393">
                <a:extLst>
                  <a:ext uri="{FF2B5EF4-FFF2-40B4-BE49-F238E27FC236}">
                    <a16:creationId xmlns:a16="http://schemas.microsoft.com/office/drawing/2014/main" id="{FED2F244-89D5-2743-1977-93CE8DA533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27" name="Group 226">
              <a:extLst>
                <a:ext uri="{FF2B5EF4-FFF2-40B4-BE49-F238E27FC236}">
                  <a16:creationId xmlns:a16="http://schemas.microsoft.com/office/drawing/2014/main" id="{D8524239-EDD7-E143-289F-4E88D9AE9780}"/>
                </a:ext>
              </a:extLst>
            </p:cNvPr>
            <p:cNvGrpSpPr/>
            <p:nvPr/>
          </p:nvGrpSpPr>
          <p:grpSpPr>
            <a:xfrm>
              <a:off x="5502836" y="1547963"/>
              <a:ext cx="1097280" cy="799337"/>
              <a:chOff x="560065" y="5025296"/>
              <a:chExt cx="1097280" cy="799337"/>
            </a:xfrm>
          </p:grpSpPr>
          <p:sp>
            <p:nvSpPr>
              <p:cNvPr id="391" name="Rectangle: Rounded Corners 390">
                <a:extLst>
                  <a:ext uri="{FF2B5EF4-FFF2-40B4-BE49-F238E27FC236}">
                    <a16:creationId xmlns:a16="http://schemas.microsoft.com/office/drawing/2014/main" id="{A8DE1D9D-9689-A89D-3C04-29942FC2FFF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2" name="Oval 391">
                <a:extLst>
                  <a:ext uri="{FF2B5EF4-FFF2-40B4-BE49-F238E27FC236}">
                    <a16:creationId xmlns:a16="http://schemas.microsoft.com/office/drawing/2014/main" id="{2596BEBB-01BF-D751-A3ED-3A9D7BFEB90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8" name="Group 227">
              <a:extLst>
                <a:ext uri="{FF2B5EF4-FFF2-40B4-BE49-F238E27FC236}">
                  <a16:creationId xmlns:a16="http://schemas.microsoft.com/office/drawing/2014/main" id="{235935D1-C423-3AF8-8738-A30334F1F9C7}"/>
                </a:ext>
              </a:extLst>
            </p:cNvPr>
            <p:cNvGrpSpPr/>
            <p:nvPr/>
          </p:nvGrpSpPr>
          <p:grpSpPr>
            <a:xfrm>
              <a:off x="4222377" y="1547963"/>
              <a:ext cx="1097280" cy="799337"/>
              <a:chOff x="560065" y="5025296"/>
              <a:chExt cx="1097280" cy="799337"/>
            </a:xfrm>
          </p:grpSpPr>
          <p:sp>
            <p:nvSpPr>
              <p:cNvPr id="389" name="Rectangle: Rounded Corners 388">
                <a:extLst>
                  <a:ext uri="{FF2B5EF4-FFF2-40B4-BE49-F238E27FC236}">
                    <a16:creationId xmlns:a16="http://schemas.microsoft.com/office/drawing/2014/main" id="{29017B5E-66DE-597A-9367-8EDBD08A53E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0" name="Oval 389">
                <a:extLst>
                  <a:ext uri="{FF2B5EF4-FFF2-40B4-BE49-F238E27FC236}">
                    <a16:creationId xmlns:a16="http://schemas.microsoft.com/office/drawing/2014/main" id="{42934C5F-E65D-C476-8FCE-7FA3EF8E7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31" name="Group 230">
              <a:extLst>
                <a:ext uri="{FF2B5EF4-FFF2-40B4-BE49-F238E27FC236}">
                  <a16:creationId xmlns:a16="http://schemas.microsoft.com/office/drawing/2014/main" id="{429D657B-78BD-3440-9369-D108DB9D5D65}"/>
                </a:ext>
              </a:extLst>
            </p:cNvPr>
            <p:cNvGrpSpPr/>
            <p:nvPr/>
          </p:nvGrpSpPr>
          <p:grpSpPr>
            <a:xfrm>
              <a:off x="2941918" y="1547963"/>
              <a:ext cx="1097280" cy="799337"/>
              <a:chOff x="560065" y="5025296"/>
              <a:chExt cx="1097280" cy="799337"/>
            </a:xfrm>
          </p:grpSpPr>
          <p:sp>
            <p:nvSpPr>
              <p:cNvPr id="387" name="Rectangle: Rounded Corners 386">
                <a:extLst>
                  <a:ext uri="{FF2B5EF4-FFF2-40B4-BE49-F238E27FC236}">
                    <a16:creationId xmlns:a16="http://schemas.microsoft.com/office/drawing/2014/main" id="{4EB0404B-421F-5FBB-D4A1-08AAEBAC4A2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8" name="Oval 387">
                <a:extLst>
                  <a:ext uri="{FF2B5EF4-FFF2-40B4-BE49-F238E27FC236}">
                    <a16:creationId xmlns:a16="http://schemas.microsoft.com/office/drawing/2014/main" id="{5C969369-52FF-F418-8C8C-82018179610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33" name="Group 232">
              <a:extLst>
                <a:ext uri="{FF2B5EF4-FFF2-40B4-BE49-F238E27FC236}">
                  <a16:creationId xmlns:a16="http://schemas.microsoft.com/office/drawing/2014/main" id="{B93AF709-07A6-3BEC-1166-C00BA5060D44}"/>
                </a:ext>
              </a:extLst>
            </p:cNvPr>
            <p:cNvGrpSpPr/>
            <p:nvPr/>
          </p:nvGrpSpPr>
          <p:grpSpPr>
            <a:xfrm>
              <a:off x="1661459" y="1547963"/>
              <a:ext cx="1097280" cy="799337"/>
              <a:chOff x="560065" y="5025296"/>
              <a:chExt cx="1097280" cy="799337"/>
            </a:xfrm>
          </p:grpSpPr>
          <p:sp>
            <p:nvSpPr>
              <p:cNvPr id="385" name="Rectangle: Rounded Corners 384">
                <a:extLst>
                  <a:ext uri="{FF2B5EF4-FFF2-40B4-BE49-F238E27FC236}">
                    <a16:creationId xmlns:a16="http://schemas.microsoft.com/office/drawing/2014/main" id="{B7E92B12-2D90-8E36-F545-1DF432BD8F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6" name="Oval 385">
                <a:extLst>
                  <a:ext uri="{FF2B5EF4-FFF2-40B4-BE49-F238E27FC236}">
                    <a16:creationId xmlns:a16="http://schemas.microsoft.com/office/drawing/2014/main" id="{2C80944E-58FB-C698-D8F1-C5DF2938D8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4" name="Group 233">
              <a:extLst>
                <a:ext uri="{FF2B5EF4-FFF2-40B4-BE49-F238E27FC236}">
                  <a16:creationId xmlns:a16="http://schemas.microsoft.com/office/drawing/2014/main" id="{5A2752DE-759D-0A96-D64D-FFCBEEB88265}"/>
                </a:ext>
              </a:extLst>
            </p:cNvPr>
            <p:cNvGrpSpPr/>
            <p:nvPr/>
          </p:nvGrpSpPr>
          <p:grpSpPr>
            <a:xfrm>
              <a:off x="8063754" y="4643943"/>
              <a:ext cx="1097280" cy="685800"/>
              <a:chOff x="6771067" y="4966859"/>
              <a:chExt cx="1097280" cy="685800"/>
            </a:xfrm>
          </p:grpSpPr>
          <p:sp>
            <p:nvSpPr>
              <p:cNvPr id="383" name="Rectangle: Rounded Corners 382">
                <a:extLst>
                  <a:ext uri="{FF2B5EF4-FFF2-40B4-BE49-F238E27FC236}">
                    <a16:creationId xmlns:a16="http://schemas.microsoft.com/office/drawing/2014/main" id="{3D3AD250-3536-384B-EE20-1BDB5FE110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4" name="Oval 383">
                <a:extLst>
                  <a:ext uri="{FF2B5EF4-FFF2-40B4-BE49-F238E27FC236}">
                    <a16:creationId xmlns:a16="http://schemas.microsoft.com/office/drawing/2014/main" id="{D9342276-2D35-641F-BF8A-83E1C23C7A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6" name="Group 235">
              <a:extLst>
                <a:ext uri="{FF2B5EF4-FFF2-40B4-BE49-F238E27FC236}">
                  <a16:creationId xmlns:a16="http://schemas.microsoft.com/office/drawing/2014/main" id="{BDA30432-9586-8CB5-75CE-5407027FDE01}"/>
                </a:ext>
              </a:extLst>
            </p:cNvPr>
            <p:cNvGrpSpPr/>
            <p:nvPr/>
          </p:nvGrpSpPr>
          <p:grpSpPr>
            <a:xfrm>
              <a:off x="8063754" y="3729543"/>
              <a:ext cx="1097280" cy="685800"/>
              <a:chOff x="6771067" y="4966859"/>
              <a:chExt cx="1097280" cy="685800"/>
            </a:xfrm>
          </p:grpSpPr>
          <p:sp>
            <p:nvSpPr>
              <p:cNvPr id="381" name="Rectangle: Rounded Corners 380">
                <a:extLst>
                  <a:ext uri="{FF2B5EF4-FFF2-40B4-BE49-F238E27FC236}">
                    <a16:creationId xmlns:a16="http://schemas.microsoft.com/office/drawing/2014/main" id="{CAA40743-2CA0-C755-FDBE-B5BB14E0BF2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2" name="Oval 381">
                <a:extLst>
                  <a:ext uri="{FF2B5EF4-FFF2-40B4-BE49-F238E27FC236}">
                    <a16:creationId xmlns:a16="http://schemas.microsoft.com/office/drawing/2014/main" id="{43C48177-3749-B51D-B810-CF5D528574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7" name="Group 236">
              <a:extLst>
                <a:ext uri="{FF2B5EF4-FFF2-40B4-BE49-F238E27FC236}">
                  <a16:creationId xmlns:a16="http://schemas.microsoft.com/office/drawing/2014/main" id="{D070930F-FD85-0EA9-3109-4B488C35153A}"/>
                </a:ext>
              </a:extLst>
            </p:cNvPr>
            <p:cNvGrpSpPr/>
            <p:nvPr/>
          </p:nvGrpSpPr>
          <p:grpSpPr>
            <a:xfrm>
              <a:off x="8063754" y="2815143"/>
              <a:ext cx="1097280" cy="685800"/>
              <a:chOff x="6771067" y="4966859"/>
              <a:chExt cx="1097280" cy="685800"/>
            </a:xfrm>
          </p:grpSpPr>
          <p:sp>
            <p:nvSpPr>
              <p:cNvPr id="379" name="Rectangle: Rounded Corners 378">
                <a:extLst>
                  <a:ext uri="{FF2B5EF4-FFF2-40B4-BE49-F238E27FC236}">
                    <a16:creationId xmlns:a16="http://schemas.microsoft.com/office/drawing/2014/main" id="{825DB05D-7619-329C-3A3A-9F205A0E0B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0" name="Oval 379">
                <a:extLst>
                  <a:ext uri="{FF2B5EF4-FFF2-40B4-BE49-F238E27FC236}">
                    <a16:creationId xmlns:a16="http://schemas.microsoft.com/office/drawing/2014/main" id="{9A5E143E-F13E-8274-364A-CECF013293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9" name="Group 238">
              <a:extLst>
                <a:ext uri="{FF2B5EF4-FFF2-40B4-BE49-F238E27FC236}">
                  <a16:creationId xmlns:a16="http://schemas.microsoft.com/office/drawing/2014/main" id="{B9C96039-0778-C095-54AB-41C3C197A43B}"/>
                </a:ext>
              </a:extLst>
            </p:cNvPr>
            <p:cNvGrpSpPr/>
            <p:nvPr/>
          </p:nvGrpSpPr>
          <p:grpSpPr>
            <a:xfrm>
              <a:off x="6783295" y="5558343"/>
              <a:ext cx="1097280" cy="685800"/>
              <a:chOff x="6771067" y="4966859"/>
              <a:chExt cx="1097280" cy="685800"/>
            </a:xfrm>
          </p:grpSpPr>
          <p:sp>
            <p:nvSpPr>
              <p:cNvPr id="377" name="Rectangle: Rounded Corners 376">
                <a:extLst>
                  <a:ext uri="{FF2B5EF4-FFF2-40B4-BE49-F238E27FC236}">
                    <a16:creationId xmlns:a16="http://schemas.microsoft.com/office/drawing/2014/main" id="{1A3BC962-D966-F480-ED17-113031FD81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8" name="Oval 377">
                <a:extLst>
                  <a:ext uri="{FF2B5EF4-FFF2-40B4-BE49-F238E27FC236}">
                    <a16:creationId xmlns:a16="http://schemas.microsoft.com/office/drawing/2014/main" id="{82EF78AB-A28C-1D8E-63FB-73EAD507C8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40" name="Group 239">
              <a:extLst>
                <a:ext uri="{FF2B5EF4-FFF2-40B4-BE49-F238E27FC236}">
                  <a16:creationId xmlns:a16="http://schemas.microsoft.com/office/drawing/2014/main" id="{3076EB44-AB1F-0BFE-0B5A-728AB62B6BE4}"/>
                </a:ext>
              </a:extLst>
            </p:cNvPr>
            <p:cNvGrpSpPr/>
            <p:nvPr/>
          </p:nvGrpSpPr>
          <p:grpSpPr>
            <a:xfrm>
              <a:off x="6783295" y="4643943"/>
              <a:ext cx="1097280" cy="685800"/>
              <a:chOff x="6771067" y="4966859"/>
              <a:chExt cx="1097280" cy="685800"/>
            </a:xfrm>
          </p:grpSpPr>
          <p:sp>
            <p:nvSpPr>
              <p:cNvPr id="375" name="Rectangle: Rounded Corners 374">
                <a:extLst>
                  <a:ext uri="{FF2B5EF4-FFF2-40B4-BE49-F238E27FC236}">
                    <a16:creationId xmlns:a16="http://schemas.microsoft.com/office/drawing/2014/main" id="{315646EB-6DC4-CCA5-9D9E-622CAC297B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6" name="Oval 375">
                <a:extLst>
                  <a:ext uri="{FF2B5EF4-FFF2-40B4-BE49-F238E27FC236}">
                    <a16:creationId xmlns:a16="http://schemas.microsoft.com/office/drawing/2014/main" id="{A3A468AD-A203-31CF-6488-5905EE417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41" name="Group 240">
              <a:extLst>
                <a:ext uri="{FF2B5EF4-FFF2-40B4-BE49-F238E27FC236}">
                  <a16:creationId xmlns:a16="http://schemas.microsoft.com/office/drawing/2014/main" id="{DBADB007-6A44-8B21-4908-0F03DC0F5043}"/>
                </a:ext>
              </a:extLst>
            </p:cNvPr>
            <p:cNvGrpSpPr/>
            <p:nvPr/>
          </p:nvGrpSpPr>
          <p:grpSpPr>
            <a:xfrm>
              <a:off x="6783295" y="3729543"/>
              <a:ext cx="1097280" cy="685800"/>
              <a:chOff x="6771067" y="4966859"/>
              <a:chExt cx="1097280" cy="685800"/>
            </a:xfrm>
          </p:grpSpPr>
          <p:sp>
            <p:nvSpPr>
              <p:cNvPr id="373" name="Rectangle: Rounded Corners 372">
                <a:extLst>
                  <a:ext uri="{FF2B5EF4-FFF2-40B4-BE49-F238E27FC236}">
                    <a16:creationId xmlns:a16="http://schemas.microsoft.com/office/drawing/2014/main" id="{44385955-BBB2-4202-F31A-4B42C34294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4" name="Oval 373">
                <a:extLst>
                  <a:ext uri="{FF2B5EF4-FFF2-40B4-BE49-F238E27FC236}">
                    <a16:creationId xmlns:a16="http://schemas.microsoft.com/office/drawing/2014/main" id="{2F469CBE-8BCC-FC74-A9B7-0738C748515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2" name="Group 241">
              <a:extLst>
                <a:ext uri="{FF2B5EF4-FFF2-40B4-BE49-F238E27FC236}">
                  <a16:creationId xmlns:a16="http://schemas.microsoft.com/office/drawing/2014/main" id="{4125AAF9-1DFB-7710-7083-964489B0F5EE}"/>
                </a:ext>
              </a:extLst>
            </p:cNvPr>
            <p:cNvGrpSpPr/>
            <p:nvPr/>
          </p:nvGrpSpPr>
          <p:grpSpPr>
            <a:xfrm>
              <a:off x="6783295" y="2815143"/>
              <a:ext cx="1097280" cy="685800"/>
              <a:chOff x="6771067" y="4966859"/>
              <a:chExt cx="1097280" cy="685800"/>
            </a:xfrm>
          </p:grpSpPr>
          <p:sp>
            <p:nvSpPr>
              <p:cNvPr id="371" name="Rectangle: Rounded Corners 370">
                <a:extLst>
                  <a:ext uri="{FF2B5EF4-FFF2-40B4-BE49-F238E27FC236}">
                    <a16:creationId xmlns:a16="http://schemas.microsoft.com/office/drawing/2014/main" id="{3050E029-D74F-AFAC-DEF4-2DD7D1184AC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2" name="Oval 371">
                <a:extLst>
                  <a:ext uri="{FF2B5EF4-FFF2-40B4-BE49-F238E27FC236}">
                    <a16:creationId xmlns:a16="http://schemas.microsoft.com/office/drawing/2014/main" id="{B5D279B6-E939-2295-373D-781070BEB2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4" name="Group 243">
              <a:extLst>
                <a:ext uri="{FF2B5EF4-FFF2-40B4-BE49-F238E27FC236}">
                  <a16:creationId xmlns:a16="http://schemas.microsoft.com/office/drawing/2014/main" id="{0C3DC841-3259-88C1-4E05-8AF2A1AC7650}"/>
                </a:ext>
              </a:extLst>
            </p:cNvPr>
            <p:cNvGrpSpPr/>
            <p:nvPr/>
          </p:nvGrpSpPr>
          <p:grpSpPr>
            <a:xfrm>
              <a:off x="5502836" y="4643943"/>
              <a:ext cx="1097280" cy="685800"/>
              <a:chOff x="6771067" y="4966859"/>
              <a:chExt cx="1097280" cy="685800"/>
            </a:xfrm>
          </p:grpSpPr>
          <p:sp>
            <p:nvSpPr>
              <p:cNvPr id="369" name="Rectangle: Rounded Corners 368">
                <a:extLst>
                  <a:ext uri="{FF2B5EF4-FFF2-40B4-BE49-F238E27FC236}">
                    <a16:creationId xmlns:a16="http://schemas.microsoft.com/office/drawing/2014/main" id="{C390E2EE-F0B9-3240-9AE7-CC51DE5018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0" name="Oval 369">
                <a:extLst>
                  <a:ext uri="{FF2B5EF4-FFF2-40B4-BE49-F238E27FC236}">
                    <a16:creationId xmlns:a16="http://schemas.microsoft.com/office/drawing/2014/main" id="{A0600EDC-91E4-5FB0-C3A7-D5A8B9179B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5" name="Group 244">
              <a:extLst>
                <a:ext uri="{FF2B5EF4-FFF2-40B4-BE49-F238E27FC236}">
                  <a16:creationId xmlns:a16="http://schemas.microsoft.com/office/drawing/2014/main" id="{6CA6D45C-CCA0-031B-CFF0-CCDCB88AC64E}"/>
                </a:ext>
              </a:extLst>
            </p:cNvPr>
            <p:cNvGrpSpPr/>
            <p:nvPr/>
          </p:nvGrpSpPr>
          <p:grpSpPr>
            <a:xfrm>
              <a:off x="5502836" y="3729543"/>
              <a:ext cx="1097280" cy="685800"/>
              <a:chOff x="6771067" y="4966859"/>
              <a:chExt cx="1097280" cy="685800"/>
            </a:xfrm>
          </p:grpSpPr>
          <p:sp>
            <p:nvSpPr>
              <p:cNvPr id="367" name="Rectangle: Rounded Corners 366">
                <a:extLst>
                  <a:ext uri="{FF2B5EF4-FFF2-40B4-BE49-F238E27FC236}">
                    <a16:creationId xmlns:a16="http://schemas.microsoft.com/office/drawing/2014/main" id="{B57026A3-1FB8-6174-1E6D-563D504760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8" name="Oval 367">
                <a:extLst>
                  <a:ext uri="{FF2B5EF4-FFF2-40B4-BE49-F238E27FC236}">
                    <a16:creationId xmlns:a16="http://schemas.microsoft.com/office/drawing/2014/main" id="{F7D2EEB3-79F7-A2BD-A862-11E8C2FA16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6" name="Group 245">
              <a:extLst>
                <a:ext uri="{FF2B5EF4-FFF2-40B4-BE49-F238E27FC236}">
                  <a16:creationId xmlns:a16="http://schemas.microsoft.com/office/drawing/2014/main" id="{FB86E493-CB17-C1AE-B668-34D3727496D7}"/>
                </a:ext>
              </a:extLst>
            </p:cNvPr>
            <p:cNvGrpSpPr/>
            <p:nvPr/>
          </p:nvGrpSpPr>
          <p:grpSpPr>
            <a:xfrm>
              <a:off x="5502836" y="2815143"/>
              <a:ext cx="1097280" cy="685800"/>
              <a:chOff x="6771067" y="4966859"/>
              <a:chExt cx="1097280" cy="685800"/>
            </a:xfrm>
          </p:grpSpPr>
          <p:sp>
            <p:nvSpPr>
              <p:cNvPr id="365" name="Rectangle: Rounded Corners 364">
                <a:extLst>
                  <a:ext uri="{FF2B5EF4-FFF2-40B4-BE49-F238E27FC236}">
                    <a16:creationId xmlns:a16="http://schemas.microsoft.com/office/drawing/2014/main" id="{C19246EF-A326-BCF1-0261-6A8CDB3C73E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B6B1EA86-BD3E-55DE-AA79-777DE0E5E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7" name="Group 246">
              <a:extLst>
                <a:ext uri="{FF2B5EF4-FFF2-40B4-BE49-F238E27FC236}">
                  <a16:creationId xmlns:a16="http://schemas.microsoft.com/office/drawing/2014/main" id="{C7F8579D-43CB-11CA-C4FD-E595D56CC152}"/>
                </a:ext>
              </a:extLst>
            </p:cNvPr>
            <p:cNvGrpSpPr/>
            <p:nvPr/>
          </p:nvGrpSpPr>
          <p:grpSpPr>
            <a:xfrm>
              <a:off x="4222377" y="4643943"/>
              <a:ext cx="1097280" cy="685800"/>
              <a:chOff x="6771067" y="4966859"/>
              <a:chExt cx="1097280" cy="685800"/>
            </a:xfrm>
          </p:grpSpPr>
          <p:sp>
            <p:nvSpPr>
              <p:cNvPr id="363" name="Rectangle: Rounded Corners 362">
                <a:extLst>
                  <a:ext uri="{FF2B5EF4-FFF2-40B4-BE49-F238E27FC236}">
                    <a16:creationId xmlns:a16="http://schemas.microsoft.com/office/drawing/2014/main" id="{1EC12D88-9FC8-8581-BE74-C31EAA84FF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4" name="Oval 363">
                <a:extLst>
                  <a:ext uri="{FF2B5EF4-FFF2-40B4-BE49-F238E27FC236}">
                    <a16:creationId xmlns:a16="http://schemas.microsoft.com/office/drawing/2014/main" id="{6CAA33C3-00C4-ED33-8FA7-0BD429A07A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8" name="Group 247">
              <a:extLst>
                <a:ext uri="{FF2B5EF4-FFF2-40B4-BE49-F238E27FC236}">
                  <a16:creationId xmlns:a16="http://schemas.microsoft.com/office/drawing/2014/main" id="{891E3B0C-C958-0530-569B-57C8235DB050}"/>
                </a:ext>
              </a:extLst>
            </p:cNvPr>
            <p:cNvGrpSpPr/>
            <p:nvPr/>
          </p:nvGrpSpPr>
          <p:grpSpPr>
            <a:xfrm>
              <a:off x="4222377" y="3729543"/>
              <a:ext cx="1097280" cy="685800"/>
              <a:chOff x="6771067" y="4966859"/>
              <a:chExt cx="1097280" cy="685800"/>
            </a:xfrm>
          </p:grpSpPr>
          <p:sp>
            <p:nvSpPr>
              <p:cNvPr id="361" name="Rectangle: Rounded Corners 360">
                <a:extLst>
                  <a:ext uri="{FF2B5EF4-FFF2-40B4-BE49-F238E27FC236}">
                    <a16:creationId xmlns:a16="http://schemas.microsoft.com/office/drawing/2014/main" id="{3A44952D-F83C-B2CE-29F7-87353A62546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2" name="Oval 361">
                <a:extLst>
                  <a:ext uri="{FF2B5EF4-FFF2-40B4-BE49-F238E27FC236}">
                    <a16:creationId xmlns:a16="http://schemas.microsoft.com/office/drawing/2014/main" id="{DBF1E800-7A66-C116-462C-7E553B0719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9" name="Group 248">
              <a:extLst>
                <a:ext uri="{FF2B5EF4-FFF2-40B4-BE49-F238E27FC236}">
                  <a16:creationId xmlns:a16="http://schemas.microsoft.com/office/drawing/2014/main" id="{9C1D5411-86AD-BD25-1E02-73E06AFC22CF}"/>
                </a:ext>
              </a:extLst>
            </p:cNvPr>
            <p:cNvGrpSpPr/>
            <p:nvPr/>
          </p:nvGrpSpPr>
          <p:grpSpPr>
            <a:xfrm>
              <a:off x="4222377" y="2815143"/>
              <a:ext cx="1097280" cy="685800"/>
              <a:chOff x="6771067" y="4966859"/>
              <a:chExt cx="1097280" cy="685800"/>
            </a:xfrm>
          </p:grpSpPr>
          <p:sp>
            <p:nvSpPr>
              <p:cNvPr id="359" name="Rectangle: Rounded Corners 358">
                <a:extLst>
                  <a:ext uri="{FF2B5EF4-FFF2-40B4-BE49-F238E27FC236}">
                    <a16:creationId xmlns:a16="http://schemas.microsoft.com/office/drawing/2014/main" id="{90564A4F-514D-804A-58CB-4D206FFFFAA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0" name="Oval 359">
                <a:extLst>
                  <a:ext uri="{FF2B5EF4-FFF2-40B4-BE49-F238E27FC236}">
                    <a16:creationId xmlns:a16="http://schemas.microsoft.com/office/drawing/2014/main" id="{BD3FB8ED-A2B7-EC23-B51F-3AABE4A1F0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0" name="Group 249">
              <a:extLst>
                <a:ext uri="{FF2B5EF4-FFF2-40B4-BE49-F238E27FC236}">
                  <a16:creationId xmlns:a16="http://schemas.microsoft.com/office/drawing/2014/main" id="{AB0AB93E-E863-5F63-FBBD-EE9597344EAA}"/>
                </a:ext>
              </a:extLst>
            </p:cNvPr>
            <p:cNvGrpSpPr/>
            <p:nvPr/>
          </p:nvGrpSpPr>
          <p:grpSpPr>
            <a:xfrm>
              <a:off x="2941918" y="5558343"/>
              <a:ext cx="1097280" cy="685800"/>
              <a:chOff x="6771067" y="4966859"/>
              <a:chExt cx="1097280" cy="685800"/>
            </a:xfrm>
          </p:grpSpPr>
          <p:sp>
            <p:nvSpPr>
              <p:cNvPr id="357" name="Rectangle: Rounded Corners 356">
                <a:extLst>
                  <a:ext uri="{FF2B5EF4-FFF2-40B4-BE49-F238E27FC236}">
                    <a16:creationId xmlns:a16="http://schemas.microsoft.com/office/drawing/2014/main" id="{CE3877E3-4F5B-D6CA-654E-8EC8B8901D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8" name="Oval 357">
                <a:extLst>
                  <a:ext uri="{FF2B5EF4-FFF2-40B4-BE49-F238E27FC236}">
                    <a16:creationId xmlns:a16="http://schemas.microsoft.com/office/drawing/2014/main" id="{E82E9342-B564-79E9-B106-B8C1FBB972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1" name="Group 250">
              <a:extLst>
                <a:ext uri="{FF2B5EF4-FFF2-40B4-BE49-F238E27FC236}">
                  <a16:creationId xmlns:a16="http://schemas.microsoft.com/office/drawing/2014/main" id="{A8B98023-D40E-4D9B-C55A-33E7D56D0499}"/>
                </a:ext>
              </a:extLst>
            </p:cNvPr>
            <p:cNvGrpSpPr/>
            <p:nvPr/>
          </p:nvGrpSpPr>
          <p:grpSpPr>
            <a:xfrm>
              <a:off x="2941918" y="4643943"/>
              <a:ext cx="1097280" cy="685800"/>
              <a:chOff x="6771067" y="4966859"/>
              <a:chExt cx="1097280" cy="685800"/>
            </a:xfrm>
          </p:grpSpPr>
          <p:sp>
            <p:nvSpPr>
              <p:cNvPr id="355" name="Rectangle: Rounded Corners 354">
                <a:extLst>
                  <a:ext uri="{FF2B5EF4-FFF2-40B4-BE49-F238E27FC236}">
                    <a16:creationId xmlns:a16="http://schemas.microsoft.com/office/drawing/2014/main" id="{3E0885FC-ADEC-4460-873F-3A9F58392B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6" name="Oval 355">
                <a:extLst>
                  <a:ext uri="{FF2B5EF4-FFF2-40B4-BE49-F238E27FC236}">
                    <a16:creationId xmlns:a16="http://schemas.microsoft.com/office/drawing/2014/main" id="{87AA8D5B-E291-37EC-0A17-9902D853CE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2" name="Group 251">
              <a:extLst>
                <a:ext uri="{FF2B5EF4-FFF2-40B4-BE49-F238E27FC236}">
                  <a16:creationId xmlns:a16="http://schemas.microsoft.com/office/drawing/2014/main" id="{905EFCB2-D63E-E190-FA3D-0697273AB441}"/>
                </a:ext>
              </a:extLst>
            </p:cNvPr>
            <p:cNvGrpSpPr/>
            <p:nvPr/>
          </p:nvGrpSpPr>
          <p:grpSpPr>
            <a:xfrm>
              <a:off x="2941918" y="3729543"/>
              <a:ext cx="1097280" cy="685800"/>
              <a:chOff x="6771067" y="4966859"/>
              <a:chExt cx="1097280" cy="685800"/>
            </a:xfrm>
          </p:grpSpPr>
          <p:sp>
            <p:nvSpPr>
              <p:cNvPr id="353" name="Rectangle: Rounded Corners 352">
                <a:extLst>
                  <a:ext uri="{FF2B5EF4-FFF2-40B4-BE49-F238E27FC236}">
                    <a16:creationId xmlns:a16="http://schemas.microsoft.com/office/drawing/2014/main" id="{D9B17E16-BE1E-D5E4-CF34-66C634BEFCC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4" name="Oval 353">
                <a:extLst>
                  <a:ext uri="{FF2B5EF4-FFF2-40B4-BE49-F238E27FC236}">
                    <a16:creationId xmlns:a16="http://schemas.microsoft.com/office/drawing/2014/main" id="{31C4195B-A74F-37DC-0DA6-13F8297B3E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3" name="Group 252">
              <a:extLst>
                <a:ext uri="{FF2B5EF4-FFF2-40B4-BE49-F238E27FC236}">
                  <a16:creationId xmlns:a16="http://schemas.microsoft.com/office/drawing/2014/main" id="{1B19D407-91F5-17EA-6F52-E31C0DFF71B4}"/>
                </a:ext>
              </a:extLst>
            </p:cNvPr>
            <p:cNvGrpSpPr/>
            <p:nvPr/>
          </p:nvGrpSpPr>
          <p:grpSpPr>
            <a:xfrm>
              <a:off x="2941918" y="2815143"/>
              <a:ext cx="1097280" cy="685800"/>
              <a:chOff x="6771067" y="4966859"/>
              <a:chExt cx="1097280" cy="685800"/>
            </a:xfrm>
          </p:grpSpPr>
          <p:sp>
            <p:nvSpPr>
              <p:cNvPr id="351" name="Rectangle: Rounded Corners 350">
                <a:extLst>
                  <a:ext uri="{FF2B5EF4-FFF2-40B4-BE49-F238E27FC236}">
                    <a16:creationId xmlns:a16="http://schemas.microsoft.com/office/drawing/2014/main" id="{20895B2C-9E4C-777C-1FBB-AEBF1CDBAC7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2" name="Oval 351">
                <a:extLst>
                  <a:ext uri="{FF2B5EF4-FFF2-40B4-BE49-F238E27FC236}">
                    <a16:creationId xmlns:a16="http://schemas.microsoft.com/office/drawing/2014/main" id="{7EFA1737-CA80-3A86-BFC8-3DC4EBC0BC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4" name="Group 253">
              <a:extLst>
                <a:ext uri="{FF2B5EF4-FFF2-40B4-BE49-F238E27FC236}">
                  <a16:creationId xmlns:a16="http://schemas.microsoft.com/office/drawing/2014/main" id="{B7C9F734-A291-4421-8081-419B70CAA778}"/>
                </a:ext>
              </a:extLst>
            </p:cNvPr>
            <p:cNvGrpSpPr/>
            <p:nvPr/>
          </p:nvGrpSpPr>
          <p:grpSpPr>
            <a:xfrm>
              <a:off x="1661459" y="4643943"/>
              <a:ext cx="1097280" cy="685800"/>
              <a:chOff x="6771067" y="4966859"/>
              <a:chExt cx="1097280" cy="685800"/>
            </a:xfrm>
          </p:grpSpPr>
          <p:sp>
            <p:nvSpPr>
              <p:cNvPr id="349" name="Rectangle: Rounded Corners 348">
                <a:extLst>
                  <a:ext uri="{FF2B5EF4-FFF2-40B4-BE49-F238E27FC236}">
                    <a16:creationId xmlns:a16="http://schemas.microsoft.com/office/drawing/2014/main" id="{52F81C22-15B6-2C21-DD43-2119C76DF3A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0" name="Oval 349">
                <a:extLst>
                  <a:ext uri="{FF2B5EF4-FFF2-40B4-BE49-F238E27FC236}">
                    <a16:creationId xmlns:a16="http://schemas.microsoft.com/office/drawing/2014/main" id="{61E5C463-B4CD-6940-F551-22559B7DFE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5" name="Group 254">
              <a:extLst>
                <a:ext uri="{FF2B5EF4-FFF2-40B4-BE49-F238E27FC236}">
                  <a16:creationId xmlns:a16="http://schemas.microsoft.com/office/drawing/2014/main" id="{AA2645B6-2569-0A50-1FEA-DE11C2AEE134}"/>
                </a:ext>
              </a:extLst>
            </p:cNvPr>
            <p:cNvGrpSpPr/>
            <p:nvPr/>
          </p:nvGrpSpPr>
          <p:grpSpPr>
            <a:xfrm>
              <a:off x="1661459" y="3729543"/>
              <a:ext cx="1097280" cy="685800"/>
              <a:chOff x="6771067" y="4966859"/>
              <a:chExt cx="1097280" cy="685800"/>
            </a:xfrm>
          </p:grpSpPr>
          <p:sp>
            <p:nvSpPr>
              <p:cNvPr id="347" name="Rectangle: Rounded Corners 346">
                <a:extLst>
                  <a:ext uri="{FF2B5EF4-FFF2-40B4-BE49-F238E27FC236}">
                    <a16:creationId xmlns:a16="http://schemas.microsoft.com/office/drawing/2014/main" id="{374E435D-EB7A-ED5E-5D87-CC63D786F79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8" name="Oval 347">
                <a:extLst>
                  <a:ext uri="{FF2B5EF4-FFF2-40B4-BE49-F238E27FC236}">
                    <a16:creationId xmlns:a16="http://schemas.microsoft.com/office/drawing/2014/main" id="{62BCCDC6-D6D5-9DC7-0B90-F49D160EF2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6" name="Group 255">
              <a:extLst>
                <a:ext uri="{FF2B5EF4-FFF2-40B4-BE49-F238E27FC236}">
                  <a16:creationId xmlns:a16="http://schemas.microsoft.com/office/drawing/2014/main" id="{FBB4A1BC-B10D-11E7-7E2A-224EBEA1C265}"/>
                </a:ext>
              </a:extLst>
            </p:cNvPr>
            <p:cNvGrpSpPr/>
            <p:nvPr/>
          </p:nvGrpSpPr>
          <p:grpSpPr>
            <a:xfrm>
              <a:off x="1661459" y="2815143"/>
              <a:ext cx="1097280" cy="685800"/>
              <a:chOff x="6771067" y="4966859"/>
              <a:chExt cx="1097280" cy="685800"/>
            </a:xfrm>
          </p:grpSpPr>
          <p:sp>
            <p:nvSpPr>
              <p:cNvPr id="345" name="Rectangle: Rounded Corners 344">
                <a:extLst>
                  <a:ext uri="{FF2B5EF4-FFF2-40B4-BE49-F238E27FC236}">
                    <a16:creationId xmlns:a16="http://schemas.microsoft.com/office/drawing/2014/main" id="{B6B604D5-3DFB-0FBE-D8C2-E2D53B82876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6" name="Oval 345">
                <a:extLst>
                  <a:ext uri="{FF2B5EF4-FFF2-40B4-BE49-F238E27FC236}">
                    <a16:creationId xmlns:a16="http://schemas.microsoft.com/office/drawing/2014/main" id="{2E787B33-064D-DADB-4298-C3B13A4EF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7" name="Group 256">
              <a:extLst>
                <a:ext uri="{FF2B5EF4-FFF2-40B4-BE49-F238E27FC236}">
                  <a16:creationId xmlns:a16="http://schemas.microsoft.com/office/drawing/2014/main" id="{2BA358C0-2AE6-DE59-DFBA-A0D6785D6715}"/>
                </a:ext>
              </a:extLst>
            </p:cNvPr>
            <p:cNvGrpSpPr/>
            <p:nvPr/>
          </p:nvGrpSpPr>
          <p:grpSpPr>
            <a:xfrm>
              <a:off x="381000" y="3729543"/>
              <a:ext cx="1097280" cy="685800"/>
              <a:chOff x="6771067" y="4966859"/>
              <a:chExt cx="1097280" cy="685800"/>
            </a:xfrm>
          </p:grpSpPr>
          <p:sp>
            <p:nvSpPr>
              <p:cNvPr id="343" name="Rectangle: Rounded Corners 342">
                <a:extLst>
                  <a:ext uri="{FF2B5EF4-FFF2-40B4-BE49-F238E27FC236}">
                    <a16:creationId xmlns:a16="http://schemas.microsoft.com/office/drawing/2014/main" id="{FAF5003C-CE2F-1B84-3EA6-6790A108F8B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4" name="Oval 343">
                <a:extLst>
                  <a:ext uri="{FF2B5EF4-FFF2-40B4-BE49-F238E27FC236}">
                    <a16:creationId xmlns:a16="http://schemas.microsoft.com/office/drawing/2014/main" id="{EA8099BA-38A3-819D-38EC-564E4219AA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8" name="Group 257">
              <a:extLst>
                <a:ext uri="{FF2B5EF4-FFF2-40B4-BE49-F238E27FC236}">
                  <a16:creationId xmlns:a16="http://schemas.microsoft.com/office/drawing/2014/main" id="{0818118A-C605-3549-9D7D-52BCAA3DAFF3}"/>
                </a:ext>
              </a:extLst>
            </p:cNvPr>
            <p:cNvGrpSpPr/>
            <p:nvPr/>
          </p:nvGrpSpPr>
          <p:grpSpPr>
            <a:xfrm>
              <a:off x="381000" y="2815143"/>
              <a:ext cx="1097280" cy="685800"/>
              <a:chOff x="6771067" y="4966859"/>
              <a:chExt cx="1097280" cy="685800"/>
            </a:xfrm>
          </p:grpSpPr>
          <p:sp>
            <p:nvSpPr>
              <p:cNvPr id="341" name="Rectangle: Rounded Corners 340">
                <a:extLst>
                  <a:ext uri="{FF2B5EF4-FFF2-40B4-BE49-F238E27FC236}">
                    <a16:creationId xmlns:a16="http://schemas.microsoft.com/office/drawing/2014/main" id="{113772A3-42CD-2BF0-4447-4FCA0EE3756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2" name="Oval 341">
                <a:extLst>
                  <a:ext uri="{FF2B5EF4-FFF2-40B4-BE49-F238E27FC236}">
                    <a16:creationId xmlns:a16="http://schemas.microsoft.com/office/drawing/2014/main" id="{717F8C29-F94A-8499-6714-2FF6D63194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9" name="Group 258">
              <a:extLst>
                <a:ext uri="{FF2B5EF4-FFF2-40B4-BE49-F238E27FC236}">
                  <a16:creationId xmlns:a16="http://schemas.microsoft.com/office/drawing/2014/main" id="{85DA81E4-CFA7-B1FD-B6F9-B1B7271E5BB5}"/>
                </a:ext>
              </a:extLst>
            </p:cNvPr>
            <p:cNvGrpSpPr/>
            <p:nvPr/>
          </p:nvGrpSpPr>
          <p:grpSpPr>
            <a:xfrm>
              <a:off x="10624674" y="4643943"/>
              <a:ext cx="1097280" cy="685800"/>
              <a:chOff x="6771067" y="4966859"/>
              <a:chExt cx="1097280" cy="685800"/>
            </a:xfrm>
          </p:grpSpPr>
          <p:sp>
            <p:nvSpPr>
              <p:cNvPr id="339" name="Rectangle: Rounded Corners 338">
                <a:extLst>
                  <a:ext uri="{FF2B5EF4-FFF2-40B4-BE49-F238E27FC236}">
                    <a16:creationId xmlns:a16="http://schemas.microsoft.com/office/drawing/2014/main" id="{701B1643-1368-767C-8728-9B19CAC0BF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0" name="Oval 339">
                <a:extLst>
                  <a:ext uri="{FF2B5EF4-FFF2-40B4-BE49-F238E27FC236}">
                    <a16:creationId xmlns:a16="http://schemas.microsoft.com/office/drawing/2014/main" id="{2D1F11D4-15BE-6C19-829D-182121F9A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0" name="Group 259">
              <a:extLst>
                <a:ext uri="{FF2B5EF4-FFF2-40B4-BE49-F238E27FC236}">
                  <a16:creationId xmlns:a16="http://schemas.microsoft.com/office/drawing/2014/main" id="{4C8826F3-E0C0-ECE4-711F-FF0DDB8CA77F}"/>
                </a:ext>
              </a:extLst>
            </p:cNvPr>
            <p:cNvGrpSpPr/>
            <p:nvPr/>
          </p:nvGrpSpPr>
          <p:grpSpPr>
            <a:xfrm>
              <a:off x="10624674" y="3729543"/>
              <a:ext cx="1097280" cy="685800"/>
              <a:chOff x="6771067" y="4966859"/>
              <a:chExt cx="1097280" cy="685800"/>
            </a:xfrm>
          </p:grpSpPr>
          <p:sp>
            <p:nvSpPr>
              <p:cNvPr id="337" name="Rectangle: Rounded Corners 336">
                <a:extLst>
                  <a:ext uri="{FF2B5EF4-FFF2-40B4-BE49-F238E27FC236}">
                    <a16:creationId xmlns:a16="http://schemas.microsoft.com/office/drawing/2014/main" id="{CC740358-DD9A-D233-D7E2-CD8773D18C1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8" name="Oval 337">
                <a:extLst>
                  <a:ext uri="{FF2B5EF4-FFF2-40B4-BE49-F238E27FC236}">
                    <a16:creationId xmlns:a16="http://schemas.microsoft.com/office/drawing/2014/main" id="{D4779C5B-F6BD-5A64-AFEB-356FE10C50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1" name="Group 260">
              <a:extLst>
                <a:ext uri="{FF2B5EF4-FFF2-40B4-BE49-F238E27FC236}">
                  <a16:creationId xmlns:a16="http://schemas.microsoft.com/office/drawing/2014/main" id="{75CADCFA-3F78-F919-A123-9821EEC65C97}"/>
                </a:ext>
              </a:extLst>
            </p:cNvPr>
            <p:cNvGrpSpPr/>
            <p:nvPr/>
          </p:nvGrpSpPr>
          <p:grpSpPr>
            <a:xfrm>
              <a:off x="10624674" y="2815143"/>
              <a:ext cx="1097280" cy="685800"/>
              <a:chOff x="6771067" y="4966859"/>
              <a:chExt cx="1097280" cy="685800"/>
            </a:xfrm>
          </p:grpSpPr>
          <p:sp>
            <p:nvSpPr>
              <p:cNvPr id="335" name="Rectangle: Rounded Corners 334">
                <a:extLst>
                  <a:ext uri="{FF2B5EF4-FFF2-40B4-BE49-F238E27FC236}">
                    <a16:creationId xmlns:a16="http://schemas.microsoft.com/office/drawing/2014/main" id="{325114CB-02F2-1962-8488-43071966CE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6" name="Oval 335">
                <a:extLst>
                  <a:ext uri="{FF2B5EF4-FFF2-40B4-BE49-F238E27FC236}">
                    <a16:creationId xmlns:a16="http://schemas.microsoft.com/office/drawing/2014/main" id="{43E36179-74B9-7E62-F3AE-67DB8010BA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2" name="Straight Arrow Connector 261">
              <a:extLst>
                <a:ext uri="{FF2B5EF4-FFF2-40B4-BE49-F238E27FC236}">
                  <a16:creationId xmlns:a16="http://schemas.microsoft.com/office/drawing/2014/main" id="{CA3008BE-886B-6719-0598-CFD0F203DCFE}"/>
                </a:ext>
              </a:extLst>
            </p:cNvPr>
            <p:cNvCxnSpPr>
              <a:cxnSpLocks/>
              <a:stCxn id="401" idx="3"/>
              <a:endCxn id="38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4FC5320-1808-D29F-FC33-EE48E20CB8B3}"/>
                </a:ext>
              </a:extLst>
            </p:cNvPr>
            <p:cNvCxnSpPr>
              <a:cxnSpLocks/>
              <a:stCxn id="385" idx="3"/>
              <a:endCxn id="38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4E2DBEF-EE5A-2B66-07FD-60EBFEE35A3E}"/>
                </a:ext>
              </a:extLst>
            </p:cNvPr>
            <p:cNvCxnSpPr>
              <a:cxnSpLocks/>
              <a:stCxn id="387" idx="3"/>
              <a:endCxn id="38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10DE3920-46D2-CD60-D6FB-C6D0EB62CE6B}"/>
                </a:ext>
              </a:extLst>
            </p:cNvPr>
            <p:cNvCxnSpPr>
              <a:cxnSpLocks/>
              <a:stCxn id="389" idx="3"/>
              <a:endCxn id="3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1C6854-22F3-2FCA-C688-382500D9DA69}"/>
                </a:ext>
              </a:extLst>
            </p:cNvPr>
            <p:cNvCxnSpPr>
              <a:cxnSpLocks/>
              <a:stCxn id="391" idx="3"/>
              <a:endCxn id="39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30FD78E-5598-33DF-A633-664B9135921B}"/>
                </a:ext>
              </a:extLst>
            </p:cNvPr>
            <p:cNvCxnSpPr>
              <a:cxnSpLocks/>
              <a:stCxn id="393" idx="3"/>
              <a:endCxn id="39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2067B41B-9674-3B61-70D9-68DABCD9080B}"/>
                </a:ext>
              </a:extLst>
            </p:cNvPr>
            <p:cNvCxnSpPr>
              <a:cxnSpLocks/>
              <a:stCxn id="395" idx="3"/>
              <a:endCxn id="39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C313130E-BACB-9808-E547-4F3C045DE2C9}"/>
                </a:ext>
              </a:extLst>
            </p:cNvPr>
            <p:cNvCxnSpPr>
              <a:cxnSpLocks/>
              <a:stCxn id="397" idx="3"/>
              <a:endCxn id="39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FBD1764D-673A-2489-955B-6D3A1CCB1C72}"/>
                </a:ext>
              </a:extLst>
            </p:cNvPr>
            <p:cNvGrpSpPr/>
            <p:nvPr/>
          </p:nvGrpSpPr>
          <p:grpSpPr>
            <a:xfrm>
              <a:off x="1035384" y="2338345"/>
              <a:ext cx="10070573" cy="210099"/>
              <a:chOff x="1035384" y="2037802"/>
              <a:chExt cx="10070573" cy="210099"/>
            </a:xfrm>
          </p:grpSpPr>
          <p:cxnSp>
            <p:nvCxnSpPr>
              <p:cNvPr id="271" name="Straight Connector 270">
                <a:extLst>
                  <a:ext uri="{FF2B5EF4-FFF2-40B4-BE49-F238E27FC236}">
                    <a16:creationId xmlns:a16="http://schemas.microsoft.com/office/drawing/2014/main" id="{B278BD1F-DDA1-7B6C-BDE3-57ED33395800}"/>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6836BCD-F897-1842-844A-A9F9AC26372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B76728A-5C74-D331-859D-8795D858BAD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79CBDF5-1022-4C80-DD99-BD8F944020A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36A4CA8-B85E-534C-26DA-2BAE5BDB364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C807DA2-123D-B36E-4F1C-78A1B6C51503}"/>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4C0CBB4-8F9A-78D8-4971-D0189C834D30}"/>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AD47D68-A5E6-1EF3-3200-9ABAED46D8C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826AD86-AA88-BB0D-3C4D-BBBF3AA75CC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EA50AB3B-8368-B18C-EAB2-E3986892044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63F0312-F545-484B-40F0-3917696D201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7684B86-2A7B-F662-47FB-19DBA2D7C2C3}"/>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A1C9546-82DB-B022-B1AC-F7558265AA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4AFDD56-D919-BE28-9B23-5C859C40816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3E0068A-AC64-E334-3458-FB8B4D05099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87F6888-EB9D-6ED4-273B-C70CEFDCF1B1}"/>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AEF2FA4-03CD-D0ED-4F8D-BA1747C16F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E234C11E-52CD-D675-D64E-4B25506DEA2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AB881F5-F395-CFEC-CD39-D8DC79EA3C9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FDF1DB2-C573-7716-5D9E-E67A4EAEDBB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B3F1D202-9DAD-8A39-D153-A02A4E42657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9A91AA6-6F68-78BB-B378-B0E39A35282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7F84CDF-71C6-0200-D75F-93CA814EED5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89B7217-49AB-ABAC-A9E4-592D0FB326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2F3785E-9FAF-2DBD-1137-FEFAA3D821C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481C1C4-9A10-BA71-E1A7-72F575F5B583}"/>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2E9FB5-867C-58FE-D21D-988A5FBB1F3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69821D9-53EC-D360-D39B-BE336D5F27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7FF354-66C9-81E2-ED98-B7512CDF437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ED0E543-9510-A150-4B15-6595148DEB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F1C94D0-001A-CB2A-CEC5-09D524B1F1C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3" name="Straight Arrow Connector 402">
            <a:extLst>
              <a:ext uri="{FF2B5EF4-FFF2-40B4-BE49-F238E27FC236}">
                <a16:creationId xmlns:a16="http://schemas.microsoft.com/office/drawing/2014/main" id="{0F229C3F-D059-EBF0-EBB4-4952E1BB6D36}"/>
              </a:ext>
            </a:extLst>
          </p:cNvPr>
          <p:cNvCxnSpPr>
            <a:cxnSpLocks/>
            <a:stCxn id="359" idx="0"/>
            <a:endCxn id="419" idx="4"/>
          </p:cNvCxnSpPr>
          <p:nvPr/>
        </p:nvCxnSpPr>
        <p:spPr>
          <a:xfrm flipH="1" flipV="1">
            <a:off x="1650802" y="1438681"/>
            <a:ext cx="3120215"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113136E-0C91-ECB1-7CA0-55F888F3BEAA}"/>
              </a:ext>
            </a:extLst>
          </p:cNvPr>
          <p:cNvCxnSpPr>
            <a:cxnSpLocks/>
            <a:stCxn id="351" idx="0"/>
            <a:endCxn id="419" idx="4"/>
          </p:cNvCxnSpPr>
          <p:nvPr/>
        </p:nvCxnSpPr>
        <p:spPr>
          <a:xfrm flipH="1" flipV="1">
            <a:off x="1650802" y="1438681"/>
            <a:ext cx="1839756"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98D00328-A9DD-0FEF-85A6-94899752A1BD}"/>
              </a:ext>
            </a:extLst>
          </p:cNvPr>
          <p:cNvCxnSpPr>
            <a:cxnSpLocks/>
            <a:endCxn id="419" idx="4"/>
          </p:cNvCxnSpPr>
          <p:nvPr/>
        </p:nvCxnSpPr>
        <p:spPr>
          <a:xfrm flipH="1" flipV="1">
            <a:off x="1650802" y="1438681"/>
            <a:ext cx="787897"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36748CF4-2303-FAAA-CFEC-B22D673A6438}"/>
              </a:ext>
            </a:extLst>
          </p:cNvPr>
          <p:cNvCxnSpPr>
            <a:cxnSpLocks/>
            <a:endCxn id="419" idx="4"/>
          </p:cNvCxnSpPr>
          <p:nvPr/>
        </p:nvCxnSpPr>
        <p:spPr>
          <a:xfrm flipH="1" flipV="1">
            <a:off x="1650802" y="1438681"/>
            <a:ext cx="412993" cy="24292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E0B8776-C1D6-39CA-8C03-AE369A63B6C9}"/>
              </a:ext>
            </a:extLst>
          </p:cNvPr>
          <p:cNvCxnSpPr>
            <a:cxnSpLocks/>
            <a:endCxn id="419" idx="3"/>
          </p:cNvCxnSpPr>
          <p:nvPr/>
        </p:nvCxnSpPr>
        <p:spPr>
          <a:xfrm flipH="1" flipV="1">
            <a:off x="1548098" y="1438682"/>
            <a:ext cx="326422" cy="33436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E9D66A95-F21D-69F5-0D0A-3E686F63CE69}"/>
              </a:ext>
            </a:extLst>
          </p:cNvPr>
          <p:cNvCxnSpPr>
            <a:cxnSpLocks/>
            <a:endCxn id="419" idx="2"/>
          </p:cNvCxnSpPr>
          <p:nvPr/>
        </p:nvCxnSpPr>
        <p:spPr>
          <a:xfrm flipV="1">
            <a:off x="701040" y="1438681"/>
            <a:ext cx="744353"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1873A995-D5D7-BE44-A260-6328DEBCD4B9}"/>
              </a:ext>
            </a:extLst>
          </p:cNvPr>
          <p:cNvCxnSpPr>
            <a:cxnSpLocks/>
            <a:endCxn id="419" idx="3"/>
          </p:cNvCxnSpPr>
          <p:nvPr/>
        </p:nvCxnSpPr>
        <p:spPr>
          <a:xfrm flipV="1">
            <a:off x="1158240" y="1438682"/>
            <a:ext cx="389858" cy="24292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5E79A126-D309-A63E-5745-492049717DA2}"/>
              </a:ext>
            </a:extLst>
          </p:cNvPr>
          <p:cNvCxnSpPr>
            <a:cxnSpLocks/>
            <a:stCxn id="365" idx="0"/>
            <a:endCxn id="419" idx="4"/>
          </p:cNvCxnSpPr>
          <p:nvPr/>
        </p:nvCxnSpPr>
        <p:spPr>
          <a:xfrm flipH="1" flipV="1">
            <a:off x="1650802" y="1438681"/>
            <a:ext cx="4400674"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410">
            <a:extLst>
              <a:ext uri="{FF2B5EF4-FFF2-40B4-BE49-F238E27FC236}">
                <a16:creationId xmlns:a16="http://schemas.microsoft.com/office/drawing/2014/main" id="{11A0D0FE-12B5-93F9-15AF-72A4CE124AE2}"/>
              </a:ext>
            </a:extLst>
          </p:cNvPr>
          <p:cNvGrpSpPr/>
          <p:nvPr/>
        </p:nvGrpSpPr>
        <p:grpSpPr>
          <a:xfrm>
            <a:off x="237961" y="697775"/>
            <a:ext cx="11483993" cy="740907"/>
            <a:chOff x="250807" y="379412"/>
            <a:chExt cx="11483993" cy="740907"/>
          </a:xfrm>
        </p:grpSpPr>
        <p:sp>
          <p:nvSpPr>
            <p:cNvPr id="412" name="Rectangle 411">
              <a:extLst>
                <a:ext uri="{FF2B5EF4-FFF2-40B4-BE49-F238E27FC236}">
                  <a16:creationId xmlns:a16="http://schemas.microsoft.com/office/drawing/2014/main" id="{5D5F3A77-61CD-4755-DAB6-A8A215253FE7}"/>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3" name="Rectangle 412">
              <a:extLst>
                <a:ext uri="{FF2B5EF4-FFF2-40B4-BE49-F238E27FC236}">
                  <a16:creationId xmlns:a16="http://schemas.microsoft.com/office/drawing/2014/main" id="{F607CA48-C6DD-AF90-642A-635C0961EA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4" name="Rectangle 413">
              <a:extLst>
                <a:ext uri="{FF2B5EF4-FFF2-40B4-BE49-F238E27FC236}">
                  <a16:creationId xmlns:a16="http://schemas.microsoft.com/office/drawing/2014/main" id="{5FFDEB88-AA3F-087D-C3CB-31D0BD25072F}"/>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5" name="Rectangle 414">
              <a:extLst>
                <a:ext uri="{FF2B5EF4-FFF2-40B4-BE49-F238E27FC236}">
                  <a16:creationId xmlns:a16="http://schemas.microsoft.com/office/drawing/2014/main" id="{C6C5CBB6-3751-546F-592C-6F8730227CEB}"/>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6" name="Rectangle 415">
              <a:extLst>
                <a:ext uri="{FF2B5EF4-FFF2-40B4-BE49-F238E27FC236}">
                  <a16:creationId xmlns:a16="http://schemas.microsoft.com/office/drawing/2014/main" id="{C4EE938E-ADD5-C9E3-61AD-579580BBE6F0}"/>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7" name="Oval 416">
              <a:extLst>
                <a:ext uri="{FF2B5EF4-FFF2-40B4-BE49-F238E27FC236}">
                  <a16:creationId xmlns:a16="http://schemas.microsoft.com/office/drawing/2014/main" id="{497B0CE0-BFD3-9AF7-514F-C253989FD73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8" name="Pentagon 417">
              <a:extLst>
                <a:ext uri="{FF2B5EF4-FFF2-40B4-BE49-F238E27FC236}">
                  <a16:creationId xmlns:a16="http://schemas.microsoft.com/office/drawing/2014/main" id="{51450784-23FB-1C85-C8EE-6B5E3ED5567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9" name="Pentagon 418">
              <a:extLst>
                <a:ext uri="{FF2B5EF4-FFF2-40B4-BE49-F238E27FC236}">
                  <a16:creationId xmlns:a16="http://schemas.microsoft.com/office/drawing/2014/main" id="{4C7C03BE-5775-75B3-F65D-D6DEB2E3EFD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20" name="Pentagon 419">
              <a:extLst>
                <a:ext uri="{FF2B5EF4-FFF2-40B4-BE49-F238E27FC236}">
                  <a16:creationId xmlns:a16="http://schemas.microsoft.com/office/drawing/2014/main" id="{82D9548A-1288-B3AD-DD52-3126EF2B6AF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21" name="Pentagon 420">
              <a:extLst>
                <a:ext uri="{FF2B5EF4-FFF2-40B4-BE49-F238E27FC236}">
                  <a16:creationId xmlns:a16="http://schemas.microsoft.com/office/drawing/2014/main" id="{9C343302-A09F-9208-669E-894F90F28F7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22" name="Pentagon 421">
              <a:extLst>
                <a:ext uri="{FF2B5EF4-FFF2-40B4-BE49-F238E27FC236}">
                  <a16:creationId xmlns:a16="http://schemas.microsoft.com/office/drawing/2014/main" id="{F3DD2D0C-A4AA-175D-5BD5-EE4305638063}"/>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3" name="Pentagon 422">
              <a:extLst>
                <a:ext uri="{FF2B5EF4-FFF2-40B4-BE49-F238E27FC236}">
                  <a16:creationId xmlns:a16="http://schemas.microsoft.com/office/drawing/2014/main" id="{FF74849A-4F5F-A706-2BFF-0B3E709B1D50}"/>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4" name="Pentagon 423">
              <a:extLst>
                <a:ext uri="{FF2B5EF4-FFF2-40B4-BE49-F238E27FC236}">
                  <a16:creationId xmlns:a16="http://schemas.microsoft.com/office/drawing/2014/main" id="{6FE0E8AB-B37C-3B22-59A6-94CA867A1EAC}"/>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5" name="Group 424">
            <a:extLst>
              <a:ext uri="{FF2B5EF4-FFF2-40B4-BE49-F238E27FC236}">
                <a16:creationId xmlns:a16="http://schemas.microsoft.com/office/drawing/2014/main" id="{764C7260-54BB-A96D-C1B9-27259538991E}"/>
              </a:ext>
            </a:extLst>
          </p:cNvPr>
          <p:cNvGrpSpPr/>
          <p:nvPr/>
        </p:nvGrpSpPr>
        <p:grpSpPr>
          <a:xfrm>
            <a:off x="9335027" y="4782305"/>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CD2B079-EBF8-3E60-8B84-2D2AAE078DB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7" name="Oval 426">
              <a:extLst>
                <a:ext uri="{FF2B5EF4-FFF2-40B4-BE49-F238E27FC236}">
                  <a16:creationId xmlns:a16="http://schemas.microsoft.com/office/drawing/2014/main" id="{4553D57E-7CC7-3F95-1490-8B755E2283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8" name="Group 427">
            <a:extLst>
              <a:ext uri="{FF2B5EF4-FFF2-40B4-BE49-F238E27FC236}">
                <a16:creationId xmlns:a16="http://schemas.microsoft.com/office/drawing/2014/main" id="{51558E2E-0424-1EB5-891F-CA8F8B060650}"/>
              </a:ext>
            </a:extLst>
          </p:cNvPr>
          <p:cNvGrpSpPr/>
          <p:nvPr/>
        </p:nvGrpSpPr>
        <p:grpSpPr>
          <a:xfrm>
            <a:off x="9344213" y="3872171"/>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71EA757-1FFB-0B5B-83DA-C07ADE02BC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0" name="Oval 429">
              <a:extLst>
                <a:ext uri="{FF2B5EF4-FFF2-40B4-BE49-F238E27FC236}">
                  <a16:creationId xmlns:a16="http://schemas.microsoft.com/office/drawing/2014/main" id="{D43DF6B1-D92F-D2B7-ACAD-B25F1B024F8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1" name="Group 430">
            <a:extLst>
              <a:ext uri="{FF2B5EF4-FFF2-40B4-BE49-F238E27FC236}">
                <a16:creationId xmlns:a16="http://schemas.microsoft.com/office/drawing/2014/main" id="{C7756913-CA24-0CC4-DB32-DA05E49068A0}"/>
              </a:ext>
            </a:extLst>
          </p:cNvPr>
          <p:cNvGrpSpPr/>
          <p:nvPr/>
        </p:nvGrpSpPr>
        <p:grpSpPr>
          <a:xfrm>
            <a:off x="9335027" y="2959038"/>
            <a:ext cx="1097280" cy="685800"/>
            <a:chOff x="6771067" y="4966859"/>
            <a:chExt cx="1097280" cy="685800"/>
          </a:xfrm>
          <a:solidFill>
            <a:srgbClr val="D6DCE5"/>
          </a:solidFill>
        </p:grpSpPr>
        <p:sp>
          <p:nvSpPr>
            <p:cNvPr id="432" name="Rectangle: Rounded Corners 431">
              <a:extLst>
                <a:ext uri="{FF2B5EF4-FFF2-40B4-BE49-F238E27FC236}">
                  <a16:creationId xmlns:a16="http://schemas.microsoft.com/office/drawing/2014/main" id="{13C9F00F-D686-FBFE-B309-E2BCA106058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3" name="Oval 432">
              <a:extLst>
                <a:ext uri="{FF2B5EF4-FFF2-40B4-BE49-F238E27FC236}">
                  <a16:creationId xmlns:a16="http://schemas.microsoft.com/office/drawing/2014/main" id="{BB6400B6-CED1-353C-33CB-A4022C505F3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091658BA-DF28-9D36-F160-C5D405EE0E3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6"/>
            <a:ext cx="328029" cy="328029"/>
          </a:xfrm>
          <a:prstGeom prst="rect">
            <a:avLst/>
          </a:prstGeom>
        </p:spPr>
      </p:pic>
      <p:sp>
        <p:nvSpPr>
          <p:cNvPr id="3" name="Pentagon 2">
            <a:extLst>
              <a:ext uri="{FF2B5EF4-FFF2-40B4-BE49-F238E27FC236}">
                <a16:creationId xmlns:a16="http://schemas.microsoft.com/office/drawing/2014/main" id="{0DD9A41A-1A47-3063-8805-1EB6551331B6}"/>
              </a:ext>
            </a:extLst>
          </p:cNvPr>
          <p:cNvSpPr/>
          <p:nvPr/>
        </p:nvSpPr>
        <p:spPr>
          <a:xfrm>
            <a:off x="11405156" y="128615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379A8D6E-C0C6-0579-AF45-B3871364D4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90"/>
            <a:ext cx="390552" cy="390552"/>
          </a:xfrm>
          <a:prstGeom prst="rect">
            <a:avLst/>
          </a:prstGeom>
        </p:spPr>
      </p:pic>
    </p:spTree>
    <p:extLst>
      <p:ext uri="{BB962C8B-B14F-4D97-AF65-F5344CB8AC3E}">
        <p14:creationId xmlns:p14="http://schemas.microsoft.com/office/powerpoint/2010/main" val="458106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194D4-ABD7-39EE-896B-9C2F5E6EF8EC}"/>
              </a:ext>
            </a:extLst>
          </p:cNvPr>
          <p:cNvSpPr>
            <a:spLocks noGrp="1"/>
          </p:cNvSpPr>
          <p:nvPr>
            <p:ph type="title"/>
          </p:nvPr>
        </p:nvSpPr>
        <p:spPr>
          <a:xfrm>
            <a:off x="0" y="0"/>
            <a:ext cx="9813839" cy="795130"/>
          </a:xfrm>
        </p:spPr>
        <p:txBody>
          <a:bodyPr>
            <a:noAutofit/>
          </a:bodyPr>
          <a:lstStyle/>
          <a:p>
            <a:r>
              <a:rPr lang="en-US" b="1" dirty="0"/>
              <a:t>MSEL Development Conference (MDC)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84</a:t>
            </a:fld>
            <a:endParaRPr lang="en-US" dirty="0">
              <a:latin typeface="+mn-lt"/>
            </a:endParaRPr>
          </a:p>
        </p:txBody>
      </p:sp>
      <p:grpSp>
        <p:nvGrpSpPr>
          <p:cNvPr id="182" name="Group 181">
            <a:extLst>
              <a:ext uri="{FF2B5EF4-FFF2-40B4-BE49-F238E27FC236}">
                <a16:creationId xmlns:a16="http://schemas.microsoft.com/office/drawing/2014/main" id="{4A922665-AFA0-621D-5883-C15916344F6D}"/>
              </a:ext>
            </a:extLst>
          </p:cNvPr>
          <p:cNvGrpSpPr/>
          <p:nvPr/>
        </p:nvGrpSpPr>
        <p:grpSpPr>
          <a:xfrm>
            <a:off x="378380" y="1686325"/>
            <a:ext cx="11343574" cy="4696180"/>
            <a:chOff x="378380" y="1547963"/>
            <a:chExt cx="11343574" cy="4696180"/>
          </a:xfrm>
        </p:grpSpPr>
        <p:sp>
          <p:nvSpPr>
            <p:cNvPr id="183" name="Rectangle: Rounded Corners 182">
              <a:extLst>
                <a:ext uri="{FF2B5EF4-FFF2-40B4-BE49-F238E27FC236}">
                  <a16:creationId xmlns:a16="http://schemas.microsoft.com/office/drawing/2014/main" id="{C8367514-503E-1DFF-A677-97CAFA5A96F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935C02E6-1560-226A-EB77-4A5683A617C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B5FAA6E3-B2B5-C7F7-526C-403A58BAAB90}"/>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4802F230-0F83-BD58-00E4-39EC59F0C477}"/>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CC979F38-DC3E-FC9E-A756-0B9EC7C2BEE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2CAD9644-B265-A3EF-2C8F-96492B5C5830}"/>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2AC0427F-C51D-1C27-8F20-ED8C08CC271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BA69D93F-1DD4-8B48-5E21-D0E3F21452C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7A161EAC-BFEC-C86E-0509-8988A4DA77B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3" name="Group 192">
              <a:extLst>
                <a:ext uri="{FF2B5EF4-FFF2-40B4-BE49-F238E27FC236}">
                  <a16:creationId xmlns:a16="http://schemas.microsoft.com/office/drawing/2014/main" id="{69DCA241-651A-5A8B-B50C-950829C66F47}"/>
                </a:ext>
              </a:extLst>
            </p:cNvPr>
            <p:cNvGrpSpPr/>
            <p:nvPr/>
          </p:nvGrpSpPr>
          <p:grpSpPr>
            <a:xfrm>
              <a:off x="381000" y="1547963"/>
              <a:ext cx="1097280" cy="799337"/>
              <a:chOff x="560065" y="5025296"/>
              <a:chExt cx="1097280" cy="799337"/>
            </a:xfrm>
          </p:grpSpPr>
          <p:sp>
            <p:nvSpPr>
              <p:cNvPr id="391" name="Rectangle: Rounded Corners 390">
                <a:extLst>
                  <a:ext uri="{FF2B5EF4-FFF2-40B4-BE49-F238E27FC236}">
                    <a16:creationId xmlns:a16="http://schemas.microsoft.com/office/drawing/2014/main" id="{FCFABA02-DD29-22BA-8CDA-2FE2EAD082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2" name="Oval 391">
                <a:extLst>
                  <a:ext uri="{FF2B5EF4-FFF2-40B4-BE49-F238E27FC236}">
                    <a16:creationId xmlns:a16="http://schemas.microsoft.com/office/drawing/2014/main" id="{218FD9B5-B343-71FA-A279-DB8BDFC0840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7E11AD16-CFF5-6377-A07F-A54A7F3D3509}"/>
                </a:ext>
              </a:extLst>
            </p:cNvPr>
            <p:cNvGrpSpPr/>
            <p:nvPr/>
          </p:nvGrpSpPr>
          <p:grpSpPr>
            <a:xfrm>
              <a:off x="10624674" y="1552255"/>
              <a:ext cx="1097280" cy="799337"/>
              <a:chOff x="560065" y="5025296"/>
              <a:chExt cx="1097280" cy="799337"/>
            </a:xfrm>
          </p:grpSpPr>
          <p:sp>
            <p:nvSpPr>
              <p:cNvPr id="389" name="Rectangle: Rounded Corners 388">
                <a:extLst>
                  <a:ext uri="{FF2B5EF4-FFF2-40B4-BE49-F238E27FC236}">
                    <a16:creationId xmlns:a16="http://schemas.microsoft.com/office/drawing/2014/main" id="{4E626CED-838B-BA34-F914-20BED6214E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0" name="Oval 389">
                <a:extLst>
                  <a:ext uri="{FF2B5EF4-FFF2-40B4-BE49-F238E27FC236}">
                    <a16:creationId xmlns:a16="http://schemas.microsoft.com/office/drawing/2014/main" id="{1B49CCA0-7F96-EA99-801C-9FC2A31CAF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5" name="Group 194">
              <a:extLst>
                <a:ext uri="{FF2B5EF4-FFF2-40B4-BE49-F238E27FC236}">
                  <a16:creationId xmlns:a16="http://schemas.microsoft.com/office/drawing/2014/main" id="{9C5AA795-B3E5-DEE9-8B39-74A708EBC8BF}"/>
                </a:ext>
              </a:extLst>
            </p:cNvPr>
            <p:cNvGrpSpPr/>
            <p:nvPr/>
          </p:nvGrpSpPr>
          <p:grpSpPr>
            <a:xfrm>
              <a:off x="9344213" y="1552255"/>
              <a:ext cx="1097280" cy="799337"/>
              <a:chOff x="560065" y="5025296"/>
              <a:chExt cx="1097280" cy="799337"/>
            </a:xfrm>
          </p:grpSpPr>
          <p:sp>
            <p:nvSpPr>
              <p:cNvPr id="387" name="Rectangle: Rounded Corners 386">
                <a:extLst>
                  <a:ext uri="{FF2B5EF4-FFF2-40B4-BE49-F238E27FC236}">
                    <a16:creationId xmlns:a16="http://schemas.microsoft.com/office/drawing/2014/main" id="{B30225F8-C3A2-9840-7659-41DCCC506E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8" name="Oval 387">
                <a:extLst>
                  <a:ext uri="{FF2B5EF4-FFF2-40B4-BE49-F238E27FC236}">
                    <a16:creationId xmlns:a16="http://schemas.microsoft.com/office/drawing/2014/main" id="{48BA0D5F-44C2-D562-DE77-479351E7CD2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98" name="Group 197">
              <a:extLst>
                <a:ext uri="{FF2B5EF4-FFF2-40B4-BE49-F238E27FC236}">
                  <a16:creationId xmlns:a16="http://schemas.microsoft.com/office/drawing/2014/main" id="{4CBE0F5A-2B5B-127D-2AB9-8E44E9BC3837}"/>
                </a:ext>
              </a:extLst>
            </p:cNvPr>
            <p:cNvGrpSpPr/>
            <p:nvPr/>
          </p:nvGrpSpPr>
          <p:grpSpPr>
            <a:xfrm>
              <a:off x="8063754" y="1547963"/>
              <a:ext cx="1097280" cy="799337"/>
              <a:chOff x="560065" y="5025296"/>
              <a:chExt cx="1097280" cy="799337"/>
            </a:xfrm>
          </p:grpSpPr>
          <p:sp>
            <p:nvSpPr>
              <p:cNvPr id="385" name="Rectangle: Rounded Corners 384">
                <a:extLst>
                  <a:ext uri="{FF2B5EF4-FFF2-40B4-BE49-F238E27FC236}">
                    <a16:creationId xmlns:a16="http://schemas.microsoft.com/office/drawing/2014/main" id="{7E326148-28E6-D5CB-246A-A1AB1E2A57D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6" name="Oval 385">
                <a:extLst>
                  <a:ext uri="{FF2B5EF4-FFF2-40B4-BE49-F238E27FC236}">
                    <a16:creationId xmlns:a16="http://schemas.microsoft.com/office/drawing/2014/main" id="{03119765-3936-DFF4-BC3E-51CB3D0180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9" name="Group 198">
              <a:extLst>
                <a:ext uri="{FF2B5EF4-FFF2-40B4-BE49-F238E27FC236}">
                  <a16:creationId xmlns:a16="http://schemas.microsoft.com/office/drawing/2014/main" id="{FB0BFA4C-0D36-FBB8-102C-E590AB04391B}"/>
                </a:ext>
              </a:extLst>
            </p:cNvPr>
            <p:cNvGrpSpPr/>
            <p:nvPr/>
          </p:nvGrpSpPr>
          <p:grpSpPr>
            <a:xfrm>
              <a:off x="6783295" y="1547963"/>
              <a:ext cx="1097280" cy="799337"/>
              <a:chOff x="560065" y="5025296"/>
              <a:chExt cx="1097280" cy="799337"/>
            </a:xfrm>
          </p:grpSpPr>
          <p:sp>
            <p:nvSpPr>
              <p:cNvPr id="383" name="Rectangle: Rounded Corners 382">
                <a:extLst>
                  <a:ext uri="{FF2B5EF4-FFF2-40B4-BE49-F238E27FC236}">
                    <a16:creationId xmlns:a16="http://schemas.microsoft.com/office/drawing/2014/main" id="{0F56E4B1-1D64-A2E9-B02D-3C8C03841A2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4" name="Oval 383">
                <a:extLst>
                  <a:ext uri="{FF2B5EF4-FFF2-40B4-BE49-F238E27FC236}">
                    <a16:creationId xmlns:a16="http://schemas.microsoft.com/office/drawing/2014/main" id="{A6CCCAB7-65F5-5755-46F4-609BEE203A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1" name="Group 200">
              <a:extLst>
                <a:ext uri="{FF2B5EF4-FFF2-40B4-BE49-F238E27FC236}">
                  <a16:creationId xmlns:a16="http://schemas.microsoft.com/office/drawing/2014/main" id="{A1492342-9708-8B2A-94A7-F55A1A769DF3}"/>
                </a:ext>
              </a:extLst>
            </p:cNvPr>
            <p:cNvGrpSpPr/>
            <p:nvPr/>
          </p:nvGrpSpPr>
          <p:grpSpPr>
            <a:xfrm>
              <a:off x="5502836" y="1547963"/>
              <a:ext cx="1097280" cy="799337"/>
              <a:chOff x="560065" y="5025296"/>
              <a:chExt cx="1097280" cy="799337"/>
            </a:xfrm>
          </p:grpSpPr>
          <p:sp>
            <p:nvSpPr>
              <p:cNvPr id="381" name="Rectangle: Rounded Corners 380">
                <a:extLst>
                  <a:ext uri="{FF2B5EF4-FFF2-40B4-BE49-F238E27FC236}">
                    <a16:creationId xmlns:a16="http://schemas.microsoft.com/office/drawing/2014/main" id="{64814687-2B86-814A-E29D-C952FBE074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2" name="Oval 381">
                <a:extLst>
                  <a:ext uri="{FF2B5EF4-FFF2-40B4-BE49-F238E27FC236}">
                    <a16:creationId xmlns:a16="http://schemas.microsoft.com/office/drawing/2014/main" id="{AE74546B-5BCC-C0E2-5FEB-6D3E06B922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3" name="Group 202">
              <a:extLst>
                <a:ext uri="{FF2B5EF4-FFF2-40B4-BE49-F238E27FC236}">
                  <a16:creationId xmlns:a16="http://schemas.microsoft.com/office/drawing/2014/main" id="{37AE30E8-B27A-14B5-2C71-660AFB389451}"/>
                </a:ext>
              </a:extLst>
            </p:cNvPr>
            <p:cNvGrpSpPr/>
            <p:nvPr/>
          </p:nvGrpSpPr>
          <p:grpSpPr>
            <a:xfrm>
              <a:off x="4222377" y="1547963"/>
              <a:ext cx="1097280" cy="799337"/>
              <a:chOff x="560065" y="5025296"/>
              <a:chExt cx="1097280" cy="799337"/>
            </a:xfrm>
          </p:grpSpPr>
          <p:sp>
            <p:nvSpPr>
              <p:cNvPr id="379" name="Rectangle: Rounded Corners 378">
                <a:extLst>
                  <a:ext uri="{FF2B5EF4-FFF2-40B4-BE49-F238E27FC236}">
                    <a16:creationId xmlns:a16="http://schemas.microsoft.com/office/drawing/2014/main" id="{6B524009-1A3C-B469-BB06-D604617A280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0" name="Oval 379">
                <a:extLst>
                  <a:ext uri="{FF2B5EF4-FFF2-40B4-BE49-F238E27FC236}">
                    <a16:creationId xmlns:a16="http://schemas.microsoft.com/office/drawing/2014/main" id="{4E8AD057-2B23-9FFB-FBD2-BB65EEEAAB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4" name="Group 203">
              <a:extLst>
                <a:ext uri="{FF2B5EF4-FFF2-40B4-BE49-F238E27FC236}">
                  <a16:creationId xmlns:a16="http://schemas.microsoft.com/office/drawing/2014/main" id="{7607DB9B-FE8D-92C1-BD1A-C8266AD2DAF5}"/>
                </a:ext>
              </a:extLst>
            </p:cNvPr>
            <p:cNvGrpSpPr/>
            <p:nvPr/>
          </p:nvGrpSpPr>
          <p:grpSpPr>
            <a:xfrm>
              <a:off x="2941918" y="1547963"/>
              <a:ext cx="1097280" cy="799337"/>
              <a:chOff x="560065" y="5025296"/>
              <a:chExt cx="1097280" cy="799337"/>
            </a:xfrm>
          </p:grpSpPr>
          <p:sp>
            <p:nvSpPr>
              <p:cNvPr id="377" name="Rectangle: Rounded Corners 376">
                <a:extLst>
                  <a:ext uri="{FF2B5EF4-FFF2-40B4-BE49-F238E27FC236}">
                    <a16:creationId xmlns:a16="http://schemas.microsoft.com/office/drawing/2014/main" id="{F0AFA888-BAB7-1EFB-C874-334D60BE4C1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8" name="Oval 377">
                <a:extLst>
                  <a:ext uri="{FF2B5EF4-FFF2-40B4-BE49-F238E27FC236}">
                    <a16:creationId xmlns:a16="http://schemas.microsoft.com/office/drawing/2014/main" id="{24B7EB33-1C3F-2860-9BEC-1EFEAB7431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5" name="Group 204">
              <a:extLst>
                <a:ext uri="{FF2B5EF4-FFF2-40B4-BE49-F238E27FC236}">
                  <a16:creationId xmlns:a16="http://schemas.microsoft.com/office/drawing/2014/main" id="{9E82771C-A5F0-3DA3-8B2A-F42873A36F98}"/>
                </a:ext>
              </a:extLst>
            </p:cNvPr>
            <p:cNvGrpSpPr/>
            <p:nvPr/>
          </p:nvGrpSpPr>
          <p:grpSpPr>
            <a:xfrm>
              <a:off x="1661459" y="1547963"/>
              <a:ext cx="1097280" cy="799337"/>
              <a:chOff x="560065" y="5025296"/>
              <a:chExt cx="1097280" cy="799337"/>
            </a:xfrm>
          </p:grpSpPr>
          <p:sp>
            <p:nvSpPr>
              <p:cNvPr id="375" name="Rectangle: Rounded Corners 374">
                <a:extLst>
                  <a:ext uri="{FF2B5EF4-FFF2-40B4-BE49-F238E27FC236}">
                    <a16:creationId xmlns:a16="http://schemas.microsoft.com/office/drawing/2014/main" id="{EFAB26A9-6103-E6AB-0277-38CE9267D8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6" name="Oval 375">
                <a:extLst>
                  <a:ext uri="{FF2B5EF4-FFF2-40B4-BE49-F238E27FC236}">
                    <a16:creationId xmlns:a16="http://schemas.microsoft.com/office/drawing/2014/main" id="{25BA9CDF-744F-163A-1BBA-FF9079BC75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7" name="Group 206">
              <a:extLst>
                <a:ext uri="{FF2B5EF4-FFF2-40B4-BE49-F238E27FC236}">
                  <a16:creationId xmlns:a16="http://schemas.microsoft.com/office/drawing/2014/main" id="{2A13EB97-8602-5482-3B45-54E45D805A1D}"/>
                </a:ext>
              </a:extLst>
            </p:cNvPr>
            <p:cNvGrpSpPr/>
            <p:nvPr/>
          </p:nvGrpSpPr>
          <p:grpSpPr>
            <a:xfrm>
              <a:off x="8063754" y="4643943"/>
              <a:ext cx="1097280" cy="685800"/>
              <a:chOff x="6771067" y="4966859"/>
              <a:chExt cx="1097280" cy="685800"/>
            </a:xfrm>
          </p:grpSpPr>
          <p:sp>
            <p:nvSpPr>
              <p:cNvPr id="373" name="Rectangle: Rounded Corners 372">
                <a:extLst>
                  <a:ext uri="{FF2B5EF4-FFF2-40B4-BE49-F238E27FC236}">
                    <a16:creationId xmlns:a16="http://schemas.microsoft.com/office/drawing/2014/main" id="{7B070842-012D-8D92-C2AE-2BE5F354FD7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4" name="Oval 373">
                <a:extLst>
                  <a:ext uri="{FF2B5EF4-FFF2-40B4-BE49-F238E27FC236}">
                    <a16:creationId xmlns:a16="http://schemas.microsoft.com/office/drawing/2014/main" id="{44015DCE-5DF3-C610-A226-A5F6C1F447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8" name="Group 207">
              <a:extLst>
                <a:ext uri="{FF2B5EF4-FFF2-40B4-BE49-F238E27FC236}">
                  <a16:creationId xmlns:a16="http://schemas.microsoft.com/office/drawing/2014/main" id="{9829D1CF-B656-6576-A0E5-9357409117AF}"/>
                </a:ext>
              </a:extLst>
            </p:cNvPr>
            <p:cNvGrpSpPr/>
            <p:nvPr/>
          </p:nvGrpSpPr>
          <p:grpSpPr>
            <a:xfrm>
              <a:off x="8063754" y="3729543"/>
              <a:ext cx="1097280" cy="685800"/>
              <a:chOff x="6771067" y="4966859"/>
              <a:chExt cx="1097280" cy="685800"/>
            </a:xfrm>
          </p:grpSpPr>
          <p:sp>
            <p:nvSpPr>
              <p:cNvPr id="371" name="Rectangle: Rounded Corners 370">
                <a:extLst>
                  <a:ext uri="{FF2B5EF4-FFF2-40B4-BE49-F238E27FC236}">
                    <a16:creationId xmlns:a16="http://schemas.microsoft.com/office/drawing/2014/main" id="{20183E09-4F05-6E9C-FB65-EA6D855DBB9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2" name="Oval 371">
                <a:extLst>
                  <a:ext uri="{FF2B5EF4-FFF2-40B4-BE49-F238E27FC236}">
                    <a16:creationId xmlns:a16="http://schemas.microsoft.com/office/drawing/2014/main" id="{BF52E97E-4668-7587-2594-C7941EDAEE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9" name="Group 208">
              <a:extLst>
                <a:ext uri="{FF2B5EF4-FFF2-40B4-BE49-F238E27FC236}">
                  <a16:creationId xmlns:a16="http://schemas.microsoft.com/office/drawing/2014/main" id="{E63370F5-692A-5D6A-A4CC-4E08B8A319FD}"/>
                </a:ext>
              </a:extLst>
            </p:cNvPr>
            <p:cNvGrpSpPr/>
            <p:nvPr/>
          </p:nvGrpSpPr>
          <p:grpSpPr>
            <a:xfrm>
              <a:off x="8063754" y="2815143"/>
              <a:ext cx="1097280" cy="685800"/>
              <a:chOff x="6771067" y="4966859"/>
              <a:chExt cx="1097280" cy="685800"/>
            </a:xfrm>
          </p:grpSpPr>
          <p:sp>
            <p:nvSpPr>
              <p:cNvPr id="369" name="Rectangle: Rounded Corners 368">
                <a:extLst>
                  <a:ext uri="{FF2B5EF4-FFF2-40B4-BE49-F238E27FC236}">
                    <a16:creationId xmlns:a16="http://schemas.microsoft.com/office/drawing/2014/main" id="{A0CDFCD8-22DF-4238-091D-FBB928423F7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0" name="Oval 369">
                <a:extLst>
                  <a:ext uri="{FF2B5EF4-FFF2-40B4-BE49-F238E27FC236}">
                    <a16:creationId xmlns:a16="http://schemas.microsoft.com/office/drawing/2014/main" id="{DA904D9D-255D-D0D7-455A-992EE625B8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0461EAB3-1B40-72DF-69D3-C1B6FCE3E824}"/>
                </a:ext>
              </a:extLst>
            </p:cNvPr>
            <p:cNvGrpSpPr/>
            <p:nvPr/>
          </p:nvGrpSpPr>
          <p:grpSpPr>
            <a:xfrm>
              <a:off x="6783295" y="5558343"/>
              <a:ext cx="1097280" cy="685800"/>
              <a:chOff x="6771067" y="4966859"/>
              <a:chExt cx="1097280" cy="685800"/>
            </a:xfrm>
          </p:grpSpPr>
          <p:sp>
            <p:nvSpPr>
              <p:cNvPr id="367" name="Rectangle: Rounded Corners 366">
                <a:extLst>
                  <a:ext uri="{FF2B5EF4-FFF2-40B4-BE49-F238E27FC236}">
                    <a16:creationId xmlns:a16="http://schemas.microsoft.com/office/drawing/2014/main" id="{06BD09BC-D966-8CAB-D577-DE47161380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8" name="Oval 367">
                <a:extLst>
                  <a:ext uri="{FF2B5EF4-FFF2-40B4-BE49-F238E27FC236}">
                    <a16:creationId xmlns:a16="http://schemas.microsoft.com/office/drawing/2014/main" id="{8822D754-BC2A-A393-63AC-2D3388493D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3" name="Group 212">
              <a:extLst>
                <a:ext uri="{FF2B5EF4-FFF2-40B4-BE49-F238E27FC236}">
                  <a16:creationId xmlns:a16="http://schemas.microsoft.com/office/drawing/2014/main" id="{3C15DB0F-DB57-E966-8A67-27B2E034EE40}"/>
                </a:ext>
              </a:extLst>
            </p:cNvPr>
            <p:cNvGrpSpPr/>
            <p:nvPr/>
          </p:nvGrpSpPr>
          <p:grpSpPr>
            <a:xfrm>
              <a:off x="6783295" y="4643943"/>
              <a:ext cx="1097280" cy="685800"/>
              <a:chOff x="6771067" y="4966859"/>
              <a:chExt cx="1097280" cy="685800"/>
            </a:xfrm>
          </p:grpSpPr>
          <p:sp>
            <p:nvSpPr>
              <p:cNvPr id="365" name="Rectangle: Rounded Corners 364">
                <a:extLst>
                  <a:ext uri="{FF2B5EF4-FFF2-40B4-BE49-F238E27FC236}">
                    <a16:creationId xmlns:a16="http://schemas.microsoft.com/office/drawing/2014/main" id="{B0C0D50D-067F-EF65-47A6-5B7D0D68C2F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38914001-5703-0570-E86C-C6405C699C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4" name="Group 213">
              <a:extLst>
                <a:ext uri="{FF2B5EF4-FFF2-40B4-BE49-F238E27FC236}">
                  <a16:creationId xmlns:a16="http://schemas.microsoft.com/office/drawing/2014/main" id="{116763F5-B02E-AC2A-7209-CA4E0FA68688}"/>
                </a:ext>
              </a:extLst>
            </p:cNvPr>
            <p:cNvGrpSpPr/>
            <p:nvPr/>
          </p:nvGrpSpPr>
          <p:grpSpPr>
            <a:xfrm>
              <a:off x="6783295" y="3729543"/>
              <a:ext cx="1097280" cy="685800"/>
              <a:chOff x="6771067" y="4966859"/>
              <a:chExt cx="1097280" cy="685800"/>
            </a:xfrm>
          </p:grpSpPr>
          <p:sp>
            <p:nvSpPr>
              <p:cNvPr id="363" name="Rectangle: Rounded Corners 362">
                <a:extLst>
                  <a:ext uri="{FF2B5EF4-FFF2-40B4-BE49-F238E27FC236}">
                    <a16:creationId xmlns:a16="http://schemas.microsoft.com/office/drawing/2014/main" id="{B8726061-5993-9451-BC27-D0C324BF83F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4" name="Oval 363">
                <a:extLst>
                  <a:ext uri="{FF2B5EF4-FFF2-40B4-BE49-F238E27FC236}">
                    <a16:creationId xmlns:a16="http://schemas.microsoft.com/office/drawing/2014/main" id="{44C21D3C-5567-7EEA-F748-EA1CCAA2C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16" name="Group 215">
              <a:extLst>
                <a:ext uri="{FF2B5EF4-FFF2-40B4-BE49-F238E27FC236}">
                  <a16:creationId xmlns:a16="http://schemas.microsoft.com/office/drawing/2014/main" id="{7580043E-048F-E8BD-F5C5-9AF65A4AD6BF}"/>
                </a:ext>
              </a:extLst>
            </p:cNvPr>
            <p:cNvGrpSpPr/>
            <p:nvPr/>
          </p:nvGrpSpPr>
          <p:grpSpPr>
            <a:xfrm>
              <a:off x="6783295" y="2815143"/>
              <a:ext cx="1097280" cy="685800"/>
              <a:chOff x="6771067" y="4966859"/>
              <a:chExt cx="1097280" cy="685800"/>
            </a:xfrm>
          </p:grpSpPr>
          <p:sp>
            <p:nvSpPr>
              <p:cNvPr id="361" name="Rectangle: Rounded Corners 360">
                <a:extLst>
                  <a:ext uri="{FF2B5EF4-FFF2-40B4-BE49-F238E27FC236}">
                    <a16:creationId xmlns:a16="http://schemas.microsoft.com/office/drawing/2014/main" id="{AB020513-AD30-085D-0F05-4497F1102DF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2" name="Oval 361">
                <a:extLst>
                  <a:ext uri="{FF2B5EF4-FFF2-40B4-BE49-F238E27FC236}">
                    <a16:creationId xmlns:a16="http://schemas.microsoft.com/office/drawing/2014/main" id="{0C3B596C-9668-31B9-87D4-BBD7FE736D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17" name="Group 216">
              <a:extLst>
                <a:ext uri="{FF2B5EF4-FFF2-40B4-BE49-F238E27FC236}">
                  <a16:creationId xmlns:a16="http://schemas.microsoft.com/office/drawing/2014/main" id="{048D4D99-8C48-21D0-B999-7E356AB0B0A0}"/>
                </a:ext>
              </a:extLst>
            </p:cNvPr>
            <p:cNvGrpSpPr/>
            <p:nvPr/>
          </p:nvGrpSpPr>
          <p:grpSpPr>
            <a:xfrm>
              <a:off x="5502836" y="4643943"/>
              <a:ext cx="1097280" cy="685800"/>
              <a:chOff x="6771067" y="4966859"/>
              <a:chExt cx="1097280" cy="685800"/>
            </a:xfrm>
          </p:grpSpPr>
          <p:sp>
            <p:nvSpPr>
              <p:cNvPr id="359" name="Rectangle: Rounded Corners 358">
                <a:extLst>
                  <a:ext uri="{FF2B5EF4-FFF2-40B4-BE49-F238E27FC236}">
                    <a16:creationId xmlns:a16="http://schemas.microsoft.com/office/drawing/2014/main" id="{F6B699CD-FADB-7C9A-C3A0-4B2AC144786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0" name="Oval 359">
                <a:extLst>
                  <a:ext uri="{FF2B5EF4-FFF2-40B4-BE49-F238E27FC236}">
                    <a16:creationId xmlns:a16="http://schemas.microsoft.com/office/drawing/2014/main" id="{B58D67E7-7ACA-F070-08DD-17C0175BC2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1" name="Group 230">
              <a:extLst>
                <a:ext uri="{FF2B5EF4-FFF2-40B4-BE49-F238E27FC236}">
                  <a16:creationId xmlns:a16="http://schemas.microsoft.com/office/drawing/2014/main" id="{14958DB3-6F0F-D1DF-2407-F786279CEC16}"/>
                </a:ext>
              </a:extLst>
            </p:cNvPr>
            <p:cNvGrpSpPr/>
            <p:nvPr/>
          </p:nvGrpSpPr>
          <p:grpSpPr>
            <a:xfrm>
              <a:off x="5502836" y="3729543"/>
              <a:ext cx="1097280" cy="685800"/>
              <a:chOff x="6771067" y="4966859"/>
              <a:chExt cx="1097280" cy="685800"/>
            </a:xfrm>
          </p:grpSpPr>
          <p:sp>
            <p:nvSpPr>
              <p:cNvPr id="357" name="Rectangle: Rounded Corners 356">
                <a:extLst>
                  <a:ext uri="{FF2B5EF4-FFF2-40B4-BE49-F238E27FC236}">
                    <a16:creationId xmlns:a16="http://schemas.microsoft.com/office/drawing/2014/main" id="{0FD96B19-4626-11B9-E7ED-85374C3627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8" name="Oval 357">
                <a:extLst>
                  <a:ext uri="{FF2B5EF4-FFF2-40B4-BE49-F238E27FC236}">
                    <a16:creationId xmlns:a16="http://schemas.microsoft.com/office/drawing/2014/main" id="{42AE66E3-2CD7-3519-5DD3-0763FFF08E7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3" name="Group 232">
              <a:extLst>
                <a:ext uri="{FF2B5EF4-FFF2-40B4-BE49-F238E27FC236}">
                  <a16:creationId xmlns:a16="http://schemas.microsoft.com/office/drawing/2014/main" id="{6A00C230-E047-2285-46A9-C399657148F9}"/>
                </a:ext>
              </a:extLst>
            </p:cNvPr>
            <p:cNvGrpSpPr/>
            <p:nvPr/>
          </p:nvGrpSpPr>
          <p:grpSpPr>
            <a:xfrm>
              <a:off x="5502836" y="2815143"/>
              <a:ext cx="1097280" cy="685800"/>
              <a:chOff x="6771067" y="4966859"/>
              <a:chExt cx="1097280" cy="685800"/>
            </a:xfrm>
          </p:grpSpPr>
          <p:sp>
            <p:nvSpPr>
              <p:cNvPr id="355" name="Rectangle: Rounded Corners 354">
                <a:extLst>
                  <a:ext uri="{FF2B5EF4-FFF2-40B4-BE49-F238E27FC236}">
                    <a16:creationId xmlns:a16="http://schemas.microsoft.com/office/drawing/2014/main" id="{D4EC9889-1C24-9D87-2D25-F5AB67B41C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6" name="Oval 355">
                <a:extLst>
                  <a:ext uri="{FF2B5EF4-FFF2-40B4-BE49-F238E27FC236}">
                    <a16:creationId xmlns:a16="http://schemas.microsoft.com/office/drawing/2014/main" id="{74A13DF3-8704-58B3-8E33-C3BAC7E6B0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4" name="Group 233">
              <a:extLst>
                <a:ext uri="{FF2B5EF4-FFF2-40B4-BE49-F238E27FC236}">
                  <a16:creationId xmlns:a16="http://schemas.microsoft.com/office/drawing/2014/main" id="{1D07F56F-20B1-CE33-8732-18160CC72819}"/>
                </a:ext>
              </a:extLst>
            </p:cNvPr>
            <p:cNvGrpSpPr/>
            <p:nvPr/>
          </p:nvGrpSpPr>
          <p:grpSpPr>
            <a:xfrm>
              <a:off x="4222377" y="4643943"/>
              <a:ext cx="1097280" cy="685800"/>
              <a:chOff x="6771067" y="4966859"/>
              <a:chExt cx="1097280" cy="685800"/>
            </a:xfrm>
          </p:grpSpPr>
          <p:sp>
            <p:nvSpPr>
              <p:cNvPr id="353" name="Rectangle: Rounded Corners 352">
                <a:extLst>
                  <a:ext uri="{FF2B5EF4-FFF2-40B4-BE49-F238E27FC236}">
                    <a16:creationId xmlns:a16="http://schemas.microsoft.com/office/drawing/2014/main" id="{70858182-ED09-A738-5E79-BEF144A83AC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4" name="Oval 353">
                <a:extLst>
                  <a:ext uri="{FF2B5EF4-FFF2-40B4-BE49-F238E27FC236}">
                    <a16:creationId xmlns:a16="http://schemas.microsoft.com/office/drawing/2014/main" id="{DA9ED168-245C-56C0-4BA2-CD4F48CCEA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6" name="Group 235">
              <a:extLst>
                <a:ext uri="{FF2B5EF4-FFF2-40B4-BE49-F238E27FC236}">
                  <a16:creationId xmlns:a16="http://schemas.microsoft.com/office/drawing/2014/main" id="{E0A3843D-B236-4FA4-7E57-1DB52F89079A}"/>
                </a:ext>
              </a:extLst>
            </p:cNvPr>
            <p:cNvGrpSpPr/>
            <p:nvPr/>
          </p:nvGrpSpPr>
          <p:grpSpPr>
            <a:xfrm>
              <a:off x="4222377" y="3729543"/>
              <a:ext cx="1097280" cy="685800"/>
              <a:chOff x="6771067" y="4966859"/>
              <a:chExt cx="1097280" cy="685800"/>
            </a:xfrm>
          </p:grpSpPr>
          <p:sp>
            <p:nvSpPr>
              <p:cNvPr id="351" name="Rectangle: Rounded Corners 350">
                <a:extLst>
                  <a:ext uri="{FF2B5EF4-FFF2-40B4-BE49-F238E27FC236}">
                    <a16:creationId xmlns:a16="http://schemas.microsoft.com/office/drawing/2014/main" id="{D6E2030A-F1BA-2CC1-321F-6C8FAAAE2C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2" name="Oval 351">
                <a:extLst>
                  <a:ext uri="{FF2B5EF4-FFF2-40B4-BE49-F238E27FC236}">
                    <a16:creationId xmlns:a16="http://schemas.microsoft.com/office/drawing/2014/main" id="{1A331C4A-7CE8-CA83-8716-C51A2D931C5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7" name="Group 236">
              <a:extLst>
                <a:ext uri="{FF2B5EF4-FFF2-40B4-BE49-F238E27FC236}">
                  <a16:creationId xmlns:a16="http://schemas.microsoft.com/office/drawing/2014/main" id="{CB59CBD6-3F91-C4A3-183D-A281047E6ABE}"/>
                </a:ext>
              </a:extLst>
            </p:cNvPr>
            <p:cNvGrpSpPr/>
            <p:nvPr/>
          </p:nvGrpSpPr>
          <p:grpSpPr>
            <a:xfrm>
              <a:off x="4222377" y="2815143"/>
              <a:ext cx="1097280" cy="685800"/>
              <a:chOff x="6771067" y="4966859"/>
              <a:chExt cx="1097280" cy="685800"/>
            </a:xfrm>
          </p:grpSpPr>
          <p:sp>
            <p:nvSpPr>
              <p:cNvPr id="349" name="Rectangle: Rounded Corners 348">
                <a:extLst>
                  <a:ext uri="{FF2B5EF4-FFF2-40B4-BE49-F238E27FC236}">
                    <a16:creationId xmlns:a16="http://schemas.microsoft.com/office/drawing/2014/main" id="{978BF67B-D52F-7023-3C59-43E9801637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0" name="Oval 349">
                <a:extLst>
                  <a:ext uri="{FF2B5EF4-FFF2-40B4-BE49-F238E27FC236}">
                    <a16:creationId xmlns:a16="http://schemas.microsoft.com/office/drawing/2014/main" id="{E19E9D51-6355-B416-7857-923FE07D06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39" name="Group 238">
              <a:extLst>
                <a:ext uri="{FF2B5EF4-FFF2-40B4-BE49-F238E27FC236}">
                  <a16:creationId xmlns:a16="http://schemas.microsoft.com/office/drawing/2014/main" id="{4A055630-9573-0BFD-6122-64F5A6D290AD}"/>
                </a:ext>
              </a:extLst>
            </p:cNvPr>
            <p:cNvGrpSpPr/>
            <p:nvPr/>
          </p:nvGrpSpPr>
          <p:grpSpPr>
            <a:xfrm>
              <a:off x="2941918" y="5558343"/>
              <a:ext cx="1097280" cy="685800"/>
              <a:chOff x="6771067" y="4966859"/>
              <a:chExt cx="1097280" cy="685800"/>
            </a:xfrm>
          </p:grpSpPr>
          <p:sp>
            <p:nvSpPr>
              <p:cNvPr id="347" name="Rectangle: Rounded Corners 346">
                <a:extLst>
                  <a:ext uri="{FF2B5EF4-FFF2-40B4-BE49-F238E27FC236}">
                    <a16:creationId xmlns:a16="http://schemas.microsoft.com/office/drawing/2014/main" id="{1142EC38-15A0-18DE-03B0-17E7F03631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8" name="Oval 347">
                <a:extLst>
                  <a:ext uri="{FF2B5EF4-FFF2-40B4-BE49-F238E27FC236}">
                    <a16:creationId xmlns:a16="http://schemas.microsoft.com/office/drawing/2014/main" id="{78599421-8974-914D-C250-2205AD9530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0" name="Group 239">
              <a:extLst>
                <a:ext uri="{FF2B5EF4-FFF2-40B4-BE49-F238E27FC236}">
                  <a16:creationId xmlns:a16="http://schemas.microsoft.com/office/drawing/2014/main" id="{164F3762-B96B-61AF-51DC-2A7758F30597}"/>
                </a:ext>
              </a:extLst>
            </p:cNvPr>
            <p:cNvGrpSpPr/>
            <p:nvPr/>
          </p:nvGrpSpPr>
          <p:grpSpPr>
            <a:xfrm>
              <a:off x="2941918" y="4643943"/>
              <a:ext cx="1097280" cy="685800"/>
              <a:chOff x="6771067" y="4966859"/>
              <a:chExt cx="1097280" cy="685800"/>
            </a:xfrm>
          </p:grpSpPr>
          <p:sp>
            <p:nvSpPr>
              <p:cNvPr id="345" name="Rectangle: Rounded Corners 344">
                <a:extLst>
                  <a:ext uri="{FF2B5EF4-FFF2-40B4-BE49-F238E27FC236}">
                    <a16:creationId xmlns:a16="http://schemas.microsoft.com/office/drawing/2014/main" id="{BFB01338-5360-56EE-6858-930FA06385D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6" name="Oval 345">
                <a:extLst>
                  <a:ext uri="{FF2B5EF4-FFF2-40B4-BE49-F238E27FC236}">
                    <a16:creationId xmlns:a16="http://schemas.microsoft.com/office/drawing/2014/main" id="{49D1E7A7-03DF-735F-A793-52FDA679B4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1" name="Group 240">
              <a:extLst>
                <a:ext uri="{FF2B5EF4-FFF2-40B4-BE49-F238E27FC236}">
                  <a16:creationId xmlns:a16="http://schemas.microsoft.com/office/drawing/2014/main" id="{1F7C9DAD-18AD-C95C-F103-9090918C93CD}"/>
                </a:ext>
              </a:extLst>
            </p:cNvPr>
            <p:cNvGrpSpPr/>
            <p:nvPr/>
          </p:nvGrpSpPr>
          <p:grpSpPr>
            <a:xfrm>
              <a:off x="2941918" y="3729543"/>
              <a:ext cx="1097280" cy="685800"/>
              <a:chOff x="6771067" y="4966859"/>
              <a:chExt cx="1097280" cy="685800"/>
            </a:xfrm>
          </p:grpSpPr>
          <p:sp>
            <p:nvSpPr>
              <p:cNvPr id="343" name="Rectangle: Rounded Corners 342">
                <a:extLst>
                  <a:ext uri="{FF2B5EF4-FFF2-40B4-BE49-F238E27FC236}">
                    <a16:creationId xmlns:a16="http://schemas.microsoft.com/office/drawing/2014/main" id="{90A5E0AC-5C78-517D-BF64-7691C5121E3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4" name="Oval 343">
                <a:extLst>
                  <a:ext uri="{FF2B5EF4-FFF2-40B4-BE49-F238E27FC236}">
                    <a16:creationId xmlns:a16="http://schemas.microsoft.com/office/drawing/2014/main" id="{D8F10ABB-8376-873F-6A85-1ECC253265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2" name="Group 241">
              <a:extLst>
                <a:ext uri="{FF2B5EF4-FFF2-40B4-BE49-F238E27FC236}">
                  <a16:creationId xmlns:a16="http://schemas.microsoft.com/office/drawing/2014/main" id="{9EC49960-E69D-3667-080F-D8F653D4DB76}"/>
                </a:ext>
              </a:extLst>
            </p:cNvPr>
            <p:cNvGrpSpPr/>
            <p:nvPr/>
          </p:nvGrpSpPr>
          <p:grpSpPr>
            <a:xfrm>
              <a:off x="2941918" y="2815143"/>
              <a:ext cx="1097280" cy="685800"/>
              <a:chOff x="6771067" y="4966859"/>
              <a:chExt cx="1097280" cy="685800"/>
            </a:xfrm>
          </p:grpSpPr>
          <p:sp>
            <p:nvSpPr>
              <p:cNvPr id="341" name="Rectangle: Rounded Corners 340">
                <a:extLst>
                  <a:ext uri="{FF2B5EF4-FFF2-40B4-BE49-F238E27FC236}">
                    <a16:creationId xmlns:a16="http://schemas.microsoft.com/office/drawing/2014/main" id="{7E4414D3-6FE7-B6DD-C053-9DBF0CC3D7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2" name="Oval 341">
                <a:extLst>
                  <a:ext uri="{FF2B5EF4-FFF2-40B4-BE49-F238E27FC236}">
                    <a16:creationId xmlns:a16="http://schemas.microsoft.com/office/drawing/2014/main" id="{9F1464BF-FF35-4876-7EFE-919C4D71F8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4" name="Group 243">
              <a:extLst>
                <a:ext uri="{FF2B5EF4-FFF2-40B4-BE49-F238E27FC236}">
                  <a16:creationId xmlns:a16="http://schemas.microsoft.com/office/drawing/2014/main" id="{097754F2-D670-8D06-EB3D-14DE38732299}"/>
                </a:ext>
              </a:extLst>
            </p:cNvPr>
            <p:cNvGrpSpPr/>
            <p:nvPr/>
          </p:nvGrpSpPr>
          <p:grpSpPr>
            <a:xfrm>
              <a:off x="1661459" y="4643943"/>
              <a:ext cx="1097280" cy="685800"/>
              <a:chOff x="6771067" y="4966859"/>
              <a:chExt cx="1097280" cy="685800"/>
            </a:xfrm>
          </p:grpSpPr>
          <p:sp>
            <p:nvSpPr>
              <p:cNvPr id="339" name="Rectangle: Rounded Corners 338">
                <a:extLst>
                  <a:ext uri="{FF2B5EF4-FFF2-40B4-BE49-F238E27FC236}">
                    <a16:creationId xmlns:a16="http://schemas.microsoft.com/office/drawing/2014/main" id="{22CD1759-3E01-2A0C-495F-3CA39AA047E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0" name="Oval 339">
                <a:extLst>
                  <a:ext uri="{FF2B5EF4-FFF2-40B4-BE49-F238E27FC236}">
                    <a16:creationId xmlns:a16="http://schemas.microsoft.com/office/drawing/2014/main" id="{01A17E44-7ECA-152D-7372-54860F2882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5" name="Group 244">
              <a:extLst>
                <a:ext uri="{FF2B5EF4-FFF2-40B4-BE49-F238E27FC236}">
                  <a16:creationId xmlns:a16="http://schemas.microsoft.com/office/drawing/2014/main" id="{5B96AA83-FD90-A1B2-E6DB-297E568A144F}"/>
                </a:ext>
              </a:extLst>
            </p:cNvPr>
            <p:cNvGrpSpPr/>
            <p:nvPr/>
          </p:nvGrpSpPr>
          <p:grpSpPr>
            <a:xfrm>
              <a:off x="1661459" y="3729543"/>
              <a:ext cx="1097280" cy="685800"/>
              <a:chOff x="6771067" y="4966859"/>
              <a:chExt cx="1097280" cy="685800"/>
            </a:xfrm>
          </p:grpSpPr>
          <p:sp>
            <p:nvSpPr>
              <p:cNvPr id="337" name="Rectangle: Rounded Corners 336">
                <a:extLst>
                  <a:ext uri="{FF2B5EF4-FFF2-40B4-BE49-F238E27FC236}">
                    <a16:creationId xmlns:a16="http://schemas.microsoft.com/office/drawing/2014/main" id="{6F341EB5-451B-3AC6-5908-1A4DAAED625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8" name="Oval 337">
                <a:extLst>
                  <a:ext uri="{FF2B5EF4-FFF2-40B4-BE49-F238E27FC236}">
                    <a16:creationId xmlns:a16="http://schemas.microsoft.com/office/drawing/2014/main" id="{CF4E5602-841B-90FA-7C31-9F09157415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6" name="Group 245">
              <a:extLst>
                <a:ext uri="{FF2B5EF4-FFF2-40B4-BE49-F238E27FC236}">
                  <a16:creationId xmlns:a16="http://schemas.microsoft.com/office/drawing/2014/main" id="{BF2B6AC4-EEA5-3D3E-E1A5-1EEDB9BAA92D}"/>
                </a:ext>
              </a:extLst>
            </p:cNvPr>
            <p:cNvGrpSpPr/>
            <p:nvPr/>
          </p:nvGrpSpPr>
          <p:grpSpPr>
            <a:xfrm>
              <a:off x="1661459" y="2815143"/>
              <a:ext cx="1097280" cy="685800"/>
              <a:chOff x="6771067" y="4966859"/>
              <a:chExt cx="1097280" cy="685800"/>
            </a:xfrm>
          </p:grpSpPr>
          <p:sp>
            <p:nvSpPr>
              <p:cNvPr id="335" name="Rectangle: Rounded Corners 334">
                <a:extLst>
                  <a:ext uri="{FF2B5EF4-FFF2-40B4-BE49-F238E27FC236}">
                    <a16:creationId xmlns:a16="http://schemas.microsoft.com/office/drawing/2014/main" id="{EF514D5B-93E2-A1BD-D6E0-A6CB05E49E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6" name="Oval 335">
                <a:extLst>
                  <a:ext uri="{FF2B5EF4-FFF2-40B4-BE49-F238E27FC236}">
                    <a16:creationId xmlns:a16="http://schemas.microsoft.com/office/drawing/2014/main" id="{94429C24-10C8-FDC7-B986-83D21AEBFE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7" name="Group 246">
              <a:extLst>
                <a:ext uri="{FF2B5EF4-FFF2-40B4-BE49-F238E27FC236}">
                  <a16:creationId xmlns:a16="http://schemas.microsoft.com/office/drawing/2014/main" id="{D75B8F3E-B4FE-D567-9B2C-2FC98B6377A1}"/>
                </a:ext>
              </a:extLst>
            </p:cNvPr>
            <p:cNvGrpSpPr/>
            <p:nvPr/>
          </p:nvGrpSpPr>
          <p:grpSpPr>
            <a:xfrm>
              <a:off x="381000" y="3729543"/>
              <a:ext cx="1097280" cy="685800"/>
              <a:chOff x="6771067" y="4966859"/>
              <a:chExt cx="1097280" cy="685800"/>
            </a:xfrm>
          </p:grpSpPr>
          <p:sp>
            <p:nvSpPr>
              <p:cNvPr id="333" name="Rectangle: Rounded Corners 332">
                <a:extLst>
                  <a:ext uri="{FF2B5EF4-FFF2-40B4-BE49-F238E27FC236}">
                    <a16:creationId xmlns:a16="http://schemas.microsoft.com/office/drawing/2014/main" id="{42C06FC1-AA0A-10C9-C633-EB5A674EFB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4" name="Oval 333">
                <a:extLst>
                  <a:ext uri="{FF2B5EF4-FFF2-40B4-BE49-F238E27FC236}">
                    <a16:creationId xmlns:a16="http://schemas.microsoft.com/office/drawing/2014/main" id="{DEB46326-8DDE-8263-1E98-4DBA91B9CA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8" name="Group 247">
              <a:extLst>
                <a:ext uri="{FF2B5EF4-FFF2-40B4-BE49-F238E27FC236}">
                  <a16:creationId xmlns:a16="http://schemas.microsoft.com/office/drawing/2014/main" id="{AD1240D3-5285-BB0E-7FA3-B8BD0F3F9C36}"/>
                </a:ext>
              </a:extLst>
            </p:cNvPr>
            <p:cNvGrpSpPr/>
            <p:nvPr/>
          </p:nvGrpSpPr>
          <p:grpSpPr>
            <a:xfrm>
              <a:off x="381000" y="2815143"/>
              <a:ext cx="1097280" cy="685800"/>
              <a:chOff x="6771067" y="4966859"/>
              <a:chExt cx="1097280" cy="685800"/>
            </a:xfrm>
          </p:grpSpPr>
          <p:sp>
            <p:nvSpPr>
              <p:cNvPr id="331" name="Rectangle: Rounded Corners 330">
                <a:extLst>
                  <a:ext uri="{FF2B5EF4-FFF2-40B4-BE49-F238E27FC236}">
                    <a16:creationId xmlns:a16="http://schemas.microsoft.com/office/drawing/2014/main" id="{B6AF1E2E-8FBD-13BC-3830-4114825BDE7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2" name="Oval 331">
                <a:extLst>
                  <a:ext uri="{FF2B5EF4-FFF2-40B4-BE49-F238E27FC236}">
                    <a16:creationId xmlns:a16="http://schemas.microsoft.com/office/drawing/2014/main" id="{12EF9ED2-FF52-7B6B-0C67-D01C06CE144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49" name="Group 248">
              <a:extLst>
                <a:ext uri="{FF2B5EF4-FFF2-40B4-BE49-F238E27FC236}">
                  <a16:creationId xmlns:a16="http://schemas.microsoft.com/office/drawing/2014/main" id="{A8E2495F-F1E2-4DCC-E6FC-FE60C82BF597}"/>
                </a:ext>
              </a:extLst>
            </p:cNvPr>
            <p:cNvGrpSpPr/>
            <p:nvPr/>
          </p:nvGrpSpPr>
          <p:grpSpPr>
            <a:xfrm>
              <a:off x="10624674" y="4643943"/>
              <a:ext cx="1097280" cy="685800"/>
              <a:chOff x="6771067" y="4966859"/>
              <a:chExt cx="1097280" cy="685800"/>
            </a:xfrm>
          </p:grpSpPr>
          <p:sp>
            <p:nvSpPr>
              <p:cNvPr id="329" name="Rectangle: Rounded Corners 328">
                <a:extLst>
                  <a:ext uri="{FF2B5EF4-FFF2-40B4-BE49-F238E27FC236}">
                    <a16:creationId xmlns:a16="http://schemas.microsoft.com/office/drawing/2014/main" id="{28BAC286-6455-8C71-2B74-9D50398A84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0" name="Oval 329">
                <a:extLst>
                  <a:ext uri="{FF2B5EF4-FFF2-40B4-BE49-F238E27FC236}">
                    <a16:creationId xmlns:a16="http://schemas.microsoft.com/office/drawing/2014/main" id="{48FD473C-65C7-1CC6-E7C1-29BEF3AA82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0" name="Group 249">
              <a:extLst>
                <a:ext uri="{FF2B5EF4-FFF2-40B4-BE49-F238E27FC236}">
                  <a16:creationId xmlns:a16="http://schemas.microsoft.com/office/drawing/2014/main" id="{E2101327-7DA2-24B8-7149-BE7CAE4575F1}"/>
                </a:ext>
              </a:extLst>
            </p:cNvPr>
            <p:cNvGrpSpPr/>
            <p:nvPr/>
          </p:nvGrpSpPr>
          <p:grpSpPr>
            <a:xfrm>
              <a:off x="10624674" y="3729543"/>
              <a:ext cx="1097280" cy="685800"/>
              <a:chOff x="6771067" y="4966859"/>
              <a:chExt cx="1097280" cy="685800"/>
            </a:xfrm>
          </p:grpSpPr>
          <p:sp>
            <p:nvSpPr>
              <p:cNvPr id="327" name="Rectangle: Rounded Corners 326">
                <a:extLst>
                  <a:ext uri="{FF2B5EF4-FFF2-40B4-BE49-F238E27FC236}">
                    <a16:creationId xmlns:a16="http://schemas.microsoft.com/office/drawing/2014/main" id="{E5ADEDC5-9D88-E3D1-67CD-688A69D9DD3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8" name="Oval 327">
                <a:extLst>
                  <a:ext uri="{FF2B5EF4-FFF2-40B4-BE49-F238E27FC236}">
                    <a16:creationId xmlns:a16="http://schemas.microsoft.com/office/drawing/2014/main" id="{027C31C7-436A-6E24-ECC5-731FC7AB6D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1" name="Group 250">
              <a:extLst>
                <a:ext uri="{FF2B5EF4-FFF2-40B4-BE49-F238E27FC236}">
                  <a16:creationId xmlns:a16="http://schemas.microsoft.com/office/drawing/2014/main" id="{6BCE0B49-03BA-E82A-7190-0B774A713B33}"/>
                </a:ext>
              </a:extLst>
            </p:cNvPr>
            <p:cNvGrpSpPr/>
            <p:nvPr/>
          </p:nvGrpSpPr>
          <p:grpSpPr>
            <a:xfrm>
              <a:off x="10624674" y="2815143"/>
              <a:ext cx="1097280" cy="685800"/>
              <a:chOff x="6771067" y="4966859"/>
              <a:chExt cx="1097280" cy="685800"/>
            </a:xfrm>
          </p:grpSpPr>
          <p:sp>
            <p:nvSpPr>
              <p:cNvPr id="325" name="Rectangle: Rounded Corners 324">
                <a:extLst>
                  <a:ext uri="{FF2B5EF4-FFF2-40B4-BE49-F238E27FC236}">
                    <a16:creationId xmlns:a16="http://schemas.microsoft.com/office/drawing/2014/main" id="{808BE670-5A91-FB5D-CAA0-3AEF647262C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6" name="Oval 325">
                <a:extLst>
                  <a:ext uri="{FF2B5EF4-FFF2-40B4-BE49-F238E27FC236}">
                    <a16:creationId xmlns:a16="http://schemas.microsoft.com/office/drawing/2014/main" id="{B9460F88-9550-4B69-651C-455100D59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2" name="Straight Arrow Connector 251">
              <a:extLst>
                <a:ext uri="{FF2B5EF4-FFF2-40B4-BE49-F238E27FC236}">
                  <a16:creationId xmlns:a16="http://schemas.microsoft.com/office/drawing/2014/main" id="{4C439F77-FB36-2220-8F08-F4AFD1A35F67}"/>
                </a:ext>
              </a:extLst>
            </p:cNvPr>
            <p:cNvCxnSpPr>
              <a:stCxn id="391" idx="3"/>
              <a:endCxn id="37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44EF0F47-79A3-40C8-9D68-5F5A545C788F}"/>
                </a:ext>
              </a:extLst>
            </p:cNvPr>
            <p:cNvCxnSpPr>
              <a:stCxn id="375" idx="3"/>
              <a:endCxn id="3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646D44C4-1CA7-5B48-F464-AF3ECD88F58C}"/>
                </a:ext>
              </a:extLst>
            </p:cNvPr>
            <p:cNvCxnSpPr>
              <a:stCxn id="377" idx="3"/>
              <a:endCxn id="37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6B58912-ACB1-2C72-01A7-21C5DF0E33AC}"/>
                </a:ext>
              </a:extLst>
            </p:cNvPr>
            <p:cNvCxnSpPr>
              <a:stCxn id="379" idx="3"/>
              <a:endCxn id="38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3A21D20A-EEB2-37A6-6A50-03CD1D85E8C3}"/>
                </a:ext>
              </a:extLst>
            </p:cNvPr>
            <p:cNvCxnSpPr>
              <a:stCxn id="381" idx="3"/>
              <a:endCxn id="38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0B753F48-AC0D-07D1-0EBD-D0C4B05AD313}"/>
                </a:ext>
              </a:extLst>
            </p:cNvPr>
            <p:cNvCxnSpPr>
              <a:stCxn id="383" idx="3"/>
              <a:endCxn id="3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47FD92D-F099-B21D-B572-845746C5B0E2}"/>
                </a:ext>
              </a:extLst>
            </p:cNvPr>
            <p:cNvCxnSpPr>
              <a:cxnSpLocks/>
              <a:stCxn id="385" idx="3"/>
              <a:endCxn id="38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DC611A2-3D23-9AE2-C3DC-A8257865D953}"/>
                </a:ext>
              </a:extLst>
            </p:cNvPr>
            <p:cNvCxnSpPr>
              <a:stCxn id="387" idx="3"/>
              <a:endCxn id="38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BA8AC5CE-0E48-D9FF-180A-856E9A11E30D}"/>
                </a:ext>
              </a:extLst>
            </p:cNvPr>
            <p:cNvGrpSpPr/>
            <p:nvPr/>
          </p:nvGrpSpPr>
          <p:grpSpPr>
            <a:xfrm>
              <a:off x="1035384" y="2338345"/>
              <a:ext cx="10070573" cy="210099"/>
              <a:chOff x="1035384" y="2037802"/>
              <a:chExt cx="10070573" cy="210099"/>
            </a:xfrm>
          </p:grpSpPr>
          <p:cxnSp>
            <p:nvCxnSpPr>
              <p:cNvPr id="261" name="Straight Connector 260">
                <a:extLst>
                  <a:ext uri="{FF2B5EF4-FFF2-40B4-BE49-F238E27FC236}">
                    <a16:creationId xmlns:a16="http://schemas.microsoft.com/office/drawing/2014/main" id="{DD21AD81-6E29-BD0A-233A-ACF21356C0D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C04DFFF-C783-F780-D8C1-956F474752A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A628C2A-AB12-15EC-1AA9-842814F2BAA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824CA5C-9CFE-1980-C896-2E603B480D6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ED6B026-ACD9-0B9B-B39A-CB4BF3AAB42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F59D25F-C579-56A8-EF94-A6E39AD1F2A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BAC8A52-6215-5FB3-3383-5D7F7173C10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5AC46B9-2364-73BA-284A-89082982716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DABFDA80-2E44-3EF2-A8E2-0A800671EEA6}"/>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A87C2C6-283A-C2B3-2773-270EB263F7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53E58AB-C7E3-87E4-B8A2-0EB21B7DBDB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6016C37D-14FB-1C82-039C-62970FE817C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6A3064FC-98BB-D12B-5E0A-76342F98016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056BED-3988-43FF-D575-C35D2AF24F3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995ACF-69DB-EA4D-59B8-8FAB817EF2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F06FD48-BDFA-0EC0-1B33-E8F737A0CE7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7E544B2B-9127-8C46-D014-CB0BD23E25F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0DECB287-3F4B-E15C-34DA-18CF90A6B70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BE9A194-DC6C-D214-2EEC-2FB94DD5D4B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FBB42692-7F22-2CB5-8735-F816F00662C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1A6809A5-87BD-8D9C-9001-8A99243F4861}"/>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151EB7E-F8AB-2E43-A770-BC8751D3652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655ACAAD-78F3-525B-8AB6-3EDBE52A4AE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0E31F20-8F97-484F-48E9-7B8CF6D428B6}"/>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7FB8CC4-D04A-D5FB-F5AE-F35BE7B9476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A7203F-9334-6695-271C-06E0DD972D2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977F6AB-C23C-3053-AF62-FC898B34AC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FD09287-AA81-6CD7-EAF9-E3170BD7E3D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FF5EAF9-AF40-5035-C2C3-B363A42096C0}"/>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22047EF-B8FF-4CEF-6CF0-38DA64640B4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EB8D6D7-9BA5-924B-BE1E-0104EA83DE3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3" name="Straight Arrow Connector 392">
            <a:extLst>
              <a:ext uri="{FF2B5EF4-FFF2-40B4-BE49-F238E27FC236}">
                <a16:creationId xmlns:a16="http://schemas.microsoft.com/office/drawing/2014/main" id="{FF6BEF5F-2590-443E-13A8-86D00B867D96}"/>
              </a:ext>
            </a:extLst>
          </p:cNvPr>
          <p:cNvCxnSpPr>
            <a:cxnSpLocks/>
            <a:stCxn id="335" idx="0"/>
            <a:endCxn id="406" idx="2"/>
          </p:cNvCxnSpPr>
          <p:nvPr/>
        </p:nvCxnSpPr>
        <p:spPr>
          <a:xfrm flipV="1">
            <a:off x="2210099" y="1440896"/>
            <a:ext cx="927345"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D2FDC9F0-21FF-999B-03E3-571B5350EA9F}"/>
              </a:ext>
            </a:extLst>
          </p:cNvPr>
          <p:cNvCxnSpPr>
            <a:cxnSpLocks/>
            <a:endCxn id="406" idx="2"/>
          </p:cNvCxnSpPr>
          <p:nvPr/>
        </p:nvCxnSpPr>
        <p:spPr>
          <a:xfrm flipV="1">
            <a:off x="2438699" y="1440896"/>
            <a:ext cx="698745" cy="2427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810FC187-23CA-869D-A6DD-9F574793F764}"/>
              </a:ext>
            </a:extLst>
          </p:cNvPr>
          <p:cNvCxnSpPr>
            <a:cxnSpLocks/>
            <a:endCxn id="406" idx="3"/>
          </p:cNvCxnSpPr>
          <p:nvPr/>
        </p:nvCxnSpPr>
        <p:spPr>
          <a:xfrm flipV="1">
            <a:off x="3240149" y="1440897"/>
            <a:ext cx="0" cy="42558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6" name="Group 395">
            <a:extLst>
              <a:ext uri="{FF2B5EF4-FFF2-40B4-BE49-F238E27FC236}">
                <a16:creationId xmlns:a16="http://schemas.microsoft.com/office/drawing/2014/main" id="{C50A54ED-2006-68E0-8DFF-BE830ACCE594}"/>
              </a:ext>
            </a:extLst>
          </p:cNvPr>
          <p:cNvGrpSpPr/>
          <p:nvPr/>
        </p:nvGrpSpPr>
        <p:grpSpPr>
          <a:xfrm>
            <a:off x="237961" y="706238"/>
            <a:ext cx="11483993" cy="740907"/>
            <a:chOff x="250807" y="379412"/>
            <a:chExt cx="11483993" cy="740907"/>
          </a:xfrm>
        </p:grpSpPr>
        <p:sp>
          <p:nvSpPr>
            <p:cNvPr id="397" name="Rectangle 396">
              <a:extLst>
                <a:ext uri="{FF2B5EF4-FFF2-40B4-BE49-F238E27FC236}">
                  <a16:creationId xmlns:a16="http://schemas.microsoft.com/office/drawing/2014/main" id="{259A4A87-A28D-C720-974A-B919B8779E9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8" name="Rectangle 397">
              <a:extLst>
                <a:ext uri="{FF2B5EF4-FFF2-40B4-BE49-F238E27FC236}">
                  <a16:creationId xmlns:a16="http://schemas.microsoft.com/office/drawing/2014/main" id="{5623CD8A-B69A-CE3C-84E5-837DD014E6B0}"/>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399" name="Rectangle 398">
              <a:extLst>
                <a:ext uri="{FF2B5EF4-FFF2-40B4-BE49-F238E27FC236}">
                  <a16:creationId xmlns:a16="http://schemas.microsoft.com/office/drawing/2014/main" id="{C2547322-47C6-A249-1F22-C5F256D6B13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0" name="Rectangle 399">
              <a:extLst>
                <a:ext uri="{FF2B5EF4-FFF2-40B4-BE49-F238E27FC236}">
                  <a16:creationId xmlns:a16="http://schemas.microsoft.com/office/drawing/2014/main" id="{A9CC6E57-D4BA-CC7E-44E7-5BF9BC122511}"/>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01" name="Rectangle 400">
              <a:extLst>
                <a:ext uri="{FF2B5EF4-FFF2-40B4-BE49-F238E27FC236}">
                  <a16:creationId xmlns:a16="http://schemas.microsoft.com/office/drawing/2014/main" id="{26A49A6F-257F-A68D-BB64-96A06ED27D1B}"/>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2" name="Oval 401">
              <a:extLst>
                <a:ext uri="{FF2B5EF4-FFF2-40B4-BE49-F238E27FC236}">
                  <a16:creationId xmlns:a16="http://schemas.microsoft.com/office/drawing/2014/main" id="{CAFAB196-40A2-6D0B-A849-3B278C8D2E3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3" name="Pentagon 402">
              <a:extLst>
                <a:ext uri="{FF2B5EF4-FFF2-40B4-BE49-F238E27FC236}">
                  <a16:creationId xmlns:a16="http://schemas.microsoft.com/office/drawing/2014/main" id="{03E6C6F3-3260-5C09-4CBA-5F339D75541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4" name="Pentagon 403">
              <a:extLst>
                <a:ext uri="{FF2B5EF4-FFF2-40B4-BE49-F238E27FC236}">
                  <a16:creationId xmlns:a16="http://schemas.microsoft.com/office/drawing/2014/main" id="{610021E7-20BC-0737-667F-CDE57E5517B0}"/>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5" name="Pentagon 404">
              <a:extLst>
                <a:ext uri="{FF2B5EF4-FFF2-40B4-BE49-F238E27FC236}">
                  <a16:creationId xmlns:a16="http://schemas.microsoft.com/office/drawing/2014/main" id="{4CB65106-C96D-4CB7-9592-D0C9CA585B7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6" name="Pentagon 405">
              <a:extLst>
                <a:ext uri="{FF2B5EF4-FFF2-40B4-BE49-F238E27FC236}">
                  <a16:creationId xmlns:a16="http://schemas.microsoft.com/office/drawing/2014/main" id="{B0B873A8-C13F-0556-87FA-4A4262572A82}"/>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07" name="Pentagon 406">
              <a:extLst>
                <a:ext uri="{FF2B5EF4-FFF2-40B4-BE49-F238E27FC236}">
                  <a16:creationId xmlns:a16="http://schemas.microsoft.com/office/drawing/2014/main" id="{45477BC5-52CD-3938-C6BA-34B240712F0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8" name="Pentagon 407">
              <a:extLst>
                <a:ext uri="{FF2B5EF4-FFF2-40B4-BE49-F238E27FC236}">
                  <a16:creationId xmlns:a16="http://schemas.microsoft.com/office/drawing/2014/main" id="{CB2F34D3-76A6-BEC7-1B58-11509C13777A}"/>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9" name="Pentagon 408">
              <a:extLst>
                <a:ext uri="{FF2B5EF4-FFF2-40B4-BE49-F238E27FC236}">
                  <a16:creationId xmlns:a16="http://schemas.microsoft.com/office/drawing/2014/main" id="{F30CBEE5-E1FB-0B93-D48C-B9195BF4C3C5}"/>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10" name="Group 409">
            <a:extLst>
              <a:ext uri="{FF2B5EF4-FFF2-40B4-BE49-F238E27FC236}">
                <a16:creationId xmlns:a16="http://schemas.microsoft.com/office/drawing/2014/main" id="{4867E79D-B4AA-74F7-1030-8E1F375714B5}"/>
              </a:ext>
            </a:extLst>
          </p:cNvPr>
          <p:cNvGrpSpPr/>
          <p:nvPr/>
        </p:nvGrpSpPr>
        <p:grpSpPr>
          <a:xfrm>
            <a:off x="9335027" y="4782305"/>
            <a:ext cx="1097280" cy="685800"/>
            <a:chOff x="6771067" y="4966859"/>
            <a:chExt cx="1097280" cy="685800"/>
          </a:xfrm>
          <a:solidFill>
            <a:srgbClr val="D6DCE5"/>
          </a:solidFill>
        </p:grpSpPr>
        <p:sp>
          <p:nvSpPr>
            <p:cNvPr id="411" name="Rectangle: Rounded Corners 410">
              <a:extLst>
                <a:ext uri="{FF2B5EF4-FFF2-40B4-BE49-F238E27FC236}">
                  <a16:creationId xmlns:a16="http://schemas.microsoft.com/office/drawing/2014/main" id="{A5EDBAC9-F56D-A76B-6E06-DFD4B3CD0D6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2" name="Oval 411">
              <a:extLst>
                <a:ext uri="{FF2B5EF4-FFF2-40B4-BE49-F238E27FC236}">
                  <a16:creationId xmlns:a16="http://schemas.microsoft.com/office/drawing/2014/main" id="{AAFAF0C4-26C7-D3C0-D241-685D8351443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3" name="Group 412">
            <a:extLst>
              <a:ext uri="{FF2B5EF4-FFF2-40B4-BE49-F238E27FC236}">
                <a16:creationId xmlns:a16="http://schemas.microsoft.com/office/drawing/2014/main" id="{AE92FB72-1CCC-F027-B384-63D0F2185EA1}"/>
              </a:ext>
            </a:extLst>
          </p:cNvPr>
          <p:cNvGrpSpPr/>
          <p:nvPr/>
        </p:nvGrpSpPr>
        <p:grpSpPr>
          <a:xfrm>
            <a:off x="9344213" y="3872171"/>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E084F91F-652E-EC19-D49A-D7C5EC5D64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5" name="Oval 414">
              <a:extLst>
                <a:ext uri="{FF2B5EF4-FFF2-40B4-BE49-F238E27FC236}">
                  <a16:creationId xmlns:a16="http://schemas.microsoft.com/office/drawing/2014/main" id="{E3415460-B942-6506-D47C-9B6E002E1A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6" name="Group 415">
            <a:extLst>
              <a:ext uri="{FF2B5EF4-FFF2-40B4-BE49-F238E27FC236}">
                <a16:creationId xmlns:a16="http://schemas.microsoft.com/office/drawing/2014/main" id="{00EBB388-FEEF-FB69-21E3-CCED2B586609}"/>
              </a:ext>
            </a:extLst>
          </p:cNvPr>
          <p:cNvGrpSpPr/>
          <p:nvPr/>
        </p:nvGrpSpPr>
        <p:grpSpPr>
          <a:xfrm>
            <a:off x="9335027" y="2959038"/>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8DD41C88-999C-D69A-AD9B-21ECDEA1F422}"/>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8" name="Oval 417">
              <a:extLst>
                <a:ext uri="{FF2B5EF4-FFF2-40B4-BE49-F238E27FC236}">
                  <a16:creationId xmlns:a16="http://schemas.microsoft.com/office/drawing/2014/main" id="{0B8AA8C8-5924-A162-71FE-889B5C1E89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9" name="Straight Arrow Connector 418">
            <a:extLst>
              <a:ext uri="{FF2B5EF4-FFF2-40B4-BE49-F238E27FC236}">
                <a16:creationId xmlns:a16="http://schemas.microsoft.com/office/drawing/2014/main" id="{CE786ED0-09A8-801A-9953-F43010BAA2E4}"/>
              </a:ext>
            </a:extLst>
          </p:cNvPr>
          <p:cNvCxnSpPr>
            <a:cxnSpLocks/>
            <a:stCxn id="417" idx="0"/>
            <a:endCxn id="406" idx="4"/>
          </p:cNvCxnSpPr>
          <p:nvPr/>
        </p:nvCxnSpPr>
        <p:spPr>
          <a:xfrm flipH="1" flipV="1">
            <a:off x="3342853" y="1440896"/>
            <a:ext cx="6540814"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42A1D2CA-0466-CB52-1C6D-654D8262660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0A88CA1-9C36-4B39-BBCE-E96ED6087C4A}"/>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0D47EAC3-CB62-E3D1-D59E-FE65EDB4D54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436174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44D2-FD32-0A90-1E81-A3260AAFC27E}"/>
              </a:ext>
            </a:extLst>
          </p:cNvPr>
          <p:cNvSpPr>
            <a:spLocks noGrp="1"/>
          </p:cNvSpPr>
          <p:nvPr>
            <p:ph type="title"/>
          </p:nvPr>
        </p:nvSpPr>
        <p:spPr>
          <a:xfrm>
            <a:off x="0" y="0"/>
            <a:ext cx="9813839" cy="795130"/>
          </a:xfrm>
        </p:spPr>
        <p:txBody>
          <a:bodyPr>
            <a:noAutofit/>
          </a:bodyPr>
          <a:lstStyle/>
          <a:p>
            <a:r>
              <a:rPr lang="en-US" b="1" dirty="0"/>
              <a:t>Mid Planning Conference (MPC)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85</a:t>
            </a:fld>
            <a:endParaRPr lang="en-US" dirty="0">
              <a:latin typeface="+mn-lt"/>
            </a:endParaRPr>
          </a:p>
        </p:txBody>
      </p:sp>
      <p:grpSp>
        <p:nvGrpSpPr>
          <p:cNvPr id="193" name="Group 192">
            <a:extLst>
              <a:ext uri="{FF2B5EF4-FFF2-40B4-BE49-F238E27FC236}">
                <a16:creationId xmlns:a16="http://schemas.microsoft.com/office/drawing/2014/main" id="{821AACC0-D5A8-2C9F-C2C6-5B8D4F50400F}"/>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4245FA41-9747-457E-FD3A-5D86E9657D3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C6D64E9-E012-5025-8227-8DD89090FFE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A7E2AE00-D9FF-71F9-2037-116410D8948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FE2816-2F40-FA6C-C167-A2EB750183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31640680-E055-EAE3-A074-1399D63D3AE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A635CA01-D74E-D3DC-831C-63E1A9E028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D3B5B4E8-A89E-0ABF-3254-40EE458DB54F}"/>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6AA9A664-A3CD-F0EC-2625-9144DED87A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3CF155C-6585-41BD-7A12-96F54158295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8C9EAB70-1F83-02AF-69A4-5E5D3EC63032}"/>
                </a:ext>
              </a:extLst>
            </p:cNvPr>
            <p:cNvGrpSpPr/>
            <p:nvPr/>
          </p:nvGrpSpPr>
          <p:grpSpPr>
            <a:xfrm>
              <a:off x="381000" y="1547963"/>
              <a:ext cx="1097280" cy="799337"/>
              <a:chOff x="560065" y="5025296"/>
              <a:chExt cx="1097280" cy="799337"/>
            </a:xfrm>
          </p:grpSpPr>
          <p:sp>
            <p:nvSpPr>
              <p:cNvPr id="408" name="Rectangle: Rounded Corners 407">
                <a:extLst>
                  <a:ext uri="{FF2B5EF4-FFF2-40B4-BE49-F238E27FC236}">
                    <a16:creationId xmlns:a16="http://schemas.microsoft.com/office/drawing/2014/main" id="{1A2FAB6F-3B5B-FD01-FC29-A9472DEF03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9" name="Oval 408">
                <a:extLst>
                  <a:ext uri="{FF2B5EF4-FFF2-40B4-BE49-F238E27FC236}">
                    <a16:creationId xmlns:a16="http://schemas.microsoft.com/office/drawing/2014/main" id="{12CE2DA3-5232-8E66-459F-C9D4FB7CA25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3" name="Group 212">
              <a:extLst>
                <a:ext uri="{FF2B5EF4-FFF2-40B4-BE49-F238E27FC236}">
                  <a16:creationId xmlns:a16="http://schemas.microsoft.com/office/drawing/2014/main" id="{99D24739-6937-99AD-2046-29A21A8D2558}"/>
                </a:ext>
              </a:extLst>
            </p:cNvPr>
            <p:cNvGrpSpPr/>
            <p:nvPr/>
          </p:nvGrpSpPr>
          <p:grpSpPr>
            <a:xfrm>
              <a:off x="10624674" y="1552255"/>
              <a:ext cx="1097280" cy="799337"/>
              <a:chOff x="560065" y="5025296"/>
              <a:chExt cx="1097280" cy="799337"/>
            </a:xfrm>
          </p:grpSpPr>
          <p:sp>
            <p:nvSpPr>
              <p:cNvPr id="406" name="Rectangle: Rounded Corners 405">
                <a:extLst>
                  <a:ext uri="{FF2B5EF4-FFF2-40B4-BE49-F238E27FC236}">
                    <a16:creationId xmlns:a16="http://schemas.microsoft.com/office/drawing/2014/main" id="{7A2E8D29-9E02-5BB5-D7D1-122F04920A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7" name="Oval 406">
                <a:extLst>
                  <a:ext uri="{FF2B5EF4-FFF2-40B4-BE49-F238E27FC236}">
                    <a16:creationId xmlns:a16="http://schemas.microsoft.com/office/drawing/2014/main" id="{9034693B-0826-25B9-B19C-DF5FCEC6709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4" name="Group 213">
              <a:extLst>
                <a:ext uri="{FF2B5EF4-FFF2-40B4-BE49-F238E27FC236}">
                  <a16:creationId xmlns:a16="http://schemas.microsoft.com/office/drawing/2014/main" id="{FE98F45F-2E85-C031-5DB7-07ABE0B872D6}"/>
                </a:ext>
              </a:extLst>
            </p:cNvPr>
            <p:cNvGrpSpPr/>
            <p:nvPr/>
          </p:nvGrpSpPr>
          <p:grpSpPr>
            <a:xfrm>
              <a:off x="9344213" y="1552255"/>
              <a:ext cx="1097280" cy="799337"/>
              <a:chOff x="560065" y="5025296"/>
              <a:chExt cx="1097280" cy="799337"/>
            </a:xfrm>
          </p:grpSpPr>
          <p:sp>
            <p:nvSpPr>
              <p:cNvPr id="404" name="Rectangle: Rounded Corners 403">
                <a:extLst>
                  <a:ext uri="{FF2B5EF4-FFF2-40B4-BE49-F238E27FC236}">
                    <a16:creationId xmlns:a16="http://schemas.microsoft.com/office/drawing/2014/main" id="{9396B690-BEFE-6C84-5C02-290407EDE25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405" name="Oval 404">
                <a:extLst>
                  <a:ext uri="{FF2B5EF4-FFF2-40B4-BE49-F238E27FC236}">
                    <a16:creationId xmlns:a16="http://schemas.microsoft.com/office/drawing/2014/main" id="{33475557-07C4-1664-8095-2F0EDA6644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5" name="Group 214">
              <a:extLst>
                <a:ext uri="{FF2B5EF4-FFF2-40B4-BE49-F238E27FC236}">
                  <a16:creationId xmlns:a16="http://schemas.microsoft.com/office/drawing/2014/main" id="{DC23447F-EE6F-E879-D225-A97A06A31D28}"/>
                </a:ext>
              </a:extLst>
            </p:cNvPr>
            <p:cNvGrpSpPr/>
            <p:nvPr/>
          </p:nvGrpSpPr>
          <p:grpSpPr>
            <a:xfrm>
              <a:off x="8063754" y="1547963"/>
              <a:ext cx="1097280" cy="799337"/>
              <a:chOff x="560065" y="5025296"/>
              <a:chExt cx="1097280" cy="799337"/>
            </a:xfrm>
          </p:grpSpPr>
          <p:sp>
            <p:nvSpPr>
              <p:cNvPr id="402" name="Rectangle: Rounded Corners 401">
                <a:extLst>
                  <a:ext uri="{FF2B5EF4-FFF2-40B4-BE49-F238E27FC236}">
                    <a16:creationId xmlns:a16="http://schemas.microsoft.com/office/drawing/2014/main" id="{5215F3D7-5BE5-98B4-E247-8F3CE3324BD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403" name="Oval 402">
                <a:extLst>
                  <a:ext uri="{FF2B5EF4-FFF2-40B4-BE49-F238E27FC236}">
                    <a16:creationId xmlns:a16="http://schemas.microsoft.com/office/drawing/2014/main" id="{D2A9B6AF-C0B5-8787-CB88-4CF64C31D00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6" name="Group 215">
              <a:extLst>
                <a:ext uri="{FF2B5EF4-FFF2-40B4-BE49-F238E27FC236}">
                  <a16:creationId xmlns:a16="http://schemas.microsoft.com/office/drawing/2014/main" id="{B11971A8-6E77-0ED3-F82B-A378E412A3CC}"/>
                </a:ext>
              </a:extLst>
            </p:cNvPr>
            <p:cNvGrpSpPr/>
            <p:nvPr/>
          </p:nvGrpSpPr>
          <p:grpSpPr>
            <a:xfrm>
              <a:off x="6783295" y="1547963"/>
              <a:ext cx="1097280" cy="799337"/>
              <a:chOff x="560065" y="5025296"/>
              <a:chExt cx="1097280" cy="799337"/>
            </a:xfrm>
          </p:grpSpPr>
          <p:sp>
            <p:nvSpPr>
              <p:cNvPr id="400" name="Rectangle: Rounded Corners 399">
                <a:extLst>
                  <a:ext uri="{FF2B5EF4-FFF2-40B4-BE49-F238E27FC236}">
                    <a16:creationId xmlns:a16="http://schemas.microsoft.com/office/drawing/2014/main" id="{66F29694-6A62-CA41-47D3-E16EC0F844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401" name="Oval 400">
                <a:extLst>
                  <a:ext uri="{FF2B5EF4-FFF2-40B4-BE49-F238E27FC236}">
                    <a16:creationId xmlns:a16="http://schemas.microsoft.com/office/drawing/2014/main" id="{DE4A564B-CEFD-80DD-50D0-2529AB98406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7" name="Group 216">
              <a:extLst>
                <a:ext uri="{FF2B5EF4-FFF2-40B4-BE49-F238E27FC236}">
                  <a16:creationId xmlns:a16="http://schemas.microsoft.com/office/drawing/2014/main" id="{C72B6A6A-A60A-E3D5-B6FD-CD8CB3AAD88A}"/>
                </a:ext>
              </a:extLst>
            </p:cNvPr>
            <p:cNvGrpSpPr/>
            <p:nvPr/>
          </p:nvGrpSpPr>
          <p:grpSpPr>
            <a:xfrm>
              <a:off x="5502836" y="1547963"/>
              <a:ext cx="1097280" cy="799337"/>
              <a:chOff x="560065" y="5025296"/>
              <a:chExt cx="1097280" cy="799337"/>
            </a:xfrm>
          </p:grpSpPr>
          <p:sp>
            <p:nvSpPr>
              <p:cNvPr id="398" name="Rectangle: Rounded Corners 397">
                <a:extLst>
                  <a:ext uri="{FF2B5EF4-FFF2-40B4-BE49-F238E27FC236}">
                    <a16:creationId xmlns:a16="http://schemas.microsoft.com/office/drawing/2014/main" id="{836BD161-FE5D-7C74-5319-EBC511C568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9" name="Oval 398">
                <a:extLst>
                  <a:ext uri="{FF2B5EF4-FFF2-40B4-BE49-F238E27FC236}">
                    <a16:creationId xmlns:a16="http://schemas.microsoft.com/office/drawing/2014/main" id="{3CB9A109-9D66-E964-3320-4F98250616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8" name="Group 217">
              <a:extLst>
                <a:ext uri="{FF2B5EF4-FFF2-40B4-BE49-F238E27FC236}">
                  <a16:creationId xmlns:a16="http://schemas.microsoft.com/office/drawing/2014/main" id="{8CDCAB7E-D089-B680-8AD2-FD32E67DB4E2}"/>
                </a:ext>
              </a:extLst>
            </p:cNvPr>
            <p:cNvGrpSpPr/>
            <p:nvPr/>
          </p:nvGrpSpPr>
          <p:grpSpPr>
            <a:xfrm>
              <a:off x="4222377" y="1547963"/>
              <a:ext cx="1097280" cy="799337"/>
              <a:chOff x="560065" y="5025296"/>
              <a:chExt cx="1097280" cy="799337"/>
            </a:xfrm>
          </p:grpSpPr>
          <p:sp>
            <p:nvSpPr>
              <p:cNvPr id="396" name="Rectangle: Rounded Corners 395">
                <a:extLst>
                  <a:ext uri="{FF2B5EF4-FFF2-40B4-BE49-F238E27FC236}">
                    <a16:creationId xmlns:a16="http://schemas.microsoft.com/office/drawing/2014/main" id="{78BB5B32-586B-DC90-3984-5E976D568D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7" name="Oval 396">
                <a:extLst>
                  <a:ext uri="{FF2B5EF4-FFF2-40B4-BE49-F238E27FC236}">
                    <a16:creationId xmlns:a16="http://schemas.microsoft.com/office/drawing/2014/main" id="{4B4B03CE-AD60-D18E-10CC-3362851E6D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9" name="Group 218">
              <a:extLst>
                <a:ext uri="{FF2B5EF4-FFF2-40B4-BE49-F238E27FC236}">
                  <a16:creationId xmlns:a16="http://schemas.microsoft.com/office/drawing/2014/main" id="{03E26D2D-071C-0171-0261-C127B475A3CD}"/>
                </a:ext>
              </a:extLst>
            </p:cNvPr>
            <p:cNvGrpSpPr/>
            <p:nvPr/>
          </p:nvGrpSpPr>
          <p:grpSpPr>
            <a:xfrm>
              <a:off x="2941918" y="1547963"/>
              <a:ext cx="1097280" cy="799337"/>
              <a:chOff x="560065" y="5025296"/>
              <a:chExt cx="1097280" cy="799337"/>
            </a:xfrm>
          </p:grpSpPr>
          <p:sp>
            <p:nvSpPr>
              <p:cNvPr id="394" name="Rectangle: Rounded Corners 393">
                <a:extLst>
                  <a:ext uri="{FF2B5EF4-FFF2-40B4-BE49-F238E27FC236}">
                    <a16:creationId xmlns:a16="http://schemas.microsoft.com/office/drawing/2014/main" id="{71AC598A-9B1E-EBBB-BA0A-77E26649B4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95" name="Oval 394">
                <a:extLst>
                  <a:ext uri="{FF2B5EF4-FFF2-40B4-BE49-F238E27FC236}">
                    <a16:creationId xmlns:a16="http://schemas.microsoft.com/office/drawing/2014/main" id="{39BDC72C-807A-C3CA-F439-DEC3ED92006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0" name="Group 219">
              <a:extLst>
                <a:ext uri="{FF2B5EF4-FFF2-40B4-BE49-F238E27FC236}">
                  <a16:creationId xmlns:a16="http://schemas.microsoft.com/office/drawing/2014/main" id="{F657BF2C-9253-1F10-9ED2-3352AD9E03A8}"/>
                </a:ext>
              </a:extLst>
            </p:cNvPr>
            <p:cNvGrpSpPr/>
            <p:nvPr/>
          </p:nvGrpSpPr>
          <p:grpSpPr>
            <a:xfrm>
              <a:off x="1661459" y="1547963"/>
              <a:ext cx="1097280" cy="799337"/>
              <a:chOff x="560065" y="5025296"/>
              <a:chExt cx="1097280" cy="799337"/>
            </a:xfrm>
          </p:grpSpPr>
          <p:sp>
            <p:nvSpPr>
              <p:cNvPr id="392" name="Rectangle: Rounded Corners 391">
                <a:extLst>
                  <a:ext uri="{FF2B5EF4-FFF2-40B4-BE49-F238E27FC236}">
                    <a16:creationId xmlns:a16="http://schemas.microsoft.com/office/drawing/2014/main" id="{EDA31C2D-EFFA-BAE8-30B7-868028D88D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93" name="Oval 392">
                <a:extLst>
                  <a:ext uri="{FF2B5EF4-FFF2-40B4-BE49-F238E27FC236}">
                    <a16:creationId xmlns:a16="http://schemas.microsoft.com/office/drawing/2014/main" id="{F10A828F-F0D9-F404-D42C-BFBAFCAC694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1" name="Group 220">
              <a:extLst>
                <a:ext uri="{FF2B5EF4-FFF2-40B4-BE49-F238E27FC236}">
                  <a16:creationId xmlns:a16="http://schemas.microsoft.com/office/drawing/2014/main" id="{0BA67C54-50C5-4045-F1E1-68825D1555C6}"/>
                </a:ext>
              </a:extLst>
            </p:cNvPr>
            <p:cNvGrpSpPr/>
            <p:nvPr/>
          </p:nvGrpSpPr>
          <p:grpSpPr>
            <a:xfrm>
              <a:off x="8063754" y="4643943"/>
              <a:ext cx="1097280" cy="685800"/>
              <a:chOff x="6771067" y="4966859"/>
              <a:chExt cx="1097280" cy="685800"/>
            </a:xfrm>
          </p:grpSpPr>
          <p:sp>
            <p:nvSpPr>
              <p:cNvPr id="390" name="Rectangle: Rounded Corners 389">
                <a:extLst>
                  <a:ext uri="{FF2B5EF4-FFF2-40B4-BE49-F238E27FC236}">
                    <a16:creationId xmlns:a16="http://schemas.microsoft.com/office/drawing/2014/main" id="{3DAE833F-F2E0-AA80-41FD-CB67FD8A3E6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91" name="Oval 390">
                <a:extLst>
                  <a:ext uri="{FF2B5EF4-FFF2-40B4-BE49-F238E27FC236}">
                    <a16:creationId xmlns:a16="http://schemas.microsoft.com/office/drawing/2014/main" id="{140C5905-DAC5-499C-8B44-34285F3CA7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4" name="Group 223">
              <a:extLst>
                <a:ext uri="{FF2B5EF4-FFF2-40B4-BE49-F238E27FC236}">
                  <a16:creationId xmlns:a16="http://schemas.microsoft.com/office/drawing/2014/main" id="{510215FD-7D9F-60EB-F02A-C9AF34D9D7BE}"/>
                </a:ext>
              </a:extLst>
            </p:cNvPr>
            <p:cNvGrpSpPr/>
            <p:nvPr/>
          </p:nvGrpSpPr>
          <p:grpSpPr>
            <a:xfrm>
              <a:off x="8063754" y="3729543"/>
              <a:ext cx="1097280" cy="685800"/>
              <a:chOff x="6771067" y="4966859"/>
              <a:chExt cx="1097280" cy="685800"/>
            </a:xfrm>
          </p:grpSpPr>
          <p:sp>
            <p:nvSpPr>
              <p:cNvPr id="388" name="Rectangle: Rounded Corners 387">
                <a:extLst>
                  <a:ext uri="{FF2B5EF4-FFF2-40B4-BE49-F238E27FC236}">
                    <a16:creationId xmlns:a16="http://schemas.microsoft.com/office/drawing/2014/main" id="{F828BD38-277F-362E-7CF9-66CFAD05D6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9" name="Oval 388">
                <a:extLst>
                  <a:ext uri="{FF2B5EF4-FFF2-40B4-BE49-F238E27FC236}">
                    <a16:creationId xmlns:a16="http://schemas.microsoft.com/office/drawing/2014/main" id="{DEC9EAE4-90E2-045B-838C-CEA4CB9EC1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5" name="Group 224">
              <a:extLst>
                <a:ext uri="{FF2B5EF4-FFF2-40B4-BE49-F238E27FC236}">
                  <a16:creationId xmlns:a16="http://schemas.microsoft.com/office/drawing/2014/main" id="{1C4084B3-3D08-AE3D-7A96-A76AC0330C58}"/>
                </a:ext>
              </a:extLst>
            </p:cNvPr>
            <p:cNvGrpSpPr/>
            <p:nvPr/>
          </p:nvGrpSpPr>
          <p:grpSpPr>
            <a:xfrm>
              <a:off x="8063754" y="2815143"/>
              <a:ext cx="1097280" cy="685800"/>
              <a:chOff x="6771067" y="4966859"/>
              <a:chExt cx="1097280" cy="685800"/>
            </a:xfrm>
          </p:grpSpPr>
          <p:sp>
            <p:nvSpPr>
              <p:cNvPr id="386" name="Rectangle: Rounded Corners 385">
                <a:extLst>
                  <a:ext uri="{FF2B5EF4-FFF2-40B4-BE49-F238E27FC236}">
                    <a16:creationId xmlns:a16="http://schemas.microsoft.com/office/drawing/2014/main" id="{3769FB34-A976-A9F3-BE2A-EA6B1B633A64}"/>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7" name="Oval 386">
                <a:extLst>
                  <a:ext uri="{FF2B5EF4-FFF2-40B4-BE49-F238E27FC236}">
                    <a16:creationId xmlns:a16="http://schemas.microsoft.com/office/drawing/2014/main" id="{035AE491-5857-269E-D3D0-A984A2E93D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8B867929-2B9E-2CC8-9E7A-F8A82B4CC356}"/>
                </a:ext>
              </a:extLst>
            </p:cNvPr>
            <p:cNvGrpSpPr/>
            <p:nvPr/>
          </p:nvGrpSpPr>
          <p:grpSpPr>
            <a:xfrm>
              <a:off x="6783295" y="5558343"/>
              <a:ext cx="1097280" cy="685800"/>
              <a:chOff x="6771067" y="4966859"/>
              <a:chExt cx="1097280" cy="685800"/>
            </a:xfrm>
          </p:grpSpPr>
          <p:sp>
            <p:nvSpPr>
              <p:cNvPr id="384" name="Rectangle: Rounded Corners 383">
                <a:extLst>
                  <a:ext uri="{FF2B5EF4-FFF2-40B4-BE49-F238E27FC236}">
                    <a16:creationId xmlns:a16="http://schemas.microsoft.com/office/drawing/2014/main" id="{8061EF31-B064-3CD0-2601-023CE656477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85" name="Oval 384">
                <a:extLst>
                  <a:ext uri="{FF2B5EF4-FFF2-40B4-BE49-F238E27FC236}">
                    <a16:creationId xmlns:a16="http://schemas.microsoft.com/office/drawing/2014/main" id="{35B43028-C3EE-2A26-F07C-28DF2EF992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8" name="Group 227">
              <a:extLst>
                <a:ext uri="{FF2B5EF4-FFF2-40B4-BE49-F238E27FC236}">
                  <a16:creationId xmlns:a16="http://schemas.microsoft.com/office/drawing/2014/main" id="{A3173267-2220-8588-5817-A73CB89CB6A5}"/>
                </a:ext>
              </a:extLst>
            </p:cNvPr>
            <p:cNvGrpSpPr/>
            <p:nvPr/>
          </p:nvGrpSpPr>
          <p:grpSpPr>
            <a:xfrm>
              <a:off x="6783295" y="4643943"/>
              <a:ext cx="1097280" cy="685800"/>
              <a:chOff x="6771067" y="4966859"/>
              <a:chExt cx="1097280" cy="685800"/>
            </a:xfrm>
          </p:grpSpPr>
          <p:sp>
            <p:nvSpPr>
              <p:cNvPr id="382" name="Rectangle: Rounded Corners 381">
                <a:extLst>
                  <a:ext uri="{FF2B5EF4-FFF2-40B4-BE49-F238E27FC236}">
                    <a16:creationId xmlns:a16="http://schemas.microsoft.com/office/drawing/2014/main" id="{CBA1B576-5111-B576-90BE-B784A7DDB36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83" name="Oval 382">
                <a:extLst>
                  <a:ext uri="{FF2B5EF4-FFF2-40B4-BE49-F238E27FC236}">
                    <a16:creationId xmlns:a16="http://schemas.microsoft.com/office/drawing/2014/main" id="{DA93DD2D-850D-92E5-77E5-C38F57B6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1" name="Group 230">
              <a:extLst>
                <a:ext uri="{FF2B5EF4-FFF2-40B4-BE49-F238E27FC236}">
                  <a16:creationId xmlns:a16="http://schemas.microsoft.com/office/drawing/2014/main" id="{291E6521-52D0-BFB7-7305-C1CB4FF228F5}"/>
                </a:ext>
              </a:extLst>
            </p:cNvPr>
            <p:cNvGrpSpPr/>
            <p:nvPr/>
          </p:nvGrpSpPr>
          <p:grpSpPr>
            <a:xfrm>
              <a:off x="6783295" y="3729543"/>
              <a:ext cx="1097280" cy="685800"/>
              <a:chOff x="6771067" y="4966859"/>
              <a:chExt cx="1097280" cy="685800"/>
            </a:xfrm>
          </p:grpSpPr>
          <p:sp>
            <p:nvSpPr>
              <p:cNvPr id="380" name="Rectangle: Rounded Corners 379">
                <a:extLst>
                  <a:ext uri="{FF2B5EF4-FFF2-40B4-BE49-F238E27FC236}">
                    <a16:creationId xmlns:a16="http://schemas.microsoft.com/office/drawing/2014/main" id="{8DDDE4DE-952B-02AA-E888-723AADBACDA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81" name="Oval 380">
                <a:extLst>
                  <a:ext uri="{FF2B5EF4-FFF2-40B4-BE49-F238E27FC236}">
                    <a16:creationId xmlns:a16="http://schemas.microsoft.com/office/drawing/2014/main" id="{C933246B-2E4F-3538-0DAD-5C018C190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3" name="Group 232">
              <a:extLst>
                <a:ext uri="{FF2B5EF4-FFF2-40B4-BE49-F238E27FC236}">
                  <a16:creationId xmlns:a16="http://schemas.microsoft.com/office/drawing/2014/main" id="{CEACB5A2-EB32-1C9A-1081-D998BC818F2F}"/>
                </a:ext>
              </a:extLst>
            </p:cNvPr>
            <p:cNvGrpSpPr/>
            <p:nvPr/>
          </p:nvGrpSpPr>
          <p:grpSpPr>
            <a:xfrm>
              <a:off x="6783295" y="2815143"/>
              <a:ext cx="1097280" cy="685800"/>
              <a:chOff x="6771067" y="4966859"/>
              <a:chExt cx="1097280" cy="685800"/>
            </a:xfrm>
          </p:grpSpPr>
          <p:sp>
            <p:nvSpPr>
              <p:cNvPr id="378" name="Rectangle: Rounded Corners 377">
                <a:extLst>
                  <a:ext uri="{FF2B5EF4-FFF2-40B4-BE49-F238E27FC236}">
                    <a16:creationId xmlns:a16="http://schemas.microsoft.com/office/drawing/2014/main" id="{22781049-7727-6341-6F4C-DDFD0B2F00B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9" name="Oval 378">
                <a:extLst>
                  <a:ext uri="{FF2B5EF4-FFF2-40B4-BE49-F238E27FC236}">
                    <a16:creationId xmlns:a16="http://schemas.microsoft.com/office/drawing/2014/main" id="{176CFB14-0AC2-3DD1-4643-68F8661634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4" name="Group 233">
              <a:extLst>
                <a:ext uri="{FF2B5EF4-FFF2-40B4-BE49-F238E27FC236}">
                  <a16:creationId xmlns:a16="http://schemas.microsoft.com/office/drawing/2014/main" id="{773BE55F-6FDD-E79F-F114-1A5AECEF1694}"/>
                </a:ext>
              </a:extLst>
            </p:cNvPr>
            <p:cNvGrpSpPr/>
            <p:nvPr/>
          </p:nvGrpSpPr>
          <p:grpSpPr>
            <a:xfrm>
              <a:off x="5502836" y="4643943"/>
              <a:ext cx="1097280" cy="685800"/>
              <a:chOff x="6771067" y="4966859"/>
              <a:chExt cx="1097280" cy="685800"/>
            </a:xfrm>
          </p:grpSpPr>
          <p:sp>
            <p:nvSpPr>
              <p:cNvPr id="376" name="Rectangle: Rounded Corners 375">
                <a:extLst>
                  <a:ext uri="{FF2B5EF4-FFF2-40B4-BE49-F238E27FC236}">
                    <a16:creationId xmlns:a16="http://schemas.microsoft.com/office/drawing/2014/main" id="{23520BC9-BAF7-6A6C-6F47-BB59E15C52E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7" name="Oval 376">
                <a:extLst>
                  <a:ext uri="{FF2B5EF4-FFF2-40B4-BE49-F238E27FC236}">
                    <a16:creationId xmlns:a16="http://schemas.microsoft.com/office/drawing/2014/main" id="{92BAC5BC-8551-62B7-87B5-0ABD487C21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2B72919F-EFAD-DD26-6B6B-EED37D6DFD68}"/>
                </a:ext>
              </a:extLst>
            </p:cNvPr>
            <p:cNvGrpSpPr/>
            <p:nvPr/>
          </p:nvGrpSpPr>
          <p:grpSpPr>
            <a:xfrm>
              <a:off x="5502836" y="3729543"/>
              <a:ext cx="1097280" cy="685800"/>
              <a:chOff x="6771067" y="4966859"/>
              <a:chExt cx="1097280" cy="685800"/>
            </a:xfrm>
          </p:grpSpPr>
          <p:sp>
            <p:nvSpPr>
              <p:cNvPr id="374" name="Rectangle: Rounded Corners 373">
                <a:extLst>
                  <a:ext uri="{FF2B5EF4-FFF2-40B4-BE49-F238E27FC236}">
                    <a16:creationId xmlns:a16="http://schemas.microsoft.com/office/drawing/2014/main" id="{94F5AE2E-C283-975F-AA2E-082DFEC98B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75" name="Oval 374">
                <a:extLst>
                  <a:ext uri="{FF2B5EF4-FFF2-40B4-BE49-F238E27FC236}">
                    <a16:creationId xmlns:a16="http://schemas.microsoft.com/office/drawing/2014/main" id="{1ABB1891-9438-DA00-AF02-161C8B708B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E1268A1-9AE6-65E0-59F3-FD37D2375448}"/>
                </a:ext>
              </a:extLst>
            </p:cNvPr>
            <p:cNvGrpSpPr/>
            <p:nvPr/>
          </p:nvGrpSpPr>
          <p:grpSpPr>
            <a:xfrm>
              <a:off x="5502836" y="2815143"/>
              <a:ext cx="1097280" cy="685800"/>
              <a:chOff x="6771067" y="4966859"/>
              <a:chExt cx="1097280" cy="685800"/>
            </a:xfrm>
          </p:grpSpPr>
          <p:sp>
            <p:nvSpPr>
              <p:cNvPr id="372" name="Rectangle: Rounded Corners 371">
                <a:extLst>
                  <a:ext uri="{FF2B5EF4-FFF2-40B4-BE49-F238E27FC236}">
                    <a16:creationId xmlns:a16="http://schemas.microsoft.com/office/drawing/2014/main" id="{D62F322D-0898-1233-AF7D-EDB786329B0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73" name="Oval 372">
                <a:extLst>
                  <a:ext uri="{FF2B5EF4-FFF2-40B4-BE49-F238E27FC236}">
                    <a16:creationId xmlns:a16="http://schemas.microsoft.com/office/drawing/2014/main" id="{32628222-D462-AD1C-E50A-6DF3FECAA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9C02EB38-7191-6CE3-A127-12976D47F3CF}"/>
                </a:ext>
              </a:extLst>
            </p:cNvPr>
            <p:cNvGrpSpPr/>
            <p:nvPr/>
          </p:nvGrpSpPr>
          <p:grpSpPr>
            <a:xfrm>
              <a:off x="4222377" y="4643943"/>
              <a:ext cx="1097280" cy="685800"/>
              <a:chOff x="6771067" y="4966859"/>
              <a:chExt cx="1097280" cy="685800"/>
            </a:xfrm>
          </p:grpSpPr>
          <p:sp>
            <p:nvSpPr>
              <p:cNvPr id="370" name="Rectangle: Rounded Corners 369">
                <a:extLst>
                  <a:ext uri="{FF2B5EF4-FFF2-40B4-BE49-F238E27FC236}">
                    <a16:creationId xmlns:a16="http://schemas.microsoft.com/office/drawing/2014/main" id="{5DBC89AA-D9D2-9D20-E62B-91A2B2EF96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71" name="Oval 370">
                <a:extLst>
                  <a:ext uri="{FF2B5EF4-FFF2-40B4-BE49-F238E27FC236}">
                    <a16:creationId xmlns:a16="http://schemas.microsoft.com/office/drawing/2014/main" id="{860F64C9-B4F9-6423-2FF9-092F029510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5" name="Group 254">
              <a:extLst>
                <a:ext uri="{FF2B5EF4-FFF2-40B4-BE49-F238E27FC236}">
                  <a16:creationId xmlns:a16="http://schemas.microsoft.com/office/drawing/2014/main" id="{23B72AAD-4F98-FB2B-A5E3-EE891FE7261F}"/>
                </a:ext>
              </a:extLst>
            </p:cNvPr>
            <p:cNvGrpSpPr/>
            <p:nvPr/>
          </p:nvGrpSpPr>
          <p:grpSpPr>
            <a:xfrm>
              <a:off x="4222377" y="3729543"/>
              <a:ext cx="1097280" cy="685800"/>
              <a:chOff x="6771067" y="4966859"/>
              <a:chExt cx="1097280" cy="685800"/>
            </a:xfrm>
          </p:grpSpPr>
          <p:sp>
            <p:nvSpPr>
              <p:cNvPr id="368" name="Rectangle: Rounded Corners 367">
                <a:extLst>
                  <a:ext uri="{FF2B5EF4-FFF2-40B4-BE49-F238E27FC236}">
                    <a16:creationId xmlns:a16="http://schemas.microsoft.com/office/drawing/2014/main" id="{5EDF3587-48A3-9A7A-8165-E5244C3D8CB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9" name="Oval 368">
                <a:extLst>
                  <a:ext uri="{FF2B5EF4-FFF2-40B4-BE49-F238E27FC236}">
                    <a16:creationId xmlns:a16="http://schemas.microsoft.com/office/drawing/2014/main" id="{AAA814B1-8B08-6EB3-2574-CAE8F92719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6" name="Group 255">
              <a:extLst>
                <a:ext uri="{FF2B5EF4-FFF2-40B4-BE49-F238E27FC236}">
                  <a16:creationId xmlns:a16="http://schemas.microsoft.com/office/drawing/2014/main" id="{6681B854-4727-88B6-8325-18D82DB036A2}"/>
                </a:ext>
              </a:extLst>
            </p:cNvPr>
            <p:cNvGrpSpPr/>
            <p:nvPr/>
          </p:nvGrpSpPr>
          <p:grpSpPr>
            <a:xfrm>
              <a:off x="4222377" y="2815143"/>
              <a:ext cx="1097280" cy="685800"/>
              <a:chOff x="6771067" y="4966859"/>
              <a:chExt cx="1097280" cy="685800"/>
            </a:xfrm>
          </p:grpSpPr>
          <p:sp>
            <p:nvSpPr>
              <p:cNvPr id="366" name="Rectangle: Rounded Corners 365">
                <a:extLst>
                  <a:ext uri="{FF2B5EF4-FFF2-40B4-BE49-F238E27FC236}">
                    <a16:creationId xmlns:a16="http://schemas.microsoft.com/office/drawing/2014/main" id="{82EC0BCA-34B3-F7B5-7C0A-2D9F385E29A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7" name="Oval 366">
                <a:extLst>
                  <a:ext uri="{FF2B5EF4-FFF2-40B4-BE49-F238E27FC236}">
                    <a16:creationId xmlns:a16="http://schemas.microsoft.com/office/drawing/2014/main" id="{F277129D-6789-58C5-D8A9-69CDF3EC9E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8B92777F-181A-CD6F-5D06-3E92E0A0FBB7}"/>
                </a:ext>
              </a:extLst>
            </p:cNvPr>
            <p:cNvGrpSpPr/>
            <p:nvPr/>
          </p:nvGrpSpPr>
          <p:grpSpPr>
            <a:xfrm>
              <a:off x="2941918" y="5558343"/>
              <a:ext cx="1097280" cy="685800"/>
              <a:chOff x="6771067" y="4966859"/>
              <a:chExt cx="1097280" cy="685800"/>
            </a:xfrm>
          </p:grpSpPr>
          <p:sp>
            <p:nvSpPr>
              <p:cNvPr id="364" name="Rectangle: Rounded Corners 363">
                <a:extLst>
                  <a:ext uri="{FF2B5EF4-FFF2-40B4-BE49-F238E27FC236}">
                    <a16:creationId xmlns:a16="http://schemas.microsoft.com/office/drawing/2014/main" id="{8E81E16A-8926-0735-15C8-698C572460F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65" name="Oval 364">
                <a:extLst>
                  <a:ext uri="{FF2B5EF4-FFF2-40B4-BE49-F238E27FC236}">
                    <a16:creationId xmlns:a16="http://schemas.microsoft.com/office/drawing/2014/main" id="{E29763F1-572B-0E90-59FA-78F230D09B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8" name="Group 257">
              <a:extLst>
                <a:ext uri="{FF2B5EF4-FFF2-40B4-BE49-F238E27FC236}">
                  <a16:creationId xmlns:a16="http://schemas.microsoft.com/office/drawing/2014/main" id="{E82BA535-EE81-89A0-BD58-4E2CD6FC98B8}"/>
                </a:ext>
              </a:extLst>
            </p:cNvPr>
            <p:cNvGrpSpPr/>
            <p:nvPr/>
          </p:nvGrpSpPr>
          <p:grpSpPr>
            <a:xfrm>
              <a:off x="2941918" y="4643943"/>
              <a:ext cx="1097280" cy="685800"/>
              <a:chOff x="6771067" y="4966859"/>
              <a:chExt cx="1097280" cy="685800"/>
            </a:xfrm>
          </p:grpSpPr>
          <p:sp>
            <p:nvSpPr>
              <p:cNvPr id="362" name="Rectangle: Rounded Corners 361">
                <a:extLst>
                  <a:ext uri="{FF2B5EF4-FFF2-40B4-BE49-F238E27FC236}">
                    <a16:creationId xmlns:a16="http://schemas.microsoft.com/office/drawing/2014/main" id="{3C764F4F-A974-14F6-3CF9-9F634A6BADA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63" name="Oval 362">
                <a:extLst>
                  <a:ext uri="{FF2B5EF4-FFF2-40B4-BE49-F238E27FC236}">
                    <a16:creationId xmlns:a16="http://schemas.microsoft.com/office/drawing/2014/main" id="{6C143860-B290-AF85-1853-9F5DD8DF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500CA82D-24B2-2FFB-C81B-9A87C5C028F7}"/>
                </a:ext>
              </a:extLst>
            </p:cNvPr>
            <p:cNvGrpSpPr/>
            <p:nvPr/>
          </p:nvGrpSpPr>
          <p:grpSpPr>
            <a:xfrm>
              <a:off x="2941918" y="3729543"/>
              <a:ext cx="1097280" cy="685800"/>
              <a:chOff x="6771067" y="4966859"/>
              <a:chExt cx="1097280" cy="685800"/>
            </a:xfrm>
          </p:grpSpPr>
          <p:sp>
            <p:nvSpPr>
              <p:cNvPr id="360" name="Rectangle: Rounded Corners 359">
                <a:extLst>
                  <a:ext uri="{FF2B5EF4-FFF2-40B4-BE49-F238E27FC236}">
                    <a16:creationId xmlns:a16="http://schemas.microsoft.com/office/drawing/2014/main" id="{46269A96-CA8B-2E32-CD37-1C5131CAA36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61" name="Oval 360">
                <a:extLst>
                  <a:ext uri="{FF2B5EF4-FFF2-40B4-BE49-F238E27FC236}">
                    <a16:creationId xmlns:a16="http://schemas.microsoft.com/office/drawing/2014/main" id="{0EAA9438-1FE1-5EFA-079A-FC7E40B6DA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C48FE59E-67D1-2B1A-8A20-5B5B7B4EE911}"/>
                </a:ext>
              </a:extLst>
            </p:cNvPr>
            <p:cNvGrpSpPr/>
            <p:nvPr/>
          </p:nvGrpSpPr>
          <p:grpSpPr>
            <a:xfrm>
              <a:off x="2941918" y="2815143"/>
              <a:ext cx="1097280" cy="685800"/>
              <a:chOff x="6771067" y="4966859"/>
              <a:chExt cx="1097280" cy="685800"/>
            </a:xfrm>
          </p:grpSpPr>
          <p:sp>
            <p:nvSpPr>
              <p:cNvPr id="358" name="Rectangle: Rounded Corners 357">
                <a:extLst>
                  <a:ext uri="{FF2B5EF4-FFF2-40B4-BE49-F238E27FC236}">
                    <a16:creationId xmlns:a16="http://schemas.microsoft.com/office/drawing/2014/main" id="{ABE1545E-DC23-7BAB-1222-ECE9605481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9" name="Oval 358">
                <a:extLst>
                  <a:ext uri="{FF2B5EF4-FFF2-40B4-BE49-F238E27FC236}">
                    <a16:creationId xmlns:a16="http://schemas.microsoft.com/office/drawing/2014/main" id="{AE0C0AE7-0716-8CA8-E0CB-5F0DE7E4C4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C40C9061-A8C7-7EC3-72E0-A3181D0E0BEC}"/>
                </a:ext>
              </a:extLst>
            </p:cNvPr>
            <p:cNvGrpSpPr/>
            <p:nvPr/>
          </p:nvGrpSpPr>
          <p:grpSpPr>
            <a:xfrm>
              <a:off x="1661459" y="4643943"/>
              <a:ext cx="1097280" cy="685800"/>
              <a:chOff x="6771067" y="4966859"/>
              <a:chExt cx="1097280" cy="685800"/>
            </a:xfrm>
          </p:grpSpPr>
          <p:sp>
            <p:nvSpPr>
              <p:cNvPr id="356" name="Rectangle: Rounded Corners 355">
                <a:extLst>
                  <a:ext uri="{FF2B5EF4-FFF2-40B4-BE49-F238E27FC236}">
                    <a16:creationId xmlns:a16="http://schemas.microsoft.com/office/drawing/2014/main" id="{D39C579E-8208-5D42-CBFF-08D1B733C00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7" name="Oval 356">
                <a:extLst>
                  <a:ext uri="{FF2B5EF4-FFF2-40B4-BE49-F238E27FC236}">
                    <a16:creationId xmlns:a16="http://schemas.microsoft.com/office/drawing/2014/main" id="{A7A38153-1912-758D-86C6-996307021E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2" name="Group 261">
              <a:extLst>
                <a:ext uri="{FF2B5EF4-FFF2-40B4-BE49-F238E27FC236}">
                  <a16:creationId xmlns:a16="http://schemas.microsoft.com/office/drawing/2014/main" id="{B3686750-BDA3-09DD-F3E9-7602FCAB0BF3}"/>
                </a:ext>
              </a:extLst>
            </p:cNvPr>
            <p:cNvGrpSpPr/>
            <p:nvPr/>
          </p:nvGrpSpPr>
          <p:grpSpPr>
            <a:xfrm>
              <a:off x="1661459" y="3729543"/>
              <a:ext cx="1097280" cy="685800"/>
              <a:chOff x="6771067" y="4966859"/>
              <a:chExt cx="1097280" cy="685800"/>
            </a:xfrm>
          </p:grpSpPr>
          <p:sp>
            <p:nvSpPr>
              <p:cNvPr id="354" name="Rectangle: Rounded Corners 353">
                <a:extLst>
                  <a:ext uri="{FF2B5EF4-FFF2-40B4-BE49-F238E27FC236}">
                    <a16:creationId xmlns:a16="http://schemas.microsoft.com/office/drawing/2014/main" id="{1B1B69C7-A943-141A-9E4D-E8059CCA693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55" name="Oval 354">
                <a:extLst>
                  <a:ext uri="{FF2B5EF4-FFF2-40B4-BE49-F238E27FC236}">
                    <a16:creationId xmlns:a16="http://schemas.microsoft.com/office/drawing/2014/main" id="{0F086358-0B47-078F-4522-0C43C23265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3" name="Group 262">
              <a:extLst>
                <a:ext uri="{FF2B5EF4-FFF2-40B4-BE49-F238E27FC236}">
                  <a16:creationId xmlns:a16="http://schemas.microsoft.com/office/drawing/2014/main" id="{D72F28DB-43D4-2CBE-32B5-11ADBD018E6E}"/>
                </a:ext>
              </a:extLst>
            </p:cNvPr>
            <p:cNvGrpSpPr/>
            <p:nvPr/>
          </p:nvGrpSpPr>
          <p:grpSpPr>
            <a:xfrm>
              <a:off x="1661459" y="2815143"/>
              <a:ext cx="1097280" cy="685800"/>
              <a:chOff x="6771067" y="4966859"/>
              <a:chExt cx="1097280" cy="685800"/>
            </a:xfrm>
          </p:grpSpPr>
          <p:sp>
            <p:nvSpPr>
              <p:cNvPr id="352" name="Rectangle: Rounded Corners 351">
                <a:extLst>
                  <a:ext uri="{FF2B5EF4-FFF2-40B4-BE49-F238E27FC236}">
                    <a16:creationId xmlns:a16="http://schemas.microsoft.com/office/drawing/2014/main" id="{C41E3249-81CA-09F4-F94B-8129C72BCB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53" name="Oval 352">
                <a:extLst>
                  <a:ext uri="{FF2B5EF4-FFF2-40B4-BE49-F238E27FC236}">
                    <a16:creationId xmlns:a16="http://schemas.microsoft.com/office/drawing/2014/main" id="{7F78B9D9-1839-3DE5-4D2D-BEAD233DDD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64" name="Group 263">
              <a:extLst>
                <a:ext uri="{FF2B5EF4-FFF2-40B4-BE49-F238E27FC236}">
                  <a16:creationId xmlns:a16="http://schemas.microsoft.com/office/drawing/2014/main" id="{F1C38D59-F9E2-9AEB-C3D9-B3335217D321}"/>
                </a:ext>
              </a:extLst>
            </p:cNvPr>
            <p:cNvGrpSpPr/>
            <p:nvPr/>
          </p:nvGrpSpPr>
          <p:grpSpPr>
            <a:xfrm>
              <a:off x="381000" y="3729543"/>
              <a:ext cx="1097280" cy="685800"/>
              <a:chOff x="6771067" y="4966859"/>
              <a:chExt cx="1097280" cy="685800"/>
            </a:xfrm>
          </p:grpSpPr>
          <p:sp>
            <p:nvSpPr>
              <p:cNvPr id="350" name="Rectangle: Rounded Corners 349">
                <a:extLst>
                  <a:ext uri="{FF2B5EF4-FFF2-40B4-BE49-F238E27FC236}">
                    <a16:creationId xmlns:a16="http://schemas.microsoft.com/office/drawing/2014/main" id="{529CC6C6-6A8C-93DC-316B-759525E9743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51" name="Oval 350">
                <a:extLst>
                  <a:ext uri="{FF2B5EF4-FFF2-40B4-BE49-F238E27FC236}">
                    <a16:creationId xmlns:a16="http://schemas.microsoft.com/office/drawing/2014/main" id="{288BCFBB-FA6D-35F3-9D84-0C5980D95B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65" name="Group 264">
              <a:extLst>
                <a:ext uri="{FF2B5EF4-FFF2-40B4-BE49-F238E27FC236}">
                  <a16:creationId xmlns:a16="http://schemas.microsoft.com/office/drawing/2014/main" id="{503D2DCB-2F88-2525-54E6-84224A2D2E97}"/>
                </a:ext>
              </a:extLst>
            </p:cNvPr>
            <p:cNvGrpSpPr/>
            <p:nvPr/>
          </p:nvGrpSpPr>
          <p:grpSpPr>
            <a:xfrm>
              <a:off x="381000" y="2815143"/>
              <a:ext cx="1097280" cy="685800"/>
              <a:chOff x="6771067" y="4966859"/>
              <a:chExt cx="1097280" cy="685800"/>
            </a:xfrm>
          </p:grpSpPr>
          <p:sp>
            <p:nvSpPr>
              <p:cNvPr id="348" name="Rectangle: Rounded Corners 347">
                <a:extLst>
                  <a:ext uri="{FF2B5EF4-FFF2-40B4-BE49-F238E27FC236}">
                    <a16:creationId xmlns:a16="http://schemas.microsoft.com/office/drawing/2014/main" id="{74A452EC-A691-B93D-E7E6-210F60CAB7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9" name="Oval 348">
                <a:extLst>
                  <a:ext uri="{FF2B5EF4-FFF2-40B4-BE49-F238E27FC236}">
                    <a16:creationId xmlns:a16="http://schemas.microsoft.com/office/drawing/2014/main" id="{9486CAE1-8657-CC2E-5FF0-F056EEE087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66" name="Group 265">
              <a:extLst>
                <a:ext uri="{FF2B5EF4-FFF2-40B4-BE49-F238E27FC236}">
                  <a16:creationId xmlns:a16="http://schemas.microsoft.com/office/drawing/2014/main" id="{BB561391-964D-73C7-6FEF-E3314290AF38}"/>
                </a:ext>
              </a:extLst>
            </p:cNvPr>
            <p:cNvGrpSpPr/>
            <p:nvPr/>
          </p:nvGrpSpPr>
          <p:grpSpPr>
            <a:xfrm>
              <a:off x="10624674" y="4643943"/>
              <a:ext cx="1097280" cy="685800"/>
              <a:chOff x="6771067" y="4966859"/>
              <a:chExt cx="1097280" cy="685800"/>
            </a:xfrm>
          </p:grpSpPr>
          <p:sp>
            <p:nvSpPr>
              <p:cNvPr id="346" name="Rectangle: Rounded Corners 345">
                <a:extLst>
                  <a:ext uri="{FF2B5EF4-FFF2-40B4-BE49-F238E27FC236}">
                    <a16:creationId xmlns:a16="http://schemas.microsoft.com/office/drawing/2014/main" id="{8787DA1A-CAE4-92CA-F07B-4B91D1C625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7" name="Oval 346">
                <a:extLst>
                  <a:ext uri="{FF2B5EF4-FFF2-40B4-BE49-F238E27FC236}">
                    <a16:creationId xmlns:a16="http://schemas.microsoft.com/office/drawing/2014/main" id="{B978F733-58CB-7C20-A80C-17240B71B9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7" name="Group 266">
              <a:extLst>
                <a:ext uri="{FF2B5EF4-FFF2-40B4-BE49-F238E27FC236}">
                  <a16:creationId xmlns:a16="http://schemas.microsoft.com/office/drawing/2014/main" id="{A36397DB-42F9-6607-AF85-31581B3B4B0C}"/>
                </a:ext>
              </a:extLst>
            </p:cNvPr>
            <p:cNvGrpSpPr/>
            <p:nvPr/>
          </p:nvGrpSpPr>
          <p:grpSpPr>
            <a:xfrm>
              <a:off x="10624674" y="3729543"/>
              <a:ext cx="1097280" cy="685800"/>
              <a:chOff x="6771067" y="4966859"/>
              <a:chExt cx="1097280" cy="685800"/>
            </a:xfrm>
          </p:grpSpPr>
          <p:sp>
            <p:nvSpPr>
              <p:cNvPr id="344" name="Rectangle: Rounded Corners 343">
                <a:extLst>
                  <a:ext uri="{FF2B5EF4-FFF2-40B4-BE49-F238E27FC236}">
                    <a16:creationId xmlns:a16="http://schemas.microsoft.com/office/drawing/2014/main" id="{6978B868-B69E-0EF4-5AD8-FBC19496DB6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45" name="Oval 344">
                <a:extLst>
                  <a:ext uri="{FF2B5EF4-FFF2-40B4-BE49-F238E27FC236}">
                    <a16:creationId xmlns:a16="http://schemas.microsoft.com/office/drawing/2014/main" id="{49DD3BD1-4FE7-324E-0FA1-BA3101342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8" name="Group 267">
              <a:extLst>
                <a:ext uri="{FF2B5EF4-FFF2-40B4-BE49-F238E27FC236}">
                  <a16:creationId xmlns:a16="http://schemas.microsoft.com/office/drawing/2014/main" id="{5FE5971F-6CD1-C420-A622-B9ACA05432B3}"/>
                </a:ext>
              </a:extLst>
            </p:cNvPr>
            <p:cNvGrpSpPr/>
            <p:nvPr/>
          </p:nvGrpSpPr>
          <p:grpSpPr>
            <a:xfrm>
              <a:off x="10624674" y="2815143"/>
              <a:ext cx="1097280" cy="685800"/>
              <a:chOff x="6771067" y="4966859"/>
              <a:chExt cx="1097280" cy="685800"/>
            </a:xfrm>
          </p:grpSpPr>
          <p:sp>
            <p:nvSpPr>
              <p:cNvPr id="342" name="Rectangle: Rounded Corners 341">
                <a:extLst>
                  <a:ext uri="{FF2B5EF4-FFF2-40B4-BE49-F238E27FC236}">
                    <a16:creationId xmlns:a16="http://schemas.microsoft.com/office/drawing/2014/main" id="{4AA74991-B278-178A-B0FB-1FA683E5788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43" name="Oval 342">
                <a:extLst>
                  <a:ext uri="{FF2B5EF4-FFF2-40B4-BE49-F238E27FC236}">
                    <a16:creationId xmlns:a16="http://schemas.microsoft.com/office/drawing/2014/main" id="{38DE737D-21B8-3E45-FAA6-BD7B66D8B8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9" name="Straight Arrow Connector 268">
              <a:extLst>
                <a:ext uri="{FF2B5EF4-FFF2-40B4-BE49-F238E27FC236}">
                  <a16:creationId xmlns:a16="http://schemas.microsoft.com/office/drawing/2014/main" id="{4F892161-655A-F9F5-62EC-C5B66484BEB5}"/>
                </a:ext>
              </a:extLst>
            </p:cNvPr>
            <p:cNvCxnSpPr>
              <a:stCxn id="408" idx="3"/>
              <a:endCxn id="39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A3C6DE-58FA-3777-D711-29E00A5F0A71}"/>
                </a:ext>
              </a:extLst>
            </p:cNvPr>
            <p:cNvCxnSpPr>
              <a:stCxn id="392" idx="3"/>
              <a:endCxn id="394"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EF9CDCD7-649A-F08F-FC8B-80EDB3449002}"/>
                </a:ext>
              </a:extLst>
            </p:cNvPr>
            <p:cNvCxnSpPr>
              <a:stCxn id="394" idx="3"/>
              <a:endCxn id="3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81977F7-8156-8849-5E7F-B5DB74AA06EE}"/>
                </a:ext>
              </a:extLst>
            </p:cNvPr>
            <p:cNvCxnSpPr>
              <a:stCxn id="396" idx="3"/>
              <a:endCxn id="398"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CE9D6E8-3B36-E376-B501-3ABEECD5945E}"/>
                </a:ext>
              </a:extLst>
            </p:cNvPr>
            <p:cNvCxnSpPr>
              <a:stCxn id="398" idx="3"/>
              <a:endCxn id="40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885CF9-07DE-BE11-691B-E6AAA18176CF}"/>
                </a:ext>
              </a:extLst>
            </p:cNvPr>
            <p:cNvCxnSpPr>
              <a:stCxn id="400" idx="3"/>
              <a:endCxn id="402"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C5FCCCD-ABC0-0D09-2D43-8AA946F2DCD8}"/>
                </a:ext>
              </a:extLst>
            </p:cNvPr>
            <p:cNvCxnSpPr>
              <a:cxnSpLocks/>
              <a:stCxn id="402" idx="3"/>
              <a:endCxn id="40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DA79F06C-CB72-CCD2-7FC9-09B56E25F2A5}"/>
                </a:ext>
              </a:extLst>
            </p:cNvPr>
            <p:cNvCxnSpPr>
              <a:stCxn id="404" idx="3"/>
              <a:endCxn id="406"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42130AB4-D38F-4FCB-8DB0-539F91806590}"/>
                </a:ext>
              </a:extLst>
            </p:cNvPr>
            <p:cNvGrpSpPr/>
            <p:nvPr/>
          </p:nvGrpSpPr>
          <p:grpSpPr>
            <a:xfrm>
              <a:off x="1035384" y="2338345"/>
              <a:ext cx="10070573" cy="210099"/>
              <a:chOff x="1035384" y="2037802"/>
              <a:chExt cx="10070573" cy="210099"/>
            </a:xfrm>
          </p:grpSpPr>
          <p:cxnSp>
            <p:nvCxnSpPr>
              <p:cNvPr id="311" name="Straight Connector 310">
                <a:extLst>
                  <a:ext uri="{FF2B5EF4-FFF2-40B4-BE49-F238E27FC236}">
                    <a16:creationId xmlns:a16="http://schemas.microsoft.com/office/drawing/2014/main" id="{7378CB02-9773-386F-14CB-395F048AA26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6BBA7BD-FDF3-E975-685C-B69B3728AA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A38D349-9D09-2641-890B-A15C23EEA66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5E0BC4F-EC60-F816-E201-0BB068CB8FE2}"/>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FDC373C-2251-12DC-CCF4-30AAB095347F}"/>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7DB06B4-E7F1-932A-9E9A-A9398AF5D3DC}"/>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D6757E1-63D6-CF03-707C-676358B9BD9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F8BEF0F-3E51-3B87-43AD-CE502892870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DC8FF19-92BC-9EB9-42A5-2677C64E20D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B2719088-A08A-FD84-C75E-D475F5905727}"/>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6FD16B77-5699-3054-1076-DFA7223ADE0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80E8688-9656-709E-88B1-CEA91206606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13765B43-1BFF-BD11-1BB1-B013EAC7FCC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0678D379-937F-DFBB-AC90-17064BCE777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DE74DE6-D165-CE62-1149-AADA3DB2A662}"/>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B25F6E10-1D40-C0FD-958E-3DC1B06CB4A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4FDB092F-EA20-BA66-FBC5-B619A7D2E62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32EBB485-CB91-F17A-30C4-580490F51FF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4D26EB6-8200-774C-93DD-D93005600437}"/>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D36CDE1D-F985-FBC0-74D8-45811627DE2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81EC7B5-51F4-05D8-9299-AC83DDDE875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6110D122-CF3A-7A6F-4C96-2DD5E91A986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44B58440-68DA-2A22-4FB0-F7C947E9300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64C4BCC3-679F-7F6C-5B1A-EDF202E6F9A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C63D209-66D5-479B-2192-CCF4175FD5F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913B6FA-3DAD-6141-CF22-64A31ABA57C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4168DB5-E2A2-CE5C-0518-EC4E3989F1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1994E1-22FA-9ACA-A829-55E2568E635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F289A2F-9E80-AFF1-27E6-95421BD7EC5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07EA0A5-DFC0-84EB-9A47-B927C400F604}"/>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CBD3091-92FB-A96F-B9DE-E1778ACF734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10" name="Straight Arrow Connector 409">
            <a:extLst>
              <a:ext uri="{FF2B5EF4-FFF2-40B4-BE49-F238E27FC236}">
                <a16:creationId xmlns:a16="http://schemas.microsoft.com/office/drawing/2014/main" id="{1135E910-7BA4-6AA1-A9C8-5982E6A103A2}"/>
              </a:ext>
            </a:extLst>
          </p:cNvPr>
          <p:cNvCxnSpPr>
            <a:cxnSpLocks/>
            <a:stCxn id="366" idx="0"/>
            <a:endCxn id="429" idx="3"/>
          </p:cNvCxnSpPr>
          <p:nvPr/>
        </p:nvCxnSpPr>
        <p:spPr>
          <a:xfrm flipH="1" flipV="1">
            <a:off x="4119985" y="1447142"/>
            <a:ext cx="651032" cy="15063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B983442B-F437-EAAD-4C5B-01F36BE30941}"/>
              </a:ext>
            </a:extLst>
          </p:cNvPr>
          <p:cNvCxnSpPr>
            <a:cxnSpLocks/>
            <a:stCxn id="352" idx="0"/>
            <a:endCxn id="429" idx="2"/>
          </p:cNvCxnSpPr>
          <p:nvPr/>
        </p:nvCxnSpPr>
        <p:spPr>
          <a:xfrm flipV="1">
            <a:off x="2210099" y="1447141"/>
            <a:ext cx="180718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9692DB62-66A4-BCCC-EC5C-A5664350B632}"/>
              </a:ext>
            </a:extLst>
          </p:cNvPr>
          <p:cNvCxnSpPr>
            <a:cxnSpLocks/>
            <a:stCxn id="356" idx="0"/>
            <a:endCxn id="429" idx="2"/>
          </p:cNvCxnSpPr>
          <p:nvPr/>
        </p:nvCxnSpPr>
        <p:spPr>
          <a:xfrm flipV="1">
            <a:off x="2210099" y="1447141"/>
            <a:ext cx="1807181"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B8FDF9D-627A-76C1-676F-E0CB3E93DECA}"/>
              </a:ext>
            </a:extLst>
          </p:cNvPr>
          <p:cNvCxnSpPr>
            <a:cxnSpLocks/>
            <a:stCxn id="372" idx="0"/>
            <a:endCxn id="429" idx="4"/>
          </p:cNvCxnSpPr>
          <p:nvPr/>
        </p:nvCxnSpPr>
        <p:spPr>
          <a:xfrm flipH="1" flipV="1">
            <a:off x="4222689" y="1447141"/>
            <a:ext cx="1828787"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A1C3C31D-ADDF-E06A-C497-C23DFA08EDE1}"/>
              </a:ext>
            </a:extLst>
          </p:cNvPr>
          <p:cNvCxnSpPr>
            <a:cxnSpLocks/>
            <a:endCxn id="429" idx="4"/>
          </p:cNvCxnSpPr>
          <p:nvPr/>
        </p:nvCxnSpPr>
        <p:spPr>
          <a:xfrm flipH="1" flipV="1">
            <a:off x="4222689" y="1447141"/>
            <a:ext cx="1828787"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B42B5F4D-3F24-636D-679C-F26D76FC77C5}"/>
              </a:ext>
            </a:extLst>
          </p:cNvPr>
          <p:cNvCxnSpPr>
            <a:cxnSpLocks/>
            <a:stCxn id="380" idx="0"/>
            <a:endCxn id="429" idx="4"/>
          </p:cNvCxnSpPr>
          <p:nvPr/>
        </p:nvCxnSpPr>
        <p:spPr>
          <a:xfrm flipH="1" flipV="1">
            <a:off x="4222689" y="1447141"/>
            <a:ext cx="3109246"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854C6458-F7D7-759D-DDE1-2630394EEEAF}"/>
              </a:ext>
            </a:extLst>
          </p:cNvPr>
          <p:cNvCxnSpPr>
            <a:cxnSpLocks/>
            <a:endCxn id="429" idx="4"/>
          </p:cNvCxnSpPr>
          <p:nvPr/>
        </p:nvCxnSpPr>
        <p:spPr>
          <a:xfrm flipH="1" flipV="1">
            <a:off x="4222689" y="1447141"/>
            <a:ext cx="565495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a:extLst>
              <a:ext uri="{FF2B5EF4-FFF2-40B4-BE49-F238E27FC236}">
                <a16:creationId xmlns:a16="http://schemas.microsoft.com/office/drawing/2014/main" id="{3EE4EF59-0E41-2964-5EE1-218BAF32683A}"/>
              </a:ext>
            </a:extLst>
          </p:cNvPr>
          <p:cNvCxnSpPr>
            <a:cxnSpLocks/>
            <a:endCxn id="429" idx="3"/>
          </p:cNvCxnSpPr>
          <p:nvPr/>
        </p:nvCxnSpPr>
        <p:spPr>
          <a:xfrm flipV="1">
            <a:off x="3486150" y="1447142"/>
            <a:ext cx="633835" cy="42495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a:extLst>
              <a:ext uri="{FF2B5EF4-FFF2-40B4-BE49-F238E27FC236}">
                <a16:creationId xmlns:a16="http://schemas.microsoft.com/office/drawing/2014/main" id="{58B96D4E-3775-BE62-BFD7-00D105D25AC9}"/>
              </a:ext>
            </a:extLst>
          </p:cNvPr>
          <p:cNvCxnSpPr>
            <a:cxnSpLocks/>
            <a:stCxn id="378" idx="0"/>
            <a:endCxn id="429" idx="4"/>
          </p:cNvCxnSpPr>
          <p:nvPr/>
        </p:nvCxnSpPr>
        <p:spPr>
          <a:xfrm flipH="1" flipV="1">
            <a:off x="4222689" y="1447141"/>
            <a:ext cx="3109246"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2E263B59-431D-D7B8-C57F-577E76C71DEC}"/>
              </a:ext>
            </a:extLst>
          </p:cNvPr>
          <p:cNvCxnSpPr>
            <a:cxnSpLocks/>
            <a:endCxn id="429" idx="4"/>
          </p:cNvCxnSpPr>
          <p:nvPr/>
        </p:nvCxnSpPr>
        <p:spPr>
          <a:xfrm flipH="1" flipV="1">
            <a:off x="4222689" y="1447141"/>
            <a:ext cx="1600187"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20" name="Group 419">
            <a:extLst>
              <a:ext uri="{FF2B5EF4-FFF2-40B4-BE49-F238E27FC236}">
                <a16:creationId xmlns:a16="http://schemas.microsoft.com/office/drawing/2014/main" id="{786DA0C7-468B-3977-A816-C1339432EB36}"/>
              </a:ext>
            </a:extLst>
          </p:cNvPr>
          <p:cNvGrpSpPr/>
          <p:nvPr/>
        </p:nvGrpSpPr>
        <p:grpSpPr>
          <a:xfrm>
            <a:off x="237961" y="706235"/>
            <a:ext cx="11483993" cy="740907"/>
            <a:chOff x="250807" y="379412"/>
            <a:chExt cx="11483993" cy="740907"/>
          </a:xfrm>
        </p:grpSpPr>
        <p:sp>
          <p:nvSpPr>
            <p:cNvPr id="421" name="Rectangle 420">
              <a:extLst>
                <a:ext uri="{FF2B5EF4-FFF2-40B4-BE49-F238E27FC236}">
                  <a16:creationId xmlns:a16="http://schemas.microsoft.com/office/drawing/2014/main" id="{495E6603-F37B-598B-AE7D-98EABB858AE5}"/>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22" name="Rectangle 421">
              <a:extLst>
                <a:ext uri="{FF2B5EF4-FFF2-40B4-BE49-F238E27FC236}">
                  <a16:creationId xmlns:a16="http://schemas.microsoft.com/office/drawing/2014/main" id="{6AE0323B-36F1-9D00-E819-8980C364E54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23" name="Rectangle 422">
              <a:extLst>
                <a:ext uri="{FF2B5EF4-FFF2-40B4-BE49-F238E27FC236}">
                  <a16:creationId xmlns:a16="http://schemas.microsoft.com/office/drawing/2014/main" id="{2F855FE2-BB0B-5917-06C2-2E179D908D5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4" name="Rectangle 423">
              <a:extLst>
                <a:ext uri="{FF2B5EF4-FFF2-40B4-BE49-F238E27FC236}">
                  <a16:creationId xmlns:a16="http://schemas.microsoft.com/office/drawing/2014/main" id="{5994886E-2625-0902-2EE6-499D65FD246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5" name="Rectangle 424">
              <a:extLst>
                <a:ext uri="{FF2B5EF4-FFF2-40B4-BE49-F238E27FC236}">
                  <a16:creationId xmlns:a16="http://schemas.microsoft.com/office/drawing/2014/main" id="{1815B399-8C91-64E2-6A63-F80AD89E917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26" name="Oval 425">
              <a:extLst>
                <a:ext uri="{FF2B5EF4-FFF2-40B4-BE49-F238E27FC236}">
                  <a16:creationId xmlns:a16="http://schemas.microsoft.com/office/drawing/2014/main" id="{5BAB1F13-065B-91A1-9A34-8007AF4BCFC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27" name="Pentagon 426">
              <a:extLst>
                <a:ext uri="{FF2B5EF4-FFF2-40B4-BE49-F238E27FC236}">
                  <a16:creationId xmlns:a16="http://schemas.microsoft.com/office/drawing/2014/main" id="{442F49CC-2B97-9487-65BE-BE8A1D94BFD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28" name="Pentagon 427">
              <a:extLst>
                <a:ext uri="{FF2B5EF4-FFF2-40B4-BE49-F238E27FC236}">
                  <a16:creationId xmlns:a16="http://schemas.microsoft.com/office/drawing/2014/main" id="{3CAAE00A-734E-2397-5C34-9BB63525279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29" name="Pentagon 428">
              <a:extLst>
                <a:ext uri="{FF2B5EF4-FFF2-40B4-BE49-F238E27FC236}">
                  <a16:creationId xmlns:a16="http://schemas.microsoft.com/office/drawing/2014/main" id="{A67A9215-0C7F-3358-508A-08047ADE39E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30" name="Pentagon 429">
              <a:extLst>
                <a:ext uri="{FF2B5EF4-FFF2-40B4-BE49-F238E27FC236}">
                  <a16:creationId xmlns:a16="http://schemas.microsoft.com/office/drawing/2014/main" id="{9771133D-5681-81D8-E226-D4CF5398AEDB}"/>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1" name="Pentagon 430">
              <a:extLst>
                <a:ext uri="{FF2B5EF4-FFF2-40B4-BE49-F238E27FC236}">
                  <a16:creationId xmlns:a16="http://schemas.microsoft.com/office/drawing/2014/main" id="{FA7B141C-4748-FCDE-ECDE-C165DF0FA5FE}"/>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2" name="Pentagon 431">
              <a:extLst>
                <a:ext uri="{FF2B5EF4-FFF2-40B4-BE49-F238E27FC236}">
                  <a16:creationId xmlns:a16="http://schemas.microsoft.com/office/drawing/2014/main" id="{6471320A-70A2-2E15-14C0-3724821E1047}"/>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3" name="Pentagon 432">
              <a:extLst>
                <a:ext uri="{FF2B5EF4-FFF2-40B4-BE49-F238E27FC236}">
                  <a16:creationId xmlns:a16="http://schemas.microsoft.com/office/drawing/2014/main" id="{1E4075F6-938E-333A-C308-58BB83C83BC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34" name="Group 433">
            <a:extLst>
              <a:ext uri="{FF2B5EF4-FFF2-40B4-BE49-F238E27FC236}">
                <a16:creationId xmlns:a16="http://schemas.microsoft.com/office/drawing/2014/main" id="{00625E4C-FE2B-1408-71DC-E3ECF1CFFDDC}"/>
              </a:ext>
            </a:extLst>
          </p:cNvPr>
          <p:cNvGrpSpPr/>
          <p:nvPr/>
        </p:nvGrpSpPr>
        <p:grpSpPr>
          <a:xfrm>
            <a:off x="9335027" y="4782305"/>
            <a:ext cx="1097280" cy="685800"/>
            <a:chOff x="6771067" y="4966859"/>
            <a:chExt cx="1097280" cy="685800"/>
          </a:xfrm>
          <a:solidFill>
            <a:srgbClr val="D6DCE5"/>
          </a:solidFill>
        </p:grpSpPr>
        <p:sp>
          <p:nvSpPr>
            <p:cNvPr id="435" name="Rectangle: Rounded Corners 434">
              <a:extLst>
                <a:ext uri="{FF2B5EF4-FFF2-40B4-BE49-F238E27FC236}">
                  <a16:creationId xmlns:a16="http://schemas.microsoft.com/office/drawing/2014/main" id="{3E003311-CF57-466A-37F2-09F1D450413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Prepare</a:t>
              </a:r>
              <a:endParaRPr lang="en-US"/>
            </a:p>
            <a:p>
              <a:pPr algn="ctr">
                <a:lnSpc>
                  <a:spcPct val="140845"/>
                </a:lnSpc>
              </a:pPr>
              <a:r>
                <a:rPr lang="en-US" sz="1200" b="1" dirty="0">
                  <a:solidFill>
                    <a:schemeClr val="tx1"/>
                  </a:solidFill>
                </a:rPr>
                <a:t>Data Outputs</a:t>
              </a:r>
              <a:endParaRPr lang="en-US" sz="1200" b="1" dirty="0">
                <a:solidFill>
                  <a:schemeClr val="tx1"/>
                </a:solidFill>
                <a:cs typeface="Calibri" panose="020F0502020204030204"/>
              </a:endParaRPr>
            </a:p>
          </p:txBody>
        </p:sp>
        <p:sp>
          <p:nvSpPr>
            <p:cNvPr id="436" name="Oval 435">
              <a:extLst>
                <a:ext uri="{FF2B5EF4-FFF2-40B4-BE49-F238E27FC236}">
                  <a16:creationId xmlns:a16="http://schemas.microsoft.com/office/drawing/2014/main" id="{ACFFDF89-5769-2FD4-EB09-81A6D9186F2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37" name="Group 436">
            <a:extLst>
              <a:ext uri="{FF2B5EF4-FFF2-40B4-BE49-F238E27FC236}">
                <a16:creationId xmlns:a16="http://schemas.microsoft.com/office/drawing/2014/main" id="{DF2D9E8A-5280-16EF-565C-FDC365F57D85}"/>
              </a:ext>
            </a:extLst>
          </p:cNvPr>
          <p:cNvGrpSpPr/>
          <p:nvPr/>
        </p:nvGrpSpPr>
        <p:grpSpPr>
          <a:xfrm>
            <a:off x="9344213" y="3872171"/>
            <a:ext cx="1097280" cy="685800"/>
            <a:chOff x="6771067" y="4966859"/>
            <a:chExt cx="1097280" cy="685800"/>
          </a:xfrm>
          <a:solidFill>
            <a:srgbClr val="D6DCE5"/>
          </a:solidFill>
        </p:grpSpPr>
        <p:sp>
          <p:nvSpPr>
            <p:cNvPr id="438" name="Rectangle: Rounded Corners 437">
              <a:extLst>
                <a:ext uri="{FF2B5EF4-FFF2-40B4-BE49-F238E27FC236}">
                  <a16:creationId xmlns:a16="http://schemas.microsoft.com/office/drawing/2014/main" id="{43BE3320-C1C0-D948-0041-455C3532CB9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Conduct</a:t>
              </a:r>
              <a:endParaRPr lang="en-US"/>
            </a:p>
            <a:p>
              <a:pPr algn="ctr">
                <a:lnSpc>
                  <a:spcPct val="140845"/>
                </a:lnSpc>
              </a:pPr>
              <a:r>
                <a:rPr lang="en-US" sz="1200" b="1" dirty="0">
                  <a:solidFill>
                    <a:schemeClr val="tx1"/>
                  </a:solidFill>
                </a:rPr>
                <a:t>Record Runs</a:t>
              </a:r>
              <a:endParaRPr lang="en-US" sz="1200" b="1" dirty="0">
                <a:solidFill>
                  <a:schemeClr val="tx1"/>
                </a:solidFill>
                <a:cs typeface="Calibri" panose="020F0502020204030204"/>
              </a:endParaRPr>
            </a:p>
          </p:txBody>
        </p:sp>
        <p:sp>
          <p:nvSpPr>
            <p:cNvPr id="439" name="Oval 438">
              <a:extLst>
                <a:ext uri="{FF2B5EF4-FFF2-40B4-BE49-F238E27FC236}">
                  <a16:creationId xmlns:a16="http://schemas.microsoft.com/office/drawing/2014/main" id="{619A82A1-1D81-EB7C-EE86-4F30D6EB35C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0" name="Group 439">
            <a:extLst>
              <a:ext uri="{FF2B5EF4-FFF2-40B4-BE49-F238E27FC236}">
                <a16:creationId xmlns:a16="http://schemas.microsoft.com/office/drawing/2014/main" id="{D56CFD38-E30C-4843-B885-DF57A72A3EE4}"/>
              </a:ext>
            </a:extLst>
          </p:cNvPr>
          <p:cNvGrpSpPr/>
          <p:nvPr/>
        </p:nvGrpSpPr>
        <p:grpSpPr>
          <a:xfrm>
            <a:off x="9335027" y="2959038"/>
            <a:ext cx="1097280" cy="685800"/>
            <a:chOff x="6771067" y="4966859"/>
            <a:chExt cx="1097280" cy="685800"/>
          </a:xfrm>
          <a:solidFill>
            <a:srgbClr val="D6DCE5"/>
          </a:solidFill>
        </p:grpSpPr>
        <p:sp>
          <p:nvSpPr>
            <p:cNvPr id="441" name="Rectangle: Rounded Corners 440">
              <a:extLst>
                <a:ext uri="{FF2B5EF4-FFF2-40B4-BE49-F238E27FC236}">
                  <a16:creationId xmlns:a16="http://schemas.microsoft.com/office/drawing/2014/main" id="{455DFCD3-7FB7-0B40-0DA6-6EEE7BA65135}"/>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p>
          </p:txBody>
        </p:sp>
        <p:sp>
          <p:nvSpPr>
            <p:cNvPr id="442" name="Oval 441">
              <a:extLst>
                <a:ext uri="{FF2B5EF4-FFF2-40B4-BE49-F238E27FC236}">
                  <a16:creationId xmlns:a16="http://schemas.microsoft.com/office/drawing/2014/main" id="{EDB4A621-8368-E822-CB5F-E0149F896164}"/>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241A8376-4D2F-7DBF-6228-6479BE74878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6"/>
            <a:ext cx="328029" cy="328029"/>
          </a:xfrm>
          <a:prstGeom prst="rect">
            <a:avLst/>
          </a:prstGeom>
        </p:spPr>
      </p:pic>
      <p:sp>
        <p:nvSpPr>
          <p:cNvPr id="3" name="Pentagon 2">
            <a:extLst>
              <a:ext uri="{FF2B5EF4-FFF2-40B4-BE49-F238E27FC236}">
                <a16:creationId xmlns:a16="http://schemas.microsoft.com/office/drawing/2014/main" id="{336AFBD8-8D86-BB1D-6F4B-331DB7FBEF24}"/>
              </a:ext>
            </a:extLst>
          </p:cNvPr>
          <p:cNvSpPr/>
          <p:nvPr/>
        </p:nvSpPr>
        <p:spPr>
          <a:xfrm>
            <a:off x="11405156" y="129461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198E11E0-F3DC-D167-AF98-5EBC8959262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0"/>
            <a:ext cx="390552" cy="390552"/>
          </a:xfrm>
          <a:prstGeom prst="rect">
            <a:avLst/>
          </a:prstGeom>
        </p:spPr>
      </p:pic>
    </p:spTree>
    <p:extLst>
      <p:ext uri="{BB962C8B-B14F-4D97-AF65-F5344CB8AC3E}">
        <p14:creationId xmlns:p14="http://schemas.microsoft.com/office/powerpoint/2010/main" val="6703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6CF32-D4E1-F534-1B69-12658002755B}"/>
              </a:ext>
            </a:extLst>
          </p:cNvPr>
          <p:cNvSpPr>
            <a:spLocks noGrp="1"/>
          </p:cNvSpPr>
          <p:nvPr>
            <p:ph type="title"/>
          </p:nvPr>
        </p:nvSpPr>
        <p:spPr>
          <a:xfrm>
            <a:off x="0" y="0"/>
            <a:ext cx="9813839" cy="795130"/>
          </a:xfrm>
        </p:spPr>
        <p:txBody>
          <a:bodyPr>
            <a:noAutofit/>
          </a:bodyPr>
          <a:lstStyle/>
          <a:p>
            <a:r>
              <a:rPr lang="en-US" b="1" dirty="0"/>
              <a:t>Final Planning Conference (FPC)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86</a:t>
            </a:fld>
            <a:endParaRPr lang="en-US" dirty="0">
              <a:latin typeface="+mn-lt"/>
            </a:endParaRPr>
          </a:p>
        </p:txBody>
      </p:sp>
      <p:grpSp>
        <p:nvGrpSpPr>
          <p:cNvPr id="188" name="Group 187">
            <a:extLst>
              <a:ext uri="{FF2B5EF4-FFF2-40B4-BE49-F238E27FC236}">
                <a16:creationId xmlns:a16="http://schemas.microsoft.com/office/drawing/2014/main" id="{7D45B2A3-FDA5-6921-0351-184320C1E8B5}"/>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C04F3C5E-02F5-448B-2C51-42341E59FDD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3233713-8B9D-91EF-CC16-0307C9C450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209D21FE-C948-5A84-98A3-3151225115A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8284D650-2461-9893-C208-361DFBB414A2}"/>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D0EA5313-9E7D-97BA-A4A1-C008AA3C986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0A0361FB-7D2E-AA8B-9636-762170F1911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9AC996DE-ADC6-6539-5EBD-DE220059A34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EE36B79-D760-93C2-CFAF-2A7C05E6FBE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A10EFDDF-16D8-9D0E-FE97-F1C514C284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ACD41344-0808-B0E2-182C-2F89A93FBF19}"/>
                </a:ext>
              </a:extLst>
            </p:cNvPr>
            <p:cNvGrpSpPr/>
            <p:nvPr/>
          </p:nvGrpSpPr>
          <p:grpSpPr>
            <a:xfrm>
              <a:off x="381000" y="1547963"/>
              <a:ext cx="1097280" cy="799337"/>
              <a:chOff x="560065" y="5025296"/>
              <a:chExt cx="1097280" cy="799337"/>
            </a:xfrm>
          </p:grpSpPr>
          <p:sp>
            <p:nvSpPr>
              <p:cNvPr id="400" name="Rectangle: Rounded Corners 399">
                <a:extLst>
                  <a:ext uri="{FF2B5EF4-FFF2-40B4-BE49-F238E27FC236}">
                    <a16:creationId xmlns:a16="http://schemas.microsoft.com/office/drawing/2014/main" id="{22DD4CE0-E933-559E-800E-69BE3B39B40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1" name="Oval 400">
                <a:extLst>
                  <a:ext uri="{FF2B5EF4-FFF2-40B4-BE49-F238E27FC236}">
                    <a16:creationId xmlns:a16="http://schemas.microsoft.com/office/drawing/2014/main" id="{8C961F3B-3E62-2BB7-8DB4-633B2754A3B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5" name="Group 204">
              <a:extLst>
                <a:ext uri="{FF2B5EF4-FFF2-40B4-BE49-F238E27FC236}">
                  <a16:creationId xmlns:a16="http://schemas.microsoft.com/office/drawing/2014/main" id="{88737EDC-0474-FBA5-43AF-5F579926AA4B}"/>
                </a:ext>
              </a:extLst>
            </p:cNvPr>
            <p:cNvGrpSpPr/>
            <p:nvPr/>
          </p:nvGrpSpPr>
          <p:grpSpPr>
            <a:xfrm>
              <a:off x="10624674" y="1552255"/>
              <a:ext cx="1097280" cy="799337"/>
              <a:chOff x="560065" y="5025296"/>
              <a:chExt cx="1097280" cy="799337"/>
            </a:xfrm>
          </p:grpSpPr>
          <p:sp>
            <p:nvSpPr>
              <p:cNvPr id="398" name="Rectangle: Rounded Corners 397">
                <a:extLst>
                  <a:ext uri="{FF2B5EF4-FFF2-40B4-BE49-F238E27FC236}">
                    <a16:creationId xmlns:a16="http://schemas.microsoft.com/office/drawing/2014/main" id="{26673F3F-729D-80D6-64ED-DD55819D71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9" name="Oval 398">
                <a:extLst>
                  <a:ext uri="{FF2B5EF4-FFF2-40B4-BE49-F238E27FC236}">
                    <a16:creationId xmlns:a16="http://schemas.microsoft.com/office/drawing/2014/main" id="{69B1BB1C-C271-F365-407D-54B0449B81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7" name="Group 206">
              <a:extLst>
                <a:ext uri="{FF2B5EF4-FFF2-40B4-BE49-F238E27FC236}">
                  <a16:creationId xmlns:a16="http://schemas.microsoft.com/office/drawing/2014/main" id="{D7A2CFE1-D6DB-25F2-2637-D8CC490CDF00}"/>
                </a:ext>
              </a:extLst>
            </p:cNvPr>
            <p:cNvGrpSpPr/>
            <p:nvPr/>
          </p:nvGrpSpPr>
          <p:grpSpPr>
            <a:xfrm>
              <a:off x="9344213" y="1552255"/>
              <a:ext cx="1097280" cy="799337"/>
              <a:chOff x="560065" y="5025296"/>
              <a:chExt cx="1097280" cy="799337"/>
            </a:xfrm>
          </p:grpSpPr>
          <p:sp>
            <p:nvSpPr>
              <p:cNvPr id="396" name="Rectangle: Rounded Corners 395">
                <a:extLst>
                  <a:ext uri="{FF2B5EF4-FFF2-40B4-BE49-F238E27FC236}">
                    <a16:creationId xmlns:a16="http://schemas.microsoft.com/office/drawing/2014/main" id="{DEFA56AB-AF03-60C4-FCE1-ED996FA123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7" name="Oval 396">
                <a:extLst>
                  <a:ext uri="{FF2B5EF4-FFF2-40B4-BE49-F238E27FC236}">
                    <a16:creationId xmlns:a16="http://schemas.microsoft.com/office/drawing/2014/main" id="{4837907A-4937-A6E1-CBD5-DA00B2F915A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8" name="Group 207">
              <a:extLst>
                <a:ext uri="{FF2B5EF4-FFF2-40B4-BE49-F238E27FC236}">
                  <a16:creationId xmlns:a16="http://schemas.microsoft.com/office/drawing/2014/main" id="{D7EF23E9-5C64-4F5C-AE99-E5D6C6BB3A03}"/>
                </a:ext>
              </a:extLst>
            </p:cNvPr>
            <p:cNvGrpSpPr/>
            <p:nvPr/>
          </p:nvGrpSpPr>
          <p:grpSpPr>
            <a:xfrm>
              <a:off x="8063754" y="1547963"/>
              <a:ext cx="1097280" cy="799337"/>
              <a:chOff x="560065" y="5025296"/>
              <a:chExt cx="1097280" cy="799337"/>
            </a:xfrm>
          </p:grpSpPr>
          <p:sp>
            <p:nvSpPr>
              <p:cNvPr id="394" name="Rectangle: Rounded Corners 393">
                <a:extLst>
                  <a:ext uri="{FF2B5EF4-FFF2-40B4-BE49-F238E27FC236}">
                    <a16:creationId xmlns:a16="http://schemas.microsoft.com/office/drawing/2014/main" id="{34835627-8D11-1C1D-958F-0B5088F0D3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5" name="Oval 394">
                <a:extLst>
                  <a:ext uri="{FF2B5EF4-FFF2-40B4-BE49-F238E27FC236}">
                    <a16:creationId xmlns:a16="http://schemas.microsoft.com/office/drawing/2014/main" id="{34E7D869-9A25-6E45-FD12-A9A2685C6BC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9" name="Group 208">
              <a:extLst>
                <a:ext uri="{FF2B5EF4-FFF2-40B4-BE49-F238E27FC236}">
                  <a16:creationId xmlns:a16="http://schemas.microsoft.com/office/drawing/2014/main" id="{D5C2F510-EC3F-528D-0A06-75B22A0AE63C}"/>
                </a:ext>
              </a:extLst>
            </p:cNvPr>
            <p:cNvGrpSpPr/>
            <p:nvPr/>
          </p:nvGrpSpPr>
          <p:grpSpPr>
            <a:xfrm>
              <a:off x="6783295" y="1547963"/>
              <a:ext cx="1097280" cy="799337"/>
              <a:chOff x="560065" y="5025296"/>
              <a:chExt cx="1097280" cy="799337"/>
            </a:xfrm>
          </p:grpSpPr>
          <p:sp>
            <p:nvSpPr>
              <p:cNvPr id="392" name="Rectangle: Rounded Corners 391">
                <a:extLst>
                  <a:ext uri="{FF2B5EF4-FFF2-40B4-BE49-F238E27FC236}">
                    <a16:creationId xmlns:a16="http://schemas.microsoft.com/office/drawing/2014/main" id="{D61FAC6B-3C17-EC07-F9FC-2BD7BCCAD4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3" name="Oval 392">
                <a:extLst>
                  <a:ext uri="{FF2B5EF4-FFF2-40B4-BE49-F238E27FC236}">
                    <a16:creationId xmlns:a16="http://schemas.microsoft.com/office/drawing/2014/main" id="{69E7B30B-ECB5-9A5B-4373-CE68B1839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0" name="Group 209">
              <a:extLst>
                <a:ext uri="{FF2B5EF4-FFF2-40B4-BE49-F238E27FC236}">
                  <a16:creationId xmlns:a16="http://schemas.microsoft.com/office/drawing/2014/main" id="{9FF54248-E81F-E545-DC3E-2B29B989D302}"/>
                </a:ext>
              </a:extLst>
            </p:cNvPr>
            <p:cNvGrpSpPr/>
            <p:nvPr/>
          </p:nvGrpSpPr>
          <p:grpSpPr>
            <a:xfrm>
              <a:off x="5502836" y="1547963"/>
              <a:ext cx="1097280" cy="799337"/>
              <a:chOff x="560065" y="5025296"/>
              <a:chExt cx="1097280" cy="799337"/>
            </a:xfrm>
          </p:grpSpPr>
          <p:sp>
            <p:nvSpPr>
              <p:cNvPr id="390" name="Rectangle: Rounded Corners 389">
                <a:extLst>
                  <a:ext uri="{FF2B5EF4-FFF2-40B4-BE49-F238E27FC236}">
                    <a16:creationId xmlns:a16="http://schemas.microsoft.com/office/drawing/2014/main" id="{CBDC5369-7FD7-9B2A-8BA5-9E52D692893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1" name="Oval 390">
                <a:extLst>
                  <a:ext uri="{FF2B5EF4-FFF2-40B4-BE49-F238E27FC236}">
                    <a16:creationId xmlns:a16="http://schemas.microsoft.com/office/drawing/2014/main" id="{C37E5EC8-E230-9690-25AB-E4DC531A81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1" name="Group 210">
              <a:extLst>
                <a:ext uri="{FF2B5EF4-FFF2-40B4-BE49-F238E27FC236}">
                  <a16:creationId xmlns:a16="http://schemas.microsoft.com/office/drawing/2014/main" id="{A1358634-BED1-3660-5C03-629D3AFD915A}"/>
                </a:ext>
              </a:extLst>
            </p:cNvPr>
            <p:cNvGrpSpPr/>
            <p:nvPr/>
          </p:nvGrpSpPr>
          <p:grpSpPr>
            <a:xfrm>
              <a:off x="4222377" y="1547963"/>
              <a:ext cx="1097280" cy="799337"/>
              <a:chOff x="560065" y="5025296"/>
              <a:chExt cx="1097280" cy="799337"/>
            </a:xfrm>
          </p:grpSpPr>
          <p:sp>
            <p:nvSpPr>
              <p:cNvPr id="388" name="Rectangle: Rounded Corners 387">
                <a:extLst>
                  <a:ext uri="{FF2B5EF4-FFF2-40B4-BE49-F238E27FC236}">
                    <a16:creationId xmlns:a16="http://schemas.microsoft.com/office/drawing/2014/main" id="{27E0776A-8BB9-11DC-88D6-4A10D6F370B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9" name="Oval 388">
                <a:extLst>
                  <a:ext uri="{FF2B5EF4-FFF2-40B4-BE49-F238E27FC236}">
                    <a16:creationId xmlns:a16="http://schemas.microsoft.com/office/drawing/2014/main" id="{D00130C6-0817-3D80-F955-99622D85603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3" name="Group 212">
              <a:extLst>
                <a:ext uri="{FF2B5EF4-FFF2-40B4-BE49-F238E27FC236}">
                  <a16:creationId xmlns:a16="http://schemas.microsoft.com/office/drawing/2014/main" id="{9B33E352-B32E-1859-EC09-ACF6F7053B85}"/>
                </a:ext>
              </a:extLst>
            </p:cNvPr>
            <p:cNvGrpSpPr/>
            <p:nvPr/>
          </p:nvGrpSpPr>
          <p:grpSpPr>
            <a:xfrm>
              <a:off x="2941918" y="1547963"/>
              <a:ext cx="1097280" cy="799337"/>
              <a:chOff x="560065" y="5025296"/>
              <a:chExt cx="1097280" cy="799337"/>
            </a:xfrm>
          </p:grpSpPr>
          <p:sp>
            <p:nvSpPr>
              <p:cNvPr id="386" name="Rectangle: Rounded Corners 385">
                <a:extLst>
                  <a:ext uri="{FF2B5EF4-FFF2-40B4-BE49-F238E27FC236}">
                    <a16:creationId xmlns:a16="http://schemas.microsoft.com/office/drawing/2014/main" id="{F2ACE773-F72E-6082-7EC0-7D76EC25CD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7" name="Oval 386">
                <a:extLst>
                  <a:ext uri="{FF2B5EF4-FFF2-40B4-BE49-F238E27FC236}">
                    <a16:creationId xmlns:a16="http://schemas.microsoft.com/office/drawing/2014/main" id="{63726BCA-5FF5-4724-2582-4C4F53ACDE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4" name="Group 213">
              <a:extLst>
                <a:ext uri="{FF2B5EF4-FFF2-40B4-BE49-F238E27FC236}">
                  <a16:creationId xmlns:a16="http://schemas.microsoft.com/office/drawing/2014/main" id="{9A5CF03D-D428-39EE-F435-D7EAD02F029F}"/>
                </a:ext>
              </a:extLst>
            </p:cNvPr>
            <p:cNvGrpSpPr/>
            <p:nvPr/>
          </p:nvGrpSpPr>
          <p:grpSpPr>
            <a:xfrm>
              <a:off x="1661459" y="1547963"/>
              <a:ext cx="1097280" cy="799337"/>
              <a:chOff x="560065" y="5025296"/>
              <a:chExt cx="1097280" cy="799337"/>
            </a:xfrm>
          </p:grpSpPr>
          <p:sp>
            <p:nvSpPr>
              <p:cNvPr id="384" name="Rectangle: Rounded Corners 383">
                <a:extLst>
                  <a:ext uri="{FF2B5EF4-FFF2-40B4-BE49-F238E27FC236}">
                    <a16:creationId xmlns:a16="http://schemas.microsoft.com/office/drawing/2014/main" id="{2079A106-C73C-B08A-52EA-1DF2D3D900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5" name="Oval 384">
                <a:extLst>
                  <a:ext uri="{FF2B5EF4-FFF2-40B4-BE49-F238E27FC236}">
                    <a16:creationId xmlns:a16="http://schemas.microsoft.com/office/drawing/2014/main" id="{ACE76975-EEEB-9CEC-87A3-2AF194D1A6B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5" name="Group 214">
              <a:extLst>
                <a:ext uri="{FF2B5EF4-FFF2-40B4-BE49-F238E27FC236}">
                  <a16:creationId xmlns:a16="http://schemas.microsoft.com/office/drawing/2014/main" id="{D5FDFA10-9E1B-BC0D-AECD-39711C296904}"/>
                </a:ext>
              </a:extLst>
            </p:cNvPr>
            <p:cNvGrpSpPr/>
            <p:nvPr/>
          </p:nvGrpSpPr>
          <p:grpSpPr>
            <a:xfrm>
              <a:off x="8063754" y="4643943"/>
              <a:ext cx="1097280" cy="685800"/>
              <a:chOff x="6771067" y="4966859"/>
              <a:chExt cx="1097280" cy="685800"/>
            </a:xfrm>
          </p:grpSpPr>
          <p:sp>
            <p:nvSpPr>
              <p:cNvPr id="382" name="Rectangle: Rounded Corners 381">
                <a:extLst>
                  <a:ext uri="{FF2B5EF4-FFF2-40B4-BE49-F238E27FC236}">
                    <a16:creationId xmlns:a16="http://schemas.microsoft.com/office/drawing/2014/main" id="{6A3C4057-EFAF-E28E-DF7D-7D1E4A7A06A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3" name="Oval 382">
                <a:extLst>
                  <a:ext uri="{FF2B5EF4-FFF2-40B4-BE49-F238E27FC236}">
                    <a16:creationId xmlns:a16="http://schemas.microsoft.com/office/drawing/2014/main" id="{B73B7CCE-4933-4A82-A1A2-EAD337EC4E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6" name="Group 215">
              <a:extLst>
                <a:ext uri="{FF2B5EF4-FFF2-40B4-BE49-F238E27FC236}">
                  <a16:creationId xmlns:a16="http://schemas.microsoft.com/office/drawing/2014/main" id="{6F2AB85F-EAB6-3F0F-F906-B9ED1AE129FD}"/>
                </a:ext>
              </a:extLst>
            </p:cNvPr>
            <p:cNvGrpSpPr/>
            <p:nvPr/>
          </p:nvGrpSpPr>
          <p:grpSpPr>
            <a:xfrm>
              <a:off x="8063754" y="3729543"/>
              <a:ext cx="1097280" cy="685800"/>
              <a:chOff x="6771067" y="4966859"/>
              <a:chExt cx="1097280" cy="685800"/>
            </a:xfrm>
          </p:grpSpPr>
          <p:sp>
            <p:nvSpPr>
              <p:cNvPr id="380" name="Rectangle: Rounded Corners 379">
                <a:extLst>
                  <a:ext uri="{FF2B5EF4-FFF2-40B4-BE49-F238E27FC236}">
                    <a16:creationId xmlns:a16="http://schemas.microsoft.com/office/drawing/2014/main" id="{F79EC5BE-AA08-A0A8-AD65-DF6788A204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1" name="Oval 380">
                <a:extLst>
                  <a:ext uri="{FF2B5EF4-FFF2-40B4-BE49-F238E27FC236}">
                    <a16:creationId xmlns:a16="http://schemas.microsoft.com/office/drawing/2014/main" id="{41770631-0C79-B013-FA47-78CED0D4F2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7" name="Group 216">
              <a:extLst>
                <a:ext uri="{FF2B5EF4-FFF2-40B4-BE49-F238E27FC236}">
                  <a16:creationId xmlns:a16="http://schemas.microsoft.com/office/drawing/2014/main" id="{DAF465B6-AD12-097A-BF05-831AAC860A94}"/>
                </a:ext>
              </a:extLst>
            </p:cNvPr>
            <p:cNvGrpSpPr/>
            <p:nvPr/>
          </p:nvGrpSpPr>
          <p:grpSpPr>
            <a:xfrm>
              <a:off x="8063754" y="2815143"/>
              <a:ext cx="1097280" cy="685800"/>
              <a:chOff x="6771067" y="4966859"/>
              <a:chExt cx="1097280" cy="685800"/>
            </a:xfrm>
          </p:grpSpPr>
          <p:sp>
            <p:nvSpPr>
              <p:cNvPr id="378" name="Rectangle: Rounded Corners 377">
                <a:extLst>
                  <a:ext uri="{FF2B5EF4-FFF2-40B4-BE49-F238E27FC236}">
                    <a16:creationId xmlns:a16="http://schemas.microsoft.com/office/drawing/2014/main" id="{D11CF745-8698-D1F8-46A1-00A2C182B2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9" name="Oval 378">
                <a:extLst>
                  <a:ext uri="{FF2B5EF4-FFF2-40B4-BE49-F238E27FC236}">
                    <a16:creationId xmlns:a16="http://schemas.microsoft.com/office/drawing/2014/main" id="{60C62FAD-EE6D-867E-69DA-8E93FC7E5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8" name="Group 217">
              <a:extLst>
                <a:ext uri="{FF2B5EF4-FFF2-40B4-BE49-F238E27FC236}">
                  <a16:creationId xmlns:a16="http://schemas.microsoft.com/office/drawing/2014/main" id="{81CCF33E-AC9B-A0E9-0DD4-472795138AE0}"/>
                </a:ext>
              </a:extLst>
            </p:cNvPr>
            <p:cNvGrpSpPr/>
            <p:nvPr/>
          </p:nvGrpSpPr>
          <p:grpSpPr>
            <a:xfrm>
              <a:off x="6783295" y="5558343"/>
              <a:ext cx="1097280" cy="685800"/>
              <a:chOff x="6771067" y="4966859"/>
              <a:chExt cx="1097280" cy="685800"/>
            </a:xfrm>
          </p:grpSpPr>
          <p:sp>
            <p:nvSpPr>
              <p:cNvPr id="376" name="Rectangle: Rounded Corners 375">
                <a:extLst>
                  <a:ext uri="{FF2B5EF4-FFF2-40B4-BE49-F238E27FC236}">
                    <a16:creationId xmlns:a16="http://schemas.microsoft.com/office/drawing/2014/main" id="{23CC5517-58F5-6A40-DCC3-11EC2513994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7" name="Oval 376">
                <a:extLst>
                  <a:ext uri="{FF2B5EF4-FFF2-40B4-BE49-F238E27FC236}">
                    <a16:creationId xmlns:a16="http://schemas.microsoft.com/office/drawing/2014/main" id="{16021A51-635A-06AD-B360-534861F3EC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9" name="Group 218">
              <a:extLst>
                <a:ext uri="{FF2B5EF4-FFF2-40B4-BE49-F238E27FC236}">
                  <a16:creationId xmlns:a16="http://schemas.microsoft.com/office/drawing/2014/main" id="{594072FC-84DA-4E7B-5DCB-DCE866142304}"/>
                </a:ext>
              </a:extLst>
            </p:cNvPr>
            <p:cNvGrpSpPr/>
            <p:nvPr/>
          </p:nvGrpSpPr>
          <p:grpSpPr>
            <a:xfrm>
              <a:off x="6783295" y="4643943"/>
              <a:ext cx="1097280" cy="685800"/>
              <a:chOff x="6771067" y="4966859"/>
              <a:chExt cx="1097280" cy="685800"/>
            </a:xfrm>
          </p:grpSpPr>
          <p:sp>
            <p:nvSpPr>
              <p:cNvPr id="374" name="Rectangle: Rounded Corners 373">
                <a:extLst>
                  <a:ext uri="{FF2B5EF4-FFF2-40B4-BE49-F238E27FC236}">
                    <a16:creationId xmlns:a16="http://schemas.microsoft.com/office/drawing/2014/main" id="{20277A82-F5AC-4854-91DB-0D2C60C84E4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5" name="Oval 374">
                <a:extLst>
                  <a:ext uri="{FF2B5EF4-FFF2-40B4-BE49-F238E27FC236}">
                    <a16:creationId xmlns:a16="http://schemas.microsoft.com/office/drawing/2014/main" id="{BDBDC442-0691-D864-D9C5-8499EEFF2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0" name="Group 219">
              <a:extLst>
                <a:ext uri="{FF2B5EF4-FFF2-40B4-BE49-F238E27FC236}">
                  <a16:creationId xmlns:a16="http://schemas.microsoft.com/office/drawing/2014/main" id="{E0586EB2-043A-10E5-7168-F7C7C5AEF03C}"/>
                </a:ext>
              </a:extLst>
            </p:cNvPr>
            <p:cNvGrpSpPr/>
            <p:nvPr/>
          </p:nvGrpSpPr>
          <p:grpSpPr>
            <a:xfrm>
              <a:off x="6783295" y="3729543"/>
              <a:ext cx="1097280" cy="685800"/>
              <a:chOff x="6771067" y="4966859"/>
              <a:chExt cx="1097280" cy="685800"/>
            </a:xfrm>
          </p:grpSpPr>
          <p:sp>
            <p:nvSpPr>
              <p:cNvPr id="372" name="Rectangle: Rounded Corners 371">
                <a:extLst>
                  <a:ext uri="{FF2B5EF4-FFF2-40B4-BE49-F238E27FC236}">
                    <a16:creationId xmlns:a16="http://schemas.microsoft.com/office/drawing/2014/main" id="{F67CEE5A-51DC-F5BE-63B6-7765EECE5C3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3" name="Oval 372">
                <a:extLst>
                  <a:ext uri="{FF2B5EF4-FFF2-40B4-BE49-F238E27FC236}">
                    <a16:creationId xmlns:a16="http://schemas.microsoft.com/office/drawing/2014/main" id="{3693659D-B86E-0C67-F797-B51DD017B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1" name="Group 240">
              <a:extLst>
                <a:ext uri="{FF2B5EF4-FFF2-40B4-BE49-F238E27FC236}">
                  <a16:creationId xmlns:a16="http://schemas.microsoft.com/office/drawing/2014/main" id="{0DADFD85-1C88-07D8-7B57-CE9B2EE1D895}"/>
                </a:ext>
              </a:extLst>
            </p:cNvPr>
            <p:cNvGrpSpPr/>
            <p:nvPr/>
          </p:nvGrpSpPr>
          <p:grpSpPr>
            <a:xfrm>
              <a:off x="6783295" y="2815143"/>
              <a:ext cx="1097280" cy="685800"/>
              <a:chOff x="6771067" y="4966859"/>
              <a:chExt cx="1097280" cy="685800"/>
            </a:xfrm>
          </p:grpSpPr>
          <p:sp>
            <p:nvSpPr>
              <p:cNvPr id="370" name="Rectangle: Rounded Corners 369">
                <a:extLst>
                  <a:ext uri="{FF2B5EF4-FFF2-40B4-BE49-F238E27FC236}">
                    <a16:creationId xmlns:a16="http://schemas.microsoft.com/office/drawing/2014/main" id="{E9E45422-55AA-771C-B26F-F198495AEC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1" name="Oval 370">
                <a:extLst>
                  <a:ext uri="{FF2B5EF4-FFF2-40B4-BE49-F238E27FC236}">
                    <a16:creationId xmlns:a16="http://schemas.microsoft.com/office/drawing/2014/main" id="{81D30480-4B84-CBF9-68C0-F139745462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2" name="Group 241">
              <a:extLst>
                <a:ext uri="{FF2B5EF4-FFF2-40B4-BE49-F238E27FC236}">
                  <a16:creationId xmlns:a16="http://schemas.microsoft.com/office/drawing/2014/main" id="{8A2FDEB6-621A-D2F0-DCEF-2117762C85FF}"/>
                </a:ext>
              </a:extLst>
            </p:cNvPr>
            <p:cNvGrpSpPr/>
            <p:nvPr/>
          </p:nvGrpSpPr>
          <p:grpSpPr>
            <a:xfrm>
              <a:off x="5502836" y="4643943"/>
              <a:ext cx="1097280" cy="685800"/>
              <a:chOff x="6771067" y="4966859"/>
              <a:chExt cx="1097280" cy="685800"/>
            </a:xfrm>
          </p:grpSpPr>
          <p:sp>
            <p:nvSpPr>
              <p:cNvPr id="368" name="Rectangle: Rounded Corners 367">
                <a:extLst>
                  <a:ext uri="{FF2B5EF4-FFF2-40B4-BE49-F238E27FC236}">
                    <a16:creationId xmlns:a16="http://schemas.microsoft.com/office/drawing/2014/main" id="{3E91C0C2-9CE1-686D-0455-9BD4278D1AC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9" name="Oval 368">
                <a:extLst>
                  <a:ext uri="{FF2B5EF4-FFF2-40B4-BE49-F238E27FC236}">
                    <a16:creationId xmlns:a16="http://schemas.microsoft.com/office/drawing/2014/main" id="{3CA75E59-E771-4285-2464-86AD16EF6D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4" name="Group 243">
              <a:extLst>
                <a:ext uri="{FF2B5EF4-FFF2-40B4-BE49-F238E27FC236}">
                  <a16:creationId xmlns:a16="http://schemas.microsoft.com/office/drawing/2014/main" id="{296207DE-3555-DB69-9D30-A4F0290B6641}"/>
                </a:ext>
              </a:extLst>
            </p:cNvPr>
            <p:cNvGrpSpPr/>
            <p:nvPr/>
          </p:nvGrpSpPr>
          <p:grpSpPr>
            <a:xfrm>
              <a:off x="5502836" y="3729543"/>
              <a:ext cx="1097280" cy="685800"/>
              <a:chOff x="6771067" y="4966859"/>
              <a:chExt cx="1097280" cy="685800"/>
            </a:xfrm>
          </p:grpSpPr>
          <p:sp>
            <p:nvSpPr>
              <p:cNvPr id="366" name="Rectangle: Rounded Corners 365">
                <a:extLst>
                  <a:ext uri="{FF2B5EF4-FFF2-40B4-BE49-F238E27FC236}">
                    <a16:creationId xmlns:a16="http://schemas.microsoft.com/office/drawing/2014/main" id="{7D3279F6-E04E-149C-A0F9-6FF80E92D32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7" name="Oval 366">
                <a:extLst>
                  <a:ext uri="{FF2B5EF4-FFF2-40B4-BE49-F238E27FC236}">
                    <a16:creationId xmlns:a16="http://schemas.microsoft.com/office/drawing/2014/main" id="{BF980B8B-7ED9-6F32-EAC7-0DA0D5D02B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1CE22DED-E9CF-346E-49B2-0E3D1F9F9F8D}"/>
                </a:ext>
              </a:extLst>
            </p:cNvPr>
            <p:cNvGrpSpPr/>
            <p:nvPr/>
          </p:nvGrpSpPr>
          <p:grpSpPr>
            <a:xfrm>
              <a:off x="5502836" y="2815143"/>
              <a:ext cx="1097280" cy="685800"/>
              <a:chOff x="6771067" y="4966859"/>
              <a:chExt cx="1097280" cy="685800"/>
            </a:xfrm>
          </p:grpSpPr>
          <p:sp>
            <p:nvSpPr>
              <p:cNvPr id="364" name="Rectangle: Rounded Corners 363">
                <a:extLst>
                  <a:ext uri="{FF2B5EF4-FFF2-40B4-BE49-F238E27FC236}">
                    <a16:creationId xmlns:a16="http://schemas.microsoft.com/office/drawing/2014/main" id="{CDA9DC3C-51B5-9EF9-55D8-7164145458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5" name="Oval 364">
                <a:extLst>
                  <a:ext uri="{FF2B5EF4-FFF2-40B4-BE49-F238E27FC236}">
                    <a16:creationId xmlns:a16="http://schemas.microsoft.com/office/drawing/2014/main" id="{FF3AC01E-2653-2E07-FA6D-C283272D2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6" name="Group 245">
              <a:extLst>
                <a:ext uri="{FF2B5EF4-FFF2-40B4-BE49-F238E27FC236}">
                  <a16:creationId xmlns:a16="http://schemas.microsoft.com/office/drawing/2014/main" id="{4F5990F3-9AB0-9FCD-3B9D-F861CA181FDE}"/>
                </a:ext>
              </a:extLst>
            </p:cNvPr>
            <p:cNvGrpSpPr/>
            <p:nvPr/>
          </p:nvGrpSpPr>
          <p:grpSpPr>
            <a:xfrm>
              <a:off x="4222377" y="4643943"/>
              <a:ext cx="1097280" cy="685800"/>
              <a:chOff x="6771067" y="4966859"/>
              <a:chExt cx="1097280" cy="685800"/>
            </a:xfrm>
          </p:grpSpPr>
          <p:sp>
            <p:nvSpPr>
              <p:cNvPr id="362" name="Rectangle: Rounded Corners 361">
                <a:extLst>
                  <a:ext uri="{FF2B5EF4-FFF2-40B4-BE49-F238E27FC236}">
                    <a16:creationId xmlns:a16="http://schemas.microsoft.com/office/drawing/2014/main" id="{5A54E78C-8082-841A-6ACC-F50BD2BCAE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3" name="Oval 362">
                <a:extLst>
                  <a:ext uri="{FF2B5EF4-FFF2-40B4-BE49-F238E27FC236}">
                    <a16:creationId xmlns:a16="http://schemas.microsoft.com/office/drawing/2014/main" id="{61C89BB2-B476-9730-142C-30BCABB290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2150669D-1A4E-93D3-E2E3-32D1E26805E9}"/>
                </a:ext>
              </a:extLst>
            </p:cNvPr>
            <p:cNvGrpSpPr/>
            <p:nvPr/>
          </p:nvGrpSpPr>
          <p:grpSpPr>
            <a:xfrm>
              <a:off x="4222377" y="3729543"/>
              <a:ext cx="1097280" cy="685800"/>
              <a:chOff x="6771067" y="4966859"/>
              <a:chExt cx="1097280" cy="685800"/>
            </a:xfrm>
          </p:grpSpPr>
          <p:sp>
            <p:nvSpPr>
              <p:cNvPr id="360" name="Rectangle: Rounded Corners 359">
                <a:extLst>
                  <a:ext uri="{FF2B5EF4-FFF2-40B4-BE49-F238E27FC236}">
                    <a16:creationId xmlns:a16="http://schemas.microsoft.com/office/drawing/2014/main" id="{CEDBA83D-6E7B-38B6-7BE6-A9D03284D1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1" name="Oval 360">
                <a:extLst>
                  <a:ext uri="{FF2B5EF4-FFF2-40B4-BE49-F238E27FC236}">
                    <a16:creationId xmlns:a16="http://schemas.microsoft.com/office/drawing/2014/main" id="{9ADE272D-A30E-03F8-D2DD-D06E83CAD8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31BA0C15-1DBA-B903-7B04-6301259D893A}"/>
                </a:ext>
              </a:extLst>
            </p:cNvPr>
            <p:cNvGrpSpPr/>
            <p:nvPr/>
          </p:nvGrpSpPr>
          <p:grpSpPr>
            <a:xfrm>
              <a:off x="4222377" y="2815143"/>
              <a:ext cx="1097280" cy="685800"/>
              <a:chOff x="6771067" y="4966859"/>
              <a:chExt cx="1097280" cy="685800"/>
            </a:xfrm>
          </p:grpSpPr>
          <p:sp>
            <p:nvSpPr>
              <p:cNvPr id="358" name="Rectangle: Rounded Corners 357">
                <a:extLst>
                  <a:ext uri="{FF2B5EF4-FFF2-40B4-BE49-F238E27FC236}">
                    <a16:creationId xmlns:a16="http://schemas.microsoft.com/office/drawing/2014/main" id="{896330FE-47DB-D9E3-4D5F-A8538D0CD65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9" name="Oval 358">
                <a:extLst>
                  <a:ext uri="{FF2B5EF4-FFF2-40B4-BE49-F238E27FC236}">
                    <a16:creationId xmlns:a16="http://schemas.microsoft.com/office/drawing/2014/main" id="{63D15D0A-71CF-3181-E7E6-4C2BC038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46B4D423-8CCD-EFA6-8621-F718CAAA175A}"/>
                </a:ext>
              </a:extLst>
            </p:cNvPr>
            <p:cNvGrpSpPr/>
            <p:nvPr/>
          </p:nvGrpSpPr>
          <p:grpSpPr>
            <a:xfrm>
              <a:off x="2941918" y="5558343"/>
              <a:ext cx="1097280" cy="685800"/>
              <a:chOff x="6771067" y="4966859"/>
              <a:chExt cx="1097280" cy="685800"/>
            </a:xfrm>
          </p:grpSpPr>
          <p:sp>
            <p:nvSpPr>
              <p:cNvPr id="356" name="Rectangle: Rounded Corners 355">
                <a:extLst>
                  <a:ext uri="{FF2B5EF4-FFF2-40B4-BE49-F238E27FC236}">
                    <a16:creationId xmlns:a16="http://schemas.microsoft.com/office/drawing/2014/main" id="{330436E3-EFB9-CF2B-2AAF-052D341AD9E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7" name="Oval 356">
                <a:extLst>
                  <a:ext uri="{FF2B5EF4-FFF2-40B4-BE49-F238E27FC236}">
                    <a16:creationId xmlns:a16="http://schemas.microsoft.com/office/drawing/2014/main" id="{DAA51E30-4056-3112-D75D-13E27D9902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0" name="Group 249">
              <a:extLst>
                <a:ext uri="{FF2B5EF4-FFF2-40B4-BE49-F238E27FC236}">
                  <a16:creationId xmlns:a16="http://schemas.microsoft.com/office/drawing/2014/main" id="{9DF00260-E349-C173-9C1D-42F658F4428A}"/>
                </a:ext>
              </a:extLst>
            </p:cNvPr>
            <p:cNvGrpSpPr/>
            <p:nvPr/>
          </p:nvGrpSpPr>
          <p:grpSpPr>
            <a:xfrm>
              <a:off x="2941918" y="4643943"/>
              <a:ext cx="1097280" cy="685800"/>
              <a:chOff x="6771067" y="4966859"/>
              <a:chExt cx="1097280" cy="685800"/>
            </a:xfrm>
          </p:grpSpPr>
          <p:sp>
            <p:nvSpPr>
              <p:cNvPr id="354" name="Rectangle: Rounded Corners 353">
                <a:extLst>
                  <a:ext uri="{FF2B5EF4-FFF2-40B4-BE49-F238E27FC236}">
                    <a16:creationId xmlns:a16="http://schemas.microsoft.com/office/drawing/2014/main" id="{22866D1E-6314-5AF9-833F-696EB2DC29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5" name="Oval 354">
                <a:extLst>
                  <a:ext uri="{FF2B5EF4-FFF2-40B4-BE49-F238E27FC236}">
                    <a16:creationId xmlns:a16="http://schemas.microsoft.com/office/drawing/2014/main" id="{0E6438A2-EA42-E3D4-4DA4-18AA2024D6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1" name="Group 250">
              <a:extLst>
                <a:ext uri="{FF2B5EF4-FFF2-40B4-BE49-F238E27FC236}">
                  <a16:creationId xmlns:a16="http://schemas.microsoft.com/office/drawing/2014/main" id="{C88869F2-4726-E00A-32C3-C4643123CF12}"/>
                </a:ext>
              </a:extLst>
            </p:cNvPr>
            <p:cNvGrpSpPr/>
            <p:nvPr/>
          </p:nvGrpSpPr>
          <p:grpSpPr>
            <a:xfrm>
              <a:off x="2941918" y="3729543"/>
              <a:ext cx="1097280" cy="685800"/>
              <a:chOff x="6771067" y="4966859"/>
              <a:chExt cx="1097280" cy="685800"/>
            </a:xfrm>
          </p:grpSpPr>
          <p:sp>
            <p:nvSpPr>
              <p:cNvPr id="352" name="Rectangle: Rounded Corners 351">
                <a:extLst>
                  <a:ext uri="{FF2B5EF4-FFF2-40B4-BE49-F238E27FC236}">
                    <a16:creationId xmlns:a16="http://schemas.microsoft.com/office/drawing/2014/main" id="{36C80D53-2038-835C-358D-24758D3E68C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3" name="Oval 352">
                <a:extLst>
                  <a:ext uri="{FF2B5EF4-FFF2-40B4-BE49-F238E27FC236}">
                    <a16:creationId xmlns:a16="http://schemas.microsoft.com/office/drawing/2014/main" id="{22812B2D-C1E3-D55D-38EF-E8A954CDC1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2" name="Group 251">
              <a:extLst>
                <a:ext uri="{FF2B5EF4-FFF2-40B4-BE49-F238E27FC236}">
                  <a16:creationId xmlns:a16="http://schemas.microsoft.com/office/drawing/2014/main" id="{603B7840-B9DD-60D1-22A1-ED8C7058B41D}"/>
                </a:ext>
              </a:extLst>
            </p:cNvPr>
            <p:cNvGrpSpPr/>
            <p:nvPr/>
          </p:nvGrpSpPr>
          <p:grpSpPr>
            <a:xfrm>
              <a:off x="2941918" y="2815143"/>
              <a:ext cx="1097280" cy="685800"/>
              <a:chOff x="6771067" y="4966859"/>
              <a:chExt cx="1097280" cy="685800"/>
            </a:xfrm>
          </p:grpSpPr>
          <p:sp>
            <p:nvSpPr>
              <p:cNvPr id="350" name="Rectangle: Rounded Corners 349">
                <a:extLst>
                  <a:ext uri="{FF2B5EF4-FFF2-40B4-BE49-F238E27FC236}">
                    <a16:creationId xmlns:a16="http://schemas.microsoft.com/office/drawing/2014/main" id="{A2E43173-AC87-896B-C51D-35450FC7BE6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1" name="Oval 350">
                <a:extLst>
                  <a:ext uri="{FF2B5EF4-FFF2-40B4-BE49-F238E27FC236}">
                    <a16:creationId xmlns:a16="http://schemas.microsoft.com/office/drawing/2014/main" id="{00B92DD5-6005-5FE2-843B-AFE84AB4E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3" name="Group 252">
              <a:extLst>
                <a:ext uri="{FF2B5EF4-FFF2-40B4-BE49-F238E27FC236}">
                  <a16:creationId xmlns:a16="http://schemas.microsoft.com/office/drawing/2014/main" id="{BA8BFE1A-B42F-E5CD-1856-1026B21290DC}"/>
                </a:ext>
              </a:extLst>
            </p:cNvPr>
            <p:cNvGrpSpPr/>
            <p:nvPr/>
          </p:nvGrpSpPr>
          <p:grpSpPr>
            <a:xfrm>
              <a:off x="1661459" y="4643943"/>
              <a:ext cx="1097280" cy="685800"/>
              <a:chOff x="6771067" y="4966859"/>
              <a:chExt cx="1097280" cy="685800"/>
            </a:xfrm>
          </p:grpSpPr>
          <p:sp>
            <p:nvSpPr>
              <p:cNvPr id="348" name="Rectangle: Rounded Corners 347">
                <a:extLst>
                  <a:ext uri="{FF2B5EF4-FFF2-40B4-BE49-F238E27FC236}">
                    <a16:creationId xmlns:a16="http://schemas.microsoft.com/office/drawing/2014/main" id="{2DFC0ADB-1680-03FE-BDD0-56DE5449E1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9" name="Oval 348">
                <a:extLst>
                  <a:ext uri="{FF2B5EF4-FFF2-40B4-BE49-F238E27FC236}">
                    <a16:creationId xmlns:a16="http://schemas.microsoft.com/office/drawing/2014/main" id="{F07E5A69-C2C2-51D8-0023-E2CE911883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4" name="Group 253">
              <a:extLst>
                <a:ext uri="{FF2B5EF4-FFF2-40B4-BE49-F238E27FC236}">
                  <a16:creationId xmlns:a16="http://schemas.microsoft.com/office/drawing/2014/main" id="{6DD906AA-462D-1957-3146-78F74FF8560D}"/>
                </a:ext>
              </a:extLst>
            </p:cNvPr>
            <p:cNvGrpSpPr/>
            <p:nvPr/>
          </p:nvGrpSpPr>
          <p:grpSpPr>
            <a:xfrm>
              <a:off x="1661459" y="3729543"/>
              <a:ext cx="1097280" cy="685800"/>
              <a:chOff x="6771067" y="4966859"/>
              <a:chExt cx="1097280" cy="685800"/>
            </a:xfrm>
          </p:grpSpPr>
          <p:sp>
            <p:nvSpPr>
              <p:cNvPr id="346" name="Rectangle: Rounded Corners 345">
                <a:extLst>
                  <a:ext uri="{FF2B5EF4-FFF2-40B4-BE49-F238E27FC236}">
                    <a16:creationId xmlns:a16="http://schemas.microsoft.com/office/drawing/2014/main" id="{5C120DD2-A02F-121A-0784-128C57D7A06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7" name="Oval 346">
                <a:extLst>
                  <a:ext uri="{FF2B5EF4-FFF2-40B4-BE49-F238E27FC236}">
                    <a16:creationId xmlns:a16="http://schemas.microsoft.com/office/drawing/2014/main" id="{8438365C-C33F-C2DD-9DDB-E83FDF6F12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5" name="Group 254">
              <a:extLst>
                <a:ext uri="{FF2B5EF4-FFF2-40B4-BE49-F238E27FC236}">
                  <a16:creationId xmlns:a16="http://schemas.microsoft.com/office/drawing/2014/main" id="{9B67111E-6311-7D18-1FC2-8B027203CDF6}"/>
                </a:ext>
              </a:extLst>
            </p:cNvPr>
            <p:cNvGrpSpPr/>
            <p:nvPr/>
          </p:nvGrpSpPr>
          <p:grpSpPr>
            <a:xfrm>
              <a:off x="1661459" y="2815143"/>
              <a:ext cx="1097280" cy="685800"/>
              <a:chOff x="6771067" y="4966859"/>
              <a:chExt cx="1097280" cy="685800"/>
            </a:xfrm>
          </p:grpSpPr>
          <p:sp>
            <p:nvSpPr>
              <p:cNvPr id="344" name="Rectangle: Rounded Corners 343">
                <a:extLst>
                  <a:ext uri="{FF2B5EF4-FFF2-40B4-BE49-F238E27FC236}">
                    <a16:creationId xmlns:a16="http://schemas.microsoft.com/office/drawing/2014/main" id="{3ED37254-9E8D-73A2-F355-9F4B562C117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5" name="Oval 344">
                <a:extLst>
                  <a:ext uri="{FF2B5EF4-FFF2-40B4-BE49-F238E27FC236}">
                    <a16:creationId xmlns:a16="http://schemas.microsoft.com/office/drawing/2014/main" id="{C6711077-D414-F1A3-5677-A7B3E2A1E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6" name="Group 255">
              <a:extLst>
                <a:ext uri="{FF2B5EF4-FFF2-40B4-BE49-F238E27FC236}">
                  <a16:creationId xmlns:a16="http://schemas.microsoft.com/office/drawing/2014/main" id="{349B530B-53E5-AFE4-6E6D-53EFC5AAFCDE}"/>
                </a:ext>
              </a:extLst>
            </p:cNvPr>
            <p:cNvGrpSpPr/>
            <p:nvPr/>
          </p:nvGrpSpPr>
          <p:grpSpPr>
            <a:xfrm>
              <a:off x="381000" y="3729543"/>
              <a:ext cx="1097280" cy="685800"/>
              <a:chOff x="6771067" y="4966859"/>
              <a:chExt cx="1097280" cy="685800"/>
            </a:xfrm>
          </p:grpSpPr>
          <p:sp>
            <p:nvSpPr>
              <p:cNvPr id="342" name="Rectangle: Rounded Corners 341">
                <a:extLst>
                  <a:ext uri="{FF2B5EF4-FFF2-40B4-BE49-F238E27FC236}">
                    <a16:creationId xmlns:a16="http://schemas.microsoft.com/office/drawing/2014/main" id="{B7C446FA-A2A2-C126-FF09-9CE8301104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3" name="Oval 342">
                <a:extLst>
                  <a:ext uri="{FF2B5EF4-FFF2-40B4-BE49-F238E27FC236}">
                    <a16:creationId xmlns:a16="http://schemas.microsoft.com/office/drawing/2014/main" id="{21F1377C-A617-AAF5-F561-534071C6CC7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7" name="Group 256">
              <a:extLst>
                <a:ext uri="{FF2B5EF4-FFF2-40B4-BE49-F238E27FC236}">
                  <a16:creationId xmlns:a16="http://schemas.microsoft.com/office/drawing/2014/main" id="{93C8A612-FE0F-260F-FBA1-A8F892CFA148}"/>
                </a:ext>
              </a:extLst>
            </p:cNvPr>
            <p:cNvGrpSpPr/>
            <p:nvPr/>
          </p:nvGrpSpPr>
          <p:grpSpPr>
            <a:xfrm>
              <a:off x="381000" y="2815143"/>
              <a:ext cx="1097280" cy="685800"/>
              <a:chOff x="6771067" y="4966859"/>
              <a:chExt cx="1097280" cy="685800"/>
            </a:xfrm>
          </p:grpSpPr>
          <p:sp>
            <p:nvSpPr>
              <p:cNvPr id="340" name="Rectangle: Rounded Corners 339">
                <a:extLst>
                  <a:ext uri="{FF2B5EF4-FFF2-40B4-BE49-F238E27FC236}">
                    <a16:creationId xmlns:a16="http://schemas.microsoft.com/office/drawing/2014/main" id="{D6A64C69-5716-0F73-AAD2-F27C8AFB080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1" name="Oval 340">
                <a:extLst>
                  <a:ext uri="{FF2B5EF4-FFF2-40B4-BE49-F238E27FC236}">
                    <a16:creationId xmlns:a16="http://schemas.microsoft.com/office/drawing/2014/main" id="{7DD1FCB7-3A1C-DAC6-77F3-9A505F00A7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8" name="Group 257">
              <a:extLst>
                <a:ext uri="{FF2B5EF4-FFF2-40B4-BE49-F238E27FC236}">
                  <a16:creationId xmlns:a16="http://schemas.microsoft.com/office/drawing/2014/main" id="{219D4B14-81E7-6D17-A28A-C4F1C086C450}"/>
                </a:ext>
              </a:extLst>
            </p:cNvPr>
            <p:cNvGrpSpPr/>
            <p:nvPr/>
          </p:nvGrpSpPr>
          <p:grpSpPr>
            <a:xfrm>
              <a:off x="10624674" y="4643943"/>
              <a:ext cx="1097280" cy="685800"/>
              <a:chOff x="6771067" y="4966859"/>
              <a:chExt cx="1097280" cy="685800"/>
            </a:xfrm>
          </p:grpSpPr>
          <p:sp>
            <p:nvSpPr>
              <p:cNvPr id="338" name="Rectangle: Rounded Corners 337">
                <a:extLst>
                  <a:ext uri="{FF2B5EF4-FFF2-40B4-BE49-F238E27FC236}">
                    <a16:creationId xmlns:a16="http://schemas.microsoft.com/office/drawing/2014/main" id="{B455981B-1E94-8186-AD88-285AA6D171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9" name="Oval 338">
                <a:extLst>
                  <a:ext uri="{FF2B5EF4-FFF2-40B4-BE49-F238E27FC236}">
                    <a16:creationId xmlns:a16="http://schemas.microsoft.com/office/drawing/2014/main" id="{ED566F84-96A3-7E5B-0EAA-6064E3FF48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9" name="Group 258">
              <a:extLst>
                <a:ext uri="{FF2B5EF4-FFF2-40B4-BE49-F238E27FC236}">
                  <a16:creationId xmlns:a16="http://schemas.microsoft.com/office/drawing/2014/main" id="{6169FF55-7E69-AB89-9C06-284446ADB700}"/>
                </a:ext>
              </a:extLst>
            </p:cNvPr>
            <p:cNvGrpSpPr/>
            <p:nvPr/>
          </p:nvGrpSpPr>
          <p:grpSpPr>
            <a:xfrm>
              <a:off x="10624674" y="3729543"/>
              <a:ext cx="1097280" cy="685800"/>
              <a:chOff x="6771067" y="4966859"/>
              <a:chExt cx="1097280" cy="685800"/>
            </a:xfrm>
          </p:grpSpPr>
          <p:sp>
            <p:nvSpPr>
              <p:cNvPr id="336" name="Rectangle: Rounded Corners 335">
                <a:extLst>
                  <a:ext uri="{FF2B5EF4-FFF2-40B4-BE49-F238E27FC236}">
                    <a16:creationId xmlns:a16="http://schemas.microsoft.com/office/drawing/2014/main" id="{904EC944-2C8D-17FE-4BE6-04426C5782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7" name="Oval 336">
                <a:extLst>
                  <a:ext uri="{FF2B5EF4-FFF2-40B4-BE49-F238E27FC236}">
                    <a16:creationId xmlns:a16="http://schemas.microsoft.com/office/drawing/2014/main" id="{D2C920D5-FE40-9828-13DC-9AD4DE07CA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0" name="Group 259">
              <a:extLst>
                <a:ext uri="{FF2B5EF4-FFF2-40B4-BE49-F238E27FC236}">
                  <a16:creationId xmlns:a16="http://schemas.microsoft.com/office/drawing/2014/main" id="{68DAF6D7-7BF6-9104-4109-987275F826CD}"/>
                </a:ext>
              </a:extLst>
            </p:cNvPr>
            <p:cNvGrpSpPr/>
            <p:nvPr/>
          </p:nvGrpSpPr>
          <p:grpSpPr>
            <a:xfrm>
              <a:off x="10624674" y="2815143"/>
              <a:ext cx="1097280" cy="685800"/>
              <a:chOff x="6771067" y="4966859"/>
              <a:chExt cx="1097280" cy="685800"/>
            </a:xfrm>
          </p:grpSpPr>
          <p:sp>
            <p:nvSpPr>
              <p:cNvPr id="334" name="Rectangle: Rounded Corners 333">
                <a:extLst>
                  <a:ext uri="{FF2B5EF4-FFF2-40B4-BE49-F238E27FC236}">
                    <a16:creationId xmlns:a16="http://schemas.microsoft.com/office/drawing/2014/main" id="{8EEE8546-4766-8D66-48A0-9E82B251932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5" name="Oval 334">
                <a:extLst>
                  <a:ext uri="{FF2B5EF4-FFF2-40B4-BE49-F238E27FC236}">
                    <a16:creationId xmlns:a16="http://schemas.microsoft.com/office/drawing/2014/main" id="{D6E4F526-A7B7-CED7-ED6A-41BD972CAB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1" name="Straight Arrow Connector 260">
              <a:extLst>
                <a:ext uri="{FF2B5EF4-FFF2-40B4-BE49-F238E27FC236}">
                  <a16:creationId xmlns:a16="http://schemas.microsoft.com/office/drawing/2014/main" id="{8A735A53-E781-9B7D-D0DB-91A3396986A2}"/>
                </a:ext>
              </a:extLst>
            </p:cNvPr>
            <p:cNvCxnSpPr>
              <a:stCxn id="400" idx="3"/>
              <a:endCxn id="38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1020A02D-B67E-9A8E-2A7F-0F006302585C}"/>
                </a:ext>
              </a:extLst>
            </p:cNvPr>
            <p:cNvCxnSpPr>
              <a:stCxn id="384" idx="3"/>
              <a:endCxn id="38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762669C4-489D-EC78-A633-579399BD84EE}"/>
                </a:ext>
              </a:extLst>
            </p:cNvPr>
            <p:cNvCxnSpPr>
              <a:stCxn id="386" idx="3"/>
              <a:endCxn id="38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A007C73-D373-E71C-F203-75BC2E4656AF}"/>
                </a:ext>
              </a:extLst>
            </p:cNvPr>
            <p:cNvCxnSpPr>
              <a:stCxn id="388" idx="3"/>
              <a:endCxn id="39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E558D58-5733-F953-B69E-897AA8DB1178}"/>
                </a:ext>
              </a:extLst>
            </p:cNvPr>
            <p:cNvCxnSpPr>
              <a:stCxn id="390" idx="3"/>
              <a:endCxn id="3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43476C0-C9FE-4FE9-DA1F-EAF6DB1FE487}"/>
                </a:ext>
              </a:extLst>
            </p:cNvPr>
            <p:cNvCxnSpPr>
              <a:stCxn id="392" idx="3"/>
              <a:endCxn id="39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83810C-A145-83C4-CEB8-7C300AE5411D}"/>
                </a:ext>
              </a:extLst>
            </p:cNvPr>
            <p:cNvCxnSpPr>
              <a:cxnSpLocks/>
              <a:stCxn id="394" idx="3"/>
              <a:endCxn id="39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6ACC27AE-81DA-FB0B-C40C-E706F9F2CEC3}"/>
                </a:ext>
              </a:extLst>
            </p:cNvPr>
            <p:cNvCxnSpPr>
              <a:stCxn id="396" idx="3"/>
              <a:endCxn id="39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5C615D9-AD02-676A-AF94-35D667D3F90A}"/>
                </a:ext>
              </a:extLst>
            </p:cNvPr>
            <p:cNvGrpSpPr/>
            <p:nvPr/>
          </p:nvGrpSpPr>
          <p:grpSpPr>
            <a:xfrm>
              <a:off x="1035384" y="2338345"/>
              <a:ext cx="10070573" cy="210099"/>
              <a:chOff x="1035384" y="2037802"/>
              <a:chExt cx="10070573" cy="210099"/>
            </a:xfrm>
          </p:grpSpPr>
          <p:cxnSp>
            <p:nvCxnSpPr>
              <p:cNvPr id="270" name="Straight Connector 269">
                <a:extLst>
                  <a:ext uri="{FF2B5EF4-FFF2-40B4-BE49-F238E27FC236}">
                    <a16:creationId xmlns:a16="http://schemas.microsoft.com/office/drawing/2014/main" id="{3FE8EE9C-65DB-DD0E-0F1A-15896956F4D2}"/>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7AE2ABA-EFAC-BC4F-5CC5-FE2E1B63979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E09DD2A-74C3-9A6D-A1FC-4A16DF6320A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7F83B03-B77B-1049-3B14-295BCC2EB8A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6B65FFB-8A0E-651B-DE9A-9214AEF70BF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528A33C-9F4E-8335-51F4-0812318B562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981676-5A16-1B97-F867-985E7DCA710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E292AA2-2B88-E871-0803-A5327D32ED5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130C10D-4C44-B180-C7BA-B2DA507E740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CC8A44-B86A-4ECE-5664-CD26278D489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E84C625-CE38-A058-76C5-11DDF58B053C}"/>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13764DB-18C6-8432-7D99-0DCA16DAC3A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14E9B22-4E7F-CB4F-E9CE-D28B4D37DAD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2A6695E-F0DF-C7F9-1456-C2735E4ABC9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08A1741-3C6E-F044-8143-3CB66DAB70F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1CCE0DCA-F57A-4E53-26D2-7AC67997F8D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70F49E7-69F8-3AC7-A712-F9CB711E943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2E904F32-EBBB-AA22-767F-38FFFC08351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9F6559F-85FE-5320-4F93-D2373C334D34}"/>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4345800-CDBB-83CC-6135-AA60488F878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F9EECC4-DEDB-2F78-FBA7-3F6D20DA572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DB584E9F-AC57-7E78-3A62-3DB5F002F8F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53401DC-69D2-D0BC-C219-E8B4158B32B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E409F029-5AFD-47DA-36DE-8069BB19F7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11C807-F1C6-D7D2-46E7-E1F865BF25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D82BD09-AC3D-1EC6-2031-F0599F5B6A5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6DA1B7D-3490-6C22-AA34-41699301EE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31B80B0-B379-7369-38CE-71F56E9AB533}"/>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D6B10C8-5163-3830-DCEE-11620115708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44F4BD9-DC8F-7A75-A6BA-45FD12DCAEA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5CDD3C9-E821-5A5F-3C26-7F20641A3D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2" name="Straight Arrow Connector 401">
            <a:extLst>
              <a:ext uri="{FF2B5EF4-FFF2-40B4-BE49-F238E27FC236}">
                <a16:creationId xmlns:a16="http://schemas.microsoft.com/office/drawing/2014/main" id="{421388C3-6068-583C-CD2F-D05578C6B354}"/>
              </a:ext>
            </a:extLst>
          </p:cNvPr>
          <p:cNvCxnSpPr>
            <a:cxnSpLocks/>
            <a:stCxn id="344" idx="0"/>
            <a:endCxn id="419" idx="2"/>
          </p:cNvCxnSpPr>
          <p:nvPr/>
        </p:nvCxnSpPr>
        <p:spPr>
          <a:xfrm flipV="1">
            <a:off x="2210099" y="1440896"/>
            <a:ext cx="418175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a:endCxn id="419" idx="3"/>
          </p:cNvCxnSpPr>
          <p:nvPr/>
        </p:nvCxnSpPr>
        <p:spPr>
          <a:xfrm flipV="1">
            <a:off x="6060242" y="1440897"/>
            <a:ext cx="434313" cy="2452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a:endCxn id="419" idx="3"/>
          </p:cNvCxnSpPr>
          <p:nvPr/>
        </p:nvCxnSpPr>
        <p:spPr>
          <a:xfrm flipH="1" flipV="1">
            <a:off x="6494555" y="1440897"/>
            <a:ext cx="730550" cy="24270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a:endCxn id="419" idx="4"/>
          </p:cNvCxnSpPr>
          <p:nvPr/>
        </p:nvCxnSpPr>
        <p:spPr>
          <a:xfrm flipH="1" flipV="1">
            <a:off x="6597259" y="1440896"/>
            <a:ext cx="2022107" cy="1538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a:endCxn id="419" idx="4"/>
          </p:cNvCxnSpPr>
          <p:nvPr/>
        </p:nvCxnSpPr>
        <p:spPr>
          <a:xfrm flipH="1" flipV="1">
            <a:off x="6597259" y="1440896"/>
            <a:ext cx="106846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a:endCxn id="419" idx="3"/>
          </p:cNvCxnSpPr>
          <p:nvPr/>
        </p:nvCxnSpPr>
        <p:spPr>
          <a:xfrm flipH="1" flipV="1">
            <a:off x="6494555" y="1440897"/>
            <a:ext cx="416785" cy="3341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A61877B9-E591-7D6E-BC3D-1F1C84F2C614}"/>
              </a:ext>
            </a:extLst>
          </p:cNvPr>
          <p:cNvGrpSpPr/>
          <p:nvPr/>
        </p:nvGrpSpPr>
        <p:grpSpPr>
          <a:xfrm>
            <a:off x="237961" y="706238"/>
            <a:ext cx="11483993" cy="740907"/>
            <a:chOff x="250807" y="379412"/>
            <a:chExt cx="11483993" cy="740907"/>
          </a:xfrm>
        </p:grpSpPr>
        <p:sp>
          <p:nvSpPr>
            <p:cNvPr id="409" name="Rectangle 408">
              <a:extLst>
                <a:ext uri="{FF2B5EF4-FFF2-40B4-BE49-F238E27FC236}">
                  <a16:creationId xmlns:a16="http://schemas.microsoft.com/office/drawing/2014/main" id="{E614332B-B4C0-BA8E-DA75-CA63CFBD0AE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10" name="Rectangle 409">
              <a:extLst>
                <a:ext uri="{FF2B5EF4-FFF2-40B4-BE49-F238E27FC236}">
                  <a16:creationId xmlns:a16="http://schemas.microsoft.com/office/drawing/2014/main" id="{FBF8AFC6-6473-19B3-E839-65E8DFA06D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1" name="Rectangle 410">
              <a:extLst>
                <a:ext uri="{FF2B5EF4-FFF2-40B4-BE49-F238E27FC236}">
                  <a16:creationId xmlns:a16="http://schemas.microsoft.com/office/drawing/2014/main" id="{FC107CFF-120D-0A4B-05B1-090B0DB5517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2" name="Rectangle 411">
              <a:extLst>
                <a:ext uri="{FF2B5EF4-FFF2-40B4-BE49-F238E27FC236}">
                  <a16:creationId xmlns:a16="http://schemas.microsoft.com/office/drawing/2014/main" id="{3A7F736C-DF73-8374-E176-A4F36BCC41A3}"/>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3" name="Rectangle 412">
              <a:extLst>
                <a:ext uri="{FF2B5EF4-FFF2-40B4-BE49-F238E27FC236}">
                  <a16:creationId xmlns:a16="http://schemas.microsoft.com/office/drawing/2014/main" id="{E72BAC56-0BD0-03FD-5B0B-9BF5BD0E0D9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4" name="Oval 413">
              <a:extLst>
                <a:ext uri="{FF2B5EF4-FFF2-40B4-BE49-F238E27FC236}">
                  <a16:creationId xmlns:a16="http://schemas.microsoft.com/office/drawing/2014/main" id="{71B4BBED-8969-93F9-43DC-282CE98CA4A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5" name="Pentagon 414">
              <a:extLst>
                <a:ext uri="{FF2B5EF4-FFF2-40B4-BE49-F238E27FC236}">
                  <a16:creationId xmlns:a16="http://schemas.microsoft.com/office/drawing/2014/main" id="{5B1094DE-2FE5-D447-4237-5F63E527A6A2}"/>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6" name="Pentagon 415">
              <a:extLst>
                <a:ext uri="{FF2B5EF4-FFF2-40B4-BE49-F238E27FC236}">
                  <a16:creationId xmlns:a16="http://schemas.microsoft.com/office/drawing/2014/main" id="{559642A2-86D2-F4F0-6125-426A91DCD041}"/>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7" name="Pentagon 416">
              <a:extLst>
                <a:ext uri="{FF2B5EF4-FFF2-40B4-BE49-F238E27FC236}">
                  <a16:creationId xmlns:a16="http://schemas.microsoft.com/office/drawing/2014/main" id="{D26A56C0-6D05-DE6F-3C74-0BCE1B104AF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8" name="Pentagon 417">
              <a:extLst>
                <a:ext uri="{FF2B5EF4-FFF2-40B4-BE49-F238E27FC236}">
                  <a16:creationId xmlns:a16="http://schemas.microsoft.com/office/drawing/2014/main" id="{1423EA65-5DCF-D920-4D7A-60A0222FA2D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9" name="Pentagon 418">
              <a:extLst>
                <a:ext uri="{FF2B5EF4-FFF2-40B4-BE49-F238E27FC236}">
                  <a16:creationId xmlns:a16="http://schemas.microsoft.com/office/drawing/2014/main" id="{993A1A20-E783-BA1F-1B02-8208C8D9D281}"/>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20" name="Pentagon 419">
              <a:extLst>
                <a:ext uri="{FF2B5EF4-FFF2-40B4-BE49-F238E27FC236}">
                  <a16:creationId xmlns:a16="http://schemas.microsoft.com/office/drawing/2014/main" id="{E65DE9DB-5A01-E121-4779-DB9CF52DE59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1" name="Pentagon 420">
              <a:extLst>
                <a:ext uri="{FF2B5EF4-FFF2-40B4-BE49-F238E27FC236}">
                  <a16:creationId xmlns:a16="http://schemas.microsoft.com/office/drawing/2014/main" id="{5D57E4AD-7C36-A54E-B45D-531B9D7CD0D8}"/>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2" name="Group 421">
            <a:extLst>
              <a:ext uri="{FF2B5EF4-FFF2-40B4-BE49-F238E27FC236}">
                <a16:creationId xmlns:a16="http://schemas.microsoft.com/office/drawing/2014/main" id="{74001CF4-3420-C730-7E10-257F99280F3D}"/>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6DA46CDC-26E2-099C-8468-130F45A6F83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B99A9866-70DD-6B58-6CC5-5A97D97EFD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F8529852-6F72-218C-9F77-F47F1E219B4A}"/>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5C0CF7B0-9402-0DEF-66F0-2C386095EE4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A239AD15-3764-DFFD-0B2D-9C537A7C57E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6908B48A-8102-2D60-79F7-AA7452B64BAE}"/>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40698AD-EB43-C849-6988-4EAD7B5212E9}"/>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2D0A94AF-5367-21EA-84DE-884636BE5ED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31" name="Straight Arrow Connector 430">
            <a:extLst>
              <a:ext uri="{FF2B5EF4-FFF2-40B4-BE49-F238E27FC236}">
                <a16:creationId xmlns:a16="http://schemas.microsoft.com/office/drawing/2014/main" id="{D44F52A9-ACCE-B481-0BE9-0EAF01D0F73D}"/>
              </a:ext>
            </a:extLst>
          </p:cNvPr>
          <p:cNvCxnSpPr>
            <a:cxnSpLocks/>
            <a:stCxn id="429" idx="0"/>
            <a:endCxn id="419" idx="4"/>
          </p:cNvCxnSpPr>
          <p:nvPr/>
        </p:nvCxnSpPr>
        <p:spPr>
          <a:xfrm flipH="1" flipV="1">
            <a:off x="6597259" y="1440896"/>
            <a:ext cx="3286408"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DF7CA1C5-30F5-DCED-B0FE-F3FD8790ED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F79EF65-6B41-4B9F-8FE1-9A54CB0A36AD}"/>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AB6F2AB8-D330-029A-EE63-4650DBA533A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811169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58E8B-4C02-B294-3E03-A89951197E55}"/>
              </a:ext>
            </a:extLst>
          </p:cNvPr>
          <p:cNvGrpSpPr/>
          <p:nvPr/>
        </p:nvGrpSpPr>
        <p:grpSpPr>
          <a:xfrm>
            <a:off x="378380" y="1844302"/>
            <a:ext cx="11343574" cy="4696180"/>
            <a:chOff x="378380" y="1547963"/>
            <a:chExt cx="11343574" cy="4696180"/>
          </a:xfrm>
        </p:grpSpPr>
        <p:sp>
          <p:nvSpPr>
            <p:cNvPr id="192" name="Rectangle: Rounded Corners 191">
              <a:extLst>
                <a:ext uri="{FF2B5EF4-FFF2-40B4-BE49-F238E27FC236}">
                  <a16:creationId xmlns:a16="http://schemas.microsoft.com/office/drawing/2014/main" id="{91A1321F-2BCF-B18B-C4A8-A7D8B17E01E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8C33F12C-D45F-BAF2-52D7-01E6512C982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5B1CAD71-96F6-1D28-70D0-6B7F233DFD1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C4A527B-3724-A91B-D06B-4018B6A3057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224E533D-09D3-F8F3-CDD6-8BB44A22423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Rounded Corners 205">
              <a:extLst>
                <a:ext uri="{FF2B5EF4-FFF2-40B4-BE49-F238E27FC236}">
                  <a16:creationId xmlns:a16="http://schemas.microsoft.com/office/drawing/2014/main" id="{AF1414B4-1125-D3FD-C7B0-056168A22F2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EA53FBE3-72DE-54A0-299B-6A562465114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5F13F754-5F34-4A59-CE3E-09AD14FD8E6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Rounded Corners 221">
              <a:extLst>
                <a:ext uri="{FF2B5EF4-FFF2-40B4-BE49-F238E27FC236}">
                  <a16:creationId xmlns:a16="http://schemas.microsoft.com/office/drawing/2014/main" id="{A5AB5D13-4452-F541-3E33-E295C04C5B7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4" name="Group 223">
              <a:extLst>
                <a:ext uri="{FF2B5EF4-FFF2-40B4-BE49-F238E27FC236}">
                  <a16:creationId xmlns:a16="http://schemas.microsoft.com/office/drawing/2014/main" id="{4F32770F-8FC4-BC1A-6A85-57B208484680}"/>
                </a:ext>
              </a:extLst>
            </p:cNvPr>
            <p:cNvGrpSpPr/>
            <p:nvPr/>
          </p:nvGrpSpPr>
          <p:grpSpPr>
            <a:xfrm>
              <a:off x="381000" y="1547963"/>
              <a:ext cx="1097280" cy="799337"/>
              <a:chOff x="560065" y="5025296"/>
              <a:chExt cx="1097280" cy="799337"/>
            </a:xfrm>
          </p:grpSpPr>
          <p:sp>
            <p:nvSpPr>
              <p:cNvPr id="225" name="Rectangle: Rounded Corners 224">
                <a:extLst>
                  <a:ext uri="{FF2B5EF4-FFF2-40B4-BE49-F238E27FC236}">
                    <a16:creationId xmlns:a16="http://schemas.microsoft.com/office/drawing/2014/main" id="{1617441F-C8BB-0EF9-AE3B-7FA65B41F95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226" name="Oval 225">
                <a:extLst>
                  <a:ext uri="{FF2B5EF4-FFF2-40B4-BE49-F238E27FC236}">
                    <a16:creationId xmlns:a16="http://schemas.microsoft.com/office/drawing/2014/main" id="{1DDF2BDC-2C39-2464-C57E-74447B94217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27" name="Group 226">
              <a:extLst>
                <a:ext uri="{FF2B5EF4-FFF2-40B4-BE49-F238E27FC236}">
                  <a16:creationId xmlns:a16="http://schemas.microsoft.com/office/drawing/2014/main" id="{238957FE-3550-28B8-7B25-91193A3806D9}"/>
                </a:ext>
              </a:extLst>
            </p:cNvPr>
            <p:cNvGrpSpPr/>
            <p:nvPr/>
          </p:nvGrpSpPr>
          <p:grpSpPr>
            <a:xfrm>
              <a:off x="10624674" y="1552255"/>
              <a:ext cx="1097280" cy="799337"/>
              <a:chOff x="560065" y="5025296"/>
              <a:chExt cx="1097280" cy="799337"/>
            </a:xfrm>
          </p:grpSpPr>
          <p:sp>
            <p:nvSpPr>
              <p:cNvPr id="228" name="Rectangle: Rounded Corners 227">
                <a:extLst>
                  <a:ext uri="{FF2B5EF4-FFF2-40B4-BE49-F238E27FC236}">
                    <a16:creationId xmlns:a16="http://schemas.microsoft.com/office/drawing/2014/main" id="{13E9A5BA-9A5D-4448-CA0A-62EA6AF07F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229" name="Oval 228">
                <a:extLst>
                  <a:ext uri="{FF2B5EF4-FFF2-40B4-BE49-F238E27FC236}">
                    <a16:creationId xmlns:a16="http://schemas.microsoft.com/office/drawing/2014/main" id="{D7F44123-5D37-7F74-D5FA-66D6397925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30" name="Group 229">
              <a:extLst>
                <a:ext uri="{FF2B5EF4-FFF2-40B4-BE49-F238E27FC236}">
                  <a16:creationId xmlns:a16="http://schemas.microsoft.com/office/drawing/2014/main" id="{F715A950-8074-AA23-0FB8-AC45C2F16EFB}"/>
                </a:ext>
              </a:extLst>
            </p:cNvPr>
            <p:cNvGrpSpPr/>
            <p:nvPr/>
          </p:nvGrpSpPr>
          <p:grpSpPr>
            <a:xfrm>
              <a:off x="9344213" y="1552255"/>
              <a:ext cx="1097280" cy="799337"/>
              <a:chOff x="560065" y="5025296"/>
              <a:chExt cx="1097280" cy="799337"/>
            </a:xfrm>
          </p:grpSpPr>
          <p:sp>
            <p:nvSpPr>
              <p:cNvPr id="231" name="Rectangle: Rounded Corners 230">
                <a:extLst>
                  <a:ext uri="{FF2B5EF4-FFF2-40B4-BE49-F238E27FC236}">
                    <a16:creationId xmlns:a16="http://schemas.microsoft.com/office/drawing/2014/main" id="{0F031C16-62D7-77B9-0811-C020F2AD93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232" name="Oval 231">
                <a:extLst>
                  <a:ext uri="{FF2B5EF4-FFF2-40B4-BE49-F238E27FC236}">
                    <a16:creationId xmlns:a16="http://schemas.microsoft.com/office/drawing/2014/main" id="{BACCB7DF-3A9D-3DAF-CA61-DFA3E72AFA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33" name="Group 232">
              <a:extLst>
                <a:ext uri="{FF2B5EF4-FFF2-40B4-BE49-F238E27FC236}">
                  <a16:creationId xmlns:a16="http://schemas.microsoft.com/office/drawing/2014/main" id="{0C2611DE-5C70-992D-8948-1BB9674A43E6}"/>
                </a:ext>
              </a:extLst>
            </p:cNvPr>
            <p:cNvGrpSpPr/>
            <p:nvPr/>
          </p:nvGrpSpPr>
          <p:grpSpPr>
            <a:xfrm>
              <a:off x="8063754" y="1547963"/>
              <a:ext cx="1097280" cy="799337"/>
              <a:chOff x="560065" y="5025296"/>
              <a:chExt cx="1097280" cy="799337"/>
            </a:xfrm>
          </p:grpSpPr>
          <p:sp>
            <p:nvSpPr>
              <p:cNvPr id="234" name="Rectangle: Rounded Corners 233">
                <a:extLst>
                  <a:ext uri="{FF2B5EF4-FFF2-40B4-BE49-F238E27FC236}">
                    <a16:creationId xmlns:a16="http://schemas.microsoft.com/office/drawing/2014/main" id="{E8611920-3396-EB54-BCAF-EC4CACFABC6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235" name="Oval 234">
                <a:extLst>
                  <a:ext uri="{FF2B5EF4-FFF2-40B4-BE49-F238E27FC236}">
                    <a16:creationId xmlns:a16="http://schemas.microsoft.com/office/drawing/2014/main" id="{F63BDF1B-A5C2-71F0-98F9-914115868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36" name="Group 235">
              <a:extLst>
                <a:ext uri="{FF2B5EF4-FFF2-40B4-BE49-F238E27FC236}">
                  <a16:creationId xmlns:a16="http://schemas.microsoft.com/office/drawing/2014/main" id="{5D7AF98F-DA8F-067E-9992-A3DB942BAF45}"/>
                </a:ext>
              </a:extLst>
            </p:cNvPr>
            <p:cNvGrpSpPr/>
            <p:nvPr/>
          </p:nvGrpSpPr>
          <p:grpSpPr>
            <a:xfrm>
              <a:off x="6783295" y="1547963"/>
              <a:ext cx="1097280" cy="799337"/>
              <a:chOff x="560065" y="5025296"/>
              <a:chExt cx="1097280" cy="799337"/>
            </a:xfrm>
          </p:grpSpPr>
          <p:sp>
            <p:nvSpPr>
              <p:cNvPr id="237" name="Rectangle: Rounded Corners 236">
                <a:extLst>
                  <a:ext uri="{FF2B5EF4-FFF2-40B4-BE49-F238E27FC236}">
                    <a16:creationId xmlns:a16="http://schemas.microsoft.com/office/drawing/2014/main" id="{3B9EFA55-5D3C-3E13-2616-BC8AE21459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238" name="Oval 237">
                <a:extLst>
                  <a:ext uri="{FF2B5EF4-FFF2-40B4-BE49-F238E27FC236}">
                    <a16:creationId xmlns:a16="http://schemas.microsoft.com/office/drawing/2014/main" id="{74965E17-2DE8-A636-4B7A-34760D7EED6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39" name="Group 238">
              <a:extLst>
                <a:ext uri="{FF2B5EF4-FFF2-40B4-BE49-F238E27FC236}">
                  <a16:creationId xmlns:a16="http://schemas.microsoft.com/office/drawing/2014/main" id="{7EAFE094-8258-2F08-D3BC-D9BD1C7A2A59}"/>
                </a:ext>
              </a:extLst>
            </p:cNvPr>
            <p:cNvGrpSpPr/>
            <p:nvPr/>
          </p:nvGrpSpPr>
          <p:grpSpPr>
            <a:xfrm>
              <a:off x="5502836" y="1547963"/>
              <a:ext cx="1097280" cy="799337"/>
              <a:chOff x="560065" y="5025296"/>
              <a:chExt cx="1097280" cy="799337"/>
            </a:xfrm>
          </p:grpSpPr>
          <p:sp>
            <p:nvSpPr>
              <p:cNvPr id="240" name="Rectangle: Rounded Corners 239">
                <a:extLst>
                  <a:ext uri="{FF2B5EF4-FFF2-40B4-BE49-F238E27FC236}">
                    <a16:creationId xmlns:a16="http://schemas.microsoft.com/office/drawing/2014/main" id="{47593B70-6EF5-FAD7-591F-EC62A314EEF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243" name="Oval 242">
                <a:extLst>
                  <a:ext uri="{FF2B5EF4-FFF2-40B4-BE49-F238E27FC236}">
                    <a16:creationId xmlns:a16="http://schemas.microsoft.com/office/drawing/2014/main" id="{39F0B859-2A08-635E-A45F-1CCF78E56AF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73" name="Group 272">
              <a:extLst>
                <a:ext uri="{FF2B5EF4-FFF2-40B4-BE49-F238E27FC236}">
                  <a16:creationId xmlns:a16="http://schemas.microsoft.com/office/drawing/2014/main" id="{13A0664F-1DEF-0B59-B132-C41382808B8E}"/>
                </a:ext>
              </a:extLst>
            </p:cNvPr>
            <p:cNvGrpSpPr/>
            <p:nvPr/>
          </p:nvGrpSpPr>
          <p:grpSpPr>
            <a:xfrm>
              <a:off x="4222377" y="1547963"/>
              <a:ext cx="1097280" cy="799337"/>
              <a:chOff x="560065" y="5025296"/>
              <a:chExt cx="1097280" cy="799337"/>
            </a:xfrm>
          </p:grpSpPr>
          <p:sp>
            <p:nvSpPr>
              <p:cNvPr id="274" name="Rectangle: Rounded Corners 273">
                <a:extLst>
                  <a:ext uri="{FF2B5EF4-FFF2-40B4-BE49-F238E27FC236}">
                    <a16:creationId xmlns:a16="http://schemas.microsoft.com/office/drawing/2014/main" id="{65194855-045A-D85E-8A39-7914680420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275" name="Oval 274">
                <a:extLst>
                  <a:ext uri="{FF2B5EF4-FFF2-40B4-BE49-F238E27FC236}">
                    <a16:creationId xmlns:a16="http://schemas.microsoft.com/office/drawing/2014/main" id="{E22B9B5A-437B-E914-5E43-77F8CEDFFC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76" name="Group 275">
              <a:extLst>
                <a:ext uri="{FF2B5EF4-FFF2-40B4-BE49-F238E27FC236}">
                  <a16:creationId xmlns:a16="http://schemas.microsoft.com/office/drawing/2014/main" id="{AB6C97DA-9BD8-E9F0-661B-4CD3C06F8FC4}"/>
                </a:ext>
              </a:extLst>
            </p:cNvPr>
            <p:cNvGrpSpPr/>
            <p:nvPr/>
          </p:nvGrpSpPr>
          <p:grpSpPr>
            <a:xfrm>
              <a:off x="2941918" y="1547963"/>
              <a:ext cx="1097280" cy="799337"/>
              <a:chOff x="560065" y="5025296"/>
              <a:chExt cx="1097280" cy="799337"/>
            </a:xfrm>
          </p:grpSpPr>
          <p:sp>
            <p:nvSpPr>
              <p:cNvPr id="277" name="Rectangle: Rounded Corners 276">
                <a:extLst>
                  <a:ext uri="{FF2B5EF4-FFF2-40B4-BE49-F238E27FC236}">
                    <a16:creationId xmlns:a16="http://schemas.microsoft.com/office/drawing/2014/main" id="{49BD14E3-C6F5-317E-629F-68E4E5B65E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78" name="Oval 277">
                <a:extLst>
                  <a:ext uri="{FF2B5EF4-FFF2-40B4-BE49-F238E27FC236}">
                    <a16:creationId xmlns:a16="http://schemas.microsoft.com/office/drawing/2014/main" id="{D1E96A89-AE03-9000-5C6F-17050A753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79" name="Group 278">
              <a:extLst>
                <a:ext uri="{FF2B5EF4-FFF2-40B4-BE49-F238E27FC236}">
                  <a16:creationId xmlns:a16="http://schemas.microsoft.com/office/drawing/2014/main" id="{249AC6FA-1F5D-AF5C-8206-CBAD60779C9E}"/>
                </a:ext>
              </a:extLst>
            </p:cNvPr>
            <p:cNvGrpSpPr/>
            <p:nvPr/>
          </p:nvGrpSpPr>
          <p:grpSpPr>
            <a:xfrm>
              <a:off x="1661459" y="1547963"/>
              <a:ext cx="1097280" cy="799337"/>
              <a:chOff x="560065" y="5025296"/>
              <a:chExt cx="1097280" cy="799337"/>
            </a:xfrm>
          </p:grpSpPr>
          <p:sp>
            <p:nvSpPr>
              <p:cNvPr id="280" name="Rectangle: Rounded Corners 279">
                <a:extLst>
                  <a:ext uri="{FF2B5EF4-FFF2-40B4-BE49-F238E27FC236}">
                    <a16:creationId xmlns:a16="http://schemas.microsoft.com/office/drawing/2014/main" id="{97D3B0F8-E2E9-2BC9-35E5-66B79E61EB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81" name="Oval 280">
                <a:extLst>
                  <a:ext uri="{FF2B5EF4-FFF2-40B4-BE49-F238E27FC236}">
                    <a16:creationId xmlns:a16="http://schemas.microsoft.com/office/drawing/2014/main" id="{FEBB23DB-C4EF-4BE5-ADFB-99B852EE03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82" name="Group 281">
              <a:extLst>
                <a:ext uri="{FF2B5EF4-FFF2-40B4-BE49-F238E27FC236}">
                  <a16:creationId xmlns:a16="http://schemas.microsoft.com/office/drawing/2014/main" id="{3D6BBFA9-B09C-1BAA-B26A-A63D9836B5AF}"/>
                </a:ext>
              </a:extLst>
            </p:cNvPr>
            <p:cNvGrpSpPr/>
            <p:nvPr/>
          </p:nvGrpSpPr>
          <p:grpSpPr>
            <a:xfrm>
              <a:off x="8063754" y="4643943"/>
              <a:ext cx="1097280" cy="685800"/>
              <a:chOff x="6771067" y="4966859"/>
              <a:chExt cx="1097280" cy="685800"/>
            </a:xfrm>
          </p:grpSpPr>
          <p:sp>
            <p:nvSpPr>
              <p:cNvPr id="283" name="Rectangle: Rounded Corners 282">
                <a:extLst>
                  <a:ext uri="{FF2B5EF4-FFF2-40B4-BE49-F238E27FC236}">
                    <a16:creationId xmlns:a16="http://schemas.microsoft.com/office/drawing/2014/main" id="{5C23F6C5-10AF-7828-1740-F258BC1D00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84" name="Oval 283">
                <a:extLst>
                  <a:ext uri="{FF2B5EF4-FFF2-40B4-BE49-F238E27FC236}">
                    <a16:creationId xmlns:a16="http://schemas.microsoft.com/office/drawing/2014/main" id="{49A143CB-3C80-D54D-79B6-398F15DB98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85" name="Group 284">
              <a:extLst>
                <a:ext uri="{FF2B5EF4-FFF2-40B4-BE49-F238E27FC236}">
                  <a16:creationId xmlns:a16="http://schemas.microsoft.com/office/drawing/2014/main" id="{7D2BC9AC-2732-97EC-B2FC-75B180D9238D}"/>
                </a:ext>
              </a:extLst>
            </p:cNvPr>
            <p:cNvGrpSpPr/>
            <p:nvPr/>
          </p:nvGrpSpPr>
          <p:grpSpPr>
            <a:xfrm>
              <a:off x="8063754" y="3729543"/>
              <a:ext cx="1097280" cy="685800"/>
              <a:chOff x="6771067" y="4966859"/>
              <a:chExt cx="1097280" cy="685800"/>
            </a:xfrm>
          </p:grpSpPr>
          <p:sp>
            <p:nvSpPr>
              <p:cNvPr id="286" name="Rectangle: Rounded Corners 285">
                <a:extLst>
                  <a:ext uri="{FF2B5EF4-FFF2-40B4-BE49-F238E27FC236}">
                    <a16:creationId xmlns:a16="http://schemas.microsoft.com/office/drawing/2014/main" id="{0FA7D706-BD62-EB1D-91DE-2A37480CBC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87" name="Oval 286">
                <a:extLst>
                  <a:ext uri="{FF2B5EF4-FFF2-40B4-BE49-F238E27FC236}">
                    <a16:creationId xmlns:a16="http://schemas.microsoft.com/office/drawing/2014/main" id="{BA382ACD-F690-C9CA-B82E-F09A2C8913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88" name="Group 287">
              <a:extLst>
                <a:ext uri="{FF2B5EF4-FFF2-40B4-BE49-F238E27FC236}">
                  <a16:creationId xmlns:a16="http://schemas.microsoft.com/office/drawing/2014/main" id="{F7CBD1A6-77B7-F17A-F823-7760271AE95F}"/>
                </a:ext>
              </a:extLst>
            </p:cNvPr>
            <p:cNvGrpSpPr/>
            <p:nvPr/>
          </p:nvGrpSpPr>
          <p:grpSpPr>
            <a:xfrm>
              <a:off x="8063754" y="2815143"/>
              <a:ext cx="1097280" cy="685800"/>
              <a:chOff x="6771067" y="4966859"/>
              <a:chExt cx="1097280" cy="685800"/>
            </a:xfrm>
          </p:grpSpPr>
          <p:sp>
            <p:nvSpPr>
              <p:cNvPr id="289" name="Rectangle: Rounded Corners 288">
                <a:extLst>
                  <a:ext uri="{FF2B5EF4-FFF2-40B4-BE49-F238E27FC236}">
                    <a16:creationId xmlns:a16="http://schemas.microsoft.com/office/drawing/2014/main" id="{358CFCF4-4163-4F50-F995-FED787B21D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90" name="Oval 289">
                <a:extLst>
                  <a:ext uri="{FF2B5EF4-FFF2-40B4-BE49-F238E27FC236}">
                    <a16:creationId xmlns:a16="http://schemas.microsoft.com/office/drawing/2014/main" id="{685EF26E-CA69-8DF8-DB06-ACBBAD7B2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91" name="Group 290">
              <a:extLst>
                <a:ext uri="{FF2B5EF4-FFF2-40B4-BE49-F238E27FC236}">
                  <a16:creationId xmlns:a16="http://schemas.microsoft.com/office/drawing/2014/main" id="{8AA58301-885D-E55D-C510-E74F1D5A2FE4}"/>
                </a:ext>
              </a:extLst>
            </p:cNvPr>
            <p:cNvGrpSpPr/>
            <p:nvPr/>
          </p:nvGrpSpPr>
          <p:grpSpPr>
            <a:xfrm>
              <a:off x="6783295" y="5558343"/>
              <a:ext cx="1097280" cy="685800"/>
              <a:chOff x="6771067" y="4966859"/>
              <a:chExt cx="1097280" cy="685800"/>
            </a:xfrm>
          </p:grpSpPr>
          <p:sp>
            <p:nvSpPr>
              <p:cNvPr id="292" name="Rectangle: Rounded Corners 291">
                <a:extLst>
                  <a:ext uri="{FF2B5EF4-FFF2-40B4-BE49-F238E27FC236}">
                    <a16:creationId xmlns:a16="http://schemas.microsoft.com/office/drawing/2014/main" id="{13FF4B92-3288-D022-09D2-7620274741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93" name="Oval 292">
                <a:extLst>
                  <a:ext uri="{FF2B5EF4-FFF2-40B4-BE49-F238E27FC236}">
                    <a16:creationId xmlns:a16="http://schemas.microsoft.com/office/drawing/2014/main" id="{90FC3927-9864-122F-5E6C-DC0CA6AC34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94" name="Group 293">
              <a:extLst>
                <a:ext uri="{FF2B5EF4-FFF2-40B4-BE49-F238E27FC236}">
                  <a16:creationId xmlns:a16="http://schemas.microsoft.com/office/drawing/2014/main" id="{ADEE9450-A03F-78E7-EC09-1CC2BFD3FCEF}"/>
                </a:ext>
              </a:extLst>
            </p:cNvPr>
            <p:cNvGrpSpPr/>
            <p:nvPr/>
          </p:nvGrpSpPr>
          <p:grpSpPr>
            <a:xfrm>
              <a:off x="6783295" y="4643943"/>
              <a:ext cx="1097280" cy="685800"/>
              <a:chOff x="6771067" y="4966859"/>
              <a:chExt cx="1097280" cy="685800"/>
            </a:xfrm>
          </p:grpSpPr>
          <p:sp>
            <p:nvSpPr>
              <p:cNvPr id="295" name="Rectangle: Rounded Corners 294">
                <a:extLst>
                  <a:ext uri="{FF2B5EF4-FFF2-40B4-BE49-F238E27FC236}">
                    <a16:creationId xmlns:a16="http://schemas.microsoft.com/office/drawing/2014/main" id="{C73FE8ED-AC46-DDFB-D716-BCA0D655DB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96" name="Oval 295">
                <a:extLst>
                  <a:ext uri="{FF2B5EF4-FFF2-40B4-BE49-F238E27FC236}">
                    <a16:creationId xmlns:a16="http://schemas.microsoft.com/office/drawing/2014/main" id="{1B0D368A-3B7C-DA53-5975-2210231E7A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97" name="Group 296">
              <a:extLst>
                <a:ext uri="{FF2B5EF4-FFF2-40B4-BE49-F238E27FC236}">
                  <a16:creationId xmlns:a16="http://schemas.microsoft.com/office/drawing/2014/main" id="{5985B3E7-00EC-2A26-BA29-06B58C918858}"/>
                </a:ext>
              </a:extLst>
            </p:cNvPr>
            <p:cNvGrpSpPr/>
            <p:nvPr/>
          </p:nvGrpSpPr>
          <p:grpSpPr>
            <a:xfrm>
              <a:off x="6783295" y="3729543"/>
              <a:ext cx="1097280" cy="685800"/>
              <a:chOff x="6771067" y="4966859"/>
              <a:chExt cx="1097280" cy="685800"/>
            </a:xfrm>
          </p:grpSpPr>
          <p:sp>
            <p:nvSpPr>
              <p:cNvPr id="298" name="Rectangle: Rounded Corners 297">
                <a:extLst>
                  <a:ext uri="{FF2B5EF4-FFF2-40B4-BE49-F238E27FC236}">
                    <a16:creationId xmlns:a16="http://schemas.microsoft.com/office/drawing/2014/main" id="{48E6E6F3-4CC1-AAC8-20EB-45EB46CF18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99" name="Oval 298">
                <a:extLst>
                  <a:ext uri="{FF2B5EF4-FFF2-40B4-BE49-F238E27FC236}">
                    <a16:creationId xmlns:a16="http://schemas.microsoft.com/office/drawing/2014/main" id="{04A41261-E7DB-A1C7-6AD9-77C8D80881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300" name="Group 299">
              <a:extLst>
                <a:ext uri="{FF2B5EF4-FFF2-40B4-BE49-F238E27FC236}">
                  <a16:creationId xmlns:a16="http://schemas.microsoft.com/office/drawing/2014/main" id="{693B2F4D-E2FC-E559-ACFF-092047E72856}"/>
                </a:ext>
              </a:extLst>
            </p:cNvPr>
            <p:cNvGrpSpPr/>
            <p:nvPr/>
          </p:nvGrpSpPr>
          <p:grpSpPr>
            <a:xfrm>
              <a:off x="6783295" y="2815143"/>
              <a:ext cx="1097280" cy="685800"/>
              <a:chOff x="6771067" y="4966859"/>
              <a:chExt cx="1097280" cy="685800"/>
            </a:xfrm>
          </p:grpSpPr>
          <p:sp>
            <p:nvSpPr>
              <p:cNvPr id="301" name="Rectangle: Rounded Corners 300">
                <a:extLst>
                  <a:ext uri="{FF2B5EF4-FFF2-40B4-BE49-F238E27FC236}">
                    <a16:creationId xmlns:a16="http://schemas.microsoft.com/office/drawing/2014/main" id="{F3E87837-D847-B0BB-92D3-9E271B0926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02" name="Oval 301">
                <a:extLst>
                  <a:ext uri="{FF2B5EF4-FFF2-40B4-BE49-F238E27FC236}">
                    <a16:creationId xmlns:a16="http://schemas.microsoft.com/office/drawing/2014/main" id="{97A2A8C0-3723-7EA0-E304-0C6752ECC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303" name="Group 302">
              <a:extLst>
                <a:ext uri="{FF2B5EF4-FFF2-40B4-BE49-F238E27FC236}">
                  <a16:creationId xmlns:a16="http://schemas.microsoft.com/office/drawing/2014/main" id="{8139F0AB-3174-D952-3A69-307FFEE7C4CD}"/>
                </a:ext>
              </a:extLst>
            </p:cNvPr>
            <p:cNvGrpSpPr/>
            <p:nvPr/>
          </p:nvGrpSpPr>
          <p:grpSpPr>
            <a:xfrm>
              <a:off x="5502836" y="4643943"/>
              <a:ext cx="1097280" cy="685800"/>
              <a:chOff x="6771067" y="4966859"/>
              <a:chExt cx="1097280" cy="685800"/>
            </a:xfrm>
          </p:grpSpPr>
          <p:sp>
            <p:nvSpPr>
              <p:cNvPr id="304" name="Rectangle: Rounded Corners 303">
                <a:extLst>
                  <a:ext uri="{FF2B5EF4-FFF2-40B4-BE49-F238E27FC236}">
                    <a16:creationId xmlns:a16="http://schemas.microsoft.com/office/drawing/2014/main" id="{CC9D00E4-2F5E-BE98-9933-D8DDD859A7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05" name="Oval 304">
                <a:extLst>
                  <a:ext uri="{FF2B5EF4-FFF2-40B4-BE49-F238E27FC236}">
                    <a16:creationId xmlns:a16="http://schemas.microsoft.com/office/drawing/2014/main" id="{8F532FDC-5474-085C-DD30-645A57CD3B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432" name="Group 431">
              <a:extLst>
                <a:ext uri="{FF2B5EF4-FFF2-40B4-BE49-F238E27FC236}">
                  <a16:creationId xmlns:a16="http://schemas.microsoft.com/office/drawing/2014/main" id="{41F2D810-4F31-CF65-4894-219FC1D8463A}"/>
                </a:ext>
              </a:extLst>
            </p:cNvPr>
            <p:cNvGrpSpPr/>
            <p:nvPr/>
          </p:nvGrpSpPr>
          <p:grpSpPr>
            <a:xfrm>
              <a:off x="5502836" y="3729543"/>
              <a:ext cx="1097280" cy="685800"/>
              <a:chOff x="6771067" y="4966859"/>
              <a:chExt cx="1097280" cy="685800"/>
            </a:xfrm>
          </p:grpSpPr>
          <p:sp>
            <p:nvSpPr>
              <p:cNvPr id="433" name="Rectangle: Rounded Corners 432">
                <a:extLst>
                  <a:ext uri="{FF2B5EF4-FFF2-40B4-BE49-F238E27FC236}">
                    <a16:creationId xmlns:a16="http://schemas.microsoft.com/office/drawing/2014/main" id="{0BB84E0D-246E-8FB4-3D67-BDA89BB5F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434" name="Oval 433">
                <a:extLst>
                  <a:ext uri="{FF2B5EF4-FFF2-40B4-BE49-F238E27FC236}">
                    <a16:creationId xmlns:a16="http://schemas.microsoft.com/office/drawing/2014/main" id="{96C521E0-CB48-68CA-8A52-6BD7337122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435" name="Group 434">
              <a:extLst>
                <a:ext uri="{FF2B5EF4-FFF2-40B4-BE49-F238E27FC236}">
                  <a16:creationId xmlns:a16="http://schemas.microsoft.com/office/drawing/2014/main" id="{3288E0DD-B348-5D89-8376-68D94ED232AE}"/>
                </a:ext>
              </a:extLst>
            </p:cNvPr>
            <p:cNvGrpSpPr/>
            <p:nvPr/>
          </p:nvGrpSpPr>
          <p:grpSpPr>
            <a:xfrm>
              <a:off x="5502836" y="2815143"/>
              <a:ext cx="1097280" cy="685800"/>
              <a:chOff x="6771067" y="4966859"/>
              <a:chExt cx="1097280" cy="685800"/>
            </a:xfrm>
          </p:grpSpPr>
          <p:sp>
            <p:nvSpPr>
              <p:cNvPr id="436" name="Rectangle: Rounded Corners 435">
                <a:extLst>
                  <a:ext uri="{FF2B5EF4-FFF2-40B4-BE49-F238E27FC236}">
                    <a16:creationId xmlns:a16="http://schemas.microsoft.com/office/drawing/2014/main" id="{9762B41D-F1EB-38D3-A12A-8E3511F1EA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437" name="Oval 436">
                <a:extLst>
                  <a:ext uri="{FF2B5EF4-FFF2-40B4-BE49-F238E27FC236}">
                    <a16:creationId xmlns:a16="http://schemas.microsoft.com/office/drawing/2014/main" id="{7FF21112-5A5D-3FF3-7036-4A22E22BE6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438" name="Group 437">
              <a:extLst>
                <a:ext uri="{FF2B5EF4-FFF2-40B4-BE49-F238E27FC236}">
                  <a16:creationId xmlns:a16="http://schemas.microsoft.com/office/drawing/2014/main" id="{E1702242-4344-C6E4-D2A0-4A39F98D641B}"/>
                </a:ext>
              </a:extLst>
            </p:cNvPr>
            <p:cNvGrpSpPr/>
            <p:nvPr/>
          </p:nvGrpSpPr>
          <p:grpSpPr>
            <a:xfrm>
              <a:off x="4222377" y="4643943"/>
              <a:ext cx="1097280" cy="685800"/>
              <a:chOff x="6771067" y="4966859"/>
              <a:chExt cx="1097280" cy="685800"/>
            </a:xfrm>
          </p:grpSpPr>
          <p:sp>
            <p:nvSpPr>
              <p:cNvPr id="439" name="Rectangle: Rounded Corners 438">
                <a:extLst>
                  <a:ext uri="{FF2B5EF4-FFF2-40B4-BE49-F238E27FC236}">
                    <a16:creationId xmlns:a16="http://schemas.microsoft.com/office/drawing/2014/main" id="{30D5A6F6-4142-00AA-268F-ABA5B67D8C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440" name="Oval 439">
                <a:extLst>
                  <a:ext uri="{FF2B5EF4-FFF2-40B4-BE49-F238E27FC236}">
                    <a16:creationId xmlns:a16="http://schemas.microsoft.com/office/drawing/2014/main" id="{ECB53E0D-87B5-2FB1-B265-472FF2D5F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441" name="Group 440">
              <a:extLst>
                <a:ext uri="{FF2B5EF4-FFF2-40B4-BE49-F238E27FC236}">
                  <a16:creationId xmlns:a16="http://schemas.microsoft.com/office/drawing/2014/main" id="{EA733E51-77EB-6327-62E4-F7F9FAE57E95}"/>
                </a:ext>
              </a:extLst>
            </p:cNvPr>
            <p:cNvGrpSpPr/>
            <p:nvPr/>
          </p:nvGrpSpPr>
          <p:grpSpPr>
            <a:xfrm>
              <a:off x="4222377" y="3729543"/>
              <a:ext cx="1097280" cy="685800"/>
              <a:chOff x="6771067" y="4966859"/>
              <a:chExt cx="1097280" cy="685800"/>
            </a:xfrm>
          </p:grpSpPr>
          <p:sp>
            <p:nvSpPr>
              <p:cNvPr id="442" name="Rectangle: Rounded Corners 441">
                <a:extLst>
                  <a:ext uri="{FF2B5EF4-FFF2-40B4-BE49-F238E27FC236}">
                    <a16:creationId xmlns:a16="http://schemas.microsoft.com/office/drawing/2014/main" id="{4FFF0E2F-B04B-FBE9-ACBC-5EA7F1678C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443" name="Oval 442">
                <a:extLst>
                  <a:ext uri="{FF2B5EF4-FFF2-40B4-BE49-F238E27FC236}">
                    <a16:creationId xmlns:a16="http://schemas.microsoft.com/office/drawing/2014/main" id="{D0001F58-7839-E6AC-2B41-C8F66888D2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444" name="Group 443">
              <a:extLst>
                <a:ext uri="{FF2B5EF4-FFF2-40B4-BE49-F238E27FC236}">
                  <a16:creationId xmlns:a16="http://schemas.microsoft.com/office/drawing/2014/main" id="{52E92701-F37B-86F6-F47C-212FB7A49A1D}"/>
                </a:ext>
              </a:extLst>
            </p:cNvPr>
            <p:cNvGrpSpPr/>
            <p:nvPr/>
          </p:nvGrpSpPr>
          <p:grpSpPr>
            <a:xfrm>
              <a:off x="4222377" y="2815143"/>
              <a:ext cx="1097280" cy="685800"/>
              <a:chOff x="6771067" y="4966859"/>
              <a:chExt cx="1097280" cy="685800"/>
            </a:xfrm>
          </p:grpSpPr>
          <p:sp>
            <p:nvSpPr>
              <p:cNvPr id="445" name="Rectangle: Rounded Corners 444">
                <a:extLst>
                  <a:ext uri="{FF2B5EF4-FFF2-40B4-BE49-F238E27FC236}">
                    <a16:creationId xmlns:a16="http://schemas.microsoft.com/office/drawing/2014/main" id="{1B14F48C-CB19-5829-5699-483ACA981C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446" name="Oval 445">
                <a:extLst>
                  <a:ext uri="{FF2B5EF4-FFF2-40B4-BE49-F238E27FC236}">
                    <a16:creationId xmlns:a16="http://schemas.microsoft.com/office/drawing/2014/main" id="{AA4F5E0B-6CCE-E090-B74C-377CF0CA2D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447" name="Group 446">
              <a:extLst>
                <a:ext uri="{FF2B5EF4-FFF2-40B4-BE49-F238E27FC236}">
                  <a16:creationId xmlns:a16="http://schemas.microsoft.com/office/drawing/2014/main" id="{03C1694E-9A4F-40E5-7FBC-0F6F0F02AE41}"/>
                </a:ext>
              </a:extLst>
            </p:cNvPr>
            <p:cNvGrpSpPr/>
            <p:nvPr/>
          </p:nvGrpSpPr>
          <p:grpSpPr>
            <a:xfrm>
              <a:off x="2941918" y="5558343"/>
              <a:ext cx="1097280" cy="685800"/>
              <a:chOff x="6771067" y="4966859"/>
              <a:chExt cx="1097280" cy="685800"/>
            </a:xfrm>
          </p:grpSpPr>
          <p:sp>
            <p:nvSpPr>
              <p:cNvPr id="448" name="Rectangle: Rounded Corners 447">
                <a:extLst>
                  <a:ext uri="{FF2B5EF4-FFF2-40B4-BE49-F238E27FC236}">
                    <a16:creationId xmlns:a16="http://schemas.microsoft.com/office/drawing/2014/main" id="{91D78942-91F2-3068-EF22-57B2BEF6E7F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449" name="Oval 448">
                <a:extLst>
                  <a:ext uri="{FF2B5EF4-FFF2-40B4-BE49-F238E27FC236}">
                    <a16:creationId xmlns:a16="http://schemas.microsoft.com/office/drawing/2014/main" id="{E0F086FD-C50E-340B-D2F6-15154059E9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450" name="Group 449">
              <a:extLst>
                <a:ext uri="{FF2B5EF4-FFF2-40B4-BE49-F238E27FC236}">
                  <a16:creationId xmlns:a16="http://schemas.microsoft.com/office/drawing/2014/main" id="{348A48D5-007A-07F0-F4CC-3027056129AA}"/>
                </a:ext>
              </a:extLst>
            </p:cNvPr>
            <p:cNvGrpSpPr/>
            <p:nvPr/>
          </p:nvGrpSpPr>
          <p:grpSpPr>
            <a:xfrm>
              <a:off x="2941918" y="4643943"/>
              <a:ext cx="1097280" cy="685800"/>
              <a:chOff x="6771067" y="4966859"/>
              <a:chExt cx="1097280" cy="685800"/>
            </a:xfrm>
          </p:grpSpPr>
          <p:sp>
            <p:nvSpPr>
              <p:cNvPr id="451" name="Rectangle: Rounded Corners 450">
                <a:extLst>
                  <a:ext uri="{FF2B5EF4-FFF2-40B4-BE49-F238E27FC236}">
                    <a16:creationId xmlns:a16="http://schemas.microsoft.com/office/drawing/2014/main" id="{DC217903-B764-5510-1692-513E6F8400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452" name="Oval 451">
                <a:extLst>
                  <a:ext uri="{FF2B5EF4-FFF2-40B4-BE49-F238E27FC236}">
                    <a16:creationId xmlns:a16="http://schemas.microsoft.com/office/drawing/2014/main" id="{682E538C-5F38-0F2D-7EEA-366D19AF9E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453" name="Group 452">
              <a:extLst>
                <a:ext uri="{FF2B5EF4-FFF2-40B4-BE49-F238E27FC236}">
                  <a16:creationId xmlns:a16="http://schemas.microsoft.com/office/drawing/2014/main" id="{AFF4E99A-CAB0-F5BA-852D-3B6224F6F182}"/>
                </a:ext>
              </a:extLst>
            </p:cNvPr>
            <p:cNvGrpSpPr/>
            <p:nvPr/>
          </p:nvGrpSpPr>
          <p:grpSpPr>
            <a:xfrm>
              <a:off x="2941918" y="3729543"/>
              <a:ext cx="1097280" cy="685800"/>
              <a:chOff x="6771067" y="4966859"/>
              <a:chExt cx="1097280" cy="685800"/>
            </a:xfrm>
          </p:grpSpPr>
          <p:sp>
            <p:nvSpPr>
              <p:cNvPr id="454" name="Rectangle: Rounded Corners 453">
                <a:extLst>
                  <a:ext uri="{FF2B5EF4-FFF2-40B4-BE49-F238E27FC236}">
                    <a16:creationId xmlns:a16="http://schemas.microsoft.com/office/drawing/2014/main" id="{BBC4E4B7-2B4D-AFA7-AED0-73DA0A8B4E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455" name="Oval 454">
                <a:extLst>
                  <a:ext uri="{FF2B5EF4-FFF2-40B4-BE49-F238E27FC236}">
                    <a16:creationId xmlns:a16="http://schemas.microsoft.com/office/drawing/2014/main" id="{1F9E4812-5B78-1140-0D68-0A5CA295A5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456" name="Group 455">
              <a:extLst>
                <a:ext uri="{FF2B5EF4-FFF2-40B4-BE49-F238E27FC236}">
                  <a16:creationId xmlns:a16="http://schemas.microsoft.com/office/drawing/2014/main" id="{C52621D6-1FD8-6BF5-3165-67401E0EDF19}"/>
                </a:ext>
              </a:extLst>
            </p:cNvPr>
            <p:cNvGrpSpPr/>
            <p:nvPr/>
          </p:nvGrpSpPr>
          <p:grpSpPr>
            <a:xfrm>
              <a:off x="2941918" y="2815143"/>
              <a:ext cx="1097280" cy="685800"/>
              <a:chOff x="6771067" y="4966859"/>
              <a:chExt cx="1097280" cy="685800"/>
            </a:xfrm>
          </p:grpSpPr>
          <p:sp>
            <p:nvSpPr>
              <p:cNvPr id="457" name="Rectangle: Rounded Corners 456">
                <a:extLst>
                  <a:ext uri="{FF2B5EF4-FFF2-40B4-BE49-F238E27FC236}">
                    <a16:creationId xmlns:a16="http://schemas.microsoft.com/office/drawing/2014/main" id="{5717392D-D58F-4714-21FD-27B210CB63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458" name="Oval 457">
                <a:extLst>
                  <a:ext uri="{FF2B5EF4-FFF2-40B4-BE49-F238E27FC236}">
                    <a16:creationId xmlns:a16="http://schemas.microsoft.com/office/drawing/2014/main" id="{AF5ED3CA-FE44-2BC1-C654-0B76F1A22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459" name="Group 458">
              <a:extLst>
                <a:ext uri="{FF2B5EF4-FFF2-40B4-BE49-F238E27FC236}">
                  <a16:creationId xmlns:a16="http://schemas.microsoft.com/office/drawing/2014/main" id="{406C5DCD-8845-ACE9-4FDD-B90F9B518DDE}"/>
                </a:ext>
              </a:extLst>
            </p:cNvPr>
            <p:cNvGrpSpPr/>
            <p:nvPr/>
          </p:nvGrpSpPr>
          <p:grpSpPr>
            <a:xfrm>
              <a:off x="1661459" y="4643943"/>
              <a:ext cx="1097280" cy="685800"/>
              <a:chOff x="6771067" y="4966859"/>
              <a:chExt cx="1097280" cy="685800"/>
            </a:xfrm>
          </p:grpSpPr>
          <p:sp>
            <p:nvSpPr>
              <p:cNvPr id="460" name="Rectangle: Rounded Corners 459">
                <a:extLst>
                  <a:ext uri="{FF2B5EF4-FFF2-40B4-BE49-F238E27FC236}">
                    <a16:creationId xmlns:a16="http://schemas.microsoft.com/office/drawing/2014/main" id="{04406E27-BEAA-C978-2161-37A0F72F45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461" name="Oval 460">
                <a:extLst>
                  <a:ext uri="{FF2B5EF4-FFF2-40B4-BE49-F238E27FC236}">
                    <a16:creationId xmlns:a16="http://schemas.microsoft.com/office/drawing/2014/main" id="{E5CEB6AC-A349-6C87-679C-41E63891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462" name="Group 461">
              <a:extLst>
                <a:ext uri="{FF2B5EF4-FFF2-40B4-BE49-F238E27FC236}">
                  <a16:creationId xmlns:a16="http://schemas.microsoft.com/office/drawing/2014/main" id="{B4AFA745-7CB7-7285-BAAB-5F9D35858836}"/>
                </a:ext>
              </a:extLst>
            </p:cNvPr>
            <p:cNvGrpSpPr/>
            <p:nvPr/>
          </p:nvGrpSpPr>
          <p:grpSpPr>
            <a:xfrm>
              <a:off x="1661459" y="3729543"/>
              <a:ext cx="1097280" cy="685800"/>
              <a:chOff x="6771067" y="4966859"/>
              <a:chExt cx="1097280" cy="685800"/>
            </a:xfrm>
          </p:grpSpPr>
          <p:sp>
            <p:nvSpPr>
              <p:cNvPr id="463" name="Rectangle: Rounded Corners 462">
                <a:extLst>
                  <a:ext uri="{FF2B5EF4-FFF2-40B4-BE49-F238E27FC236}">
                    <a16:creationId xmlns:a16="http://schemas.microsoft.com/office/drawing/2014/main" id="{8A444ABF-BEA2-30DC-74C9-00F4812C3BC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464" name="Oval 463">
                <a:extLst>
                  <a:ext uri="{FF2B5EF4-FFF2-40B4-BE49-F238E27FC236}">
                    <a16:creationId xmlns:a16="http://schemas.microsoft.com/office/drawing/2014/main" id="{2D03FED1-0A0B-88C7-6C95-601CC0795E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465" name="Group 464">
              <a:extLst>
                <a:ext uri="{FF2B5EF4-FFF2-40B4-BE49-F238E27FC236}">
                  <a16:creationId xmlns:a16="http://schemas.microsoft.com/office/drawing/2014/main" id="{87052132-C807-DF99-78CC-5C23EB523F66}"/>
                </a:ext>
              </a:extLst>
            </p:cNvPr>
            <p:cNvGrpSpPr/>
            <p:nvPr/>
          </p:nvGrpSpPr>
          <p:grpSpPr>
            <a:xfrm>
              <a:off x="1661459" y="2815143"/>
              <a:ext cx="1097280" cy="685800"/>
              <a:chOff x="6771067" y="4966859"/>
              <a:chExt cx="1097280" cy="685800"/>
            </a:xfrm>
          </p:grpSpPr>
          <p:sp>
            <p:nvSpPr>
              <p:cNvPr id="466" name="Rectangle: Rounded Corners 465">
                <a:extLst>
                  <a:ext uri="{FF2B5EF4-FFF2-40B4-BE49-F238E27FC236}">
                    <a16:creationId xmlns:a16="http://schemas.microsoft.com/office/drawing/2014/main" id="{120D16EF-8397-86AF-F308-320D36FB7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467" name="Oval 466">
                <a:extLst>
                  <a:ext uri="{FF2B5EF4-FFF2-40B4-BE49-F238E27FC236}">
                    <a16:creationId xmlns:a16="http://schemas.microsoft.com/office/drawing/2014/main" id="{A35E1B5A-1BF0-260B-DBD4-925FC74B74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468" name="Group 467">
              <a:extLst>
                <a:ext uri="{FF2B5EF4-FFF2-40B4-BE49-F238E27FC236}">
                  <a16:creationId xmlns:a16="http://schemas.microsoft.com/office/drawing/2014/main" id="{81523A60-4E4A-CFC7-B2E9-A1B796330E49}"/>
                </a:ext>
              </a:extLst>
            </p:cNvPr>
            <p:cNvGrpSpPr/>
            <p:nvPr/>
          </p:nvGrpSpPr>
          <p:grpSpPr>
            <a:xfrm>
              <a:off x="381000" y="3729543"/>
              <a:ext cx="1097280" cy="685800"/>
              <a:chOff x="6771067" y="4966859"/>
              <a:chExt cx="1097280" cy="685800"/>
            </a:xfrm>
          </p:grpSpPr>
          <p:sp>
            <p:nvSpPr>
              <p:cNvPr id="469" name="Rectangle: Rounded Corners 468">
                <a:extLst>
                  <a:ext uri="{FF2B5EF4-FFF2-40B4-BE49-F238E27FC236}">
                    <a16:creationId xmlns:a16="http://schemas.microsoft.com/office/drawing/2014/main" id="{41ACBDAE-246F-2EBD-FBD7-37D46CE4FC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470" name="Oval 469">
                <a:extLst>
                  <a:ext uri="{FF2B5EF4-FFF2-40B4-BE49-F238E27FC236}">
                    <a16:creationId xmlns:a16="http://schemas.microsoft.com/office/drawing/2014/main" id="{DECD39B8-DA0C-88CB-1A27-51BBD8641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471" name="Group 470">
              <a:extLst>
                <a:ext uri="{FF2B5EF4-FFF2-40B4-BE49-F238E27FC236}">
                  <a16:creationId xmlns:a16="http://schemas.microsoft.com/office/drawing/2014/main" id="{7AFB0FB9-F2F4-1973-D605-06DB5BE97D7E}"/>
                </a:ext>
              </a:extLst>
            </p:cNvPr>
            <p:cNvGrpSpPr/>
            <p:nvPr/>
          </p:nvGrpSpPr>
          <p:grpSpPr>
            <a:xfrm>
              <a:off x="381000" y="2815143"/>
              <a:ext cx="1097280" cy="685800"/>
              <a:chOff x="6771067" y="4966859"/>
              <a:chExt cx="1097280" cy="685800"/>
            </a:xfrm>
          </p:grpSpPr>
          <p:sp>
            <p:nvSpPr>
              <p:cNvPr id="472" name="Rectangle: Rounded Corners 471">
                <a:extLst>
                  <a:ext uri="{FF2B5EF4-FFF2-40B4-BE49-F238E27FC236}">
                    <a16:creationId xmlns:a16="http://schemas.microsoft.com/office/drawing/2014/main" id="{5949A33B-459F-0442-EFAC-1F05476FE3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473" name="Oval 472">
                <a:extLst>
                  <a:ext uri="{FF2B5EF4-FFF2-40B4-BE49-F238E27FC236}">
                    <a16:creationId xmlns:a16="http://schemas.microsoft.com/office/drawing/2014/main" id="{DDCC5113-B825-D7E3-75A6-8FBF34A099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474" name="Group 473">
              <a:extLst>
                <a:ext uri="{FF2B5EF4-FFF2-40B4-BE49-F238E27FC236}">
                  <a16:creationId xmlns:a16="http://schemas.microsoft.com/office/drawing/2014/main" id="{B71AD408-9BFF-953E-A84C-FF811BDEA6B0}"/>
                </a:ext>
              </a:extLst>
            </p:cNvPr>
            <p:cNvGrpSpPr/>
            <p:nvPr/>
          </p:nvGrpSpPr>
          <p:grpSpPr>
            <a:xfrm>
              <a:off x="10624674" y="4643943"/>
              <a:ext cx="1097280" cy="685800"/>
              <a:chOff x="6771067" y="4966859"/>
              <a:chExt cx="1097280" cy="685800"/>
            </a:xfrm>
          </p:grpSpPr>
          <p:sp>
            <p:nvSpPr>
              <p:cNvPr id="475" name="Rectangle: Rounded Corners 474">
                <a:extLst>
                  <a:ext uri="{FF2B5EF4-FFF2-40B4-BE49-F238E27FC236}">
                    <a16:creationId xmlns:a16="http://schemas.microsoft.com/office/drawing/2014/main" id="{673E978F-09DB-D790-AA3F-272783ED220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476" name="Oval 475">
                <a:extLst>
                  <a:ext uri="{FF2B5EF4-FFF2-40B4-BE49-F238E27FC236}">
                    <a16:creationId xmlns:a16="http://schemas.microsoft.com/office/drawing/2014/main" id="{693115EE-1D61-70BC-6020-A70B675E5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477" name="Group 476">
              <a:extLst>
                <a:ext uri="{FF2B5EF4-FFF2-40B4-BE49-F238E27FC236}">
                  <a16:creationId xmlns:a16="http://schemas.microsoft.com/office/drawing/2014/main" id="{B28B3ED3-FDD3-86E7-1935-3D677B75F62B}"/>
                </a:ext>
              </a:extLst>
            </p:cNvPr>
            <p:cNvGrpSpPr/>
            <p:nvPr/>
          </p:nvGrpSpPr>
          <p:grpSpPr>
            <a:xfrm>
              <a:off x="10624674" y="3729543"/>
              <a:ext cx="1097280" cy="685800"/>
              <a:chOff x="6771067" y="4966859"/>
              <a:chExt cx="1097280" cy="685800"/>
            </a:xfrm>
          </p:grpSpPr>
          <p:sp>
            <p:nvSpPr>
              <p:cNvPr id="478" name="Rectangle: Rounded Corners 477">
                <a:extLst>
                  <a:ext uri="{FF2B5EF4-FFF2-40B4-BE49-F238E27FC236}">
                    <a16:creationId xmlns:a16="http://schemas.microsoft.com/office/drawing/2014/main" id="{AAF4F27C-75DD-81C9-38BD-8675FF9ABEC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479" name="Oval 478">
                <a:extLst>
                  <a:ext uri="{FF2B5EF4-FFF2-40B4-BE49-F238E27FC236}">
                    <a16:creationId xmlns:a16="http://schemas.microsoft.com/office/drawing/2014/main" id="{C051817A-5342-8F1A-E7A8-6AC18D5F41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480" name="Group 479">
              <a:extLst>
                <a:ext uri="{FF2B5EF4-FFF2-40B4-BE49-F238E27FC236}">
                  <a16:creationId xmlns:a16="http://schemas.microsoft.com/office/drawing/2014/main" id="{A18C4B53-8014-B223-037A-587D372A8344}"/>
                </a:ext>
              </a:extLst>
            </p:cNvPr>
            <p:cNvGrpSpPr/>
            <p:nvPr/>
          </p:nvGrpSpPr>
          <p:grpSpPr>
            <a:xfrm>
              <a:off x="10624674" y="2815143"/>
              <a:ext cx="1097280" cy="685800"/>
              <a:chOff x="6771067" y="4966859"/>
              <a:chExt cx="1097280" cy="685800"/>
            </a:xfrm>
          </p:grpSpPr>
          <p:sp>
            <p:nvSpPr>
              <p:cNvPr id="481" name="Rectangle: Rounded Corners 480">
                <a:extLst>
                  <a:ext uri="{FF2B5EF4-FFF2-40B4-BE49-F238E27FC236}">
                    <a16:creationId xmlns:a16="http://schemas.microsoft.com/office/drawing/2014/main" id="{13E64A83-B803-2CAA-4989-C7D8569B1A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482" name="Oval 481">
                <a:extLst>
                  <a:ext uri="{FF2B5EF4-FFF2-40B4-BE49-F238E27FC236}">
                    <a16:creationId xmlns:a16="http://schemas.microsoft.com/office/drawing/2014/main" id="{CCCE5802-1D29-B431-8124-5D39FCF40C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483" name="Straight Arrow Connector 482">
              <a:extLst>
                <a:ext uri="{FF2B5EF4-FFF2-40B4-BE49-F238E27FC236}">
                  <a16:creationId xmlns:a16="http://schemas.microsoft.com/office/drawing/2014/main" id="{8F8DDAA4-8CC6-58B8-EAB7-9B803B7303E6}"/>
                </a:ext>
              </a:extLst>
            </p:cNvPr>
            <p:cNvCxnSpPr>
              <a:stCxn id="225" idx="3"/>
              <a:endCxn id="2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EAE5ADB1-B619-95A7-D84D-46CEB608CE96}"/>
                </a:ext>
              </a:extLst>
            </p:cNvPr>
            <p:cNvCxnSpPr>
              <a:stCxn id="280" idx="3"/>
              <a:endCxn id="2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835C81C3-C17D-46B5-905E-91CAA623579B}"/>
                </a:ext>
              </a:extLst>
            </p:cNvPr>
            <p:cNvCxnSpPr>
              <a:stCxn id="277" idx="3"/>
              <a:endCxn id="27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9418EEF9-F06B-7838-1ADD-7B5247B7C8DE}"/>
                </a:ext>
              </a:extLst>
            </p:cNvPr>
            <p:cNvCxnSpPr>
              <a:stCxn id="274" idx="3"/>
              <a:endCxn id="24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25859087-82C0-E2F3-E367-8B304506193A}"/>
                </a:ext>
              </a:extLst>
            </p:cNvPr>
            <p:cNvCxnSpPr>
              <a:stCxn id="240" idx="3"/>
              <a:endCxn id="237"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F10A733-5452-01A1-45BF-9E1DE0784D86}"/>
                </a:ext>
              </a:extLst>
            </p:cNvPr>
            <p:cNvCxnSpPr>
              <a:stCxn id="237" idx="3"/>
              <a:endCxn id="23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2A18DE64-3574-CE8F-9D64-C057F164711F}"/>
                </a:ext>
              </a:extLst>
            </p:cNvPr>
            <p:cNvCxnSpPr>
              <a:cxnSpLocks/>
              <a:stCxn id="234" idx="3"/>
              <a:endCxn id="231"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67D62B04-3B81-BF90-CAAF-FF51151D895D}"/>
                </a:ext>
              </a:extLst>
            </p:cNvPr>
            <p:cNvCxnSpPr>
              <a:stCxn id="231" idx="3"/>
              <a:endCxn id="22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1" name="Group 490">
              <a:extLst>
                <a:ext uri="{FF2B5EF4-FFF2-40B4-BE49-F238E27FC236}">
                  <a16:creationId xmlns:a16="http://schemas.microsoft.com/office/drawing/2014/main" id="{272979D8-67EB-097E-C2CA-371D05ECBE9C}"/>
                </a:ext>
              </a:extLst>
            </p:cNvPr>
            <p:cNvGrpSpPr/>
            <p:nvPr/>
          </p:nvGrpSpPr>
          <p:grpSpPr>
            <a:xfrm>
              <a:off x="1035384" y="2338345"/>
              <a:ext cx="10070573" cy="210099"/>
              <a:chOff x="1035384" y="2037802"/>
              <a:chExt cx="10070573" cy="210099"/>
            </a:xfrm>
          </p:grpSpPr>
          <p:cxnSp>
            <p:nvCxnSpPr>
              <p:cNvPr id="492" name="Straight Connector 491">
                <a:extLst>
                  <a:ext uri="{FF2B5EF4-FFF2-40B4-BE49-F238E27FC236}">
                    <a16:creationId xmlns:a16="http://schemas.microsoft.com/office/drawing/2014/main" id="{93154591-3514-236D-7CE7-C4E2660C8EC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3D35C1C-D299-177E-725E-8D33A8A693C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7327C11-B855-F730-D9FA-BE0B49F2D4F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260D3BF7-EE84-79B2-DAFC-C77661C451D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BBE4901-ABE7-C6B1-1618-2C841F5AE29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E0FC79-2EB5-DB9A-72D7-1C612D5F412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7054D9-DBDB-B256-D1BB-E83F3C00FC57}"/>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C92C339-216F-6933-D7C7-BB378BDA88C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2895C0F0-7573-DDD5-C5D1-B9ECA5554591}"/>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D49D3CBB-43E3-053A-5B35-4874F593090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C19FD7E1-9E74-4A5E-8B98-7ABE223CAD2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B3A26F42-BECB-EC18-A118-A45814CCF9C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41D77E37-DC76-B287-1F3A-043B730A361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18195987-75E3-BD07-172F-274CF5CE60C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4A1EE11B-0936-A2D5-97FC-EDCA46C5DC6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60AC74BD-DEE8-0DF8-81B7-AA3FDDBDFC82}"/>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8C8E7B54-9AE3-2BEC-79F0-2C9CDE2890D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312D010-317B-3ACC-C47F-8A7E10D1A07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A2308AE6-8A5D-C8F5-C4EA-16A94F394BA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019AD467-4DB9-8C13-C93A-505A6610D41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65792DC-D6FA-23DF-391C-01B32D393F2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AD4BA337-1EFD-B70C-0B3E-8E2E50C2300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11FBBD6-36BE-7802-C419-CC441ACF9B4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C416C8A3-B922-397F-3E29-0AF273DBC06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0EEC032F-15FE-7B79-4863-91970DB9153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A8D5A77-C766-CB99-52A8-F7A9236F8CE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09D78E0-AEFB-BD76-2F9D-25683C9CF184}"/>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515EF58-E68F-BF09-EE58-93AD3936839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E3C96FAE-197F-1013-CD04-F81B70F17F1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F5F5AE36-A3F7-4953-898B-78C6136D70F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7DF4EA22-78EA-DB5D-BA29-93AEFF6A591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3" name="Group 522">
              <a:extLst>
                <a:ext uri="{FF2B5EF4-FFF2-40B4-BE49-F238E27FC236}">
                  <a16:creationId xmlns:a16="http://schemas.microsoft.com/office/drawing/2014/main" id="{77147E31-FE24-F7B0-5E43-A79E37F215B6}"/>
                </a:ext>
              </a:extLst>
            </p:cNvPr>
            <p:cNvGrpSpPr/>
            <p:nvPr/>
          </p:nvGrpSpPr>
          <p:grpSpPr>
            <a:xfrm>
              <a:off x="9344213" y="4643943"/>
              <a:ext cx="1097280" cy="685800"/>
              <a:chOff x="6771067" y="4966859"/>
              <a:chExt cx="1097280" cy="685800"/>
            </a:xfrm>
          </p:grpSpPr>
          <p:sp>
            <p:nvSpPr>
              <p:cNvPr id="524" name="Rectangle: Rounded Corners 523">
                <a:extLst>
                  <a:ext uri="{FF2B5EF4-FFF2-40B4-BE49-F238E27FC236}">
                    <a16:creationId xmlns:a16="http://schemas.microsoft.com/office/drawing/2014/main" id="{1A377018-CA90-3FAC-34BE-1BFC5F5F02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525" name="Oval 524">
                <a:extLst>
                  <a:ext uri="{FF2B5EF4-FFF2-40B4-BE49-F238E27FC236}">
                    <a16:creationId xmlns:a16="http://schemas.microsoft.com/office/drawing/2014/main" id="{C45C4C77-899A-9B3A-96AF-AA3BCC6DB1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526" name="Group 525">
              <a:extLst>
                <a:ext uri="{FF2B5EF4-FFF2-40B4-BE49-F238E27FC236}">
                  <a16:creationId xmlns:a16="http://schemas.microsoft.com/office/drawing/2014/main" id="{FACA4852-DE5D-0B61-231E-0CD3BC2ED2FF}"/>
                </a:ext>
              </a:extLst>
            </p:cNvPr>
            <p:cNvGrpSpPr/>
            <p:nvPr/>
          </p:nvGrpSpPr>
          <p:grpSpPr>
            <a:xfrm>
              <a:off x="9344213" y="3729543"/>
              <a:ext cx="1097280" cy="685800"/>
              <a:chOff x="6771067" y="4966859"/>
              <a:chExt cx="1097280" cy="685800"/>
            </a:xfrm>
          </p:grpSpPr>
          <p:sp>
            <p:nvSpPr>
              <p:cNvPr id="527" name="Rectangle: Rounded Corners 526">
                <a:extLst>
                  <a:ext uri="{FF2B5EF4-FFF2-40B4-BE49-F238E27FC236}">
                    <a16:creationId xmlns:a16="http://schemas.microsoft.com/office/drawing/2014/main" id="{33394527-E088-1851-B6EB-935E0ED07D9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528" name="Oval 527">
                <a:extLst>
                  <a:ext uri="{FF2B5EF4-FFF2-40B4-BE49-F238E27FC236}">
                    <a16:creationId xmlns:a16="http://schemas.microsoft.com/office/drawing/2014/main" id="{B1D6FBD9-A586-6BB9-B279-053FEB04D2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529" name="Group 528">
              <a:extLst>
                <a:ext uri="{FF2B5EF4-FFF2-40B4-BE49-F238E27FC236}">
                  <a16:creationId xmlns:a16="http://schemas.microsoft.com/office/drawing/2014/main" id="{596B0F22-0B1D-832A-FEFB-05E4031DBF7D}"/>
                </a:ext>
              </a:extLst>
            </p:cNvPr>
            <p:cNvGrpSpPr/>
            <p:nvPr/>
          </p:nvGrpSpPr>
          <p:grpSpPr>
            <a:xfrm>
              <a:off x="9327273" y="2808445"/>
              <a:ext cx="1097280" cy="685800"/>
              <a:chOff x="6771067" y="4966859"/>
              <a:chExt cx="1097280" cy="685800"/>
            </a:xfrm>
          </p:grpSpPr>
          <p:sp>
            <p:nvSpPr>
              <p:cNvPr id="530" name="Rectangle: Rounded Corners 529">
                <a:extLst>
                  <a:ext uri="{FF2B5EF4-FFF2-40B4-BE49-F238E27FC236}">
                    <a16:creationId xmlns:a16="http://schemas.microsoft.com/office/drawing/2014/main" id="{FD4C9F49-4A2D-F428-C595-CA0A95E28B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531" name="Oval 530">
                <a:extLst>
                  <a:ext uri="{FF2B5EF4-FFF2-40B4-BE49-F238E27FC236}">
                    <a16:creationId xmlns:a16="http://schemas.microsoft.com/office/drawing/2014/main" id="{9CC6EEBC-CED4-AD33-51FB-743DBA4C8A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grpSp>
      <p:sp>
        <p:nvSpPr>
          <p:cNvPr id="23" name="Title 22">
            <a:extLst>
              <a:ext uri="{FF2B5EF4-FFF2-40B4-BE49-F238E27FC236}">
                <a16:creationId xmlns:a16="http://schemas.microsoft.com/office/drawing/2014/main" id="{3B89BC98-76AB-9E4C-E877-0C19AD70093A}"/>
              </a:ext>
            </a:extLst>
          </p:cNvPr>
          <p:cNvSpPr>
            <a:spLocks noGrp="1"/>
          </p:cNvSpPr>
          <p:nvPr>
            <p:ph type="title"/>
          </p:nvPr>
        </p:nvSpPr>
        <p:spPr/>
        <p:txBody>
          <a:bodyPr>
            <a:normAutofit/>
          </a:bodyPr>
          <a:lstStyle/>
          <a:p>
            <a:r>
              <a:rPr lang="en-US" b="1" dirty="0"/>
              <a:t>The FULL overlay of Activities to the Life Cycle</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87</a:t>
            </a:fld>
            <a:endParaRPr lang="en-US" dirty="0"/>
          </a:p>
        </p:txBody>
      </p:sp>
      <p:cxnSp>
        <p:nvCxnSpPr>
          <p:cNvPr id="402" name="Straight Arrow Connector 401">
            <a:extLst>
              <a:ext uri="{FF2B5EF4-FFF2-40B4-BE49-F238E27FC236}">
                <a16:creationId xmlns:a16="http://schemas.microsoft.com/office/drawing/2014/main" id="{421388C3-6068-583C-CD2F-D05578C6B354}"/>
              </a:ext>
            </a:extLst>
          </p:cNvPr>
          <p:cNvCxnSpPr>
            <a:cxnSpLocks/>
          </p:cNvCxnSpPr>
          <p:nvPr/>
        </p:nvCxnSpPr>
        <p:spPr>
          <a:xfrm flipV="1">
            <a:off x="2210099" y="1415497"/>
            <a:ext cx="4181751"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p:cNvCxnSpPr>
          <p:nvPr/>
        </p:nvCxnSpPr>
        <p:spPr>
          <a:xfrm flipV="1">
            <a:off x="6060242" y="1415498"/>
            <a:ext cx="434313" cy="27741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p:cNvCxnSpPr>
          <p:nvPr/>
        </p:nvCxnSpPr>
        <p:spPr>
          <a:xfrm flipH="1" flipV="1">
            <a:off x="6494555" y="1415498"/>
            <a:ext cx="7305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p:cNvCxnSpPr>
          <p:nvPr/>
        </p:nvCxnSpPr>
        <p:spPr>
          <a:xfrm flipH="1" flipV="1">
            <a:off x="6597259" y="1415497"/>
            <a:ext cx="2022107" cy="18597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p:cNvCxnSpPr>
          <p:nvPr/>
        </p:nvCxnSpPr>
        <p:spPr>
          <a:xfrm flipH="1" flipV="1">
            <a:off x="6494555" y="1415498"/>
            <a:ext cx="1171165"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p:cNvCxnSpPr>
          <p:nvPr/>
        </p:nvCxnSpPr>
        <p:spPr>
          <a:xfrm flipH="1" flipV="1">
            <a:off x="6597259" y="1415497"/>
            <a:ext cx="314081" cy="36631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D44F52A9-ACCE-B481-0BE9-0EAF01D0F73D}"/>
              </a:ext>
            </a:extLst>
          </p:cNvPr>
          <p:cNvCxnSpPr>
            <a:cxnSpLocks/>
          </p:cNvCxnSpPr>
          <p:nvPr/>
        </p:nvCxnSpPr>
        <p:spPr>
          <a:xfrm flipH="1" flipV="1">
            <a:off x="6597259" y="1415497"/>
            <a:ext cx="3286408"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111F266-1723-192E-9F1F-01450CA219F5}"/>
              </a:ext>
            </a:extLst>
          </p:cNvPr>
          <p:cNvCxnSpPr>
            <a:cxnSpLocks/>
          </p:cNvCxnSpPr>
          <p:nvPr/>
        </p:nvCxnSpPr>
        <p:spPr>
          <a:xfrm flipV="1">
            <a:off x="10738306" y="1279114"/>
            <a:ext cx="121922" cy="19606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C128BB-5BD6-2C07-4055-099DF0E5CC73}"/>
              </a:ext>
            </a:extLst>
          </p:cNvPr>
          <p:cNvCxnSpPr>
            <a:cxnSpLocks/>
            <a:endCxn id="20" idx="2"/>
          </p:cNvCxnSpPr>
          <p:nvPr/>
        </p:nvCxnSpPr>
        <p:spPr>
          <a:xfrm flipV="1">
            <a:off x="11180351" y="1633419"/>
            <a:ext cx="60791" cy="251062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5EFFE6-D676-66D7-C182-E38C0016B089}"/>
              </a:ext>
            </a:extLst>
          </p:cNvPr>
          <p:cNvCxnSpPr>
            <a:cxnSpLocks/>
            <a:endCxn id="21" idx="3"/>
          </p:cNvCxnSpPr>
          <p:nvPr/>
        </p:nvCxnSpPr>
        <p:spPr>
          <a:xfrm flipH="1" flipV="1">
            <a:off x="11571337" y="1585749"/>
            <a:ext cx="37841" cy="349288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2FA7EC-FD61-86CA-1C1B-7AE3105BEC53}"/>
              </a:ext>
            </a:extLst>
          </p:cNvPr>
          <p:cNvCxnSpPr>
            <a:cxnSpLocks/>
          </p:cNvCxnSpPr>
          <p:nvPr/>
        </p:nvCxnSpPr>
        <p:spPr>
          <a:xfrm flipV="1">
            <a:off x="9505578" y="1647337"/>
            <a:ext cx="77605" cy="15767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4365E4-AB1B-5BDC-2653-B9AB8000FF21}"/>
              </a:ext>
            </a:extLst>
          </p:cNvPr>
          <p:cNvCxnSpPr>
            <a:cxnSpLocks/>
            <a:endCxn id="22" idx="2"/>
          </p:cNvCxnSpPr>
          <p:nvPr/>
        </p:nvCxnSpPr>
        <p:spPr>
          <a:xfrm flipV="1">
            <a:off x="9654843" y="1683406"/>
            <a:ext cx="69686" cy="2480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39B512-9FFC-4396-C93E-E8B3132EC43A}"/>
              </a:ext>
            </a:extLst>
          </p:cNvPr>
          <p:cNvCxnSpPr>
            <a:cxnSpLocks/>
            <a:endCxn id="22" idx="3"/>
          </p:cNvCxnSpPr>
          <p:nvPr/>
        </p:nvCxnSpPr>
        <p:spPr>
          <a:xfrm flipH="1" flipV="1">
            <a:off x="9959936" y="1447999"/>
            <a:ext cx="297495" cy="363063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42A0BD-6CCA-59F7-4760-144CF5F3327B}"/>
              </a:ext>
            </a:extLst>
          </p:cNvPr>
          <p:cNvCxnSpPr>
            <a:cxnSpLocks/>
          </p:cNvCxnSpPr>
          <p:nvPr/>
        </p:nvCxnSpPr>
        <p:spPr>
          <a:xfrm flipV="1">
            <a:off x="8840994" y="1421745"/>
            <a:ext cx="513055" cy="36568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A5F2D9-EA04-E66F-6295-6F124BB03F68}"/>
              </a:ext>
            </a:extLst>
          </p:cNvPr>
          <p:cNvCxnSpPr>
            <a:cxnSpLocks/>
          </p:cNvCxnSpPr>
          <p:nvPr/>
        </p:nvCxnSpPr>
        <p:spPr>
          <a:xfrm flipH="1" flipV="1">
            <a:off x="9251345" y="1421746"/>
            <a:ext cx="632322" cy="18336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E18C04-8FA1-ED69-A715-14ACF7FFF2B6}"/>
              </a:ext>
            </a:extLst>
          </p:cNvPr>
          <p:cNvCxnSpPr>
            <a:cxnSpLocks/>
          </p:cNvCxnSpPr>
          <p:nvPr/>
        </p:nvCxnSpPr>
        <p:spPr>
          <a:xfrm flipV="1">
            <a:off x="8612394" y="1421746"/>
            <a:ext cx="638951"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A1E62-7EE9-71C4-DF4C-F8BF3E1EECE0}"/>
              </a:ext>
            </a:extLst>
          </p:cNvPr>
          <p:cNvCxnSpPr>
            <a:cxnSpLocks/>
          </p:cNvCxnSpPr>
          <p:nvPr/>
        </p:nvCxnSpPr>
        <p:spPr>
          <a:xfrm flipV="1">
            <a:off x="8466090" y="1629193"/>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3DEE6-5B80-18BA-65D4-08BF60408289}"/>
              </a:ext>
            </a:extLst>
          </p:cNvPr>
          <p:cNvCxnSpPr>
            <a:cxnSpLocks/>
          </p:cNvCxnSpPr>
          <p:nvPr/>
        </p:nvCxnSpPr>
        <p:spPr>
          <a:xfrm flipH="1" flipV="1">
            <a:off x="8840994" y="1520705"/>
            <a:ext cx="104886" cy="355793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7F54-836E-2C2F-4D19-005B4058FC0D}"/>
              </a:ext>
            </a:extLst>
          </p:cNvPr>
          <p:cNvCxnSpPr>
            <a:cxnSpLocks/>
          </p:cNvCxnSpPr>
          <p:nvPr/>
        </p:nvCxnSpPr>
        <p:spPr>
          <a:xfrm flipV="1">
            <a:off x="8214360" y="1574949"/>
            <a:ext cx="0" cy="167489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82C7D-976D-A0E3-FD5F-E3B97BF20043}"/>
              </a:ext>
            </a:extLst>
          </p:cNvPr>
          <p:cNvCxnSpPr>
            <a:cxnSpLocks/>
          </p:cNvCxnSpPr>
          <p:nvPr/>
        </p:nvCxnSpPr>
        <p:spPr>
          <a:xfrm flipH="1" flipV="1">
            <a:off x="7699427" y="1409209"/>
            <a:ext cx="911173" cy="18406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BEF488-E2EA-E07D-3220-E245383EC8FC}"/>
              </a:ext>
            </a:extLst>
          </p:cNvPr>
          <p:cNvCxnSpPr>
            <a:cxnSpLocks/>
          </p:cNvCxnSpPr>
          <p:nvPr/>
        </p:nvCxnSpPr>
        <p:spPr>
          <a:xfrm flipV="1">
            <a:off x="4777740" y="1409209"/>
            <a:ext cx="2652802" cy="36694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74F1D5-AF04-1AFB-0554-484DF343E105}"/>
              </a:ext>
            </a:extLst>
          </p:cNvPr>
          <p:cNvCxnSpPr>
            <a:cxnSpLocks/>
          </p:cNvCxnSpPr>
          <p:nvPr/>
        </p:nvCxnSpPr>
        <p:spPr>
          <a:xfrm flipV="1">
            <a:off x="6850380" y="1457634"/>
            <a:ext cx="627859" cy="181050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FC261-DEBC-571F-AC13-FFCBBB9435FE}"/>
              </a:ext>
            </a:extLst>
          </p:cNvPr>
          <p:cNvCxnSpPr>
            <a:cxnSpLocks/>
          </p:cNvCxnSpPr>
          <p:nvPr/>
        </p:nvCxnSpPr>
        <p:spPr>
          <a:xfrm flipV="1">
            <a:off x="6957060" y="1409210"/>
            <a:ext cx="639663" cy="27550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4E65309-B382-B627-B7E4-76C9622844A7}"/>
              </a:ext>
            </a:extLst>
          </p:cNvPr>
          <p:cNvCxnSpPr>
            <a:cxnSpLocks/>
          </p:cNvCxnSpPr>
          <p:nvPr/>
        </p:nvCxnSpPr>
        <p:spPr>
          <a:xfrm flipH="1" flipV="1">
            <a:off x="7052581" y="15701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F877C49-E062-F4AD-DD0B-0B10526BD459}"/>
              </a:ext>
            </a:extLst>
          </p:cNvPr>
          <p:cNvCxnSpPr>
            <a:cxnSpLocks/>
          </p:cNvCxnSpPr>
          <p:nvPr/>
        </p:nvCxnSpPr>
        <p:spPr>
          <a:xfrm flipV="1">
            <a:off x="6904483" y="15701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ED701D-9D94-55BB-6F2B-C481B9B662FB}"/>
              </a:ext>
            </a:extLst>
          </p:cNvPr>
          <p:cNvCxnSpPr>
            <a:cxnSpLocks/>
          </p:cNvCxnSpPr>
          <p:nvPr/>
        </p:nvCxnSpPr>
        <p:spPr>
          <a:xfrm flipV="1">
            <a:off x="4771017" y="15701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8C64FB-6142-325D-73EA-AB793DA8A7B5}"/>
              </a:ext>
            </a:extLst>
          </p:cNvPr>
          <p:cNvCxnSpPr>
            <a:cxnSpLocks/>
          </p:cNvCxnSpPr>
          <p:nvPr/>
        </p:nvCxnSpPr>
        <p:spPr>
          <a:xfrm flipH="1" flipV="1">
            <a:off x="7052581" y="15701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25336-28E1-BF60-182A-D36F32C51F22}"/>
              </a:ext>
            </a:extLst>
          </p:cNvPr>
          <p:cNvCxnSpPr>
            <a:cxnSpLocks/>
          </p:cNvCxnSpPr>
          <p:nvPr/>
        </p:nvCxnSpPr>
        <p:spPr>
          <a:xfrm flipH="1" flipV="1">
            <a:off x="7052581" y="1570196"/>
            <a:ext cx="411707" cy="438840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E8282F-6A56-891F-5E57-DDFB9E8DA76E}"/>
              </a:ext>
            </a:extLst>
          </p:cNvPr>
          <p:cNvCxnSpPr>
            <a:cxnSpLocks/>
          </p:cNvCxnSpPr>
          <p:nvPr/>
        </p:nvCxnSpPr>
        <p:spPr>
          <a:xfrm flipH="1" flipV="1">
            <a:off x="7245002" y="14832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2D139E-0894-A355-E9B7-D5C84CF028E1}"/>
              </a:ext>
            </a:extLst>
          </p:cNvPr>
          <p:cNvCxnSpPr>
            <a:cxnSpLocks/>
          </p:cNvCxnSpPr>
          <p:nvPr/>
        </p:nvCxnSpPr>
        <p:spPr>
          <a:xfrm flipH="1" flipV="1">
            <a:off x="7204981" y="17225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1DF28F7-5850-5137-39CA-3B4DBC733D30}"/>
              </a:ext>
            </a:extLst>
          </p:cNvPr>
          <p:cNvCxnSpPr>
            <a:cxnSpLocks/>
          </p:cNvCxnSpPr>
          <p:nvPr/>
        </p:nvCxnSpPr>
        <p:spPr>
          <a:xfrm flipV="1">
            <a:off x="7056883" y="17225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F34836B-A342-9F5B-7DA8-3D5348C34FAE}"/>
              </a:ext>
            </a:extLst>
          </p:cNvPr>
          <p:cNvCxnSpPr>
            <a:cxnSpLocks/>
          </p:cNvCxnSpPr>
          <p:nvPr/>
        </p:nvCxnSpPr>
        <p:spPr>
          <a:xfrm flipV="1">
            <a:off x="4923417" y="17225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182AF1-3B73-9FDA-9FD5-FA3086C8CD3E}"/>
              </a:ext>
            </a:extLst>
          </p:cNvPr>
          <p:cNvCxnSpPr>
            <a:cxnSpLocks/>
          </p:cNvCxnSpPr>
          <p:nvPr/>
        </p:nvCxnSpPr>
        <p:spPr>
          <a:xfrm flipH="1" flipV="1">
            <a:off x="7204981" y="17225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1F2DA85-F2C2-6D4B-5D18-968F9833D32A}"/>
              </a:ext>
            </a:extLst>
          </p:cNvPr>
          <p:cNvCxnSpPr>
            <a:cxnSpLocks/>
          </p:cNvCxnSpPr>
          <p:nvPr/>
        </p:nvCxnSpPr>
        <p:spPr>
          <a:xfrm flipH="1" flipV="1">
            <a:off x="7204981" y="1722596"/>
            <a:ext cx="502980" cy="4270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8BDB72-0D4F-6E50-7AC3-D0AF9BAD4736}"/>
              </a:ext>
            </a:extLst>
          </p:cNvPr>
          <p:cNvCxnSpPr>
            <a:cxnSpLocks/>
          </p:cNvCxnSpPr>
          <p:nvPr/>
        </p:nvCxnSpPr>
        <p:spPr>
          <a:xfrm flipH="1" flipV="1">
            <a:off x="7397402" y="16356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CBB72B1-B7AB-FADC-ED85-8D81C6FCCD6F}"/>
              </a:ext>
            </a:extLst>
          </p:cNvPr>
          <p:cNvCxnSpPr>
            <a:cxnSpLocks/>
          </p:cNvCxnSpPr>
          <p:nvPr/>
        </p:nvCxnSpPr>
        <p:spPr>
          <a:xfrm flipH="1" flipV="1">
            <a:off x="404142" y="1421746"/>
            <a:ext cx="525498" cy="1828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0F491DA-A473-E0BE-A0D2-E3ECB7F9336F}"/>
              </a:ext>
            </a:extLst>
          </p:cNvPr>
          <p:cNvCxnSpPr>
            <a:cxnSpLocks/>
          </p:cNvCxnSpPr>
          <p:nvPr/>
        </p:nvCxnSpPr>
        <p:spPr>
          <a:xfrm flipH="1" flipV="1">
            <a:off x="404142" y="1421746"/>
            <a:ext cx="166180"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23DB10-DD30-5413-05EA-38A56C7A189E}"/>
              </a:ext>
            </a:extLst>
          </p:cNvPr>
          <p:cNvCxnSpPr>
            <a:cxnSpLocks/>
          </p:cNvCxnSpPr>
          <p:nvPr/>
        </p:nvCxnSpPr>
        <p:spPr>
          <a:xfrm flipH="1" flipV="1">
            <a:off x="506846" y="1421745"/>
            <a:ext cx="1677033"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BDCC93-2CBC-B030-8918-CE10F799BD83}"/>
              </a:ext>
            </a:extLst>
          </p:cNvPr>
          <p:cNvCxnSpPr>
            <a:cxnSpLocks/>
          </p:cNvCxnSpPr>
          <p:nvPr/>
        </p:nvCxnSpPr>
        <p:spPr>
          <a:xfrm flipH="1" flipV="1">
            <a:off x="506846" y="1421745"/>
            <a:ext cx="1677033" cy="27424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ACD910-B418-7B29-4B40-F501B873F429}"/>
              </a:ext>
            </a:extLst>
          </p:cNvPr>
          <p:cNvCxnSpPr>
            <a:cxnSpLocks/>
          </p:cNvCxnSpPr>
          <p:nvPr/>
        </p:nvCxnSpPr>
        <p:spPr>
          <a:xfrm flipH="1" flipV="1">
            <a:off x="506846" y="1421745"/>
            <a:ext cx="1703253" cy="36568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EBB6E71-CF02-FDB8-3E01-E0294D183D6C}"/>
              </a:ext>
            </a:extLst>
          </p:cNvPr>
          <p:cNvCxnSpPr>
            <a:cxnSpLocks/>
          </p:cNvCxnSpPr>
          <p:nvPr/>
        </p:nvCxnSpPr>
        <p:spPr>
          <a:xfrm flipH="1" flipV="1">
            <a:off x="506846" y="1421745"/>
            <a:ext cx="4264171"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C114D4-AC83-83CD-D740-EAAD3772FAA7}"/>
              </a:ext>
            </a:extLst>
          </p:cNvPr>
          <p:cNvCxnSpPr>
            <a:cxnSpLocks/>
          </p:cNvCxnSpPr>
          <p:nvPr/>
        </p:nvCxnSpPr>
        <p:spPr>
          <a:xfrm flipH="1" flipV="1">
            <a:off x="506846" y="1421745"/>
            <a:ext cx="5544630"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B62AB7-63AF-D797-790D-0339F4ABFD9F}"/>
              </a:ext>
            </a:extLst>
          </p:cNvPr>
          <p:cNvCxnSpPr>
            <a:cxnSpLocks/>
          </p:cNvCxnSpPr>
          <p:nvPr/>
        </p:nvCxnSpPr>
        <p:spPr>
          <a:xfrm flipH="1" flipV="1">
            <a:off x="980237" y="1372393"/>
            <a:ext cx="1458462" cy="187745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C90B80-5933-7603-29C4-8A852AABB92E}"/>
              </a:ext>
            </a:extLst>
          </p:cNvPr>
          <p:cNvCxnSpPr>
            <a:cxnSpLocks/>
          </p:cNvCxnSpPr>
          <p:nvPr/>
        </p:nvCxnSpPr>
        <p:spPr>
          <a:xfrm flipH="1" flipV="1">
            <a:off x="911852" y="1263479"/>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2EF6-1904-181B-7A6C-38889A05422C}"/>
              </a:ext>
            </a:extLst>
          </p:cNvPr>
          <p:cNvCxnSpPr>
            <a:cxnSpLocks/>
          </p:cNvCxnSpPr>
          <p:nvPr/>
        </p:nvCxnSpPr>
        <p:spPr>
          <a:xfrm flipH="1" flipV="1">
            <a:off x="911852" y="1263479"/>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EC25CF-FEE9-535B-EDAC-C6182D68130A}"/>
              </a:ext>
            </a:extLst>
          </p:cNvPr>
          <p:cNvCxnSpPr>
            <a:cxnSpLocks/>
          </p:cNvCxnSpPr>
          <p:nvPr/>
        </p:nvCxnSpPr>
        <p:spPr>
          <a:xfrm flipV="1">
            <a:off x="701040" y="1263479"/>
            <a:ext cx="82296" cy="198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B595-5B4A-23E0-538A-BCAC0122020A}"/>
              </a:ext>
            </a:extLst>
          </p:cNvPr>
          <p:cNvCxnSpPr>
            <a:cxnSpLocks/>
          </p:cNvCxnSpPr>
          <p:nvPr/>
        </p:nvCxnSpPr>
        <p:spPr>
          <a:xfrm flipH="1" flipV="1">
            <a:off x="911852" y="1263479"/>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BCEFFDD-6A9E-A4E8-CEEC-6262B8C6FC4D}"/>
              </a:ext>
            </a:extLst>
          </p:cNvPr>
          <p:cNvCxnSpPr>
            <a:cxnSpLocks/>
          </p:cNvCxnSpPr>
          <p:nvPr/>
        </p:nvCxnSpPr>
        <p:spPr>
          <a:xfrm flipH="1" flipV="1">
            <a:off x="1035384" y="1372393"/>
            <a:ext cx="3735633"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8380A9E-7BD7-8311-4762-7DD5DDB34257}"/>
              </a:ext>
            </a:extLst>
          </p:cNvPr>
          <p:cNvCxnSpPr>
            <a:cxnSpLocks/>
          </p:cNvCxnSpPr>
          <p:nvPr/>
        </p:nvCxnSpPr>
        <p:spPr>
          <a:xfrm flipH="1" flipV="1">
            <a:off x="1158240" y="1372393"/>
            <a:ext cx="4893236"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49F39C2-81C4-039A-91D9-A5C7AA1F8880}"/>
              </a:ext>
            </a:extLst>
          </p:cNvPr>
          <p:cNvCxnSpPr>
            <a:cxnSpLocks/>
          </p:cNvCxnSpPr>
          <p:nvPr/>
        </p:nvCxnSpPr>
        <p:spPr>
          <a:xfrm flipH="1" flipV="1">
            <a:off x="1798877" y="1372393"/>
            <a:ext cx="2972140" cy="18774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8CCDA17-4268-BDFA-3EAC-02EB07418329}"/>
              </a:ext>
            </a:extLst>
          </p:cNvPr>
          <p:cNvCxnSpPr>
            <a:cxnSpLocks/>
          </p:cNvCxnSpPr>
          <p:nvPr/>
        </p:nvCxnSpPr>
        <p:spPr>
          <a:xfrm flipH="1" flipV="1">
            <a:off x="1650802" y="1421745"/>
            <a:ext cx="183975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82517A-B9D3-5B4F-F9CF-4703106EDD98}"/>
              </a:ext>
            </a:extLst>
          </p:cNvPr>
          <p:cNvCxnSpPr>
            <a:cxnSpLocks/>
          </p:cNvCxnSpPr>
          <p:nvPr/>
        </p:nvCxnSpPr>
        <p:spPr>
          <a:xfrm flipH="1" flipV="1">
            <a:off x="1553610" y="1530178"/>
            <a:ext cx="885089" cy="17196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7FB48DF-31B0-8409-C016-07F0453F4DDF}"/>
              </a:ext>
            </a:extLst>
          </p:cNvPr>
          <p:cNvCxnSpPr>
            <a:cxnSpLocks/>
          </p:cNvCxnSpPr>
          <p:nvPr/>
        </p:nvCxnSpPr>
        <p:spPr>
          <a:xfrm flipH="1" flipV="1">
            <a:off x="1572484" y="1547312"/>
            <a:ext cx="491311" cy="26169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5390784-B960-458A-CCFE-AA5387177210}"/>
              </a:ext>
            </a:extLst>
          </p:cNvPr>
          <p:cNvCxnSpPr>
            <a:cxnSpLocks/>
          </p:cNvCxnSpPr>
          <p:nvPr/>
        </p:nvCxnSpPr>
        <p:spPr>
          <a:xfrm flipH="1" flipV="1">
            <a:off x="1582598" y="1530177"/>
            <a:ext cx="291922" cy="35484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6AF113B-1E74-CC93-9A1E-DC1689BAF51E}"/>
              </a:ext>
            </a:extLst>
          </p:cNvPr>
          <p:cNvCxnSpPr>
            <a:cxnSpLocks/>
          </p:cNvCxnSpPr>
          <p:nvPr/>
        </p:nvCxnSpPr>
        <p:spPr>
          <a:xfrm flipV="1">
            <a:off x="701040" y="1492079"/>
            <a:ext cx="710405" cy="1757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E88F5B-B4F0-6001-6B55-534E53CACB04}"/>
              </a:ext>
            </a:extLst>
          </p:cNvPr>
          <p:cNvCxnSpPr>
            <a:cxnSpLocks/>
          </p:cNvCxnSpPr>
          <p:nvPr/>
        </p:nvCxnSpPr>
        <p:spPr>
          <a:xfrm flipV="1">
            <a:off x="1158240" y="1486212"/>
            <a:ext cx="222920" cy="26780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768CABB-00F9-9B3A-E35D-391CB652C30F}"/>
              </a:ext>
            </a:extLst>
          </p:cNvPr>
          <p:cNvCxnSpPr>
            <a:cxnSpLocks/>
          </p:cNvCxnSpPr>
          <p:nvPr/>
        </p:nvCxnSpPr>
        <p:spPr>
          <a:xfrm flipH="1" flipV="1">
            <a:off x="1799284" y="1415497"/>
            <a:ext cx="4252192"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E16516-A47D-9B11-D0A6-F954ABF176C6}"/>
              </a:ext>
            </a:extLst>
          </p:cNvPr>
          <p:cNvCxnSpPr>
            <a:cxnSpLocks/>
          </p:cNvCxnSpPr>
          <p:nvPr/>
        </p:nvCxnSpPr>
        <p:spPr>
          <a:xfrm flipH="1" flipV="1">
            <a:off x="2377583" y="1586792"/>
            <a:ext cx="190858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718AAC5-5121-2085-AB29-23B815B22B68}"/>
              </a:ext>
            </a:extLst>
          </p:cNvPr>
          <p:cNvCxnSpPr>
            <a:cxnSpLocks/>
          </p:cNvCxnSpPr>
          <p:nvPr/>
        </p:nvCxnSpPr>
        <p:spPr>
          <a:xfrm flipV="1">
            <a:off x="1841500" y="1586792"/>
            <a:ext cx="53608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6B26A8F-C5B1-E88E-F6C6-81DCDC0A0F79}"/>
              </a:ext>
            </a:extLst>
          </p:cNvPr>
          <p:cNvCxnSpPr>
            <a:cxnSpLocks/>
          </p:cNvCxnSpPr>
          <p:nvPr/>
        </p:nvCxnSpPr>
        <p:spPr>
          <a:xfrm flipV="1">
            <a:off x="2366502" y="1586792"/>
            <a:ext cx="11081"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67BB3C5-3BA2-E912-DF5B-2AAEECC74598}"/>
              </a:ext>
            </a:extLst>
          </p:cNvPr>
          <p:cNvCxnSpPr>
            <a:cxnSpLocks/>
          </p:cNvCxnSpPr>
          <p:nvPr/>
        </p:nvCxnSpPr>
        <p:spPr>
          <a:xfrm flipH="1" flipV="1">
            <a:off x="2377583" y="1586792"/>
            <a:ext cx="341939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38A1E0C-7E64-DDF3-ACC8-904ABE7CD76B}"/>
              </a:ext>
            </a:extLst>
          </p:cNvPr>
          <p:cNvCxnSpPr>
            <a:cxnSpLocks/>
          </p:cNvCxnSpPr>
          <p:nvPr/>
        </p:nvCxnSpPr>
        <p:spPr>
          <a:xfrm flipH="1" flipV="1">
            <a:off x="2377583" y="1586792"/>
            <a:ext cx="367389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9136354-63B9-E00A-FCAC-85FEE3B7CD0C}"/>
              </a:ext>
            </a:extLst>
          </p:cNvPr>
          <p:cNvCxnSpPr>
            <a:cxnSpLocks/>
          </p:cNvCxnSpPr>
          <p:nvPr/>
        </p:nvCxnSpPr>
        <p:spPr>
          <a:xfrm flipH="1" flipV="1">
            <a:off x="2377583" y="1586792"/>
            <a:ext cx="7506084" cy="166858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BE325A0-0714-0318-59BE-ECE87CD5F4E0}"/>
              </a:ext>
            </a:extLst>
          </p:cNvPr>
          <p:cNvCxnSpPr>
            <a:cxnSpLocks/>
          </p:cNvCxnSpPr>
          <p:nvPr/>
        </p:nvCxnSpPr>
        <p:spPr>
          <a:xfrm flipH="1" flipV="1">
            <a:off x="2377583" y="1586792"/>
            <a:ext cx="495435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441343-0CC0-AE5B-A942-9B5B4F522BF4}"/>
              </a:ext>
            </a:extLst>
          </p:cNvPr>
          <p:cNvCxnSpPr>
            <a:cxnSpLocks/>
          </p:cNvCxnSpPr>
          <p:nvPr/>
        </p:nvCxnSpPr>
        <p:spPr>
          <a:xfrm flipH="1" flipV="1">
            <a:off x="2377583" y="1586792"/>
            <a:ext cx="3445293"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EFFB5FE-5C8A-B18F-174F-C4191D45595B}"/>
              </a:ext>
            </a:extLst>
          </p:cNvPr>
          <p:cNvCxnSpPr>
            <a:cxnSpLocks/>
          </p:cNvCxnSpPr>
          <p:nvPr/>
        </p:nvCxnSpPr>
        <p:spPr>
          <a:xfrm flipV="1">
            <a:off x="1924050" y="1586792"/>
            <a:ext cx="453533"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F8758E2-BEC4-CF90-C58F-89B9C2007589}"/>
              </a:ext>
            </a:extLst>
          </p:cNvPr>
          <p:cNvCxnSpPr>
            <a:cxnSpLocks/>
          </p:cNvCxnSpPr>
          <p:nvPr/>
        </p:nvCxnSpPr>
        <p:spPr>
          <a:xfrm flipH="1" flipV="1">
            <a:off x="2377583" y="1586792"/>
            <a:ext cx="746617"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3F7F933-E9B3-B7B2-7337-394075973F28}"/>
              </a:ext>
            </a:extLst>
          </p:cNvPr>
          <p:cNvCxnSpPr>
            <a:cxnSpLocks/>
          </p:cNvCxnSpPr>
          <p:nvPr/>
        </p:nvCxnSpPr>
        <p:spPr>
          <a:xfrm flipH="1" flipV="1">
            <a:off x="2608028" y="1520840"/>
            <a:ext cx="4723907" cy="264340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EAF3D4F-7520-96D4-A9FA-67BA28FAC002}"/>
              </a:ext>
            </a:extLst>
          </p:cNvPr>
          <p:cNvCxnSpPr>
            <a:cxnSpLocks/>
          </p:cNvCxnSpPr>
          <p:nvPr/>
        </p:nvCxnSpPr>
        <p:spPr>
          <a:xfrm flipV="1">
            <a:off x="929640" y="1586792"/>
            <a:ext cx="144794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3C21B48-AD10-0DF5-3FCC-157869A9A6B0}"/>
              </a:ext>
            </a:extLst>
          </p:cNvPr>
          <p:cNvCxnSpPr>
            <a:cxnSpLocks/>
          </p:cNvCxnSpPr>
          <p:nvPr/>
        </p:nvCxnSpPr>
        <p:spPr>
          <a:xfrm flipH="1" flipV="1">
            <a:off x="2449928" y="1492079"/>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C758851-9C6B-FB94-C33E-3B9CEA7B3728}"/>
              </a:ext>
            </a:extLst>
          </p:cNvPr>
          <p:cNvCxnSpPr>
            <a:cxnSpLocks/>
          </p:cNvCxnSpPr>
          <p:nvPr/>
        </p:nvCxnSpPr>
        <p:spPr>
          <a:xfrm flipV="1">
            <a:off x="1852041" y="1542120"/>
            <a:ext cx="618390" cy="17077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D3B4C32-313F-07BC-A14C-C8C07CF54051}"/>
              </a:ext>
            </a:extLst>
          </p:cNvPr>
          <p:cNvCxnSpPr>
            <a:cxnSpLocks/>
          </p:cNvCxnSpPr>
          <p:nvPr/>
        </p:nvCxnSpPr>
        <p:spPr>
          <a:xfrm flipV="1">
            <a:off x="2449928" y="1492079"/>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C6B17D94-1730-F40D-36F2-BBF02BBCC515}"/>
              </a:ext>
            </a:extLst>
          </p:cNvPr>
          <p:cNvCxnSpPr>
            <a:cxnSpLocks/>
          </p:cNvCxnSpPr>
          <p:nvPr/>
        </p:nvCxnSpPr>
        <p:spPr>
          <a:xfrm flipH="1" flipV="1">
            <a:off x="2449928" y="1492079"/>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8DBBA81-71C9-B106-F229-EA50B8AD25F6}"/>
              </a:ext>
            </a:extLst>
          </p:cNvPr>
          <p:cNvCxnSpPr>
            <a:cxnSpLocks/>
          </p:cNvCxnSpPr>
          <p:nvPr/>
        </p:nvCxnSpPr>
        <p:spPr>
          <a:xfrm flipH="1" flipV="1">
            <a:off x="2449928" y="1492079"/>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F0EC931-5F1B-A8DC-D007-A79D27D7F513}"/>
              </a:ext>
            </a:extLst>
          </p:cNvPr>
          <p:cNvCxnSpPr>
            <a:cxnSpLocks/>
          </p:cNvCxnSpPr>
          <p:nvPr/>
        </p:nvCxnSpPr>
        <p:spPr>
          <a:xfrm flipH="1" flipV="1">
            <a:off x="2449928" y="1492079"/>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0E35E1-A644-D09C-375F-4E64098C4BA9}"/>
              </a:ext>
            </a:extLst>
          </p:cNvPr>
          <p:cNvCxnSpPr>
            <a:cxnSpLocks/>
          </p:cNvCxnSpPr>
          <p:nvPr/>
        </p:nvCxnSpPr>
        <p:spPr>
          <a:xfrm flipV="1">
            <a:off x="2210099" y="14154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F604E91-9805-4037-3B85-3B3B8BC171EC}"/>
              </a:ext>
            </a:extLst>
          </p:cNvPr>
          <p:cNvCxnSpPr>
            <a:cxnSpLocks/>
          </p:cNvCxnSpPr>
          <p:nvPr/>
        </p:nvCxnSpPr>
        <p:spPr>
          <a:xfrm flipV="1">
            <a:off x="2438699" y="14154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67075DF-2F89-DC87-7319-6D8956834D91}"/>
              </a:ext>
            </a:extLst>
          </p:cNvPr>
          <p:cNvCxnSpPr>
            <a:cxnSpLocks/>
          </p:cNvCxnSpPr>
          <p:nvPr/>
        </p:nvCxnSpPr>
        <p:spPr>
          <a:xfrm flipV="1">
            <a:off x="3240149" y="14154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147C-79F8-7CF7-4727-4597BB07B906}"/>
              </a:ext>
            </a:extLst>
          </p:cNvPr>
          <p:cNvCxnSpPr>
            <a:cxnSpLocks/>
          </p:cNvCxnSpPr>
          <p:nvPr/>
        </p:nvCxnSpPr>
        <p:spPr>
          <a:xfrm flipH="1" flipV="1">
            <a:off x="3342853" y="14154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2E61AB4-7E1E-4330-6B79-F399AFC0AA58}"/>
              </a:ext>
            </a:extLst>
          </p:cNvPr>
          <p:cNvCxnSpPr>
            <a:cxnSpLocks/>
          </p:cNvCxnSpPr>
          <p:nvPr/>
        </p:nvCxnSpPr>
        <p:spPr>
          <a:xfrm flipV="1">
            <a:off x="2362499" y="15678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2DB5C84-085D-9ABA-307D-280542B7C047}"/>
              </a:ext>
            </a:extLst>
          </p:cNvPr>
          <p:cNvCxnSpPr>
            <a:cxnSpLocks/>
          </p:cNvCxnSpPr>
          <p:nvPr/>
        </p:nvCxnSpPr>
        <p:spPr>
          <a:xfrm flipV="1">
            <a:off x="2591099" y="15678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EE56E5E-3870-11F9-37BD-116957986201}"/>
              </a:ext>
            </a:extLst>
          </p:cNvPr>
          <p:cNvCxnSpPr>
            <a:cxnSpLocks/>
          </p:cNvCxnSpPr>
          <p:nvPr/>
        </p:nvCxnSpPr>
        <p:spPr>
          <a:xfrm flipV="1">
            <a:off x="3392549" y="15678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E326C0C-A3CC-A9E2-8FEB-1D8E09E59CF0}"/>
              </a:ext>
            </a:extLst>
          </p:cNvPr>
          <p:cNvCxnSpPr>
            <a:cxnSpLocks/>
          </p:cNvCxnSpPr>
          <p:nvPr/>
        </p:nvCxnSpPr>
        <p:spPr>
          <a:xfrm flipH="1" flipV="1">
            <a:off x="3495253" y="15678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D07E60-5990-2772-644A-00717608C2BF}"/>
              </a:ext>
            </a:extLst>
          </p:cNvPr>
          <p:cNvCxnSpPr>
            <a:cxnSpLocks/>
          </p:cNvCxnSpPr>
          <p:nvPr/>
        </p:nvCxnSpPr>
        <p:spPr>
          <a:xfrm flipH="1" flipV="1">
            <a:off x="3664324" y="15956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82D1093-098D-8AAE-0597-164D125FE9F8}"/>
              </a:ext>
            </a:extLst>
          </p:cNvPr>
          <p:cNvCxnSpPr>
            <a:cxnSpLocks/>
          </p:cNvCxnSpPr>
          <p:nvPr/>
        </p:nvCxnSpPr>
        <p:spPr>
          <a:xfrm flipH="1" flipV="1">
            <a:off x="3664324" y="15956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F1FE65-553C-E705-FFC0-6197D0FC60D4}"/>
              </a:ext>
            </a:extLst>
          </p:cNvPr>
          <p:cNvCxnSpPr>
            <a:cxnSpLocks/>
          </p:cNvCxnSpPr>
          <p:nvPr/>
        </p:nvCxnSpPr>
        <p:spPr>
          <a:xfrm flipH="1" flipV="1">
            <a:off x="3664324" y="15956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6018258-C82A-6F08-782C-32CA21CC25FD}"/>
              </a:ext>
            </a:extLst>
          </p:cNvPr>
          <p:cNvCxnSpPr>
            <a:cxnSpLocks/>
          </p:cNvCxnSpPr>
          <p:nvPr/>
        </p:nvCxnSpPr>
        <p:spPr>
          <a:xfrm flipH="1" flipV="1">
            <a:off x="3664324" y="15956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0BA675A-6255-99AF-F8A3-F3011525A747}"/>
              </a:ext>
            </a:extLst>
          </p:cNvPr>
          <p:cNvCxnSpPr>
            <a:cxnSpLocks/>
          </p:cNvCxnSpPr>
          <p:nvPr/>
        </p:nvCxnSpPr>
        <p:spPr>
          <a:xfrm flipH="1" flipV="1">
            <a:off x="3664324" y="15956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C7370A8-592C-D817-3C4E-DE564581D0A7}"/>
              </a:ext>
            </a:extLst>
          </p:cNvPr>
          <p:cNvCxnSpPr>
            <a:cxnSpLocks/>
          </p:cNvCxnSpPr>
          <p:nvPr/>
        </p:nvCxnSpPr>
        <p:spPr>
          <a:xfrm flipH="1" flipV="1">
            <a:off x="3664324" y="15956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A6BA4EC-80C3-D2FE-3CD4-717D8C7E4D02}"/>
              </a:ext>
            </a:extLst>
          </p:cNvPr>
          <p:cNvCxnSpPr>
            <a:cxnSpLocks/>
          </p:cNvCxnSpPr>
          <p:nvPr/>
        </p:nvCxnSpPr>
        <p:spPr>
          <a:xfrm flipH="1" flipV="1">
            <a:off x="3664324" y="15956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D96924A-51B5-D3D6-4354-7975FD0FF32D}"/>
              </a:ext>
            </a:extLst>
          </p:cNvPr>
          <p:cNvCxnSpPr>
            <a:cxnSpLocks/>
          </p:cNvCxnSpPr>
          <p:nvPr/>
        </p:nvCxnSpPr>
        <p:spPr>
          <a:xfrm flipV="1">
            <a:off x="2210099" y="15956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CEA49396-E928-8C64-174A-BAAE4992F37A}"/>
              </a:ext>
            </a:extLst>
          </p:cNvPr>
          <p:cNvCxnSpPr>
            <a:cxnSpLocks/>
          </p:cNvCxnSpPr>
          <p:nvPr/>
        </p:nvCxnSpPr>
        <p:spPr>
          <a:xfrm flipH="1" flipV="1">
            <a:off x="3816724" y="17480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6103FCC-DCBD-E7ED-84C2-F64506524F61}"/>
              </a:ext>
            </a:extLst>
          </p:cNvPr>
          <p:cNvCxnSpPr>
            <a:cxnSpLocks/>
          </p:cNvCxnSpPr>
          <p:nvPr/>
        </p:nvCxnSpPr>
        <p:spPr>
          <a:xfrm flipH="1" flipV="1">
            <a:off x="3816724" y="17480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A3AED782-26CB-85FC-CE0B-FF090A1BCAA8}"/>
              </a:ext>
            </a:extLst>
          </p:cNvPr>
          <p:cNvCxnSpPr>
            <a:cxnSpLocks/>
          </p:cNvCxnSpPr>
          <p:nvPr/>
        </p:nvCxnSpPr>
        <p:spPr>
          <a:xfrm flipH="1" flipV="1">
            <a:off x="3816724" y="17480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E61D147A-FF5E-83A6-2580-BCCCD04FC134}"/>
              </a:ext>
            </a:extLst>
          </p:cNvPr>
          <p:cNvCxnSpPr>
            <a:cxnSpLocks/>
          </p:cNvCxnSpPr>
          <p:nvPr/>
        </p:nvCxnSpPr>
        <p:spPr>
          <a:xfrm flipH="1" flipV="1">
            <a:off x="3816724" y="17480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B078B948-7E44-7E8B-EA45-8E2EC958179D}"/>
              </a:ext>
            </a:extLst>
          </p:cNvPr>
          <p:cNvCxnSpPr>
            <a:cxnSpLocks/>
          </p:cNvCxnSpPr>
          <p:nvPr/>
        </p:nvCxnSpPr>
        <p:spPr>
          <a:xfrm flipH="1" flipV="1">
            <a:off x="3816724" y="17480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B42A3C9E-8DF6-B025-AE0E-C13BFB2B3BE5}"/>
              </a:ext>
            </a:extLst>
          </p:cNvPr>
          <p:cNvCxnSpPr>
            <a:cxnSpLocks/>
          </p:cNvCxnSpPr>
          <p:nvPr/>
        </p:nvCxnSpPr>
        <p:spPr>
          <a:xfrm flipH="1" flipV="1">
            <a:off x="3816724" y="17480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E0E8783-3313-0013-9391-FD1EA1D8D3DD}"/>
              </a:ext>
            </a:extLst>
          </p:cNvPr>
          <p:cNvCxnSpPr>
            <a:cxnSpLocks/>
          </p:cNvCxnSpPr>
          <p:nvPr/>
        </p:nvCxnSpPr>
        <p:spPr>
          <a:xfrm flipH="1" flipV="1">
            <a:off x="3816724" y="17480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C55700EB-6ACE-2236-CC3B-C01990F21FE4}"/>
              </a:ext>
            </a:extLst>
          </p:cNvPr>
          <p:cNvCxnSpPr>
            <a:cxnSpLocks/>
          </p:cNvCxnSpPr>
          <p:nvPr/>
        </p:nvCxnSpPr>
        <p:spPr>
          <a:xfrm flipV="1">
            <a:off x="2362499" y="17480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FCEDB45-9D06-6C09-E02F-387AA5A4871C}"/>
              </a:ext>
            </a:extLst>
          </p:cNvPr>
          <p:cNvCxnSpPr>
            <a:cxnSpLocks/>
          </p:cNvCxnSpPr>
          <p:nvPr/>
        </p:nvCxnSpPr>
        <p:spPr>
          <a:xfrm flipH="1" flipV="1">
            <a:off x="4222689" y="1421745"/>
            <a:ext cx="548328"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a:extLst>
              <a:ext uri="{FF2B5EF4-FFF2-40B4-BE49-F238E27FC236}">
                <a16:creationId xmlns:a16="http://schemas.microsoft.com/office/drawing/2014/main" id="{0FD64A19-9CFC-9896-F363-10395E66901B}"/>
              </a:ext>
            </a:extLst>
          </p:cNvPr>
          <p:cNvCxnSpPr>
            <a:cxnSpLocks/>
          </p:cNvCxnSpPr>
          <p:nvPr/>
        </p:nvCxnSpPr>
        <p:spPr>
          <a:xfrm flipV="1">
            <a:off x="2210099" y="1421745"/>
            <a:ext cx="180718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4E7DD87F-6957-EB14-2240-43682674C992}"/>
              </a:ext>
            </a:extLst>
          </p:cNvPr>
          <p:cNvCxnSpPr>
            <a:cxnSpLocks/>
          </p:cNvCxnSpPr>
          <p:nvPr/>
        </p:nvCxnSpPr>
        <p:spPr>
          <a:xfrm flipV="1">
            <a:off x="2210099" y="1421746"/>
            <a:ext cx="1909886" cy="36568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546F734-0714-FE89-AE0C-CE667EA68605}"/>
              </a:ext>
            </a:extLst>
          </p:cNvPr>
          <p:cNvCxnSpPr>
            <a:cxnSpLocks/>
          </p:cNvCxnSpPr>
          <p:nvPr/>
        </p:nvCxnSpPr>
        <p:spPr>
          <a:xfrm flipH="1" flipV="1">
            <a:off x="4222689" y="1421745"/>
            <a:ext cx="1828787"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A58658A8-0780-18DE-7D9C-5CCF65F8D3EC}"/>
              </a:ext>
            </a:extLst>
          </p:cNvPr>
          <p:cNvCxnSpPr>
            <a:cxnSpLocks/>
          </p:cNvCxnSpPr>
          <p:nvPr/>
        </p:nvCxnSpPr>
        <p:spPr>
          <a:xfrm flipH="1" flipV="1">
            <a:off x="4222689" y="1421745"/>
            <a:ext cx="1828787"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7632EDA1-BD2B-4DDB-441E-103D754A19FC}"/>
              </a:ext>
            </a:extLst>
          </p:cNvPr>
          <p:cNvCxnSpPr>
            <a:cxnSpLocks/>
          </p:cNvCxnSpPr>
          <p:nvPr/>
        </p:nvCxnSpPr>
        <p:spPr>
          <a:xfrm flipH="1" flipV="1">
            <a:off x="4222689" y="1421745"/>
            <a:ext cx="3109246"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5F1BAE55-3E81-B192-6785-01B9531CB5DC}"/>
              </a:ext>
            </a:extLst>
          </p:cNvPr>
          <p:cNvCxnSpPr>
            <a:cxnSpLocks/>
          </p:cNvCxnSpPr>
          <p:nvPr/>
        </p:nvCxnSpPr>
        <p:spPr>
          <a:xfrm flipH="1" flipV="1">
            <a:off x="4222689" y="1421745"/>
            <a:ext cx="565495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6229DEC-6025-7D4B-12F0-95975E26166F}"/>
              </a:ext>
            </a:extLst>
          </p:cNvPr>
          <p:cNvCxnSpPr>
            <a:cxnSpLocks/>
          </p:cNvCxnSpPr>
          <p:nvPr/>
        </p:nvCxnSpPr>
        <p:spPr>
          <a:xfrm flipV="1">
            <a:off x="3486150" y="1421746"/>
            <a:ext cx="633835" cy="45712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41092851-DFE0-533A-90E9-C6E97271E9CA}"/>
              </a:ext>
            </a:extLst>
          </p:cNvPr>
          <p:cNvCxnSpPr>
            <a:cxnSpLocks/>
          </p:cNvCxnSpPr>
          <p:nvPr/>
        </p:nvCxnSpPr>
        <p:spPr>
          <a:xfrm flipH="1" flipV="1">
            <a:off x="4222689" y="1421745"/>
            <a:ext cx="310924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6B818D46-5209-28A4-4B95-6384320882A9}"/>
              </a:ext>
            </a:extLst>
          </p:cNvPr>
          <p:cNvCxnSpPr>
            <a:cxnSpLocks/>
          </p:cNvCxnSpPr>
          <p:nvPr/>
        </p:nvCxnSpPr>
        <p:spPr>
          <a:xfrm flipH="1" flipV="1">
            <a:off x="4375089" y="1574145"/>
            <a:ext cx="1447787" cy="3504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67D1F01D-C998-9A30-3428-CFDA6AE87CC0}"/>
              </a:ext>
            </a:extLst>
          </p:cNvPr>
          <p:cNvCxnSpPr>
            <a:cxnSpLocks/>
          </p:cNvCxnSpPr>
          <p:nvPr/>
        </p:nvCxnSpPr>
        <p:spPr>
          <a:xfrm flipV="1">
            <a:off x="4445000" y="1570196"/>
            <a:ext cx="859389"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A974626B-F3CF-232F-F2F4-64A9398E1A82}"/>
              </a:ext>
            </a:extLst>
          </p:cNvPr>
          <p:cNvCxnSpPr>
            <a:cxnSpLocks/>
          </p:cNvCxnSpPr>
          <p:nvPr/>
        </p:nvCxnSpPr>
        <p:spPr>
          <a:xfrm flipH="1" flipV="1">
            <a:off x="5304389" y="1570196"/>
            <a:ext cx="747087"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3B50FEB-FAEB-13EA-9FB3-D3CE0BB56A41}"/>
              </a:ext>
            </a:extLst>
          </p:cNvPr>
          <p:cNvCxnSpPr>
            <a:cxnSpLocks/>
          </p:cNvCxnSpPr>
          <p:nvPr/>
        </p:nvCxnSpPr>
        <p:spPr>
          <a:xfrm flipH="1" flipV="1">
            <a:off x="5304389" y="1570196"/>
            <a:ext cx="1795885"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492A66BC-18B3-76EF-1018-6BD848B5EB94}"/>
              </a:ext>
            </a:extLst>
          </p:cNvPr>
          <p:cNvCxnSpPr>
            <a:cxnSpLocks/>
          </p:cNvCxnSpPr>
          <p:nvPr/>
        </p:nvCxnSpPr>
        <p:spPr>
          <a:xfrm flipH="1" flipV="1">
            <a:off x="5304389" y="1570196"/>
            <a:ext cx="4579278" cy="16851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65369DA2-7F27-3D97-03F4-868A3767F4F8}"/>
              </a:ext>
            </a:extLst>
          </p:cNvPr>
          <p:cNvCxnSpPr>
            <a:cxnSpLocks/>
          </p:cNvCxnSpPr>
          <p:nvPr/>
        </p:nvCxnSpPr>
        <p:spPr>
          <a:xfrm flipH="1" flipV="1">
            <a:off x="5304389" y="1570196"/>
            <a:ext cx="2027546"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72E6F272-C3E4-9863-FD55-9C5BD5AF6492}"/>
              </a:ext>
            </a:extLst>
          </p:cNvPr>
          <p:cNvCxnSpPr>
            <a:cxnSpLocks/>
          </p:cNvCxnSpPr>
          <p:nvPr/>
        </p:nvCxnSpPr>
        <p:spPr>
          <a:xfrm flipH="1" flipV="1">
            <a:off x="5304389" y="1570196"/>
            <a:ext cx="518487"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AEB14312-4BA3-F0E3-9080-E867DB76B31A}"/>
              </a:ext>
            </a:extLst>
          </p:cNvPr>
          <p:cNvCxnSpPr>
            <a:cxnSpLocks/>
          </p:cNvCxnSpPr>
          <p:nvPr/>
        </p:nvCxnSpPr>
        <p:spPr>
          <a:xfrm flipV="1">
            <a:off x="5092700" y="1570196"/>
            <a:ext cx="211689"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7674D821-65A7-C09B-701F-14FA081798BE}"/>
              </a:ext>
            </a:extLst>
          </p:cNvPr>
          <p:cNvCxnSpPr>
            <a:cxnSpLocks/>
          </p:cNvCxnSpPr>
          <p:nvPr/>
        </p:nvCxnSpPr>
        <p:spPr>
          <a:xfrm flipH="1" flipV="1">
            <a:off x="5304389" y="1570196"/>
            <a:ext cx="1557853"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A0B3F477-6E69-ED1C-FC4C-FECE8C70C300}"/>
              </a:ext>
            </a:extLst>
          </p:cNvPr>
          <p:cNvCxnSpPr>
            <a:cxnSpLocks/>
          </p:cNvCxnSpPr>
          <p:nvPr/>
        </p:nvCxnSpPr>
        <p:spPr>
          <a:xfrm flipH="1" flipV="1">
            <a:off x="5304389" y="1570196"/>
            <a:ext cx="1890229"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sp>
        <p:nvSpPr>
          <p:cNvPr id="697" name="Left Brace 696">
            <a:extLst>
              <a:ext uri="{FF2B5EF4-FFF2-40B4-BE49-F238E27FC236}">
                <a16:creationId xmlns:a16="http://schemas.microsoft.com/office/drawing/2014/main" id="{114853A1-8EDC-768A-A211-B955C533B135}"/>
              </a:ext>
            </a:extLst>
          </p:cNvPr>
          <p:cNvSpPr/>
          <p:nvPr/>
        </p:nvSpPr>
        <p:spPr>
          <a:xfrm rot="16200000">
            <a:off x="5151030" y="398614"/>
            <a:ext cx="306717" cy="20364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9" name="Left Brace 698">
            <a:extLst>
              <a:ext uri="{FF2B5EF4-FFF2-40B4-BE49-F238E27FC236}">
                <a16:creationId xmlns:a16="http://schemas.microsoft.com/office/drawing/2014/main" id="{E2353CA8-4253-430F-DC64-9741012C4292}"/>
              </a:ext>
            </a:extLst>
          </p:cNvPr>
          <p:cNvSpPr/>
          <p:nvPr/>
        </p:nvSpPr>
        <p:spPr>
          <a:xfrm rot="16200000">
            <a:off x="6899222" y="1065003"/>
            <a:ext cx="306717" cy="703669"/>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1" name="Left Brace 700">
            <a:extLst>
              <a:ext uri="{FF2B5EF4-FFF2-40B4-BE49-F238E27FC236}">
                <a16:creationId xmlns:a16="http://schemas.microsoft.com/office/drawing/2014/main" id="{C0A13955-F055-60A0-C927-B41D3ABA6DB3}"/>
              </a:ext>
            </a:extLst>
          </p:cNvPr>
          <p:cNvSpPr/>
          <p:nvPr/>
        </p:nvSpPr>
        <p:spPr>
          <a:xfrm rot="16200000">
            <a:off x="2224224" y="770130"/>
            <a:ext cx="306717" cy="132660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3" name="Left Brace 702">
            <a:extLst>
              <a:ext uri="{FF2B5EF4-FFF2-40B4-BE49-F238E27FC236}">
                <a16:creationId xmlns:a16="http://schemas.microsoft.com/office/drawing/2014/main" id="{AAB07C33-AB5C-E982-9139-655A80181BD5}"/>
              </a:ext>
            </a:extLst>
          </p:cNvPr>
          <p:cNvSpPr/>
          <p:nvPr/>
        </p:nvSpPr>
        <p:spPr>
          <a:xfrm rot="16200000">
            <a:off x="3510965" y="1152831"/>
            <a:ext cx="306717" cy="57896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04" name="Group 703">
            <a:extLst>
              <a:ext uri="{FF2B5EF4-FFF2-40B4-BE49-F238E27FC236}">
                <a16:creationId xmlns:a16="http://schemas.microsoft.com/office/drawing/2014/main" id="{4165003F-E475-55A5-6C77-FD6FFE4BB7AB}"/>
              </a:ext>
            </a:extLst>
          </p:cNvPr>
          <p:cNvGrpSpPr/>
          <p:nvPr/>
        </p:nvGrpSpPr>
        <p:grpSpPr>
          <a:xfrm>
            <a:off x="280624" y="698983"/>
            <a:ext cx="11483993" cy="949003"/>
            <a:chOff x="280624" y="1088443"/>
            <a:chExt cx="11483993" cy="949003"/>
          </a:xfrm>
        </p:grpSpPr>
        <p:grpSp>
          <p:nvGrpSpPr>
            <p:cNvPr id="705" name="Group 704">
              <a:extLst>
                <a:ext uri="{FF2B5EF4-FFF2-40B4-BE49-F238E27FC236}">
                  <a16:creationId xmlns:a16="http://schemas.microsoft.com/office/drawing/2014/main" id="{F3472E7C-9199-819A-2FF7-704607F77F4F}"/>
                </a:ext>
              </a:extLst>
            </p:cNvPr>
            <p:cNvGrpSpPr/>
            <p:nvPr/>
          </p:nvGrpSpPr>
          <p:grpSpPr>
            <a:xfrm>
              <a:off x="280624" y="1088443"/>
              <a:ext cx="11483993" cy="765497"/>
              <a:chOff x="250807" y="379412"/>
              <a:chExt cx="11483993" cy="765497"/>
            </a:xfrm>
          </p:grpSpPr>
          <p:sp>
            <p:nvSpPr>
              <p:cNvPr id="709" name="Rectangle 708">
                <a:extLst>
                  <a:ext uri="{FF2B5EF4-FFF2-40B4-BE49-F238E27FC236}">
                    <a16:creationId xmlns:a16="http://schemas.microsoft.com/office/drawing/2014/main" id="{8AA79D45-1598-D5DA-9376-6F749DBE4439}"/>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710" name="Rectangle 709">
                <a:extLst>
                  <a:ext uri="{FF2B5EF4-FFF2-40B4-BE49-F238E27FC236}">
                    <a16:creationId xmlns:a16="http://schemas.microsoft.com/office/drawing/2014/main" id="{C65FAF86-CB2C-A8E3-3F31-5DD3DF90ABE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711" name="Rectangle 710">
                <a:extLst>
                  <a:ext uri="{FF2B5EF4-FFF2-40B4-BE49-F238E27FC236}">
                    <a16:creationId xmlns:a16="http://schemas.microsoft.com/office/drawing/2014/main" id="{5C775069-DE3E-6994-A94D-5B1BDAC84C8C}"/>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712" name="Rectangle 711">
                <a:extLst>
                  <a:ext uri="{FF2B5EF4-FFF2-40B4-BE49-F238E27FC236}">
                    <a16:creationId xmlns:a16="http://schemas.microsoft.com/office/drawing/2014/main" id="{3279E13B-9179-18B6-4A36-C04BCA6CC7F3}"/>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713" name="Rectangle 712">
                <a:extLst>
                  <a:ext uri="{FF2B5EF4-FFF2-40B4-BE49-F238E27FC236}">
                    <a16:creationId xmlns:a16="http://schemas.microsoft.com/office/drawing/2014/main" id="{BBCA1E2A-E916-2F69-675B-426C7E1D8EB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714" name="Oval 713">
                <a:extLst>
                  <a:ext uri="{FF2B5EF4-FFF2-40B4-BE49-F238E27FC236}">
                    <a16:creationId xmlns:a16="http://schemas.microsoft.com/office/drawing/2014/main" id="{7A38FE8A-EA5D-8215-1300-25128870F3D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715" name="Pentagon 714">
                <a:extLst>
                  <a:ext uri="{FF2B5EF4-FFF2-40B4-BE49-F238E27FC236}">
                    <a16:creationId xmlns:a16="http://schemas.microsoft.com/office/drawing/2014/main" id="{6D4AD710-2A90-1C18-4AB7-A4BA6EE91676}"/>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716" name="Pentagon 715">
                <a:extLst>
                  <a:ext uri="{FF2B5EF4-FFF2-40B4-BE49-F238E27FC236}">
                    <a16:creationId xmlns:a16="http://schemas.microsoft.com/office/drawing/2014/main" id="{1788A324-2A26-7148-8107-0BDC8ECC781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717" name="Pentagon 716">
                <a:extLst>
                  <a:ext uri="{FF2B5EF4-FFF2-40B4-BE49-F238E27FC236}">
                    <a16:creationId xmlns:a16="http://schemas.microsoft.com/office/drawing/2014/main" id="{ED3ACBC8-DEE1-0098-0C4C-B20A4292A7FC}"/>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718" name="Pentagon 717">
                <a:extLst>
                  <a:ext uri="{FF2B5EF4-FFF2-40B4-BE49-F238E27FC236}">
                    <a16:creationId xmlns:a16="http://schemas.microsoft.com/office/drawing/2014/main" id="{4A2F1E5C-FF1B-8397-63F2-AF1E9EF07DF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719" name="Pentagon 718">
                <a:extLst>
                  <a:ext uri="{FF2B5EF4-FFF2-40B4-BE49-F238E27FC236}">
                    <a16:creationId xmlns:a16="http://schemas.microsoft.com/office/drawing/2014/main" id="{480C96CB-1AC2-8297-4C2D-D5B39B4A1ED3}"/>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720" name="Pentagon 719">
                <a:extLst>
                  <a:ext uri="{FF2B5EF4-FFF2-40B4-BE49-F238E27FC236}">
                    <a16:creationId xmlns:a16="http://schemas.microsoft.com/office/drawing/2014/main" id="{0193F2B7-4762-DA2D-26E2-7C78194AF459}"/>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721" name="Pentagon 720">
                <a:extLst>
                  <a:ext uri="{FF2B5EF4-FFF2-40B4-BE49-F238E27FC236}">
                    <a16:creationId xmlns:a16="http://schemas.microsoft.com/office/drawing/2014/main" id="{8954F535-5B00-0BE0-C1F1-F840D06043EA}"/>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722" name="Pentagon 721">
                <a:extLst>
                  <a:ext uri="{FF2B5EF4-FFF2-40B4-BE49-F238E27FC236}">
                    <a16:creationId xmlns:a16="http://schemas.microsoft.com/office/drawing/2014/main" id="{74734562-7A86-9366-F13D-955E66951D9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706" name="Diamond 705">
              <a:extLst>
                <a:ext uri="{FF2B5EF4-FFF2-40B4-BE49-F238E27FC236}">
                  <a16:creationId xmlns:a16="http://schemas.microsoft.com/office/drawing/2014/main" id="{F8319999-BE52-0BF9-10C2-75B7FE5E08B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707" name="Diamond 706">
              <a:extLst>
                <a:ext uri="{FF2B5EF4-FFF2-40B4-BE49-F238E27FC236}">
                  <a16:creationId xmlns:a16="http://schemas.microsoft.com/office/drawing/2014/main" id="{E97B5EA6-34EC-E3D4-095B-A0D79D698EF3}"/>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708" name="Picture 4" descr="Spiral Icon Flat Black Sign On Stock Vector 428290399 - ">
              <a:extLst>
                <a:ext uri="{FF2B5EF4-FFF2-40B4-BE49-F238E27FC236}">
                  <a16:creationId xmlns:a16="http://schemas.microsoft.com/office/drawing/2014/main" id="{292CC063-B785-FFEC-6527-3F81EAC124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6666" y="1559821"/>
              <a:ext cx="1218099" cy="4776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0" name="Graphic 19" descr="Document with solid fill">
            <a:extLst>
              <a:ext uri="{FF2B5EF4-FFF2-40B4-BE49-F238E27FC236}">
                <a16:creationId xmlns:a16="http://schemas.microsoft.com/office/drawing/2014/main" id="{A79EFD3D-E45B-2675-4B34-56095E097FB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05390"/>
            <a:ext cx="328029" cy="328029"/>
          </a:xfrm>
          <a:prstGeom prst="rect">
            <a:avLst/>
          </a:prstGeom>
        </p:spPr>
      </p:pic>
      <p:sp>
        <p:nvSpPr>
          <p:cNvPr id="21" name="Pentagon 20">
            <a:extLst>
              <a:ext uri="{FF2B5EF4-FFF2-40B4-BE49-F238E27FC236}">
                <a16:creationId xmlns:a16="http://schemas.microsoft.com/office/drawing/2014/main" id="{795A5E7C-A713-C3B1-8255-BB77AEDD8D15}"/>
              </a:ext>
            </a:extLst>
          </p:cNvPr>
          <p:cNvSpPr/>
          <p:nvPr/>
        </p:nvSpPr>
        <p:spPr>
          <a:xfrm>
            <a:off x="11405156" y="1269215"/>
            <a:ext cx="332361" cy="316534"/>
          </a:xfrm>
          <a:prstGeom prst="pentagon">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ysClr val="windowText" lastClr="000000"/>
                </a:solidFill>
              </a:rPr>
              <a:t>ARR</a:t>
            </a:r>
          </a:p>
        </p:txBody>
      </p:sp>
      <p:pic>
        <p:nvPicPr>
          <p:cNvPr id="22" name="Graphic 21" descr="Run with solid fill">
            <a:extLst>
              <a:ext uri="{FF2B5EF4-FFF2-40B4-BE49-F238E27FC236}">
                <a16:creationId xmlns:a16="http://schemas.microsoft.com/office/drawing/2014/main" id="{EA3C2433-8E2F-E1A4-4B9A-1863114EFB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212592"/>
            <a:ext cx="470814" cy="470814"/>
          </a:xfrm>
          <a:prstGeom prst="rect">
            <a:avLst/>
          </a:prstGeom>
        </p:spPr>
      </p:pic>
    </p:spTree>
    <p:extLst>
      <p:ext uri="{BB962C8B-B14F-4D97-AF65-F5344CB8AC3E}">
        <p14:creationId xmlns:p14="http://schemas.microsoft.com/office/powerpoint/2010/main" val="2015868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88</a:t>
            </a:fld>
            <a:endParaRPr lang="en-US" dirty="0"/>
          </a:p>
        </p:txBody>
      </p:sp>
      <p:sp>
        <p:nvSpPr>
          <p:cNvPr id="3" name="Content Placeholder 2"/>
          <p:cNvSpPr>
            <a:spLocks noGrp="1"/>
          </p:cNvSpPr>
          <p:nvPr>
            <p:ph idx="4294967295"/>
          </p:nvPr>
        </p:nvSpPr>
        <p:spPr>
          <a:xfrm>
            <a:off x="0" y="958850"/>
            <a:ext cx="10515600" cy="5218113"/>
          </a:xfrm>
        </p:spPr>
        <p:txBody>
          <a:bodyPr vert="horz" lIns="91440" tIns="45720" rIns="91440" bIns="45720" rtlCol="0" anchor="t">
            <a:normAutofit fontScale="92500" lnSpcReduction="10000"/>
          </a:bodyPr>
          <a:lstStyle/>
          <a:p>
            <a:r>
              <a:rPr lang="en-US" dirty="0">
                <a:cs typeface="Calibri"/>
              </a:rPr>
              <a:t>All distributed LVC events follow a typical Life Cycle.</a:t>
            </a:r>
          </a:p>
          <a:p>
            <a:r>
              <a:rPr lang="en-US" dirty="0">
                <a:cs typeface="Calibri"/>
              </a:rPr>
              <a:t>A</a:t>
            </a:r>
            <a:r>
              <a:rPr lang="en-US" dirty="0"/>
              <a:t> successful distributed LVC event depends on the completeness and correctness of the environment created.</a:t>
            </a:r>
            <a:endParaRPr lang="en-US" dirty="0">
              <a:cs typeface="Calibri"/>
            </a:endParaRPr>
          </a:p>
          <a:p>
            <a:r>
              <a:rPr lang="en-US" dirty="0"/>
              <a:t>A well-defined process provides the structure for a verification and validation of the environment by ensuring that the team follows all required products and procedures.</a:t>
            </a:r>
            <a:endParaRPr lang="en-US" dirty="0">
              <a:cs typeface="Calibri"/>
            </a:endParaRPr>
          </a:p>
          <a:p>
            <a:r>
              <a:rPr lang="en-US" dirty="0"/>
              <a:t>The goal of the process is to mitigate risk.</a:t>
            </a:r>
            <a:endParaRPr lang="en-US" dirty="0">
              <a:cs typeface="Calibri"/>
            </a:endParaRP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a:p>
            <a:r>
              <a:rPr lang="en-US" b="1" i="1" dirty="0">
                <a:cs typeface="Calibri" panose="020F0502020204030204"/>
              </a:rPr>
              <a:t>Use this structured approach to de-risk your next LVC event—and ensure mission success.</a:t>
            </a:r>
          </a:p>
        </p:txBody>
      </p:sp>
    </p:spTree>
    <p:extLst>
      <p:ext uri="{BB962C8B-B14F-4D97-AF65-F5344CB8AC3E}">
        <p14:creationId xmlns:p14="http://schemas.microsoft.com/office/powerpoint/2010/main" val="302101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2EC99-2F56-54FE-96F3-113854380E3B}"/>
              </a:ext>
            </a:extLst>
          </p:cNvPr>
          <p:cNvSpPr>
            <a:spLocks noGrp="1"/>
          </p:cNvSpPr>
          <p:nvPr>
            <p:ph type="title"/>
          </p:nvPr>
        </p:nvSpPr>
        <p:spPr/>
        <p:txBody>
          <a:bodyPr/>
          <a:lstStyle/>
          <a:p>
            <a:r>
              <a:rPr lang="en-US" dirty="0"/>
              <a:t>Closing Comments &amp; Questions</a:t>
            </a:r>
          </a:p>
        </p:txBody>
      </p:sp>
      <p:sp>
        <p:nvSpPr>
          <p:cNvPr id="5" name="Slide Number Placeholder 3">
            <a:extLst>
              <a:ext uri="{FF2B5EF4-FFF2-40B4-BE49-F238E27FC236}">
                <a16:creationId xmlns:a16="http://schemas.microsoft.com/office/drawing/2014/main" id="{9DB53178-4230-A4D7-7A7A-341FFD97103F}"/>
              </a:ext>
            </a:extLst>
          </p:cNvPr>
          <p:cNvSpPr>
            <a:spLocks noGrp="1"/>
          </p:cNvSpPr>
          <p:nvPr>
            <p:ph type="sldNum" sz="quarter" idx="10"/>
          </p:nvPr>
        </p:nvSpPr>
        <p:spPr/>
        <p:txBody>
          <a:bodyPr/>
          <a:lstStyle/>
          <a:p>
            <a:pPr>
              <a:defRPr/>
            </a:pPr>
            <a:fld id="{A51840BD-C137-42AF-A883-7364683D4200}" type="slidenum">
              <a:rPr lang="en-US" smtClean="0"/>
              <a:pPr>
                <a:defRPr/>
              </a:pPr>
              <a:t>89</a:t>
            </a:fld>
            <a:endParaRPr lang="en-US" dirty="0"/>
          </a:p>
        </p:txBody>
      </p:sp>
      <p:sp>
        <p:nvSpPr>
          <p:cNvPr id="2" name="Subtitle 6">
            <a:extLst>
              <a:ext uri="{FF2B5EF4-FFF2-40B4-BE49-F238E27FC236}">
                <a16:creationId xmlns:a16="http://schemas.microsoft.com/office/drawing/2014/main" id="{1AFB712C-B0D7-AB20-31A3-680B7094A611}"/>
              </a:ext>
            </a:extLst>
          </p:cNvPr>
          <p:cNvSpPr txBox="1">
            <a:spLocks/>
          </p:cNvSpPr>
          <p:nvPr/>
        </p:nvSpPr>
        <p:spPr>
          <a:xfrm>
            <a:off x="0" y="1548664"/>
            <a:ext cx="308927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Michael J. O’Connor</a:t>
            </a:r>
          </a:p>
          <a:p>
            <a:pPr>
              <a:lnSpc>
                <a:spcPct val="100000"/>
              </a:lnSpc>
              <a:spcBef>
                <a:spcPts val="0"/>
              </a:spcBef>
            </a:pPr>
            <a:r>
              <a:rPr lang="en-US" sz="1400" dirty="0">
                <a:solidFill>
                  <a:srgbClr val="0070C0"/>
                </a:solidFill>
                <a:latin typeface="Aptos" panose="020B0004020202020204" pitchFamily="34" charset="0"/>
              </a:rPr>
              <a:t>moconnor@trideum.com</a:t>
            </a:r>
          </a:p>
          <a:p>
            <a:r>
              <a:rPr lang="en-US" b="1" dirty="0">
                <a:latin typeface="Aptos" panose="020B0004020202020204" pitchFamily="34" charset="0"/>
              </a:rPr>
              <a:t>Simon Goerger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sgoerger@trideum.com</a:t>
            </a:r>
          </a:p>
          <a:p>
            <a:r>
              <a:rPr lang="en-US" b="1" dirty="0">
                <a:latin typeface="Aptos" panose="020B0004020202020204" pitchFamily="34" charset="0"/>
              </a:rPr>
              <a:t>Kenneth G. LeSueur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klesueur@trideum.com</a:t>
            </a:r>
          </a:p>
          <a:p>
            <a:r>
              <a:rPr lang="en-US" b="1" dirty="0">
                <a:latin typeface="Aptos" panose="020B0004020202020204" pitchFamily="34" charset="0"/>
              </a:rPr>
              <a:t>Roy Zinser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rzinser@trideum.com</a:t>
            </a:r>
          </a:p>
          <a:p>
            <a:endParaRPr lang="en-US" b="1" dirty="0">
              <a:latin typeface="Aptos" panose="020B0004020202020204" pitchFamily="34" charset="0"/>
            </a:endParaRPr>
          </a:p>
          <a:p>
            <a:endParaRPr lang="en-US" b="1" dirty="0">
              <a:latin typeface="Aptos" panose="020B0004020202020204" pitchFamily="34" charset="0"/>
            </a:endParaRPr>
          </a:p>
        </p:txBody>
      </p:sp>
      <p:sp>
        <p:nvSpPr>
          <p:cNvPr id="4" name="Subtitle 6">
            <a:extLst>
              <a:ext uri="{FF2B5EF4-FFF2-40B4-BE49-F238E27FC236}">
                <a16:creationId xmlns:a16="http://schemas.microsoft.com/office/drawing/2014/main" id="{EA92CF61-4AE2-9DFA-1AE2-489DBE0D8D81}"/>
              </a:ext>
            </a:extLst>
          </p:cNvPr>
          <p:cNvSpPr txBox="1">
            <a:spLocks/>
          </p:cNvSpPr>
          <p:nvPr/>
        </p:nvSpPr>
        <p:spPr>
          <a:xfrm>
            <a:off x="9350857" y="1548664"/>
            <a:ext cx="2743200" cy="857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Brett Boren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brett.a.boren.civ@army.mil</a:t>
            </a:r>
            <a:endParaRPr kumimoji="0" lang="en-US"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r>
              <a:rPr lang="en-US" b="1" dirty="0">
                <a:latin typeface="Aptos" panose="020B0004020202020204" pitchFamily="34" charset="0"/>
              </a:rPr>
              <a:t>Tilghman Turner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tilghman.a.turner.civ@army.mil</a:t>
            </a:r>
            <a:endParaRPr lang="en-US" b="1" dirty="0">
              <a:latin typeface="Aptos" panose="020B000402020202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394D085C-D4A3-BF2A-F83C-30C512C90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4347151"/>
            <a:ext cx="2743200" cy="955307"/>
          </a:xfrm>
          <a:prstGeom prst="rect">
            <a:avLst/>
          </a:prstGeom>
        </p:spPr>
      </p:pic>
      <p:pic>
        <p:nvPicPr>
          <p:cNvPr id="7" name="Picture 6" descr="Logo&#10;&#10;Description automatically generated">
            <a:extLst>
              <a:ext uri="{FF2B5EF4-FFF2-40B4-BE49-F238E27FC236}">
                <a16:creationId xmlns:a16="http://schemas.microsoft.com/office/drawing/2014/main" id="{C6F14008-2D6D-5F1F-19B0-2B449FB16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2757" y="2897846"/>
            <a:ext cx="2743200" cy="1886459"/>
          </a:xfrm>
          <a:prstGeom prst="rect">
            <a:avLst/>
          </a:prstGeom>
        </p:spPr>
      </p:pic>
      <p:sp>
        <p:nvSpPr>
          <p:cNvPr id="8" name="Subtitle 6">
            <a:extLst>
              <a:ext uri="{FF2B5EF4-FFF2-40B4-BE49-F238E27FC236}">
                <a16:creationId xmlns:a16="http://schemas.microsoft.com/office/drawing/2014/main" id="{13EDB1E6-C268-9C7A-BBA2-E014812D87E1}"/>
              </a:ext>
            </a:extLst>
          </p:cNvPr>
          <p:cNvSpPr txBox="1">
            <a:spLocks/>
          </p:cNvSpPr>
          <p:nvPr/>
        </p:nvSpPr>
        <p:spPr>
          <a:xfrm>
            <a:off x="3176219" y="154866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LTC John Furr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john.m.furr.mil@army.mil</a:t>
            </a:r>
            <a:endParaRPr lang="en-US" b="1" dirty="0">
              <a:latin typeface="Aptos" panose="020B0004020202020204" pitchFamily="34" charset="0"/>
            </a:endParaRPr>
          </a:p>
          <a:p>
            <a:r>
              <a:rPr lang="en-US" sz="1600" b="1" dirty="0">
                <a:latin typeface="Aptos" panose="020B0004020202020204" pitchFamily="34" charset="0"/>
              </a:rPr>
              <a:t>(Transformation and Training Command (</a:t>
            </a:r>
            <a:r>
              <a:rPr lang="en-US" sz="1600" b="1">
                <a:latin typeface="Aptos" panose="020B0004020202020204" pitchFamily="34" charset="0"/>
              </a:rPr>
              <a:t>T2COM))</a:t>
            </a:r>
            <a:endParaRPr lang="en-US" sz="1600" b="1" dirty="0">
              <a:latin typeface="Aptos" panose="020B0004020202020204" pitchFamily="34" charset="0"/>
            </a:endParaRPr>
          </a:p>
        </p:txBody>
      </p:sp>
      <p:sp>
        <p:nvSpPr>
          <p:cNvPr id="9" name="Subtitle 6">
            <a:extLst>
              <a:ext uri="{FF2B5EF4-FFF2-40B4-BE49-F238E27FC236}">
                <a16:creationId xmlns:a16="http://schemas.microsoft.com/office/drawing/2014/main" id="{A64948EF-43EA-0073-0B3A-586305DCE16B}"/>
              </a:ext>
            </a:extLst>
          </p:cNvPr>
          <p:cNvSpPr txBox="1">
            <a:spLocks/>
          </p:cNvSpPr>
          <p:nvPr/>
        </p:nvSpPr>
        <p:spPr>
          <a:xfrm>
            <a:off x="6149238" y="15677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Ed Lerz</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edward.lerz@hii-tsd.com</a:t>
            </a:r>
            <a:endParaRPr lang="en-US" b="1" dirty="0">
              <a:latin typeface="Aptos" panose="020B0004020202020204" pitchFamily="34" charset="0"/>
            </a:endParaRPr>
          </a:p>
          <a:p>
            <a:r>
              <a:rPr lang="en-US" sz="1600" b="1" dirty="0">
                <a:latin typeface="Aptos" panose="020B0004020202020204" pitchFamily="34" charset="0"/>
              </a:rPr>
              <a:t>(Huntington Ingalls Industries)</a:t>
            </a:r>
          </a:p>
        </p:txBody>
      </p:sp>
      <p:pic>
        <p:nvPicPr>
          <p:cNvPr id="11" name="Picture 6" descr="HUNTINGTON INGALLS INDUSTRIES TO BRIEF MEDIA AT SEA AIR ...">
            <a:extLst>
              <a:ext uri="{FF2B5EF4-FFF2-40B4-BE49-F238E27FC236}">
                <a16:creationId xmlns:a16="http://schemas.microsoft.com/office/drawing/2014/main" id="{4E01B66C-1792-3C15-A012-47F65D068F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99656" y="2787709"/>
            <a:ext cx="2743200" cy="11476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6022A232-EFF8-E0C2-0278-4230A7E9E6CA}"/>
              </a:ext>
            </a:extLst>
          </p:cNvPr>
          <p:cNvSpPr txBox="1">
            <a:spLocks/>
          </p:cNvSpPr>
          <p:nvPr/>
        </p:nvSpPr>
        <p:spPr>
          <a:xfrm>
            <a:off x="0" y="850316"/>
            <a:ext cx="12192000" cy="1044776"/>
          </a:xfrm>
          <a:prstGeom prst="rect">
            <a:avLst/>
          </a:prstGeom>
        </p:spPr>
        <p:txBody>
          <a:bodyPr/>
          <a:lstStyle>
            <a:defPPr>
              <a:defRPr lang="en-US"/>
            </a:defPPr>
            <a:lvl1pPr marL="0" algn="r" defTabSz="914400" rtl="0" eaLnBrk="1" latinLnBrk="0" hangingPunct="1">
              <a:defRPr sz="2133"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rgbClr val="FF0000"/>
                </a:solidFill>
              </a:rPr>
              <a:t>Distributed Live Virtual Constructive (LVC) Event Process</a:t>
            </a:r>
            <a:br>
              <a:rPr lang="en-US" sz="3600" dirty="0">
                <a:solidFill>
                  <a:srgbClr val="FF0000"/>
                </a:solidFill>
              </a:rPr>
            </a:br>
            <a:endParaRPr lang="en-US" sz="3600" dirty="0"/>
          </a:p>
        </p:txBody>
      </p:sp>
      <p:pic>
        <p:nvPicPr>
          <p:cNvPr id="13" name="Picture 2">
            <a:extLst>
              <a:ext uri="{FF2B5EF4-FFF2-40B4-BE49-F238E27FC236}">
                <a16:creationId xmlns:a16="http://schemas.microsoft.com/office/drawing/2014/main" id="{016658EC-DE35-059E-925C-5B20B2F125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277614" y="3039734"/>
            <a:ext cx="2561712" cy="268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7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9</a:t>
            </a:fld>
            <a:endParaRPr lang="en-US" dirty="0"/>
          </a:p>
        </p:txBody>
      </p:sp>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a:prstGeom prst="rect">
            <a:avLst/>
          </a:prstGeom>
        </p:spPr>
        <p:txBody>
          <a:bodyPr>
            <a:normAutofit/>
          </a:bodyPr>
          <a:lstStyle/>
          <a:p>
            <a:r>
              <a:rPr lang="en-US" dirty="0"/>
              <a:t>Distributed LVC Event 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sz="quarter" idx="11"/>
          </p:nvPr>
        </p:nvSpPr>
        <p:spPr/>
        <p:txBody>
          <a:bodyPr vert="horz" lIns="91440" tIns="45720" rIns="91440" bIns="45720" rtlCol="0" anchor="t">
            <a:normAutofit fontScale="92500" lnSpcReduction="10000"/>
          </a:bodyPr>
          <a:lstStyle/>
          <a:p>
            <a:pPr>
              <a:spcAft>
                <a:spcPts val="1800"/>
              </a:spcAft>
            </a:pPr>
            <a:r>
              <a:rPr lang="en-US" dirty="0"/>
              <a:t>This is an instantiated process based on the DSEEP model</a:t>
            </a:r>
          </a:p>
          <a:p>
            <a:pPr>
              <a:lnSpc>
                <a:spcPct val="100000"/>
              </a:lnSpc>
              <a:spcAft>
                <a:spcPts val="1800"/>
              </a:spcAft>
            </a:pPr>
            <a:r>
              <a:rPr lang="en-US" dirty="0"/>
              <a:t>The steps and activities support all Event Live Cycle conferences and stages</a:t>
            </a:r>
          </a:p>
          <a:p>
            <a:pPr>
              <a:spcBef>
                <a:spcPts val="0"/>
              </a:spcBef>
              <a:spcAft>
                <a:spcPts val="1800"/>
              </a:spcAft>
            </a:pPr>
            <a:r>
              <a:rPr lang="en-US" dirty="0"/>
              <a:t>The processes documented here are based on years of experience integrating distributed LVC simulation events  </a:t>
            </a:r>
          </a:p>
          <a:p>
            <a:pPr>
              <a:spcAft>
                <a:spcPts val="1800"/>
              </a:spcAft>
            </a:pPr>
            <a:r>
              <a:rPr lang="en-US" dirty="0"/>
              <a:t>Distributed simulation events come in varied sizes and have different objectives, but the same approach can be used for all of them with some tailoring  </a:t>
            </a:r>
          </a:p>
          <a:p>
            <a:pPr>
              <a:spcAft>
                <a:spcPts val="1800"/>
              </a:spcAft>
            </a:pPr>
            <a:r>
              <a:rPr lang="en-US" dirty="0"/>
              <a:t>This tutorial describes how to tailor activities based on the size and nature of the event being planned</a:t>
            </a:r>
          </a:p>
        </p:txBody>
      </p:sp>
    </p:spTree>
    <p:extLst>
      <p:ext uri="{BB962C8B-B14F-4D97-AF65-F5344CB8AC3E}">
        <p14:creationId xmlns:p14="http://schemas.microsoft.com/office/powerpoint/2010/main" val="4217120702"/>
      </p:ext>
    </p:extLst>
  </p:cSld>
  <p:clrMapOvr>
    <a:masterClrMapping/>
  </p:clrMapOvr>
</p:sld>
</file>

<file path=ppt/theme/theme1.xml><?xml version="1.0" encoding="utf-8"?>
<a:theme xmlns:a="http://schemas.openxmlformats.org/drawingml/2006/main" name="20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40538b-6ee6-4898-a302-0da44a47b24f">
      <Terms xmlns="http://schemas.microsoft.com/office/infopath/2007/PartnerControls"/>
    </lcf76f155ced4ddcb4097134ff3c332f>
    <TaxCatchAll xmlns="537d4e1e-2acf-420f-8911-94a5eb385a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CD109E33652E419558666288050771" ma:contentTypeVersion="24" ma:contentTypeDescription="Create a new document." ma:contentTypeScope="" ma:versionID="43fed2703f50984f3673649a295a775e">
  <xsd:schema xmlns:xsd="http://www.w3.org/2001/XMLSchema" xmlns:xs="http://www.w3.org/2001/XMLSchema" xmlns:p="http://schemas.microsoft.com/office/2006/metadata/properties" xmlns:ns2="b4418c02-fd0f-4508-aab2-045c30026ebf" xmlns:ns3="b4d643ef-b2a0-47cc-a195-40c520caeeda" xmlns:ns4="3663b29b-b496-4793-b897-fe87ea6004e6" xmlns:ns5="2540538b-6ee6-4898-a302-0da44a47b24f" xmlns:ns6="537d4e1e-2acf-420f-8911-94a5eb385aaa" targetNamespace="http://schemas.microsoft.com/office/2006/metadata/properties" ma:root="true" ma:fieldsID="978aed21e0df17c4a7e56caeae3c0f19" ns2:_="" ns3:_="" ns4:_="" ns5:_="" ns6:_="">
    <xsd:import namespace="b4418c02-fd0f-4508-aab2-045c30026ebf"/>
    <xsd:import namespace="b4d643ef-b2a0-47cc-a195-40c520caeeda"/>
    <xsd:import namespace="3663b29b-b496-4793-b897-fe87ea6004e6"/>
    <xsd:import namespace="2540538b-6ee6-4898-a302-0da44a47b24f"/>
    <xsd:import namespace="537d4e1e-2acf-420f-8911-94a5eb385a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MediaServiceAutoKeyPoints" minOccurs="0"/>
                <xsd:element ref="ns4:MediaServiceKeyPoints" minOccurs="0"/>
                <xsd:element ref="ns3:MediaServiceOCR" minOccurs="0"/>
                <xsd:element ref="ns3:MediaServiceGenerationTime" minOccurs="0"/>
                <xsd:element ref="ns3:MediaServiceEventHashCode" minOccurs="0"/>
                <xsd:element ref="ns4:MediaServiceDateTaken" minOccurs="0"/>
                <xsd:element ref="ns4:MediaLengthInSeconds" minOccurs="0"/>
                <xsd:element ref="ns3:MediaServiceObjectDetectorVersions" minOccurs="0"/>
                <xsd:element ref="ns3:MediaServiceSearchProperties" minOccurs="0"/>
                <xsd:element ref="ns5:lcf76f155ced4ddcb4097134ff3c332f" minOccurs="0"/>
                <xsd:element ref="ns6:TaxCatchAll"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18c02-fd0f-4508-aab2-045c30026e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643ef-b2a0-47cc-a195-40c520caee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63b29b-b496-4793-b897-fe87ea6004e6"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40538b-6ee6-4898-a302-0da44a47b24f"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86e5ea-d5d8-4060-ae87-46554df0dbbd"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d4e1e-2acf-420f-8911-94a5eb385aa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e63c6d1-281a-486b-8616-2a061cc12909}" ma:internalName="TaxCatchAll" ma:showField="CatchAllData" ma:web="537d4e1e-2acf-420f-8911-94a5eb385a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23A9E-326A-48C4-976D-427CF9E966E4}">
  <ds:schemaRefs>
    <ds:schemaRef ds:uri="b4418c02-fd0f-4508-aab2-045c30026ebf"/>
    <ds:schemaRef ds:uri="http://schemas.microsoft.com/office/2006/documentManagement/types"/>
    <ds:schemaRef ds:uri="http://purl.org/dc/elements/1.1/"/>
    <ds:schemaRef ds:uri="3663b29b-b496-4793-b897-fe87ea6004e6"/>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b4d643ef-b2a0-47cc-a195-40c520caeeda"/>
    <ds:schemaRef ds:uri="http://schemas.microsoft.com/office/2006/metadata/properties"/>
    <ds:schemaRef ds:uri="2540538b-6ee6-4898-a302-0da44a47b24f"/>
    <ds:schemaRef ds:uri="537d4e1e-2acf-420f-8911-94a5eb385aaa"/>
  </ds:schemaRefs>
</ds:datastoreItem>
</file>

<file path=customXml/itemProps2.xml><?xml version="1.0" encoding="utf-8"?>
<ds:datastoreItem xmlns:ds="http://schemas.openxmlformats.org/officeDocument/2006/customXml" ds:itemID="{CD903FE3-C2ED-46B2-9266-E31EEC998408}">
  <ds:schemaRefs>
    <ds:schemaRef ds:uri="http://schemas.microsoft.com/sharepoint/v3/contenttype/forms"/>
  </ds:schemaRefs>
</ds:datastoreItem>
</file>

<file path=customXml/itemProps3.xml><?xml version="1.0" encoding="utf-8"?>
<ds:datastoreItem xmlns:ds="http://schemas.openxmlformats.org/officeDocument/2006/customXml" ds:itemID="{6F9B51DF-C276-4529-A0EC-B3A43EB6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18c02-fd0f-4508-aab2-045c30026ebf"/>
    <ds:schemaRef ds:uri="b4d643ef-b2a0-47cc-a195-40c520caeeda"/>
    <ds:schemaRef ds:uri="3663b29b-b496-4793-b897-fe87ea6004e6"/>
    <ds:schemaRef ds:uri="2540538b-6ee6-4898-a302-0da44a47b24f"/>
    <ds:schemaRef ds:uri="537d4e1e-2acf-420f-8911-94a5eb385a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b27994-a4e9-40c0-97bd-42d202a75ec5}" enabled="1" method="Privileged" siteId="{6ab016b4-953d-4bf0-9d9f-4ea44e2fcb38}" removed="0"/>
</clbl:labelList>
</file>

<file path=docProps/app.xml><?xml version="1.0" encoding="utf-8"?>
<Properties xmlns="http://schemas.openxmlformats.org/officeDocument/2006/extended-properties" xmlns:vt="http://schemas.openxmlformats.org/officeDocument/2006/docPropsVTypes">
  <Template/>
  <TotalTime>668</TotalTime>
  <Words>15986</Words>
  <Application>Microsoft Office PowerPoint</Application>
  <PresentationFormat>Widescreen</PresentationFormat>
  <Paragraphs>3204</Paragraphs>
  <Slides>89</Slides>
  <Notes>89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Tahoma</vt:lpstr>
      <vt:lpstr>Calibri Light</vt:lpstr>
      <vt:lpstr>Wingdings</vt:lpstr>
      <vt:lpstr>Arial Narrow</vt:lpstr>
      <vt:lpstr>Times New Roman</vt:lpstr>
      <vt:lpstr>Aptos Narrow</vt:lpstr>
      <vt:lpstr>Arial</vt:lpstr>
      <vt:lpstr>Symbol</vt:lpstr>
      <vt:lpstr>Calibri</vt:lpstr>
      <vt:lpstr>Aptos</vt:lpstr>
      <vt:lpstr>2024</vt:lpstr>
      <vt:lpstr>PowerPoint Presentation</vt:lpstr>
      <vt:lpstr>Learning Objectives</vt:lpstr>
      <vt:lpstr>Agenda: LVC Integration Tutorial</vt:lpstr>
      <vt:lpstr>Typical Distributed LVC Event Common Problems</vt:lpstr>
      <vt:lpstr>Purpose of a defined LVC Event Process</vt:lpstr>
      <vt:lpstr>How does this fit with other existing Life Cycles?</vt:lpstr>
      <vt:lpstr>Distributed LVC Event Life Cycle</vt:lpstr>
      <vt:lpstr>DSEEP</vt:lpstr>
      <vt:lpstr>Distributed LVC Event Process</vt:lpstr>
      <vt:lpstr>It Is All About Risk</vt:lpstr>
      <vt:lpstr>Integration Failure Risk</vt:lpstr>
      <vt:lpstr>Invalid Environment Risk</vt:lpstr>
      <vt:lpstr>Process to Mitigate Risk</vt:lpstr>
      <vt:lpstr>Process Steps</vt:lpstr>
      <vt:lpstr>Process is not sequential</vt:lpstr>
      <vt:lpstr>Step 1: Project Initiation</vt:lpstr>
      <vt:lpstr>Step 2 : Perform Conceptual Analysis</vt:lpstr>
      <vt:lpstr>Step 3 : Conduct Wargame</vt:lpstr>
      <vt:lpstr>Step 4 : Develop the Digital Twin</vt:lpstr>
      <vt:lpstr>Digital Twin</vt:lpstr>
      <vt:lpstr>Step 5 : Design Operational Wrap Around</vt:lpstr>
      <vt:lpstr>Activity 5.2: Design the Event Environment</vt:lpstr>
      <vt:lpstr>Infrastructure Architecture Diagrams</vt:lpstr>
      <vt:lpstr>System Architecture: Connectivity Diagram</vt:lpstr>
      <vt:lpstr>Connectivity Diagram Detail</vt:lpstr>
      <vt:lpstr>Step 6 : Develop Operational Wrap-Around</vt:lpstr>
      <vt:lpstr>Activity 6.1: Develop the System Interface Model</vt:lpstr>
      <vt:lpstr>Systems Interface Model(s)</vt:lpstr>
      <vt:lpstr>Interface Matrix</vt:lpstr>
      <vt:lpstr>Interface Matrix (Sample)</vt:lpstr>
      <vt:lpstr>Interface Matrix Detail (1 of 3)</vt:lpstr>
      <vt:lpstr>Interface Matrix Detail (2 of 3)</vt:lpstr>
      <vt:lpstr>Interface Matrix Detail (3 of 3)</vt:lpstr>
      <vt:lpstr>Step 7 : Integrate &amp; Validate Environment</vt:lpstr>
      <vt:lpstr>Activity 7.1: Plan Integration</vt:lpstr>
      <vt:lpstr>Integration Planning</vt:lpstr>
      <vt:lpstr>Integration Blocks (Overview 1 of 2)</vt:lpstr>
      <vt:lpstr>Integration Blocks (Overview 2 of 2)</vt:lpstr>
      <vt:lpstr>Integration Blocks – Cyber, Live, &amp; Multi Architecture</vt:lpstr>
      <vt:lpstr>Block 1: Network Characterization, Collaboration Tools</vt:lpstr>
      <vt:lpstr>Block 1 : Network Characterization, Collaboration Tools (1 of 3)</vt:lpstr>
      <vt:lpstr>Block 1 : Network Characterization, Collaboration Tools (2 of 3)</vt:lpstr>
      <vt:lpstr>Block 1 : Network Characterization, Collaboration Tools (3 of 3)</vt:lpstr>
      <vt:lpstr>Block 2: System/Simulation Interoperability (1 of 4)</vt:lpstr>
      <vt:lpstr>Block 2: System/Simulation Interoperability (2 of 4)</vt:lpstr>
      <vt:lpstr>Block 2: System/Simulation Interoperability (3 of 4)</vt:lpstr>
      <vt:lpstr>Block 2: System/Simulation Interoperability (4 of 4)</vt:lpstr>
      <vt:lpstr>Block 3: Scenario Thread &amp; Data Collection</vt:lpstr>
      <vt:lpstr>Scenario Testing Concept</vt:lpstr>
      <vt:lpstr>Definitions</vt:lpstr>
      <vt:lpstr>Block 3: Scenario Thread &amp; Data Collection (1 of 2)</vt:lpstr>
      <vt:lpstr>Block 3: Scenario Thread &amp; Data Collection (2 of 4)</vt:lpstr>
      <vt:lpstr>Block 4: Full Scenario &amp; Analysis (1 of 3)</vt:lpstr>
      <vt:lpstr>Block 4: Full Scenario &amp; Analysis (2 of 3)</vt:lpstr>
      <vt:lpstr>Block 4: Full Scenario &amp; Analysis (3 of 3)</vt:lpstr>
      <vt:lpstr>Block 5: Operator Training (1 of 2)</vt:lpstr>
      <vt:lpstr>Block 5: Operator Training (2 of 2)</vt:lpstr>
      <vt:lpstr>Block 6: Role Player Training (1 of 2)</vt:lpstr>
      <vt:lpstr>Block 6: Role Player Training (2 of 2)</vt:lpstr>
      <vt:lpstr>Block 7: Dry Runs (1 of 2)</vt:lpstr>
      <vt:lpstr>Block 7: Dry Runs (2 of 2)</vt:lpstr>
      <vt:lpstr>Integration Planning - Spiral Scheduling</vt:lpstr>
      <vt:lpstr>Nominal Spiral Schedule</vt:lpstr>
      <vt:lpstr>Scheduling Considerations</vt:lpstr>
      <vt:lpstr>Example Spiral Tasks</vt:lpstr>
      <vt:lpstr>Example Entrance Criteria</vt:lpstr>
      <vt:lpstr>Exit Criteria Example</vt:lpstr>
      <vt:lpstr>Detailed Spiral Planning</vt:lpstr>
      <vt:lpstr>Spiral Plan Content</vt:lpstr>
      <vt:lpstr>Detailed Spiral Schedule Example</vt:lpstr>
      <vt:lpstr>Activity 7.2: Integrate the Event Environment</vt:lpstr>
      <vt:lpstr>Spiral Execution</vt:lpstr>
      <vt:lpstr>Initialization TOEL</vt:lpstr>
      <vt:lpstr>Verification</vt:lpstr>
      <vt:lpstr>Activity 7.3: Validate the Event Environment</vt:lpstr>
      <vt:lpstr>Validation</vt:lpstr>
      <vt:lpstr>Event Readiness Review (ERR)</vt:lpstr>
      <vt:lpstr>Step 8 : Execute Event</vt:lpstr>
      <vt:lpstr>Step 9 : Analyze Data and Evaluate Results</vt:lpstr>
      <vt:lpstr>Stages of the Event Life Cycle</vt:lpstr>
      <vt:lpstr>Applying the Process Steps to the Event Cycle</vt:lpstr>
      <vt:lpstr>Conduct the Initial Planning Conference (IPC)</vt:lpstr>
      <vt:lpstr>Initial Planning Conference (IPC) supporting Activities</vt:lpstr>
      <vt:lpstr>MSEL Development Conference (MDC) Activities</vt:lpstr>
      <vt:lpstr>Mid Planning Conference (MPC) supporting Activities</vt:lpstr>
      <vt:lpstr>Final Planning Conference (FPC) supporting Activities</vt:lpstr>
      <vt:lpstr>The FULL overlay of Activities to the Life Cycle</vt:lpstr>
      <vt:lpstr>Wrap-Up</vt:lpstr>
      <vt:lpstr>Closing Comments &amp;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ITSEC2024 Tutorial Distributed LVC Event Process (with Hidden Slides)</dc:title>
  <dc:subject>LVC Integration and Event Process</dc:subject>
  <dc:creator>Roy Zinser</dc:creator>
  <cp:keywords/>
  <cp:lastModifiedBy>Roy Zinser</cp:lastModifiedBy>
  <cp:revision>4</cp:revision>
  <dcterms:created xsi:type="dcterms:W3CDTF">2024-10-01T13:54:02Z</dcterms:created>
  <dcterms:modified xsi:type="dcterms:W3CDTF">2025-11-30T19:34:52Z</dcterms:modified>
  <cp:category>Tutorial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0x010100A7CD109E33652E419558666288050771</vt:lpwstr>
  </property>
  <property fmtid="{D5CDD505-2E9C-101B-9397-08002B2CF9AE}" pid="3" name="MSIP_Label_1bb27994-a4e9-40c0-97bd-42d202a75ec5_Enabled">
    <vt:lpwstr>true</vt:lpwstr>
  </property>
  <property fmtid="{D5CDD505-2E9C-101B-9397-08002B2CF9AE}" pid="4" name="MSIP_Label_1bb27994-a4e9-40c0-97bd-42d202a75ec5_SetDate">
    <vt:lpwstr>2024-10-01T16:10:38Z</vt:lpwstr>
  </property>
  <property fmtid="{D5CDD505-2E9C-101B-9397-08002B2CF9AE}" pid="5" name="MSIP_Label_1bb27994-a4e9-40c0-97bd-42d202a75ec5_Method">
    <vt:lpwstr>Privileged</vt:lpwstr>
  </property>
  <property fmtid="{D5CDD505-2E9C-101B-9397-08002B2CF9AE}" pid="6" name="MSIP_Label_1bb27994-a4e9-40c0-97bd-42d202a75ec5_Name">
    <vt:lpwstr>Public</vt:lpwstr>
  </property>
  <property fmtid="{D5CDD505-2E9C-101B-9397-08002B2CF9AE}" pid="7" name="MSIP_Label_1bb27994-a4e9-40c0-97bd-42d202a75ec5_SiteId">
    <vt:lpwstr>6ab016b4-953d-4bf0-9d9f-4ea44e2fcb38</vt:lpwstr>
  </property>
  <property fmtid="{D5CDD505-2E9C-101B-9397-08002B2CF9AE}" pid="8" name="MSIP_Label_1bb27994-a4e9-40c0-97bd-42d202a75ec5_ActionId">
    <vt:lpwstr>23d92b9b-c2ee-4c11-b519-357459088452</vt:lpwstr>
  </property>
  <property fmtid="{D5CDD505-2E9C-101B-9397-08002B2CF9AE}" pid="9" name="MSIP_Label_1bb27994-a4e9-40c0-97bd-42d202a75ec5_ContentBits">
    <vt:lpwstr>0</vt:lpwstr>
  </property>
  <property fmtid="{D5CDD505-2E9C-101B-9397-08002B2CF9AE}" pid="10" name="MediaServiceImageTags">
    <vt:lpwstr/>
  </property>
</Properties>
</file>