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5"/>
  </p:notesMasterIdLst>
  <p:handoutMasterIdLst>
    <p:handoutMasterId r:id="rId76"/>
  </p:handoutMasterIdLst>
  <p:sldIdLst>
    <p:sldId id="289" r:id="rId5"/>
    <p:sldId id="363" r:id="rId6"/>
    <p:sldId id="292" r:id="rId7"/>
    <p:sldId id="313" r:id="rId8"/>
    <p:sldId id="291" r:id="rId9"/>
    <p:sldId id="311" r:id="rId10"/>
    <p:sldId id="315" r:id="rId11"/>
    <p:sldId id="316" r:id="rId12"/>
    <p:sldId id="317" r:id="rId13"/>
    <p:sldId id="361" r:id="rId14"/>
    <p:sldId id="319" r:id="rId15"/>
    <p:sldId id="360" r:id="rId16"/>
    <p:sldId id="368" r:id="rId17"/>
    <p:sldId id="371" r:id="rId18"/>
    <p:sldId id="375" r:id="rId19"/>
    <p:sldId id="374" r:id="rId20"/>
    <p:sldId id="377" r:id="rId21"/>
    <p:sldId id="378" r:id="rId22"/>
    <p:sldId id="379" r:id="rId23"/>
    <p:sldId id="380" r:id="rId24"/>
    <p:sldId id="382" r:id="rId25"/>
    <p:sldId id="383" r:id="rId26"/>
    <p:sldId id="384" r:id="rId27"/>
    <p:sldId id="326" r:id="rId28"/>
    <p:sldId id="388" r:id="rId29"/>
    <p:sldId id="332" r:id="rId30"/>
    <p:sldId id="392" r:id="rId31"/>
    <p:sldId id="394" r:id="rId32"/>
    <p:sldId id="395" r:id="rId33"/>
    <p:sldId id="396" r:id="rId34"/>
    <p:sldId id="397" r:id="rId35"/>
    <p:sldId id="400" r:id="rId36"/>
    <p:sldId id="398" r:id="rId37"/>
    <p:sldId id="405" r:id="rId38"/>
    <p:sldId id="403" r:id="rId39"/>
    <p:sldId id="406" r:id="rId40"/>
    <p:sldId id="399" r:id="rId41"/>
    <p:sldId id="408" r:id="rId42"/>
    <p:sldId id="409" r:id="rId43"/>
    <p:sldId id="410" r:id="rId44"/>
    <p:sldId id="412" r:id="rId45"/>
    <p:sldId id="413" r:id="rId46"/>
    <p:sldId id="414" r:id="rId47"/>
    <p:sldId id="415" r:id="rId48"/>
    <p:sldId id="416" r:id="rId49"/>
    <p:sldId id="417" r:id="rId50"/>
    <p:sldId id="448" r:id="rId51"/>
    <p:sldId id="452" r:id="rId52"/>
    <p:sldId id="453" r:id="rId53"/>
    <p:sldId id="451" r:id="rId54"/>
    <p:sldId id="454" r:id="rId55"/>
    <p:sldId id="456" r:id="rId56"/>
    <p:sldId id="457" r:id="rId57"/>
    <p:sldId id="459" r:id="rId58"/>
    <p:sldId id="460" r:id="rId59"/>
    <p:sldId id="462" r:id="rId60"/>
    <p:sldId id="463" r:id="rId61"/>
    <p:sldId id="464" r:id="rId62"/>
    <p:sldId id="467" r:id="rId63"/>
    <p:sldId id="468" r:id="rId64"/>
    <p:sldId id="470" r:id="rId65"/>
    <p:sldId id="471" r:id="rId66"/>
    <p:sldId id="480" r:id="rId67"/>
    <p:sldId id="481" r:id="rId68"/>
    <p:sldId id="482" r:id="rId69"/>
    <p:sldId id="484" r:id="rId70"/>
    <p:sldId id="478" r:id="rId71"/>
    <p:sldId id="356" r:id="rId72"/>
    <p:sldId id="447" r:id="rId73"/>
    <p:sldId id="358" r:id="rId74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, LOs, Attention Getter" id="{F26320BD-40F7-4C67-BC8C-2ECEE76D0A50}">
          <p14:sldIdLst>
            <p14:sldId id="289"/>
            <p14:sldId id="363"/>
            <p14:sldId id="292"/>
            <p14:sldId id="313"/>
            <p14:sldId id="291"/>
            <p14:sldId id="311"/>
            <p14:sldId id="315"/>
            <p14:sldId id="316"/>
            <p14:sldId id="317"/>
          </p14:sldIdLst>
        </p14:section>
        <p14:section name="A New Training Landscape" id="{326A563C-248B-4516-BD58-4BE24F7CAD0F}">
          <p14:sldIdLst>
            <p14:sldId id="361"/>
            <p14:sldId id="319"/>
            <p14:sldId id="360"/>
            <p14:sldId id="368"/>
            <p14:sldId id="371"/>
            <p14:sldId id="375"/>
            <p14:sldId id="374"/>
            <p14:sldId id="377"/>
            <p14:sldId id="378"/>
            <p14:sldId id="379"/>
            <p14:sldId id="380"/>
            <p14:sldId id="382"/>
            <p14:sldId id="383"/>
            <p14:sldId id="384"/>
            <p14:sldId id="326"/>
            <p14:sldId id="388"/>
            <p14:sldId id="332"/>
          </p14:sldIdLst>
        </p14:section>
        <p14:section name="Augmenting Training Needs Analyses" id="{6A0BE3F9-8E3B-46F6-898B-CB2F2E2EAFE3}">
          <p14:sldIdLst>
            <p14:sldId id="392"/>
            <p14:sldId id="394"/>
            <p14:sldId id="395"/>
            <p14:sldId id="396"/>
            <p14:sldId id="397"/>
            <p14:sldId id="400"/>
            <p14:sldId id="398"/>
            <p14:sldId id="405"/>
            <p14:sldId id="403"/>
            <p14:sldId id="406"/>
            <p14:sldId id="399"/>
            <p14:sldId id="408"/>
            <p14:sldId id="409"/>
            <p14:sldId id="410"/>
          </p14:sldIdLst>
        </p14:section>
        <p14:section name="Media Cost/Capability Tradeoff" id="{06894FF7-DE84-4250-813D-61345E79AD8A}">
          <p14:sldIdLst>
            <p14:sldId id="412"/>
            <p14:sldId id="413"/>
            <p14:sldId id="414"/>
            <p14:sldId id="415"/>
            <p14:sldId id="416"/>
            <p14:sldId id="417"/>
            <p14:sldId id="448"/>
            <p14:sldId id="452"/>
            <p14:sldId id="453"/>
            <p14:sldId id="451"/>
            <p14:sldId id="454"/>
            <p14:sldId id="456"/>
            <p14:sldId id="457"/>
          </p14:sldIdLst>
        </p14:section>
        <p14:section name="Computing a Training Value Index" id="{35DA1957-EAB5-4CCB-BA4B-A56D5143CF4B}">
          <p14:sldIdLst>
            <p14:sldId id="459"/>
            <p14:sldId id="460"/>
            <p14:sldId id="462"/>
            <p14:sldId id="463"/>
            <p14:sldId id="464"/>
            <p14:sldId id="467"/>
            <p14:sldId id="468"/>
            <p14:sldId id="470"/>
            <p14:sldId id="471"/>
            <p14:sldId id="480"/>
            <p14:sldId id="481"/>
            <p14:sldId id="482"/>
            <p14:sldId id="484"/>
            <p14:sldId id="478"/>
          </p14:sldIdLst>
        </p14:section>
        <p14:section name="Conclusion" id="{B54C0165-E5A4-4E90-B231-A65C5E7A3F64}">
          <p14:sldIdLst>
            <p14:sldId id="356"/>
            <p14:sldId id="447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787E2"/>
    <a:srgbClr val="071689"/>
    <a:srgbClr val="002955"/>
    <a:srgbClr val="47494D"/>
    <a:srgbClr val="AFFBB1"/>
    <a:srgbClr val="87F98A"/>
    <a:srgbClr val="5F5161"/>
    <a:srgbClr val="18AC5E"/>
    <a:srgbClr val="00C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23F1EB-2E03-4222-B269-D750D9291978}" v="1555" dt="2025-09-19T15:53:39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6247" autoAdjust="0"/>
  </p:normalViewPr>
  <p:slideViewPr>
    <p:cSldViewPr snapToGrid="0">
      <p:cViewPr varScale="1">
        <p:scale>
          <a:sx n="231" d="100"/>
          <a:sy n="231" d="100"/>
        </p:scale>
        <p:origin x="210" y="6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o Scielzo" userId="dff06a17-31d3-4b99-9e86-0a12dc2ba8f3" providerId="ADAL" clId="{BE23F1EB-2E03-4222-B269-D750D9291978}"/>
    <pc:docChg chg="undo custSel addSld delSld modSld sldOrd modSection">
      <pc:chgData name="Sandro Scielzo" userId="dff06a17-31d3-4b99-9e86-0a12dc2ba8f3" providerId="ADAL" clId="{BE23F1EB-2E03-4222-B269-D750D9291978}" dt="2025-09-19T15:54:13.018" v="5478" actId="166"/>
      <pc:docMkLst>
        <pc:docMk/>
      </pc:docMkLst>
      <pc:sldChg chg="modSp mod">
        <pc:chgData name="Sandro Scielzo" userId="dff06a17-31d3-4b99-9e86-0a12dc2ba8f3" providerId="ADAL" clId="{BE23F1EB-2E03-4222-B269-D750D9291978}" dt="2025-08-25T20:05:23.609" v="32" actId="20577"/>
        <pc:sldMkLst>
          <pc:docMk/>
          <pc:sldMk cId="3664686379" sldId="289"/>
        </pc:sldMkLst>
        <pc:spChg chg="mod">
          <ac:chgData name="Sandro Scielzo" userId="dff06a17-31d3-4b99-9e86-0a12dc2ba8f3" providerId="ADAL" clId="{BE23F1EB-2E03-4222-B269-D750D9291978}" dt="2025-08-25T20:05:23.609" v="32" actId="20577"/>
          <ac:spMkLst>
            <pc:docMk/>
            <pc:sldMk cId="3664686379" sldId="289"/>
            <ac:spMk id="6" creationId="{BE1975B4-7D8D-14A7-FB73-BAB66BFAD9FA}"/>
          </ac:spMkLst>
        </pc:spChg>
      </pc:sldChg>
      <pc:sldChg chg="modAnim">
        <pc:chgData name="Sandro Scielzo" userId="dff06a17-31d3-4b99-9e86-0a12dc2ba8f3" providerId="ADAL" clId="{BE23F1EB-2E03-4222-B269-D750D9291978}" dt="2025-08-26T20:40:25.084" v="178"/>
        <pc:sldMkLst>
          <pc:docMk/>
          <pc:sldMk cId="421717353" sldId="311"/>
        </pc:sldMkLst>
      </pc:sldChg>
      <pc:sldChg chg="addSp delSp mod addAnim delAnim">
        <pc:chgData name="Sandro Scielzo" userId="dff06a17-31d3-4b99-9e86-0a12dc2ba8f3" providerId="ADAL" clId="{BE23F1EB-2E03-4222-B269-D750D9291978}" dt="2025-09-19T14:38:36.298" v="5285" actId="478"/>
        <pc:sldMkLst>
          <pc:docMk/>
          <pc:sldMk cId="2797454090" sldId="317"/>
        </pc:sldMkLst>
        <pc:spChg chg="add del">
          <ac:chgData name="Sandro Scielzo" userId="dff06a17-31d3-4b99-9e86-0a12dc2ba8f3" providerId="ADAL" clId="{BE23F1EB-2E03-4222-B269-D750D9291978}" dt="2025-09-19T14:38:36.298" v="5285" actId="478"/>
          <ac:spMkLst>
            <pc:docMk/>
            <pc:sldMk cId="2797454090" sldId="317"/>
            <ac:spMk id="54" creationId="{421A84C2-7C94-9548-A980-4CA8EEF9CE30}"/>
          </ac:spMkLst>
        </pc:spChg>
      </pc:sldChg>
      <pc:sldChg chg="modSp mod modAnim">
        <pc:chgData name="Sandro Scielzo" userId="dff06a17-31d3-4b99-9e86-0a12dc2ba8f3" providerId="ADAL" clId="{BE23F1EB-2E03-4222-B269-D750D9291978}" dt="2025-09-19T14:30:18.344" v="5283" actId="1076"/>
        <pc:sldMkLst>
          <pc:docMk/>
          <pc:sldMk cId="3135013593" sldId="319"/>
        </pc:sldMkLst>
        <pc:spChg chg="mod">
          <ac:chgData name="Sandro Scielzo" userId="dff06a17-31d3-4b99-9e86-0a12dc2ba8f3" providerId="ADAL" clId="{BE23F1EB-2E03-4222-B269-D750D9291978}" dt="2025-08-26T21:02:41.248" v="197" actId="14100"/>
          <ac:spMkLst>
            <pc:docMk/>
            <pc:sldMk cId="3135013593" sldId="319"/>
            <ac:spMk id="2" creationId="{849ED849-DFDB-5453-40E1-23DB71B0008F}"/>
          </ac:spMkLst>
        </pc:spChg>
        <pc:spChg chg="mod">
          <ac:chgData name="Sandro Scielzo" userId="dff06a17-31d3-4b99-9e86-0a12dc2ba8f3" providerId="ADAL" clId="{BE23F1EB-2E03-4222-B269-D750D9291978}" dt="2025-09-19T14:30:18.344" v="5283" actId="1076"/>
          <ac:spMkLst>
            <pc:docMk/>
            <pc:sldMk cId="3135013593" sldId="319"/>
            <ac:spMk id="5" creationId="{D0074EDF-7B68-E3E8-41CF-1F5FF860294D}"/>
          </ac:spMkLst>
        </pc:spChg>
      </pc:sldChg>
      <pc:sldChg chg="modAnim">
        <pc:chgData name="Sandro Scielzo" userId="dff06a17-31d3-4b99-9e86-0a12dc2ba8f3" providerId="ADAL" clId="{BE23F1EB-2E03-4222-B269-D750D9291978}" dt="2025-09-08T13:18:09.395" v="331"/>
        <pc:sldMkLst>
          <pc:docMk/>
          <pc:sldMk cId="161824842" sldId="326"/>
        </pc:sldMkLst>
      </pc:sldChg>
      <pc:sldChg chg="addSp delSp modSp">
        <pc:chgData name="Sandro Scielzo" userId="dff06a17-31d3-4b99-9e86-0a12dc2ba8f3" providerId="ADAL" clId="{BE23F1EB-2E03-4222-B269-D750D9291978}" dt="2025-09-15T16:17:53.035" v="5256" actId="1037"/>
        <pc:sldMkLst>
          <pc:docMk/>
          <pc:sldMk cId="4256191652" sldId="356"/>
        </pc:sldMkLst>
        <pc:picChg chg="add mod">
          <ac:chgData name="Sandro Scielzo" userId="dff06a17-31d3-4b99-9e86-0a12dc2ba8f3" providerId="ADAL" clId="{BE23F1EB-2E03-4222-B269-D750D9291978}" dt="2025-09-15T16:17:52.059" v="5254" actId="1037"/>
          <ac:picMkLst>
            <pc:docMk/>
            <pc:sldMk cId="4256191652" sldId="356"/>
            <ac:picMk id="1026" creationId="{D5FA69AC-E097-0025-198B-CD2519DF974D}"/>
          </ac:picMkLst>
        </pc:picChg>
        <pc:picChg chg="mod">
          <ac:chgData name="Sandro Scielzo" userId="dff06a17-31d3-4b99-9e86-0a12dc2ba8f3" providerId="ADAL" clId="{BE23F1EB-2E03-4222-B269-D750D9291978}" dt="2025-09-15T16:17:53.035" v="5256" actId="1037"/>
          <ac:picMkLst>
            <pc:docMk/>
            <pc:sldMk cId="4256191652" sldId="356"/>
            <ac:picMk id="7170" creationId="{051FD307-6623-4C67-7D81-16AE07282676}"/>
          </ac:picMkLst>
        </pc:picChg>
        <pc:picChg chg="mod">
          <ac:chgData name="Sandro Scielzo" userId="dff06a17-31d3-4b99-9e86-0a12dc2ba8f3" providerId="ADAL" clId="{BE23F1EB-2E03-4222-B269-D750D9291978}" dt="2025-09-15T16:17:27.198" v="5249" actId="14100"/>
          <ac:picMkLst>
            <pc:docMk/>
            <pc:sldMk cId="4256191652" sldId="356"/>
            <ac:picMk id="7176" creationId="{94945BDC-3193-7C1D-3455-CA402B1CF05B}"/>
          </ac:picMkLst>
        </pc:picChg>
        <pc:picChg chg="mod">
          <ac:chgData name="Sandro Scielzo" userId="dff06a17-31d3-4b99-9e86-0a12dc2ba8f3" providerId="ADAL" clId="{BE23F1EB-2E03-4222-B269-D750D9291978}" dt="2025-09-15T16:17:37.373" v="5250" actId="1076"/>
          <ac:picMkLst>
            <pc:docMk/>
            <pc:sldMk cId="4256191652" sldId="356"/>
            <ac:picMk id="7178" creationId="{E92BAEE8-5A97-877E-43C6-FCD8B6943448}"/>
          </ac:picMkLst>
        </pc:picChg>
      </pc:sldChg>
      <pc:sldChg chg="modSp mod">
        <pc:chgData name="Sandro Scielzo" userId="dff06a17-31d3-4b99-9e86-0a12dc2ba8f3" providerId="ADAL" clId="{BE23F1EB-2E03-4222-B269-D750D9291978}" dt="2025-08-25T21:07:20.814" v="168" actId="20577"/>
        <pc:sldMkLst>
          <pc:docMk/>
          <pc:sldMk cId="1466934874" sldId="358"/>
        </pc:sldMkLst>
        <pc:graphicFrameChg chg="modGraphic">
          <ac:chgData name="Sandro Scielzo" userId="dff06a17-31d3-4b99-9e86-0a12dc2ba8f3" providerId="ADAL" clId="{BE23F1EB-2E03-4222-B269-D750D9291978}" dt="2025-08-25T21:07:20.814" v="168" actId="20577"/>
          <ac:graphicFrameMkLst>
            <pc:docMk/>
            <pc:sldMk cId="1466934874" sldId="358"/>
            <ac:graphicFrameMk id="4" creationId="{A2B5AD2D-C6CA-BE23-59A1-542A6AFEC7B9}"/>
          </ac:graphicFrameMkLst>
        </pc:graphicFrameChg>
      </pc:sldChg>
      <pc:sldChg chg="delSp del modAnim">
        <pc:chgData name="Sandro Scielzo" userId="dff06a17-31d3-4b99-9e86-0a12dc2ba8f3" providerId="ADAL" clId="{BE23F1EB-2E03-4222-B269-D750D9291978}" dt="2025-08-26T21:08:30.436" v="220" actId="47"/>
        <pc:sldMkLst>
          <pc:docMk/>
          <pc:sldMk cId="3471234890" sldId="365"/>
        </pc:sldMkLst>
      </pc:sldChg>
      <pc:sldChg chg="modSp mod modTransition modAnim">
        <pc:chgData name="Sandro Scielzo" userId="dff06a17-31d3-4b99-9e86-0a12dc2ba8f3" providerId="ADAL" clId="{BE23F1EB-2E03-4222-B269-D750D9291978}" dt="2025-09-19T14:27:32.127" v="5280"/>
        <pc:sldMkLst>
          <pc:docMk/>
          <pc:sldMk cId="1600893828" sldId="368"/>
        </pc:sldMkLst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6" creationId="{5AF67137-84A5-BB26-7AAD-998B7D76237A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7" creationId="{CD5BE97E-3B94-5A89-41AD-F00F7F8AAEA8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9" creationId="{F4178ACF-8107-AF82-6F55-35F13F4BE57A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13" creationId="{EF477A67-5A38-1B7B-0366-F2ABDC1AA1D6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15" creationId="{E68DB051-EDB0-F7A2-5786-C103804BA3D2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18" creationId="{09A5FDFE-2599-5ACC-FDCE-65B4ACE1F63A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19" creationId="{DD932D4A-67A7-C5B8-D50D-8EDDBFA92AE2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20" creationId="{A0622F47-584D-3D43-0CFD-00937D068B39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21" creationId="{46C5655F-4BB9-60E3-06CE-D34FCF363A2D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24" creationId="{34AB17AD-E864-458E-EC09-400142400B67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28" creationId="{6018BF43-D52C-B08B-F0F5-0BA74F13ED28}"/>
          </ac:spMkLst>
        </pc:spChg>
        <pc:spChg chg="mod">
          <ac:chgData name="Sandro Scielzo" userId="dff06a17-31d3-4b99-9e86-0a12dc2ba8f3" providerId="ADAL" clId="{BE23F1EB-2E03-4222-B269-D750D9291978}" dt="2025-09-19T14:25:06.700" v="5276" actId="1037"/>
          <ac:spMkLst>
            <pc:docMk/>
            <pc:sldMk cId="1600893828" sldId="368"/>
            <ac:spMk id="32" creationId="{98CBDC12-DCDF-C12E-462E-B5EB070B5790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36" creationId="{7BC026F4-C96A-786E-310D-47BB13690242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40" creationId="{4A795683-6C74-83CD-29B5-EA4F59B89421}"/>
          </ac:spMkLst>
        </pc:spChg>
        <pc:spChg chg="mod">
          <ac:chgData name="Sandro Scielzo" userId="dff06a17-31d3-4b99-9e86-0a12dc2ba8f3" providerId="ADAL" clId="{BE23F1EB-2E03-4222-B269-D750D9291978}" dt="2025-08-26T21:10:36.880" v="262" actId="1038"/>
          <ac:spMkLst>
            <pc:docMk/>
            <pc:sldMk cId="1600893828" sldId="368"/>
            <ac:spMk id="44" creationId="{151C68DC-CCEA-74DE-6A8B-102FBB2BEBCB}"/>
          </ac:spMkLst>
        </pc:spChg>
        <pc:grpChg chg="mod">
          <ac:chgData name="Sandro Scielzo" userId="dff06a17-31d3-4b99-9e86-0a12dc2ba8f3" providerId="ADAL" clId="{BE23F1EB-2E03-4222-B269-D750D9291978}" dt="2025-08-26T21:10:36.880" v="262" actId="1038"/>
          <ac:grpSpMkLst>
            <pc:docMk/>
            <pc:sldMk cId="1600893828" sldId="368"/>
            <ac:grpSpMk id="16" creationId="{C144C567-4B3C-2C09-86B7-73FA006682EB}"/>
          </ac:grpSpMkLst>
        </pc:grpChg>
        <pc:picChg chg="mod">
          <ac:chgData name="Sandro Scielzo" userId="dff06a17-31d3-4b99-9e86-0a12dc2ba8f3" providerId="ADAL" clId="{BE23F1EB-2E03-4222-B269-D750D9291978}" dt="2025-08-26T21:10:36.880" v="262" actId="1038"/>
          <ac:picMkLst>
            <pc:docMk/>
            <pc:sldMk cId="1600893828" sldId="368"/>
            <ac:picMk id="14" creationId="{BD8E3A03-5172-3DF6-C0D1-94FAEF2A1656}"/>
          </ac:picMkLst>
        </pc:picChg>
        <pc:picChg chg="mod">
          <ac:chgData name="Sandro Scielzo" userId="dff06a17-31d3-4b99-9e86-0a12dc2ba8f3" providerId="ADAL" clId="{BE23F1EB-2E03-4222-B269-D750D9291978}" dt="2025-09-19T14:25:01.021" v="5265" actId="1076"/>
          <ac:picMkLst>
            <pc:docMk/>
            <pc:sldMk cId="1600893828" sldId="368"/>
            <ac:picMk id="51" creationId="{2E3AD89B-546D-826E-280E-A7F2FBFFB4DE}"/>
          </ac:picMkLst>
        </pc:picChg>
      </pc:sldChg>
      <pc:sldChg chg="modAnim">
        <pc:chgData name="Sandro Scielzo" userId="dff06a17-31d3-4b99-9e86-0a12dc2ba8f3" providerId="ADAL" clId="{BE23F1EB-2E03-4222-B269-D750D9291978}" dt="2025-09-19T14:28:30.885" v="5281"/>
        <pc:sldMkLst>
          <pc:docMk/>
          <pc:sldMk cId="3002457043" sldId="371"/>
        </pc:sldMkLst>
      </pc:sldChg>
      <pc:sldChg chg="modSp">
        <pc:chgData name="Sandro Scielzo" userId="dff06a17-31d3-4b99-9e86-0a12dc2ba8f3" providerId="ADAL" clId="{BE23F1EB-2E03-4222-B269-D750D9291978}" dt="2025-09-08T13:06:16.269" v="314"/>
        <pc:sldMkLst>
          <pc:docMk/>
          <pc:sldMk cId="2725861597" sldId="374"/>
        </pc:sldMkLst>
        <pc:picChg chg="mod">
          <ac:chgData name="Sandro Scielzo" userId="dff06a17-31d3-4b99-9e86-0a12dc2ba8f3" providerId="ADAL" clId="{BE23F1EB-2E03-4222-B269-D750D9291978}" dt="2025-09-08T13:06:16.269" v="314"/>
          <ac:picMkLst>
            <pc:docMk/>
            <pc:sldMk cId="2725861597" sldId="374"/>
            <ac:picMk id="6156" creationId="{63F49B78-9EAB-85EC-2291-9AECACBEDC16}"/>
          </ac:picMkLst>
        </pc:picChg>
      </pc:sldChg>
      <pc:sldChg chg="modAnim">
        <pc:chgData name="Sandro Scielzo" userId="dff06a17-31d3-4b99-9e86-0a12dc2ba8f3" providerId="ADAL" clId="{BE23F1EB-2E03-4222-B269-D750D9291978}" dt="2025-09-08T13:05:00.941" v="313"/>
        <pc:sldMkLst>
          <pc:docMk/>
          <pc:sldMk cId="847528400" sldId="375"/>
        </pc:sldMkLst>
      </pc:sldChg>
      <pc:sldChg chg="modSp mod">
        <pc:chgData name="Sandro Scielzo" userId="dff06a17-31d3-4b99-9e86-0a12dc2ba8f3" providerId="ADAL" clId="{BE23F1EB-2E03-4222-B269-D750D9291978}" dt="2025-08-25T20:19:39.118" v="35" actId="1076"/>
        <pc:sldMkLst>
          <pc:docMk/>
          <pc:sldMk cId="660779923" sldId="378"/>
        </pc:sldMkLst>
        <pc:spChg chg="mod">
          <ac:chgData name="Sandro Scielzo" userId="dff06a17-31d3-4b99-9e86-0a12dc2ba8f3" providerId="ADAL" clId="{BE23F1EB-2E03-4222-B269-D750D9291978}" dt="2025-08-25T20:19:30.606" v="34" actId="20577"/>
          <ac:spMkLst>
            <pc:docMk/>
            <pc:sldMk cId="660779923" sldId="378"/>
            <ac:spMk id="6" creationId="{13371C8F-422A-7C64-E95B-3523F80981E4}"/>
          </ac:spMkLst>
        </pc:spChg>
        <pc:spChg chg="mod">
          <ac:chgData name="Sandro Scielzo" userId="dff06a17-31d3-4b99-9e86-0a12dc2ba8f3" providerId="ADAL" clId="{BE23F1EB-2E03-4222-B269-D750D9291978}" dt="2025-08-25T20:19:39.118" v="35" actId="1076"/>
          <ac:spMkLst>
            <pc:docMk/>
            <pc:sldMk cId="660779923" sldId="378"/>
            <ac:spMk id="38" creationId="{8E8DD324-D4ED-010E-C50B-4D5088A0FDCE}"/>
          </ac:spMkLst>
        </pc:spChg>
      </pc:sldChg>
      <pc:sldChg chg="modAnim">
        <pc:chgData name="Sandro Scielzo" userId="dff06a17-31d3-4b99-9e86-0a12dc2ba8f3" providerId="ADAL" clId="{BE23F1EB-2E03-4222-B269-D750D9291978}" dt="2025-09-08T13:10:39.680" v="319"/>
        <pc:sldMkLst>
          <pc:docMk/>
          <pc:sldMk cId="1092446443" sldId="382"/>
        </pc:sldMkLst>
      </pc:sldChg>
      <pc:sldChg chg="modSp">
        <pc:chgData name="Sandro Scielzo" userId="dff06a17-31d3-4b99-9e86-0a12dc2ba8f3" providerId="ADAL" clId="{BE23F1EB-2E03-4222-B269-D750D9291978}" dt="2025-09-19T14:40:09.260" v="5295" actId="20577"/>
        <pc:sldMkLst>
          <pc:docMk/>
          <pc:sldMk cId="3323473066" sldId="383"/>
        </pc:sldMkLst>
        <pc:spChg chg="mod">
          <ac:chgData name="Sandro Scielzo" userId="dff06a17-31d3-4b99-9e86-0a12dc2ba8f3" providerId="ADAL" clId="{BE23F1EB-2E03-4222-B269-D750D9291978}" dt="2025-09-19T14:40:09.260" v="5295" actId="20577"/>
          <ac:spMkLst>
            <pc:docMk/>
            <pc:sldMk cId="3323473066" sldId="383"/>
            <ac:spMk id="10" creationId="{8877247F-6D83-6E7F-39A2-C97DBCB3532B}"/>
          </ac:spMkLst>
        </pc:spChg>
      </pc:sldChg>
      <pc:sldChg chg="modSp mod modAnim">
        <pc:chgData name="Sandro Scielzo" userId="dff06a17-31d3-4b99-9e86-0a12dc2ba8f3" providerId="ADAL" clId="{BE23F1EB-2E03-4222-B269-D750D9291978}" dt="2025-09-08T13:20:23.607" v="348"/>
        <pc:sldMkLst>
          <pc:docMk/>
          <pc:sldMk cId="2027657546" sldId="388"/>
        </pc:sldMkLst>
        <pc:spChg chg="mod">
          <ac:chgData name="Sandro Scielzo" userId="dff06a17-31d3-4b99-9e86-0a12dc2ba8f3" providerId="ADAL" clId="{BE23F1EB-2E03-4222-B269-D750D9291978}" dt="2025-09-08T13:19:55.122" v="347" actId="404"/>
          <ac:spMkLst>
            <pc:docMk/>
            <pc:sldMk cId="2027657546" sldId="388"/>
            <ac:spMk id="7" creationId="{E576EE83-541E-98F1-6F73-584D54EAFE21}"/>
          </ac:spMkLst>
        </pc:spChg>
      </pc:sldChg>
      <pc:sldChg chg="modSp modAnim">
        <pc:chgData name="Sandro Scielzo" userId="dff06a17-31d3-4b99-9e86-0a12dc2ba8f3" providerId="ADAL" clId="{BE23F1EB-2E03-4222-B269-D750D9291978}" dt="2025-09-08T13:22:23.402" v="354"/>
        <pc:sldMkLst>
          <pc:docMk/>
          <pc:sldMk cId="1212035073" sldId="392"/>
        </pc:sldMkLst>
        <pc:spChg chg="mod">
          <ac:chgData name="Sandro Scielzo" userId="dff06a17-31d3-4b99-9e86-0a12dc2ba8f3" providerId="ADAL" clId="{BE23F1EB-2E03-4222-B269-D750D9291978}" dt="2025-08-25T20:27:26.523" v="69" actId="20577"/>
          <ac:spMkLst>
            <pc:docMk/>
            <pc:sldMk cId="1212035073" sldId="392"/>
            <ac:spMk id="36" creationId="{B9A1D2B3-4116-E14D-87C2-0CB28F5B09E7}"/>
          </ac:spMkLst>
        </pc:spChg>
      </pc:sldChg>
      <pc:sldChg chg="modAnim">
        <pc:chgData name="Sandro Scielzo" userId="dff06a17-31d3-4b99-9e86-0a12dc2ba8f3" providerId="ADAL" clId="{BE23F1EB-2E03-4222-B269-D750D9291978}" dt="2025-09-08T13:24:38.606" v="356"/>
        <pc:sldMkLst>
          <pc:docMk/>
          <pc:sldMk cId="2498270484" sldId="394"/>
        </pc:sldMkLst>
      </pc:sldChg>
      <pc:sldChg chg="modAnim">
        <pc:chgData name="Sandro Scielzo" userId="dff06a17-31d3-4b99-9e86-0a12dc2ba8f3" providerId="ADAL" clId="{BE23F1EB-2E03-4222-B269-D750D9291978}" dt="2025-09-08T13:25:33.194" v="358"/>
        <pc:sldMkLst>
          <pc:docMk/>
          <pc:sldMk cId="1963839128" sldId="395"/>
        </pc:sldMkLst>
      </pc:sldChg>
      <pc:sldChg chg="modAnim">
        <pc:chgData name="Sandro Scielzo" userId="dff06a17-31d3-4b99-9e86-0a12dc2ba8f3" providerId="ADAL" clId="{BE23F1EB-2E03-4222-B269-D750D9291978}" dt="2025-09-08T13:26:17.786" v="360"/>
        <pc:sldMkLst>
          <pc:docMk/>
          <pc:sldMk cId="4264789494" sldId="396"/>
        </pc:sldMkLst>
      </pc:sldChg>
      <pc:sldChg chg="modAnim">
        <pc:chgData name="Sandro Scielzo" userId="dff06a17-31d3-4b99-9e86-0a12dc2ba8f3" providerId="ADAL" clId="{BE23F1EB-2E03-4222-B269-D750D9291978}" dt="2025-09-08T13:27:01.857" v="362"/>
        <pc:sldMkLst>
          <pc:docMk/>
          <pc:sldMk cId="3869301357" sldId="397"/>
        </pc:sldMkLst>
      </pc:sldChg>
      <pc:sldChg chg="modAnim">
        <pc:chgData name="Sandro Scielzo" userId="dff06a17-31d3-4b99-9e86-0a12dc2ba8f3" providerId="ADAL" clId="{BE23F1EB-2E03-4222-B269-D750D9291978}" dt="2025-09-08T13:30:34.328" v="373"/>
        <pc:sldMkLst>
          <pc:docMk/>
          <pc:sldMk cId="552174453" sldId="398"/>
        </pc:sldMkLst>
      </pc:sldChg>
      <pc:sldChg chg="modSp mod modAnim">
        <pc:chgData name="Sandro Scielzo" userId="dff06a17-31d3-4b99-9e86-0a12dc2ba8f3" providerId="ADAL" clId="{BE23F1EB-2E03-4222-B269-D750D9291978}" dt="2025-09-19T14:49:45.786" v="5335" actId="20577"/>
        <pc:sldMkLst>
          <pc:docMk/>
          <pc:sldMk cId="3863163909" sldId="399"/>
        </pc:sldMkLst>
        <pc:spChg chg="mod">
          <ac:chgData name="Sandro Scielzo" userId="dff06a17-31d3-4b99-9e86-0a12dc2ba8f3" providerId="ADAL" clId="{BE23F1EB-2E03-4222-B269-D750D9291978}" dt="2025-09-19T14:49:26.541" v="5321" actId="20577"/>
          <ac:spMkLst>
            <pc:docMk/>
            <pc:sldMk cId="3863163909" sldId="399"/>
            <ac:spMk id="39" creationId="{CEE61196-918E-3C65-6937-D42B3C45C1CB}"/>
          </ac:spMkLst>
        </pc:spChg>
        <pc:spChg chg="mod">
          <ac:chgData name="Sandro Scielzo" userId="dff06a17-31d3-4b99-9e86-0a12dc2ba8f3" providerId="ADAL" clId="{BE23F1EB-2E03-4222-B269-D750D9291978}" dt="2025-09-19T14:49:41.904" v="5331" actId="20577"/>
          <ac:spMkLst>
            <pc:docMk/>
            <pc:sldMk cId="3863163909" sldId="399"/>
            <ac:spMk id="40" creationId="{1BC75B38-C9BB-4E07-1BF1-9331641E98A0}"/>
          </ac:spMkLst>
        </pc:spChg>
        <pc:spChg chg="mod">
          <ac:chgData name="Sandro Scielzo" userId="dff06a17-31d3-4b99-9e86-0a12dc2ba8f3" providerId="ADAL" clId="{BE23F1EB-2E03-4222-B269-D750D9291978}" dt="2025-09-19T14:49:45.786" v="5335" actId="20577"/>
          <ac:spMkLst>
            <pc:docMk/>
            <pc:sldMk cId="3863163909" sldId="399"/>
            <ac:spMk id="43" creationId="{55E33762-4763-249C-6AD1-5AFDBD8086DF}"/>
          </ac:spMkLst>
        </pc:spChg>
        <pc:spChg chg="mod">
          <ac:chgData name="Sandro Scielzo" userId="dff06a17-31d3-4b99-9e86-0a12dc2ba8f3" providerId="ADAL" clId="{BE23F1EB-2E03-4222-B269-D750D9291978}" dt="2025-09-19T14:49:17.111" v="5316" actId="1038"/>
          <ac:spMkLst>
            <pc:docMk/>
            <pc:sldMk cId="3863163909" sldId="399"/>
            <ac:spMk id="46" creationId="{FAAF86D9-8DC8-5B29-E470-7DC03A4345D2}"/>
          </ac:spMkLst>
        </pc:spChg>
        <pc:picChg chg="mod">
          <ac:chgData name="Sandro Scielzo" userId="dff06a17-31d3-4b99-9e86-0a12dc2ba8f3" providerId="ADAL" clId="{BE23F1EB-2E03-4222-B269-D750D9291978}" dt="2025-09-19T14:49:17.111" v="5316" actId="1038"/>
          <ac:picMkLst>
            <pc:docMk/>
            <pc:sldMk cId="3863163909" sldId="399"/>
            <ac:picMk id="44" creationId="{E715DB82-52F7-F64D-E247-9E362ECC6B1F}"/>
          </ac:picMkLst>
        </pc:picChg>
        <pc:picChg chg="mod">
          <ac:chgData name="Sandro Scielzo" userId="dff06a17-31d3-4b99-9e86-0a12dc2ba8f3" providerId="ADAL" clId="{BE23F1EB-2E03-4222-B269-D750D9291978}" dt="2025-09-19T14:49:17.111" v="5316" actId="1038"/>
          <ac:picMkLst>
            <pc:docMk/>
            <pc:sldMk cId="3863163909" sldId="399"/>
            <ac:picMk id="45" creationId="{13954B6C-4F1F-F1BF-CACA-91BA0F28C01F}"/>
          </ac:picMkLst>
        </pc:picChg>
      </pc:sldChg>
      <pc:sldChg chg="modTransition">
        <pc:chgData name="Sandro Scielzo" userId="dff06a17-31d3-4b99-9e86-0a12dc2ba8f3" providerId="ADAL" clId="{BE23F1EB-2E03-4222-B269-D750D9291978}" dt="2025-09-08T13:27:36.968" v="363"/>
        <pc:sldMkLst>
          <pc:docMk/>
          <pc:sldMk cId="4294351234" sldId="400"/>
        </pc:sldMkLst>
      </pc:sldChg>
      <pc:sldChg chg="modAnim">
        <pc:chgData name="Sandro Scielzo" userId="dff06a17-31d3-4b99-9e86-0a12dc2ba8f3" providerId="ADAL" clId="{BE23F1EB-2E03-4222-B269-D750D9291978}" dt="2025-09-08T13:32:25.866" v="379"/>
        <pc:sldMkLst>
          <pc:docMk/>
          <pc:sldMk cId="4055735002" sldId="403"/>
        </pc:sldMkLst>
      </pc:sldChg>
      <pc:sldChg chg="modAnim">
        <pc:chgData name="Sandro Scielzo" userId="dff06a17-31d3-4b99-9e86-0a12dc2ba8f3" providerId="ADAL" clId="{BE23F1EB-2E03-4222-B269-D750D9291978}" dt="2025-09-08T13:31:40.609" v="376"/>
        <pc:sldMkLst>
          <pc:docMk/>
          <pc:sldMk cId="2328678972" sldId="405"/>
        </pc:sldMkLst>
      </pc:sldChg>
      <pc:sldChg chg="modAnim">
        <pc:chgData name="Sandro Scielzo" userId="dff06a17-31d3-4b99-9e86-0a12dc2ba8f3" providerId="ADAL" clId="{BE23F1EB-2E03-4222-B269-D750D9291978}" dt="2025-09-08T13:33:33.562" v="384"/>
        <pc:sldMkLst>
          <pc:docMk/>
          <pc:sldMk cId="4057501842" sldId="406"/>
        </pc:sldMkLst>
      </pc:sldChg>
      <pc:sldChg chg="modSp mod modAnim">
        <pc:chgData name="Sandro Scielzo" userId="dff06a17-31d3-4b99-9e86-0a12dc2ba8f3" providerId="ADAL" clId="{BE23F1EB-2E03-4222-B269-D750D9291978}" dt="2025-09-08T13:44:14.865" v="428"/>
        <pc:sldMkLst>
          <pc:docMk/>
          <pc:sldMk cId="1370429065" sldId="408"/>
        </pc:sldMkLst>
        <pc:spChg chg="mod">
          <ac:chgData name="Sandro Scielzo" userId="dff06a17-31d3-4b99-9e86-0a12dc2ba8f3" providerId="ADAL" clId="{BE23F1EB-2E03-4222-B269-D750D9291978}" dt="2025-08-25T20:34:31.809" v="71" actId="20577"/>
          <ac:spMkLst>
            <pc:docMk/>
            <pc:sldMk cId="1370429065" sldId="408"/>
            <ac:spMk id="23" creationId="{559CBCD6-4FE4-D77B-2A0A-9EE4342D6038}"/>
          </ac:spMkLst>
        </pc:spChg>
      </pc:sldChg>
      <pc:sldChg chg="modAnim">
        <pc:chgData name="Sandro Scielzo" userId="dff06a17-31d3-4b99-9e86-0a12dc2ba8f3" providerId="ADAL" clId="{BE23F1EB-2E03-4222-B269-D750D9291978}" dt="2025-09-08T13:48:03.131" v="448"/>
        <pc:sldMkLst>
          <pc:docMk/>
          <pc:sldMk cId="3554952694" sldId="409"/>
        </pc:sldMkLst>
      </pc:sldChg>
      <pc:sldChg chg="modAnim">
        <pc:chgData name="Sandro Scielzo" userId="dff06a17-31d3-4b99-9e86-0a12dc2ba8f3" providerId="ADAL" clId="{BE23F1EB-2E03-4222-B269-D750D9291978}" dt="2025-09-08T13:50:07.707" v="455"/>
        <pc:sldMkLst>
          <pc:docMk/>
          <pc:sldMk cId="1319163248" sldId="413"/>
        </pc:sldMkLst>
      </pc:sldChg>
      <pc:sldChg chg="modAnim">
        <pc:chgData name="Sandro Scielzo" userId="dff06a17-31d3-4b99-9e86-0a12dc2ba8f3" providerId="ADAL" clId="{BE23F1EB-2E03-4222-B269-D750D9291978}" dt="2025-09-08T14:40:39.825" v="461"/>
        <pc:sldMkLst>
          <pc:docMk/>
          <pc:sldMk cId="2704293102" sldId="414"/>
        </pc:sldMkLst>
      </pc:sldChg>
      <pc:sldChg chg="modSp mod">
        <pc:chgData name="Sandro Scielzo" userId="dff06a17-31d3-4b99-9e86-0a12dc2ba8f3" providerId="ADAL" clId="{BE23F1EB-2E03-4222-B269-D750D9291978}" dt="2025-08-25T20:43:10.429" v="83" actId="1076"/>
        <pc:sldMkLst>
          <pc:docMk/>
          <pc:sldMk cId="2565341062" sldId="416"/>
        </pc:sldMkLst>
        <pc:spChg chg="mod">
          <ac:chgData name="Sandro Scielzo" userId="dff06a17-31d3-4b99-9e86-0a12dc2ba8f3" providerId="ADAL" clId="{BE23F1EB-2E03-4222-B269-D750D9291978}" dt="2025-08-25T20:43:10.429" v="83" actId="1076"/>
          <ac:spMkLst>
            <pc:docMk/>
            <pc:sldMk cId="2565341062" sldId="416"/>
            <ac:spMk id="12" creationId="{9DC87D3F-06DC-B1AB-EC85-BB24A4919435}"/>
          </ac:spMkLst>
        </pc:spChg>
      </pc:sldChg>
      <pc:sldChg chg="modAnim">
        <pc:chgData name="Sandro Scielzo" userId="dff06a17-31d3-4b99-9e86-0a12dc2ba8f3" providerId="ADAL" clId="{BE23F1EB-2E03-4222-B269-D750D9291978}" dt="2025-09-08T14:42:59.469" v="464"/>
        <pc:sldMkLst>
          <pc:docMk/>
          <pc:sldMk cId="1979229841" sldId="417"/>
        </pc:sldMkLst>
      </pc:sldChg>
      <pc:sldChg chg="modSp mod">
        <pc:chgData name="Sandro Scielzo" userId="dff06a17-31d3-4b99-9e86-0a12dc2ba8f3" providerId="ADAL" clId="{BE23F1EB-2E03-4222-B269-D750D9291978}" dt="2025-09-15T16:06:30.672" v="5134" actId="1035"/>
        <pc:sldMkLst>
          <pc:docMk/>
          <pc:sldMk cId="3969564761" sldId="447"/>
        </pc:sldMkLst>
        <pc:spChg chg="mod">
          <ac:chgData name="Sandro Scielzo" userId="dff06a17-31d3-4b99-9e86-0a12dc2ba8f3" providerId="ADAL" clId="{BE23F1EB-2E03-4222-B269-D750D9291978}" dt="2025-09-15T16:05:25.144" v="4785" actId="1036"/>
          <ac:spMkLst>
            <pc:docMk/>
            <pc:sldMk cId="3969564761" sldId="447"/>
            <ac:spMk id="3" creationId="{E9DA7597-B2D6-9416-AC85-70EEC27D9794}"/>
          </ac:spMkLst>
        </pc:spChg>
        <pc:spChg chg="mod">
          <ac:chgData name="Sandro Scielzo" userId="dff06a17-31d3-4b99-9e86-0a12dc2ba8f3" providerId="ADAL" clId="{BE23F1EB-2E03-4222-B269-D750D9291978}" dt="2025-09-15T16:05:39.810" v="4870" actId="1036"/>
          <ac:spMkLst>
            <pc:docMk/>
            <pc:sldMk cId="3969564761" sldId="447"/>
            <ac:spMk id="4" creationId="{1635F979-3086-DB09-68E6-DF78FC553312}"/>
          </ac:spMkLst>
        </pc:spChg>
        <pc:spChg chg="mod">
          <ac:chgData name="Sandro Scielzo" userId="dff06a17-31d3-4b99-9e86-0a12dc2ba8f3" providerId="ADAL" clId="{BE23F1EB-2E03-4222-B269-D750D9291978}" dt="2025-09-15T16:05:57.220" v="4966" actId="1035"/>
          <ac:spMkLst>
            <pc:docMk/>
            <pc:sldMk cId="3969564761" sldId="447"/>
            <ac:spMk id="5" creationId="{0E8DE691-48CC-9196-E71B-148B8B637E79}"/>
          </ac:spMkLst>
        </pc:spChg>
        <pc:spChg chg="mod">
          <ac:chgData name="Sandro Scielzo" userId="dff06a17-31d3-4b99-9e86-0a12dc2ba8f3" providerId="ADAL" clId="{BE23F1EB-2E03-4222-B269-D750D9291978}" dt="2025-09-15T16:04:25.983" v="4743"/>
          <ac:spMkLst>
            <pc:docMk/>
            <pc:sldMk cId="3969564761" sldId="447"/>
            <ac:spMk id="6" creationId="{9218EA47-7C35-DF66-662B-F941115B9ABA}"/>
          </ac:spMkLst>
        </pc:spChg>
        <pc:spChg chg="mod">
          <ac:chgData name="Sandro Scielzo" userId="dff06a17-31d3-4b99-9e86-0a12dc2ba8f3" providerId="ADAL" clId="{BE23F1EB-2E03-4222-B269-D750D9291978}" dt="2025-09-15T16:04:44.981" v="4744"/>
          <ac:spMkLst>
            <pc:docMk/>
            <pc:sldMk cId="3969564761" sldId="447"/>
            <ac:spMk id="7" creationId="{6A4CEE6A-618D-504A-C8DF-80BD01BFEAC8}"/>
          </ac:spMkLst>
        </pc:spChg>
        <pc:spChg chg="mod">
          <ac:chgData name="Sandro Scielzo" userId="dff06a17-31d3-4b99-9e86-0a12dc2ba8f3" providerId="ADAL" clId="{BE23F1EB-2E03-4222-B269-D750D9291978}" dt="2025-09-15T16:05:03.640" v="4745"/>
          <ac:spMkLst>
            <pc:docMk/>
            <pc:sldMk cId="3969564761" sldId="447"/>
            <ac:spMk id="8" creationId="{83C688EA-3FA3-12E5-2234-11691744BD9B}"/>
          </ac:spMkLst>
        </pc:spChg>
        <pc:spChg chg="mod">
          <ac:chgData name="Sandro Scielzo" userId="dff06a17-31d3-4b99-9e86-0a12dc2ba8f3" providerId="ADAL" clId="{BE23F1EB-2E03-4222-B269-D750D9291978}" dt="2025-09-15T16:05:16.827" v="4746"/>
          <ac:spMkLst>
            <pc:docMk/>
            <pc:sldMk cId="3969564761" sldId="447"/>
            <ac:spMk id="9" creationId="{8808ED6D-952F-CEA7-6D45-565032F8517B}"/>
          </ac:spMkLst>
        </pc:spChg>
        <pc:spChg chg="mod">
          <ac:chgData name="Sandro Scielzo" userId="dff06a17-31d3-4b99-9e86-0a12dc2ba8f3" providerId="ADAL" clId="{BE23F1EB-2E03-4222-B269-D750D9291978}" dt="2025-09-15T16:06:25.685" v="5110" actId="1035"/>
          <ac:spMkLst>
            <pc:docMk/>
            <pc:sldMk cId="3969564761" sldId="447"/>
            <ac:spMk id="10" creationId="{57A90E60-456F-DF5C-2797-50D3F8F0ACF1}"/>
          </ac:spMkLst>
        </pc:spChg>
        <pc:spChg chg="mod">
          <ac:chgData name="Sandro Scielzo" userId="dff06a17-31d3-4b99-9e86-0a12dc2ba8f3" providerId="ADAL" clId="{BE23F1EB-2E03-4222-B269-D750D9291978}" dt="2025-09-15T16:05:34.699" v="4829" actId="1036"/>
          <ac:spMkLst>
            <pc:docMk/>
            <pc:sldMk cId="3969564761" sldId="447"/>
            <ac:spMk id="13" creationId="{B1670126-91E6-DB20-EF9B-E0746A68A571}"/>
          </ac:spMkLst>
        </pc:spChg>
        <pc:spChg chg="mod">
          <ac:chgData name="Sandro Scielzo" userId="dff06a17-31d3-4b99-9e86-0a12dc2ba8f3" providerId="ADAL" clId="{BE23F1EB-2E03-4222-B269-D750D9291978}" dt="2025-09-15T16:05:51.185" v="4927" actId="1035"/>
          <ac:spMkLst>
            <pc:docMk/>
            <pc:sldMk cId="3969564761" sldId="447"/>
            <ac:spMk id="14" creationId="{A3A28497-D930-F6A1-A207-5855A19A42C4}"/>
          </ac:spMkLst>
        </pc:spChg>
        <pc:spChg chg="mod">
          <ac:chgData name="Sandro Scielzo" userId="dff06a17-31d3-4b99-9e86-0a12dc2ba8f3" providerId="ADAL" clId="{BE23F1EB-2E03-4222-B269-D750D9291978}" dt="2025-09-15T16:06:02.447" v="5010" actId="1035"/>
          <ac:spMkLst>
            <pc:docMk/>
            <pc:sldMk cId="3969564761" sldId="447"/>
            <ac:spMk id="15" creationId="{F4075FF8-4E22-E36D-47DF-E4A216AC0157}"/>
          </ac:spMkLst>
        </pc:spChg>
        <pc:spChg chg="mod">
          <ac:chgData name="Sandro Scielzo" userId="dff06a17-31d3-4b99-9e86-0a12dc2ba8f3" providerId="ADAL" clId="{BE23F1EB-2E03-4222-B269-D750D9291978}" dt="2025-09-15T16:06:30.672" v="5134" actId="1035"/>
          <ac:spMkLst>
            <pc:docMk/>
            <pc:sldMk cId="3969564761" sldId="447"/>
            <ac:spMk id="16" creationId="{BA1180F4-7371-602F-53B0-3B7370CE8F2D}"/>
          </ac:spMkLst>
        </pc:spChg>
      </pc:sldChg>
      <pc:sldChg chg="modAnim">
        <pc:chgData name="Sandro Scielzo" userId="dff06a17-31d3-4b99-9e86-0a12dc2ba8f3" providerId="ADAL" clId="{BE23F1EB-2E03-4222-B269-D750D9291978}" dt="2025-09-08T14:44:17.218" v="467"/>
        <pc:sldMkLst>
          <pc:docMk/>
          <pc:sldMk cId="386129769" sldId="448"/>
        </pc:sldMkLst>
      </pc:sldChg>
      <pc:sldChg chg="modAnim">
        <pc:chgData name="Sandro Scielzo" userId="dff06a17-31d3-4b99-9e86-0a12dc2ba8f3" providerId="ADAL" clId="{BE23F1EB-2E03-4222-B269-D750D9291978}" dt="2025-09-08T14:50:27.146" v="477"/>
        <pc:sldMkLst>
          <pc:docMk/>
          <pc:sldMk cId="1946200435" sldId="451"/>
        </pc:sldMkLst>
      </pc:sldChg>
      <pc:sldChg chg="modAnim">
        <pc:chgData name="Sandro Scielzo" userId="dff06a17-31d3-4b99-9e86-0a12dc2ba8f3" providerId="ADAL" clId="{BE23F1EB-2E03-4222-B269-D750D9291978}" dt="2025-09-08T14:46:39.624" v="472"/>
        <pc:sldMkLst>
          <pc:docMk/>
          <pc:sldMk cId="598245177" sldId="452"/>
        </pc:sldMkLst>
      </pc:sldChg>
      <pc:sldChg chg="modAnim">
        <pc:chgData name="Sandro Scielzo" userId="dff06a17-31d3-4b99-9e86-0a12dc2ba8f3" providerId="ADAL" clId="{BE23F1EB-2E03-4222-B269-D750D9291978}" dt="2025-09-08T14:52:11.324" v="478"/>
        <pc:sldMkLst>
          <pc:docMk/>
          <pc:sldMk cId="3368099616" sldId="453"/>
        </pc:sldMkLst>
      </pc:sldChg>
      <pc:sldChg chg="modSp mod">
        <pc:chgData name="Sandro Scielzo" userId="dff06a17-31d3-4b99-9e86-0a12dc2ba8f3" providerId="ADAL" clId="{BE23F1EB-2E03-4222-B269-D750D9291978}" dt="2025-08-25T20:49:39.757" v="108" actId="14100"/>
        <pc:sldMkLst>
          <pc:docMk/>
          <pc:sldMk cId="3608974601" sldId="454"/>
        </pc:sldMkLst>
        <pc:spChg chg="mod">
          <ac:chgData name="Sandro Scielzo" userId="dff06a17-31d3-4b99-9e86-0a12dc2ba8f3" providerId="ADAL" clId="{BE23F1EB-2E03-4222-B269-D750D9291978}" dt="2025-08-25T20:49:39.757" v="108" actId="14100"/>
          <ac:spMkLst>
            <pc:docMk/>
            <pc:sldMk cId="3608974601" sldId="454"/>
            <ac:spMk id="8" creationId="{840B14C3-7793-FBC3-277D-443066832E1A}"/>
          </ac:spMkLst>
        </pc:spChg>
      </pc:sldChg>
      <pc:sldChg chg="modSp modAnim">
        <pc:chgData name="Sandro Scielzo" userId="dff06a17-31d3-4b99-9e86-0a12dc2ba8f3" providerId="ADAL" clId="{BE23F1EB-2E03-4222-B269-D750D9291978}" dt="2025-09-08T14:54:39.738" v="484"/>
        <pc:sldMkLst>
          <pc:docMk/>
          <pc:sldMk cId="3448906420" sldId="456"/>
        </pc:sldMkLst>
        <pc:spChg chg="mod">
          <ac:chgData name="Sandro Scielzo" userId="dff06a17-31d3-4b99-9e86-0a12dc2ba8f3" providerId="ADAL" clId="{BE23F1EB-2E03-4222-B269-D750D9291978}" dt="2025-08-25T20:50:51.532" v="121" actId="20577"/>
          <ac:spMkLst>
            <pc:docMk/>
            <pc:sldMk cId="3448906420" sldId="456"/>
            <ac:spMk id="6145" creationId="{C9829D5D-9EAB-BFA5-0BFD-2A52ACAE25EB}"/>
          </ac:spMkLst>
        </pc:spChg>
        <pc:picChg chg="mod">
          <ac:chgData name="Sandro Scielzo" userId="dff06a17-31d3-4b99-9e86-0a12dc2ba8f3" providerId="ADAL" clId="{BE23F1EB-2E03-4222-B269-D750D9291978}" dt="2025-09-08T14:53:09.929" v="479"/>
          <ac:picMkLst>
            <pc:docMk/>
            <pc:sldMk cId="3448906420" sldId="456"/>
            <ac:picMk id="6156" creationId="{7814D626-E5B4-9C3B-717F-A7A16A277394}"/>
          </ac:picMkLst>
        </pc:picChg>
      </pc:sldChg>
      <pc:sldChg chg="del">
        <pc:chgData name="Sandro Scielzo" userId="dff06a17-31d3-4b99-9e86-0a12dc2ba8f3" providerId="ADAL" clId="{BE23F1EB-2E03-4222-B269-D750D9291978}" dt="2025-08-25T20:40:45.588" v="72" actId="47"/>
        <pc:sldMkLst>
          <pc:docMk/>
          <pc:sldMk cId="4159855016" sldId="458"/>
        </pc:sldMkLst>
      </pc:sldChg>
      <pc:sldChg chg="modAnim">
        <pc:chgData name="Sandro Scielzo" userId="dff06a17-31d3-4b99-9e86-0a12dc2ba8f3" providerId="ADAL" clId="{BE23F1EB-2E03-4222-B269-D750D9291978}" dt="2025-09-08T18:57:10" v="486"/>
        <pc:sldMkLst>
          <pc:docMk/>
          <pc:sldMk cId="2134512698" sldId="459"/>
        </pc:sldMkLst>
      </pc:sldChg>
      <pc:sldChg chg="modSp mod modAnim">
        <pc:chgData name="Sandro Scielzo" userId="dff06a17-31d3-4b99-9e86-0a12dc2ba8f3" providerId="ADAL" clId="{BE23F1EB-2E03-4222-B269-D750D9291978}" dt="2025-09-10T14:44:56.923" v="1123"/>
        <pc:sldMkLst>
          <pc:docMk/>
          <pc:sldMk cId="791830181" sldId="460"/>
        </pc:sldMkLst>
        <pc:spChg chg="mod">
          <ac:chgData name="Sandro Scielzo" userId="dff06a17-31d3-4b99-9e86-0a12dc2ba8f3" providerId="ADAL" clId="{BE23F1EB-2E03-4222-B269-D750D9291978}" dt="2025-09-09T14:55:03.083" v="858" actId="20577"/>
          <ac:spMkLst>
            <pc:docMk/>
            <pc:sldMk cId="791830181" sldId="460"/>
            <ac:spMk id="32" creationId="{A9C5169D-FDCE-A2E8-5801-7950A03AF03D}"/>
          </ac:spMkLst>
        </pc:spChg>
        <pc:spChg chg="mod">
          <ac:chgData name="Sandro Scielzo" userId="dff06a17-31d3-4b99-9e86-0a12dc2ba8f3" providerId="ADAL" clId="{BE23F1EB-2E03-4222-B269-D750D9291978}" dt="2025-09-09T14:54:39.770" v="847" actId="20577"/>
          <ac:spMkLst>
            <pc:docMk/>
            <pc:sldMk cId="791830181" sldId="460"/>
            <ac:spMk id="46" creationId="{17454489-9CF7-6954-5143-5754A451B9A1}"/>
          </ac:spMkLst>
        </pc:spChg>
        <pc:spChg chg="mod">
          <ac:chgData name="Sandro Scielzo" userId="dff06a17-31d3-4b99-9e86-0a12dc2ba8f3" providerId="ADAL" clId="{BE23F1EB-2E03-4222-B269-D750D9291978}" dt="2025-09-10T14:44:37.075" v="1122" actId="20577"/>
          <ac:spMkLst>
            <pc:docMk/>
            <pc:sldMk cId="791830181" sldId="460"/>
            <ac:spMk id="1057" creationId="{71972E3B-D67E-DF15-9B34-34921E860BAC}"/>
          </ac:spMkLst>
        </pc:spChg>
      </pc:sldChg>
      <pc:sldChg chg="modSp mod modAnim">
        <pc:chgData name="Sandro Scielzo" userId="dff06a17-31d3-4b99-9e86-0a12dc2ba8f3" providerId="ADAL" clId="{BE23F1EB-2E03-4222-B269-D750D9291978}" dt="2025-09-10T14:19:25.306" v="1051" actId="20577"/>
        <pc:sldMkLst>
          <pc:docMk/>
          <pc:sldMk cId="1010284206" sldId="462"/>
        </pc:sldMkLst>
        <pc:spChg chg="mod">
          <ac:chgData name="Sandro Scielzo" userId="dff06a17-31d3-4b99-9e86-0a12dc2ba8f3" providerId="ADAL" clId="{BE23F1EB-2E03-4222-B269-D750D9291978}" dt="2025-09-09T14:56:43.264" v="903" actId="20577"/>
          <ac:spMkLst>
            <pc:docMk/>
            <pc:sldMk cId="1010284206" sldId="462"/>
            <ac:spMk id="32" creationId="{EB035FCB-D636-EC22-3226-4B31922F3D4F}"/>
          </ac:spMkLst>
        </pc:spChg>
        <pc:spChg chg="mod">
          <ac:chgData name="Sandro Scielzo" userId="dff06a17-31d3-4b99-9e86-0a12dc2ba8f3" providerId="ADAL" clId="{BE23F1EB-2E03-4222-B269-D750D9291978}" dt="2025-09-09T14:56:23.738" v="875" actId="20577"/>
          <ac:spMkLst>
            <pc:docMk/>
            <pc:sldMk cId="1010284206" sldId="462"/>
            <ac:spMk id="46" creationId="{684B8BFA-D81D-571D-8032-410882BEB80F}"/>
          </ac:spMkLst>
        </pc:spChg>
        <pc:spChg chg="mod">
          <ac:chgData name="Sandro Scielzo" userId="dff06a17-31d3-4b99-9e86-0a12dc2ba8f3" providerId="ADAL" clId="{BE23F1EB-2E03-4222-B269-D750D9291978}" dt="2025-09-10T14:19:25.306" v="1051" actId="20577"/>
          <ac:spMkLst>
            <pc:docMk/>
            <pc:sldMk cId="1010284206" sldId="462"/>
            <ac:spMk id="1057" creationId="{0CC39EF3-6F89-6A6E-8789-FA3909EE7EA1}"/>
          </ac:spMkLst>
        </pc:spChg>
      </pc:sldChg>
      <pc:sldChg chg="modSp mod modAnim">
        <pc:chgData name="Sandro Scielzo" userId="dff06a17-31d3-4b99-9e86-0a12dc2ba8f3" providerId="ADAL" clId="{BE23F1EB-2E03-4222-B269-D750D9291978}" dt="2025-09-10T14:22:10.091" v="1058"/>
        <pc:sldMkLst>
          <pc:docMk/>
          <pc:sldMk cId="3350814077" sldId="463"/>
        </pc:sldMkLst>
        <pc:spChg chg="mod">
          <ac:chgData name="Sandro Scielzo" userId="dff06a17-31d3-4b99-9e86-0a12dc2ba8f3" providerId="ADAL" clId="{BE23F1EB-2E03-4222-B269-D750D9291978}" dt="2025-09-09T14:56:51.191" v="914" actId="20577"/>
          <ac:spMkLst>
            <pc:docMk/>
            <pc:sldMk cId="3350814077" sldId="463"/>
            <ac:spMk id="32" creationId="{31B06483-0C22-C15E-4107-FBC444378780}"/>
          </ac:spMkLst>
        </pc:spChg>
        <pc:spChg chg="mod">
          <ac:chgData name="Sandro Scielzo" userId="dff06a17-31d3-4b99-9e86-0a12dc2ba8f3" providerId="ADAL" clId="{BE23F1EB-2E03-4222-B269-D750D9291978}" dt="2025-09-09T14:56:30.473" v="892" actId="20577"/>
          <ac:spMkLst>
            <pc:docMk/>
            <pc:sldMk cId="3350814077" sldId="463"/>
            <ac:spMk id="46" creationId="{F45D6D9A-90E1-D527-983F-3F2DCCD8691C}"/>
          </ac:spMkLst>
        </pc:spChg>
        <pc:spChg chg="mod">
          <ac:chgData name="Sandro Scielzo" userId="dff06a17-31d3-4b99-9e86-0a12dc2ba8f3" providerId="ADAL" clId="{BE23F1EB-2E03-4222-B269-D750D9291978}" dt="2025-09-10T14:21:36.695" v="1054" actId="20577"/>
          <ac:spMkLst>
            <pc:docMk/>
            <pc:sldMk cId="3350814077" sldId="463"/>
            <ac:spMk id="1057" creationId="{B9D306B3-611F-BC0A-E8ED-F53CD9E85F92}"/>
          </ac:spMkLst>
        </pc:spChg>
      </pc:sldChg>
      <pc:sldChg chg="modSp mod">
        <pc:chgData name="Sandro Scielzo" userId="dff06a17-31d3-4b99-9e86-0a12dc2ba8f3" providerId="ADAL" clId="{BE23F1EB-2E03-4222-B269-D750D9291978}" dt="2025-09-10T18:51:06.374" v="1960" actId="20577"/>
        <pc:sldMkLst>
          <pc:docMk/>
          <pc:sldMk cId="2752841246" sldId="464"/>
        </pc:sldMkLst>
        <pc:spChg chg="mod">
          <ac:chgData name="Sandro Scielzo" userId="dff06a17-31d3-4b99-9e86-0a12dc2ba8f3" providerId="ADAL" clId="{BE23F1EB-2E03-4222-B269-D750D9291978}" dt="2025-09-10T18:51:06.374" v="1960" actId="20577"/>
          <ac:spMkLst>
            <pc:docMk/>
            <pc:sldMk cId="2752841246" sldId="464"/>
            <ac:spMk id="15" creationId="{4D7C28CB-CCDB-4863-7C65-78F66FC31B58}"/>
          </ac:spMkLst>
        </pc:spChg>
        <pc:spChg chg="mod">
          <ac:chgData name="Sandro Scielzo" userId="dff06a17-31d3-4b99-9e86-0a12dc2ba8f3" providerId="ADAL" clId="{BE23F1EB-2E03-4222-B269-D750D9291978}" dt="2025-09-10T14:24:05.302" v="1067" actId="20577"/>
          <ac:spMkLst>
            <pc:docMk/>
            <pc:sldMk cId="2752841246" sldId="464"/>
            <ac:spMk id="63" creationId="{2756D0D8-871B-FE6B-3755-EB12DFFCDE8D}"/>
          </ac:spMkLst>
        </pc:spChg>
        <pc:spChg chg="mod">
          <ac:chgData name="Sandro Scielzo" userId="dff06a17-31d3-4b99-9e86-0a12dc2ba8f3" providerId="ADAL" clId="{BE23F1EB-2E03-4222-B269-D750D9291978}" dt="2025-09-10T18:50:23.369" v="1950" actId="20577"/>
          <ac:spMkLst>
            <pc:docMk/>
            <pc:sldMk cId="2752841246" sldId="464"/>
            <ac:spMk id="1057" creationId="{9BB213EB-1AA2-FA30-08EC-C35ED351F94F}"/>
          </ac:spMkLst>
        </pc:spChg>
      </pc:sldChg>
      <pc:sldChg chg="addSp delSp modSp mod modAnim">
        <pc:chgData name="Sandro Scielzo" userId="dff06a17-31d3-4b99-9e86-0a12dc2ba8f3" providerId="ADAL" clId="{BE23F1EB-2E03-4222-B269-D750D9291978}" dt="2025-09-19T15:47:33.357" v="5374" actId="313"/>
        <pc:sldMkLst>
          <pc:docMk/>
          <pc:sldMk cId="795739265" sldId="467"/>
        </pc:sldMkLst>
        <pc:spChg chg="add mod">
          <ac:chgData name="Sandro Scielzo" userId="dff06a17-31d3-4b99-9e86-0a12dc2ba8f3" providerId="ADAL" clId="{BE23F1EB-2E03-4222-B269-D750D9291978}" dt="2025-09-10T17:34:04.429" v="1521" actId="164"/>
          <ac:spMkLst>
            <pc:docMk/>
            <pc:sldMk cId="795739265" sldId="467"/>
            <ac:spMk id="2" creationId="{566EA8AE-BA8B-1E7A-BAD3-7DCDE189C839}"/>
          </ac:spMkLst>
        </pc:spChg>
        <pc:spChg chg="add mod">
          <ac:chgData name="Sandro Scielzo" userId="dff06a17-31d3-4b99-9e86-0a12dc2ba8f3" providerId="ADAL" clId="{BE23F1EB-2E03-4222-B269-D750D9291978}" dt="2025-09-10T17:34:30.996" v="1524" actId="164"/>
          <ac:spMkLst>
            <pc:docMk/>
            <pc:sldMk cId="795739265" sldId="467"/>
            <ac:spMk id="3" creationId="{980B5974-56BE-94BB-579C-BC576B5306E1}"/>
          </ac:spMkLst>
        </pc:spChg>
        <pc:spChg chg="add mod">
          <ac:chgData name="Sandro Scielzo" userId="dff06a17-31d3-4b99-9e86-0a12dc2ba8f3" providerId="ADAL" clId="{BE23F1EB-2E03-4222-B269-D750D9291978}" dt="2025-09-10T17:34:04.429" v="1521" actId="164"/>
          <ac:spMkLst>
            <pc:docMk/>
            <pc:sldMk cId="795739265" sldId="467"/>
            <ac:spMk id="5" creationId="{5FAF34DC-127B-9A96-8A49-9199461F7DBE}"/>
          </ac:spMkLst>
        </pc:spChg>
        <pc:spChg chg="mod">
          <ac:chgData name="Sandro Scielzo" userId="dff06a17-31d3-4b99-9e86-0a12dc2ba8f3" providerId="ADAL" clId="{BE23F1EB-2E03-4222-B269-D750D9291978}" dt="2025-09-19T15:47:33.357" v="5374" actId="313"/>
          <ac:spMkLst>
            <pc:docMk/>
            <pc:sldMk cId="795739265" sldId="467"/>
            <ac:spMk id="7" creationId="{E64B3BF2-7393-34B7-258F-7D3E2140318A}"/>
          </ac:spMkLst>
        </pc:spChg>
        <pc:spChg chg="ord">
          <ac:chgData name="Sandro Scielzo" userId="dff06a17-31d3-4b99-9e86-0a12dc2ba8f3" providerId="ADAL" clId="{BE23F1EB-2E03-4222-B269-D750D9291978}" dt="2025-09-08T19:47:43.884" v="604" actId="166"/>
          <ac:spMkLst>
            <pc:docMk/>
            <pc:sldMk cId="795739265" sldId="467"/>
            <ac:spMk id="20" creationId="{BCA51A0F-42E3-9161-6EE0-C0539F416F0F}"/>
          </ac:spMkLst>
        </pc:spChg>
        <pc:spChg chg="add mod">
          <ac:chgData name="Sandro Scielzo" userId="dff06a17-31d3-4b99-9e86-0a12dc2ba8f3" providerId="ADAL" clId="{BE23F1EB-2E03-4222-B269-D750D9291978}" dt="2025-09-10T17:34:30.996" v="1524" actId="164"/>
          <ac:spMkLst>
            <pc:docMk/>
            <pc:sldMk cId="795739265" sldId="467"/>
            <ac:spMk id="26" creationId="{54FF90EF-0313-3D5B-5552-FAC2F8C50CCF}"/>
          </ac:spMkLst>
        </pc:spChg>
        <pc:spChg chg="mod ord">
          <ac:chgData name="Sandro Scielzo" userId="dff06a17-31d3-4b99-9e86-0a12dc2ba8f3" providerId="ADAL" clId="{BE23F1EB-2E03-4222-B269-D750D9291978}" dt="2025-09-19T15:01:11.791" v="5343" actId="5793"/>
          <ac:spMkLst>
            <pc:docMk/>
            <pc:sldMk cId="795739265" sldId="467"/>
            <ac:spMk id="27" creationId="{CFB03570-35B4-4C92-7EA0-F66F4E1B9522}"/>
          </ac:spMkLst>
        </pc:spChg>
        <pc:spChg chg="mod ord">
          <ac:chgData name="Sandro Scielzo" userId="dff06a17-31d3-4b99-9e86-0a12dc2ba8f3" providerId="ADAL" clId="{BE23F1EB-2E03-4222-B269-D750D9291978}" dt="2025-09-19T15:45:31.176" v="5346" actId="20577"/>
          <ac:spMkLst>
            <pc:docMk/>
            <pc:sldMk cId="795739265" sldId="467"/>
            <ac:spMk id="28" creationId="{884CCC4E-7152-CF82-CBA1-76D9A2B45041}"/>
          </ac:spMkLst>
        </pc:spChg>
        <pc:spChg chg="mod ord">
          <ac:chgData name="Sandro Scielzo" userId="dff06a17-31d3-4b99-9e86-0a12dc2ba8f3" providerId="ADAL" clId="{BE23F1EB-2E03-4222-B269-D750D9291978}" dt="2025-09-19T15:46:58.007" v="5349" actId="20577"/>
          <ac:spMkLst>
            <pc:docMk/>
            <pc:sldMk cId="795739265" sldId="467"/>
            <ac:spMk id="29" creationId="{668F0E47-3C38-4A42-777E-EB4C3ED702E1}"/>
          </ac:spMkLst>
        </pc:spChg>
        <pc:spChg chg="ord">
          <ac:chgData name="Sandro Scielzo" userId="dff06a17-31d3-4b99-9e86-0a12dc2ba8f3" providerId="ADAL" clId="{BE23F1EB-2E03-4222-B269-D750D9291978}" dt="2025-09-08T19:47:43.884" v="604" actId="166"/>
          <ac:spMkLst>
            <pc:docMk/>
            <pc:sldMk cId="795739265" sldId="467"/>
            <ac:spMk id="32" creationId="{C1622D17-21ED-A928-E269-D3D71EEA9D36}"/>
          </ac:spMkLst>
        </pc:spChg>
        <pc:spChg chg="ord">
          <ac:chgData name="Sandro Scielzo" userId="dff06a17-31d3-4b99-9e86-0a12dc2ba8f3" providerId="ADAL" clId="{BE23F1EB-2E03-4222-B269-D750D9291978}" dt="2025-09-08T19:47:43.884" v="604" actId="166"/>
          <ac:spMkLst>
            <pc:docMk/>
            <pc:sldMk cId="795739265" sldId="467"/>
            <ac:spMk id="34" creationId="{AEBE6D22-F72E-7292-44D3-2A6CD0CA37E7}"/>
          </ac:spMkLst>
        </pc:spChg>
        <pc:spChg chg="mod">
          <ac:chgData name="Sandro Scielzo" userId="dff06a17-31d3-4b99-9e86-0a12dc2ba8f3" providerId="ADAL" clId="{BE23F1EB-2E03-4222-B269-D750D9291978}" dt="2025-09-10T14:32:29.616" v="1092" actId="20577"/>
          <ac:spMkLst>
            <pc:docMk/>
            <pc:sldMk cId="795739265" sldId="467"/>
            <ac:spMk id="45" creationId="{E875B8A9-8F33-57D2-530D-AEA393B249A3}"/>
          </ac:spMkLst>
        </pc:spChg>
        <pc:spChg chg="mod">
          <ac:chgData name="Sandro Scielzo" userId="dff06a17-31d3-4b99-9e86-0a12dc2ba8f3" providerId="ADAL" clId="{BE23F1EB-2E03-4222-B269-D750D9291978}" dt="2025-09-10T17:30:23.204" v="1511" actId="207"/>
          <ac:spMkLst>
            <pc:docMk/>
            <pc:sldMk cId="795739265" sldId="467"/>
            <ac:spMk id="46" creationId="{CB3A725F-40CD-D172-38BC-699A311770B0}"/>
          </ac:spMkLst>
        </pc:spChg>
        <pc:spChg chg="mod ord">
          <ac:chgData name="Sandro Scielzo" userId="dff06a17-31d3-4b99-9e86-0a12dc2ba8f3" providerId="ADAL" clId="{BE23F1EB-2E03-4222-B269-D750D9291978}" dt="2025-09-10T17:34:44.688" v="1525" actId="166"/>
          <ac:spMkLst>
            <pc:docMk/>
            <pc:sldMk cId="795739265" sldId="467"/>
            <ac:spMk id="52" creationId="{BF9F8913-AFEA-AE00-B51D-E19B7532815C}"/>
          </ac:spMkLst>
        </pc:spChg>
        <pc:spChg chg="mod ord">
          <ac:chgData name="Sandro Scielzo" userId="dff06a17-31d3-4b99-9e86-0a12dc2ba8f3" providerId="ADAL" clId="{BE23F1EB-2E03-4222-B269-D750D9291978}" dt="2025-09-10T17:34:44.688" v="1525" actId="166"/>
          <ac:spMkLst>
            <pc:docMk/>
            <pc:sldMk cId="795739265" sldId="467"/>
            <ac:spMk id="59" creationId="{912D2277-4C68-3F88-603D-B052B445870A}"/>
          </ac:spMkLst>
        </pc:spChg>
        <pc:spChg chg="mod ord">
          <ac:chgData name="Sandro Scielzo" userId="dff06a17-31d3-4b99-9e86-0a12dc2ba8f3" providerId="ADAL" clId="{BE23F1EB-2E03-4222-B269-D750D9291978}" dt="2025-09-10T17:34:17.647" v="1522" actId="166"/>
          <ac:spMkLst>
            <pc:docMk/>
            <pc:sldMk cId="795739265" sldId="467"/>
            <ac:spMk id="61" creationId="{E0F2FC4C-F37E-F1C7-B487-B5CA869DB42C}"/>
          </ac:spMkLst>
        </pc:spChg>
        <pc:spChg chg="mod ord">
          <ac:chgData name="Sandro Scielzo" userId="dff06a17-31d3-4b99-9e86-0a12dc2ba8f3" providerId="ADAL" clId="{BE23F1EB-2E03-4222-B269-D750D9291978}" dt="2025-09-10T17:34:17.647" v="1522" actId="166"/>
          <ac:spMkLst>
            <pc:docMk/>
            <pc:sldMk cId="795739265" sldId="467"/>
            <ac:spMk id="1026" creationId="{BF6B1D62-EF15-E040-F624-B1C5A13E36FB}"/>
          </ac:spMkLst>
        </pc:spChg>
        <pc:spChg chg="mod ord">
          <ac:chgData name="Sandro Scielzo" userId="dff06a17-31d3-4b99-9e86-0a12dc2ba8f3" providerId="ADAL" clId="{BE23F1EB-2E03-4222-B269-D750D9291978}" dt="2025-09-10T18:52:19.669" v="1962" actId="14100"/>
          <ac:spMkLst>
            <pc:docMk/>
            <pc:sldMk cId="795739265" sldId="467"/>
            <ac:spMk id="1027" creationId="{387AC670-63E7-FF27-F578-650DFDB705A1}"/>
          </ac:spMkLst>
        </pc:spChg>
        <pc:spChg chg="mod ord">
          <ac:chgData name="Sandro Scielzo" userId="dff06a17-31d3-4b99-9e86-0a12dc2ba8f3" providerId="ADAL" clId="{BE23F1EB-2E03-4222-B269-D750D9291978}" dt="2025-09-10T17:34:44.688" v="1525" actId="166"/>
          <ac:spMkLst>
            <pc:docMk/>
            <pc:sldMk cId="795739265" sldId="467"/>
            <ac:spMk id="1029" creationId="{9694AD07-590C-9C75-48F4-2B740C481893}"/>
          </ac:spMkLst>
        </pc:spChg>
        <pc:spChg chg="mod ord">
          <ac:chgData name="Sandro Scielzo" userId="dff06a17-31d3-4b99-9e86-0a12dc2ba8f3" providerId="ADAL" clId="{BE23F1EB-2E03-4222-B269-D750D9291978}" dt="2025-09-11T13:59:57.390" v="2644" actId="20577"/>
          <ac:spMkLst>
            <pc:docMk/>
            <pc:sldMk cId="795739265" sldId="467"/>
            <ac:spMk id="1031" creationId="{8873DEDE-AE96-C084-8AC9-36482B09C873}"/>
          </ac:spMkLst>
        </pc:spChg>
        <pc:spChg chg="mod ord">
          <ac:chgData name="Sandro Scielzo" userId="dff06a17-31d3-4b99-9e86-0a12dc2ba8f3" providerId="ADAL" clId="{BE23F1EB-2E03-4222-B269-D750D9291978}" dt="2025-09-11T14:02:21.069" v="2651" actId="14100"/>
          <ac:spMkLst>
            <pc:docMk/>
            <pc:sldMk cId="795739265" sldId="467"/>
            <ac:spMk id="1032" creationId="{071A0CCF-11CF-D52A-0470-1371F1D102CC}"/>
          </ac:spMkLst>
        </pc:spChg>
        <pc:spChg chg="mod ord">
          <ac:chgData name="Sandro Scielzo" userId="dff06a17-31d3-4b99-9e86-0a12dc2ba8f3" providerId="ADAL" clId="{BE23F1EB-2E03-4222-B269-D750D9291978}" dt="2025-09-10T17:34:44.688" v="1525" actId="166"/>
          <ac:spMkLst>
            <pc:docMk/>
            <pc:sldMk cId="795739265" sldId="467"/>
            <ac:spMk id="1036" creationId="{063C7BC9-9219-C9D1-6C48-CD00ED759A82}"/>
          </ac:spMkLst>
        </pc:spChg>
        <pc:spChg chg="mod ord">
          <ac:chgData name="Sandro Scielzo" userId="dff06a17-31d3-4b99-9e86-0a12dc2ba8f3" providerId="ADAL" clId="{BE23F1EB-2E03-4222-B269-D750D9291978}" dt="2025-09-10T17:34:44.688" v="1525" actId="166"/>
          <ac:spMkLst>
            <pc:docMk/>
            <pc:sldMk cId="795739265" sldId="467"/>
            <ac:spMk id="1039" creationId="{55E7D311-86EF-7F9F-C84A-1B4785BEE9AD}"/>
          </ac:spMkLst>
        </pc:spChg>
        <pc:spChg chg="mod ord">
          <ac:chgData name="Sandro Scielzo" userId="dff06a17-31d3-4b99-9e86-0a12dc2ba8f3" providerId="ADAL" clId="{BE23F1EB-2E03-4222-B269-D750D9291978}" dt="2025-09-10T17:34:17.647" v="1522" actId="166"/>
          <ac:spMkLst>
            <pc:docMk/>
            <pc:sldMk cId="795739265" sldId="467"/>
            <ac:spMk id="1042" creationId="{A1465B5F-EF24-EAB6-0C7B-F43B314027B6}"/>
          </ac:spMkLst>
        </pc:spChg>
        <pc:grpChg chg="ord">
          <ac:chgData name="Sandro Scielzo" userId="dff06a17-31d3-4b99-9e86-0a12dc2ba8f3" providerId="ADAL" clId="{BE23F1EB-2E03-4222-B269-D750D9291978}" dt="2025-09-10T17:34:23.173" v="1523" actId="166"/>
          <ac:grpSpMkLst>
            <pc:docMk/>
            <pc:sldMk cId="795739265" sldId="467"/>
            <ac:grpSpMk id="16" creationId="{179BA680-A1B9-267D-D055-172C7B1F1563}"/>
          </ac:grpSpMkLst>
        </pc:grpChg>
        <pc:grpChg chg="ord">
          <ac:chgData name="Sandro Scielzo" userId="dff06a17-31d3-4b99-9e86-0a12dc2ba8f3" providerId="ADAL" clId="{BE23F1EB-2E03-4222-B269-D750D9291978}" dt="2025-09-10T17:34:44.688" v="1525" actId="166"/>
          <ac:grpSpMkLst>
            <pc:docMk/>
            <pc:sldMk cId="795739265" sldId="467"/>
            <ac:grpSpMk id="22" creationId="{89AE2F77-A02E-1F57-54B8-5900A4056AF1}"/>
          </ac:grpSpMkLst>
        </pc:grpChg>
        <pc:grpChg chg="add mod">
          <ac:chgData name="Sandro Scielzo" userId="dff06a17-31d3-4b99-9e86-0a12dc2ba8f3" providerId="ADAL" clId="{BE23F1EB-2E03-4222-B269-D750D9291978}" dt="2025-09-10T17:34:04.429" v="1521" actId="164"/>
          <ac:grpSpMkLst>
            <pc:docMk/>
            <pc:sldMk cId="795739265" sldId="467"/>
            <ac:grpSpMk id="33" creationId="{07C05CA6-F83B-0F9C-3ACF-BBF087047684}"/>
          </ac:grpSpMkLst>
        </pc:grpChg>
        <pc:grpChg chg="add mod">
          <ac:chgData name="Sandro Scielzo" userId="dff06a17-31d3-4b99-9e86-0a12dc2ba8f3" providerId="ADAL" clId="{BE23F1EB-2E03-4222-B269-D750D9291978}" dt="2025-09-10T17:34:30.996" v="1524" actId="164"/>
          <ac:grpSpMkLst>
            <pc:docMk/>
            <pc:sldMk cId="795739265" sldId="467"/>
            <ac:grpSpMk id="35" creationId="{903BBD46-07C4-3822-AA11-DFF6528A1BC0}"/>
          </ac:grpSpMkLst>
        </pc:grpChg>
        <pc:cxnChg chg="ord">
          <ac:chgData name="Sandro Scielzo" userId="dff06a17-31d3-4b99-9e86-0a12dc2ba8f3" providerId="ADAL" clId="{BE23F1EB-2E03-4222-B269-D750D9291978}" dt="2025-09-08T19:47:43.884" v="604" actId="166"/>
          <ac:cxnSpMkLst>
            <pc:docMk/>
            <pc:sldMk cId="795739265" sldId="467"/>
            <ac:cxnSpMk id="1045" creationId="{28B1F701-C033-28A8-E32A-D37D0F82E398}"/>
          </ac:cxnSpMkLst>
        </pc:cxnChg>
      </pc:sldChg>
      <pc:sldChg chg="addSp delSp modSp mod modAnim">
        <pc:chgData name="Sandro Scielzo" userId="dff06a17-31d3-4b99-9e86-0a12dc2ba8f3" providerId="ADAL" clId="{BE23F1EB-2E03-4222-B269-D750D9291978}" dt="2025-09-19T15:48:08.114" v="5397" actId="20577"/>
        <pc:sldMkLst>
          <pc:docMk/>
          <pc:sldMk cId="478214738" sldId="468"/>
        </pc:sldMkLst>
        <pc:spChg chg="add mod">
          <ac:chgData name="Sandro Scielzo" userId="dff06a17-31d3-4b99-9e86-0a12dc2ba8f3" providerId="ADAL" clId="{BE23F1EB-2E03-4222-B269-D750D9291978}" dt="2025-09-19T15:47:54.472" v="5384" actId="20577"/>
          <ac:spMkLst>
            <pc:docMk/>
            <pc:sldMk cId="478214738" sldId="468"/>
            <ac:spMk id="11" creationId="{FE9C2FB2-9858-1177-FAB5-F75838F612DB}"/>
          </ac:spMkLst>
        </pc:spChg>
        <pc:spChg chg="add 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41" creationId="{1857A8BA-B873-4BE7-A5A5-9984C40B79F7}"/>
          </ac:spMkLst>
        </pc:spChg>
        <pc:spChg chg="add 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42" creationId="{606C6143-0908-11AA-EB91-BBD3E8F92606}"/>
          </ac:spMkLst>
        </pc:spChg>
        <pc:spChg chg="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55" creationId="{8079FC1F-99E9-A244-3A15-F8A9E527B69D}"/>
          </ac:spMkLst>
        </pc:spChg>
        <pc:spChg chg="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56" creationId="{ECECE2FC-2102-5391-D70B-9802E6306362}"/>
          </ac:spMkLst>
        </pc:spChg>
        <pc:spChg chg="mod">
          <ac:chgData name="Sandro Scielzo" userId="dff06a17-31d3-4b99-9e86-0a12dc2ba8f3" providerId="ADAL" clId="{BE23F1EB-2E03-4222-B269-D750D9291978}" dt="2025-09-10T17:53:09.280" v="1738" actId="14100"/>
          <ac:spMkLst>
            <pc:docMk/>
            <pc:sldMk cId="478214738" sldId="468"/>
            <ac:spMk id="58" creationId="{1804C5C5-8150-7617-AC2C-B90373F26DD5}"/>
          </ac:spMkLst>
        </pc:spChg>
        <pc:spChg chg="mod">
          <ac:chgData name="Sandro Scielzo" userId="dff06a17-31d3-4b99-9e86-0a12dc2ba8f3" providerId="ADAL" clId="{BE23F1EB-2E03-4222-B269-D750D9291978}" dt="2025-09-10T17:53:04.881" v="1737" actId="14100"/>
          <ac:spMkLst>
            <pc:docMk/>
            <pc:sldMk cId="478214738" sldId="468"/>
            <ac:spMk id="60" creationId="{F5633F41-D8FB-BED7-5DF6-4F99BA8D16B0}"/>
          </ac:spMkLst>
        </pc:spChg>
        <pc:spChg chg="add mod">
          <ac:chgData name="Sandro Scielzo" userId="dff06a17-31d3-4b99-9e86-0a12dc2ba8f3" providerId="ADAL" clId="{BE23F1EB-2E03-4222-B269-D750D9291978}" dt="2025-09-10T17:54:39.258" v="1866" actId="14100"/>
          <ac:spMkLst>
            <pc:docMk/>
            <pc:sldMk cId="478214738" sldId="468"/>
            <ac:spMk id="61" creationId="{5C3A85E7-F0BD-5587-E4E9-D7B0DE2D0158}"/>
          </ac:spMkLst>
        </pc:spChg>
        <pc:spChg chg="mod">
          <ac:chgData name="Sandro Scielzo" userId="dff06a17-31d3-4b99-9e86-0a12dc2ba8f3" providerId="ADAL" clId="{BE23F1EB-2E03-4222-B269-D750D9291978}" dt="2025-09-19T15:47:58.909" v="5387" actId="20577"/>
          <ac:spMkLst>
            <pc:docMk/>
            <pc:sldMk cId="478214738" sldId="468"/>
            <ac:spMk id="62" creationId="{CB856FE0-4374-1748-F262-DE6C9306B70B}"/>
          </ac:spMkLst>
        </pc:spChg>
        <pc:spChg chg="mod">
          <ac:chgData name="Sandro Scielzo" userId="dff06a17-31d3-4b99-9e86-0a12dc2ba8f3" providerId="ADAL" clId="{BE23F1EB-2E03-4222-B269-D750D9291978}" dt="2025-09-19T15:48:04.419" v="5394" actId="20577"/>
          <ac:spMkLst>
            <pc:docMk/>
            <pc:sldMk cId="478214738" sldId="468"/>
            <ac:spMk id="63" creationId="{03D384A6-44C9-8367-A064-F25DA3649FBF}"/>
          </ac:spMkLst>
        </pc:spChg>
        <pc:spChg chg="mod">
          <ac:chgData name="Sandro Scielzo" userId="dff06a17-31d3-4b99-9e86-0a12dc2ba8f3" providerId="ADAL" clId="{BE23F1EB-2E03-4222-B269-D750D9291978}" dt="2025-09-19T15:48:08.114" v="5397" actId="20577"/>
          <ac:spMkLst>
            <pc:docMk/>
            <pc:sldMk cId="478214738" sldId="468"/>
            <ac:spMk id="1024" creationId="{DD85B177-D6D3-DA06-1D54-BE9E2181919F}"/>
          </ac:spMkLst>
        </pc:spChg>
        <pc:spChg chg="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1026" creationId="{C1096180-C113-4BC6-C900-37D5CD44602E}"/>
          </ac:spMkLst>
        </pc:spChg>
        <pc:spChg chg="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1030" creationId="{C324A602-C4C5-D59F-5673-F0A4935A2148}"/>
          </ac:spMkLst>
        </pc:spChg>
        <pc:spChg chg="add mod">
          <ac:chgData name="Sandro Scielzo" userId="dff06a17-31d3-4b99-9e86-0a12dc2ba8f3" providerId="ADAL" clId="{BE23F1EB-2E03-4222-B269-D750D9291978}" dt="2025-09-10T17:42:41.842" v="1537"/>
          <ac:spMkLst>
            <pc:docMk/>
            <pc:sldMk cId="478214738" sldId="468"/>
            <ac:spMk id="1034" creationId="{A3F06E64-603A-A36E-99C2-A386425FCD0B}"/>
          </ac:spMkLst>
        </pc:spChg>
        <pc:spChg chg="add mod">
          <ac:chgData name="Sandro Scielzo" userId="dff06a17-31d3-4b99-9e86-0a12dc2ba8f3" providerId="ADAL" clId="{BE23F1EB-2E03-4222-B269-D750D9291978}" dt="2025-09-11T13:21:02.300" v="1965" actId="14100"/>
          <ac:spMkLst>
            <pc:docMk/>
            <pc:sldMk cId="478214738" sldId="468"/>
            <ac:spMk id="1036" creationId="{16B650D9-9E71-30EE-A29C-CED3B3D72181}"/>
          </ac:spMkLst>
        </pc:spChg>
        <pc:spChg chg="mod">
          <ac:chgData name="Sandro Scielzo" userId="dff06a17-31d3-4b99-9e86-0a12dc2ba8f3" providerId="ADAL" clId="{BE23F1EB-2E03-4222-B269-D750D9291978}" dt="2025-09-10T17:54:13.609" v="1808" actId="14100"/>
          <ac:spMkLst>
            <pc:docMk/>
            <pc:sldMk cId="478214738" sldId="468"/>
            <ac:spMk id="1037" creationId="{253FEC15-C44C-8E6D-1915-43F6360531B2}"/>
          </ac:spMkLst>
        </pc:spChg>
        <pc:spChg chg="mod">
          <ac:chgData name="Sandro Scielzo" userId="dff06a17-31d3-4b99-9e86-0a12dc2ba8f3" providerId="ADAL" clId="{BE23F1EB-2E03-4222-B269-D750D9291978}" dt="2025-09-10T17:54:30.441" v="1865" actId="14100"/>
          <ac:spMkLst>
            <pc:docMk/>
            <pc:sldMk cId="478214738" sldId="468"/>
            <ac:spMk id="1039" creationId="{BC395BE4-2FDB-B886-E644-0C0B2CDF9520}"/>
          </ac:spMkLst>
        </pc:spChg>
        <pc:spChg chg="mod">
          <ac:chgData name="Sandro Scielzo" userId="dff06a17-31d3-4b99-9e86-0a12dc2ba8f3" providerId="ADAL" clId="{BE23F1EB-2E03-4222-B269-D750D9291978}" dt="2025-09-11T14:04:50.853" v="2670" actId="1035"/>
          <ac:spMkLst>
            <pc:docMk/>
            <pc:sldMk cId="478214738" sldId="468"/>
            <ac:spMk id="1040" creationId="{94D4A414-7C2A-18BE-3090-2930077E0E9B}"/>
          </ac:spMkLst>
        </pc:spChg>
        <pc:spChg chg="mod">
          <ac:chgData name="Sandro Scielzo" userId="dff06a17-31d3-4b99-9e86-0a12dc2ba8f3" providerId="ADAL" clId="{BE23F1EB-2E03-4222-B269-D750D9291978}" dt="2025-09-10T17:53:51.298" v="1805" actId="14100"/>
          <ac:spMkLst>
            <pc:docMk/>
            <pc:sldMk cId="478214738" sldId="468"/>
            <ac:spMk id="1041" creationId="{CAC58A01-DF8F-2FA3-10DD-1C2E9F336D43}"/>
          </ac:spMkLst>
        </pc:spChg>
        <pc:spChg chg="mod">
          <ac:chgData name="Sandro Scielzo" userId="dff06a17-31d3-4b99-9e86-0a12dc2ba8f3" providerId="ADAL" clId="{BE23F1EB-2E03-4222-B269-D750D9291978}" dt="2025-09-11T14:04:45.504" v="2669" actId="14100"/>
          <ac:spMkLst>
            <pc:docMk/>
            <pc:sldMk cId="478214738" sldId="468"/>
            <ac:spMk id="1042" creationId="{69D75248-893A-2D9C-14DF-38C70954ACC9}"/>
          </ac:spMkLst>
        </pc:spChg>
      </pc:sldChg>
      <pc:sldChg chg="addSp delSp modSp mod modAnim">
        <pc:chgData name="Sandro Scielzo" userId="dff06a17-31d3-4b99-9e86-0a12dc2ba8f3" providerId="ADAL" clId="{BE23F1EB-2E03-4222-B269-D750D9291978}" dt="2025-09-19T15:49:23.608" v="5421" actId="166"/>
        <pc:sldMkLst>
          <pc:docMk/>
          <pc:sldMk cId="2180811640" sldId="470"/>
        </pc:sldMkLst>
        <pc:spChg chg="add mod">
          <ac:chgData name="Sandro Scielzo" userId="dff06a17-31d3-4b99-9e86-0a12dc2ba8f3" providerId="ADAL" clId="{BE23F1EB-2E03-4222-B269-D750D9291978}" dt="2025-09-19T15:48:21.798" v="5405" actId="20577"/>
          <ac:spMkLst>
            <pc:docMk/>
            <pc:sldMk cId="2180811640" sldId="470"/>
            <ac:spMk id="40" creationId="{088272AB-6165-BE9B-C223-E566E6C70F2F}"/>
          </ac:spMkLst>
        </pc:spChg>
        <pc:spChg chg="add mod">
          <ac:chgData name="Sandro Scielzo" userId="dff06a17-31d3-4b99-9e86-0a12dc2ba8f3" providerId="ADAL" clId="{BE23F1EB-2E03-4222-B269-D750D9291978}" dt="2025-09-11T13:24:14.207" v="2226"/>
          <ac:spMkLst>
            <pc:docMk/>
            <pc:sldMk cId="2180811640" sldId="470"/>
            <ac:spMk id="44" creationId="{F53F353D-C234-74E4-BA22-F555D27E737E}"/>
          </ac:spMkLst>
        </pc:spChg>
        <pc:spChg chg="mod">
          <ac:chgData name="Sandro Scielzo" userId="dff06a17-31d3-4b99-9e86-0a12dc2ba8f3" providerId="ADAL" clId="{BE23F1EB-2E03-4222-B269-D750D9291978}" dt="2025-09-11T13:24:14.207" v="2226"/>
          <ac:spMkLst>
            <pc:docMk/>
            <pc:sldMk cId="2180811640" sldId="470"/>
            <ac:spMk id="53" creationId="{2FE762D9-D6F0-4540-483D-4C7629C11BCF}"/>
          </ac:spMkLst>
        </pc:spChg>
        <pc:spChg chg="mod">
          <ac:chgData name="Sandro Scielzo" userId="dff06a17-31d3-4b99-9e86-0a12dc2ba8f3" providerId="ADAL" clId="{BE23F1EB-2E03-4222-B269-D750D9291978}" dt="2025-09-11T13:24:14.207" v="2226"/>
          <ac:spMkLst>
            <pc:docMk/>
            <pc:sldMk cId="2180811640" sldId="470"/>
            <ac:spMk id="54" creationId="{5532B7FB-B465-96F6-6517-830C79BAB5B8}"/>
          </ac:spMkLst>
        </pc:spChg>
        <pc:spChg chg="mod ord">
          <ac:chgData name="Sandro Scielzo" userId="dff06a17-31d3-4b99-9e86-0a12dc2ba8f3" providerId="ADAL" clId="{BE23F1EB-2E03-4222-B269-D750D9291978}" dt="2025-09-19T15:49:23.608" v="5421" actId="166"/>
          <ac:spMkLst>
            <pc:docMk/>
            <pc:sldMk cId="2180811640" sldId="470"/>
            <ac:spMk id="58" creationId="{E8A989FE-C97D-DE89-960B-1FFA72156718}"/>
          </ac:spMkLst>
        </pc:spChg>
        <pc:spChg chg="mod">
          <ac:chgData name="Sandro Scielzo" userId="dff06a17-31d3-4b99-9e86-0a12dc2ba8f3" providerId="ADAL" clId="{BE23F1EB-2E03-4222-B269-D750D9291978}" dt="2025-09-11T13:26:21.224" v="2339" actId="14100"/>
          <ac:spMkLst>
            <pc:docMk/>
            <pc:sldMk cId="2180811640" sldId="470"/>
            <ac:spMk id="60" creationId="{0F32902E-5C2A-DFB0-F50E-B2B0E95E699A}"/>
          </ac:spMkLst>
        </pc:spChg>
        <pc:spChg chg="add mod">
          <ac:chgData name="Sandro Scielzo" userId="dff06a17-31d3-4b99-9e86-0a12dc2ba8f3" providerId="ADAL" clId="{BE23F1EB-2E03-4222-B269-D750D9291978}" dt="2025-09-11T13:29:44.021" v="2519" actId="14100"/>
          <ac:spMkLst>
            <pc:docMk/>
            <pc:sldMk cId="2180811640" sldId="470"/>
            <ac:spMk id="61" creationId="{2662DB7D-A49B-7909-0815-D062A0A34759}"/>
          </ac:spMkLst>
        </pc:spChg>
        <pc:spChg chg="mod">
          <ac:chgData name="Sandro Scielzo" userId="dff06a17-31d3-4b99-9e86-0a12dc2ba8f3" providerId="ADAL" clId="{BE23F1EB-2E03-4222-B269-D750D9291978}" dt="2025-09-19T15:48:34.932" v="5410" actId="14100"/>
          <ac:spMkLst>
            <pc:docMk/>
            <pc:sldMk cId="2180811640" sldId="470"/>
            <ac:spMk id="62" creationId="{251647B3-5810-F0C8-2F25-094B57ED0FAC}"/>
          </ac:spMkLst>
        </pc:spChg>
        <pc:spChg chg="mod">
          <ac:chgData name="Sandro Scielzo" userId="dff06a17-31d3-4b99-9e86-0a12dc2ba8f3" providerId="ADAL" clId="{BE23F1EB-2E03-4222-B269-D750D9291978}" dt="2025-09-19T15:48:41.284" v="5413" actId="20577"/>
          <ac:spMkLst>
            <pc:docMk/>
            <pc:sldMk cId="2180811640" sldId="470"/>
            <ac:spMk id="63" creationId="{7DB678E2-F72C-D75A-4103-DAD4E1EE8015}"/>
          </ac:spMkLst>
        </pc:spChg>
        <pc:spChg chg="add mod">
          <ac:chgData name="Sandro Scielzo" userId="dff06a17-31d3-4b99-9e86-0a12dc2ba8f3" providerId="ADAL" clId="{BE23F1EB-2E03-4222-B269-D750D9291978}" dt="2025-09-19T15:48:48.863" v="5418" actId="20577"/>
          <ac:spMkLst>
            <pc:docMk/>
            <pc:sldMk cId="2180811640" sldId="470"/>
            <ac:spMk id="1024" creationId="{65B97CA0-29CF-40CE-6D43-37EBCEA35CD3}"/>
          </ac:spMkLst>
        </pc:spChg>
        <pc:spChg chg="mod">
          <ac:chgData name="Sandro Scielzo" userId="dff06a17-31d3-4b99-9e86-0a12dc2ba8f3" providerId="ADAL" clId="{BE23F1EB-2E03-4222-B269-D750D9291978}" dt="2025-09-11T13:24:14.207" v="2226"/>
          <ac:spMkLst>
            <pc:docMk/>
            <pc:sldMk cId="2180811640" sldId="470"/>
            <ac:spMk id="1032" creationId="{6D83EB60-CF9F-E2A9-D798-0E2E0DA29D54}"/>
          </ac:spMkLst>
        </pc:spChg>
        <pc:spChg chg="add mod">
          <ac:chgData name="Sandro Scielzo" userId="dff06a17-31d3-4b99-9e86-0a12dc2ba8f3" providerId="ADAL" clId="{BE23F1EB-2E03-4222-B269-D750D9291978}" dt="2025-09-11T13:24:14.207" v="2226"/>
          <ac:spMkLst>
            <pc:docMk/>
            <pc:sldMk cId="2180811640" sldId="470"/>
            <ac:spMk id="1034" creationId="{B7A5D247-C7A4-0827-F5CF-0AECCD6981C2}"/>
          </ac:spMkLst>
        </pc:spChg>
        <pc:spChg chg="add mod">
          <ac:chgData name="Sandro Scielzo" userId="dff06a17-31d3-4b99-9e86-0a12dc2ba8f3" providerId="ADAL" clId="{BE23F1EB-2E03-4222-B269-D750D9291978}" dt="2025-09-11T13:26:49.745" v="2385" actId="14100"/>
          <ac:spMkLst>
            <pc:docMk/>
            <pc:sldMk cId="2180811640" sldId="470"/>
            <ac:spMk id="1036" creationId="{A91AF5CA-51C1-A263-06AF-3917D2F71AA4}"/>
          </ac:spMkLst>
        </pc:spChg>
        <pc:spChg chg="mod">
          <ac:chgData name="Sandro Scielzo" userId="dff06a17-31d3-4b99-9e86-0a12dc2ba8f3" providerId="ADAL" clId="{BE23F1EB-2E03-4222-B269-D750D9291978}" dt="2025-09-11T13:29:23.970" v="2511" actId="14100"/>
          <ac:spMkLst>
            <pc:docMk/>
            <pc:sldMk cId="2180811640" sldId="470"/>
            <ac:spMk id="1037" creationId="{47D508E4-4B21-DA16-7E5C-56776C7ACC62}"/>
          </ac:spMkLst>
        </pc:spChg>
        <pc:spChg chg="mod">
          <ac:chgData name="Sandro Scielzo" userId="dff06a17-31d3-4b99-9e86-0a12dc2ba8f3" providerId="ADAL" clId="{BE23F1EB-2E03-4222-B269-D750D9291978}" dt="2025-09-11T13:29:30.601" v="2516" actId="14100"/>
          <ac:spMkLst>
            <pc:docMk/>
            <pc:sldMk cId="2180811640" sldId="470"/>
            <ac:spMk id="1039" creationId="{F8F8E83A-149F-8306-CF3B-56DE329203D2}"/>
          </ac:spMkLst>
        </pc:spChg>
        <pc:spChg chg="mod">
          <ac:chgData name="Sandro Scielzo" userId="dff06a17-31d3-4b99-9e86-0a12dc2ba8f3" providerId="ADAL" clId="{BE23F1EB-2E03-4222-B269-D750D9291978}" dt="2025-09-11T14:09:07.355" v="2673" actId="14100"/>
          <ac:spMkLst>
            <pc:docMk/>
            <pc:sldMk cId="2180811640" sldId="470"/>
            <ac:spMk id="1040" creationId="{B15757DB-4087-3ACA-4FB3-9C3BD6754378}"/>
          </ac:spMkLst>
        </pc:spChg>
        <pc:spChg chg="add mod">
          <ac:chgData name="Sandro Scielzo" userId="dff06a17-31d3-4b99-9e86-0a12dc2ba8f3" providerId="ADAL" clId="{BE23F1EB-2E03-4222-B269-D750D9291978}" dt="2025-09-11T13:27:28.027" v="2400" actId="14100"/>
          <ac:spMkLst>
            <pc:docMk/>
            <pc:sldMk cId="2180811640" sldId="470"/>
            <ac:spMk id="1041" creationId="{7188BCC5-E2E3-0A64-6290-097CEC6F8115}"/>
          </ac:spMkLst>
        </pc:spChg>
        <pc:spChg chg="mod">
          <ac:chgData name="Sandro Scielzo" userId="dff06a17-31d3-4b99-9e86-0a12dc2ba8f3" providerId="ADAL" clId="{BE23F1EB-2E03-4222-B269-D750D9291978}" dt="2025-09-11T14:09:41.507" v="2676"/>
          <ac:spMkLst>
            <pc:docMk/>
            <pc:sldMk cId="2180811640" sldId="470"/>
            <ac:spMk id="1042" creationId="{C5448F08-1FCB-2E07-48FD-95335F7A879F}"/>
          </ac:spMkLst>
        </pc:spChg>
        <pc:graphicFrameChg chg="del mod ord">
          <ac:chgData name="Sandro Scielzo" userId="dff06a17-31d3-4b99-9e86-0a12dc2ba8f3" providerId="ADAL" clId="{BE23F1EB-2E03-4222-B269-D750D9291978}" dt="2025-09-19T15:48:56.303" v="5419" actId="478"/>
          <ac:graphicFrameMkLst>
            <pc:docMk/>
            <pc:sldMk cId="2180811640" sldId="470"/>
            <ac:graphicFrameMk id="2" creationId="{1295DC83-0C6D-9052-BD4A-F0D5F8582F87}"/>
          </ac:graphicFrameMkLst>
        </pc:graphicFrameChg>
      </pc:sldChg>
      <pc:sldChg chg="del">
        <pc:chgData name="Sandro Scielzo" userId="dff06a17-31d3-4b99-9e86-0a12dc2ba8f3" providerId="ADAL" clId="{BE23F1EB-2E03-4222-B269-D750D9291978}" dt="2025-09-15T14:42:29.142" v="3347" actId="47"/>
        <pc:sldMkLst>
          <pc:docMk/>
          <pc:sldMk cId="2305673757" sldId="475"/>
        </pc:sldMkLst>
      </pc:sldChg>
      <pc:sldChg chg="addSp delSp modSp del mod delAnim modAnim">
        <pc:chgData name="Sandro Scielzo" userId="dff06a17-31d3-4b99-9e86-0a12dc2ba8f3" providerId="ADAL" clId="{BE23F1EB-2E03-4222-B269-D750D9291978}" dt="2025-09-15T13:41:45.538" v="2995" actId="47"/>
        <pc:sldMkLst>
          <pc:docMk/>
          <pc:sldMk cId="3128001216" sldId="476"/>
        </pc:sldMkLst>
      </pc:sldChg>
      <pc:sldChg chg="del">
        <pc:chgData name="Sandro Scielzo" userId="dff06a17-31d3-4b99-9e86-0a12dc2ba8f3" providerId="ADAL" clId="{BE23F1EB-2E03-4222-B269-D750D9291978}" dt="2025-09-15T15:12:25.736" v="3726" actId="47"/>
        <pc:sldMkLst>
          <pc:docMk/>
          <pc:sldMk cId="3969795312" sldId="477"/>
        </pc:sldMkLst>
      </pc:sldChg>
      <pc:sldChg chg="addSp delSp modSp mod delAnim modAnim">
        <pc:chgData name="Sandro Scielzo" userId="dff06a17-31d3-4b99-9e86-0a12dc2ba8f3" providerId="ADAL" clId="{BE23F1EB-2E03-4222-B269-D750D9291978}" dt="2025-09-15T16:02:28.306" v="4416"/>
        <pc:sldMkLst>
          <pc:docMk/>
          <pc:sldMk cId="4268825292" sldId="478"/>
        </pc:sldMkLst>
        <pc:picChg chg="add mod">
          <ac:chgData name="Sandro Scielzo" userId="dff06a17-31d3-4b99-9e86-0a12dc2ba8f3" providerId="ADAL" clId="{BE23F1EB-2E03-4222-B269-D750D9291978}" dt="2025-09-15T15:58:53.495" v="4395" actId="1076"/>
          <ac:picMkLst>
            <pc:docMk/>
            <pc:sldMk cId="4268825292" sldId="478"/>
            <ac:picMk id="2" creationId="{5D80B1D6-2783-ABE2-D0D0-32300A7347CE}"/>
          </ac:picMkLst>
        </pc:picChg>
        <pc:picChg chg="add mod">
          <ac:chgData name="Sandro Scielzo" userId="dff06a17-31d3-4b99-9e86-0a12dc2ba8f3" providerId="ADAL" clId="{BE23F1EB-2E03-4222-B269-D750D9291978}" dt="2025-09-15T16:00:08.802" v="4403" actId="1076"/>
          <ac:picMkLst>
            <pc:docMk/>
            <pc:sldMk cId="4268825292" sldId="478"/>
            <ac:picMk id="5" creationId="{2117582E-4EFE-ADEB-0451-3CF80B779180}"/>
          </ac:picMkLst>
        </pc:picChg>
        <pc:picChg chg="add mod">
          <ac:chgData name="Sandro Scielzo" userId="dff06a17-31d3-4b99-9e86-0a12dc2ba8f3" providerId="ADAL" clId="{BE23F1EB-2E03-4222-B269-D750D9291978}" dt="2025-09-15T16:02:12.939" v="4414" actId="1076"/>
          <ac:picMkLst>
            <pc:docMk/>
            <pc:sldMk cId="4268825292" sldId="478"/>
            <ac:picMk id="6" creationId="{2AD68EDB-7451-325F-5696-69DFAF2C2F88}"/>
          </ac:picMkLst>
        </pc:picChg>
      </pc:sldChg>
      <pc:sldChg chg="add del">
        <pc:chgData name="Sandro Scielzo" userId="dff06a17-31d3-4b99-9e86-0a12dc2ba8f3" providerId="ADAL" clId="{BE23F1EB-2E03-4222-B269-D750D9291978}" dt="2025-09-08T19:09:27.501" v="508" actId="47"/>
        <pc:sldMkLst>
          <pc:docMk/>
          <pc:sldMk cId="813422897" sldId="479"/>
        </pc:sldMkLst>
      </pc:sldChg>
      <pc:sldChg chg="add del">
        <pc:chgData name="Sandro Scielzo" userId="dff06a17-31d3-4b99-9e86-0a12dc2ba8f3" providerId="ADAL" clId="{BE23F1EB-2E03-4222-B269-D750D9291978}" dt="2025-09-10T17:41:27.250" v="1534" actId="47"/>
        <pc:sldMkLst>
          <pc:docMk/>
          <pc:sldMk cId="934555184" sldId="479"/>
        </pc:sldMkLst>
      </pc:sldChg>
      <pc:sldChg chg="add del">
        <pc:chgData name="Sandro Scielzo" userId="dff06a17-31d3-4b99-9e86-0a12dc2ba8f3" providerId="ADAL" clId="{BE23F1EB-2E03-4222-B269-D750D9291978}" dt="2025-09-15T13:41:49.734" v="2996" actId="47"/>
        <pc:sldMkLst>
          <pc:docMk/>
          <pc:sldMk cId="1186572284" sldId="479"/>
        </pc:sldMkLst>
      </pc:sldChg>
      <pc:sldChg chg="add del">
        <pc:chgData name="Sandro Scielzo" userId="dff06a17-31d3-4b99-9e86-0a12dc2ba8f3" providerId="ADAL" clId="{BE23F1EB-2E03-4222-B269-D750D9291978}" dt="2025-09-11T13:23:16.311" v="2145" actId="47"/>
        <pc:sldMkLst>
          <pc:docMk/>
          <pc:sldMk cId="2558451395" sldId="479"/>
        </pc:sldMkLst>
      </pc:sldChg>
      <pc:sldChg chg="add del">
        <pc:chgData name="Sandro Scielzo" userId="dff06a17-31d3-4b99-9e86-0a12dc2ba8f3" providerId="ADAL" clId="{BE23F1EB-2E03-4222-B269-D750D9291978}" dt="2025-09-11T13:31:27.796" v="2606" actId="47"/>
        <pc:sldMkLst>
          <pc:docMk/>
          <pc:sldMk cId="3080701227" sldId="479"/>
        </pc:sldMkLst>
      </pc:sldChg>
      <pc:sldChg chg="addSp delSp modSp add mod ord modAnim">
        <pc:chgData name="Sandro Scielzo" userId="dff06a17-31d3-4b99-9e86-0a12dc2ba8f3" providerId="ADAL" clId="{BE23F1EB-2E03-4222-B269-D750D9291978}" dt="2025-09-19T15:53:17.704" v="5457" actId="166"/>
        <pc:sldMkLst>
          <pc:docMk/>
          <pc:sldMk cId="437409238" sldId="480"/>
        </pc:sldMkLst>
        <pc:spChg chg="mod">
          <ac:chgData name="Sandro Scielzo" userId="dff06a17-31d3-4b99-9e86-0a12dc2ba8f3" providerId="ADAL" clId="{BE23F1EB-2E03-4222-B269-D750D9291978}" dt="2025-09-15T13:39:01.356" v="2851"/>
          <ac:spMkLst>
            <pc:docMk/>
            <pc:sldMk cId="437409238" sldId="480"/>
            <ac:spMk id="6" creationId="{AEBA9228-94D5-E17F-6F1C-3A273F0D8A0A}"/>
          </ac:spMkLst>
        </pc:spChg>
        <pc:spChg chg="add mod">
          <ac:chgData name="Sandro Scielzo" userId="dff06a17-31d3-4b99-9e86-0a12dc2ba8f3" providerId="ADAL" clId="{BE23F1EB-2E03-4222-B269-D750D9291978}" dt="2025-09-15T13:41:27.803" v="2994" actId="20577"/>
          <ac:spMkLst>
            <pc:docMk/>
            <pc:sldMk cId="437409238" sldId="480"/>
            <ac:spMk id="10" creationId="{B548190E-BA80-E0AC-B951-89289D7D68F7}"/>
          </ac:spMkLst>
        </pc:spChg>
        <pc:spChg chg="mod">
          <ac:chgData name="Sandro Scielzo" userId="dff06a17-31d3-4b99-9e86-0a12dc2ba8f3" providerId="ADAL" clId="{BE23F1EB-2E03-4222-B269-D750D9291978}" dt="2025-09-15T15:18:13.469" v="3959" actId="20577"/>
          <ac:spMkLst>
            <pc:docMk/>
            <pc:sldMk cId="437409238" sldId="480"/>
            <ac:spMk id="22" creationId="{53769EAF-07E9-9C75-F26E-1431C8A4D053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46" creationId="{47E80133-D5DF-FBAA-A1A1-A1B29B4BCB44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48" creationId="{977F1B78-F756-2A12-D095-5AB534582AE2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54" creationId="{45683FF1-0A0C-2DA2-EAFA-53B21966E27C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56" creationId="{14AE0DB1-DBF8-715F-FA35-FAD8ACE188A7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57" creationId="{2824BA43-922E-CB69-B0EF-AD8A58BCC322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58" creationId="{02AA4EB4-70F2-20C4-61FC-490D647D9AF7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59" creationId="{3C42AF10-869B-AFAD-2FAF-8D65AEB58B55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60" creationId="{BD688DE2-ED42-794F-EAED-8625CB3FD65D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61" creationId="{F37342FE-DD8E-BE62-1A58-37127BBF4B7E}"/>
          </ac:spMkLst>
        </pc:spChg>
        <pc:spChg chg="mod">
          <ac:chgData name="Sandro Scielzo" userId="dff06a17-31d3-4b99-9e86-0a12dc2ba8f3" providerId="ADAL" clId="{BE23F1EB-2E03-4222-B269-D750D9291978}" dt="2025-09-15T13:35:46.894" v="2812" actId="1036"/>
          <ac:spMkLst>
            <pc:docMk/>
            <pc:sldMk cId="437409238" sldId="480"/>
            <ac:spMk id="62" creationId="{6F92B2C5-680A-EBBC-C92F-EACBFEC3E1AA}"/>
          </ac:spMkLst>
        </pc:spChg>
        <pc:grpChg chg="add mod">
          <ac:chgData name="Sandro Scielzo" userId="dff06a17-31d3-4b99-9e86-0a12dc2ba8f3" providerId="ADAL" clId="{BE23F1EB-2E03-4222-B269-D750D9291978}" dt="2025-09-15T13:39:26.376" v="2919" actId="14100"/>
          <ac:grpSpMkLst>
            <pc:docMk/>
            <pc:sldMk cId="437409238" sldId="480"/>
            <ac:grpSpMk id="5" creationId="{7F15A068-20A2-98CE-8C74-E765EEA2E5DA}"/>
          </ac:grpSpMkLst>
        </pc:grpChg>
        <pc:grpChg chg="mod">
          <ac:chgData name="Sandro Scielzo" userId="dff06a17-31d3-4b99-9e86-0a12dc2ba8f3" providerId="ADAL" clId="{BE23F1EB-2E03-4222-B269-D750D9291978}" dt="2025-09-15T13:29:00.633" v="2752" actId="14100"/>
          <ac:grpSpMkLst>
            <pc:docMk/>
            <pc:sldMk cId="437409238" sldId="480"/>
            <ac:grpSpMk id="55" creationId="{5894B53B-1A9C-3DC9-095A-05F39D9D1EA6}"/>
          </ac:grpSpMkLst>
        </pc:grpChg>
        <pc:picChg chg="del mod">
          <ac:chgData name="Sandro Scielzo" userId="dff06a17-31d3-4b99-9e86-0a12dc2ba8f3" providerId="ADAL" clId="{BE23F1EB-2E03-4222-B269-D750D9291978}" dt="2025-09-19T15:51:51.084" v="5438" actId="478"/>
          <ac:picMkLst>
            <pc:docMk/>
            <pc:sldMk cId="437409238" sldId="480"/>
            <ac:picMk id="3" creationId="{72958C57-50CD-74DD-80B7-55D14452C011}"/>
          </ac:picMkLst>
        </pc:picChg>
        <pc:picChg chg="add mod ord">
          <ac:chgData name="Sandro Scielzo" userId="dff06a17-31d3-4b99-9e86-0a12dc2ba8f3" providerId="ADAL" clId="{BE23F1EB-2E03-4222-B269-D750D9291978}" dt="2025-09-19T15:53:17.704" v="5457" actId="166"/>
          <ac:picMkLst>
            <pc:docMk/>
            <pc:sldMk cId="437409238" sldId="480"/>
            <ac:picMk id="7" creationId="{A4F75ECF-85D5-657E-B7E5-53756AB90AF6}"/>
          </ac:picMkLst>
        </pc:picChg>
        <pc:picChg chg="mod">
          <ac:chgData name="Sandro Scielzo" userId="dff06a17-31d3-4b99-9e86-0a12dc2ba8f3" providerId="ADAL" clId="{BE23F1EB-2E03-4222-B269-D750D9291978}" dt="2025-09-15T13:34:14.935" v="2779" actId="14861"/>
          <ac:picMkLst>
            <pc:docMk/>
            <pc:sldMk cId="437409238" sldId="480"/>
            <ac:picMk id="12" creationId="{0D50E6FB-431B-B885-1EA9-8D26F1931CE3}"/>
          </ac:picMkLst>
        </pc:picChg>
        <pc:picChg chg="add mod">
          <ac:chgData name="Sandro Scielzo" userId="dff06a17-31d3-4b99-9e86-0a12dc2ba8f3" providerId="ADAL" clId="{BE23F1EB-2E03-4222-B269-D750D9291978}" dt="2025-09-19T15:51:54.978" v="5448" actId="1038"/>
          <ac:picMkLst>
            <pc:docMk/>
            <pc:sldMk cId="437409238" sldId="480"/>
            <ac:picMk id="15" creationId="{F9A548A4-C000-997D-5E56-BA40CC9BF394}"/>
          </ac:picMkLst>
        </pc:picChg>
        <pc:cxnChg chg="mod">
          <ac:chgData name="Sandro Scielzo" userId="dff06a17-31d3-4b99-9e86-0a12dc2ba8f3" providerId="ADAL" clId="{BE23F1EB-2E03-4222-B269-D750D9291978}" dt="2025-09-15T13:39:01.356" v="2851"/>
          <ac:cxnSpMkLst>
            <pc:docMk/>
            <pc:sldMk cId="437409238" sldId="480"/>
            <ac:cxnSpMk id="9" creationId="{88EB8F33-9D63-22C4-203F-8C8D51440307}"/>
          </ac:cxnSpMkLst>
        </pc:cxnChg>
      </pc:sldChg>
      <pc:sldChg chg="addSp delSp modSp add mod modTransition delAnim modAnim">
        <pc:chgData name="Sandro Scielzo" userId="dff06a17-31d3-4b99-9e86-0a12dc2ba8f3" providerId="ADAL" clId="{BE23F1EB-2E03-4222-B269-D750D9291978}" dt="2025-09-19T15:53:12.706" v="5456" actId="166"/>
        <pc:sldMkLst>
          <pc:docMk/>
          <pc:sldMk cId="740511873" sldId="481"/>
        </pc:sldMkLst>
        <pc:spChg chg="mod">
          <ac:chgData name="Sandro Scielzo" userId="dff06a17-31d3-4b99-9e86-0a12dc2ba8f3" providerId="ADAL" clId="{BE23F1EB-2E03-4222-B269-D750D9291978}" dt="2025-09-15T13:51:45.592" v="3345" actId="1035"/>
          <ac:spMkLst>
            <pc:docMk/>
            <pc:sldMk cId="740511873" sldId="481"/>
            <ac:spMk id="22" creationId="{A13CF5C3-4254-B9F5-4C50-2912339C7D90}"/>
          </ac:spMkLst>
        </pc:spChg>
        <pc:spChg chg="mod">
          <ac:chgData name="Sandro Scielzo" userId="dff06a17-31d3-4b99-9e86-0a12dc2ba8f3" providerId="ADAL" clId="{BE23F1EB-2E03-4222-B269-D750D9291978}" dt="2025-09-15T13:49:39.309" v="3323" actId="1038"/>
          <ac:spMkLst>
            <pc:docMk/>
            <pc:sldMk cId="740511873" sldId="481"/>
            <ac:spMk id="6153" creationId="{3E1CC35E-F707-219A-B85E-CE111C34A68D}"/>
          </ac:spMkLst>
        </pc:spChg>
        <pc:grpChg chg="mod">
          <ac:chgData name="Sandro Scielzo" userId="dff06a17-31d3-4b99-9e86-0a12dc2ba8f3" providerId="ADAL" clId="{BE23F1EB-2E03-4222-B269-D750D9291978}" dt="2025-09-15T13:46:53.406" v="3090" actId="14100"/>
          <ac:grpSpMkLst>
            <pc:docMk/>
            <pc:sldMk cId="740511873" sldId="481"/>
            <ac:grpSpMk id="5" creationId="{EAC2BE7E-C703-56A3-B409-49D0230CF21B}"/>
          </ac:grpSpMkLst>
        </pc:grpChg>
        <pc:grpChg chg="mod">
          <ac:chgData name="Sandro Scielzo" userId="dff06a17-31d3-4b99-9e86-0a12dc2ba8f3" providerId="ADAL" clId="{BE23F1EB-2E03-4222-B269-D750D9291978}" dt="2025-09-15T13:46:45.342" v="3088" actId="14100"/>
          <ac:grpSpMkLst>
            <pc:docMk/>
            <pc:sldMk cId="740511873" sldId="481"/>
            <ac:grpSpMk id="55" creationId="{EAD2074E-6196-9DD9-5942-E9F08F7D73D8}"/>
          </ac:grpSpMkLst>
        </pc:grpChg>
        <pc:picChg chg="del">
          <ac:chgData name="Sandro Scielzo" userId="dff06a17-31d3-4b99-9e86-0a12dc2ba8f3" providerId="ADAL" clId="{BE23F1EB-2E03-4222-B269-D750D9291978}" dt="2025-09-19T15:52:49.430" v="5454" actId="478"/>
          <ac:picMkLst>
            <pc:docMk/>
            <pc:sldMk cId="740511873" sldId="481"/>
            <ac:picMk id="3" creationId="{933D1899-305B-BE70-B187-69DF02EC5EEC}"/>
          </ac:picMkLst>
        </pc:picChg>
        <pc:picChg chg="mod ord">
          <ac:chgData name="Sandro Scielzo" userId="dff06a17-31d3-4b99-9e86-0a12dc2ba8f3" providerId="ADAL" clId="{BE23F1EB-2E03-4222-B269-D750D9291978}" dt="2025-09-19T15:53:12.706" v="5456" actId="166"/>
          <ac:picMkLst>
            <pc:docMk/>
            <pc:sldMk cId="740511873" sldId="481"/>
            <ac:picMk id="7" creationId="{9E3C1077-DF38-7C7A-981E-365C0C596424}"/>
          </ac:picMkLst>
        </pc:picChg>
        <pc:picChg chg="add mod">
          <ac:chgData name="Sandro Scielzo" userId="dff06a17-31d3-4b99-9e86-0a12dc2ba8f3" providerId="ADAL" clId="{BE23F1EB-2E03-4222-B269-D750D9291978}" dt="2025-09-15T13:47:50.005" v="3156" actId="1038"/>
          <ac:picMkLst>
            <pc:docMk/>
            <pc:sldMk cId="740511873" sldId="481"/>
            <ac:picMk id="15" creationId="{A20374B5-60D0-A314-F1A6-C227281F0EC3}"/>
          </ac:picMkLst>
        </pc:picChg>
        <pc:picChg chg="add del mod">
          <ac:chgData name="Sandro Scielzo" userId="dff06a17-31d3-4b99-9e86-0a12dc2ba8f3" providerId="ADAL" clId="{BE23F1EB-2E03-4222-B269-D750D9291978}" dt="2025-09-19T15:52:19.844" v="5449" actId="478"/>
          <ac:picMkLst>
            <pc:docMk/>
            <pc:sldMk cId="740511873" sldId="481"/>
            <ac:picMk id="17" creationId="{B025EAAB-61FD-E0A5-2D2B-BDA04D303CAC}"/>
          </ac:picMkLst>
        </pc:picChg>
        <pc:picChg chg="add mod">
          <ac:chgData name="Sandro Scielzo" userId="dff06a17-31d3-4b99-9e86-0a12dc2ba8f3" providerId="ADAL" clId="{BE23F1EB-2E03-4222-B269-D750D9291978}" dt="2025-09-19T15:52:56.920" v="5455" actId="1038"/>
          <ac:picMkLst>
            <pc:docMk/>
            <pc:sldMk cId="740511873" sldId="481"/>
            <ac:picMk id="18" creationId="{6287848E-4E15-EC12-8DA1-067E2F1DD5D3}"/>
          </ac:picMkLst>
        </pc:picChg>
      </pc:sldChg>
      <pc:sldChg chg="addSp delSp modSp add mod addAnim delAnim modAnim">
        <pc:chgData name="Sandro Scielzo" userId="dff06a17-31d3-4b99-9e86-0a12dc2ba8f3" providerId="ADAL" clId="{BE23F1EB-2E03-4222-B269-D750D9291978}" dt="2025-09-19T15:54:13.018" v="5478" actId="166"/>
        <pc:sldMkLst>
          <pc:docMk/>
          <pc:sldMk cId="867897177" sldId="482"/>
        </pc:sldMkLst>
        <pc:spChg chg="mod">
          <ac:chgData name="Sandro Scielzo" userId="dff06a17-31d3-4b99-9e86-0a12dc2ba8f3" providerId="ADAL" clId="{BE23F1EB-2E03-4222-B269-D750D9291978}" dt="2025-09-15T14:57:26.029" v="3664" actId="14100"/>
          <ac:spMkLst>
            <pc:docMk/>
            <pc:sldMk cId="867897177" sldId="482"/>
            <ac:spMk id="10" creationId="{2BC8FDF6-FD0C-CE79-458B-F646D656376E}"/>
          </ac:spMkLst>
        </pc:spChg>
        <pc:spChg chg="mod">
          <ac:chgData name="Sandro Scielzo" userId="dff06a17-31d3-4b99-9e86-0a12dc2ba8f3" providerId="ADAL" clId="{BE23F1EB-2E03-4222-B269-D750D9291978}" dt="2025-09-15T14:58:11.135" v="3691" actId="1035"/>
          <ac:spMkLst>
            <pc:docMk/>
            <pc:sldMk cId="867897177" sldId="482"/>
            <ac:spMk id="22" creationId="{DD54E3F3-EDD3-481A-1196-73931FCBFB80}"/>
          </ac:spMkLst>
        </pc:spChg>
        <pc:spChg chg="add del">
          <ac:chgData name="Sandro Scielzo" userId="dff06a17-31d3-4b99-9e86-0a12dc2ba8f3" providerId="ADAL" clId="{BE23F1EB-2E03-4222-B269-D750D9291978}" dt="2025-09-15T14:55:36.035" v="3628" actId="478"/>
          <ac:spMkLst>
            <pc:docMk/>
            <pc:sldMk cId="867897177" sldId="482"/>
            <ac:spMk id="48" creationId="{C2BD34BE-F917-D21A-89C7-D6ABE1953825}"/>
          </ac:spMkLst>
        </pc:spChg>
        <pc:spChg chg="mod">
          <ac:chgData name="Sandro Scielzo" userId="dff06a17-31d3-4b99-9e86-0a12dc2ba8f3" providerId="ADAL" clId="{BE23F1EB-2E03-4222-B269-D750D9291978}" dt="2025-09-15T14:57:20.756" v="3663" actId="1037"/>
          <ac:spMkLst>
            <pc:docMk/>
            <pc:sldMk cId="867897177" sldId="482"/>
            <ac:spMk id="6153" creationId="{4AFBC132-EF15-EBA0-483C-E8A954E8649E}"/>
          </ac:spMkLst>
        </pc:spChg>
        <pc:grpChg chg="mod">
          <ac:chgData name="Sandro Scielzo" userId="dff06a17-31d3-4b99-9e86-0a12dc2ba8f3" providerId="ADAL" clId="{BE23F1EB-2E03-4222-B269-D750D9291978}" dt="2025-09-15T14:56:22.691" v="3632" actId="14100"/>
          <ac:grpSpMkLst>
            <pc:docMk/>
            <pc:sldMk cId="867897177" sldId="482"/>
            <ac:grpSpMk id="5" creationId="{8BC7F5A9-2D59-7EAE-255B-B00437167F86}"/>
          </ac:grpSpMkLst>
        </pc:grpChg>
        <pc:grpChg chg="mod">
          <ac:chgData name="Sandro Scielzo" userId="dff06a17-31d3-4b99-9e86-0a12dc2ba8f3" providerId="ADAL" clId="{BE23F1EB-2E03-4222-B269-D750D9291978}" dt="2025-09-15T14:56:18.677" v="3631" actId="14100"/>
          <ac:grpSpMkLst>
            <pc:docMk/>
            <pc:sldMk cId="867897177" sldId="482"/>
            <ac:grpSpMk id="55" creationId="{98BECFCB-F4E4-E972-86A5-4B03A4EBEDBB}"/>
          </ac:grpSpMkLst>
        </pc:grpChg>
        <pc:picChg chg="del">
          <ac:chgData name="Sandro Scielzo" userId="dff06a17-31d3-4b99-9e86-0a12dc2ba8f3" providerId="ADAL" clId="{BE23F1EB-2E03-4222-B269-D750D9291978}" dt="2025-09-19T15:54:00.569" v="5472" actId="478"/>
          <ac:picMkLst>
            <pc:docMk/>
            <pc:sldMk cId="867897177" sldId="482"/>
            <ac:picMk id="3" creationId="{4B6B9278-3E95-DDF9-4CE3-6B59B3F1A89E}"/>
          </ac:picMkLst>
        </pc:picChg>
        <pc:picChg chg="mod ord">
          <ac:chgData name="Sandro Scielzo" userId="dff06a17-31d3-4b99-9e86-0a12dc2ba8f3" providerId="ADAL" clId="{BE23F1EB-2E03-4222-B269-D750D9291978}" dt="2025-09-19T15:54:13.018" v="5478" actId="166"/>
          <ac:picMkLst>
            <pc:docMk/>
            <pc:sldMk cId="867897177" sldId="482"/>
            <ac:picMk id="7" creationId="{10DA3024-91B7-D7C5-7063-9C25E0272E38}"/>
          </ac:picMkLst>
        </pc:picChg>
        <pc:picChg chg="del">
          <ac:chgData name="Sandro Scielzo" userId="dff06a17-31d3-4b99-9e86-0a12dc2ba8f3" providerId="ADAL" clId="{BE23F1EB-2E03-4222-B269-D750D9291978}" dt="2025-09-19T15:53:35.576" v="5459" actId="478"/>
          <ac:picMkLst>
            <pc:docMk/>
            <pc:sldMk cId="867897177" sldId="482"/>
            <ac:picMk id="17" creationId="{D0E03725-FB4D-8225-4A1E-3231313F094B}"/>
          </ac:picMkLst>
        </pc:picChg>
        <pc:picChg chg="add mod">
          <ac:chgData name="Sandro Scielzo" userId="dff06a17-31d3-4b99-9e86-0a12dc2ba8f3" providerId="ADAL" clId="{BE23F1EB-2E03-4222-B269-D750D9291978}" dt="2025-09-15T14:59:26.545" v="3724" actId="1076"/>
          <ac:picMkLst>
            <pc:docMk/>
            <pc:sldMk cId="867897177" sldId="482"/>
            <ac:picMk id="18" creationId="{D0E7EF16-9C94-D3BA-0CCF-4B3B22C167D3}"/>
          </ac:picMkLst>
        </pc:picChg>
        <pc:picChg chg="add del mod">
          <ac:chgData name="Sandro Scielzo" userId="dff06a17-31d3-4b99-9e86-0a12dc2ba8f3" providerId="ADAL" clId="{BE23F1EB-2E03-4222-B269-D750D9291978}" dt="2025-09-19T15:53:32.865" v="5458" actId="478"/>
          <ac:picMkLst>
            <pc:docMk/>
            <pc:sldMk cId="867897177" sldId="482"/>
            <ac:picMk id="19" creationId="{6C2DDC51-AFD0-A432-F134-814A80BA4593}"/>
          </ac:picMkLst>
        </pc:picChg>
        <pc:picChg chg="add mod">
          <ac:chgData name="Sandro Scielzo" userId="dff06a17-31d3-4b99-9e86-0a12dc2ba8f3" providerId="ADAL" clId="{BE23F1EB-2E03-4222-B269-D750D9291978}" dt="2025-09-19T15:54:03.198" v="5477" actId="1038"/>
          <ac:picMkLst>
            <pc:docMk/>
            <pc:sldMk cId="867897177" sldId="482"/>
            <ac:picMk id="20" creationId="{FE6FF926-2727-784D-79B6-E34ACB5DA3C7}"/>
          </ac:picMkLst>
        </pc:picChg>
      </pc:sldChg>
      <pc:sldChg chg="delSp modSp add del mod delAnim">
        <pc:chgData name="Sandro Scielzo" userId="dff06a17-31d3-4b99-9e86-0a12dc2ba8f3" providerId="ADAL" clId="{BE23F1EB-2E03-4222-B269-D750D9291978}" dt="2025-09-15T15:20:57.171" v="4166" actId="47"/>
        <pc:sldMkLst>
          <pc:docMk/>
          <pc:sldMk cId="2527175261" sldId="483"/>
        </pc:sldMkLst>
      </pc:sldChg>
      <pc:sldChg chg="addSp delSp modSp add mod addAnim delAnim modAnim">
        <pc:chgData name="Sandro Scielzo" userId="dff06a17-31d3-4b99-9e86-0a12dc2ba8f3" providerId="ADAL" clId="{BE23F1EB-2E03-4222-B269-D750D9291978}" dt="2025-09-15T15:24:11.962" v="4389" actId="1036"/>
        <pc:sldMkLst>
          <pc:docMk/>
          <pc:sldMk cId="1022884878" sldId="484"/>
        </pc:sldMkLst>
        <pc:spChg chg="mod">
          <ac:chgData name="Sandro Scielzo" userId="dff06a17-31d3-4b99-9e86-0a12dc2ba8f3" providerId="ADAL" clId="{BE23F1EB-2E03-4222-B269-D750D9291978}" dt="2025-09-15T15:20:22.935" v="4165" actId="20577"/>
          <ac:spMkLst>
            <pc:docMk/>
            <pc:sldMk cId="1022884878" sldId="484"/>
            <ac:spMk id="10" creationId="{5145E8BD-B43A-57C0-61F0-0F9FEF096F4D}"/>
          </ac:spMkLst>
        </pc:spChg>
        <pc:spChg chg="mod">
          <ac:chgData name="Sandro Scielzo" userId="dff06a17-31d3-4b99-9e86-0a12dc2ba8f3" providerId="ADAL" clId="{BE23F1EB-2E03-4222-B269-D750D9291978}" dt="2025-09-15T15:24:11.962" v="4389" actId="1036"/>
          <ac:spMkLst>
            <pc:docMk/>
            <pc:sldMk cId="1022884878" sldId="484"/>
            <ac:spMk id="22" creationId="{BBFF88D0-0C3B-91AD-4DA1-DF2CBF682324}"/>
          </ac:spMkLst>
        </pc:spChg>
        <pc:spChg chg="mod">
          <ac:chgData name="Sandro Scielzo" userId="dff06a17-31d3-4b99-9e86-0a12dc2ba8f3" providerId="ADAL" clId="{BE23F1EB-2E03-4222-B269-D750D9291978}" dt="2025-09-15T15:19:23.893" v="4068" actId="1037"/>
          <ac:spMkLst>
            <pc:docMk/>
            <pc:sldMk cId="1022884878" sldId="484"/>
            <ac:spMk id="6153" creationId="{A25ADD21-B901-F373-21B1-864F5ABA0D59}"/>
          </ac:spMkLst>
        </pc:spChg>
        <pc:grpChg chg="mod">
          <ac:chgData name="Sandro Scielzo" userId="dff06a17-31d3-4b99-9e86-0a12dc2ba8f3" providerId="ADAL" clId="{BE23F1EB-2E03-4222-B269-D750D9291978}" dt="2025-09-15T15:17:19.554" v="3914" actId="14100"/>
          <ac:grpSpMkLst>
            <pc:docMk/>
            <pc:sldMk cId="1022884878" sldId="484"/>
            <ac:grpSpMk id="5" creationId="{1C04E201-2020-FEE1-FFB5-68F3F1133952}"/>
          </ac:grpSpMkLst>
        </pc:grpChg>
        <pc:grpChg chg="mod">
          <ac:chgData name="Sandro Scielzo" userId="dff06a17-31d3-4b99-9e86-0a12dc2ba8f3" providerId="ADAL" clId="{BE23F1EB-2E03-4222-B269-D750D9291978}" dt="2025-09-15T15:17:12.562" v="3913" actId="14100"/>
          <ac:grpSpMkLst>
            <pc:docMk/>
            <pc:sldMk cId="1022884878" sldId="484"/>
            <ac:grpSpMk id="55" creationId="{3E9F1A59-0A3B-49A7-AA0F-E7EAE10A66BD}"/>
          </ac:grpSpMkLst>
        </pc:grpChg>
        <pc:picChg chg="add mod">
          <ac:chgData name="Sandro Scielzo" userId="dff06a17-31d3-4b99-9e86-0a12dc2ba8f3" providerId="ADAL" clId="{BE23F1EB-2E03-4222-B269-D750D9291978}" dt="2025-09-15T15:15:21.241" v="3895"/>
          <ac:picMkLst>
            <pc:docMk/>
            <pc:sldMk cId="1022884878" sldId="484"/>
            <ac:picMk id="20" creationId="{E9290C7D-F892-7B51-08E2-AEFD0D3039B8}"/>
          </ac:picMkLst>
        </pc:picChg>
        <pc:picChg chg="add mod">
          <ac:chgData name="Sandro Scielzo" userId="dff06a17-31d3-4b99-9e86-0a12dc2ba8f3" providerId="ADAL" clId="{BE23F1EB-2E03-4222-B269-D750D9291978}" dt="2025-09-15T15:15:21.241" v="3895"/>
          <ac:picMkLst>
            <pc:docMk/>
            <pc:sldMk cId="1022884878" sldId="484"/>
            <ac:picMk id="21" creationId="{EE1F4BC5-3F9F-F751-D1E5-6579590003BC}"/>
          </ac:picMkLst>
        </pc:picChg>
        <pc:picChg chg="add del mod">
          <ac:chgData name="Sandro Scielzo" userId="dff06a17-31d3-4b99-9e86-0a12dc2ba8f3" providerId="ADAL" clId="{BE23F1EB-2E03-4222-B269-D750D9291978}" dt="2025-09-15T15:16:34.524" v="3906" actId="478"/>
          <ac:picMkLst>
            <pc:docMk/>
            <pc:sldMk cId="1022884878" sldId="484"/>
            <ac:picMk id="23" creationId="{F7F70C50-04E3-AC5A-DB7E-4666C19944D2}"/>
          </ac:picMkLst>
        </pc:picChg>
        <pc:picChg chg="add mod">
          <ac:chgData name="Sandro Scielzo" userId="dff06a17-31d3-4b99-9e86-0a12dc2ba8f3" providerId="ADAL" clId="{BE23F1EB-2E03-4222-B269-D750D9291978}" dt="2025-09-15T15:16:05.114" v="3901" actId="1076"/>
          <ac:picMkLst>
            <pc:docMk/>
            <pc:sldMk cId="1022884878" sldId="484"/>
            <ac:picMk id="24" creationId="{0A5D1250-6006-8733-66BC-1E5B6B1927AA}"/>
          </ac:picMkLst>
        </pc:picChg>
        <pc:picChg chg="add mod">
          <ac:chgData name="Sandro Scielzo" userId="dff06a17-31d3-4b99-9e86-0a12dc2ba8f3" providerId="ADAL" clId="{BE23F1EB-2E03-4222-B269-D750D9291978}" dt="2025-09-15T15:16:18.655" v="3903" actId="1076"/>
          <ac:picMkLst>
            <pc:docMk/>
            <pc:sldMk cId="1022884878" sldId="484"/>
            <ac:picMk id="25" creationId="{3E5A47B4-CF18-558F-B30C-E804DD18CDB0}"/>
          </ac:picMkLst>
        </pc:picChg>
        <pc:picChg chg="add mod">
          <ac:chgData name="Sandro Scielzo" userId="dff06a17-31d3-4b99-9e86-0a12dc2ba8f3" providerId="ADAL" clId="{BE23F1EB-2E03-4222-B269-D750D9291978}" dt="2025-09-15T15:22:17.506" v="4345" actId="1076"/>
          <ac:picMkLst>
            <pc:docMk/>
            <pc:sldMk cId="1022884878" sldId="484"/>
            <ac:picMk id="27" creationId="{F37100D2-A684-2897-C3E0-4636AF9D07DF}"/>
          </ac:picMkLst>
        </pc:picChg>
        <pc:picChg chg="add mod">
          <ac:chgData name="Sandro Scielzo" userId="dff06a17-31d3-4b99-9e86-0a12dc2ba8f3" providerId="ADAL" clId="{BE23F1EB-2E03-4222-B269-D750D9291978}" dt="2025-09-15T15:22:26.446" v="4348" actId="1037"/>
          <ac:picMkLst>
            <pc:docMk/>
            <pc:sldMk cId="1022884878" sldId="484"/>
            <ac:picMk id="30" creationId="{5035AADD-331E-5C9F-2975-D34161D55784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/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/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5D91FA6E-4041-4DBC-84C4-02D8A9EE1377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A003ED21-86D3-451E-AB3E-CF66D61DA2E3}" type="parTrans" cxnId="{50CA2AF1-DB72-4E43-9800-37E12087FC3F}">
      <dgm:prSet/>
      <dgm:spPr/>
      <dgm:t>
        <a:bodyPr/>
        <a:lstStyle/>
        <a:p>
          <a:endParaRPr lang="en-US"/>
        </a:p>
      </dgm:t>
    </dgm:pt>
    <dgm:pt modelId="{FCF36C9B-CC1E-4D7A-8F73-03F2C175B2D4}" type="sibTrans" cxnId="{50CA2AF1-DB72-4E43-9800-37E12087FC3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E0AF0E21-0544-4347-897E-B53EAA9A9850}" type="presOf" srcId="{5D91FA6E-4041-4DBC-84C4-02D8A9EE1377}" destId="{8F7CFF57-F355-4306-8628-A86338D29ACB}" srcOrd="0" destOrd="2" presId="urn:microsoft.com/office/officeart/2005/8/layout/cycle4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CEB9E962-D69D-44F2-9138-9788C7AA05F6}" type="presOf" srcId="{5D91FA6E-4041-4DBC-84C4-02D8A9EE1377}" destId="{897FD45A-EC79-435A-811E-A34FD1BABFEE}" srcOrd="1" destOrd="2" presId="urn:microsoft.com/office/officeart/2005/8/layout/cycle4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50CA2AF1-DB72-4E43-9800-37E12087FC3F}" srcId="{8C531F28-943B-42C6-8883-41A501315FE8}" destId="{5D91FA6E-4041-4DBC-84C4-02D8A9EE1377}" srcOrd="2" destOrd="0" parTransId="{A003ED21-86D3-451E-AB3E-CF66D61DA2E3}" sibTransId="{FCF36C9B-CC1E-4D7A-8F73-03F2C175B2D4}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28591556-846E-4F42-B851-C356CED0500C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1C026942-3938-4729-AD30-F47678359A54}" type="parTrans" cxnId="{669D8AFF-D665-4E90-806F-42F85AA26DBF}">
      <dgm:prSet/>
      <dgm:spPr/>
      <dgm:t>
        <a:bodyPr/>
        <a:lstStyle/>
        <a:p>
          <a:endParaRPr lang="en-US"/>
        </a:p>
      </dgm:t>
    </dgm:pt>
    <dgm:pt modelId="{93399E49-01C0-4F2D-9FCC-6F858FBDC70E}" type="sibTrans" cxnId="{669D8AFF-D665-4E90-806F-42F85AA26DB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B2A1520D-A219-4E45-8689-33B65678D439}" type="presOf" srcId="{28591556-846E-4F42-B851-C356CED0500C}" destId="{897FD45A-EC79-435A-811E-A34FD1BABFEE}" srcOrd="1" destOrd="2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24FFE65B-6B2C-4CBE-A898-FDB492D49F56}" type="presOf" srcId="{28591556-846E-4F42-B851-C356CED0500C}" destId="{8F7CFF57-F355-4306-8628-A86338D29ACB}" srcOrd="0" destOrd="2" presId="urn:microsoft.com/office/officeart/2005/8/layout/cycle4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669D8AFF-D665-4E90-806F-42F85AA26DBF}" srcId="{8C531F28-943B-42C6-8883-41A501315FE8}" destId="{28591556-846E-4F42-B851-C356CED0500C}" srcOrd="2" destOrd="0" parTransId="{1C026942-3938-4729-AD30-F47678359A54}" sibTransId="{93399E49-01C0-4F2D-9FCC-6F858FBDC70E}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28591556-846E-4F42-B851-C356CED0500C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1C026942-3938-4729-AD30-F47678359A54}" type="parTrans" cxnId="{669D8AFF-D665-4E90-806F-42F85AA26DBF}">
      <dgm:prSet/>
      <dgm:spPr/>
      <dgm:t>
        <a:bodyPr/>
        <a:lstStyle/>
        <a:p>
          <a:endParaRPr lang="en-US"/>
        </a:p>
      </dgm:t>
    </dgm:pt>
    <dgm:pt modelId="{93399E49-01C0-4F2D-9FCC-6F858FBDC70E}" type="sibTrans" cxnId="{669D8AFF-D665-4E90-806F-42F85AA26DB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B2A1520D-A219-4E45-8689-33B65678D439}" type="presOf" srcId="{28591556-846E-4F42-B851-C356CED0500C}" destId="{897FD45A-EC79-435A-811E-A34FD1BABFEE}" srcOrd="1" destOrd="2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24FFE65B-6B2C-4CBE-A898-FDB492D49F56}" type="presOf" srcId="{28591556-846E-4F42-B851-C356CED0500C}" destId="{8F7CFF57-F355-4306-8628-A86338D29ACB}" srcOrd="0" destOrd="2" presId="urn:microsoft.com/office/officeart/2005/8/layout/cycle4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669D8AFF-D665-4E90-806F-42F85AA26DBF}" srcId="{8C531F28-943B-42C6-8883-41A501315FE8}" destId="{28591556-846E-4F42-B851-C356CED0500C}" srcOrd="2" destOrd="0" parTransId="{1C026942-3938-4729-AD30-F47678359A54}" sibTransId="{93399E49-01C0-4F2D-9FCC-6F858FBDC70E}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28591556-846E-4F42-B851-C356CED0500C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1C026942-3938-4729-AD30-F47678359A54}" type="parTrans" cxnId="{669D8AFF-D665-4E90-806F-42F85AA26DBF}">
      <dgm:prSet/>
      <dgm:spPr/>
      <dgm:t>
        <a:bodyPr/>
        <a:lstStyle/>
        <a:p>
          <a:endParaRPr lang="en-US"/>
        </a:p>
      </dgm:t>
    </dgm:pt>
    <dgm:pt modelId="{93399E49-01C0-4F2D-9FCC-6F858FBDC70E}" type="sibTrans" cxnId="{669D8AFF-D665-4E90-806F-42F85AA26DB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B2A1520D-A219-4E45-8689-33B65678D439}" type="presOf" srcId="{28591556-846E-4F42-B851-C356CED0500C}" destId="{897FD45A-EC79-435A-811E-A34FD1BABFEE}" srcOrd="1" destOrd="2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24FFE65B-6B2C-4CBE-A898-FDB492D49F56}" type="presOf" srcId="{28591556-846E-4F42-B851-C356CED0500C}" destId="{8F7CFF57-F355-4306-8628-A86338D29ACB}" srcOrd="0" destOrd="2" presId="urn:microsoft.com/office/officeart/2005/8/layout/cycle4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669D8AFF-D665-4E90-806F-42F85AA26DBF}" srcId="{8C531F28-943B-42C6-8883-41A501315FE8}" destId="{28591556-846E-4F42-B851-C356CED0500C}" srcOrd="2" destOrd="0" parTransId="{1C026942-3938-4729-AD30-F47678359A54}" sibTransId="{93399E49-01C0-4F2D-9FCC-6F858FBDC70E}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28591556-846E-4F42-B851-C356CED0500C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1C026942-3938-4729-AD30-F47678359A54}" type="parTrans" cxnId="{669D8AFF-D665-4E90-806F-42F85AA26DBF}">
      <dgm:prSet/>
      <dgm:spPr/>
      <dgm:t>
        <a:bodyPr/>
        <a:lstStyle/>
        <a:p>
          <a:endParaRPr lang="en-US"/>
        </a:p>
      </dgm:t>
    </dgm:pt>
    <dgm:pt modelId="{93399E49-01C0-4F2D-9FCC-6F858FBDC70E}" type="sibTrans" cxnId="{669D8AFF-D665-4E90-806F-42F85AA26DB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B2A1520D-A219-4E45-8689-33B65678D439}" type="presOf" srcId="{28591556-846E-4F42-B851-C356CED0500C}" destId="{897FD45A-EC79-435A-811E-A34FD1BABFEE}" srcOrd="1" destOrd="2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24FFE65B-6B2C-4CBE-A898-FDB492D49F56}" type="presOf" srcId="{28591556-846E-4F42-B851-C356CED0500C}" destId="{8F7CFF57-F355-4306-8628-A86338D29ACB}" srcOrd="0" destOrd="2" presId="urn:microsoft.com/office/officeart/2005/8/layout/cycle4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669D8AFF-D665-4E90-806F-42F85AA26DBF}" srcId="{8C531F28-943B-42C6-8883-41A501315FE8}" destId="{28591556-846E-4F42-B851-C356CED0500C}" srcOrd="2" destOrd="0" parTransId="{1C026942-3938-4729-AD30-F47678359A54}" sibTransId="{93399E49-01C0-4F2D-9FCC-6F858FBDC70E}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92FA47-7F8C-4AE5-8736-32A6659B72E5}" type="doc">
      <dgm:prSet loTypeId="urn:microsoft.com/office/officeart/2005/8/layout/cycle4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8A6A966-7166-4714-AF0D-37B7860476B5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MTA</a:t>
          </a:r>
        </a:p>
      </dgm:t>
    </dgm:pt>
    <dgm:pt modelId="{426821D1-625F-47A5-AC47-75EDD2F7C739}" type="parTrans" cxnId="{05BFFC84-5570-476C-B9DF-7CA422BCCB01}">
      <dgm:prSet/>
      <dgm:spPr/>
      <dgm:t>
        <a:bodyPr/>
        <a:lstStyle/>
        <a:p>
          <a:endParaRPr lang="en-US"/>
        </a:p>
      </dgm:t>
    </dgm:pt>
    <dgm:pt modelId="{614FD5AD-29F8-4557-BC6C-2B484A01E053}" type="sibTrans" cxnId="{05BFFC84-5570-476C-B9DF-7CA422BCCB01}">
      <dgm:prSet/>
      <dgm:spPr/>
      <dgm:t>
        <a:bodyPr/>
        <a:lstStyle/>
        <a:p>
          <a:endParaRPr lang="en-US"/>
        </a:p>
      </dgm:t>
    </dgm:pt>
    <dgm:pt modelId="{E69B04C8-C0FB-4851-B166-8EE755B31B5F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Mission</a:t>
          </a:r>
        </a:p>
      </dgm:t>
    </dgm:pt>
    <dgm:pt modelId="{ECD5DE57-0146-434D-BC2E-38A14FA33397}" type="parTrans" cxnId="{BA29A1CE-1BDB-4487-B52A-93B1A219ACB5}">
      <dgm:prSet/>
      <dgm:spPr/>
      <dgm:t>
        <a:bodyPr/>
        <a:lstStyle/>
        <a:p>
          <a:endParaRPr lang="en-US"/>
        </a:p>
      </dgm:t>
    </dgm:pt>
    <dgm:pt modelId="{58448A5D-E523-46EC-B4B8-5DFAD855CE20}" type="sibTrans" cxnId="{BA29A1CE-1BDB-4487-B52A-93B1A219ACB5}">
      <dgm:prSet/>
      <dgm:spPr/>
      <dgm:t>
        <a:bodyPr/>
        <a:lstStyle/>
        <a:p>
          <a:endParaRPr lang="en-US"/>
        </a:p>
      </dgm:t>
    </dgm:pt>
    <dgm:pt modelId="{6D869851-971A-42F8-BC41-36EA55477B7F}">
      <dgm:prSet phldrT="[Text]"/>
      <dgm:spPr>
        <a:solidFill>
          <a:schemeClr val="bg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TRA</a:t>
          </a:r>
        </a:p>
      </dgm:t>
    </dgm:pt>
    <dgm:pt modelId="{1BD7FB64-A769-4F82-8448-3F368A5CAB8E}" type="parTrans" cxnId="{BC3167B4-91CE-4816-983C-9184EFC5E3B0}">
      <dgm:prSet/>
      <dgm:spPr/>
      <dgm:t>
        <a:bodyPr/>
        <a:lstStyle/>
        <a:p>
          <a:endParaRPr lang="en-US"/>
        </a:p>
      </dgm:t>
    </dgm:pt>
    <dgm:pt modelId="{D021BA1E-4BA9-497E-A2DC-D66D7D1296FC}" type="sibTrans" cxnId="{BC3167B4-91CE-4816-983C-9184EFC5E3B0}">
      <dgm:prSet/>
      <dgm:spPr/>
      <dgm:t>
        <a:bodyPr/>
        <a:lstStyle/>
        <a:p>
          <a:endParaRPr lang="en-US"/>
        </a:p>
      </dgm:t>
    </dgm:pt>
    <dgm:pt modelId="{67A8F582-A01D-4810-BBDC-FD667AC72A4E}">
      <dgm:prSet phldrT="[Text]"/>
      <dgm:spPr/>
      <dgm:t>
        <a:bodyPr/>
        <a:lstStyle/>
        <a:p>
          <a:r>
            <a:rPr lang="en-US" dirty="0" err="1"/>
            <a:t>Reqs</a:t>
          </a:r>
          <a:endParaRPr lang="en-US" dirty="0"/>
        </a:p>
      </dgm:t>
    </dgm:pt>
    <dgm:pt modelId="{E8447134-2B01-4AFC-8FBE-15153A7439C4}" type="parTrans" cxnId="{807F5028-4572-43C1-A98C-1160A27FCDAC}">
      <dgm:prSet/>
      <dgm:spPr/>
      <dgm:t>
        <a:bodyPr/>
        <a:lstStyle/>
        <a:p>
          <a:endParaRPr lang="en-US"/>
        </a:p>
      </dgm:t>
    </dgm:pt>
    <dgm:pt modelId="{3EC5D6BF-588D-4C4D-9B5A-7A1E7E9E4174}" type="sibTrans" cxnId="{807F5028-4572-43C1-A98C-1160A27FCDAC}">
      <dgm:prSet/>
      <dgm:spPr/>
      <dgm:t>
        <a:bodyPr/>
        <a:lstStyle/>
        <a:p>
          <a:endParaRPr lang="en-US"/>
        </a:p>
      </dgm:t>
    </dgm:pt>
    <dgm:pt modelId="{8C531F28-943B-42C6-8883-41A501315FE8}">
      <dgm:prSet phldrT="[Text]"/>
      <dgm:spPr/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OMA</a:t>
          </a:r>
        </a:p>
      </dgm:t>
    </dgm:pt>
    <dgm:pt modelId="{89B02614-7761-4459-AF43-89C948E46E0B}" type="parTrans" cxnId="{597FE03C-F312-4477-BA5F-5A7851E908A6}">
      <dgm:prSet/>
      <dgm:spPr/>
      <dgm:t>
        <a:bodyPr/>
        <a:lstStyle/>
        <a:p>
          <a:endParaRPr lang="en-US"/>
        </a:p>
      </dgm:t>
    </dgm:pt>
    <dgm:pt modelId="{CFC3EA13-ABAD-405E-98E1-3AB03E1E320D}" type="sibTrans" cxnId="{597FE03C-F312-4477-BA5F-5A7851E908A6}">
      <dgm:prSet/>
      <dgm:spPr/>
      <dgm:t>
        <a:bodyPr/>
        <a:lstStyle/>
        <a:p>
          <a:endParaRPr lang="en-US"/>
        </a:p>
      </dgm:t>
    </dgm:pt>
    <dgm:pt modelId="{C4615524-D6F6-4252-8587-2D2D3458C415}">
      <dgm:prSet phldrT="[Text]"/>
      <dgm:spPr/>
      <dgm:t>
        <a:bodyPr/>
        <a:lstStyle/>
        <a:p>
          <a:r>
            <a:rPr lang="en-US" dirty="0"/>
            <a:t>Objectives</a:t>
          </a:r>
        </a:p>
      </dgm:t>
    </dgm:pt>
    <dgm:pt modelId="{C2E5044E-7DE7-4BB9-8FEB-1FAE904BC674}" type="parTrans" cxnId="{BB85E712-94D0-4F5A-8D97-311ACC54BD51}">
      <dgm:prSet/>
      <dgm:spPr/>
      <dgm:t>
        <a:bodyPr/>
        <a:lstStyle/>
        <a:p>
          <a:endParaRPr lang="en-US"/>
        </a:p>
      </dgm:t>
    </dgm:pt>
    <dgm:pt modelId="{8AE56432-3AE3-43E1-B206-F74DDCCC69E8}" type="sibTrans" cxnId="{BB85E712-94D0-4F5A-8D97-311ACC54BD51}">
      <dgm:prSet/>
      <dgm:spPr/>
      <dgm:t>
        <a:bodyPr/>
        <a:lstStyle/>
        <a:p>
          <a:endParaRPr lang="en-US"/>
        </a:p>
      </dgm:t>
    </dgm:pt>
    <dgm:pt modelId="{2F2C1D03-A9A4-4CE0-BA08-EEE2A603BD0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latin typeface="Arial Rounded MT Bold" panose="020F0704030504030204" pitchFamily="34" charset="0"/>
            </a:rPr>
            <a:t>TSBA</a:t>
          </a:r>
        </a:p>
      </dgm:t>
    </dgm:pt>
    <dgm:pt modelId="{3DA8EB90-5376-4771-BFEA-4476650C9EDB}" type="parTrans" cxnId="{C809BEBE-ABF6-4815-A3CA-32E690B14A31}">
      <dgm:prSet/>
      <dgm:spPr/>
      <dgm:t>
        <a:bodyPr/>
        <a:lstStyle/>
        <a:p>
          <a:endParaRPr lang="en-US"/>
        </a:p>
      </dgm:t>
    </dgm:pt>
    <dgm:pt modelId="{E744EA1E-1077-4703-A110-D2150A5F67F1}" type="sibTrans" cxnId="{C809BEBE-ABF6-4815-A3CA-32E690B14A31}">
      <dgm:prSet/>
      <dgm:spPr/>
      <dgm:t>
        <a:bodyPr/>
        <a:lstStyle/>
        <a:p>
          <a:endParaRPr lang="en-US"/>
        </a:p>
      </dgm:t>
    </dgm:pt>
    <dgm:pt modelId="{449DF659-1159-4E17-8EA8-AD2F96927037}">
      <dgm:prSet phldrT="[Text]"/>
      <dgm:spPr/>
      <dgm:t>
        <a:bodyPr/>
        <a:lstStyle/>
        <a:p>
          <a:r>
            <a:rPr lang="en-US" dirty="0"/>
            <a:t>Training basis</a:t>
          </a:r>
        </a:p>
      </dgm:t>
    </dgm:pt>
    <dgm:pt modelId="{3AC77886-7550-4E2C-9DA8-BE86EEF63217}" type="parTrans" cxnId="{534605BB-8ABE-45C8-A025-28E30D543A64}">
      <dgm:prSet/>
      <dgm:spPr/>
      <dgm:t>
        <a:bodyPr/>
        <a:lstStyle/>
        <a:p>
          <a:endParaRPr lang="en-US"/>
        </a:p>
      </dgm:t>
    </dgm:pt>
    <dgm:pt modelId="{85B44660-72C5-49E9-93D7-EFB252626C18}" type="sibTrans" cxnId="{534605BB-8ABE-45C8-A025-28E30D543A64}">
      <dgm:prSet/>
      <dgm:spPr/>
      <dgm:t>
        <a:bodyPr/>
        <a:lstStyle/>
        <a:p>
          <a:endParaRPr lang="en-US"/>
        </a:p>
      </dgm:t>
    </dgm:pt>
    <dgm:pt modelId="{4518B90E-94D1-4D08-84FB-BAAFE68C1C89}">
      <dgm:prSet phldrT="[Text]"/>
      <dgm:spPr>
        <a:solidFill>
          <a:srgbClr val="D0D0D0">
            <a:alpha val="90000"/>
          </a:srgbClr>
        </a:solidFill>
      </dgm:spPr>
      <dgm:t>
        <a:bodyPr/>
        <a:lstStyle/>
        <a:p>
          <a:r>
            <a:rPr lang="en-US" dirty="0"/>
            <a:t>Tasks</a:t>
          </a:r>
        </a:p>
      </dgm:t>
    </dgm:pt>
    <dgm:pt modelId="{AD92C6BA-808E-43A8-93B3-16AECD7DDEE7}" type="parTrans" cxnId="{8B40C95D-2E20-4A47-A103-67AFDA04F3C7}">
      <dgm:prSet/>
      <dgm:spPr/>
      <dgm:t>
        <a:bodyPr/>
        <a:lstStyle/>
        <a:p>
          <a:endParaRPr lang="en-US"/>
        </a:p>
      </dgm:t>
    </dgm:pt>
    <dgm:pt modelId="{869BDF78-CC25-4B07-B6A0-18041A4CA21C}" type="sibTrans" cxnId="{8B40C95D-2E20-4A47-A103-67AFDA04F3C7}">
      <dgm:prSet/>
      <dgm:spPr/>
      <dgm:t>
        <a:bodyPr/>
        <a:lstStyle/>
        <a:p>
          <a:endParaRPr lang="en-US"/>
        </a:p>
      </dgm:t>
    </dgm:pt>
    <dgm:pt modelId="{393847AD-8587-4006-9EE4-98E9AA79B331}">
      <dgm:prSet phldrT="[Text]"/>
      <dgm:spPr/>
      <dgm:t>
        <a:bodyPr/>
        <a:lstStyle/>
        <a:p>
          <a:r>
            <a:rPr lang="en-US" dirty="0"/>
            <a:t>Media</a:t>
          </a:r>
        </a:p>
      </dgm:t>
    </dgm:pt>
    <dgm:pt modelId="{20BD0239-FED8-4FCA-B79C-4E3031356892}" type="parTrans" cxnId="{8618257C-5A09-4284-BE27-2A5F21D01283}">
      <dgm:prSet/>
      <dgm:spPr/>
      <dgm:t>
        <a:bodyPr/>
        <a:lstStyle/>
        <a:p>
          <a:endParaRPr lang="en-US"/>
        </a:p>
      </dgm:t>
    </dgm:pt>
    <dgm:pt modelId="{1950B59F-0E72-4ED4-AADA-4CEAC1CF3B97}" type="sibTrans" cxnId="{8618257C-5A09-4284-BE27-2A5F21D01283}">
      <dgm:prSet/>
      <dgm:spPr/>
      <dgm:t>
        <a:bodyPr/>
        <a:lstStyle/>
        <a:p>
          <a:endParaRPr lang="en-US"/>
        </a:p>
      </dgm:t>
    </dgm:pt>
    <dgm:pt modelId="{5DB9F7D5-15BF-447E-A8E4-994CBF97A2EA}">
      <dgm:prSet phldrT="[Text]"/>
      <dgm:spPr/>
      <dgm:t>
        <a:bodyPr/>
        <a:lstStyle/>
        <a:p>
          <a:r>
            <a:rPr lang="en-US" dirty="0"/>
            <a:t>Skills</a:t>
          </a:r>
        </a:p>
      </dgm:t>
    </dgm:pt>
    <dgm:pt modelId="{DC184F99-7034-42CB-A248-3AEF8E8F9430}" type="parTrans" cxnId="{93473972-BF9B-439F-A06E-141F61CCEFFB}">
      <dgm:prSet/>
      <dgm:spPr/>
      <dgm:t>
        <a:bodyPr/>
        <a:lstStyle/>
        <a:p>
          <a:endParaRPr lang="en-US"/>
        </a:p>
      </dgm:t>
    </dgm:pt>
    <dgm:pt modelId="{91EA1C31-A15B-4C1C-A10D-69CBCC4AF1DE}" type="sibTrans" cxnId="{93473972-BF9B-439F-A06E-141F61CCEFFB}">
      <dgm:prSet/>
      <dgm:spPr/>
      <dgm:t>
        <a:bodyPr/>
        <a:lstStyle/>
        <a:p>
          <a:endParaRPr lang="en-US"/>
        </a:p>
      </dgm:t>
    </dgm:pt>
    <dgm:pt modelId="{28591556-846E-4F42-B851-C356CED0500C}">
      <dgm:prSet phldrT="[Text]"/>
      <dgm:spPr/>
      <dgm:t>
        <a:bodyPr/>
        <a:lstStyle/>
        <a:p>
          <a:r>
            <a:rPr lang="en-US" dirty="0"/>
            <a:t>Syllabus</a:t>
          </a:r>
        </a:p>
      </dgm:t>
    </dgm:pt>
    <dgm:pt modelId="{1C026942-3938-4729-AD30-F47678359A54}" type="parTrans" cxnId="{669D8AFF-D665-4E90-806F-42F85AA26DBF}">
      <dgm:prSet/>
      <dgm:spPr/>
      <dgm:t>
        <a:bodyPr/>
        <a:lstStyle/>
        <a:p>
          <a:endParaRPr lang="en-US"/>
        </a:p>
      </dgm:t>
    </dgm:pt>
    <dgm:pt modelId="{93399E49-01C0-4F2D-9FCC-6F858FBDC70E}" type="sibTrans" cxnId="{669D8AFF-D665-4E90-806F-42F85AA26DBF}">
      <dgm:prSet/>
      <dgm:spPr/>
      <dgm:t>
        <a:bodyPr/>
        <a:lstStyle/>
        <a:p>
          <a:endParaRPr lang="en-US"/>
        </a:p>
      </dgm:t>
    </dgm:pt>
    <dgm:pt modelId="{1FD0365B-2462-4BBB-A10C-3F092C543850}" type="pres">
      <dgm:prSet presAssocID="{1992FA47-7F8C-4AE5-8736-32A6659B72E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82A9068-4755-4635-8EBF-568520F20BE5}" type="pres">
      <dgm:prSet presAssocID="{1992FA47-7F8C-4AE5-8736-32A6659B72E5}" presName="children" presStyleCnt="0"/>
      <dgm:spPr/>
    </dgm:pt>
    <dgm:pt modelId="{9A54B86D-F93F-4227-A287-77AB34CBA2A5}" type="pres">
      <dgm:prSet presAssocID="{1992FA47-7F8C-4AE5-8736-32A6659B72E5}" presName="child1group" presStyleCnt="0"/>
      <dgm:spPr/>
    </dgm:pt>
    <dgm:pt modelId="{DDAF2CB2-FA0A-47F2-8CD3-4EF1D0F88D11}" type="pres">
      <dgm:prSet presAssocID="{1992FA47-7F8C-4AE5-8736-32A6659B72E5}" presName="child1" presStyleLbl="bgAcc1" presStyleIdx="0" presStyleCnt="4"/>
      <dgm:spPr/>
    </dgm:pt>
    <dgm:pt modelId="{A135BC1C-18F2-4418-A053-9881367AB8BB}" type="pres">
      <dgm:prSet presAssocID="{1992FA47-7F8C-4AE5-8736-32A6659B72E5}" presName="child1Text" presStyleLbl="bgAcc1" presStyleIdx="0" presStyleCnt="4">
        <dgm:presLayoutVars>
          <dgm:bulletEnabled val="1"/>
        </dgm:presLayoutVars>
      </dgm:prSet>
      <dgm:spPr/>
    </dgm:pt>
    <dgm:pt modelId="{AD6FEACC-A247-446F-8493-FA9763F7A959}" type="pres">
      <dgm:prSet presAssocID="{1992FA47-7F8C-4AE5-8736-32A6659B72E5}" presName="child2group" presStyleCnt="0"/>
      <dgm:spPr/>
    </dgm:pt>
    <dgm:pt modelId="{941BE21B-58B5-4FE8-B2AD-4589057193E8}" type="pres">
      <dgm:prSet presAssocID="{1992FA47-7F8C-4AE5-8736-32A6659B72E5}" presName="child2" presStyleLbl="bgAcc1" presStyleIdx="1" presStyleCnt="4"/>
      <dgm:spPr/>
    </dgm:pt>
    <dgm:pt modelId="{4341A679-073A-41BD-81D9-E68EA0F1303C}" type="pres">
      <dgm:prSet presAssocID="{1992FA47-7F8C-4AE5-8736-32A6659B72E5}" presName="child2Text" presStyleLbl="bgAcc1" presStyleIdx="1" presStyleCnt="4">
        <dgm:presLayoutVars>
          <dgm:bulletEnabled val="1"/>
        </dgm:presLayoutVars>
      </dgm:prSet>
      <dgm:spPr/>
    </dgm:pt>
    <dgm:pt modelId="{97C68903-ED21-4676-B4AA-865765443240}" type="pres">
      <dgm:prSet presAssocID="{1992FA47-7F8C-4AE5-8736-32A6659B72E5}" presName="child3group" presStyleCnt="0"/>
      <dgm:spPr/>
    </dgm:pt>
    <dgm:pt modelId="{8F7CFF57-F355-4306-8628-A86338D29ACB}" type="pres">
      <dgm:prSet presAssocID="{1992FA47-7F8C-4AE5-8736-32A6659B72E5}" presName="child3" presStyleLbl="bgAcc1" presStyleIdx="2" presStyleCnt="4"/>
      <dgm:spPr/>
    </dgm:pt>
    <dgm:pt modelId="{897FD45A-EC79-435A-811E-A34FD1BABFEE}" type="pres">
      <dgm:prSet presAssocID="{1992FA47-7F8C-4AE5-8736-32A6659B72E5}" presName="child3Text" presStyleLbl="bgAcc1" presStyleIdx="2" presStyleCnt="4">
        <dgm:presLayoutVars>
          <dgm:bulletEnabled val="1"/>
        </dgm:presLayoutVars>
      </dgm:prSet>
      <dgm:spPr/>
    </dgm:pt>
    <dgm:pt modelId="{51150163-F390-49FE-9AA3-F3DEAEC5E16D}" type="pres">
      <dgm:prSet presAssocID="{1992FA47-7F8C-4AE5-8736-32A6659B72E5}" presName="child4group" presStyleCnt="0"/>
      <dgm:spPr/>
    </dgm:pt>
    <dgm:pt modelId="{28521E86-CA9E-4E7B-8BCA-AD499F7FA736}" type="pres">
      <dgm:prSet presAssocID="{1992FA47-7F8C-4AE5-8736-32A6659B72E5}" presName="child4" presStyleLbl="bgAcc1" presStyleIdx="3" presStyleCnt="4"/>
      <dgm:spPr/>
    </dgm:pt>
    <dgm:pt modelId="{041C8304-A084-4096-97F6-DBA246E11B97}" type="pres">
      <dgm:prSet presAssocID="{1992FA47-7F8C-4AE5-8736-32A6659B72E5}" presName="child4Text" presStyleLbl="bgAcc1" presStyleIdx="3" presStyleCnt="4">
        <dgm:presLayoutVars>
          <dgm:bulletEnabled val="1"/>
        </dgm:presLayoutVars>
      </dgm:prSet>
      <dgm:spPr/>
    </dgm:pt>
    <dgm:pt modelId="{5A9E0FCA-5231-48DE-9233-165B9A6A4DEB}" type="pres">
      <dgm:prSet presAssocID="{1992FA47-7F8C-4AE5-8736-32A6659B72E5}" presName="childPlaceholder" presStyleCnt="0"/>
      <dgm:spPr/>
    </dgm:pt>
    <dgm:pt modelId="{5CAA695D-9EFC-42D6-A59A-1A030B2F5BBC}" type="pres">
      <dgm:prSet presAssocID="{1992FA47-7F8C-4AE5-8736-32A6659B72E5}" presName="circle" presStyleCnt="0"/>
      <dgm:spPr/>
    </dgm:pt>
    <dgm:pt modelId="{4FC81DDD-9B3B-401C-9B27-B7220FCAAC04}" type="pres">
      <dgm:prSet presAssocID="{1992FA47-7F8C-4AE5-8736-32A6659B72E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54A4255-F319-4788-88EC-2FFBAA92C53A}" type="pres">
      <dgm:prSet presAssocID="{1992FA47-7F8C-4AE5-8736-32A6659B72E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C8A98D0-C249-409A-8C75-29B766319903}" type="pres">
      <dgm:prSet presAssocID="{1992FA47-7F8C-4AE5-8736-32A6659B72E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7B8CCC-23AB-4F1D-9B19-0C480FEE3392}" type="pres">
      <dgm:prSet presAssocID="{1992FA47-7F8C-4AE5-8736-32A6659B72E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95CBDB5-CFAC-4A70-B111-DB6DE0048203}" type="pres">
      <dgm:prSet presAssocID="{1992FA47-7F8C-4AE5-8736-32A6659B72E5}" presName="quadrantPlaceholder" presStyleCnt="0"/>
      <dgm:spPr/>
    </dgm:pt>
    <dgm:pt modelId="{5B604C41-4CD6-43DF-AB90-63038C2DCADD}" type="pres">
      <dgm:prSet presAssocID="{1992FA47-7F8C-4AE5-8736-32A6659B72E5}" presName="center1" presStyleLbl="fgShp" presStyleIdx="0" presStyleCnt="2"/>
      <dgm:spPr>
        <a:ln>
          <a:noFill/>
        </a:ln>
        <a:effectLst/>
      </dgm:spPr>
    </dgm:pt>
    <dgm:pt modelId="{C41CBCD8-6844-4874-807A-4C4256F9F172}" type="pres">
      <dgm:prSet presAssocID="{1992FA47-7F8C-4AE5-8736-32A6659B72E5}" presName="center2" presStyleLbl="fgShp" presStyleIdx="1" presStyleCnt="2"/>
      <dgm:spPr>
        <a:ln>
          <a:noFill/>
        </a:ln>
        <a:effectLst/>
      </dgm:spPr>
    </dgm:pt>
  </dgm:ptLst>
  <dgm:cxnLst>
    <dgm:cxn modelId="{2DE9A206-52A5-4C99-88EC-C4DA0B5EC781}" type="presOf" srcId="{5DB9F7D5-15BF-447E-A8E4-994CBF97A2EA}" destId="{941BE21B-58B5-4FE8-B2AD-4589057193E8}" srcOrd="0" destOrd="1" presId="urn:microsoft.com/office/officeart/2005/8/layout/cycle4"/>
    <dgm:cxn modelId="{5174AC0A-55D4-4C8B-8132-AB95143FC042}" type="presOf" srcId="{28A6A966-7166-4714-AF0D-37B7860476B5}" destId="{4FC81DDD-9B3B-401C-9B27-B7220FCAAC04}" srcOrd="0" destOrd="0" presId="urn:microsoft.com/office/officeart/2005/8/layout/cycle4"/>
    <dgm:cxn modelId="{B2A1520D-A219-4E45-8689-33B65678D439}" type="presOf" srcId="{28591556-846E-4F42-B851-C356CED0500C}" destId="{897FD45A-EC79-435A-811E-A34FD1BABFEE}" srcOrd="1" destOrd="2" presId="urn:microsoft.com/office/officeart/2005/8/layout/cycle4"/>
    <dgm:cxn modelId="{84085712-94FE-4946-9C80-27A21978C6BA}" type="presOf" srcId="{E69B04C8-C0FB-4851-B166-8EE755B31B5F}" destId="{DDAF2CB2-FA0A-47F2-8CD3-4EF1D0F88D11}" srcOrd="0" destOrd="0" presId="urn:microsoft.com/office/officeart/2005/8/layout/cycle4"/>
    <dgm:cxn modelId="{BB85E712-94D0-4F5A-8D97-311ACC54BD51}" srcId="{8C531F28-943B-42C6-8883-41A501315FE8}" destId="{C4615524-D6F6-4252-8587-2D2D3458C415}" srcOrd="0" destOrd="0" parTransId="{C2E5044E-7DE7-4BB9-8FEB-1FAE904BC674}" sibTransId="{8AE56432-3AE3-43E1-B206-F74DDCCC69E8}"/>
    <dgm:cxn modelId="{807F5028-4572-43C1-A98C-1160A27FCDAC}" srcId="{6D869851-971A-42F8-BC41-36EA55477B7F}" destId="{67A8F582-A01D-4810-BBDC-FD667AC72A4E}" srcOrd="0" destOrd="0" parTransId="{E8447134-2B01-4AFC-8FBE-15153A7439C4}" sibTransId="{3EC5D6BF-588D-4C4D-9B5A-7A1E7E9E4174}"/>
    <dgm:cxn modelId="{0B27F728-1BCB-484E-A72D-77C75545D6F8}" type="presOf" srcId="{393847AD-8587-4006-9EE4-98E9AA79B331}" destId="{8F7CFF57-F355-4306-8628-A86338D29ACB}" srcOrd="0" destOrd="1" presId="urn:microsoft.com/office/officeart/2005/8/layout/cycle4"/>
    <dgm:cxn modelId="{05716B2D-0949-4547-879D-97F3649386BB}" type="presOf" srcId="{449DF659-1159-4E17-8EA8-AD2F96927037}" destId="{28521E86-CA9E-4E7B-8BCA-AD499F7FA736}" srcOrd="0" destOrd="0" presId="urn:microsoft.com/office/officeart/2005/8/layout/cycle4"/>
    <dgm:cxn modelId="{597FE03C-F312-4477-BA5F-5A7851E908A6}" srcId="{1992FA47-7F8C-4AE5-8736-32A6659B72E5}" destId="{8C531F28-943B-42C6-8883-41A501315FE8}" srcOrd="2" destOrd="0" parTransId="{89B02614-7761-4459-AF43-89C948E46E0B}" sibTransId="{CFC3EA13-ABAD-405E-98E1-3AB03E1E320D}"/>
    <dgm:cxn modelId="{24FFE65B-6B2C-4CBE-A898-FDB492D49F56}" type="presOf" srcId="{28591556-846E-4F42-B851-C356CED0500C}" destId="{8F7CFF57-F355-4306-8628-A86338D29ACB}" srcOrd="0" destOrd="2" presId="urn:microsoft.com/office/officeart/2005/8/layout/cycle4"/>
    <dgm:cxn modelId="{8B40C95D-2E20-4A47-A103-67AFDA04F3C7}" srcId="{28A6A966-7166-4714-AF0D-37B7860476B5}" destId="{4518B90E-94D1-4D08-84FB-BAAFE68C1C89}" srcOrd="1" destOrd="0" parTransId="{AD92C6BA-808E-43A8-93B3-16AECD7DDEE7}" sibTransId="{869BDF78-CC25-4B07-B6A0-18041A4CA21C}"/>
    <dgm:cxn modelId="{D54D4947-5231-4FEB-8AF4-16FE81A7B26B}" type="presOf" srcId="{4518B90E-94D1-4D08-84FB-BAAFE68C1C89}" destId="{A135BC1C-18F2-4418-A053-9881367AB8BB}" srcOrd="1" destOrd="1" presId="urn:microsoft.com/office/officeart/2005/8/layout/cycle4"/>
    <dgm:cxn modelId="{93473972-BF9B-439F-A06E-141F61CCEFFB}" srcId="{6D869851-971A-42F8-BC41-36EA55477B7F}" destId="{5DB9F7D5-15BF-447E-A8E4-994CBF97A2EA}" srcOrd="1" destOrd="0" parTransId="{DC184F99-7034-42CB-A248-3AEF8E8F9430}" sibTransId="{91EA1C31-A15B-4C1C-A10D-69CBCC4AF1DE}"/>
    <dgm:cxn modelId="{0C3AF27A-5AAF-4BE9-92A9-B06124D1B41D}" type="presOf" srcId="{C4615524-D6F6-4252-8587-2D2D3458C415}" destId="{897FD45A-EC79-435A-811E-A34FD1BABFEE}" srcOrd="1" destOrd="0" presId="urn:microsoft.com/office/officeart/2005/8/layout/cycle4"/>
    <dgm:cxn modelId="{8618257C-5A09-4284-BE27-2A5F21D01283}" srcId="{8C531F28-943B-42C6-8883-41A501315FE8}" destId="{393847AD-8587-4006-9EE4-98E9AA79B331}" srcOrd="1" destOrd="0" parTransId="{20BD0239-FED8-4FCA-B79C-4E3031356892}" sibTransId="{1950B59F-0E72-4ED4-AADA-4CEAC1CF3B97}"/>
    <dgm:cxn modelId="{2C2BF680-DDA1-4C99-9C0B-D8D8A5E1554D}" type="presOf" srcId="{2F2C1D03-A9A4-4CE0-BA08-EEE2A603BD0C}" destId="{ED7B8CCC-23AB-4F1D-9B19-0C480FEE3392}" srcOrd="0" destOrd="0" presId="urn:microsoft.com/office/officeart/2005/8/layout/cycle4"/>
    <dgm:cxn modelId="{C68B9684-C8A3-4F10-B546-086E88D4731A}" type="presOf" srcId="{E69B04C8-C0FB-4851-B166-8EE755B31B5F}" destId="{A135BC1C-18F2-4418-A053-9881367AB8BB}" srcOrd="1" destOrd="0" presId="urn:microsoft.com/office/officeart/2005/8/layout/cycle4"/>
    <dgm:cxn modelId="{05BFFC84-5570-476C-B9DF-7CA422BCCB01}" srcId="{1992FA47-7F8C-4AE5-8736-32A6659B72E5}" destId="{28A6A966-7166-4714-AF0D-37B7860476B5}" srcOrd="0" destOrd="0" parTransId="{426821D1-625F-47A5-AC47-75EDD2F7C739}" sibTransId="{614FD5AD-29F8-4557-BC6C-2B484A01E053}"/>
    <dgm:cxn modelId="{0C22C18F-901E-45CE-B277-2229ACE2DFE8}" type="presOf" srcId="{5DB9F7D5-15BF-447E-A8E4-994CBF97A2EA}" destId="{4341A679-073A-41BD-81D9-E68EA0F1303C}" srcOrd="1" destOrd="1" presId="urn:microsoft.com/office/officeart/2005/8/layout/cycle4"/>
    <dgm:cxn modelId="{E456E09D-3B1F-4AF4-BC49-D129AA550489}" type="presOf" srcId="{67A8F582-A01D-4810-BBDC-FD667AC72A4E}" destId="{4341A679-073A-41BD-81D9-E68EA0F1303C}" srcOrd="1" destOrd="0" presId="urn:microsoft.com/office/officeart/2005/8/layout/cycle4"/>
    <dgm:cxn modelId="{D63DA0A6-3D29-4BC3-968D-9C04EF65BF2B}" type="presOf" srcId="{6D869851-971A-42F8-BC41-36EA55477B7F}" destId="{D54A4255-F319-4788-88EC-2FFBAA92C53A}" srcOrd="0" destOrd="0" presId="urn:microsoft.com/office/officeart/2005/8/layout/cycle4"/>
    <dgm:cxn modelId="{BC3167B4-91CE-4816-983C-9184EFC5E3B0}" srcId="{1992FA47-7F8C-4AE5-8736-32A6659B72E5}" destId="{6D869851-971A-42F8-BC41-36EA55477B7F}" srcOrd="1" destOrd="0" parTransId="{1BD7FB64-A769-4F82-8448-3F368A5CAB8E}" sibTransId="{D021BA1E-4BA9-497E-A2DC-D66D7D1296FC}"/>
    <dgm:cxn modelId="{A4DFAAB9-E3E1-4EFA-9566-4201FEB23C9A}" type="presOf" srcId="{C4615524-D6F6-4252-8587-2D2D3458C415}" destId="{8F7CFF57-F355-4306-8628-A86338D29ACB}" srcOrd="0" destOrd="0" presId="urn:microsoft.com/office/officeart/2005/8/layout/cycle4"/>
    <dgm:cxn modelId="{534605BB-8ABE-45C8-A025-28E30D543A64}" srcId="{2F2C1D03-A9A4-4CE0-BA08-EEE2A603BD0C}" destId="{449DF659-1159-4E17-8EA8-AD2F96927037}" srcOrd="0" destOrd="0" parTransId="{3AC77886-7550-4E2C-9DA8-BE86EEF63217}" sibTransId="{85B44660-72C5-49E9-93D7-EFB252626C18}"/>
    <dgm:cxn modelId="{C809BEBE-ABF6-4815-A3CA-32E690B14A31}" srcId="{1992FA47-7F8C-4AE5-8736-32A6659B72E5}" destId="{2F2C1D03-A9A4-4CE0-BA08-EEE2A603BD0C}" srcOrd="3" destOrd="0" parTransId="{3DA8EB90-5376-4771-BFEA-4476650C9EDB}" sibTransId="{E744EA1E-1077-4703-A110-D2150A5F67F1}"/>
    <dgm:cxn modelId="{4F0C19CB-C221-4816-8E55-8205C32F160B}" type="presOf" srcId="{67A8F582-A01D-4810-BBDC-FD667AC72A4E}" destId="{941BE21B-58B5-4FE8-B2AD-4589057193E8}" srcOrd="0" destOrd="0" presId="urn:microsoft.com/office/officeart/2005/8/layout/cycle4"/>
    <dgm:cxn modelId="{BA29A1CE-1BDB-4487-B52A-93B1A219ACB5}" srcId="{28A6A966-7166-4714-AF0D-37B7860476B5}" destId="{E69B04C8-C0FB-4851-B166-8EE755B31B5F}" srcOrd="0" destOrd="0" parTransId="{ECD5DE57-0146-434D-BC2E-38A14FA33397}" sibTransId="{58448A5D-E523-46EC-B4B8-5DFAD855CE20}"/>
    <dgm:cxn modelId="{4201B0DD-03F6-4E99-9F5D-1C65F9AEC41C}" type="presOf" srcId="{4518B90E-94D1-4D08-84FB-BAAFE68C1C89}" destId="{DDAF2CB2-FA0A-47F2-8CD3-4EF1D0F88D11}" srcOrd="0" destOrd="1" presId="urn:microsoft.com/office/officeart/2005/8/layout/cycle4"/>
    <dgm:cxn modelId="{10D0BDE3-7951-4CDA-ACAC-CCB2E830271D}" type="presOf" srcId="{1992FA47-7F8C-4AE5-8736-32A6659B72E5}" destId="{1FD0365B-2462-4BBB-A10C-3F092C543850}" srcOrd="0" destOrd="0" presId="urn:microsoft.com/office/officeart/2005/8/layout/cycle4"/>
    <dgm:cxn modelId="{20DC24E8-DDBE-434A-8F25-852F49ECE11A}" type="presOf" srcId="{8C531F28-943B-42C6-8883-41A501315FE8}" destId="{BC8A98D0-C249-409A-8C75-29B766319903}" srcOrd="0" destOrd="0" presId="urn:microsoft.com/office/officeart/2005/8/layout/cycle4"/>
    <dgm:cxn modelId="{68465DF9-D5F5-4FF6-95AA-8CEE7889C94F}" type="presOf" srcId="{449DF659-1159-4E17-8EA8-AD2F96927037}" destId="{041C8304-A084-4096-97F6-DBA246E11B97}" srcOrd="1" destOrd="0" presId="urn:microsoft.com/office/officeart/2005/8/layout/cycle4"/>
    <dgm:cxn modelId="{CAA756FD-F74D-493D-A3EE-E56153F85A7B}" type="presOf" srcId="{393847AD-8587-4006-9EE4-98E9AA79B331}" destId="{897FD45A-EC79-435A-811E-A34FD1BABFEE}" srcOrd="1" destOrd="1" presId="urn:microsoft.com/office/officeart/2005/8/layout/cycle4"/>
    <dgm:cxn modelId="{669D8AFF-D665-4E90-806F-42F85AA26DBF}" srcId="{8C531F28-943B-42C6-8883-41A501315FE8}" destId="{28591556-846E-4F42-B851-C356CED0500C}" srcOrd="2" destOrd="0" parTransId="{1C026942-3938-4729-AD30-F47678359A54}" sibTransId="{93399E49-01C0-4F2D-9FCC-6F858FBDC70E}"/>
    <dgm:cxn modelId="{E3781A68-1099-4BD8-B50C-8040C8D7258E}" type="presParOf" srcId="{1FD0365B-2462-4BBB-A10C-3F092C543850}" destId="{982A9068-4755-4635-8EBF-568520F20BE5}" srcOrd="0" destOrd="0" presId="urn:microsoft.com/office/officeart/2005/8/layout/cycle4"/>
    <dgm:cxn modelId="{CEA45484-D023-40EA-BB34-2805C5D65379}" type="presParOf" srcId="{982A9068-4755-4635-8EBF-568520F20BE5}" destId="{9A54B86D-F93F-4227-A287-77AB34CBA2A5}" srcOrd="0" destOrd="0" presId="urn:microsoft.com/office/officeart/2005/8/layout/cycle4"/>
    <dgm:cxn modelId="{16D00E34-CA81-4DC0-A576-1504BEBF5994}" type="presParOf" srcId="{9A54B86D-F93F-4227-A287-77AB34CBA2A5}" destId="{DDAF2CB2-FA0A-47F2-8CD3-4EF1D0F88D11}" srcOrd="0" destOrd="0" presId="urn:microsoft.com/office/officeart/2005/8/layout/cycle4"/>
    <dgm:cxn modelId="{4B65990B-1210-4A69-87B0-9A430C619B53}" type="presParOf" srcId="{9A54B86D-F93F-4227-A287-77AB34CBA2A5}" destId="{A135BC1C-18F2-4418-A053-9881367AB8BB}" srcOrd="1" destOrd="0" presId="urn:microsoft.com/office/officeart/2005/8/layout/cycle4"/>
    <dgm:cxn modelId="{F7355BAE-E82E-4FAF-9DA8-3EB73268BCE4}" type="presParOf" srcId="{982A9068-4755-4635-8EBF-568520F20BE5}" destId="{AD6FEACC-A247-446F-8493-FA9763F7A959}" srcOrd="1" destOrd="0" presId="urn:microsoft.com/office/officeart/2005/8/layout/cycle4"/>
    <dgm:cxn modelId="{FCCCB59F-AE45-407A-9404-495C357312CC}" type="presParOf" srcId="{AD6FEACC-A247-446F-8493-FA9763F7A959}" destId="{941BE21B-58B5-4FE8-B2AD-4589057193E8}" srcOrd="0" destOrd="0" presId="urn:microsoft.com/office/officeart/2005/8/layout/cycle4"/>
    <dgm:cxn modelId="{02E18210-9A51-4D38-9F20-C056EF43AA0F}" type="presParOf" srcId="{AD6FEACC-A247-446F-8493-FA9763F7A959}" destId="{4341A679-073A-41BD-81D9-E68EA0F1303C}" srcOrd="1" destOrd="0" presId="urn:microsoft.com/office/officeart/2005/8/layout/cycle4"/>
    <dgm:cxn modelId="{4A198672-A473-4B26-825C-B1D5255417CE}" type="presParOf" srcId="{982A9068-4755-4635-8EBF-568520F20BE5}" destId="{97C68903-ED21-4676-B4AA-865765443240}" srcOrd="2" destOrd="0" presId="urn:microsoft.com/office/officeart/2005/8/layout/cycle4"/>
    <dgm:cxn modelId="{8784DD90-D280-46C5-B222-EBBD720E4C65}" type="presParOf" srcId="{97C68903-ED21-4676-B4AA-865765443240}" destId="{8F7CFF57-F355-4306-8628-A86338D29ACB}" srcOrd="0" destOrd="0" presId="urn:microsoft.com/office/officeart/2005/8/layout/cycle4"/>
    <dgm:cxn modelId="{17E308C7-AA67-4368-B6CA-AE11391C6760}" type="presParOf" srcId="{97C68903-ED21-4676-B4AA-865765443240}" destId="{897FD45A-EC79-435A-811E-A34FD1BABFEE}" srcOrd="1" destOrd="0" presId="urn:microsoft.com/office/officeart/2005/8/layout/cycle4"/>
    <dgm:cxn modelId="{F25B4C73-47F0-4C48-86F7-FF89D5B0E66A}" type="presParOf" srcId="{982A9068-4755-4635-8EBF-568520F20BE5}" destId="{51150163-F390-49FE-9AA3-F3DEAEC5E16D}" srcOrd="3" destOrd="0" presId="urn:microsoft.com/office/officeart/2005/8/layout/cycle4"/>
    <dgm:cxn modelId="{552137B3-F05A-4397-BAD6-0CB2A0C3C04B}" type="presParOf" srcId="{51150163-F390-49FE-9AA3-F3DEAEC5E16D}" destId="{28521E86-CA9E-4E7B-8BCA-AD499F7FA736}" srcOrd="0" destOrd="0" presId="urn:microsoft.com/office/officeart/2005/8/layout/cycle4"/>
    <dgm:cxn modelId="{D433DC1F-5302-4AE2-938E-1DB5981A92AC}" type="presParOf" srcId="{51150163-F390-49FE-9AA3-F3DEAEC5E16D}" destId="{041C8304-A084-4096-97F6-DBA246E11B97}" srcOrd="1" destOrd="0" presId="urn:microsoft.com/office/officeart/2005/8/layout/cycle4"/>
    <dgm:cxn modelId="{D11B2F9B-B62F-40B4-8C2E-3072FFCC8E6C}" type="presParOf" srcId="{982A9068-4755-4635-8EBF-568520F20BE5}" destId="{5A9E0FCA-5231-48DE-9233-165B9A6A4DEB}" srcOrd="4" destOrd="0" presId="urn:microsoft.com/office/officeart/2005/8/layout/cycle4"/>
    <dgm:cxn modelId="{8552791C-C111-4262-9BE8-C99118B98F7E}" type="presParOf" srcId="{1FD0365B-2462-4BBB-A10C-3F092C543850}" destId="{5CAA695D-9EFC-42D6-A59A-1A030B2F5BBC}" srcOrd="1" destOrd="0" presId="urn:microsoft.com/office/officeart/2005/8/layout/cycle4"/>
    <dgm:cxn modelId="{0A8074AB-7D37-40D0-95A5-7AD7F113EC51}" type="presParOf" srcId="{5CAA695D-9EFC-42D6-A59A-1A030B2F5BBC}" destId="{4FC81DDD-9B3B-401C-9B27-B7220FCAAC04}" srcOrd="0" destOrd="0" presId="urn:microsoft.com/office/officeart/2005/8/layout/cycle4"/>
    <dgm:cxn modelId="{99D7A8C3-8132-420D-AEC4-DE7FD100B5A6}" type="presParOf" srcId="{5CAA695D-9EFC-42D6-A59A-1A030B2F5BBC}" destId="{D54A4255-F319-4788-88EC-2FFBAA92C53A}" srcOrd="1" destOrd="0" presId="urn:microsoft.com/office/officeart/2005/8/layout/cycle4"/>
    <dgm:cxn modelId="{15CF95B3-EC83-496E-A369-1911C4714DC5}" type="presParOf" srcId="{5CAA695D-9EFC-42D6-A59A-1A030B2F5BBC}" destId="{BC8A98D0-C249-409A-8C75-29B766319903}" srcOrd="2" destOrd="0" presId="urn:microsoft.com/office/officeart/2005/8/layout/cycle4"/>
    <dgm:cxn modelId="{8934BF04-CE48-4C99-A4C5-F89A34A62C3C}" type="presParOf" srcId="{5CAA695D-9EFC-42D6-A59A-1A030B2F5BBC}" destId="{ED7B8CCC-23AB-4F1D-9B19-0C480FEE3392}" srcOrd="3" destOrd="0" presId="urn:microsoft.com/office/officeart/2005/8/layout/cycle4"/>
    <dgm:cxn modelId="{558B787D-0AEF-41E4-BB38-D20CA29F3E9A}" type="presParOf" srcId="{5CAA695D-9EFC-42D6-A59A-1A030B2F5BBC}" destId="{B95CBDB5-CFAC-4A70-B111-DB6DE0048203}" srcOrd="4" destOrd="0" presId="urn:microsoft.com/office/officeart/2005/8/layout/cycle4"/>
    <dgm:cxn modelId="{208ADF59-D494-4716-88DD-815D657FEFF9}" type="presParOf" srcId="{1FD0365B-2462-4BBB-A10C-3F092C543850}" destId="{5B604C41-4CD6-43DF-AB90-63038C2DCADD}" srcOrd="2" destOrd="0" presId="urn:microsoft.com/office/officeart/2005/8/layout/cycle4"/>
    <dgm:cxn modelId="{95DD8A38-F804-4824-AB36-F08D51ECDB8E}" type="presParOf" srcId="{1FD0365B-2462-4BBB-A10C-3F092C543850}" destId="{C41CBCD8-6844-4874-807A-4C4256F9F172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rgbClr val="D0D0D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rgbClr val="D0D0D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rgbClr val="D0D0D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rgbClr val="D0D0D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CFF57-F355-4306-8628-A86338D29ACB}">
      <dsp:nvSpPr>
        <dsp:cNvPr id="0" name=""/>
        <dsp:cNvSpPr/>
      </dsp:nvSpPr>
      <dsp:spPr>
        <a:xfrm>
          <a:off x="2482257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Objectives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Media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Syllabus</a:t>
          </a:r>
        </a:p>
      </dsp:txBody>
      <dsp:txXfrm>
        <a:off x="2868348" y="1907774"/>
        <a:ext cx="825114" cy="561965"/>
      </dsp:txXfrm>
    </dsp:sp>
    <dsp:sp modelId="{28521E86-CA9E-4E7B-8BCA-AD499F7FA736}">
      <dsp:nvSpPr>
        <dsp:cNvPr id="0" name=""/>
        <dsp:cNvSpPr/>
      </dsp:nvSpPr>
      <dsp:spPr>
        <a:xfrm>
          <a:off x="477555" y="1691312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Training basis</a:t>
          </a:r>
        </a:p>
      </dsp:txBody>
      <dsp:txXfrm>
        <a:off x="495039" y="1907774"/>
        <a:ext cx="825114" cy="561965"/>
      </dsp:txXfrm>
    </dsp:sp>
    <dsp:sp modelId="{941BE21B-58B5-4FE8-B2AD-4589057193E8}">
      <dsp:nvSpPr>
        <dsp:cNvPr id="0" name=""/>
        <dsp:cNvSpPr/>
      </dsp:nvSpPr>
      <dsp:spPr>
        <a:xfrm>
          <a:off x="2482257" y="0"/>
          <a:ext cx="1228688" cy="79591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 err="1"/>
            <a:t>Reqs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Skills</a:t>
          </a:r>
        </a:p>
      </dsp:txBody>
      <dsp:txXfrm>
        <a:off x="2868348" y="17484"/>
        <a:ext cx="825114" cy="561965"/>
      </dsp:txXfrm>
    </dsp:sp>
    <dsp:sp modelId="{DDAF2CB2-FA0A-47F2-8CD3-4EF1D0F88D11}">
      <dsp:nvSpPr>
        <dsp:cNvPr id="0" name=""/>
        <dsp:cNvSpPr/>
      </dsp:nvSpPr>
      <dsp:spPr>
        <a:xfrm>
          <a:off x="477555" y="0"/>
          <a:ext cx="1228688" cy="795911"/>
        </a:xfrm>
        <a:prstGeom prst="roundRect">
          <a:avLst>
            <a:gd name="adj" fmla="val 10000"/>
          </a:avLst>
        </a:prstGeom>
        <a:solidFill>
          <a:srgbClr val="D0D0D0">
            <a:alpha val="90000"/>
          </a:srgb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Mission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Tasks</a:t>
          </a:r>
        </a:p>
      </dsp:txBody>
      <dsp:txXfrm>
        <a:off x="495039" y="17484"/>
        <a:ext cx="825114" cy="561965"/>
      </dsp:txXfrm>
    </dsp:sp>
    <dsp:sp modelId="{4FC81DDD-9B3B-401C-9B27-B7220FCAAC04}">
      <dsp:nvSpPr>
        <dsp:cNvPr id="0" name=""/>
        <dsp:cNvSpPr/>
      </dsp:nvSpPr>
      <dsp:spPr>
        <a:xfrm>
          <a:off x="992410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MTA</a:t>
          </a:r>
        </a:p>
      </dsp:txBody>
      <dsp:txXfrm>
        <a:off x="1307846" y="457207"/>
        <a:ext cx="761531" cy="761531"/>
      </dsp:txXfrm>
    </dsp:sp>
    <dsp:sp modelId="{D54A4255-F319-4788-88EC-2FFBAA92C53A}">
      <dsp:nvSpPr>
        <dsp:cNvPr id="0" name=""/>
        <dsp:cNvSpPr/>
      </dsp:nvSpPr>
      <dsp:spPr>
        <a:xfrm rot="5400000">
          <a:off x="2119123" y="141771"/>
          <a:ext cx="1076967" cy="1076967"/>
        </a:xfrm>
        <a:prstGeom prst="pieWedge">
          <a:avLst/>
        </a:prstGeom>
        <a:solidFill>
          <a:schemeClr val="bg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TRA</a:t>
          </a:r>
        </a:p>
      </dsp:txBody>
      <dsp:txXfrm rot="-5400000">
        <a:off x="2119123" y="457207"/>
        <a:ext cx="761531" cy="761531"/>
      </dsp:txXfrm>
    </dsp:sp>
    <dsp:sp modelId="{BC8A98D0-C249-409A-8C75-29B766319903}">
      <dsp:nvSpPr>
        <dsp:cNvPr id="0" name=""/>
        <dsp:cNvSpPr/>
      </dsp:nvSpPr>
      <dsp:spPr>
        <a:xfrm rot="10800000">
          <a:off x="2119123" y="1268484"/>
          <a:ext cx="1076967" cy="1076967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OMA</a:t>
          </a:r>
        </a:p>
      </dsp:txBody>
      <dsp:txXfrm rot="10800000">
        <a:off x="2119123" y="1268484"/>
        <a:ext cx="761531" cy="761531"/>
      </dsp:txXfrm>
    </dsp:sp>
    <dsp:sp modelId="{ED7B8CCC-23AB-4F1D-9B19-0C480FEE3392}">
      <dsp:nvSpPr>
        <dsp:cNvPr id="0" name=""/>
        <dsp:cNvSpPr/>
      </dsp:nvSpPr>
      <dsp:spPr>
        <a:xfrm rot="16200000">
          <a:off x="992410" y="1268484"/>
          <a:ext cx="1076967" cy="1076967"/>
        </a:xfrm>
        <a:prstGeom prst="pieWedge">
          <a:avLst/>
        </a:prstGeom>
        <a:solidFill>
          <a:schemeClr val="accent1"/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Arial Rounded MT Bold" panose="020F0704030504030204" pitchFamily="34" charset="0"/>
            </a:rPr>
            <a:t>TSBA</a:t>
          </a:r>
        </a:p>
      </dsp:txBody>
      <dsp:txXfrm rot="5400000">
        <a:off x="1307846" y="1268484"/>
        <a:ext cx="761531" cy="761531"/>
      </dsp:txXfrm>
    </dsp:sp>
    <dsp:sp modelId="{5B604C41-4CD6-43DF-AB90-63038C2DCADD}">
      <dsp:nvSpPr>
        <dsp:cNvPr id="0" name=""/>
        <dsp:cNvSpPr/>
      </dsp:nvSpPr>
      <dsp:spPr>
        <a:xfrm>
          <a:off x="1908331" y="1019761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1CBCD8-6844-4874-807A-4C4256F9F172}">
      <dsp:nvSpPr>
        <dsp:cNvPr id="0" name=""/>
        <dsp:cNvSpPr/>
      </dsp:nvSpPr>
      <dsp:spPr>
        <a:xfrm rot="10800000">
          <a:off x="1908331" y="1144123"/>
          <a:ext cx="371839" cy="323339"/>
        </a:xfrm>
        <a:prstGeom prst="circular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atraining.com/blog/pilots-then-and-now-exploring-the-history-of-pilot-trainin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04436-DCD9-0579-8D60-CF2480D6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FA93F-59CB-D809-6672-49E5747CE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CA6E3-2A2B-CC20-DD5E-9E3780B0D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from: </a:t>
            </a:r>
            <a:r>
              <a:rPr lang="en-US" dirty="0">
                <a:hlinkClick r:id="rId3"/>
              </a:rPr>
              <a:t>Pilots Then and Now: Exploring the History of Pilot Training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C783F-6105-5D45-6A65-91FFBC753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10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Short-Game Versus Long-Game: How to know when the investment juice short-term is worth the squeeze long-term versus staying perpetually on the investment bleeding edge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TRL and You: How to talk to your Industry partners about showing up with TRL 7+ solutions and not nifty design concepts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Fitting immersive training media in the training continuum (meeting learning objectives, sensory fidelity, proficiency level)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4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5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208" r="208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sv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5.png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4" Type="http://schemas.openxmlformats.org/officeDocument/2006/relationships/image" Target="../media/image45.pn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7.svg"/><Relationship Id="rId17" Type="http://schemas.openxmlformats.org/officeDocument/2006/relationships/image" Target="../media/image71.jpeg"/><Relationship Id="rId2" Type="http://schemas.openxmlformats.org/officeDocument/2006/relationships/image" Target="../media/image62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70.png"/><Relationship Id="rId10" Type="http://schemas.openxmlformats.org/officeDocument/2006/relationships/image" Target="../media/image65.svg"/><Relationship Id="rId4" Type="http://schemas.openxmlformats.org/officeDocument/2006/relationships/diagramData" Target="../diagrams/data1.xml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7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4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3.jpeg"/><Relationship Id="rId4" Type="http://schemas.openxmlformats.org/officeDocument/2006/relationships/diagramLayout" Target="../diagrams/layout2.xml"/><Relationship Id="rId9" Type="http://schemas.microsoft.com/office/2007/relationships/hdphoto" Target="../media/hdphoto17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18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9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8.jpeg"/><Relationship Id="rId4" Type="http://schemas.openxmlformats.org/officeDocument/2006/relationships/diagramLayout" Target="../diagrams/layout3.xml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9.wdp"/><Relationship Id="rId18" Type="http://schemas.openxmlformats.org/officeDocument/2006/relationships/image" Target="../media/image8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" Type="http://schemas.openxmlformats.org/officeDocument/2006/relationships/image" Target="../media/image63.jpeg"/><Relationship Id="rId16" Type="http://schemas.openxmlformats.org/officeDocument/2006/relationships/image" Target="../media/image83.png"/><Relationship Id="rId20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0.jpeg"/><Relationship Id="rId5" Type="http://schemas.openxmlformats.org/officeDocument/2006/relationships/diagramQuickStyle" Target="../diagrams/quickStyle4.xml"/><Relationship Id="rId15" Type="http://schemas.microsoft.com/office/2007/relationships/hdphoto" Target="../media/hdphoto20.wdp"/><Relationship Id="rId10" Type="http://schemas.openxmlformats.org/officeDocument/2006/relationships/image" Target="../media/image74.jpeg"/><Relationship Id="rId19" Type="http://schemas.openxmlformats.org/officeDocument/2006/relationships/image" Target="../media/image86.png"/><Relationship Id="rId4" Type="http://schemas.openxmlformats.org/officeDocument/2006/relationships/diagramLayout" Target="../diagrams/layout4.xml"/><Relationship Id="rId9" Type="http://schemas.microsoft.com/office/2007/relationships/hdphoto" Target="../media/hdphoto2.wdp"/><Relationship Id="rId1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89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88.jpeg"/><Relationship Id="rId4" Type="http://schemas.openxmlformats.org/officeDocument/2006/relationships/diagramLayout" Target="../diagrams/layout5.xml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63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77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1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67.svg"/><Relationship Id="rId18" Type="http://schemas.openxmlformats.org/officeDocument/2006/relationships/image" Target="../media/image96.svg"/><Relationship Id="rId26" Type="http://schemas.openxmlformats.org/officeDocument/2006/relationships/image" Target="../media/image55.svg"/><Relationship Id="rId3" Type="http://schemas.openxmlformats.org/officeDocument/2006/relationships/diagramLayout" Target="../diagrams/layout6.xml"/><Relationship Id="rId21" Type="http://schemas.openxmlformats.org/officeDocument/2006/relationships/image" Target="../media/image99.png"/><Relationship Id="rId7" Type="http://schemas.openxmlformats.org/officeDocument/2006/relationships/image" Target="../media/image72.png"/><Relationship Id="rId12" Type="http://schemas.openxmlformats.org/officeDocument/2006/relationships/image" Target="../media/image66.png"/><Relationship Id="rId17" Type="http://schemas.openxmlformats.org/officeDocument/2006/relationships/image" Target="../media/image95.png"/><Relationship Id="rId25" Type="http://schemas.openxmlformats.org/officeDocument/2006/relationships/image" Target="../media/image54.png"/><Relationship Id="rId2" Type="http://schemas.openxmlformats.org/officeDocument/2006/relationships/diagramData" Target="../diagrams/data6.xml"/><Relationship Id="rId16" Type="http://schemas.openxmlformats.org/officeDocument/2006/relationships/image" Target="../media/image94.jpe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65.svg"/><Relationship Id="rId24" Type="http://schemas.openxmlformats.org/officeDocument/2006/relationships/image" Target="../media/image102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69.svg"/><Relationship Id="rId23" Type="http://schemas.openxmlformats.org/officeDocument/2006/relationships/image" Target="../media/image101.png"/><Relationship Id="rId10" Type="http://schemas.openxmlformats.org/officeDocument/2006/relationships/image" Target="../media/image64.png"/><Relationship Id="rId19" Type="http://schemas.openxmlformats.org/officeDocument/2006/relationships/image" Target="../media/image9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63.jpeg"/><Relationship Id="rId14" Type="http://schemas.openxmlformats.org/officeDocument/2006/relationships/image" Target="../media/image68.png"/><Relationship Id="rId22" Type="http://schemas.openxmlformats.org/officeDocument/2006/relationships/image" Target="../media/image100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71.jpeg"/><Relationship Id="rId7" Type="http://schemas.openxmlformats.org/officeDocument/2006/relationships/image" Target="../media/image10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microsoft.com/office/2007/relationships/hdphoto" Target="../media/hdphoto17.wdp"/><Relationship Id="rId10" Type="http://schemas.openxmlformats.org/officeDocument/2006/relationships/image" Target="../media/image55.svg"/><Relationship Id="rId4" Type="http://schemas.openxmlformats.org/officeDocument/2006/relationships/image" Target="../media/image72.pn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71.jpeg"/><Relationship Id="rId7" Type="http://schemas.openxmlformats.org/officeDocument/2006/relationships/image" Target="../media/image107.png"/><Relationship Id="rId12" Type="http://schemas.openxmlformats.org/officeDocument/2006/relationships/image" Target="../media/image55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54.png"/><Relationship Id="rId5" Type="http://schemas.microsoft.com/office/2007/relationships/hdphoto" Target="../media/hdphoto17.wdp"/><Relationship Id="rId10" Type="http://schemas.microsoft.com/office/2007/relationships/hdphoto" Target="../media/hdphoto22.wdp"/><Relationship Id="rId4" Type="http://schemas.openxmlformats.org/officeDocument/2006/relationships/image" Target="../media/image72.png"/><Relationship Id="rId9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openxmlformats.org/officeDocument/2006/relationships/image" Target="../media/image12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2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19.png"/><Relationship Id="rId7" Type="http://schemas.openxmlformats.org/officeDocument/2006/relationships/image" Target="../media/image12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19.png"/><Relationship Id="rId7" Type="http://schemas.openxmlformats.org/officeDocument/2006/relationships/image" Target="../media/image127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microsoft.com/office/2007/relationships/hdphoto" Target="../media/hdphoto2.wdp"/><Relationship Id="rId10" Type="http://schemas.microsoft.com/office/2007/relationships/hdphoto" Target="../media/hdphoto14.wdp"/><Relationship Id="rId4" Type="http://schemas.openxmlformats.org/officeDocument/2006/relationships/image" Target="../media/image12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3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9.png"/><Relationship Id="rId7" Type="http://schemas.openxmlformats.org/officeDocument/2006/relationships/image" Target="../media/image13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1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2.wdp"/><Relationship Id="rId10" Type="http://schemas.openxmlformats.org/officeDocument/2006/relationships/image" Target="../media/image132.jpg"/><Relationship Id="rId4" Type="http://schemas.openxmlformats.org/officeDocument/2006/relationships/image" Target="../media/image45.png"/><Relationship Id="rId9" Type="http://schemas.microsoft.com/office/2007/relationships/hdphoto" Target="../media/hdphoto1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38.png"/><Relationship Id="rId7" Type="http://schemas.openxmlformats.org/officeDocument/2006/relationships/image" Target="../media/image124.png"/><Relationship Id="rId12" Type="http://schemas.openxmlformats.org/officeDocument/2006/relationships/image" Target="../media/image12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23.png"/><Relationship Id="rId5" Type="http://schemas.openxmlformats.org/officeDocument/2006/relationships/image" Target="../media/image139.jpeg"/><Relationship Id="rId10" Type="http://schemas.openxmlformats.org/officeDocument/2006/relationships/image" Target="../media/image142.png"/><Relationship Id="rId4" Type="http://schemas.openxmlformats.org/officeDocument/2006/relationships/image" Target="../media/image63.jpeg"/><Relationship Id="rId9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39.jpeg"/><Relationship Id="rId7" Type="http://schemas.openxmlformats.org/officeDocument/2006/relationships/image" Target="../media/image12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microsoft.com/office/2007/relationships/hdphoto" Target="../media/hdphoto2.wdp"/><Relationship Id="rId10" Type="http://schemas.openxmlformats.org/officeDocument/2006/relationships/image" Target="../media/image141.png"/><Relationship Id="rId4" Type="http://schemas.openxmlformats.org/officeDocument/2006/relationships/image" Target="../media/image12.png"/><Relationship Id="rId9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microsoft.com/office/2007/relationships/hdphoto" Target="../media/hdphoto5.wdp"/><Relationship Id="rId2" Type="http://schemas.openxmlformats.org/officeDocument/2006/relationships/image" Target="../media/image1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9.jpeg"/><Relationship Id="rId7" Type="http://schemas.openxmlformats.org/officeDocument/2006/relationships/image" Target="../media/image12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microsoft.com/office/2007/relationships/hdphoto" Target="../media/hdphoto2.wdp"/><Relationship Id="rId4" Type="http://schemas.openxmlformats.org/officeDocument/2006/relationships/image" Target="../media/image120.png"/><Relationship Id="rId9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9.jpeg"/><Relationship Id="rId7" Type="http://schemas.openxmlformats.org/officeDocument/2006/relationships/image" Target="../media/image12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microsoft.com/office/2007/relationships/hdphoto" Target="../media/hdphoto2.wdp"/><Relationship Id="rId4" Type="http://schemas.openxmlformats.org/officeDocument/2006/relationships/image" Target="../media/image120.png"/><Relationship Id="rId9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4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7.png"/><Relationship Id="rId4" Type="http://schemas.openxmlformats.org/officeDocument/2006/relationships/image" Target="../media/image12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25.png"/><Relationship Id="rId7" Type="http://schemas.openxmlformats.org/officeDocument/2006/relationships/image" Target="../media/image1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24.png"/><Relationship Id="rId7" Type="http://schemas.openxmlformats.org/officeDocument/2006/relationships/image" Target="../media/image1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3.pn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71092" y="2222240"/>
            <a:ext cx="10297651" cy="1570654"/>
          </a:xfrm>
        </p:spPr>
        <p:txBody>
          <a:bodyPr/>
          <a:lstStyle/>
          <a:p>
            <a:r>
              <a:rPr lang="en-US" sz="4800" dirty="0"/>
              <a:t>Quantifying Training Value in the Age of Immersive Simulation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09462" y="4562669"/>
            <a:ext cx="4795599" cy="1557478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Sandro Scielzo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Systems Technical Authority</a:t>
            </a:r>
            <a:b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CAE USA</a:t>
            </a:r>
          </a:p>
          <a:p>
            <a:pPr algn="ctr"/>
            <a:r>
              <a:rPr lang="en-US" sz="2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sandro.scielzo@caemilusa.com</a:t>
            </a:r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E1975B4-7D8D-14A7-FB73-BAB66BFAD9FA}"/>
              </a:ext>
            </a:extLst>
          </p:cNvPr>
          <p:cNvSpPr txBox="1">
            <a:spLocks/>
          </p:cNvSpPr>
          <p:nvPr/>
        </p:nvSpPr>
        <p:spPr bwMode="auto">
          <a:xfrm>
            <a:off x="6095999" y="4562669"/>
            <a:ext cx="5557936" cy="155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None/>
              <a:defRPr sz="2400" b="1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Eric Ultes</a:t>
            </a:r>
            <a:b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Chief Engineer Training Systems </a:t>
            </a:r>
            <a:br>
              <a:rPr 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CAE USA</a:t>
            </a:r>
          </a:p>
          <a:p>
            <a:r>
              <a:rPr lang="en-US" sz="2000" b="0" kern="0" dirty="0">
                <a:latin typeface="Calibri" panose="020F0502020204030204" pitchFamily="34" charset="0"/>
                <a:cs typeface="Calibri" panose="020F0502020204030204" pitchFamily="34" charset="0"/>
              </a:rPr>
              <a:t>eric.ultes@caemilusa.com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CF96B3-FF63-DBF5-50D3-7C31BD66C31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EDB95D-71BA-6675-3E2F-F6960872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FEFD1-84CC-2E7D-9B51-850A1878CE64}"/>
              </a:ext>
            </a:extLst>
          </p:cNvPr>
          <p:cNvSpPr txBox="1"/>
          <p:nvPr/>
        </p:nvSpPr>
        <p:spPr>
          <a:xfrm>
            <a:off x="535936" y="700847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Towards a new training landscape…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0B3AD5-D280-3CDA-0FA5-E410BE0D58B3}"/>
              </a:ext>
            </a:extLst>
          </p:cNvPr>
          <p:cNvSpPr txBox="1"/>
          <p:nvPr/>
        </p:nvSpPr>
        <p:spPr>
          <a:xfrm>
            <a:off x="1639568" y="2509327"/>
            <a:ext cx="8912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(1) A history of training value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1E195-F074-E1A1-9171-87864BD1FF99}"/>
              </a:ext>
            </a:extLst>
          </p:cNvPr>
          <p:cNvSpPr txBox="1"/>
          <p:nvPr/>
        </p:nvSpPr>
        <p:spPr>
          <a:xfrm>
            <a:off x="1639567" y="3293996"/>
            <a:ext cx="103920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(2) New tech changing training solutions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E8AE9-A0E5-387D-E205-2AB827C8D15C}"/>
              </a:ext>
            </a:extLst>
          </p:cNvPr>
          <p:cNvSpPr txBox="1"/>
          <p:nvPr/>
        </p:nvSpPr>
        <p:spPr>
          <a:xfrm>
            <a:off x="1639567" y="4087554"/>
            <a:ext cx="9419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(3) Immersive sim and training gains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F9D94-4616-7810-F1C7-E639E46D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9ED849-DFDB-5453-40E1-23DB71B0008F}"/>
              </a:ext>
            </a:extLst>
          </p:cNvPr>
          <p:cNvSpPr/>
          <p:nvPr/>
        </p:nvSpPr>
        <p:spPr bwMode="auto">
          <a:xfrm>
            <a:off x="6660106" y="2183822"/>
            <a:ext cx="5017543" cy="3572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One-on</a:t>
            </a:r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-o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ne training is superior, but…</a:t>
            </a: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… it is by far the most expensive!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74C663-7DD9-F339-266D-496F77F3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History of Training Value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ABC83-7F32-01A0-9805-9EE294BAAECD}"/>
              </a:ext>
            </a:extLst>
          </p:cNvPr>
          <p:cNvSpPr txBox="1"/>
          <p:nvPr/>
        </p:nvSpPr>
        <p:spPr>
          <a:xfrm>
            <a:off x="67377" y="1386140"/>
            <a:ext cx="120579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b="1" dirty="0"/>
              <a:t>The master and the apprentice model</a:t>
            </a:r>
            <a:endParaRPr lang="en-US" dirty="0"/>
          </a:p>
        </p:txBody>
      </p:sp>
      <p:pic>
        <p:nvPicPr>
          <p:cNvPr id="1026" name="Picture 2" descr="Contextual Interviewing using the Master &amp; Apprentice Model | by Sven ...">
            <a:extLst>
              <a:ext uri="{FF2B5EF4-FFF2-40B4-BE49-F238E27FC236}">
                <a16:creationId xmlns:a16="http://schemas.microsoft.com/office/drawing/2014/main" id="{064DD2A8-76A0-5BF7-4469-BDE7A0722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771" y="2183822"/>
            <a:ext cx="4976266" cy="3572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0074EDF-7B68-E3E8-41CF-1F5FF860294D}"/>
              </a:ext>
            </a:extLst>
          </p:cNvPr>
          <p:cNvSpPr/>
          <p:nvPr/>
        </p:nvSpPr>
        <p:spPr bwMode="auto">
          <a:xfrm>
            <a:off x="6096001" y="2056263"/>
            <a:ext cx="5405816" cy="3572085"/>
          </a:xfrm>
          <a:prstGeom prst="wedgeEllipseCallout">
            <a:avLst>
              <a:gd name="adj1" fmla="val -86879"/>
              <a:gd name="adj2" fmla="val -5248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There’s no such thing as a bad student, only a bad teacher… The teacher says, the student does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2C704A-7F14-CD58-2333-E8BD4E10D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9" y="89243"/>
            <a:ext cx="2393512" cy="12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4C9A2-4F43-3195-0A57-1653DAA81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091B101A-7B84-E174-9101-7689BCE30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06960D-6C3C-9045-0284-6EBB8E8561E7}"/>
              </a:ext>
            </a:extLst>
          </p:cNvPr>
          <p:cNvSpPr txBox="1"/>
          <p:nvPr/>
        </p:nvSpPr>
        <p:spPr>
          <a:xfrm>
            <a:off x="989306" y="908938"/>
            <a:ext cx="1017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The 2</a:t>
            </a:r>
            <a:r>
              <a:rPr lang="en-US" b="1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sigma problem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CEF21A-0CCC-0687-0E86-D44651D336AE}"/>
              </a:ext>
            </a:extLst>
          </p:cNvPr>
          <p:cNvGrpSpPr/>
          <p:nvPr/>
        </p:nvGrpSpPr>
        <p:grpSpPr>
          <a:xfrm rot="5400000">
            <a:off x="-138466" y="3284247"/>
            <a:ext cx="3969196" cy="477780"/>
            <a:chOff x="7500988" y="2566535"/>
            <a:chExt cx="3254570" cy="4777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3477407-E033-2087-F15E-C77A09808689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CCA3D0B-8A27-13AD-8D6C-97A5A26AC3D2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35DE3D7-68FE-6349-2A69-C99642818B5A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5C4DCC-8FC5-FF46-A1EE-65CC729FC746}"/>
              </a:ext>
            </a:extLst>
          </p:cNvPr>
          <p:cNvSpPr txBox="1"/>
          <p:nvPr/>
        </p:nvSpPr>
        <p:spPr>
          <a:xfrm>
            <a:off x="2302374" y="5471166"/>
            <a:ext cx="776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Student Proficiency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EE69D-1C88-E204-0430-F220CD2BB603}"/>
              </a:ext>
            </a:extLst>
          </p:cNvPr>
          <p:cNvSpPr txBox="1"/>
          <p:nvPr/>
        </p:nvSpPr>
        <p:spPr>
          <a:xfrm rot="16200000">
            <a:off x="-463812" y="3361479"/>
            <a:ext cx="3696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# of students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27ABDB-8A55-A12F-C651-A2882E4C4ACE}"/>
              </a:ext>
            </a:extLst>
          </p:cNvPr>
          <p:cNvSpPr txBox="1"/>
          <p:nvPr/>
        </p:nvSpPr>
        <p:spPr>
          <a:xfrm>
            <a:off x="1798828" y="3869306"/>
            <a:ext cx="288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raditional training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72BAF7-1CCE-3A71-3686-AF45E38E5BB0}"/>
              </a:ext>
            </a:extLst>
          </p:cNvPr>
          <p:cNvSpPr/>
          <p:nvPr/>
        </p:nvSpPr>
        <p:spPr bwMode="auto">
          <a:xfrm>
            <a:off x="2510121" y="3513406"/>
            <a:ext cx="5701553" cy="1922505"/>
          </a:xfrm>
          <a:custGeom>
            <a:avLst/>
            <a:gdLst>
              <a:gd name="connsiteX0" fmla="*/ 0 w 5701553"/>
              <a:gd name="connsiteY0" fmla="*/ 1919650 h 1919650"/>
              <a:gd name="connsiteX1" fmla="*/ 824753 w 5701553"/>
              <a:gd name="connsiteY1" fmla="*/ 1623814 h 1919650"/>
              <a:gd name="connsiteX2" fmla="*/ 1335741 w 5701553"/>
              <a:gd name="connsiteY2" fmla="*/ 1301085 h 1919650"/>
              <a:gd name="connsiteX3" fmla="*/ 1721223 w 5701553"/>
              <a:gd name="connsiteY3" fmla="*/ 870779 h 1919650"/>
              <a:gd name="connsiteX4" fmla="*/ 2079812 w 5701553"/>
              <a:gd name="connsiteY4" fmla="*/ 314967 h 1919650"/>
              <a:gd name="connsiteX5" fmla="*/ 2456329 w 5701553"/>
              <a:gd name="connsiteY5" fmla="*/ 54991 h 1919650"/>
              <a:gd name="connsiteX6" fmla="*/ 2779059 w 5701553"/>
              <a:gd name="connsiteY6" fmla="*/ 1203 h 1919650"/>
              <a:gd name="connsiteX7" fmla="*/ 3182470 w 5701553"/>
              <a:gd name="connsiteY7" fmla="*/ 81885 h 1919650"/>
              <a:gd name="connsiteX8" fmla="*/ 3370729 w 5701553"/>
              <a:gd name="connsiteY8" fmla="*/ 323932 h 1919650"/>
              <a:gd name="connsiteX9" fmla="*/ 3648635 w 5701553"/>
              <a:gd name="connsiteY9" fmla="*/ 781132 h 1919650"/>
              <a:gd name="connsiteX10" fmla="*/ 4025153 w 5701553"/>
              <a:gd name="connsiteY10" fmla="*/ 1265226 h 1919650"/>
              <a:gd name="connsiteX11" fmla="*/ 4347882 w 5701553"/>
              <a:gd name="connsiteY11" fmla="*/ 1570026 h 1919650"/>
              <a:gd name="connsiteX12" fmla="*/ 4849906 w 5701553"/>
              <a:gd name="connsiteY12" fmla="*/ 1776214 h 1919650"/>
              <a:gd name="connsiteX13" fmla="*/ 5387788 w 5701553"/>
              <a:gd name="connsiteY13" fmla="*/ 1883791 h 1919650"/>
              <a:gd name="connsiteX14" fmla="*/ 5701553 w 5701553"/>
              <a:gd name="connsiteY14" fmla="*/ 1901720 h 1919650"/>
              <a:gd name="connsiteX15" fmla="*/ 5701553 w 5701553"/>
              <a:gd name="connsiteY15" fmla="*/ 1901720 h 1919650"/>
              <a:gd name="connsiteX0" fmla="*/ 0 w 5701553"/>
              <a:gd name="connsiteY0" fmla="*/ 1922505 h 1922505"/>
              <a:gd name="connsiteX1" fmla="*/ 824753 w 5701553"/>
              <a:gd name="connsiteY1" fmla="*/ 1626669 h 1922505"/>
              <a:gd name="connsiteX2" fmla="*/ 1335741 w 5701553"/>
              <a:gd name="connsiteY2" fmla="*/ 1303940 h 1922505"/>
              <a:gd name="connsiteX3" fmla="*/ 1721223 w 5701553"/>
              <a:gd name="connsiteY3" fmla="*/ 873634 h 1922505"/>
              <a:gd name="connsiteX4" fmla="*/ 2079812 w 5701553"/>
              <a:gd name="connsiteY4" fmla="*/ 317822 h 1922505"/>
              <a:gd name="connsiteX5" fmla="*/ 2456329 w 5701553"/>
              <a:gd name="connsiteY5" fmla="*/ 57846 h 1922505"/>
              <a:gd name="connsiteX6" fmla="*/ 2779059 w 5701553"/>
              <a:gd name="connsiteY6" fmla="*/ 4058 h 1922505"/>
              <a:gd name="connsiteX7" fmla="*/ 3173506 w 5701553"/>
              <a:gd name="connsiteY7" fmla="*/ 129563 h 1922505"/>
              <a:gd name="connsiteX8" fmla="*/ 3370729 w 5701553"/>
              <a:gd name="connsiteY8" fmla="*/ 326787 h 1922505"/>
              <a:gd name="connsiteX9" fmla="*/ 3648635 w 5701553"/>
              <a:gd name="connsiteY9" fmla="*/ 783987 h 1922505"/>
              <a:gd name="connsiteX10" fmla="*/ 4025153 w 5701553"/>
              <a:gd name="connsiteY10" fmla="*/ 1268081 h 1922505"/>
              <a:gd name="connsiteX11" fmla="*/ 4347882 w 5701553"/>
              <a:gd name="connsiteY11" fmla="*/ 1572881 h 1922505"/>
              <a:gd name="connsiteX12" fmla="*/ 4849906 w 5701553"/>
              <a:gd name="connsiteY12" fmla="*/ 1779069 h 1922505"/>
              <a:gd name="connsiteX13" fmla="*/ 5387788 w 5701553"/>
              <a:gd name="connsiteY13" fmla="*/ 1886646 h 1922505"/>
              <a:gd name="connsiteX14" fmla="*/ 5701553 w 5701553"/>
              <a:gd name="connsiteY14" fmla="*/ 1904575 h 1922505"/>
              <a:gd name="connsiteX15" fmla="*/ 5701553 w 5701553"/>
              <a:gd name="connsiteY15" fmla="*/ 1904575 h 1922505"/>
              <a:gd name="connsiteX0" fmla="*/ 0 w 5701553"/>
              <a:gd name="connsiteY0" fmla="*/ 1922505 h 1922505"/>
              <a:gd name="connsiteX1" fmla="*/ 824753 w 5701553"/>
              <a:gd name="connsiteY1" fmla="*/ 1626669 h 1922505"/>
              <a:gd name="connsiteX2" fmla="*/ 1335741 w 5701553"/>
              <a:gd name="connsiteY2" fmla="*/ 1303940 h 1922505"/>
              <a:gd name="connsiteX3" fmla="*/ 1721223 w 5701553"/>
              <a:gd name="connsiteY3" fmla="*/ 873634 h 1922505"/>
              <a:gd name="connsiteX4" fmla="*/ 2079812 w 5701553"/>
              <a:gd name="connsiteY4" fmla="*/ 317822 h 1922505"/>
              <a:gd name="connsiteX5" fmla="*/ 2456329 w 5701553"/>
              <a:gd name="connsiteY5" fmla="*/ 57846 h 1922505"/>
              <a:gd name="connsiteX6" fmla="*/ 2779059 w 5701553"/>
              <a:gd name="connsiteY6" fmla="*/ 4058 h 1922505"/>
              <a:gd name="connsiteX7" fmla="*/ 3173506 w 5701553"/>
              <a:gd name="connsiteY7" fmla="*/ 129563 h 1922505"/>
              <a:gd name="connsiteX8" fmla="*/ 3370729 w 5701553"/>
              <a:gd name="connsiteY8" fmla="*/ 326787 h 1922505"/>
              <a:gd name="connsiteX9" fmla="*/ 3648635 w 5701553"/>
              <a:gd name="connsiteY9" fmla="*/ 783987 h 1922505"/>
              <a:gd name="connsiteX10" fmla="*/ 4025153 w 5701553"/>
              <a:gd name="connsiteY10" fmla="*/ 1268081 h 1922505"/>
              <a:gd name="connsiteX11" fmla="*/ 4347882 w 5701553"/>
              <a:gd name="connsiteY11" fmla="*/ 1572881 h 1922505"/>
              <a:gd name="connsiteX12" fmla="*/ 4849906 w 5701553"/>
              <a:gd name="connsiteY12" fmla="*/ 1779069 h 1922505"/>
              <a:gd name="connsiteX13" fmla="*/ 5387788 w 5701553"/>
              <a:gd name="connsiteY13" fmla="*/ 1886646 h 1922505"/>
              <a:gd name="connsiteX14" fmla="*/ 5701553 w 5701553"/>
              <a:gd name="connsiteY14" fmla="*/ 1904575 h 1922505"/>
              <a:gd name="connsiteX15" fmla="*/ 5701553 w 5701553"/>
              <a:gd name="connsiteY15" fmla="*/ 1904575 h 192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1553" h="1922505">
                <a:moveTo>
                  <a:pt x="0" y="1922505"/>
                </a:moveTo>
                <a:cubicBezTo>
                  <a:pt x="301065" y="1826134"/>
                  <a:pt x="602130" y="1729763"/>
                  <a:pt x="824753" y="1626669"/>
                </a:cubicBezTo>
                <a:cubicBezTo>
                  <a:pt x="1047377" y="1523575"/>
                  <a:pt x="1186329" y="1429446"/>
                  <a:pt x="1335741" y="1303940"/>
                </a:cubicBezTo>
                <a:cubicBezTo>
                  <a:pt x="1485153" y="1178434"/>
                  <a:pt x="1597211" y="1037987"/>
                  <a:pt x="1721223" y="873634"/>
                </a:cubicBezTo>
                <a:cubicBezTo>
                  <a:pt x="1845235" y="709281"/>
                  <a:pt x="1957294" y="453787"/>
                  <a:pt x="2079812" y="317822"/>
                </a:cubicBezTo>
                <a:cubicBezTo>
                  <a:pt x="2202330" y="181857"/>
                  <a:pt x="2339788" y="110140"/>
                  <a:pt x="2456329" y="57846"/>
                </a:cubicBezTo>
                <a:cubicBezTo>
                  <a:pt x="2572870" y="5552"/>
                  <a:pt x="2659529" y="-7895"/>
                  <a:pt x="2779059" y="4058"/>
                </a:cubicBezTo>
                <a:cubicBezTo>
                  <a:pt x="2898589" y="16011"/>
                  <a:pt x="3083858" y="48881"/>
                  <a:pt x="3173506" y="129563"/>
                </a:cubicBezTo>
                <a:cubicBezTo>
                  <a:pt x="3263154" y="210245"/>
                  <a:pt x="3291541" y="217716"/>
                  <a:pt x="3370729" y="326787"/>
                </a:cubicBezTo>
                <a:cubicBezTo>
                  <a:pt x="3449917" y="435858"/>
                  <a:pt x="3539564" y="627105"/>
                  <a:pt x="3648635" y="783987"/>
                </a:cubicBezTo>
                <a:cubicBezTo>
                  <a:pt x="3757706" y="940869"/>
                  <a:pt x="3908612" y="1136599"/>
                  <a:pt x="4025153" y="1268081"/>
                </a:cubicBezTo>
                <a:cubicBezTo>
                  <a:pt x="4141694" y="1399563"/>
                  <a:pt x="4210423" y="1487716"/>
                  <a:pt x="4347882" y="1572881"/>
                </a:cubicBezTo>
                <a:cubicBezTo>
                  <a:pt x="4485341" y="1658046"/>
                  <a:pt x="4676588" y="1726775"/>
                  <a:pt x="4849906" y="1779069"/>
                </a:cubicBezTo>
                <a:cubicBezTo>
                  <a:pt x="5023224" y="1831363"/>
                  <a:pt x="5245847" y="1865728"/>
                  <a:pt x="5387788" y="1886646"/>
                </a:cubicBezTo>
                <a:cubicBezTo>
                  <a:pt x="5529729" y="1907564"/>
                  <a:pt x="5701553" y="1904575"/>
                  <a:pt x="5701553" y="1904575"/>
                </a:cubicBezTo>
                <a:lnTo>
                  <a:pt x="5701553" y="1904575"/>
                </a:lnTo>
              </a:path>
            </a:pathLst>
          </a:custGeom>
          <a:solidFill>
            <a:srgbClr val="0066CC">
              <a:alpha val="30196"/>
            </a:srgbClr>
          </a:solidFill>
          <a:ln w="3810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CA7A308-9F2C-AFEC-0504-6C7E1A46B3B8}"/>
              </a:ext>
            </a:extLst>
          </p:cNvPr>
          <p:cNvSpPr/>
          <p:nvPr/>
        </p:nvSpPr>
        <p:spPr bwMode="auto">
          <a:xfrm>
            <a:off x="5089530" y="2164267"/>
            <a:ext cx="3856375" cy="3275289"/>
          </a:xfrm>
          <a:custGeom>
            <a:avLst/>
            <a:gdLst>
              <a:gd name="connsiteX0" fmla="*/ 0 w 5701553"/>
              <a:gd name="connsiteY0" fmla="*/ 1919650 h 1919650"/>
              <a:gd name="connsiteX1" fmla="*/ 824753 w 5701553"/>
              <a:gd name="connsiteY1" fmla="*/ 1623814 h 1919650"/>
              <a:gd name="connsiteX2" fmla="*/ 1335741 w 5701553"/>
              <a:gd name="connsiteY2" fmla="*/ 1301085 h 1919650"/>
              <a:gd name="connsiteX3" fmla="*/ 1721223 w 5701553"/>
              <a:gd name="connsiteY3" fmla="*/ 870779 h 1919650"/>
              <a:gd name="connsiteX4" fmla="*/ 2079812 w 5701553"/>
              <a:gd name="connsiteY4" fmla="*/ 314967 h 1919650"/>
              <a:gd name="connsiteX5" fmla="*/ 2456329 w 5701553"/>
              <a:gd name="connsiteY5" fmla="*/ 54991 h 1919650"/>
              <a:gd name="connsiteX6" fmla="*/ 2779059 w 5701553"/>
              <a:gd name="connsiteY6" fmla="*/ 1203 h 1919650"/>
              <a:gd name="connsiteX7" fmla="*/ 3182470 w 5701553"/>
              <a:gd name="connsiteY7" fmla="*/ 81885 h 1919650"/>
              <a:gd name="connsiteX8" fmla="*/ 3370729 w 5701553"/>
              <a:gd name="connsiteY8" fmla="*/ 323932 h 1919650"/>
              <a:gd name="connsiteX9" fmla="*/ 3648635 w 5701553"/>
              <a:gd name="connsiteY9" fmla="*/ 781132 h 1919650"/>
              <a:gd name="connsiteX10" fmla="*/ 4025153 w 5701553"/>
              <a:gd name="connsiteY10" fmla="*/ 1265226 h 1919650"/>
              <a:gd name="connsiteX11" fmla="*/ 4347882 w 5701553"/>
              <a:gd name="connsiteY11" fmla="*/ 1570026 h 1919650"/>
              <a:gd name="connsiteX12" fmla="*/ 4849906 w 5701553"/>
              <a:gd name="connsiteY12" fmla="*/ 1776214 h 1919650"/>
              <a:gd name="connsiteX13" fmla="*/ 5387788 w 5701553"/>
              <a:gd name="connsiteY13" fmla="*/ 1883791 h 1919650"/>
              <a:gd name="connsiteX14" fmla="*/ 5701553 w 5701553"/>
              <a:gd name="connsiteY14" fmla="*/ 1901720 h 1919650"/>
              <a:gd name="connsiteX15" fmla="*/ 5701553 w 5701553"/>
              <a:gd name="connsiteY15" fmla="*/ 1901720 h 1919650"/>
              <a:gd name="connsiteX0" fmla="*/ 0 w 5701553"/>
              <a:gd name="connsiteY0" fmla="*/ 1922505 h 1922505"/>
              <a:gd name="connsiteX1" fmla="*/ 824753 w 5701553"/>
              <a:gd name="connsiteY1" fmla="*/ 1626669 h 1922505"/>
              <a:gd name="connsiteX2" fmla="*/ 1335741 w 5701553"/>
              <a:gd name="connsiteY2" fmla="*/ 1303940 h 1922505"/>
              <a:gd name="connsiteX3" fmla="*/ 1721223 w 5701553"/>
              <a:gd name="connsiteY3" fmla="*/ 873634 h 1922505"/>
              <a:gd name="connsiteX4" fmla="*/ 2079812 w 5701553"/>
              <a:gd name="connsiteY4" fmla="*/ 317822 h 1922505"/>
              <a:gd name="connsiteX5" fmla="*/ 2456329 w 5701553"/>
              <a:gd name="connsiteY5" fmla="*/ 57846 h 1922505"/>
              <a:gd name="connsiteX6" fmla="*/ 2779059 w 5701553"/>
              <a:gd name="connsiteY6" fmla="*/ 4058 h 1922505"/>
              <a:gd name="connsiteX7" fmla="*/ 3173506 w 5701553"/>
              <a:gd name="connsiteY7" fmla="*/ 129563 h 1922505"/>
              <a:gd name="connsiteX8" fmla="*/ 3370729 w 5701553"/>
              <a:gd name="connsiteY8" fmla="*/ 326787 h 1922505"/>
              <a:gd name="connsiteX9" fmla="*/ 3648635 w 5701553"/>
              <a:gd name="connsiteY9" fmla="*/ 783987 h 1922505"/>
              <a:gd name="connsiteX10" fmla="*/ 4025153 w 5701553"/>
              <a:gd name="connsiteY10" fmla="*/ 1268081 h 1922505"/>
              <a:gd name="connsiteX11" fmla="*/ 4347882 w 5701553"/>
              <a:gd name="connsiteY11" fmla="*/ 1572881 h 1922505"/>
              <a:gd name="connsiteX12" fmla="*/ 4849906 w 5701553"/>
              <a:gd name="connsiteY12" fmla="*/ 1779069 h 1922505"/>
              <a:gd name="connsiteX13" fmla="*/ 5387788 w 5701553"/>
              <a:gd name="connsiteY13" fmla="*/ 1886646 h 1922505"/>
              <a:gd name="connsiteX14" fmla="*/ 5701553 w 5701553"/>
              <a:gd name="connsiteY14" fmla="*/ 1904575 h 1922505"/>
              <a:gd name="connsiteX15" fmla="*/ 5701553 w 5701553"/>
              <a:gd name="connsiteY15" fmla="*/ 1904575 h 1922505"/>
              <a:gd name="connsiteX0" fmla="*/ 0 w 5701553"/>
              <a:gd name="connsiteY0" fmla="*/ 1922505 h 1922505"/>
              <a:gd name="connsiteX1" fmla="*/ 824753 w 5701553"/>
              <a:gd name="connsiteY1" fmla="*/ 1626669 h 1922505"/>
              <a:gd name="connsiteX2" fmla="*/ 1335741 w 5701553"/>
              <a:gd name="connsiteY2" fmla="*/ 1303940 h 1922505"/>
              <a:gd name="connsiteX3" fmla="*/ 1721223 w 5701553"/>
              <a:gd name="connsiteY3" fmla="*/ 873634 h 1922505"/>
              <a:gd name="connsiteX4" fmla="*/ 2079812 w 5701553"/>
              <a:gd name="connsiteY4" fmla="*/ 317822 h 1922505"/>
              <a:gd name="connsiteX5" fmla="*/ 2456329 w 5701553"/>
              <a:gd name="connsiteY5" fmla="*/ 57846 h 1922505"/>
              <a:gd name="connsiteX6" fmla="*/ 2779059 w 5701553"/>
              <a:gd name="connsiteY6" fmla="*/ 4058 h 1922505"/>
              <a:gd name="connsiteX7" fmla="*/ 3173506 w 5701553"/>
              <a:gd name="connsiteY7" fmla="*/ 129563 h 1922505"/>
              <a:gd name="connsiteX8" fmla="*/ 3370729 w 5701553"/>
              <a:gd name="connsiteY8" fmla="*/ 326787 h 1922505"/>
              <a:gd name="connsiteX9" fmla="*/ 3648635 w 5701553"/>
              <a:gd name="connsiteY9" fmla="*/ 783987 h 1922505"/>
              <a:gd name="connsiteX10" fmla="*/ 4025153 w 5701553"/>
              <a:gd name="connsiteY10" fmla="*/ 1268081 h 1922505"/>
              <a:gd name="connsiteX11" fmla="*/ 4347882 w 5701553"/>
              <a:gd name="connsiteY11" fmla="*/ 1572881 h 1922505"/>
              <a:gd name="connsiteX12" fmla="*/ 4849906 w 5701553"/>
              <a:gd name="connsiteY12" fmla="*/ 1779069 h 1922505"/>
              <a:gd name="connsiteX13" fmla="*/ 5387788 w 5701553"/>
              <a:gd name="connsiteY13" fmla="*/ 1886646 h 1922505"/>
              <a:gd name="connsiteX14" fmla="*/ 5701553 w 5701553"/>
              <a:gd name="connsiteY14" fmla="*/ 1904575 h 1922505"/>
              <a:gd name="connsiteX15" fmla="*/ 5701553 w 5701553"/>
              <a:gd name="connsiteY15" fmla="*/ 1904575 h 1922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01553" h="1922505">
                <a:moveTo>
                  <a:pt x="0" y="1922505"/>
                </a:moveTo>
                <a:cubicBezTo>
                  <a:pt x="301065" y="1826134"/>
                  <a:pt x="602130" y="1729763"/>
                  <a:pt x="824753" y="1626669"/>
                </a:cubicBezTo>
                <a:cubicBezTo>
                  <a:pt x="1047377" y="1523575"/>
                  <a:pt x="1186329" y="1429446"/>
                  <a:pt x="1335741" y="1303940"/>
                </a:cubicBezTo>
                <a:cubicBezTo>
                  <a:pt x="1485153" y="1178434"/>
                  <a:pt x="1597211" y="1037987"/>
                  <a:pt x="1721223" y="873634"/>
                </a:cubicBezTo>
                <a:cubicBezTo>
                  <a:pt x="1845235" y="709281"/>
                  <a:pt x="1957294" y="453787"/>
                  <a:pt x="2079812" y="317822"/>
                </a:cubicBezTo>
                <a:cubicBezTo>
                  <a:pt x="2202330" y="181857"/>
                  <a:pt x="2339788" y="110140"/>
                  <a:pt x="2456329" y="57846"/>
                </a:cubicBezTo>
                <a:cubicBezTo>
                  <a:pt x="2572870" y="5552"/>
                  <a:pt x="2659529" y="-7895"/>
                  <a:pt x="2779059" y="4058"/>
                </a:cubicBezTo>
                <a:cubicBezTo>
                  <a:pt x="2898589" y="16011"/>
                  <a:pt x="3083858" y="48881"/>
                  <a:pt x="3173506" y="129563"/>
                </a:cubicBezTo>
                <a:cubicBezTo>
                  <a:pt x="3263154" y="210245"/>
                  <a:pt x="3291541" y="217716"/>
                  <a:pt x="3370729" y="326787"/>
                </a:cubicBezTo>
                <a:cubicBezTo>
                  <a:pt x="3449917" y="435858"/>
                  <a:pt x="3539564" y="627105"/>
                  <a:pt x="3648635" y="783987"/>
                </a:cubicBezTo>
                <a:cubicBezTo>
                  <a:pt x="3757706" y="940869"/>
                  <a:pt x="3908612" y="1136599"/>
                  <a:pt x="4025153" y="1268081"/>
                </a:cubicBezTo>
                <a:cubicBezTo>
                  <a:pt x="4141694" y="1399563"/>
                  <a:pt x="4210423" y="1487716"/>
                  <a:pt x="4347882" y="1572881"/>
                </a:cubicBezTo>
                <a:cubicBezTo>
                  <a:pt x="4485341" y="1658046"/>
                  <a:pt x="4676588" y="1726775"/>
                  <a:pt x="4849906" y="1779069"/>
                </a:cubicBezTo>
                <a:cubicBezTo>
                  <a:pt x="5023224" y="1831363"/>
                  <a:pt x="5245847" y="1865728"/>
                  <a:pt x="5387788" y="1886646"/>
                </a:cubicBezTo>
                <a:cubicBezTo>
                  <a:pt x="5529729" y="1907564"/>
                  <a:pt x="5701553" y="1904575"/>
                  <a:pt x="5701553" y="1904575"/>
                </a:cubicBezTo>
                <a:lnTo>
                  <a:pt x="5701553" y="1904575"/>
                </a:lnTo>
              </a:path>
            </a:pathLst>
          </a:custGeom>
          <a:solidFill>
            <a:srgbClr val="CC3300">
              <a:alpha val="30196"/>
            </a:srgbClr>
          </a:solidFill>
          <a:ln w="38100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9A58B-D69D-6E3A-724C-5972AD332ED9}"/>
              </a:ext>
            </a:extLst>
          </p:cNvPr>
          <p:cNvSpPr txBox="1"/>
          <p:nvPr/>
        </p:nvSpPr>
        <p:spPr>
          <a:xfrm>
            <a:off x="7875049" y="2823426"/>
            <a:ext cx="288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CC33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CC33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ne-on-one training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5DD647-E5F0-3094-BC01-CEC8C1F74CE3}"/>
              </a:ext>
            </a:extLst>
          </p:cNvPr>
          <p:cNvCxnSpPr>
            <a:cxnSpLocks/>
          </p:cNvCxnSpPr>
          <p:nvPr/>
        </p:nvCxnSpPr>
        <p:spPr bwMode="auto">
          <a:xfrm>
            <a:off x="5181455" y="3522371"/>
            <a:ext cx="13241" cy="19202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706FA20-B636-7231-5C19-AE22D919252B}"/>
              </a:ext>
            </a:extLst>
          </p:cNvPr>
          <p:cNvCxnSpPr>
            <a:cxnSpLocks/>
          </p:cNvCxnSpPr>
          <p:nvPr/>
        </p:nvCxnSpPr>
        <p:spPr bwMode="auto">
          <a:xfrm>
            <a:off x="6911644" y="2141807"/>
            <a:ext cx="22838" cy="32918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7D14C0-0969-6318-2265-9C35DAFB0747}"/>
              </a:ext>
            </a:extLst>
          </p:cNvPr>
          <p:cNvGrpSpPr/>
          <p:nvPr/>
        </p:nvGrpSpPr>
        <p:grpSpPr>
          <a:xfrm rot="10562124">
            <a:off x="1653689" y="5374840"/>
            <a:ext cx="9247784" cy="720213"/>
            <a:chOff x="7500988" y="2566535"/>
            <a:chExt cx="8638612" cy="72021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CBD43DA-8B2F-6E98-E1F7-B6363425ED10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9E2F28F-6EF5-6CA8-A2C4-381B52879D5E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89CC2E5-9167-C59B-760D-96AE6905226E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178FD-69BF-511B-921C-FF30278B5292}"/>
              </a:ext>
            </a:extLst>
          </p:cNvPr>
          <p:cNvCxnSpPr>
            <a:cxnSpLocks/>
          </p:cNvCxnSpPr>
          <p:nvPr/>
        </p:nvCxnSpPr>
        <p:spPr bwMode="auto">
          <a:xfrm>
            <a:off x="5172110" y="1721389"/>
            <a:ext cx="0" cy="3452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D330FF-AF1B-B0AF-9B6A-46869F0550A3}"/>
              </a:ext>
            </a:extLst>
          </p:cNvPr>
          <p:cNvCxnSpPr>
            <a:cxnSpLocks/>
          </p:cNvCxnSpPr>
          <p:nvPr/>
        </p:nvCxnSpPr>
        <p:spPr bwMode="auto">
          <a:xfrm>
            <a:off x="6911644" y="1721389"/>
            <a:ext cx="0" cy="3452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2BD741-CEAA-9806-2BDB-A9BC4D648A0D}"/>
              </a:ext>
            </a:extLst>
          </p:cNvPr>
          <p:cNvCxnSpPr/>
          <p:nvPr/>
        </p:nvCxnSpPr>
        <p:spPr bwMode="auto">
          <a:xfrm>
            <a:off x="5181455" y="1894011"/>
            <a:ext cx="17373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AD9069A-0A51-F972-E34C-22C6444EFDF3}"/>
              </a:ext>
            </a:extLst>
          </p:cNvPr>
          <p:cNvSpPr txBox="1"/>
          <p:nvPr/>
        </p:nvSpPr>
        <p:spPr>
          <a:xfrm>
            <a:off x="5741206" y="1574956"/>
            <a:ext cx="328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Greek : greek small letter sigma">
            <a:extLst>
              <a:ext uri="{FF2B5EF4-FFF2-40B4-BE49-F238E27FC236}">
                <a16:creationId xmlns:a16="http://schemas.microsoft.com/office/drawing/2014/main" id="{BD84726D-7A76-9168-4740-26C506F7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813" y="1702138"/>
            <a:ext cx="144470" cy="1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52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52" grpId="0"/>
      <p:bldP spid="5" grpId="0" animBg="1"/>
      <p:bldP spid="6" grpId="0" animBg="1"/>
      <p:bldP spid="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DFB6-5447-9201-FC75-DF1E17BC6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2E3AD89B-546D-826E-280E-A7F2FBFF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FDA179-E039-421A-EB6B-009201B53115}"/>
              </a:ext>
            </a:extLst>
          </p:cNvPr>
          <p:cNvSpPr txBox="1"/>
          <p:nvPr/>
        </p:nvSpPr>
        <p:spPr>
          <a:xfrm>
            <a:off x="952500" y="861313"/>
            <a:ext cx="1021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 traditional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training value proposition</a:t>
            </a:r>
            <a:endParaRPr kumimoji="0" lang="en-US" sz="3200" b="1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016C2D2-E46B-9E37-0E59-88852A333E94}"/>
              </a:ext>
            </a:extLst>
          </p:cNvPr>
          <p:cNvSpPr/>
          <p:nvPr/>
        </p:nvSpPr>
        <p:spPr bwMode="auto">
          <a:xfrm rot="5340000" flipH="1" flipV="1">
            <a:off x="5977877" y="-2294278"/>
            <a:ext cx="160045" cy="7480731"/>
          </a:xfrm>
          <a:custGeom>
            <a:avLst/>
            <a:gdLst>
              <a:gd name="connsiteX0" fmla="*/ 0 w 160045"/>
              <a:gd name="connsiteY0" fmla="*/ 7480730 h 7480731"/>
              <a:gd name="connsiteX1" fmla="*/ 160045 w 160045"/>
              <a:gd name="connsiteY1" fmla="*/ 24598 h 748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045" h="7480731" extrusionOk="0">
                <a:moveTo>
                  <a:pt x="0" y="7480730"/>
                </a:moveTo>
                <a:cubicBezTo>
                  <a:pt x="13684" y="3578361"/>
                  <a:pt x="140822" y="-301634"/>
                  <a:pt x="160045" y="24598"/>
                </a:cubicBezTo>
              </a:path>
            </a:pathLst>
          </a:custGeom>
          <a:noFill/>
          <a:ln w="50800" cap="rnd" cmpd="sng" algn="ctr">
            <a:solidFill>
              <a:srgbClr val="47494D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224582839">
                  <a:custGeom>
                    <a:avLst/>
                    <a:gdLst>
                      <a:gd name="connsiteX0" fmla="*/ 0 w 1432874"/>
                      <a:gd name="connsiteY0" fmla="*/ 94579 h 94579"/>
                      <a:gd name="connsiteX1" fmla="*/ 1432874 w 1432874"/>
                      <a:gd name="connsiteY1" fmla="*/ 311 h 94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32874" h="94579">
                        <a:moveTo>
                          <a:pt x="0" y="94579"/>
                        </a:moveTo>
                        <a:cubicBezTo>
                          <a:pt x="468983" y="45088"/>
                          <a:pt x="937967" y="-4402"/>
                          <a:pt x="1432874" y="31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BE97E-3B94-5A89-41AD-F00F7F8AAEA8}"/>
              </a:ext>
            </a:extLst>
          </p:cNvPr>
          <p:cNvSpPr txBox="1"/>
          <p:nvPr/>
        </p:nvSpPr>
        <p:spPr>
          <a:xfrm>
            <a:off x="1139365" y="2156838"/>
            <a:ext cx="4350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Due to World Wars, what is 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44C567-4B3C-2C09-86B7-73FA006682EB}"/>
              </a:ext>
            </a:extLst>
          </p:cNvPr>
          <p:cNvGrpSpPr/>
          <p:nvPr/>
        </p:nvGrpSpPr>
        <p:grpSpPr>
          <a:xfrm>
            <a:off x="5474038" y="2007463"/>
            <a:ext cx="2800350" cy="2377441"/>
            <a:chOff x="4762500" y="3549681"/>
            <a:chExt cx="2800350" cy="23774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8DB051-EDB0-F7A2-5786-C103804BA3D2}"/>
                </a:ext>
              </a:extLst>
            </p:cNvPr>
            <p:cNvSpPr/>
            <p:nvPr/>
          </p:nvSpPr>
          <p:spPr bwMode="auto">
            <a:xfrm>
              <a:off x="4762500" y="3549681"/>
              <a:ext cx="2800350" cy="23774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Ed Link Trainer 1929</a:t>
              </a:r>
            </a:p>
          </p:txBody>
        </p:sp>
        <p:pic>
          <p:nvPicPr>
            <p:cNvPr id="14" name="Picture 2" descr="Pin on Link &quot;Blue Box&quot; Trainer">
              <a:extLst>
                <a:ext uri="{FF2B5EF4-FFF2-40B4-BE49-F238E27FC236}">
                  <a16:creationId xmlns:a16="http://schemas.microsoft.com/office/drawing/2014/main" id="{BD8E3A03-5172-3DF6-C0D1-94FAEF2A1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653" y="3621851"/>
              <a:ext cx="2679093" cy="200281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9A5FDFE-2599-5ACC-FDCE-65B4ACE1F63A}"/>
              </a:ext>
            </a:extLst>
          </p:cNvPr>
          <p:cNvSpPr txBox="1"/>
          <p:nvPr/>
        </p:nvSpPr>
        <p:spPr>
          <a:xfrm>
            <a:off x="8483436" y="1849826"/>
            <a:ext cx="253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Safe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training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2D4A-67A7-C5B8-D50D-8EDDBFA92AE2}"/>
              </a:ext>
            </a:extLst>
          </p:cNvPr>
          <p:cNvSpPr txBox="1"/>
          <p:nvPr/>
        </p:nvSpPr>
        <p:spPr>
          <a:xfrm>
            <a:off x="8464670" y="2328031"/>
            <a:ext cx="253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Increased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622F47-584D-3D43-0CFD-00937D068B39}"/>
              </a:ext>
            </a:extLst>
          </p:cNvPr>
          <p:cNvSpPr txBox="1"/>
          <p:nvPr/>
        </p:nvSpPr>
        <p:spPr>
          <a:xfrm>
            <a:off x="8483436" y="3168504"/>
            <a:ext cx="253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Standardized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C5655F-4BB9-60E3-06CE-D34FCF363A2D}"/>
              </a:ext>
            </a:extLst>
          </p:cNvPr>
          <p:cNvSpPr txBox="1"/>
          <p:nvPr/>
        </p:nvSpPr>
        <p:spPr>
          <a:xfrm>
            <a:off x="8464670" y="3999501"/>
            <a:ext cx="253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Cheaper than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F6702-35A8-F245-BC79-DA63A3F58135}"/>
              </a:ext>
            </a:extLst>
          </p:cNvPr>
          <p:cNvSpPr txBox="1"/>
          <p:nvPr/>
        </p:nvSpPr>
        <p:spPr>
          <a:xfrm>
            <a:off x="2942526" y="4920746"/>
            <a:ext cx="6306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Ground-based training was born!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66CC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67137-84A5-BB26-7AAD-998B7D76237A}"/>
              </a:ext>
            </a:extLst>
          </p:cNvPr>
          <p:cNvSpPr txBox="1"/>
          <p:nvPr/>
        </p:nvSpPr>
        <p:spPr>
          <a:xfrm>
            <a:off x="2435319" y="3969406"/>
            <a:ext cx="2326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simulator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178ACF-8107-AF82-6F55-35F13F4BE57A}"/>
              </a:ext>
            </a:extLst>
          </p:cNvPr>
          <p:cNvSpPr txBox="1"/>
          <p:nvPr/>
        </p:nvSpPr>
        <p:spPr>
          <a:xfrm>
            <a:off x="1139366" y="2499085"/>
            <a:ext cx="4070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one key technological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77A67-5A38-1B7B-0366-F2ABDC1AA1D6}"/>
              </a:ext>
            </a:extLst>
          </p:cNvPr>
          <p:cNvSpPr txBox="1"/>
          <p:nvPr/>
        </p:nvSpPr>
        <p:spPr>
          <a:xfrm>
            <a:off x="1120317" y="2872948"/>
            <a:ext cx="4203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innovation that contributed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AB17AD-E864-458E-EC09-400142400B67}"/>
              </a:ext>
            </a:extLst>
          </p:cNvPr>
          <p:cNvSpPr txBox="1"/>
          <p:nvPr/>
        </p:nvSpPr>
        <p:spPr>
          <a:xfrm>
            <a:off x="1101268" y="3245717"/>
            <a:ext cx="4064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more than any other to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18BF43-D52C-B08B-F0F5-0BA74F13ED28}"/>
              </a:ext>
            </a:extLst>
          </p:cNvPr>
          <p:cNvSpPr txBox="1"/>
          <p:nvPr/>
        </p:nvSpPr>
        <p:spPr>
          <a:xfrm>
            <a:off x="1087979" y="3604442"/>
            <a:ext cx="40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the evolution of pilot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CBDC12-DCDF-C12E-462E-B5EB070B5790}"/>
              </a:ext>
            </a:extLst>
          </p:cNvPr>
          <p:cNvSpPr txBox="1"/>
          <p:nvPr/>
        </p:nvSpPr>
        <p:spPr>
          <a:xfrm>
            <a:off x="1087978" y="3969406"/>
            <a:ext cx="1502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raining?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C026F4-C96A-786E-310D-47BB13690242}"/>
              </a:ext>
            </a:extLst>
          </p:cNvPr>
          <p:cNvSpPr txBox="1"/>
          <p:nvPr/>
        </p:nvSpPr>
        <p:spPr>
          <a:xfrm>
            <a:off x="8782193" y="2660978"/>
            <a:ext cx="1900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throughput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795683-6C74-83CD-29B5-EA4F59B89421}"/>
              </a:ext>
            </a:extLst>
          </p:cNvPr>
          <p:cNvSpPr txBox="1"/>
          <p:nvPr/>
        </p:nvSpPr>
        <p:spPr>
          <a:xfrm>
            <a:off x="8812565" y="3483594"/>
            <a:ext cx="1988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proficiency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1C68DC-CCEA-74DE-6A8B-102FBB2BEBCB}"/>
              </a:ext>
            </a:extLst>
          </p:cNvPr>
          <p:cNvSpPr txBox="1"/>
          <p:nvPr/>
        </p:nvSpPr>
        <p:spPr>
          <a:xfrm>
            <a:off x="8812565" y="4316824"/>
            <a:ext cx="2338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MV Boli" panose="02000500030200090000" pitchFamily="2" charset="0"/>
                <a:ea typeface="+mn-ea"/>
                <a:cs typeface="MV Boli" panose="02000500030200090000" pitchFamily="2" charset="0"/>
              </a:rPr>
              <a:t>aircraft sorties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  <p:bldP spid="18" grpId="0"/>
      <p:bldP spid="19" grpId="0"/>
      <p:bldP spid="20" grpId="0"/>
      <p:bldP spid="21" grpId="0"/>
      <p:bldP spid="4" grpId="0"/>
      <p:bldP spid="6" grpId="0"/>
      <p:bldP spid="9" grpId="0"/>
      <p:bldP spid="13" grpId="0"/>
      <p:bldP spid="24" grpId="0"/>
      <p:bldP spid="28" grpId="0"/>
      <p:bldP spid="32" grpId="0"/>
      <p:bldP spid="36" grpId="0"/>
      <p:bldP spid="40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8D67-51FD-8954-B07E-C8C65DA50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0E871E-4326-06D5-BCFE-5C4E4822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97BCAC-724E-DED7-7876-0B4A38F6F469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CBDA9-5E6E-9365-85F0-A2C383EFDB4C}"/>
              </a:ext>
            </a:extLst>
          </p:cNvPr>
          <p:cNvSpPr txBox="1"/>
          <p:nvPr/>
        </p:nvSpPr>
        <p:spPr>
          <a:xfrm>
            <a:off x="535937" y="700847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Great, but how does</a:t>
            </a:r>
            <a:r>
              <a:rPr kumimoji="0" lang="en-US" sz="4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that relate to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476DE-B097-59DB-272C-F66D35777B98}"/>
              </a:ext>
            </a:extLst>
          </p:cNvPr>
          <p:cNvSpPr txBox="1"/>
          <p:nvPr/>
        </p:nvSpPr>
        <p:spPr>
          <a:xfrm>
            <a:off x="535937" y="1472372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2-sigma problem?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7BD25B-6288-F4D5-5ADE-B942070F2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" y="2810256"/>
            <a:ext cx="12192000" cy="4047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CBD85F-6BFD-0AC9-05AF-63B3292BB267}"/>
              </a:ext>
            </a:extLst>
          </p:cNvPr>
          <p:cNvSpPr txBox="1"/>
          <p:nvPr/>
        </p:nvSpPr>
        <p:spPr>
          <a:xfrm>
            <a:off x="10048553" y="3227385"/>
            <a:ext cx="21047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Science &amp;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0D6B94-110D-40FA-CD84-D5353D04DB38}"/>
              </a:ext>
            </a:extLst>
          </p:cNvPr>
          <p:cNvSpPr txBox="1"/>
          <p:nvPr/>
        </p:nvSpPr>
        <p:spPr>
          <a:xfrm>
            <a:off x="9943457" y="3754529"/>
            <a:ext cx="2248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Technology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508992-28FF-0B5F-C469-4D95FBBC5137}"/>
              </a:ext>
            </a:extLst>
          </p:cNvPr>
          <p:cNvGrpSpPr/>
          <p:nvPr/>
        </p:nvGrpSpPr>
        <p:grpSpPr>
          <a:xfrm>
            <a:off x="640456" y="3150583"/>
            <a:ext cx="3560068" cy="3006570"/>
            <a:chOff x="640456" y="3150583"/>
            <a:chExt cx="3560068" cy="30065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123FC6-813E-DB44-7A09-F397BE7B523A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Learning Sciences</a:t>
              </a:r>
            </a:p>
          </p:txBody>
        </p:sp>
        <p:pic>
          <p:nvPicPr>
            <p:cNvPr id="16" name="Picture 15" descr="Blank black chalkboard with chalk">
              <a:extLst>
                <a:ext uri="{FF2B5EF4-FFF2-40B4-BE49-F238E27FC236}">
                  <a16:creationId xmlns:a16="http://schemas.microsoft.com/office/drawing/2014/main" id="{4E0889B2-5C70-1E79-145B-2132DA279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56" y="3561851"/>
              <a:ext cx="3560068" cy="259530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069630D-1C5E-C6A1-96FE-DA4B7430732B}"/>
              </a:ext>
            </a:extLst>
          </p:cNvPr>
          <p:cNvGrpSpPr/>
          <p:nvPr/>
        </p:nvGrpSpPr>
        <p:grpSpPr>
          <a:xfrm>
            <a:off x="4708292" y="3150583"/>
            <a:ext cx="3560067" cy="3006570"/>
            <a:chOff x="4708292" y="3150583"/>
            <a:chExt cx="3560067" cy="30065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7D6F33-A6C7-AAC7-369D-3A323B44873D}"/>
                </a:ext>
              </a:extLst>
            </p:cNvPr>
            <p:cNvSpPr/>
            <p:nvPr/>
          </p:nvSpPr>
          <p:spPr bwMode="auto">
            <a:xfrm>
              <a:off x="4708292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Simulation Technology</a:t>
              </a:r>
            </a:p>
          </p:txBody>
        </p:sp>
        <p:pic>
          <p:nvPicPr>
            <p:cNvPr id="18" name="Picture 17" descr="Complex math formulas on a blackboard">
              <a:extLst>
                <a:ext uri="{FF2B5EF4-FFF2-40B4-BE49-F238E27FC236}">
                  <a16:creationId xmlns:a16="http://schemas.microsoft.com/office/drawing/2014/main" id="{10143949-511B-C6F9-045F-6E4A02606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292" y="3561851"/>
              <a:ext cx="3560067" cy="2595302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D8962B1-FFEE-A226-0051-B9D328E7AE0F}"/>
              </a:ext>
            </a:extLst>
          </p:cNvPr>
          <p:cNvSpPr txBox="1"/>
          <p:nvPr/>
        </p:nvSpPr>
        <p:spPr>
          <a:xfrm>
            <a:off x="640134" y="3754528"/>
            <a:ext cx="3560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Instructional System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Design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792F92-D538-D1E3-5237-34105E40B1DB}"/>
              </a:ext>
            </a:extLst>
          </p:cNvPr>
          <p:cNvSpPr txBox="1"/>
          <p:nvPr/>
        </p:nvSpPr>
        <p:spPr>
          <a:xfrm>
            <a:off x="784973" y="4196399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5B436D-1A20-6965-4122-8BA50132863C}"/>
              </a:ext>
            </a:extLst>
          </p:cNvPr>
          <p:cNvSpPr txBox="1"/>
          <p:nvPr/>
        </p:nvSpPr>
        <p:spPr>
          <a:xfrm>
            <a:off x="784973" y="4623056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Learning objectives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14D913-3C1E-88E8-019F-960A9682968D}"/>
              </a:ext>
            </a:extLst>
          </p:cNvPr>
          <p:cNvSpPr txBox="1"/>
          <p:nvPr/>
        </p:nvSpPr>
        <p:spPr>
          <a:xfrm>
            <a:off x="784973" y="5042668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Media pairing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082679-A445-12AC-A3E5-0210D8AA70ED}"/>
              </a:ext>
            </a:extLst>
          </p:cNvPr>
          <p:cNvSpPr txBox="1"/>
          <p:nvPr/>
        </p:nvSpPr>
        <p:spPr>
          <a:xfrm>
            <a:off x="784650" y="5442778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Curriculum</a:t>
            </a:r>
          </a:p>
        </p:txBody>
      </p:sp>
      <p:pic>
        <p:nvPicPr>
          <p:cNvPr id="28" name="Picture 4" descr="High Speed Oscilloscope and the Type 517">
            <a:extLst>
              <a:ext uri="{FF2B5EF4-FFF2-40B4-BE49-F238E27FC236}">
                <a16:creationId xmlns:a16="http://schemas.microsoft.com/office/drawing/2014/main" id="{4B85110E-2B47-F963-4BF3-E35FE750C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3" r="4794" b="22639"/>
          <a:stretch/>
        </p:blipFill>
        <p:spPr bwMode="auto">
          <a:xfrm>
            <a:off x="4840336" y="3743656"/>
            <a:ext cx="3282018" cy="20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3C1A286-EC9B-F3D4-0F1F-C36819CD9459}"/>
              </a:ext>
            </a:extLst>
          </p:cNvPr>
          <p:cNvGrpSpPr/>
          <p:nvPr/>
        </p:nvGrpSpPr>
        <p:grpSpPr>
          <a:xfrm>
            <a:off x="4781132" y="3743656"/>
            <a:ext cx="3414386" cy="2118907"/>
            <a:chOff x="4783846" y="3743656"/>
            <a:chExt cx="3414386" cy="2118907"/>
          </a:xfrm>
        </p:grpSpPr>
        <p:pic>
          <p:nvPicPr>
            <p:cNvPr id="3076" name="Picture 4" descr="L-3 Link to upgrade F-16 flight simulators to reflect latest systems ...">
              <a:extLst>
                <a:ext uri="{FF2B5EF4-FFF2-40B4-BE49-F238E27FC236}">
                  <a16:creationId xmlns:a16="http://schemas.microsoft.com/office/drawing/2014/main" id="{C4BF0AC6-EEB5-DB69-B2C7-3F831BEE8B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0" t="16245" r="15422"/>
            <a:stretch/>
          </p:blipFill>
          <p:spPr bwMode="auto">
            <a:xfrm>
              <a:off x="4840336" y="3743656"/>
              <a:ext cx="3282018" cy="2089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C1192C-D434-DA02-CD79-221C65889778}"/>
                </a:ext>
              </a:extLst>
            </p:cNvPr>
            <p:cNvSpPr txBox="1"/>
            <p:nvPr/>
          </p:nvSpPr>
          <p:spPr>
            <a:xfrm>
              <a:off x="4783846" y="5524009"/>
              <a:ext cx="34143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High-fidelity weapons systems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48B735-2189-C7FF-16BE-E859AAE65ACB}"/>
              </a:ext>
            </a:extLst>
          </p:cNvPr>
          <p:cNvGrpSpPr/>
          <p:nvPr/>
        </p:nvGrpSpPr>
        <p:grpSpPr>
          <a:xfrm>
            <a:off x="4707646" y="3561851"/>
            <a:ext cx="3558591" cy="2595302"/>
            <a:chOff x="8381766" y="3754528"/>
            <a:chExt cx="3558591" cy="2595302"/>
          </a:xfrm>
        </p:grpSpPr>
        <p:pic>
          <p:nvPicPr>
            <p:cNvPr id="3078" name="Picture 6" descr="SAS pilots to receive A350 training with CAE - Pilot Career News ...">
              <a:extLst>
                <a:ext uri="{FF2B5EF4-FFF2-40B4-BE49-F238E27FC236}">
                  <a16:creationId xmlns:a16="http://schemas.microsoft.com/office/drawing/2014/main" id="{71D1FCA4-BCD9-5A98-E8C9-3219FE6F1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766" y="3754528"/>
              <a:ext cx="3558591" cy="259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02BA54-70EC-2E3B-9A23-6F2E1406F79D}"/>
                </a:ext>
              </a:extLst>
            </p:cNvPr>
            <p:cNvSpPr txBox="1"/>
            <p:nvPr/>
          </p:nvSpPr>
          <p:spPr>
            <a:xfrm>
              <a:off x="8445557" y="4134381"/>
              <a:ext cx="34143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Full motion trainers…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4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7E76-10A2-7B0E-FC93-4262F1CA7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2958AC-D2B8-DF7C-B323-8ED489E49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4C303E-D4B7-905B-9983-C4E3E790865C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D243B-65E5-0416-FF50-BC30CCFA9026}"/>
              </a:ext>
            </a:extLst>
          </p:cNvPr>
          <p:cNvSpPr txBox="1"/>
          <p:nvPr/>
        </p:nvSpPr>
        <p:spPr>
          <a:xfrm>
            <a:off x="535937" y="700847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Ground-based training systems mix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0A8E9-BDA4-D121-5DC4-3F455E2978A1}"/>
              </a:ext>
            </a:extLst>
          </p:cNvPr>
          <p:cNvSpPr txBox="1"/>
          <p:nvPr/>
        </p:nvSpPr>
        <p:spPr>
          <a:xfrm>
            <a:off x="535937" y="1472372"/>
            <a:ext cx="111201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media and student/instructor ratios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D73237-7EDF-3C41-2BCA-4E7C6060E9C3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AC65B8F-979B-526E-E995-F60DF8DE5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969D82-BC05-D483-D6CC-FA39CE27D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3CEDD5-3C9D-B6ED-F499-9C90AFB2E847}"/>
              </a:ext>
            </a:extLst>
          </p:cNvPr>
          <p:cNvGrpSpPr/>
          <p:nvPr/>
        </p:nvGrpSpPr>
        <p:grpSpPr>
          <a:xfrm>
            <a:off x="54212" y="3246504"/>
            <a:ext cx="2345536" cy="1942947"/>
            <a:chOff x="54212" y="3013131"/>
            <a:chExt cx="2345536" cy="194294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A6EB68-C418-643D-ED16-396583A47DE4}"/>
                </a:ext>
              </a:extLst>
            </p:cNvPr>
            <p:cNvSpPr/>
            <p:nvPr/>
          </p:nvSpPr>
          <p:spPr bwMode="auto">
            <a:xfrm>
              <a:off x="54212" y="3013131"/>
              <a:ext cx="2345536" cy="664535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Classroom (ACA)</a:t>
              </a:r>
            </a:p>
          </p:txBody>
        </p:sp>
        <p:pic>
          <p:nvPicPr>
            <p:cNvPr id="6158" name="Picture 14" descr="Photos">
              <a:extLst>
                <a:ext uri="{FF2B5EF4-FFF2-40B4-BE49-F238E27FC236}">
                  <a16:creationId xmlns:a16="http://schemas.microsoft.com/office/drawing/2014/main" id="{D5EEB258-057E-29F5-7EF6-41E0EF3C95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212" y="3677666"/>
              <a:ext cx="2345536" cy="1278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FC856B-8C08-4739-0859-F9B3830DABB7}"/>
              </a:ext>
            </a:extLst>
          </p:cNvPr>
          <p:cNvGrpSpPr/>
          <p:nvPr/>
        </p:nvGrpSpPr>
        <p:grpSpPr>
          <a:xfrm>
            <a:off x="2487004" y="3246504"/>
            <a:ext cx="2345535" cy="1929855"/>
            <a:chOff x="2487004" y="3013131"/>
            <a:chExt cx="2345535" cy="19298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B6BF18-911E-66DE-75EF-312D99FEA736}"/>
                </a:ext>
              </a:extLst>
            </p:cNvPr>
            <p:cNvSpPr/>
            <p:nvPr/>
          </p:nvSpPr>
          <p:spPr bwMode="auto">
            <a:xfrm>
              <a:off x="2487004" y="3013131"/>
              <a:ext cx="2345535" cy="659527"/>
            </a:xfrm>
            <a:prstGeom prst="rect">
              <a:avLst/>
            </a:prstGeom>
            <a:solidFill>
              <a:srgbClr val="66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Computer-Based Training (CBT)</a:t>
              </a:r>
            </a:p>
          </p:txBody>
        </p:sp>
        <p:pic>
          <p:nvPicPr>
            <p:cNvPr id="6160" name="Picture 16" descr="Bah Calculator 2024 Air Force - Kiri Serene">
              <a:extLst>
                <a:ext uri="{FF2B5EF4-FFF2-40B4-BE49-F238E27FC236}">
                  <a16:creationId xmlns:a16="http://schemas.microsoft.com/office/drawing/2014/main" id="{8DB8F8D8-4635-FD02-2434-D70A00AD9C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87005" y="3664574"/>
              <a:ext cx="2345534" cy="1278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0F253A-FB13-DB80-89ED-E5068074C014}"/>
              </a:ext>
            </a:extLst>
          </p:cNvPr>
          <p:cNvGrpSpPr/>
          <p:nvPr/>
        </p:nvGrpSpPr>
        <p:grpSpPr>
          <a:xfrm>
            <a:off x="4922546" y="3240772"/>
            <a:ext cx="2346221" cy="1935587"/>
            <a:chOff x="4922546" y="3007399"/>
            <a:chExt cx="2346221" cy="193558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964A08-331E-D17A-A8E0-382A93C004B5}"/>
                </a:ext>
              </a:extLst>
            </p:cNvPr>
            <p:cNvSpPr/>
            <p:nvPr/>
          </p:nvSpPr>
          <p:spPr bwMode="auto">
            <a:xfrm>
              <a:off x="4923231" y="3007399"/>
              <a:ext cx="2345536" cy="664535"/>
            </a:xfrm>
            <a:prstGeom prst="rect">
              <a:avLst/>
            </a:prstGeom>
            <a:solidFill>
              <a:srgbClr val="33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Part-Task Trainers (PTT)</a:t>
              </a:r>
            </a:p>
          </p:txBody>
        </p:sp>
        <p:pic>
          <p:nvPicPr>
            <p:cNvPr id="6162" name="Picture 18" descr="Air Force Computer Based Training">
              <a:extLst>
                <a:ext uri="{FF2B5EF4-FFF2-40B4-BE49-F238E27FC236}">
                  <a16:creationId xmlns:a16="http://schemas.microsoft.com/office/drawing/2014/main" id="{4794A867-CD7B-ACC0-77BF-40F86C677F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22546" y="3664574"/>
              <a:ext cx="2346221" cy="1278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EB2AE1-1D89-D739-AD60-5E760516E925}"/>
              </a:ext>
            </a:extLst>
          </p:cNvPr>
          <p:cNvGrpSpPr/>
          <p:nvPr/>
        </p:nvGrpSpPr>
        <p:grpSpPr>
          <a:xfrm>
            <a:off x="7344067" y="3239641"/>
            <a:ext cx="2351404" cy="1950684"/>
            <a:chOff x="7344067" y="3006268"/>
            <a:chExt cx="2351404" cy="195068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46AFE0-FCA9-8EC2-DCCA-A05C9D2C19CC}"/>
                </a:ext>
              </a:extLst>
            </p:cNvPr>
            <p:cNvSpPr/>
            <p:nvPr/>
          </p:nvSpPr>
          <p:spPr bwMode="auto">
            <a:xfrm>
              <a:off x="7349935" y="3006268"/>
              <a:ext cx="2345536" cy="664535"/>
            </a:xfrm>
            <a:prstGeom prst="rect">
              <a:avLst/>
            </a:prstGeom>
            <a:solidFill>
              <a:srgbClr val="412E7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High-Fidelity Simulation (SIM)</a:t>
              </a:r>
            </a:p>
          </p:txBody>
        </p:sp>
        <p:pic>
          <p:nvPicPr>
            <p:cNvPr id="6164" name="Picture 20" descr="CAE">
              <a:extLst>
                <a:ext uri="{FF2B5EF4-FFF2-40B4-BE49-F238E27FC236}">
                  <a16:creationId xmlns:a16="http://schemas.microsoft.com/office/drawing/2014/main" id="{C0800FF0-63F5-582D-2237-9A3D1C008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44067" y="3676792"/>
              <a:ext cx="2351404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F3EBA74-8A1E-0EA9-58DB-0985BEDDBF69}"/>
              </a:ext>
            </a:extLst>
          </p:cNvPr>
          <p:cNvGrpSpPr/>
          <p:nvPr/>
        </p:nvGrpSpPr>
        <p:grpSpPr>
          <a:xfrm>
            <a:off x="9792250" y="3237541"/>
            <a:ext cx="2345538" cy="1947926"/>
            <a:chOff x="9792250" y="3004168"/>
            <a:chExt cx="2345538" cy="1947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262862-7022-8B32-4F1A-7AD850B35D4F}"/>
                </a:ext>
              </a:extLst>
            </p:cNvPr>
            <p:cNvSpPr/>
            <p:nvPr/>
          </p:nvSpPr>
          <p:spPr bwMode="auto">
            <a:xfrm>
              <a:off x="9792252" y="3004168"/>
              <a:ext cx="2345536" cy="664535"/>
            </a:xfrm>
            <a:prstGeom prst="rect">
              <a:avLst/>
            </a:prstGeom>
            <a:solidFill>
              <a:srgbClr val="002A7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Aircraft (A/C)</a:t>
              </a:r>
            </a:p>
          </p:txBody>
        </p:sp>
        <p:pic>
          <p:nvPicPr>
            <p:cNvPr id="6166" name="Picture 22" descr="Randolph AFB – Recce Reports">
              <a:extLst>
                <a:ext uri="{FF2B5EF4-FFF2-40B4-BE49-F238E27FC236}">
                  <a16:creationId xmlns:a16="http://schemas.microsoft.com/office/drawing/2014/main" id="{23BE4B60-6D5C-C448-E970-17F6E9BB64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92250" y="3671934"/>
              <a:ext cx="2345536" cy="128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897DEA6-89BD-EE43-C79C-B93DC4EB55BD}"/>
              </a:ext>
            </a:extLst>
          </p:cNvPr>
          <p:cNvSpPr txBox="1"/>
          <p:nvPr/>
        </p:nvSpPr>
        <p:spPr>
          <a:xfrm>
            <a:off x="51503" y="5321240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Ratio =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E84C4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highest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CE3A46-C1F4-FEFC-7A57-95C5C9A13F0D}"/>
              </a:ext>
            </a:extLst>
          </p:cNvPr>
          <p:cNvSpPr txBox="1"/>
          <p:nvPr/>
        </p:nvSpPr>
        <p:spPr>
          <a:xfrm>
            <a:off x="51503" y="5744547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Fidelity = </a:t>
            </a:r>
            <a:r>
              <a:rPr lang="en-US" sz="2200" b="1" dirty="0">
                <a:solidFill>
                  <a:srgbClr val="E84C4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lowest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7A56F9-ED9E-693C-3D18-63E8AD47AE73}"/>
              </a:ext>
            </a:extLst>
          </p:cNvPr>
          <p:cNvSpPr txBox="1"/>
          <p:nvPr/>
        </p:nvSpPr>
        <p:spPr>
          <a:xfrm>
            <a:off x="51503" y="6188650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 =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lowest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59C51A-2648-FFDF-D064-A55A13661CD7}"/>
              </a:ext>
            </a:extLst>
          </p:cNvPr>
          <p:cNvSpPr txBox="1"/>
          <p:nvPr/>
        </p:nvSpPr>
        <p:spPr>
          <a:xfrm>
            <a:off x="2482857" y="530413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Ratio =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E84C4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n/a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24D333-74AC-9051-CD18-822077B42FDF}"/>
              </a:ext>
            </a:extLst>
          </p:cNvPr>
          <p:cNvSpPr txBox="1"/>
          <p:nvPr/>
        </p:nvSpPr>
        <p:spPr>
          <a:xfrm>
            <a:off x="2482857" y="5727438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Fidelity = </a:t>
            </a:r>
            <a:r>
              <a:rPr lang="en-US" sz="2200" b="1" dirty="0">
                <a:solidFill>
                  <a:srgbClr val="E84C4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F1AE8E-370C-D09D-4373-AC6D0CE7210A}"/>
              </a:ext>
            </a:extLst>
          </p:cNvPr>
          <p:cNvSpPr txBox="1"/>
          <p:nvPr/>
        </p:nvSpPr>
        <p:spPr>
          <a:xfrm>
            <a:off x="2482857" y="617154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 =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F9174-5586-23D0-A0AB-15B797EDD575}"/>
              </a:ext>
            </a:extLst>
          </p:cNvPr>
          <p:cNvSpPr txBox="1"/>
          <p:nvPr/>
        </p:nvSpPr>
        <p:spPr>
          <a:xfrm>
            <a:off x="4914211" y="530413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Ratio = </a:t>
            </a:r>
            <a:r>
              <a:rPr lang="en-US" sz="22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up to 1:1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3A4B35B-E501-AB96-0472-6596BFA7A263}"/>
              </a:ext>
            </a:extLst>
          </p:cNvPr>
          <p:cNvSpPr txBox="1"/>
          <p:nvPr/>
        </p:nvSpPr>
        <p:spPr>
          <a:xfrm>
            <a:off x="4914211" y="5727438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Fidelity = </a:t>
            </a:r>
            <a:r>
              <a:rPr lang="en-US" sz="22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medium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ECFE13-A917-4B0C-0366-7E6F0375EC84}"/>
              </a:ext>
            </a:extLst>
          </p:cNvPr>
          <p:cNvSpPr txBox="1"/>
          <p:nvPr/>
        </p:nvSpPr>
        <p:spPr>
          <a:xfrm>
            <a:off x="4914211" y="617154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 = </a:t>
            </a: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medium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F7F27-1DD4-E869-B52A-FEAB8AA2CF47}"/>
              </a:ext>
            </a:extLst>
          </p:cNvPr>
          <p:cNvSpPr txBox="1"/>
          <p:nvPr/>
        </p:nvSpPr>
        <p:spPr>
          <a:xfrm>
            <a:off x="7344067" y="530413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Ratio = </a:t>
            </a:r>
            <a:r>
              <a:rPr lang="en-US" sz="22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1:1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D4E906-8155-BC71-684D-CA9F59604BA4}"/>
              </a:ext>
            </a:extLst>
          </p:cNvPr>
          <p:cNvSpPr txBox="1"/>
          <p:nvPr/>
        </p:nvSpPr>
        <p:spPr>
          <a:xfrm>
            <a:off x="7344067" y="5727438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Fidelity = </a:t>
            </a:r>
            <a:r>
              <a:rPr lang="en-US" sz="22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16DC95-7B2D-0C34-C234-92580E72AD60}"/>
              </a:ext>
            </a:extLst>
          </p:cNvPr>
          <p:cNvSpPr txBox="1"/>
          <p:nvPr/>
        </p:nvSpPr>
        <p:spPr>
          <a:xfrm>
            <a:off x="7344067" y="617154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 = </a:t>
            </a:r>
            <a:r>
              <a:rPr lang="en-US" sz="2200" b="1" dirty="0">
                <a:solidFill>
                  <a:srgbClr val="E84C4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36C59C-5B78-4815-74D0-DD0F63699AE3}"/>
              </a:ext>
            </a:extLst>
          </p:cNvPr>
          <p:cNvSpPr txBox="1"/>
          <p:nvPr/>
        </p:nvSpPr>
        <p:spPr>
          <a:xfrm>
            <a:off x="9792249" y="530413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Ratio = </a:t>
            </a:r>
            <a:r>
              <a:rPr lang="en-US" sz="22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1:1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7A390A-72FD-1091-1664-E07FEC085369}"/>
              </a:ext>
            </a:extLst>
          </p:cNvPr>
          <p:cNvSpPr txBox="1"/>
          <p:nvPr/>
        </p:nvSpPr>
        <p:spPr>
          <a:xfrm>
            <a:off x="9792249" y="5727438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Fidelity = </a:t>
            </a:r>
            <a:r>
              <a:rPr lang="en-US" sz="22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highest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4E5D1C-2DF3-E4AE-8529-B2E4D833C99F}"/>
              </a:ext>
            </a:extLst>
          </p:cNvPr>
          <p:cNvSpPr txBox="1"/>
          <p:nvPr/>
        </p:nvSpPr>
        <p:spPr>
          <a:xfrm>
            <a:off x="9792249" y="6171541"/>
            <a:ext cx="2345536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 = </a:t>
            </a:r>
            <a:r>
              <a:rPr lang="en-US" sz="2200" b="1" dirty="0">
                <a:solidFill>
                  <a:srgbClr val="E84C4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highest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103BC2-F795-7BA8-2BD6-7EB11F21EC43}"/>
              </a:ext>
            </a:extLst>
          </p:cNvPr>
          <p:cNvGrpSpPr/>
          <p:nvPr/>
        </p:nvGrpSpPr>
        <p:grpSpPr>
          <a:xfrm>
            <a:off x="51503" y="2846788"/>
            <a:ext cx="4781035" cy="421290"/>
            <a:chOff x="51503" y="2822973"/>
            <a:chExt cx="4781035" cy="4212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8EA61F-632A-21B3-E0B9-D9E1F8E9FD0D}"/>
                </a:ext>
              </a:extLst>
            </p:cNvPr>
            <p:cNvSpPr txBox="1"/>
            <p:nvPr/>
          </p:nvSpPr>
          <p:spPr>
            <a:xfrm>
              <a:off x="51503" y="2822973"/>
              <a:ext cx="4781035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Knowledge-Based Training</a:t>
              </a:r>
            </a:p>
          </p:txBody>
        </p:sp>
        <p:pic>
          <p:nvPicPr>
            <p:cNvPr id="35" name="Graphic 34" descr="Arrow: Slight curve with solid fill">
              <a:extLst>
                <a:ext uri="{FF2B5EF4-FFF2-40B4-BE49-F238E27FC236}">
                  <a16:creationId xmlns:a16="http://schemas.microsoft.com/office/drawing/2014/main" id="{FEABA858-A655-A130-8C27-88628FBF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739001" flipV="1">
              <a:off x="4269900" y="2825703"/>
              <a:ext cx="418560" cy="418560"/>
            </a:xfrm>
            <a:prstGeom prst="rect">
              <a:avLst/>
            </a:prstGeom>
          </p:spPr>
        </p:pic>
        <p:pic>
          <p:nvPicPr>
            <p:cNvPr id="44" name="Graphic 43" descr="Arrow: Slight curve with solid fill">
              <a:extLst>
                <a:ext uri="{FF2B5EF4-FFF2-40B4-BE49-F238E27FC236}">
                  <a16:creationId xmlns:a16="http://schemas.microsoft.com/office/drawing/2014/main" id="{16E37607-958C-419F-648D-FBB11F660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8860999" flipH="1" flipV="1">
              <a:off x="263758" y="2825702"/>
              <a:ext cx="418560" cy="41856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A6A2FB3-A317-D4A4-AF29-34ACCE33100D}"/>
              </a:ext>
            </a:extLst>
          </p:cNvPr>
          <p:cNvGrpSpPr/>
          <p:nvPr/>
        </p:nvGrpSpPr>
        <p:grpSpPr>
          <a:xfrm>
            <a:off x="4922546" y="2836383"/>
            <a:ext cx="7215239" cy="418561"/>
            <a:chOff x="4922546" y="2812568"/>
            <a:chExt cx="7215239" cy="41856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861ADE-DA95-64BD-3284-80BA9B0C19FE}"/>
                </a:ext>
              </a:extLst>
            </p:cNvPr>
            <p:cNvSpPr txBox="1"/>
            <p:nvPr/>
          </p:nvSpPr>
          <p:spPr>
            <a:xfrm>
              <a:off x="4922546" y="2826707"/>
              <a:ext cx="7215239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Skill</a:t>
              </a: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-Based Training</a:t>
              </a:r>
            </a:p>
          </p:txBody>
        </p:sp>
        <p:pic>
          <p:nvPicPr>
            <p:cNvPr id="45" name="Graphic 44" descr="Arrow: Slight curve with solid fill">
              <a:extLst>
                <a:ext uri="{FF2B5EF4-FFF2-40B4-BE49-F238E27FC236}">
                  <a16:creationId xmlns:a16="http://schemas.microsoft.com/office/drawing/2014/main" id="{CD7B4FFA-CCE9-3FE1-A88E-905B2FFD4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739001" flipV="1">
              <a:off x="9931320" y="2812568"/>
              <a:ext cx="418560" cy="418560"/>
            </a:xfrm>
            <a:prstGeom prst="rect">
              <a:avLst/>
            </a:prstGeom>
          </p:spPr>
        </p:pic>
        <p:pic>
          <p:nvPicPr>
            <p:cNvPr id="46" name="Graphic 45" descr="Arrow: Slight curve with solid fill">
              <a:extLst>
                <a:ext uri="{FF2B5EF4-FFF2-40B4-BE49-F238E27FC236}">
                  <a16:creationId xmlns:a16="http://schemas.microsoft.com/office/drawing/2014/main" id="{FF700DBB-F7C5-70C3-0D71-10B1BBE8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8860999" flipH="1" flipV="1">
              <a:off x="6751380" y="2812569"/>
              <a:ext cx="418560" cy="418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5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  <p:bldP spid="19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4DEF5-298E-0021-53DB-739288FB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EDC65C-473A-EA1B-B3C2-F72CB791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ECFCE-C5B5-E52E-1220-A193BA2E2B06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158CF-F3AB-2005-CEC1-9A36B1444362}"/>
              </a:ext>
            </a:extLst>
          </p:cNvPr>
          <p:cNvSpPr txBox="1"/>
          <p:nvPr/>
        </p:nvSpPr>
        <p:spPr>
          <a:xfrm>
            <a:off x="233363" y="700847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How can I maximize one-on-one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4EBD57-29FD-0BB1-3209-76D041AB526B}"/>
              </a:ext>
            </a:extLst>
          </p:cNvPr>
          <p:cNvSpPr txBox="1"/>
          <p:nvPr/>
        </p:nvSpPr>
        <p:spPr>
          <a:xfrm>
            <a:off x="233362" y="147237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achieve proficiency requirements?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B5A5A0-AC97-2361-5575-E3B2713B4B0D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71EBF5-7289-08E3-F3CF-7B5D8DB73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3F4AF6-66AD-87ED-1256-F3FE32010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DD771B-D2B5-98BD-E391-3BB9F54CC16B}"/>
              </a:ext>
            </a:extLst>
          </p:cNvPr>
          <p:cNvGrpSpPr/>
          <p:nvPr/>
        </p:nvGrpSpPr>
        <p:grpSpPr>
          <a:xfrm>
            <a:off x="10512934" y="2875281"/>
            <a:ext cx="1523215" cy="377370"/>
            <a:chOff x="10512934" y="2875281"/>
            <a:chExt cx="1523215" cy="377370"/>
          </a:xfrm>
        </p:grpSpPr>
        <p:pic>
          <p:nvPicPr>
            <p:cNvPr id="6154" name="Picture 10" descr="Pilot Wings Vector at GetDrawings | Free download">
              <a:extLst>
                <a:ext uri="{FF2B5EF4-FFF2-40B4-BE49-F238E27FC236}">
                  <a16:creationId xmlns:a16="http://schemas.microsoft.com/office/drawing/2014/main" id="{46FB3403-4CE6-F08E-369C-A58FE4F804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60"/>
            <a:stretch/>
          </p:blipFill>
          <p:spPr bwMode="auto">
            <a:xfrm>
              <a:off x="10512934" y="2875281"/>
              <a:ext cx="1523215" cy="37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391F2B5-EE07-D423-33BE-AA8ECF23B5C9}"/>
                </a:ext>
              </a:extLst>
            </p:cNvPr>
            <p:cNvSpPr/>
            <p:nvPr/>
          </p:nvSpPr>
          <p:spPr bwMode="auto">
            <a:xfrm>
              <a:off x="11134725" y="2921140"/>
              <a:ext cx="284022" cy="2840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6156" name="Picture 12" descr="CAE logo in transparent PNG and vectorized SVG formats">
              <a:extLst>
                <a:ext uri="{FF2B5EF4-FFF2-40B4-BE49-F238E27FC236}">
                  <a16:creationId xmlns:a16="http://schemas.microsoft.com/office/drawing/2014/main" id="{63F49B78-9EAB-85EC-2291-9AECACBED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536" y="3030384"/>
              <a:ext cx="178407" cy="6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4E1378EA-94A6-148E-15D1-16D700D102BD}"/>
              </a:ext>
            </a:extLst>
          </p:cNvPr>
          <p:cNvSpPr/>
          <p:nvPr/>
        </p:nvSpPr>
        <p:spPr bwMode="auto">
          <a:xfrm>
            <a:off x="1464859" y="2516494"/>
            <a:ext cx="8959705" cy="581025"/>
          </a:xfrm>
          <a:prstGeom prst="chevron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From novice to expert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(ISD-driven process)</a:t>
            </a:r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4C28805D-C40C-9986-A396-E35499D3BE4A}"/>
              </a:ext>
            </a:extLst>
          </p:cNvPr>
          <p:cNvGrpSpPr/>
          <p:nvPr/>
        </p:nvGrpSpPr>
        <p:grpSpPr>
          <a:xfrm>
            <a:off x="1096680" y="3507705"/>
            <a:ext cx="2690582" cy="1834254"/>
            <a:chOff x="1096680" y="3507705"/>
            <a:chExt cx="2690582" cy="183425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2838893-F489-C47B-DCD3-74E82E417900}"/>
                </a:ext>
              </a:extLst>
            </p:cNvPr>
            <p:cNvGrpSpPr/>
            <p:nvPr/>
          </p:nvGrpSpPr>
          <p:grpSpPr>
            <a:xfrm>
              <a:off x="1096680" y="4230620"/>
              <a:ext cx="2690582" cy="345086"/>
              <a:chOff x="1096679" y="4230620"/>
              <a:chExt cx="3135491" cy="345086"/>
            </a:xfrm>
          </p:grpSpPr>
          <p:sp>
            <p:nvSpPr>
              <p:cNvPr id="27" name="Right Bracket 26">
                <a:extLst>
                  <a:ext uri="{FF2B5EF4-FFF2-40B4-BE49-F238E27FC236}">
                    <a16:creationId xmlns:a16="http://schemas.microsoft.com/office/drawing/2014/main" id="{5677E5BF-4CB3-977B-C53C-4A078042B924}"/>
                  </a:ext>
                </a:extLst>
              </p:cNvPr>
              <p:cNvSpPr/>
              <p:nvPr/>
            </p:nvSpPr>
            <p:spPr bwMode="auto">
              <a:xfrm rot="5400000">
                <a:off x="2581136" y="2746163"/>
                <a:ext cx="166577" cy="3135491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8633C3D9-80CE-341E-7004-476D8E39E6A9}"/>
                  </a:ext>
                </a:extLst>
              </p:cNvPr>
              <p:cNvCxnSpPr>
                <a:cxnSpLocks/>
                <a:stCxn id="27" idx="2"/>
              </p:cNvCxnSpPr>
              <p:nvPr/>
            </p:nvCxnSpPr>
            <p:spPr bwMode="auto">
              <a:xfrm>
                <a:off x="266442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DB7CED8-C144-000A-4F35-8B2356A94407}"/>
                </a:ext>
              </a:extLst>
            </p:cNvPr>
            <p:cNvSpPr txBox="1"/>
            <p:nvPr/>
          </p:nvSpPr>
          <p:spPr>
            <a:xfrm>
              <a:off x="1729817" y="4634073"/>
              <a:ext cx="20557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Locked-step, one-size-fits-all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8309C02-AD33-2B55-9E16-4D38851B045C}"/>
                </a:ext>
              </a:extLst>
            </p:cNvPr>
            <p:cNvSpPr/>
            <p:nvPr/>
          </p:nvSpPr>
          <p:spPr bwMode="auto">
            <a:xfrm>
              <a:off x="1114955" y="3507705"/>
              <a:ext cx="1661465" cy="640080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ACA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42A55F8-804D-5DF5-39FD-4AB942D1FCB9}"/>
                </a:ext>
              </a:extLst>
            </p:cNvPr>
            <p:cNvSpPr/>
            <p:nvPr/>
          </p:nvSpPr>
          <p:spPr bwMode="auto">
            <a:xfrm>
              <a:off x="2821058" y="3512713"/>
              <a:ext cx="966203" cy="640080"/>
            </a:xfrm>
            <a:prstGeom prst="rect">
              <a:avLst/>
            </a:prstGeom>
            <a:solidFill>
              <a:srgbClr val="66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CBT</a:t>
              </a:r>
            </a:p>
          </p:txBody>
        </p:sp>
      </p:grpSp>
      <p:grpSp>
        <p:nvGrpSpPr>
          <p:cNvPr id="6146" name="Group 6145">
            <a:extLst>
              <a:ext uri="{FF2B5EF4-FFF2-40B4-BE49-F238E27FC236}">
                <a16:creationId xmlns:a16="http://schemas.microsoft.com/office/drawing/2014/main" id="{BFF749DD-6ABB-27C6-841A-7335DC95541F}"/>
              </a:ext>
            </a:extLst>
          </p:cNvPr>
          <p:cNvGrpSpPr/>
          <p:nvPr/>
        </p:nvGrpSpPr>
        <p:grpSpPr>
          <a:xfrm>
            <a:off x="3831898" y="3511004"/>
            <a:ext cx="2027000" cy="2436251"/>
            <a:chOff x="3831898" y="3511004"/>
            <a:chExt cx="2027000" cy="243625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D0689A-F0C5-8067-AC63-49F836EB9EDE}"/>
                </a:ext>
              </a:extLst>
            </p:cNvPr>
            <p:cNvGrpSpPr/>
            <p:nvPr/>
          </p:nvGrpSpPr>
          <p:grpSpPr>
            <a:xfrm>
              <a:off x="3856886" y="4230621"/>
              <a:ext cx="2002012" cy="345085"/>
              <a:chOff x="4297428" y="4230621"/>
              <a:chExt cx="2413660" cy="345085"/>
            </a:xfrm>
          </p:grpSpPr>
          <p:sp>
            <p:nvSpPr>
              <p:cNvPr id="28" name="Right Bracket 27">
                <a:extLst>
                  <a:ext uri="{FF2B5EF4-FFF2-40B4-BE49-F238E27FC236}">
                    <a16:creationId xmlns:a16="http://schemas.microsoft.com/office/drawing/2014/main" id="{8F149878-1D26-9E9E-65C1-526360FE9F55}"/>
                  </a:ext>
                </a:extLst>
              </p:cNvPr>
              <p:cNvSpPr/>
              <p:nvPr/>
            </p:nvSpPr>
            <p:spPr bwMode="auto">
              <a:xfrm rot="5400000">
                <a:off x="5420969" y="3107080"/>
                <a:ext cx="166578" cy="2413660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81BEE7FD-6E13-3815-B67D-D4E0E9778E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5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1D9154-71D8-D2FF-D6AC-DFFE2339E6A0}"/>
                </a:ext>
              </a:extLst>
            </p:cNvPr>
            <p:cNvSpPr txBox="1"/>
            <p:nvPr/>
          </p:nvSpPr>
          <p:spPr>
            <a:xfrm>
              <a:off x="3856886" y="4623816"/>
              <a:ext cx="191659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Costly PPTs with limited training capabilities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87AEB73-55B3-C979-6DDD-CF7F10704265}"/>
                </a:ext>
              </a:extLst>
            </p:cNvPr>
            <p:cNvSpPr/>
            <p:nvPr/>
          </p:nvSpPr>
          <p:spPr bwMode="auto">
            <a:xfrm>
              <a:off x="3831898" y="3515006"/>
              <a:ext cx="640080" cy="640080"/>
            </a:xfrm>
            <a:prstGeom prst="rect">
              <a:avLst/>
            </a:prstGeom>
            <a:solidFill>
              <a:srgbClr val="33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PTT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EFAA581-1FCD-723C-AE60-EB8F3FBDC3F6}"/>
                </a:ext>
              </a:extLst>
            </p:cNvPr>
            <p:cNvSpPr/>
            <p:nvPr/>
          </p:nvSpPr>
          <p:spPr bwMode="auto">
            <a:xfrm>
              <a:off x="4527160" y="3511004"/>
              <a:ext cx="640080" cy="640080"/>
            </a:xfrm>
            <a:prstGeom prst="rect">
              <a:avLst/>
            </a:prstGeom>
            <a:solidFill>
              <a:srgbClr val="002A7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A/C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95733C-7FC6-878F-A051-19BCB76767AA}"/>
                </a:ext>
              </a:extLst>
            </p:cNvPr>
            <p:cNvSpPr/>
            <p:nvPr/>
          </p:nvSpPr>
          <p:spPr bwMode="auto">
            <a:xfrm>
              <a:off x="5218817" y="3515908"/>
              <a:ext cx="640080" cy="640080"/>
            </a:xfrm>
            <a:prstGeom prst="rect">
              <a:avLst/>
            </a:prstGeom>
            <a:solidFill>
              <a:srgbClr val="33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PTT</a:t>
              </a:r>
            </a:p>
          </p:txBody>
        </p: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CC9B2EA9-2296-6901-AFD7-258622703BC3}"/>
              </a:ext>
            </a:extLst>
          </p:cNvPr>
          <p:cNvGrpSpPr/>
          <p:nvPr/>
        </p:nvGrpSpPr>
        <p:grpSpPr>
          <a:xfrm>
            <a:off x="5908368" y="3513615"/>
            <a:ext cx="3430895" cy="2136121"/>
            <a:chOff x="5908368" y="3513615"/>
            <a:chExt cx="3430895" cy="213612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6AF9A3-9FDB-0D4C-FA1B-7C214F25A468}"/>
                </a:ext>
              </a:extLst>
            </p:cNvPr>
            <p:cNvGrpSpPr/>
            <p:nvPr/>
          </p:nvGrpSpPr>
          <p:grpSpPr>
            <a:xfrm>
              <a:off x="5908368" y="4230620"/>
              <a:ext cx="3416925" cy="337509"/>
              <a:chOff x="6771391" y="4230620"/>
              <a:chExt cx="2020115" cy="337509"/>
            </a:xfrm>
          </p:grpSpPr>
          <p:sp>
            <p:nvSpPr>
              <p:cNvPr id="29" name="Right Bracket 28">
                <a:extLst>
                  <a:ext uri="{FF2B5EF4-FFF2-40B4-BE49-F238E27FC236}">
                    <a16:creationId xmlns:a16="http://schemas.microsoft.com/office/drawing/2014/main" id="{ED7531EF-EBA9-3869-611A-6AB4E04A3546}"/>
                  </a:ext>
                </a:extLst>
              </p:cNvPr>
              <p:cNvSpPr/>
              <p:nvPr/>
            </p:nvSpPr>
            <p:spPr bwMode="auto">
              <a:xfrm rot="5400000">
                <a:off x="7698160" y="3303851"/>
                <a:ext cx="166577" cy="2020115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326394E-32DD-FDDB-B982-D056508410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87877" y="4389620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AD59087-6E86-24E0-AD9B-CEE3D2941A81}"/>
                </a:ext>
              </a:extLst>
            </p:cNvPr>
            <p:cNvSpPr/>
            <p:nvPr/>
          </p:nvSpPr>
          <p:spPr bwMode="auto">
            <a:xfrm>
              <a:off x="5912276" y="3515909"/>
              <a:ext cx="640080" cy="640080"/>
            </a:xfrm>
            <a:prstGeom prst="rect">
              <a:avLst/>
            </a:prstGeom>
            <a:solidFill>
              <a:srgbClr val="412E7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SIM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48E7E11-CA80-389D-BC42-B6BE8BF9C2A9}"/>
                </a:ext>
              </a:extLst>
            </p:cNvPr>
            <p:cNvSpPr/>
            <p:nvPr/>
          </p:nvSpPr>
          <p:spPr bwMode="auto">
            <a:xfrm>
              <a:off x="7301708" y="3515909"/>
              <a:ext cx="640080" cy="640080"/>
            </a:xfrm>
            <a:prstGeom prst="rect">
              <a:avLst/>
            </a:prstGeom>
            <a:solidFill>
              <a:srgbClr val="412E7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SIM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CDFFE40-A126-C9E8-E92F-103979B36FE5}"/>
                </a:ext>
              </a:extLst>
            </p:cNvPr>
            <p:cNvSpPr/>
            <p:nvPr/>
          </p:nvSpPr>
          <p:spPr bwMode="auto">
            <a:xfrm>
              <a:off x="7997564" y="3515908"/>
              <a:ext cx="640080" cy="640080"/>
            </a:xfrm>
            <a:prstGeom prst="rect">
              <a:avLst/>
            </a:prstGeom>
            <a:solidFill>
              <a:srgbClr val="002A7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A/C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D7929C2-4735-E9B0-4E68-EDDC14894870}"/>
                </a:ext>
              </a:extLst>
            </p:cNvPr>
            <p:cNvSpPr/>
            <p:nvPr/>
          </p:nvSpPr>
          <p:spPr bwMode="auto">
            <a:xfrm>
              <a:off x="8699183" y="3515908"/>
              <a:ext cx="640080" cy="640080"/>
            </a:xfrm>
            <a:prstGeom prst="rect">
              <a:avLst/>
            </a:prstGeom>
            <a:solidFill>
              <a:srgbClr val="412E7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SIM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BCE04F4-4FED-5118-6171-1A642FDE10FE}"/>
                </a:ext>
              </a:extLst>
            </p:cNvPr>
            <p:cNvSpPr/>
            <p:nvPr/>
          </p:nvSpPr>
          <p:spPr bwMode="auto">
            <a:xfrm>
              <a:off x="6608802" y="3513615"/>
              <a:ext cx="640080" cy="640080"/>
            </a:xfrm>
            <a:prstGeom prst="rect">
              <a:avLst/>
            </a:prstGeom>
            <a:solidFill>
              <a:srgbClr val="002A7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A/C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05D8E04-CDD5-B173-78E4-56F6D6555EF1}"/>
                </a:ext>
              </a:extLst>
            </p:cNvPr>
            <p:cNvSpPr txBox="1"/>
            <p:nvPr/>
          </p:nvSpPr>
          <p:spPr>
            <a:xfrm>
              <a:off x="6325712" y="4634073"/>
              <a:ext cx="260398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High SIM</a:t>
              </a:r>
              <a:r>
                <a:rPr kumimoji="0" lang="en-US" sz="200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 footprint still required for overall training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18FCE3A3-3ED9-C1C1-8CA4-70EFD1D720C9}"/>
              </a:ext>
            </a:extLst>
          </p:cNvPr>
          <p:cNvGrpSpPr/>
          <p:nvPr/>
        </p:nvGrpSpPr>
        <p:grpSpPr>
          <a:xfrm>
            <a:off x="9360144" y="3512713"/>
            <a:ext cx="1570123" cy="2385103"/>
            <a:chOff x="9360144" y="3512713"/>
            <a:chExt cx="1570123" cy="238510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DDE310-5430-C498-0A00-A1C9324C0782}"/>
                </a:ext>
              </a:extLst>
            </p:cNvPr>
            <p:cNvGrpSpPr/>
            <p:nvPr/>
          </p:nvGrpSpPr>
          <p:grpSpPr>
            <a:xfrm>
              <a:off x="9384481" y="4230620"/>
              <a:ext cx="1545786" cy="345086"/>
              <a:chOff x="8861128" y="4230620"/>
              <a:chExt cx="2069139" cy="345086"/>
            </a:xfrm>
          </p:grpSpPr>
          <p:sp>
            <p:nvSpPr>
              <p:cNvPr id="30" name="Right Bracket 29">
                <a:extLst>
                  <a:ext uri="{FF2B5EF4-FFF2-40B4-BE49-F238E27FC236}">
                    <a16:creationId xmlns:a16="http://schemas.microsoft.com/office/drawing/2014/main" id="{38C86CB7-DEC6-3BA9-D5CF-BE1FB167C2EF}"/>
                  </a:ext>
                </a:extLst>
              </p:cNvPr>
              <p:cNvSpPr/>
              <p:nvPr/>
            </p:nvSpPr>
            <p:spPr bwMode="auto">
              <a:xfrm rot="5400000">
                <a:off x="9812409" y="3279339"/>
                <a:ext cx="166577" cy="2069139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6AFF590-9D84-0138-73D0-D2B04574C4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5697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234A82B-1E9D-2DBD-F10B-5F13CB397B9E}"/>
                </a:ext>
              </a:extLst>
            </p:cNvPr>
            <p:cNvSpPr/>
            <p:nvPr/>
          </p:nvSpPr>
          <p:spPr bwMode="auto">
            <a:xfrm>
              <a:off x="9384481" y="3512713"/>
              <a:ext cx="1535153" cy="640080"/>
            </a:xfrm>
            <a:prstGeom prst="rect">
              <a:avLst/>
            </a:prstGeom>
            <a:solidFill>
              <a:srgbClr val="002A7E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</a:rPr>
                <a:t>A/C</a:t>
              </a:r>
            </a:p>
          </p:txBody>
        </p:sp>
        <p:sp>
          <p:nvSpPr>
            <p:cNvPr id="6144" name="TextBox 6143">
              <a:extLst>
                <a:ext uri="{FF2B5EF4-FFF2-40B4-BE49-F238E27FC236}">
                  <a16:creationId xmlns:a16="http://schemas.microsoft.com/office/drawing/2014/main" id="{F7B9905C-6753-19C9-E8D4-AAB34725D938}"/>
                </a:ext>
              </a:extLst>
            </p:cNvPr>
            <p:cNvSpPr txBox="1"/>
            <p:nvPr/>
          </p:nvSpPr>
          <p:spPr>
            <a:xfrm>
              <a:off x="9360144" y="4574377"/>
              <a:ext cx="136387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Heavy reliance on A/C</a:t>
              </a:r>
              <a:r>
                <a:rPr kumimoji="0" lang="en-US" sz="200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 sorties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pic>
        <p:nvPicPr>
          <p:cNvPr id="6152" name="Picture 8" descr="Cartoon cool pilot in retro helmet Stock Vector | Adobe Stock">
            <a:extLst>
              <a:ext uri="{FF2B5EF4-FFF2-40B4-BE49-F238E27FC236}">
                <a16:creationId xmlns:a16="http://schemas.microsoft.com/office/drawing/2014/main" id="{7A3B0876-6C8F-2725-A689-D6C1BB72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600" l="9609" r="89858">
                        <a14:foregroundMark x1="47331" y1="28100" x2="43060" y2="27800"/>
                        <a14:foregroundMark x1="28292" y1="28700" x2="21530" y2="28600"/>
                        <a14:foregroundMark x1="56940" y1="9000" x2="38790" y2="7800"/>
                        <a14:foregroundMark x1="38790" y1="7800" x2="38078" y2="8000"/>
                        <a14:foregroundMark x1="48399" y1="4700" x2="38968" y2="4700"/>
                        <a14:foregroundMark x1="64057" y1="92500" x2="54982" y2="95300"/>
                        <a14:foregroundMark x1="42883" y1="96000" x2="32028" y2="95400"/>
                        <a14:foregroundMark x1="64413" y1="96600" x2="57829" y2="96300"/>
                        <a14:backgroundMark x1="77580" y1="16400" x2="76512" y2="21700"/>
                        <a14:backgroundMark x1="62633" y1="58400" x2="62989" y2="67600"/>
                        <a14:backgroundMark x1="29893" y1="80900" x2="32028" y2="73300"/>
                        <a14:backgroundMark x1="48932" y1="79100" x2="48043" y2="76900"/>
                        <a14:backgroundMark x1="21530" y1="49000" x2="23310" y2="47900"/>
                        <a14:backgroundMark x1="58541" y1="38600" x2="58541" y2="3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11" y="3252651"/>
            <a:ext cx="205570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rtoon happy pilot in leather helmet Stock Vector | Adobe Stock">
            <a:extLst>
              <a:ext uri="{FF2B5EF4-FFF2-40B4-BE49-F238E27FC236}">
                <a16:creationId xmlns:a16="http://schemas.microsoft.com/office/drawing/2014/main" id="{BC157320-37AF-4A8C-2D04-094354030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0" b="96300" l="9981" r="89060">
                        <a14:foregroundMark x1="22457" y1="26500" x2="25720" y2="26500"/>
                        <a14:foregroundMark x1="42418" y1="26200" x2="46257" y2="26000"/>
                        <a14:foregroundMark x1="34357" y1="12600" x2="53935" y2="9000"/>
                        <a14:foregroundMark x1="30518" y1="9000" x2="32821" y2="14400"/>
                        <a14:foregroundMark x1="34933" y1="6000" x2="43570" y2="5700"/>
                        <a14:foregroundMark x1="39539" y1="3300" x2="42994" y2="2900"/>
                        <a14:foregroundMark x1="40691" y1="2900" x2="42035" y2="2300"/>
                        <a14:foregroundMark x1="39155" y1="42800" x2="52015" y2="40500"/>
                        <a14:foregroundMark x1="43378" y1="90900" x2="36084" y2="96300"/>
                        <a14:foregroundMark x1="60269" y1="94900" x2="67754" y2="95500"/>
                        <a14:foregroundMark x1="71593" y1="48800" x2="74856" y2="49900"/>
                        <a14:foregroundMark x1="71209" y1="46000" x2="75240" y2="46000"/>
                        <a14:foregroundMark x1="76583" y1="47000" x2="80422" y2="46800"/>
                        <a14:foregroundMark x1="81190" y1="47600" x2="84069" y2="47400"/>
                        <a14:foregroundMark x1="42418" y1="28100" x2="42035" y2="26700"/>
                        <a14:backgroundMark x1="57582" y1="54700" x2="57582" y2="54700"/>
                        <a14:backgroundMark x1="57965" y1="35800" x2="57965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55" y="3252651"/>
            <a:ext cx="19058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8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00807 0.02431 L 0.01549 -2.22222E-6 L 0.0233 0.02431 L 0.03125 -2.22222E-6 L 0.03867 0.02431 L 0.04661 -2.22222E-6 L 0.05403 0.02431 L 0.06185 -2.22222E-6 L 0.06953 0.02431 L 0.07708 -2.22222E-6 L 0.08489 0.02431 L 0.09245 -2.22222E-6 L 0.10026 0.02431 L 0.10807 -2.22222E-6 L 0.11562 0.02431 L 0.12357 -2.22222E-6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0082 0.02847 L -0.01576 -2.22222E-6 L -0.02383 0.02847 L -0.03177 -2.22222E-6 L -0.03932 0.02847 L -0.04727 -2.22222E-6 L -0.05469 0.02847 L -0.06263 -2.22222E-6 L -0.07083 0.02847 L -0.07826 -2.22222E-6 L -0.08633 0.02847 L -0.09375 -2.22222E-6 L -0.10169 0.02847 L -0.10977 -2.22222E-6 L -0.11719 0.02847 L -0.125 -2.22222E-6 " pathEditMode="relative" rAng="0" ptsTypes="AAAAAAAAAAAAAAAAA">
                                      <p:cBhvr>
                                        <p:cTn id="23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D2A74-D6BC-1837-3108-A4CA6780C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D76E6C-3006-55C0-F199-DAE0F877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80524-A3A8-4F03-4D24-6EA4E831A26E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67482-FC93-3EB9-0BF7-DF6D4E04A301}"/>
              </a:ext>
            </a:extLst>
          </p:cNvPr>
          <p:cNvSpPr txBox="1"/>
          <p:nvPr/>
        </p:nvSpPr>
        <p:spPr>
          <a:xfrm>
            <a:off x="233363" y="700847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What is the promise of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9CF0A-211C-9C89-441A-1AD09E4C4DF6}"/>
              </a:ext>
            </a:extLst>
          </p:cNvPr>
          <p:cNvSpPr txBox="1"/>
          <p:nvPr/>
        </p:nvSpPr>
        <p:spPr>
          <a:xfrm>
            <a:off x="233362" y="147237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simulation?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C411CB-7CA1-5B66-C6FA-A069E2B148DA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AADF5F-D260-206C-4ECE-AA703129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B8484F-63A5-DD6D-C724-C107180C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00C013-ADBE-F5A5-1F63-86D28F4C344A}"/>
              </a:ext>
            </a:extLst>
          </p:cNvPr>
          <p:cNvGrpSpPr/>
          <p:nvPr/>
        </p:nvGrpSpPr>
        <p:grpSpPr>
          <a:xfrm>
            <a:off x="10512934" y="2875281"/>
            <a:ext cx="1523215" cy="377370"/>
            <a:chOff x="10512934" y="2875281"/>
            <a:chExt cx="1523215" cy="377370"/>
          </a:xfrm>
        </p:grpSpPr>
        <p:pic>
          <p:nvPicPr>
            <p:cNvPr id="6154" name="Picture 10" descr="Pilot Wings Vector at GetDrawings | Free download">
              <a:extLst>
                <a:ext uri="{FF2B5EF4-FFF2-40B4-BE49-F238E27FC236}">
                  <a16:creationId xmlns:a16="http://schemas.microsoft.com/office/drawing/2014/main" id="{518C6F70-72CB-99FD-1188-E540DB025F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60"/>
            <a:stretch/>
          </p:blipFill>
          <p:spPr bwMode="auto">
            <a:xfrm>
              <a:off x="10512934" y="2875281"/>
              <a:ext cx="1523215" cy="37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0A8A0F-9030-051B-EC27-7A628E0B00DF}"/>
                </a:ext>
              </a:extLst>
            </p:cNvPr>
            <p:cNvSpPr/>
            <p:nvPr/>
          </p:nvSpPr>
          <p:spPr bwMode="auto">
            <a:xfrm>
              <a:off x="11134725" y="2921140"/>
              <a:ext cx="284022" cy="2840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6156" name="Picture 12" descr="CAE logo in transparent PNG and vectorized SVG formats">
              <a:extLst>
                <a:ext uri="{FF2B5EF4-FFF2-40B4-BE49-F238E27FC236}">
                  <a16:creationId xmlns:a16="http://schemas.microsoft.com/office/drawing/2014/main" id="{7B158607-9000-6235-5436-57F69F23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536" y="3030384"/>
              <a:ext cx="178407" cy="6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1AEA65AA-F104-D120-46CA-DBC755D50C9E}"/>
              </a:ext>
            </a:extLst>
          </p:cNvPr>
          <p:cNvSpPr/>
          <p:nvPr/>
        </p:nvSpPr>
        <p:spPr bwMode="auto">
          <a:xfrm>
            <a:off x="1464859" y="2516494"/>
            <a:ext cx="8959705" cy="581025"/>
          </a:xfrm>
          <a:prstGeom prst="chevron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From novice to expert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(ISD-driven process)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A521CF9-E37E-7388-6C0A-3901FB99246C}"/>
              </a:ext>
            </a:extLst>
          </p:cNvPr>
          <p:cNvSpPr/>
          <p:nvPr/>
        </p:nvSpPr>
        <p:spPr bwMode="auto">
          <a:xfrm>
            <a:off x="2821058" y="3512713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2303E67-03D4-8584-9290-850722EDFD1F}"/>
              </a:ext>
            </a:extLst>
          </p:cNvPr>
          <p:cNvSpPr/>
          <p:nvPr/>
        </p:nvSpPr>
        <p:spPr bwMode="auto">
          <a:xfrm>
            <a:off x="3831898" y="3515006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1CEE67D-F798-6AE6-C9E5-EA3C5567BF71}"/>
              </a:ext>
            </a:extLst>
          </p:cNvPr>
          <p:cNvSpPr/>
          <p:nvPr/>
        </p:nvSpPr>
        <p:spPr bwMode="auto">
          <a:xfrm>
            <a:off x="5912276" y="3515909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A27C196-779A-0E42-3415-8EA6087B52B3}"/>
              </a:ext>
            </a:extLst>
          </p:cNvPr>
          <p:cNvSpPr/>
          <p:nvPr/>
        </p:nvSpPr>
        <p:spPr bwMode="auto">
          <a:xfrm>
            <a:off x="7301708" y="3515909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D06257C-3C16-E096-D774-D7D14D2BD095}"/>
              </a:ext>
            </a:extLst>
          </p:cNvPr>
          <p:cNvSpPr/>
          <p:nvPr/>
        </p:nvSpPr>
        <p:spPr bwMode="auto">
          <a:xfrm>
            <a:off x="7997564" y="351590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5D4A4B3-3A0D-07CD-7E4C-6E52693552DB}"/>
              </a:ext>
            </a:extLst>
          </p:cNvPr>
          <p:cNvSpPr/>
          <p:nvPr/>
        </p:nvSpPr>
        <p:spPr bwMode="auto">
          <a:xfrm>
            <a:off x="8699183" y="3515908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5103C5A-FCC6-E861-9B0E-0E217FD13407}"/>
              </a:ext>
            </a:extLst>
          </p:cNvPr>
          <p:cNvSpPr/>
          <p:nvPr/>
        </p:nvSpPr>
        <p:spPr bwMode="auto">
          <a:xfrm>
            <a:off x="9384481" y="3512713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1CC3A10-0EEF-79F6-E491-780F36366485}"/>
              </a:ext>
            </a:extLst>
          </p:cNvPr>
          <p:cNvSpPr/>
          <p:nvPr/>
        </p:nvSpPr>
        <p:spPr bwMode="auto">
          <a:xfrm>
            <a:off x="4527160" y="3511004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8B19E45-3DCE-4412-B6EC-0E3647912A2E}"/>
              </a:ext>
            </a:extLst>
          </p:cNvPr>
          <p:cNvSpPr/>
          <p:nvPr/>
        </p:nvSpPr>
        <p:spPr bwMode="auto">
          <a:xfrm>
            <a:off x="5218817" y="3515908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70AE2FA-E1C2-A943-0F6B-3213F61BF17F}"/>
              </a:ext>
            </a:extLst>
          </p:cNvPr>
          <p:cNvSpPr/>
          <p:nvPr/>
        </p:nvSpPr>
        <p:spPr bwMode="auto">
          <a:xfrm>
            <a:off x="6608802" y="3513615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32C94-EDCA-D66A-6610-73CD6CCE569F}"/>
              </a:ext>
            </a:extLst>
          </p:cNvPr>
          <p:cNvSpPr/>
          <p:nvPr/>
        </p:nvSpPr>
        <p:spPr bwMode="auto">
          <a:xfrm>
            <a:off x="1114955" y="3507705"/>
            <a:ext cx="112659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E76A38-0409-2113-8C63-EFD75B668BDC}"/>
              </a:ext>
            </a:extLst>
          </p:cNvPr>
          <p:cNvSpPr/>
          <p:nvPr/>
        </p:nvSpPr>
        <p:spPr bwMode="auto">
          <a:xfrm>
            <a:off x="1114955" y="3507705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A9276B-5C37-30AD-DABD-EEEC8787FA4C}"/>
              </a:ext>
            </a:extLst>
          </p:cNvPr>
          <p:cNvSpPr/>
          <p:nvPr/>
        </p:nvSpPr>
        <p:spPr bwMode="auto">
          <a:xfrm>
            <a:off x="2285974" y="3507705"/>
            <a:ext cx="542023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D9EBCB-910C-7BE0-2B4D-9C58DD55AA36}"/>
              </a:ext>
            </a:extLst>
          </p:cNvPr>
          <p:cNvSpPr/>
          <p:nvPr/>
        </p:nvSpPr>
        <p:spPr bwMode="auto">
          <a:xfrm>
            <a:off x="2821058" y="3507705"/>
            <a:ext cx="3037839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Immersive SIM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513952-25A4-EE95-E3EE-C707EAE22C77}"/>
              </a:ext>
            </a:extLst>
          </p:cNvPr>
          <p:cNvSpPr/>
          <p:nvPr/>
        </p:nvSpPr>
        <p:spPr bwMode="auto">
          <a:xfrm>
            <a:off x="5855831" y="3507705"/>
            <a:ext cx="706170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A126AF-33C3-B8D1-707D-B7F5D155E0D9}"/>
              </a:ext>
            </a:extLst>
          </p:cNvPr>
          <p:cNvGrpSpPr/>
          <p:nvPr/>
        </p:nvGrpSpPr>
        <p:grpSpPr>
          <a:xfrm>
            <a:off x="1225551" y="4230620"/>
            <a:ext cx="1651183" cy="1419116"/>
            <a:chOff x="1225551" y="4230620"/>
            <a:chExt cx="1651183" cy="1419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70AFF8D-89ED-3AC2-FA36-C5274E8EA6B1}"/>
                </a:ext>
              </a:extLst>
            </p:cNvPr>
            <p:cNvGrpSpPr/>
            <p:nvPr/>
          </p:nvGrpSpPr>
          <p:grpSpPr>
            <a:xfrm>
              <a:off x="1225551" y="4230620"/>
              <a:ext cx="1060422" cy="345086"/>
              <a:chOff x="1096679" y="4230620"/>
              <a:chExt cx="3135491" cy="345086"/>
            </a:xfrm>
          </p:grpSpPr>
          <p:sp>
            <p:nvSpPr>
              <p:cNvPr id="19" name="Right Bracket 18">
                <a:extLst>
                  <a:ext uri="{FF2B5EF4-FFF2-40B4-BE49-F238E27FC236}">
                    <a16:creationId xmlns:a16="http://schemas.microsoft.com/office/drawing/2014/main" id="{2F262DCE-06B6-2546-A925-68C1432191F9}"/>
                  </a:ext>
                </a:extLst>
              </p:cNvPr>
              <p:cNvSpPr/>
              <p:nvPr/>
            </p:nvSpPr>
            <p:spPr bwMode="auto">
              <a:xfrm rot="5400000">
                <a:off x="2581136" y="2746163"/>
                <a:ext cx="166577" cy="3135491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65D5C60-6C3A-E374-4970-58AF89987B25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 bwMode="auto">
              <a:xfrm>
                <a:off x="266442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72A897-89E0-E53D-A348-370AA974CDFD}"/>
                </a:ext>
              </a:extLst>
            </p:cNvPr>
            <p:cNvSpPr txBox="1"/>
            <p:nvPr/>
          </p:nvSpPr>
          <p:spPr>
            <a:xfrm>
              <a:off x="1555752" y="4634073"/>
              <a:ext cx="132098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Reduced need</a:t>
              </a:r>
              <a:r>
                <a:rPr kumimoji="0" lang="en-US" sz="200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 for classroom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A84FB8-2A4E-C5DA-7C83-FB412FC3CFDF}"/>
              </a:ext>
            </a:extLst>
          </p:cNvPr>
          <p:cNvGrpSpPr/>
          <p:nvPr/>
        </p:nvGrpSpPr>
        <p:grpSpPr>
          <a:xfrm>
            <a:off x="2336801" y="4230621"/>
            <a:ext cx="4225195" cy="1408858"/>
            <a:chOff x="2336801" y="4230621"/>
            <a:chExt cx="4225195" cy="14088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C7FBE09-E0B4-5183-6DDD-288518C0653E}"/>
                </a:ext>
              </a:extLst>
            </p:cNvPr>
            <p:cNvGrpSpPr/>
            <p:nvPr/>
          </p:nvGrpSpPr>
          <p:grpSpPr>
            <a:xfrm>
              <a:off x="2336801" y="4230621"/>
              <a:ext cx="4225195" cy="345085"/>
              <a:chOff x="4297428" y="4230621"/>
              <a:chExt cx="2413660" cy="345085"/>
            </a:xfrm>
          </p:grpSpPr>
          <p:sp>
            <p:nvSpPr>
              <p:cNvPr id="22" name="Right Bracket 21">
                <a:extLst>
                  <a:ext uri="{FF2B5EF4-FFF2-40B4-BE49-F238E27FC236}">
                    <a16:creationId xmlns:a16="http://schemas.microsoft.com/office/drawing/2014/main" id="{FEE4704F-D931-E642-BA81-08541B0D881C}"/>
                  </a:ext>
                </a:extLst>
              </p:cNvPr>
              <p:cNvSpPr/>
              <p:nvPr/>
            </p:nvSpPr>
            <p:spPr bwMode="auto">
              <a:xfrm rot="5400000">
                <a:off x="5420969" y="3107080"/>
                <a:ext cx="166578" cy="2413660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5103C42-9C80-A70F-78D8-0917CDA496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5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D2A95F7-DE3D-C109-A162-B4530457FD33}"/>
                </a:ext>
              </a:extLst>
            </p:cNvPr>
            <p:cNvSpPr txBox="1"/>
            <p:nvPr/>
          </p:nvSpPr>
          <p:spPr>
            <a:xfrm>
              <a:off x="3028951" y="4623816"/>
              <a:ext cx="321944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Takes over CBT and downloads training tasks for high-fidelity SIM</a:t>
              </a:r>
            </a:p>
          </p:txBody>
        </p:sp>
      </p:grpSp>
      <p:pic>
        <p:nvPicPr>
          <p:cNvPr id="2" name="Picture 8" descr="Cartoon cool pilot in retro helmet Stock Vector | Adobe Stock">
            <a:extLst>
              <a:ext uri="{FF2B5EF4-FFF2-40B4-BE49-F238E27FC236}">
                <a16:creationId xmlns:a16="http://schemas.microsoft.com/office/drawing/2014/main" id="{8E6C46E3-D56E-2932-6498-5D78D828C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600" l="9609" r="89858">
                        <a14:foregroundMark x1="47331" y1="28100" x2="43060" y2="27800"/>
                        <a14:foregroundMark x1="28292" y1="28700" x2="21530" y2="28600"/>
                        <a14:foregroundMark x1="56940" y1="9000" x2="38790" y2="7800"/>
                        <a14:foregroundMark x1="38790" y1="7800" x2="38078" y2="8000"/>
                        <a14:foregroundMark x1="48399" y1="4700" x2="38968" y2="4700"/>
                        <a14:foregroundMark x1="64057" y1="92500" x2="54982" y2="95300"/>
                        <a14:foregroundMark x1="42883" y1="96000" x2="32028" y2="95400"/>
                        <a14:foregroundMark x1="64413" y1="96600" x2="57829" y2="96300"/>
                        <a14:backgroundMark x1="77580" y1="16400" x2="76512" y2="21700"/>
                        <a14:backgroundMark x1="62633" y1="58400" x2="62989" y2="67600"/>
                        <a14:backgroundMark x1="29893" y1="80900" x2="32028" y2="73300"/>
                        <a14:backgroundMark x1="48932" y1="79100" x2="48043" y2="76900"/>
                        <a14:backgroundMark x1="21530" y1="49000" x2="23310" y2="47900"/>
                        <a14:backgroundMark x1="58541" y1="38600" x2="58541" y2="3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6113" y="3251840"/>
            <a:ext cx="205570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5749C0D-FA2E-8843-22CA-BF7F8B78A0BC}"/>
              </a:ext>
            </a:extLst>
          </p:cNvPr>
          <p:cNvGrpSpPr/>
          <p:nvPr/>
        </p:nvGrpSpPr>
        <p:grpSpPr>
          <a:xfrm>
            <a:off x="6618021" y="4230620"/>
            <a:ext cx="2718715" cy="1357851"/>
            <a:chOff x="6618021" y="4230620"/>
            <a:chExt cx="2718715" cy="135785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5256B9-C376-0119-5DFE-D58CFE2E3FD1}"/>
                </a:ext>
              </a:extLst>
            </p:cNvPr>
            <p:cNvGrpSpPr/>
            <p:nvPr/>
          </p:nvGrpSpPr>
          <p:grpSpPr>
            <a:xfrm>
              <a:off x="6618021" y="4230620"/>
              <a:ext cx="2718715" cy="345085"/>
              <a:chOff x="4297428" y="4230621"/>
              <a:chExt cx="2413660" cy="345085"/>
            </a:xfrm>
          </p:grpSpPr>
          <p:sp>
            <p:nvSpPr>
              <p:cNvPr id="31" name="Right Bracket 30">
                <a:extLst>
                  <a:ext uri="{FF2B5EF4-FFF2-40B4-BE49-F238E27FC236}">
                    <a16:creationId xmlns:a16="http://schemas.microsoft.com/office/drawing/2014/main" id="{9F58338D-1DD0-D5AA-0A6E-BAC896D32EDC}"/>
                  </a:ext>
                </a:extLst>
              </p:cNvPr>
              <p:cNvSpPr/>
              <p:nvPr/>
            </p:nvSpPr>
            <p:spPr bwMode="auto">
              <a:xfrm rot="5400000">
                <a:off x="5420969" y="3107080"/>
                <a:ext cx="166578" cy="2413660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9248FD3-33BA-373C-CE84-7481BFEE26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5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71378D8-CCE2-4D55-E18E-03A6401B482A}"/>
                </a:ext>
              </a:extLst>
            </p:cNvPr>
            <p:cNvSpPr txBox="1"/>
            <p:nvPr/>
          </p:nvSpPr>
          <p:spPr>
            <a:xfrm>
              <a:off x="6874437" y="4572808"/>
              <a:ext cx="19585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High-fidelity SIM for advanced skills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6190A20-C50F-7042-4ED9-EA81BE175128}"/>
              </a:ext>
            </a:extLst>
          </p:cNvPr>
          <p:cNvGrpSpPr/>
          <p:nvPr/>
        </p:nvGrpSpPr>
        <p:grpSpPr>
          <a:xfrm>
            <a:off x="9360144" y="4230620"/>
            <a:ext cx="1570123" cy="1667196"/>
            <a:chOff x="9360144" y="4230620"/>
            <a:chExt cx="1570123" cy="166719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3C8FDF3-6E66-D4EC-BC45-ADBB84E92978}"/>
                </a:ext>
              </a:extLst>
            </p:cNvPr>
            <p:cNvGrpSpPr/>
            <p:nvPr/>
          </p:nvGrpSpPr>
          <p:grpSpPr>
            <a:xfrm>
              <a:off x="9384481" y="4230620"/>
              <a:ext cx="1545786" cy="345086"/>
              <a:chOff x="8861128" y="4230620"/>
              <a:chExt cx="2069139" cy="345086"/>
            </a:xfrm>
          </p:grpSpPr>
          <p:sp>
            <p:nvSpPr>
              <p:cNvPr id="45" name="Right Bracket 44">
                <a:extLst>
                  <a:ext uri="{FF2B5EF4-FFF2-40B4-BE49-F238E27FC236}">
                    <a16:creationId xmlns:a16="http://schemas.microsoft.com/office/drawing/2014/main" id="{1ED6126F-3DBC-4DBE-9E71-A6C09E149AC4}"/>
                  </a:ext>
                </a:extLst>
              </p:cNvPr>
              <p:cNvSpPr/>
              <p:nvPr/>
            </p:nvSpPr>
            <p:spPr bwMode="auto">
              <a:xfrm rot="5400000">
                <a:off x="9812409" y="3279339"/>
                <a:ext cx="166577" cy="2069139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9B0F15C3-E126-1E27-4915-A602243441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5697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B91CC5-AC3C-FF4B-8A63-6E7B719996F1}"/>
                </a:ext>
              </a:extLst>
            </p:cNvPr>
            <p:cNvSpPr txBox="1"/>
            <p:nvPr/>
          </p:nvSpPr>
          <p:spPr>
            <a:xfrm>
              <a:off x="9360144" y="4574377"/>
              <a:ext cx="13547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Sorties focus on check rides</a:t>
              </a:r>
            </a:p>
          </p:txBody>
        </p:sp>
      </p:grpSp>
      <p:pic>
        <p:nvPicPr>
          <p:cNvPr id="8" name="Picture 6" descr="Cartoon happy pilot in leather helmet Stock Vector | Adobe Stock">
            <a:extLst>
              <a:ext uri="{FF2B5EF4-FFF2-40B4-BE49-F238E27FC236}">
                <a16:creationId xmlns:a16="http://schemas.microsoft.com/office/drawing/2014/main" id="{B7A97F44-552A-31FC-18B0-43130624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0" b="96300" l="9981" r="89060">
                        <a14:foregroundMark x1="22457" y1="26500" x2="25720" y2="26500"/>
                        <a14:foregroundMark x1="42418" y1="26200" x2="46257" y2="26000"/>
                        <a14:foregroundMark x1="34357" y1="12600" x2="53935" y2="9000"/>
                        <a14:foregroundMark x1="30518" y1="9000" x2="32821" y2="14400"/>
                        <a14:foregroundMark x1="34933" y1="6000" x2="43570" y2="5700"/>
                        <a14:foregroundMark x1="39539" y1="3300" x2="42994" y2="2900"/>
                        <a14:foregroundMark x1="40691" y1="2900" x2="42035" y2="2300"/>
                        <a14:foregroundMark x1="39155" y1="42800" x2="52015" y2="40500"/>
                        <a14:foregroundMark x1="43378" y1="90900" x2="36084" y2="96300"/>
                        <a14:foregroundMark x1="60269" y1="94900" x2="67754" y2="95500"/>
                        <a14:foregroundMark x1="71593" y1="48800" x2="74856" y2="49900"/>
                        <a14:foregroundMark x1="71209" y1="46000" x2="75240" y2="46000"/>
                        <a14:foregroundMark x1="76583" y1="47000" x2="80422" y2="46800"/>
                        <a14:foregroundMark x1="81190" y1="47600" x2="84069" y2="47400"/>
                        <a14:foregroundMark x1="42418" y1="28100" x2="42035" y2="26700"/>
                        <a14:backgroundMark x1="57582" y1="54700" x2="57582" y2="54700"/>
                        <a14:backgroundMark x1="57965" y1="35800" x2="57965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02" y="3252651"/>
            <a:ext cx="19058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7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7" grpId="0" animBg="1"/>
      <p:bldP spid="48" grpId="0" animBg="1"/>
      <p:bldP spid="54" grpId="0" animBg="1"/>
      <p:bldP spid="60" grpId="0" animBg="1"/>
      <p:bldP spid="61" grpId="0" animBg="1"/>
      <p:bldP spid="46" grpId="0" animBg="1"/>
      <p:bldP spid="15" grpId="0" animBg="1"/>
      <p:bldP spid="11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1C68B-B02C-5D96-185B-04BC79D2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4203A2-878B-279D-9423-B04BA269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9A4C3-8228-9651-EA4F-2B407A4EDAA8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" name="Video 29" title="Fireworks at night">
            <a:hlinkClick r:id="" action="ppaction://media"/>
            <a:extLst>
              <a:ext uri="{FF2B5EF4-FFF2-40B4-BE49-F238E27FC236}">
                <a16:creationId xmlns:a16="http://schemas.microsoft.com/office/drawing/2014/main" id="{0497EE24-9C6A-AEA4-4BBB-60EA64498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839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CF66DAE-D510-AB97-9C29-602FAC3DA75F}"/>
              </a:ext>
            </a:extLst>
          </p:cNvPr>
          <p:cNvSpPr/>
          <p:nvPr/>
        </p:nvSpPr>
        <p:spPr bwMode="auto">
          <a:xfrm>
            <a:off x="-2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71C8F-422A-7C64-E95B-3523F80981E4}"/>
              </a:ext>
            </a:extLst>
          </p:cNvPr>
          <p:cNvSpPr txBox="1"/>
          <p:nvPr/>
        </p:nvSpPr>
        <p:spPr>
          <a:xfrm>
            <a:off x="233363" y="700847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That’s what I thought…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F6D59-7000-0233-0C6B-61D605892829}"/>
              </a:ext>
            </a:extLst>
          </p:cNvPr>
          <p:cNvSpPr txBox="1"/>
          <p:nvPr/>
        </p:nvSpPr>
        <p:spPr>
          <a:xfrm>
            <a:off x="233362" y="147237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simulation is the answer!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8DD324-D4ED-010E-C50B-4D5088A0FDCE}"/>
              </a:ext>
            </a:extLst>
          </p:cNvPr>
          <p:cNvSpPr txBox="1"/>
          <p:nvPr/>
        </p:nvSpPr>
        <p:spPr>
          <a:xfrm>
            <a:off x="233364" y="664980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What is the promise of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7E699C-6024-D2F8-4027-7315497D9DA4}"/>
              </a:ext>
            </a:extLst>
          </p:cNvPr>
          <p:cNvSpPr txBox="1"/>
          <p:nvPr/>
        </p:nvSpPr>
        <p:spPr>
          <a:xfrm>
            <a:off x="233363" y="147237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simulation?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7" grpId="0" animBg="1"/>
      <p:bldP spid="6" grpId="0"/>
      <p:bldP spid="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09F42-6007-76F0-D69C-50A45651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44B4E6-32CC-913A-EA97-099E608D7D18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8C6802-0E87-DB93-A340-447F8977BAF3}"/>
              </a:ext>
            </a:extLst>
          </p:cNvPr>
          <p:cNvGrpSpPr/>
          <p:nvPr/>
        </p:nvGrpSpPr>
        <p:grpSpPr>
          <a:xfrm>
            <a:off x="-2" y="-10922"/>
            <a:ext cx="12192001" cy="6868922"/>
            <a:chOff x="-2" y="-10922"/>
            <a:chExt cx="12192001" cy="6868922"/>
          </a:xfrm>
        </p:grpSpPr>
        <p:pic>
          <p:nvPicPr>
            <p:cNvPr id="2" name="Picture 2" descr="The new VR trainer and courseware was inspired by the U.S. Air Force's ...">
              <a:extLst>
                <a:ext uri="{FF2B5EF4-FFF2-40B4-BE49-F238E27FC236}">
                  <a16:creationId xmlns:a16="http://schemas.microsoft.com/office/drawing/2014/main" id="{B8BD1BA1-F16D-F3DD-916B-1BF36667C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"/>
                      </a14:imgEffect>
                      <a14:imgEffect>
                        <a14:brightnessContrast bright="-17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6921"/>
              <a:ext cx="11068724" cy="5811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590BA2-1F09-0913-AB16-42240C040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9"/>
            <a:stretch/>
          </p:blipFill>
          <p:spPr>
            <a:xfrm>
              <a:off x="11056022" y="1046919"/>
              <a:ext cx="1135977" cy="581107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F94965-A958-6A8B-A34A-60042589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0922"/>
              <a:ext cx="12192000" cy="111731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CA62F65-2352-8A1B-C772-CAE3B8AEFA31}"/>
              </a:ext>
            </a:extLst>
          </p:cNvPr>
          <p:cNvSpPr/>
          <p:nvPr/>
        </p:nvSpPr>
        <p:spPr bwMode="auto">
          <a:xfrm>
            <a:off x="-4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6BECF-E119-E518-8174-9E3122476044}"/>
              </a:ext>
            </a:extLst>
          </p:cNvPr>
          <p:cNvSpPr txBox="1"/>
          <p:nvPr/>
        </p:nvSpPr>
        <p:spPr>
          <a:xfrm>
            <a:off x="233363" y="275397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 how exactly is immersive simulation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55C1C-0B1A-344F-BDEA-82333553E5BD}"/>
              </a:ext>
            </a:extLst>
          </p:cNvPr>
          <p:cNvSpPr txBox="1"/>
          <p:nvPr/>
        </p:nvSpPr>
        <p:spPr>
          <a:xfrm>
            <a:off x="233362" y="104692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changing the training landscape?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E9EBB-4497-9571-1729-14364F6D3E5B}"/>
              </a:ext>
            </a:extLst>
          </p:cNvPr>
          <p:cNvSpPr txBox="1"/>
          <p:nvPr/>
        </p:nvSpPr>
        <p:spPr>
          <a:xfrm>
            <a:off x="233362" y="1046921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New bold claims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E0546-F04F-5884-41F8-7E5D596FB318}"/>
              </a:ext>
            </a:extLst>
          </p:cNvPr>
          <p:cNvSpPr txBox="1"/>
          <p:nvPr/>
        </p:nvSpPr>
        <p:spPr>
          <a:xfrm>
            <a:off x="1346200" y="2984500"/>
            <a:ext cx="6642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Small footprint! Low-cost! Covers 80% of your training tasks!</a:t>
            </a:r>
          </a:p>
        </p:txBody>
      </p:sp>
    </p:spTree>
    <p:extLst>
      <p:ext uri="{BB962C8B-B14F-4D97-AF65-F5344CB8AC3E}">
        <p14:creationId xmlns:p14="http://schemas.microsoft.com/office/powerpoint/2010/main" val="12407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6" grpId="1"/>
      <p:bldP spid="7" grpId="0"/>
      <p:bldP spid="7" grpId="1"/>
      <p:bldP spid="10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D4D85-656E-8598-FBE0-299184804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6F0628D-4D58-558A-B253-3EC6E8B9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tutorial I will be able to…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552C80-D807-5D95-53A4-17CDF1FD4427}"/>
              </a:ext>
            </a:extLst>
          </p:cNvPr>
          <p:cNvSpPr/>
          <p:nvPr/>
        </p:nvSpPr>
        <p:spPr>
          <a:xfrm>
            <a:off x="595153" y="1860327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Describe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technologies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related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gains</a:t>
            </a:r>
            <a:endParaRPr lang="en-US" sz="2000" b="1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E3AEF-0883-EF05-905C-6E55717EF45D}"/>
              </a:ext>
            </a:extLst>
          </p:cNvPr>
          <p:cNvSpPr/>
          <p:nvPr/>
        </p:nvSpPr>
        <p:spPr>
          <a:xfrm>
            <a:off x="8074850" y="1860327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how to overcome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needs analyses limitations</a:t>
            </a:r>
            <a:endParaRPr lang="en-US" sz="2000" b="1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EAB449-CA8A-ACF4-2850-4B3C3FD988A1}"/>
              </a:ext>
            </a:extLst>
          </p:cNvPr>
          <p:cNvSpPr/>
          <p:nvPr/>
        </p:nvSpPr>
        <p:spPr>
          <a:xfrm>
            <a:off x="595153" y="3976643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Identify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cost &amp; capability tradeoffs</a:t>
            </a:r>
            <a:endParaRPr lang="en-US" sz="2000" b="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3AD7DB-2D91-8B5C-8D4B-3FC26AB34E94}"/>
              </a:ext>
            </a:extLst>
          </p:cNvPr>
          <p:cNvSpPr/>
          <p:nvPr/>
        </p:nvSpPr>
        <p:spPr>
          <a:xfrm>
            <a:off x="8074850" y="3976642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Describe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value index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 factors </a:t>
            </a:r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Puzzles in brain">
            <a:extLst>
              <a:ext uri="{FF2B5EF4-FFF2-40B4-BE49-F238E27FC236}">
                <a16:creationId xmlns:a16="http://schemas.microsoft.com/office/drawing/2014/main" id="{FD5228B4-5F4E-A081-6134-32AEDD3E8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7" r="21999"/>
          <a:stretch/>
        </p:blipFill>
        <p:spPr>
          <a:xfrm>
            <a:off x="4319460" y="1860325"/>
            <a:ext cx="3516234" cy="39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0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AEC13-2DA4-BADE-10BD-EB4354D9D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BC0391-8DEC-B735-3984-D245C805CFB3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B6D2F-7D3A-DB10-D488-6A9723A7F213}"/>
              </a:ext>
            </a:extLst>
          </p:cNvPr>
          <p:cNvSpPr/>
          <p:nvPr/>
        </p:nvSpPr>
        <p:spPr bwMode="auto">
          <a:xfrm>
            <a:off x="-1" y="0"/>
            <a:ext cx="12192001" cy="457201"/>
          </a:xfrm>
          <a:prstGeom prst="rect">
            <a:avLst/>
          </a:prstGeom>
          <a:solidFill>
            <a:srgbClr val="000D1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90C02-F175-1EBA-CEB3-63D167C5B7FC}"/>
              </a:ext>
            </a:extLst>
          </p:cNvPr>
          <p:cNvGrpSpPr/>
          <p:nvPr/>
        </p:nvGrpSpPr>
        <p:grpSpPr>
          <a:xfrm>
            <a:off x="0" y="-10922"/>
            <a:ext cx="12192001" cy="6868922"/>
            <a:chOff x="-2" y="-10922"/>
            <a:chExt cx="12192001" cy="6868922"/>
          </a:xfrm>
        </p:grpSpPr>
        <p:pic>
          <p:nvPicPr>
            <p:cNvPr id="14" name="Picture 2" descr="The new VR trainer and courseware was inspired by the U.S. Air Force's ...">
              <a:extLst>
                <a:ext uri="{FF2B5EF4-FFF2-40B4-BE49-F238E27FC236}">
                  <a16:creationId xmlns:a16="http://schemas.microsoft.com/office/drawing/2014/main" id="{25F036B2-8CAA-C860-9926-0270F60E2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"/>
                      </a14:imgEffect>
                      <a14:imgEffect>
                        <a14:brightnessContrast bright="-17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6921"/>
              <a:ext cx="11068724" cy="5811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B6B0E4-2C50-AFDB-99A5-C7D1026AD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9"/>
            <a:stretch/>
          </p:blipFill>
          <p:spPr>
            <a:xfrm>
              <a:off x="11056022" y="1046919"/>
              <a:ext cx="1135977" cy="58110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B34C2E5-B51B-17EB-D9E0-73C8DFD0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0922"/>
              <a:ext cx="12192000" cy="111731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1FB8492-1214-03EB-C3FB-3FEC748B673A}"/>
              </a:ext>
            </a:extLst>
          </p:cNvPr>
          <p:cNvSpPr/>
          <p:nvPr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A86D4-4D8B-B012-9C1F-9D0CE053B60A}"/>
              </a:ext>
            </a:extLst>
          </p:cNvPr>
          <p:cNvSpPr txBox="1"/>
          <p:nvPr/>
        </p:nvSpPr>
        <p:spPr>
          <a:xfrm>
            <a:off x="233362" y="83102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Too good to be true?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62F06-BAAB-7A12-6F43-FDA92F31FA09}"/>
              </a:ext>
            </a:extLst>
          </p:cNvPr>
          <p:cNvSpPr txBox="1"/>
          <p:nvPr/>
        </p:nvSpPr>
        <p:spPr>
          <a:xfrm>
            <a:off x="233362" y="841944"/>
            <a:ext cx="1142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new shiny toy or warfighter ready?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1" name="Picture 10" descr="Red retro robot">
            <a:extLst>
              <a:ext uri="{FF2B5EF4-FFF2-40B4-BE49-F238E27FC236}">
                <a16:creationId xmlns:a16="http://schemas.microsoft.com/office/drawing/2014/main" id="{776F0AFD-7F3D-CA65-93DC-92DC831C3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7225" y="2070100"/>
            <a:ext cx="4127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0B7D7-B946-6F82-9F18-E9A9C84A9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F1233709-A677-9A5A-FD35-A98E0F35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3C3C9-4C99-EEA5-AD4D-A4EF7A6ED082}"/>
              </a:ext>
            </a:extLst>
          </p:cNvPr>
          <p:cNvSpPr txBox="1"/>
          <p:nvPr/>
        </p:nvSpPr>
        <p:spPr>
          <a:xfrm>
            <a:off x="989306" y="908938"/>
            <a:ext cx="1017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Immersive simulation as a disruptor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D703BC-474B-04CA-5230-41F0E6D14037}"/>
              </a:ext>
            </a:extLst>
          </p:cNvPr>
          <p:cNvGrpSpPr/>
          <p:nvPr/>
        </p:nvGrpSpPr>
        <p:grpSpPr>
          <a:xfrm rot="5400000">
            <a:off x="-138466" y="3284247"/>
            <a:ext cx="3969196" cy="477780"/>
            <a:chOff x="7500988" y="2566535"/>
            <a:chExt cx="3254570" cy="4777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855E267-5F82-6187-CDB1-C30CDCA6656C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7A6B899-E7C2-11B3-E713-B7EE768BF326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972A6F-CB23-1153-8274-87AF3B267C18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FA86CE7-94F0-8F1D-77D1-A7E45CEEBD9A}"/>
              </a:ext>
            </a:extLst>
          </p:cNvPr>
          <p:cNvSpPr txBox="1"/>
          <p:nvPr/>
        </p:nvSpPr>
        <p:spPr>
          <a:xfrm>
            <a:off x="2302374" y="5471166"/>
            <a:ext cx="776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ED60A-E936-ABD1-70AE-6B68BE97A42B}"/>
              </a:ext>
            </a:extLst>
          </p:cNvPr>
          <p:cNvSpPr txBox="1"/>
          <p:nvPr/>
        </p:nvSpPr>
        <p:spPr>
          <a:xfrm rot="16200000">
            <a:off x="-546562" y="3512754"/>
            <a:ext cx="3696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Product performance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E615E0-78BB-F51D-3905-C137BC7DF60A}"/>
              </a:ext>
            </a:extLst>
          </p:cNvPr>
          <p:cNvSpPr txBox="1"/>
          <p:nvPr/>
        </p:nvSpPr>
        <p:spPr>
          <a:xfrm rot="21340014">
            <a:off x="1809826" y="3083376"/>
            <a:ext cx="288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High-end market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3FF7A3-F363-DF98-EE97-DD9351398BC0}"/>
              </a:ext>
            </a:extLst>
          </p:cNvPr>
          <p:cNvGrpSpPr/>
          <p:nvPr/>
        </p:nvGrpSpPr>
        <p:grpSpPr>
          <a:xfrm rot="10562124">
            <a:off x="1653689" y="5374840"/>
            <a:ext cx="9247784" cy="720213"/>
            <a:chOff x="7500988" y="2566535"/>
            <a:chExt cx="8638612" cy="72021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FBBA75-929B-652A-F796-D03EA6CB4834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8E2F145-72BC-E08A-E147-B1CDFBC0B72C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E72503-9FDA-54FF-829B-141E0E7A1BFF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78655B-DEE2-E6C3-4F9E-ED6C92BB2D00}"/>
              </a:ext>
            </a:extLst>
          </p:cNvPr>
          <p:cNvGrpSpPr/>
          <p:nvPr/>
        </p:nvGrpSpPr>
        <p:grpSpPr>
          <a:xfrm>
            <a:off x="1634491" y="2786447"/>
            <a:ext cx="9233839" cy="1652742"/>
            <a:chOff x="1634491" y="2786447"/>
            <a:chExt cx="9233839" cy="165274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03BA892-1727-D447-DA9C-41D70E49CDD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34491" y="3657600"/>
              <a:ext cx="9205074" cy="78158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7494D"/>
              </a:solidFill>
              <a:prstDash val="lgDash"/>
              <a:miter lim="800000"/>
              <a:headEnd type="none" w="med" len="med"/>
              <a:tailEnd type="triangle" w="med" len="me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FE18A9C-4D91-40BC-A056-32B0FCC860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52565" y="2786447"/>
              <a:ext cx="9215765" cy="7697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7494D"/>
              </a:solidFill>
              <a:prstDash val="lgDash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DF785CE-AA93-9331-97B7-0B417A6E7A8B}"/>
                </a:ext>
              </a:extLst>
            </p:cNvPr>
            <p:cNvSpPr/>
            <p:nvPr/>
          </p:nvSpPr>
          <p:spPr bwMode="auto">
            <a:xfrm>
              <a:off x="1670050" y="2825750"/>
              <a:ext cx="9067800" cy="1593850"/>
            </a:xfrm>
            <a:custGeom>
              <a:avLst/>
              <a:gdLst>
                <a:gd name="connsiteX0" fmla="*/ 31750 w 9067800"/>
                <a:gd name="connsiteY0" fmla="*/ 742950 h 1593850"/>
                <a:gd name="connsiteX1" fmla="*/ 9061450 w 9067800"/>
                <a:gd name="connsiteY1" fmla="*/ 0 h 1593850"/>
                <a:gd name="connsiteX2" fmla="*/ 9067800 w 9067800"/>
                <a:gd name="connsiteY2" fmla="*/ 838200 h 1593850"/>
                <a:gd name="connsiteX3" fmla="*/ 0 w 9067800"/>
                <a:gd name="connsiteY3" fmla="*/ 1593850 h 1593850"/>
                <a:gd name="connsiteX4" fmla="*/ 31750 w 9067800"/>
                <a:gd name="connsiteY4" fmla="*/ 742950 h 15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67800" h="1593850">
                  <a:moveTo>
                    <a:pt x="31750" y="742950"/>
                  </a:moveTo>
                  <a:lnTo>
                    <a:pt x="9061450" y="0"/>
                  </a:lnTo>
                  <a:cubicBezTo>
                    <a:pt x="9063567" y="279400"/>
                    <a:pt x="9065683" y="558800"/>
                    <a:pt x="9067800" y="838200"/>
                  </a:cubicBezTo>
                  <a:lnTo>
                    <a:pt x="0" y="1593850"/>
                  </a:lnTo>
                  <a:lnTo>
                    <a:pt x="31750" y="74295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C60813-4E70-4472-BB3D-85A804248C9D}"/>
                </a:ext>
              </a:extLst>
            </p:cNvPr>
            <p:cNvSpPr txBox="1"/>
            <p:nvPr/>
          </p:nvSpPr>
          <p:spPr>
            <a:xfrm rot="21319528">
              <a:off x="3506411" y="3194046"/>
              <a:ext cx="5409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0F0F0"/>
                  </a:solidFill>
                  <a:latin typeface="Consolas" panose="020B0609020204030204" pitchFamily="49" charset="0"/>
                </a:rPr>
                <a:t>TRAINING NEED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CD7BC6-FFC7-ED89-39F7-B19B45DEA827}"/>
              </a:ext>
            </a:extLst>
          </p:cNvPr>
          <p:cNvCxnSpPr>
            <a:cxnSpLocks/>
          </p:cNvCxnSpPr>
          <p:nvPr/>
        </p:nvCxnSpPr>
        <p:spPr bwMode="auto">
          <a:xfrm flipH="1">
            <a:off x="1670050" y="2187268"/>
            <a:ext cx="5899150" cy="224520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953C2D-A32E-7DC4-90FE-63719E3ABEAD}"/>
              </a:ext>
            </a:extLst>
          </p:cNvPr>
          <p:cNvCxnSpPr>
            <a:cxnSpLocks/>
          </p:cNvCxnSpPr>
          <p:nvPr/>
        </p:nvCxnSpPr>
        <p:spPr bwMode="auto">
          <a:xfrm flipH="1">
            <a:off x="4286250" y="2728776"/>
            <a:ext cx="5916635" cy="22584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1FDE56-AF93-CD4F-BCA5-E19B6E125D96}"/>
              </a:ext>
            </a:extLst>
          </p:cNvPr>
          <p:cNvSpPr txBox="1"/>
          <p:nvPr/>
        </p:nvSpPr>
        <p:spPr>
          <a:xfrm rot="21340014">
            <a:off x="8525925" y="3759363"/>
            <a:ext cx="2880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Low-end market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EB2C71-5B62-2ECD-D993-B5D6F3E9A658}"/>
              </a:ext>
            </a:extLst>
          </p:cNvPr>
          <p:cNvSpPr txBox="1"/>
          <p:nvPr/>
        </p:nvSpPr>
        <p:spPr>
          <a:xfrm rot="20345773">
            <a:off x="4726238" y="2439354"/>
            <a:ext cx="288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Technology sustainment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FADAF9-4075-8427-A06B-C76D489E7ABD}"/>
              </a:ext>
            </a:extLst>
          </p:cNvPr>
          <p:cNvSpPr txBox="1"/>
          <p:nvPr/>
        </p:nvSpPr>
        <p:spPr>
          <a:xfrm rot="20345773">
            <a:off x="4217606" y="4492966"/>
            <a:ext cx="288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 innovation</a:t>
            </a:r>
            <a:endParaRPr kumimoji="0" lang="en-US" sz="1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9" name="Body Suit speech bubble">
            <a:extLst>
              <a:ext uri="{FF2B5EF4-FFF2-40B4-BE49-F238E27FC236}">
                <a16:creationId xmlns:a16="http://schemas.microsoft.com/office/drawing/2014/main" id="{89465B5D-78FD-C1F2-9B01-5E8F94200A92}"/>
              </a:ext>
            </a:extLst>
          </p:cNvPr>
          <p:cNvSpPr/>
          <p:nvPr/>
        </p:nvSpPr>
        <p:spPr bwMode="auto">
          <a:xfrm>
            <a:off x="2116349" y="1641445"/>
            <a:ext cx="3554201" cy="1152541"/>
          </a:xfrm>
          <a:prstGeom prst="wedgeEllipseCallout">
            <a:avLst>
              <a:gd name="adj1" fmla="val 21704"/>
              <a:gd name="adj2" fmla="val 87539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 end technology keep moving upmarket, beyond training need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D3B6FD-654C-3454-53C0-99C886EB2774}"/>
              </a:ext>
            </a:extLst>
          </p:cNvPr>
          <p:cNvGrpSpPr/>
          <p:nvPr/>
        </p:nvGrpSpPr>
        <p:grpSpPr>
          <a:xfrm>
            <a:off x="6653852" y="3726963"/>
            <a:ext cx="515690" cy="515690"/>
            <a:chOff x="6653852" y="3726963"/>
            <a:chExt cx="515690" cy="51569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4B3F4B6-C819-5788-69A9-BD245C35D315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0066CC"/>
            </a:solidFill>
            <a:ln w="9525" cap="flat" cmpd="sng" algn="ctr">
              <a:solidFill>
                <a:srgbClr val="0066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744E10A-C9FE-C0CD-DB19-F910775F44F4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0066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BAC431A-7826-7E36-3F3B-1EEC0F340954}"/>
              </a:ext>
            </a:extLst>
          </p:cNvPr>
          <p:cNvCxnSpPr>
            <a:cxnSpLocks/>
          </p:cNvCxnSpPr>
          <p:nvPr/>
        </p:nvCxnSpPr>
        <p:spPr bwMode="auto">
          <a:xfrm flipV="1">
            <a:off x="6907580" y="3117850"/>
            <a:ext cx="0" cy="22956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DF8A475-1BD8-9B32-61DB-FC1298FA348E}"/>
              </a:ext>
            </a:extLst>
          </p:cNvPr>
          <p:cNvSpPr txBox="1"/>
          <p:nvPr/>
        </p:nvSpPr>
        <p:spPr>
          <a:xfrm>
            <a:off x="6447776" y="5422387"/>
            <a:ext cx="919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201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66CC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5" name="Body Suit speech bubble">
            <a:extLst>
              <a:ext uri="{FF2B5EF4-FFF2-40B4-BE49-F238E27FC236}">
                <a16:creationId xmlns:a16="http://schemas.microsoft.com/office/drawing/2014/main" id="{D907B457-4AD6-114C-FCBE-48943F281FD2}"/>
              </a:ext>
            </a:extLst>
          </p:cNvPr>
          <p:cNvSpPr/>
          <p:nvPr/>
        </p:nvSpPr>
        <p:spPr bwMode="auto">
          <a:xfrm>
            <a:off x="6978945" y="4209298"/>
            <a:ext cx="3464719" cy="1147830"/>
          </a:xfrm>
          <a:prstGeom prst="wedgeEllipseCallout">
            <a:avLst>
              <a:gd name="adj1" fmla="val -49943"/>
              <a:gd name="adj2" fmla="val -65615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simulation tech is mature enough to enter market</a:t>
            </a:r>
          </a:p>
        </p:txBody>
      </p:sp>
    </p:spTree>
    <p:extLst>
      <p:ext uri="{BB962C8B-B14F-4D97-AF65-F5344CB8AC3E}">
        <p14:creationId xmlns:p14="http://schemas.microsoft.com/office/powerpoint/2010/main" val="109244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52" grpId="0"/>
      <p:bldP spid="22" grpId="0"/>
      <p:bldP spid="24" grpId="0"/>
      <p:bldP spid="26" grpId="0"/>
      <p:bldP spid="29" grpId="0" animBg="1"/>
      <p:bldP spid="44" grpId="0"/>
      <p:bldP spid="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594A4-F828-6A5F-1E3A-CBF0696C0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C36DDC5A-219B-6D65-E1B9-68768B12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E6D2A1-5F84-57E2-A314-60912BFAF59D}"/>
              </a:ext>
            </a:extLst>
          </p:cNvPr>
          <p:cNvSpPr txBox="1"/>
          <p:nvPr/>
        </p:nvSpPr>
        <p:spPr>
          <a:xfrm>
            <a:off x="989306" y="908938"/>
            <a:ext cx="1017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Gartner’s Hype Cycle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5954DE-ED49-0423-1179-4D5A3C78A153}"/>
              </a:ext>
            </a:extLst>
          </p:cNvPr>
          <p:cNvGrpSpPr/>
          <p:nvPr/>
        </p:nvGrpSpPr>
        <p:grpSpPr>
          <a:xfrm rot="5400000">
            <a:off x="-138466" y="3284247"/>
            <a:ext cx="3969196" cy="477780"/>
            <a:chOff x="7500988" y="2566535"/>
            <a:chExt cx="3254570" cy="4777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F42EABE-ED17-ED32-6793-FC0A68F9AFA4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615A9FB-1773-EAE1-EC40-F40D773B87F7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D4A52A1-CD13-5739-FF2A-1E96357C4295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BE4C1FF-89B9-FD53-6923-225B3622A380}"/>
              </a:ext>
            </a:extLst>
          </p:cNvPr>
          <p:cNvGrpSpPr/>
          <p:nvPr/>
        </p:nvGrpSpPr>
        <p:grpSpPr>
          <a:xfrm rot="10562124">
            <a:off x="1653689" y="5374840"/>
            <a:ext cx="9247784" cy="720213"/>
            <a:chOff x="7500988" y="2566535"/>
            <a:chExt cx="8638612" cy="72021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0204410-A96D-E893-6B42-13030780AAF6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8418B48-6317-B909-FBE1-90114E65D2A9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F9EA5A2-F7E4-70AC-D2D6-24BA12526CCA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10EEEC-FE62-488C-F0D7-D527EB7505AA}"/>
              </a:ext>
            </a:extLst>
          </p:cNvPr>
          <p:cNvSpPr txBox="1"/>
          <p:nvPr/>
        </p:nvSpPr>
        <p:spPr>
          <a:xfrm>
            <a:off x="2302374" y="5471166"/>
            <a:ext cx="776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39574C-AF59-EA5A-8507-3285D3CF018B}"/>
              </a:ext>
            </a:extLst>
          </p:cNvPr>
          <p:cNvSpPr txBox="1"/>
          <p:nvPr/>
        </p:nvSpPr>
        <p:spPr>
          <a:xfrm rot="16200000">
            <a:off x="-567956" y="3257335"/>
            <a:ext cx="3904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Visibility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D36B596-8A57-8005-9886-1839E5635E14}"/>
              </a:ext>
            </a:extLst>
          </p:cNvPr>
          <p:cNvSpPr/>
          <p:nvPr/>
        </p:nvSpPr>
        <p:spPr bwMode="auto">
          <a:xfrm>
            <a:off x="1836661" y="1728901"/>
            <a:ext cx="8867274" cy="3710990"/>
          </a:xfrm>
          <a:custGeom>
            <a:avLst/>
            <a:gdLst>
              <a:gd name="connsiteX0" fmla="*/ 0 w 8867274"/>
              <a:gd name="connsiteY0" fmla="*/ 3707051 h 3707051"/>
              <a:gd name="connsiteX1" fmla="*/ 1034716 w 8867274"/>
              <a:gd name="connsiteY1" fmla="*/ 1325 h 3707051"/>
              <a:gd name="connsiteX2" fmla="*/ 2658979 w 8867274"/>
              <a:gd name="connsiteY2" fmla="*/ 3261883 h 3707051"/>
              <a:gd name="connsiteX3" fmla="*/ 4138864 w 8867274"/>
              <a:gd name="connsiteY3" fmla="*/ 1625588 h 3707051"/>
              <a:gd name="connsiteX4" fmla="*/ 8867274 w 8867274"/>
              <a:gd name="connsiteY4" fmla="*/ 1216514 h 3707051"/>
              <a:gd name="connsiteX5" fmla="*/ 8867274 w 8867274"/>
              <a:gd name="connsiteY5" fmla="*/ 1216514 h 3707051"/>
              <a:gd name="connsiteX0" fmla="*/ 0 w 8867274"/>
              <a:gd name="connsiteY0" fmla="*/ 3710990 h 3710990"/>
              <a:gd name="connsiteX1" fmla="*/ 1034716 w 8867274"/>
              <a:gd name="connsiteY1" fmla="*/ 5264 h 3710990"/>
              <a:gd name="connsiteX2" fmla="*/ 2592304 w 8867274"/>
              <a:gd name="connsiteY2" fmla="*/ 2865772 h 3710990"/>
              <a:gd name="connsiteX3" fmla="*/ 4138864 w 8867274"/>
              <a:gd name="connsiteY3" fmla="*/ 1629527 h 3710990"/>
              <a:gd name="connsiteX4" fmla="*/ 8867274 w 8867274"/>
              <a:gd name="connsiteY4" fmla="*/ 1220453 h 3710990"/>
              <a:gd name="connsiteX5" fmla="*/ 8867274 w 8867274"/>
              <a:gd name="connsiteY5" fmla="*/ 1220453 h 37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7274" h="3710990">
                <a:moveTo>
                  <a:pt x="0" y="3710990"/>
                </a:moveTo>
                <a:cubicBezTo>
                  <a:pt x="295776" y="1895224"/>
                  <a:pt x="602666" y="146134"/>
                  <a:pt x="1034716" y="5264"/>
                </a:cubicBezTo>
                <a:cubicBezTo>
                  <a:pt x="1466766" y="-135606"/>
                  <a:pt x="2074946" y="2595061"/>
                  <a:pt x="2592304" y="2865772"/>
                </a:cubicBezTo>
                <a:cubicBezTo>
                  <a:pt x="3109662" y="3136483"/>
                  <a:pt x="3093036" y="1903747"/>
                  <a:pt x="4138864" y="1629527"/>
                </a:cubicBezTo>
                <a:cubicBezTo>
                  <a:pt x="5184692" y="1355307"/>
                  <a:pt x="8867274" y="1220453"/>
                  <a:pt x="8867274" y="1220453"/>
                </a:cubicBezTo>
                <a:lnTo>
                  <a:pt x="8867274" y="1220453"/>
                </a:lnTo>
              </a:path>
            </a:pathLst>
          </a:custGeom>
          <a:noFill/>
          <a:ln w="3810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A01CB-F1E0-AE9E-7137-6F863FA76D8E}"/>
              </a:ext>
            </a:extLst>
          </p:cNvPr>
          <p:cNvSpPr txBox="1"/>
          <p:nvPr/>
        </p:nvSpPr>
        <p:spPr>
          <a:xfrm>
            <a:off x="1830199" y="5039781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Technology trigger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405EA3-FDB1-9481-5B66-482CE01603CD}"/>
              </a:ext>
            </a:extLst>
          </p:cNvPr>
          <p:cNvSpPr txBox="1"/>
          <p:nvPr/>
        </p:nvSpPr>
        <p:spPr>
          <a:xfrm>
            <a:off x="3078197" y="1557562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Peak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of inflated expectations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8A300B-95AE-6C30-831C-C670A292CCBD}"/>
              </a:ext>
            </a:extLst>
          </p:cNvPr>
          <p:cNvSpPr txBox="1"/>
          <p:nvPr/>
        </p:nvSpPr>
        <p:spPr>
          <a:xfrm>
            <a:off x="3740451" y="4621005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Trough of disillusionment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189A188-503A-36B0-0F96-8BE9DAFE9620}"/>
              </a:ext>
            </a:extLst>
          </p:cNvPr>
          <p:cNvSpPr txBox="1"/>
          <p:nvPr/>
        </p:nvSpPr>
        <p:spPr>
          <a:xfrm>
            <a:off x="5366051" y="3896170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Slope of enlightenment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C29585-B540-4644-50F1-28C66CDB577B}"/>
              </a:ext>
            </a:extLst>
          </p:cNvPr>
          <p:cNvSpPr txBox="1"/>
          <p:nvPr/>
        </p:nvSpPr>
        <p:spPr>
          <a:xfrm rot="21415916">
            <a:off x="7455107" y="2625591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Plateau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of productivity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86F4409-9CCB-8C50-8B3F-24C7DDF41DBD}"/>
              </a:ext>
            </a:extLst>
          </p:cNvPr>
          <p:cNvSpPr/>
          <p:nvPr/>
        </p:nvSpPr>
        <p:spPr bwMode="auto">
          <a:xfrm rot="5717434" flipV="1">
            <a:off x="6695406" y="2995552"/>
            <a:ext cx="298385" cy="2662483"/>
          </a:xfrm>
          <a:custGeom>
            <a:avLst/>
            <a:gdLst>
              <a:gd name="connsiteX0" fmla="*/ 0 w 298385"/>
              <a:gd name="connsiteY0" fmla="*/ 2662483 h 2662483"/>
              <a:gd name="connsiteX1" fmla="*/ 298385 w 298385"/>
              <a:gd name="connsiteY1" fmla="*/ 8754 h 26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85" h="2662483" extrusionOk="0">
                <a:moveTo>
                  <a:pt x="0" y="2662483"/>
                </a:moveTo>
                <a:cubicBezTo>
                  <a:pt x="73199" y="1276931"/>
                  <a:pt x="213522" y="-100431"/>
                  <a:pt x="298385" y="8754"/>
                </a:cubicBezTo>
              </a:path>
            </a:pathLst>
          </a:cu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224582839">
                  <a:custGeom>
                    <a:avLst/>
                    <a:gdLst>
                      <a:gd name="connsiteX0" fmla="*/ 0 w 1432874"/>
                      <a:gd name="connsiteY0" fmla="*/ 94579 h 94579"/>
                      <a:gd name="connsiteX1" fmla="*/ 1432874 w 1432874"/>
                      <a:gd name="connsiteY1" fmla="*/ 311 h 94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32874" h="94579">
                        <a:moveTo>
                          <a:pt x="0" y="94579"/>
                        </a:moveTo>
                        <a:cubicBezTo>
                          <a:pt x="468983" y="45088"/>
                          <a:pt x="937967" y="-4402"/>
                          <a:pt x="1432874" y="31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AA9965-5802-4099-9BB5-4F8016779C2B}"/>
              </a:ext>
            </a:extLst>
          </p:cNvPr>
          <p:cNvGrpSpPr/>
          <p:nvPr/>
        </p:nvGrpSpPr>
        <p:grpSpPr>
          <a:xfrm>
            <a:off x="2992792" y="1904259"/>
            <a:ext cx="515690" cy="515690"/>
            <a:chOff x="6653852" y="3726963"/>
            <a:chExt cx="515690" cy="51569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D0B3AAA-43F0-C8E3-D3E0-622B035A902E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0066CC"/>
            </a:solidFill>
            <a:ln w="9525" cap="flat" cmpd="sng" algn="ctr">
              <a:solidFill>
                <a:srgbClr val="0066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51F0FB4-C87A-34AE-3089-FFBF95198388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0066CC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45F073-E027-F314-7574-B6843EAA5259}"/>
              </a:ext>
            </a:extLst>
          </p:cNvPr>
          <p:cNvCxnSpPr>
            <a:cxnSpLocks/>
          </p:cNvCxnSpPr>
          <p:nvPr/>
        </p:nvCxnSpPr>
        <p:spPr bwMode="auto">
          <a:xfrm flipV="1">
            <a:off x="3253626" y="2139950"/>
            <a:ext cx="0" cy="32835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90B678-B5CD-6711-4F0F-802832D83390}"/>
              </a:ext>
            </a:extLst>
          </p:cNvPr>
          <p:cNvSpPr txBox="1"/>
          <p:nvPr/>
        </p:nvSpPr>
        <p:spPr>
          <a:xfrm>
            <a:off x="2793822" y="5432388"/>
            <a:ext cx="919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201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7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0066CC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Body Suit speech bubble">
            <a:extLst>
              <a:ext uri="{FF2B5EF4-FFF2-40B4-BE49-F238E27FC236}">
                <a16:creationId xmlns:a16="http://schemas.microsoft.com/office/drawing/2014/main" id="{8245F87F-9B4D-72CC-DEF5-F6FF851F4477}"/>
              </a:ext>
            </a:extLst>
          </p:cNvPr>
          <p:cNvSpPr/>
          <p:nvPr/>
        </p:nvSpPr>
        <p:spPr bwMode="auto">
          <a:xfrm>
            <a:off x="3797621" y="2112152"/>
            <a:ext cx="3464719" cy="1147830"/>
          </a:xfrm>
          <a:prstGeom prst="wedgeEllipseCallout">
            <a:avLst>
              <a:gd name="adj1" fmla="val -62589"/>
              <a:gd name="adj2" fmla="val -42380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simulation tech is mature enough to enter market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6BDA1B-8BFF-6D31-1017-DFF06B006B11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9351" y="4055487"/>
            <a:ext cx="0" cy="13402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66CC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51E944C-401A-F966-6C09-D8FEC63B8B02}"/>
              </a:ext>
            </a:extLst>
          </p:cNvPr>
          <p:cNvSpPr txBox="1"/>
          <p:nvPr/>
        </p:nvSpPr>
        <p:spPr>
          <a:xfrm>
            <a:off x="4635072" y="5432388"/>
            <a:ext cx="919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66CC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Today</a:t>
            </a:r>
          </a:p>
        </p:txBody>
      </p:sp>
      <p:sp>
        <p:nvSpPr>
          <p:cNvPr id="10" name="Body Suit speech bubble">
            <a:extLst>
              <a:ext uri="{FF2B5EF4-FFF2-40B4-BE49-F238E27FC236}">
                <a16:creationId xmlns:a16="http://schemas.microsoft.com/office/drawing/2014/main" id="{8877247F-6D83-6E7F-39A2-C97DBCB3532B}"/>
              </a:ext>
            </a:extLst>
          </p:cNvPr>
          <p:cNvSpPr/>
          <p:nvPr/>
        </p:nvSpPr>
        <p:spPr bwMode="auto">
          <a:xfrm>
            <a:off x="3923503" y="1964551"/>
            <a:ext cx="3464719" cy="1147830"/>
          </a:xfrm>
          <a:prstGeom prst="wedgeEllipseCallout">
            <a:avLst>
              <a:gd name="adj1" fmla="val -15579"/>
              <a:gd name="adj2" fmla="val 117777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Disrupter through hype, and integrated through science!</a:t>
            </a:r>
          </a:p>
        </p:txBody>
      </p:sp>
    </p:spTree>
    <p:extLst>
      <p:ext uri="{BB962C8B-B14F-4D97-AF65-F5344CB8AC3E}">
        <p14:creationId xmlns:p14="http://schemas.microsoft.com/office/powerpoint/2010/main" val="3323473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0.06211 0.26528 L 0.07929 0.32176 L 0.08971 0.34583 L 0.09544 0.35416 L 0.10638 0.35972 L 0.11731 0.35694 L 0.12773 0.34028 L 0.13554 0.31991 L 0.1444 0.29491 L 0.15273 0.26898 " pathEditMode="relative" ptsTypes="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7F05D-E7AD-5354-AE9D-FD792A2BA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663A9D-9C84-3F34-0597-51600EA90B76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283F72-F06D-1E47-0264-10EF94F4B264}"/>
              </a:ext>
            </a:extLst>
          </p:cNvPr>
          <p:cNvSpPr/>
          <p:nvPr/>
        </p:nvSpPr>
        <p:spPr bwMode="auto">
          <a:xfrm>
            <a:off x="-1" y="0"/>
            <a:ext cx="12192001" cy="457201"/>
          </a:xfrm>
          <a:prstGeom prst="rect">
            <a:avLst/>
          </a:prstGeom>
          <a:solidFill>
            <a:srgbClr val="000D1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A639B8-4BDA-E2FA-BCC0-657640174BEA}"/>
              </a:ext>
            </a:extLst>
          </p:cNvPr>
          <p:cNvGrpSpPr/>
          <p:nvPr/>
        </p:nvGrpSpPr>
        <p:grpSpPr>
          <a:xfrm>
            <a:off x="0" y="-10922"/>
            <a:ext cx="12192001" cy="6868922"/>
            <a:chOff x="-2" y="-10922"/>
            <a:chExt cx="12192001" cy="6868922"/>
          </a:xfrm>
        </p:grpSpPr>
        <p:pic>
          <p:nvPicPr>
            <p:cNvPr id="14" name="Picture 2" descr="The new VR trainer and courseware was inspired by the U.S. Air Force's ...">
              <a:extLst>
                <a:ext uri="{FF2B5EF4-FFF2-40B4-BE49-F238E27FC236}">
                  <a16:creationId xmlns:a16="http://schemas.microsoft.com/office/drawing/2014/main" id="{454EC22E-99D6-75F2-7131-790DEC7AE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"/>
                      </a14:imgEffect>
                      <a14:imgEffect>
                        <a14:brightnessContrast bright="-17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6921"/>
              <a:ext cx="11068724" cy="5811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68FD74-E7AB-A554-6CB6-03A7E513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29"/>
            <a:stretch/>
          </p:blipFill>
          <p:spPr>
            <a:xfrm>
              <a:off x="11056022" y="1046919"/>
              <a:ext cx="1135977" cy="58110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16B1DA-A1E5-0023-182E-75CF0079A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" y="-10922"/>
              <a:ext cx="12192000" cy="111731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2F86AA-086E-0816-A4B5-708648169CC2}"/>
              </a:ext>
            </a:extLst>
          </p:cNvPr>
          <p:cNvSpPr/>
          <p:nvPr/>
        </p:nvSpPr>
        <p:spPr bwMode="auto"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C90B2-B3DE-9AA3-0B08-0B7BF3928AF0}"/>
              </a:ext>
            </a:extLst>
          </p:cNvPr>
          <p:cNvSpPr txBox="1"/>
          <p:nvPr/>
        </p:nvSpPr>
        <p:spPr>
          <a:xfrm>
            <a:off x="295275" y="366299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there an evidence-based method to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091E0-F1F2-E8D3-7B6F-BDDF530AAB98}"/>
              </a:ext>
            </a:extLst>
          </p:cNvPr>
          <p:cNvSpPr txBox="1"/>
          <p:nvPr/>
        </p:nvSpPr>
        <p:spPr>
          <a:xfrm>
            <a:off x="295275" y="985755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assess immersive simulation benefits?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A109C-10D0-0722-ABCC-216360EB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7024B-20E0-8B8B-5778-E98E7D12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12077700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Sim Value Tradeoffs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18AFBD-F1C3-2BA8-3364-615B1BA6777D}"/>
              </a:ext>
            </a:extLst>
          </p:cNvPr>
          <p:cNvGrpSpPr/>
          <p:nvPr/>
        </p:nvGrpSpPr>
        <p:grpSpPr>
          <a:xfrm>
            <a:off x="7364651" y="1266301"/>
            <a:ext cx="4571999" cy="4636106"/>
            <a:chOff x="4708292" y="3150583"/>
            <a:chExt cx="3560067" cy="30065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F45181-7AD6-05BD-90AA-E061FC7F4D88}"/>
                </a:ext>
              </a:extLst>
            </p:cNvPr>
            <p:cNvSpPr/>
            <p:nvPr/>
          </p:nvSpPr>
          <p:spPr bwMode="auto">
            <a:xfrm>
              <a:off x="4708292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Simulation Technology</a:t>
              </a:r>
            </a:p>
          </p:txBody>
        </p:sp>
        <p:pic>
          <p:nvPicPr>
            <p:cNvPr id="9" name="Picture 8" descr="Complex math formulas on a blackboard">
              <a:extLst>
                <a:ext uri="{FF2B5EF4-FFF2-40B4-BE49-F238E27FC236}">
                  <a16:creationId xmlns:a16="http://schemas.microsoft.com/office/drawing/2014/main" id="{F1D4CE0B-B048-4D4D-EA79-B1D7855D1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292" y="3530538"/>
              <a:ext cx="3560067" cy="262661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A5450C-C9F5-11E8-86FE-B558F8838475}"/>
              </a:ext>
            </a:extLst>
          </p:cNvPr>
          <p:cNvSpPr txBox="1"/>
          <p:nvPr/>
        </p:nvSpPr>
        <p:spPr>
          <a:xfrm>
            <a:off x="7484695" y="1879783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Footprint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698EE-D7E9-4CC9-60B3-CF239ACC73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3" y="816821"/>
            <a:ext cx="7010400" cy="60411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E3D67F0-5D44-EFCA-01F4-72CF68E88407}"/>
              </a:ext>
            </a:extLst>
          </p:cNvPr>
          <p:cNvGrpSpPr/>
          <p:nvPr/>
        </p:nvGrpSpPr>
        <p:grpSpPr>
          <a:xfrm>
            <a:off x="5167537" y="3718606"/>
            <a:ext cx="317381" cy="317381"/>
            <a:chOff x="6653852" y="3726963"/>
            <a:chExt cx="515690" cy="51569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F3FDB51-5CD4-DC46-F07F-262D49289810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4DB25B-BF7D-6242-42FA-76EE4762F26F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677135-948E-AA1B-CEEA-0D42C2E67404}"/>
              </a:ext>
            </a:extLst>
          </p:cNvPr>
          <p:cNvGrpSpPr/>
          <p:nvPr/>
        </p:nvGrpSpPr>
        <p:grpSpPr>
          <a:xfrm>
            <a:off x="3991200" y="2280009"/>
            <a:ext cx="317381" cy="317381"/>
            <a:chOff x="6653852" y="3726963"/>
            <a:chExt cx="515690" cy="51569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093322B-2C1D-433A-D61D-CA89E0DB8073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F9C4F34-621B-7070-9CF3-F429961B2142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20C0A2-44C9-3419-E47D-A90A8D007CCD}"/>
              </a:ext>
            </a:extLst>
          </p:cNvPr>
          <p:cNvGrpSpPr/>
          <p:nvPr/>
        </p:nvGrpSpPr>
        <p:grpSpPr>
          <a:xfrm>
            <a:off x="1424212" y="2780071"/>
            <a:ext cx="317381" cy="317381"/>
            <a:chOff x="6653852" y="3726963"/>
            <a:chExt cx="515690" cy="51569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47BB62F-1487-EEFB-6239-F548BB7EC6EC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19FC4D7-2055-0D66-804B-B232BED23B09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CABF5D-3578-6626-90F5-30C4C6012EFC}"/>
              </a:ext>
            </a:extLst>
          </p:cNvPr>
          <p:cNvGrpSpPr/>
          <p:nvPr/>
        </p:nvGrpSpPr>
        <p:grpSpPr>
          <a:xfrm>
            <a:off x="3923777" y="3354646"/>
            <a:ext cx="317381" cy="317381"/>
            <a:chOff x="6653852" y="3726963"/>
            <a:chExt cx="515690" cy="5156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EB8F739-1928-6488-A3A3-7B643953F74B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528C26-5ADB-8290-7A6F-CCE19284A78D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4EA9B0-04F3-03E6-7818-B4C93B470887}"/>
              </a:ext>
            </a:extLst>
          </p:cNvPr>
          <p:cNvGrpSpPr/>
          <p:nvPr/>
        </p:nvGrpSpPr>
        <p:grpSpPr>
          <a:xfrm>
            <a:off x="3183056" y="3007052"/>
            <a:ext cx="317381" cy="317381"/>
            <a:chOff x="6653852" y="3726963"/>
            <a:chExt cx="515690" cy="51569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A3CA963-7B22-3DAE-7317-37CC937E6488}"/>
                </a:ext>
              </a:extLst>
            </p:cNvPr>
            <p:cNvSpPr/>
            <p:nvPr/>
          </p:nvSpPr>
          <p:spPr bwMode="auto">
            <a:xfrm>
              <a:off x="6799787" y="3880183"/>
              <a:ext cx="215586" cy="215586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316CFB-3BF3-3137-62EA-8F368636871A}"/>
                </a:ext>
              </a:extLst>
            </p:cNvPr>
            <p:cNvSpPr/>
            <p:nvPr/>
          </p:nvSpPr>
          <p:spPr bwMode="auto">
            <a:xfrm>
              <a:off x="6653852" y="3726963"/>
              <a:ext cx="515690" cy="515690"/>
            </a:xfrm>
            <a:prstGeom prst="ellipse">
              <a:avLst/>
            </a:prstGeom>
            <a:noFill/>
            <a:ln w="76200" cap="flat" cmpd="sng" algn="ctr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FAD340D-41A9-F096-B6C6-348958E96E80}"/>
              </a:ext>
            </a:extLst>
          </p:cNvPr>
          <p:cNvSpPr/>
          <p:nvPr/>
        </p:nvSpPr>
        <p:spPr bwMode="auto">
          <a:xfrm rot="18730394">
            <a:off x="2454726" y="3353209"/>
            <a:ext cx="111421" cy="45719"/>
          </a:xfrm>
          <a:prstGeom prst="rect">
            <a:avLst/>
          </a:prstGeom>
          <a:solidFill>
            <a:srgbClr val="7082A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C030AF-A9D9-3798-4101-B964EF624C2A}"/>
              </a:ext>
            </a:extLst>
          </p:cNvPr>
          <p:cNvGrpSpPr/>
          <p:nvPr/>
        </p:nvGrpSpPr>
        <p:grpSpPr>
          <a:xfrm>
            <a:off x="7537396" y="2232263"/>
            <a:ext cx="4200525" cy="272631"/>
            <a:chOff x="7562849" y="2538413"/>
            <a:chExt cx="4200525" cy="27622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BC46D337-FC7E-FACB-7738-218C20CEE62A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E4D89BA-94E5-9190-CD65-E693517F5D5A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24F98-D5F0-4B93-5F78-BAC45E998C05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8068093D-54E4-C13F-26DC-46541A30EEFE}"/>
              </a:ext>
            </a:extLst>
          </p:cNvPr>
          <p:cNvSpPr/>
          <p:nvPr/>
        </p:nvSpPr>
        <p:spPr bwMode="auto">
          <a:xfrm>
            <a:off x="7801288" y="2228669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7BD96E-844C-B5C4-E19A-20D2CBFF91B4}"/>
              </a:ext>
            </a:extLst>
          </p:cNvPr>
          <p:cNvSpPr txBox="1"/>
          <p:nvPr/>
        </p:nvSpPr>
        <p:spPr>
          <a:xfrm>
            <a:off x="7484695" y="3513337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Model fidelity (game vs OFP)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80D007-EC2C-64CB-8B65-99943271A310}"/>
              </a:ext>
            </a:extLst>
          </p:cNvPr>
          <p:cNvGrpSpPr/>
          <p:nvPr/>
        </p:nvGrpSpPr>
        <p:grpSpPr>
          <a:xfrm>
            <a:off x="7537396" y="3865817"/>
            <a:ext cx="4200525" cy="272631"/>
            <a:chOff x="7562849" y="2538413"/>
            <a:chExt cx="4200525" cy="27622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125C927-AD54-BBF2-9EB8-2D64D35DECA5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D14705-0CBA-A70E-B74D-6A90AEB6F5AE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5DFEC7-5893-8147-533C-E5D3B5CAC3BB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AFC1B42-93BB-59A9-5243-73B99C5AEC35}"/>
              </a:ext>
            </a:extLst>
          </p:cNvPr>
          <p:cNvSpPr/>
          <p:nvPr/>
        </p:nvSpPr>
        <p:spPr bwMode="auto">
          <a:xfrm>
            <a:off x="7801288" y="386222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037C4-6D34-C432-177B-C35979B0C2D6}"/>
              </a:ext>
            </a:extLst>
          </p:cNvPr>
          <p:cNvSpPr txBox="1"/>
          <p:nvPr/>
        </p:nvSpPr>
        <p:spPr>
          <a:xfrm>
            <a:off x="7484695" y="4325894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Physical /</a:t>
            </a:r>
            <a:r>
              <a:rPr kumimoji="0" lang="en-US" sz="20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virtual ratio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2FB7FBF-D89A-3B86-D591-C81724F6EA19}"/>
              </a:ext>
            </a:extLst>
          </p:cNvPr>
          <p:cNvGrpSpPr/>
          <p:nvPr/>
        </p:nvGrpSpPr>
        <p:grpSpPr>
          <a:xfrm>
            <a:off x="7537396" y="4678374"/>
            <a:ext cx="4200525" cy="272631"/>
            <a:chOff x="7562849" y="2538413"/>
            <a:chExt cx="4200525" cy="27622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78231F3E-B712-9D17-C4F0-27A88966734F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D5F1E5-07E9-BA04-5EB6-EB36842B2FCC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FF2F5A1-693B-F1F7-DD9D-A3D5B0F02A2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2F38E959-0A16-264C-62F9-9D90DBF2EDFB}"/>
              </a:ext>
            </a:extLst>
          </p:cNvPr>
          <p:cNvSpPr/>
          <p:nvPr/>
        </p:nvSpPr>
        <p:spPr bwMode="auto">
          <a:xfrm>
            <a:off x="7801288" y="4674780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B8F651A-FE2B-FC43-E9AC-DD5FEB7DE37E}"/>
              </a:ext>
            </a:extLst>
          </p:cNvPr>
          <p:cNvSpPr txBox="1"/>
          <p:nvPr/>
        </p:nvSpPr>
        <p:spPr>
          <a:xfrm>
            <a:off x="7484695" y="5089850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Aircraft controls &amp; loadings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62B4AD-359D-A354-6B06-F8C736866FFD}"/>
              </a:ext>
            </a:extLst>
          </p:cNvPr>
          <p:cNvGrpSpPr/>
          <p:nvPr/>
        </p:nvGrpSpPr>
        <p:grpSpPr>
          <a:xfrm>
            <a:off x="7537396" y="5442330"/>
            <a:ext cx="4200525" cy="272631"/>
            <a:chOff x="7562849" y="2538413"/>
            <a:chExt cx="4200525" cy="27622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88E3A01-DC16-C2F4-65FF-279CFEB991D0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4828F7-B6A6-8462-A3E0-69C45784459C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862E356-326C-66F8-EB67-31038BE63A37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10B613E-E2C9-676E-61FE-D0AAFFD9856C}"/>
              </a:ext>
            </a:extLst>
          </p:cNvPr>
          <p:cNvSpPr/>
          <p:nvPr/>
        </p:nvSpPr>
        <p:spPr bwMode="auto">
          <a:xfrm>
            <a:off x="7801288" y="5438736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EF8645-D39F-A466-9EED-6922CAB1EF6C}"/>
              </a:ext>
            </a:extLst>
          </p:cNvPr>
          <p:cNvSpPr txBox="1"/>
          <p:nvPr/>
        </p:nvSpPr>
        <p:spPr>
          <a:xfrm>
            <a:off x="7484694" y="2647046"/>
            <a:ext cx="4307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Headset</a:t>
            </a:r>
            <a:r>
              <a:rPr kumimoji="0" lang="en-US" sz="20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&amp; Image Generator (IG)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A5A583-639B-951E-793D-0B63A22FBC4D}"/>
              </a:ext>
            </a:extLst>
          </p:cNvPr>
          <p:cNvGrpSpPr/>
          <p:nvPr/>
        </p:nvGrpSpPr>
        <p:grpSpPr>
          <a:xfrm>
            <a:off x="7537396" y="2999526"/>
            <a:ext cx="4200525" cy="272631"/>
            <a:chOff x="7562849" y="2538413"/>
            <a:chExt cx="4200525" cy="276225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CB670D4-DF67-6903-C348-D024309B5970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F00A8B-E209-80BC-DB71-869B7F3FA556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25DA172-26D9-6366-740C-4D9B1CBBA3A9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E4915E42-9884-71D6-4883-67DF2B805DB1}"/>
              </a:ext>
            </a:extLst>
          </p:cNvPr>
          <p:cNvSpPr/>
          <p:nvPr/>
        </p:nvSpPr>
        <p:spPr bwMode="auto">
          <a:xfrm>
            <a:off x="7801288" y="2995932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5E2A35D6-5F69-CF76-E001-BD61C09B2C8D}"/>
              </a:ext>
            </a:extLst>
          </p:cNvPr>
          <p:cNvGrpSpPr/>
          <p:nvPr/>
        </p:nvGrpSpPr>
        <p:grpSpPr>
          <a:xfrm>
            <a:off x="7196854" y="4648616"/>
            <a:ext cx="4709710" cy="1820999"/>
            <a:chOff x="7196854" y="4648616"/>
            <a:chExt cx="4709710" cy="1820999"/>
          </a:xfrm>
        </p:grpSpPr>
        <p:pic>
          <p:nvPicPr>
            <p:cNvPr id="2048" name="Graphic 2047" descr="Warning with solid fill">
              <a:extLst>
                <a:ext uri="{FF2B5EF4-FFF2-40B4-BE49-F238E27FC236}">
                  <a16:creationId xmlns:a16="http://schemas.microsoft.com/office/drawing/2014/main" id="{3D58DBED-A382-F538-E4CC-71DDC82A6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96854" y="4648616"/>
              <a:ext cx="345216" cy="345216"/>
            </a:xfrm>
            <a:prstGeom prst="rect">
              <a:avLst/>
            </a:prstGeom>
          </p:spPr>
        </p:pic>
        <p:pic>
          <p:nvPicPr>
            <p:cNvPr id="2049" name="Graphic 2048" descr="Warning with solid fill">
              <a:extLst>
                <a:ext uri="{FF2B5EF4-FFF2-40B4-BE49-F238E27FC236}">
                  <a16:creationId xmlns:a16="http://schemas.microsoft.com/office/drawing/2014/main" id="{2A90B014-608F-7137-8B71-73CA831F1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96854" y="5405997"/>
              <a:ext cx="345216" cy="345216"/>
            </a:xfrm>
            <a:prstGeom prst="rect">
              <a:avLst/>
            </a:prstGeom>
          </p:spPr>
        </p:pic>
        <p:pic>
          <p:nvPicPr>
            <p:cNvPr id="2051" name="Graphic 2050" descr="Warning with solid fill">
              <a:extLst>
                <a:ext uri="{FF2B5EF4-FFF2-40B4-BE49-F238E27FC236}">
                  <a16:creationId xmlns:a16="http://schemas.microsoft.com/office/drawing/2014/main" id="{859D74CA-E0EB-E6A5-CE06-5BF262F5F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96854" y="6074554"/>
              <a:ext cx="345216" cy="345216"/>
            </a:xfrm>
            <a:prstGeom prst="rect">
              <a:avLst/>
            </a:prstGeom>
          </p:spPr>
        </p:pic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817DE82F-858F-B14F-1622-185C778D9E60}"/>
                </a:ext>
              </a:extLst>
            </p:cNvPr>
            <p:cNvSpPr txBox="1"/>
            <p:nvPr/>
          </p:nvSpPr>
          <p:spPr>
            <a:xfrm>
              <a:off x="7537396" y="6069505"/>
              <a:ext cx="43691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Negative training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819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25183 -0.000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5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0.24271 -0.0004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05495 -3.33333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7995 -0.0002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 animBg="1"/>
      <p:bldP spid="37" grpId="1" animBg="1"/>
      <p:bldP spid="39" grpId="0"/>
      <p:bldP spid="44" grpId="0" animBg="1"/>
      <p:bldP spid="44" grpId="1" animBg="1"/>
      <p:bldP spid="45" grpId="0"/>
      <p:bldP spid="50" grpId="0" animBg="1"/>
      <p:bldP spid="50" grpId="1" animBg="1"/>
      <p:bldP spid="51" grpId="0"/>
      <p:bldP spid="56" grpId="0" animBg="1"/>
      <p:bldP spid="56" grpId="1" animBg="1"/>
      <p:bldP spid="57" grpId="0"/>
      <p:bldP spid="62" grpId="0" animBg="1"/>
      <p:bldP spid="6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12E19-10A6-4DDE-04AF-4037E92DE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3CEA60-B7DD-1827-EF35-AEE267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12077700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Sim Value Tradeoffs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8B61B1-C32A-DD21-4544-385450A42A61}"/>
              </a:ext>
            </a:extLst>
          </p:cNvPr>
          <p:cNvGrpSpPr/>
          <p:nvPr/>
        </p:nvGrpSpPr>
        <p:grpSpPr>
          <a:xfrm>
            <a:off x="7355124" y="1277844"/>
            <a:ext cx="4555432" cy="4699094"/>
            <a:chOff x="640456" y="3150583"/>
            <a:chExt cx="3560068" cy="30160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7566FA-87D9-F21E-8ED3-0ACDDA334C7F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Where are the training gains?</a:t>
              </a:r>
            </a:p>
          </p:txBody>
        </p:sp>
        <p:pic>
          <p:nvPicPr>
            <p:cNvPr id="5" name="Picture 4" descr="Blank black chalkboard with chalk">
              <a:extLst>
                <a:ext uri="{FF2B5EF4-FFF2-40B4-BE49-F238E27FC236}">
                  <a16:creationId xmlns:a16="http://schemas.microsoft.com/office/drawing/2014/main" id="{5C87D194-0BB8-8B61-9219-6A1258A4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576FAC7-7655-4FBD-7068-71BEB8B8D013}"/>
              </a:ext>
            </a:extLst>
          </p:cNvPr>
          <p:cNvSpPr txBox="1"/>
          <p:nvPr/>
        </p:nvSpPr>
        <p:spPr>
          <a:xfrm>
            <a:off x="7484695" y="2183534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task coverage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247840-8412-258B-A534-EB15B7D28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3" y="816821"/>
            <a:ext cx="7010400" cy="6041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A455A-01C3-D1A1-9CE4-E4D5DE3682A6}"/>
              </a:ext>
            </a:extLst>
          </p:cNvPr>
          <p:cNvSpPr txBox="1"/>
          <p:nvPr/>
        </p:nvSpPr>
        <p:spPr>
          <a:xfrm>
            <a:off x="7484695" y="3166711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6EE83-541E-98F1-6F73-584D54EAFE21}"/>
              </a:ext>
            </a:extLst>
          </p:cNvPr>
          <p:cNvSpPr txBox="1"/>
          <p:nvPr/>
        </p:nvSpPr>
        <p:spPr>
          <a:xfrm>
            <a:off x="7484695" y="4149889"/>
            <a:ext cx="45554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Learning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Measures</a:t>
            </a:r>
            <a:r>
              <a:rPr kumimoji="0" lang="en-US" sz="11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(LRM)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1A1D6-DAD0-59A4-8A5D-89C436AD52C6}"/>
              </a:ext>
            </a:extLst>
          </p:cNvPr>
          <p:cNvSpPr/>
          <p:nvPr/>
        </p:nvSpPr>
        <p:spPr bwMode="auto">
          <a:xfrm rot="18730394">
            <a:off x="2454726" y="3353209"/>
            <a:ext cx="111421" cy="45719"/>
          </a:xfrm>
          <a:prstGeom prst="rect">
            <a:avLst/>
          </a:prstGeom>
          <a:solidFill>
            <a:srgbClr val="7082A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24C3E1-FE45-1477-9F78-41B379DEAF62}"/>
              </a:ext>
            </a:extLst>
          </p:cNvPr>
          <p:cNvGrpSpPr/>
          <p:nvPr/>
        </p:nvGrpSpPr>
        <p:grpSpPr>
          <a:xfrm>
            <a:off x="7532634" y="2569514"/>
            <a:ext cx="4200525" cy="272631"/>
            <a:chOff x="7562849" y="2538413"/>
            <a:chExt cx="4200525" cy="2762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C1CB5A3-021E-A1B0-E448-AF868FAA51BC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E85A18-258E-5306-0511-D43059DD88ED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0621F7-B528-7AF6-752C-BA0E11C8D005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24DE005-FCB2-9A24-0AEF-7263BC69E0EB}"/>
              </a:ext>
            </a:extLst>
          </p:cNvPr>
          <p:cNvSpPr/>
          <p:nvPr/>
        </p:nvSpPr>
        <p:spPr bwMode="auto">
          <a:xfrm>
            <a:off x="7796526" y="2565920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1FFF50-6398-8BC3-4175-0FA56856CE38}"/>
              </a:ext>
            </a:extLst>
          </p:cNvPr>
          <p:cNvGrpSpPr/>
          <p:nvPr/>
        </p:nvGrpSpPr>
        <p:grpSpPr>
          <a:xfrm>
            <a:off x="7532634" y="3536677"/>
            <a:ext cx="4200525" cy="272631"/>
            <a:chOff x="7562849" y="2538413"/>
            <a:chExt cx="4200525" cy="27622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0EAA4D7-5D5F-EB39-D00A-8AC863852522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095F07-8416-124B-3683-4E28F7CB85C8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DA1163-7176-B519-81E5-48C6AA61E03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DEE0E01C-98D9-BA54-B7E6-468A0C50C242}"/>
              </a:ext>
            </a:extLst>
          </p:cNvPr>
          <p:cNvSpPr/>
          <p:nvPr/>
        </p:nvSpPr>
        <p:spPr bwMode="auto">
          <a:xfrm>
            <a:off x="7796526" y="353308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8C4E602-ACAE-33DF-CD9B-896C0D8B16D8}"/>
              </a:ext>
            </a:extLst>
          </p:cNvPr>
          <p:cNvGrpSpPr/>
          <p:nvPr/>
        </p:nvGrpSpPr>
        <p:grpSpPr>
          <a:xfrm>
            <a:off x="7532634" y="4526721"/>
            <a:ext cx="4200525" cy="272631"/>
            <a:chOff x="7562849" y="2538413"/>
            <a:chExt cx="4200525" cy="2762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C62683-E6F2-1872-42CF-C92B5610319F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D88492-DB87-7B45-4A7D-BF52793ADB67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0CDF9F-92F8-64DF-87A5-8F89AD519C1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7F6AD354-8565-B376-A34D-3FA055DB0449}"/>
              </a:ext>
            </a:extLst>
          </p:cNvPr>
          <p:cNvSpPr/>
          <p:nvPr/>
        </p:nvSpPr>
        <p:spPr bwMode="auto">
          <a:xfrm>
            <a:off x="7796526" y="4523127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1D192A-3767-D4C2-7A25-370D8ECE0446}"/>
              </a:ext>
            </a:extLst>
          </p:cNvPr>
          <p:cNvSpPr txBox="1"/>
          <p:nvPr/>
        </p:nvSpPr>
        <p:spPr>
          <a:xfrm>
            <a:off x="7865804" y="5020299"/>
            <a:ext cx="353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You need a training needs analysis!!</a:t>
            </a:r>
          </a:p>
        </p:txBody>
      </p:sp>
    </p:spTree>
    <p:extLst>
      <p:ext uri="{BB962C8B-B14F-4D97-AF65-F5344CB8AC3E}">
        <p14:creationId xmlns:p14="http://schemas.microsoft.com/office/powerpoint/2010/main" val="20276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21901 0.000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3425 -0.000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0.0007 L 0.20195 0.00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15" grpId="0" animBg="1"/>
      <p:bldP spid="15" grpId="1" animBg="1"/>
      <p:bldP spid="21" grpId="0" animBg="1"/>
      <p:bldP spid="21" grpId="1" animBg="1"/>
      <p:bldP spid="26" grpId="0" animBg="1"/>
      <p:bldP spid="26" grpId="1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110DE-9B1F-DAC7-0148-0DD6DA709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2C5900-872C-DFED-52B0-8F6D2C05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0"/>
            <a:ext cx="9566189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New Training Landscape: A Recap!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D7AC8-612F-8015-B945-CE3DC51B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36" y="1385669"/>
            <a:ext cx="2393512" cy="1286309"/>
          </a:xfrm>
          <a:prstGeom prst="rect">
            <a:avLst/>
          </a:prstGeom>
        </p:spPr>
      </p:pic>
      <p:pic>
        <p:nvPicPr>
          <p:cNvPr id="3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9F03477A-45A8-AE1A-9783-4B132F998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>
            <a:off x="2770048" y="1524000"/>
            <a:ext cx="104024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C9D8A-2210-CCA9-8248-8F4E60E2C1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720" y="846453"/>
            <a:ext cx="4480560" cy="2364740"/>
          </a:xfrm>
          <a:prstGeom prst="rect">
            <a:avLst/>
          </a:prstGeom>
        </p:spPr>
      </p:pic>
      <p:pic>
        <p:nvPicPr>
          <p:cNvPr id="8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D8819710-A8DC-C36F-0373-3F3A31169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12775595" flipH="1">
            <a:off x="8319844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40FB8202-B5EC-BD82-8BA8-6A76B3323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8824405">
            <a:off x="1733100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DB0B80FB-D016-DDB4-382E-81C87D5E4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 rot="5400000">
            <a:off x="5671175" y="3311963"/>
            <a:ext cx="810048" cy="7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4DCDEC-61B9-2324-60BC-4D6289B55F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6" y="4110099"/>
            <a:ext cx="3840480" cy="2160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4ACE51-6CAD-6449-4270-4B0BB41B12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0" y="4110099"/>
            <a:ext cx="3840480" cy="2160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CB954-A4BC-BE01-7360-6DC31CEA5E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764" y="4110099"/>
            <a:ext cx="3840480" cy="21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7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25A59-BA18-B6B7-5E27-FAB2137A6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1A5851-8C54-6F6D-36AF-8E4DB5F1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Augmenting Training Needs Analyses (TNA)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F6359-E8D0-E36D-A0C0-14E2DEA7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0" y="647952"/>
            <a:ext cx="2393512" cy="12781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8AB454-5BD6-B15C-E3D4-35DD99FD2ACF}"/>
              </a:ext>
            </a:extLst>
          </p:cNvPr>
          <p:cNvGrpSpPr/>
          <p:nvPr/>
        </p:nvGrpSpPr>
        <p:grpSpPr>
          <a:xfrm>
            <a:off x="316150" y="1690681"/>
            <a:ext cx="3698638" cy="4099063"/>
            <a:chOff x="640456" y="3150583"/>
            <a:chExt cx="3560068" cy="301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84C60C9-0B3E-7FC3-15E1-E304D3CB266F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Traditional TNA</a:t>
              </a:r>
            </a:p>
          </p:txBody>
        </p:sp>
        <p:pic>
          <p:nvPicPr>
            <p:cNvPr id="7" name="Picture 6" descr="Blank black chalkboard with chalk">
              <a:extLst>
                <a:ext uri="{FF2B5EF4-FFF2-40B4-BE49-F238E27FC236}">
                  <a16:creationId xmlns:a16="http://schemas.microsoft.com/office/drawing/2014/main" id="{B4E945FD-16A8-2043-4EED-5F177FD67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043153-1830-B195-16FC-D9AC2D6E128C}"/>
              </a:ext>
            </a:extLst>
          </p:cNvPr>
          <p:cNvGrpSpPr/>
          <p:nvPr/>
        </p:nvGrpSpPr>
        <p:grpSpPr>
          <a:xfrm>
            <a:off x="4246679" y="1690681"/>
            <a:ext cx="3698638" cy="4099063"/>
            <a:chOff x="640456" y="3150583"/>
            <a:chExt cx="3560068" cy="30160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9A4212-FFAE-D760-9A5D-913B9BFFC0A3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TNA Limitations</a:t>
              </a:r>
            </a:p>
          </p:txBody>
        </p:sp>
        <p:pic>
          <p:nvPicPr>
            <p:cNvPr id="10" name="Picture 9" descr="Blank black chalkboard with chalk">
              <a:extLst>
                <a:ext uri="{FF2B5EF4-FFF2-40B4-BE49-F238E27FC236}">
                  <a16:creationId xmlns:a16="http://schemas.microsoft.com/office/drawing/2014/main" id="{EADBE93D-DA22-DB78-3B6E-DEEAB6E36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303CD9-68A7-459A-494C-A61489D96773}"/>
              </a:ext>
            </a:extLst>
          </p:cNvPr>
          <p:cNvGrpSpPr/>
          <p:nvPr/>
        </p:nvGrpSpPr>
        <p:grpSpPr>
          <a:xfrm>
            <a:off x="8177211" y="1695590"/>
            <a:ext cx="3698638" cy="4099063"/>
            <a:chOff x="640456" y="3150583"/>
            <a:chExt cx="3560068" cy="30160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248C0B-9C58-4885-95FE-B48ED38DB55B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Augmenting TNA</a:t>
              </a:r>
            </a:p>
          </p:txBody>
        </p:sp>
        <p:pic>
          <p:nvPicPr>
            <p:cNvPr id="13" name="Picture 12" descr="Blank black chalkboard with chalk">
              <a:extLst>
                <a:ext uri="{FF2B5EF4-FFF2-40B4-BE49-F238E27FC236}">
                  <a16:creationId xmlns:a16="http://schemas.microsoft.com/office/drawing/2014/main" id="{0CF24CC4-41B4-53AF-7448-6E204F7CF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D8831C94-0D09-C2FB-B659-BBDA96C86554}"/>
              </a:ext>
            </a:extLst>
          </p:cNvPr>
          <p:cNvSpPr/>
          <p:nvPr/>
        </p:nvSpPr>
        <p:spPr bwMode="auto">
          <a:xfrm>
            <a:off x="1908296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48E55C-880B-C0CA-FD95-0F5A85C15519}"/>
              </a:ext>
            </a:extLst>
          </p:cNvPr>
          <p:cNvSpPr/>
          <p:nvPr/>
        </p:nvSpPr>
        <p:spPr bwMode="auto">
          <a:xfrm>
            <a:off x="9769361" y="1354084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3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5475F16-C88E-09B6-55B1-6A9463707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933925"/>
              </p:ext>
            </p:extLst>
          </p:nvPr>
        </p:nvGraphicFramePr>
        <p:xfrm>
          <a:off x="58176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B6C7BC8-7A61-C27E-ED75-FB0528FB4F99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FECD04-E202-9075-F374-2AB2751E333C}"/>
              </a:ext>
            </a:extLst>
          </p:cNvPr>
          <p:cNvSpPr txBox="1"/>
          <p:nvPr/>
        </p:nvSpPr>
        <p:spPr>
          <a:xfrm>
            <a:off x="4240089" y="434176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Sensory analysis limitation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C8D5CA-A7A2-7739-9D9A-75CDFFFF603F}"/>
              </a:ext>
            </a:extLst>
          </p:cNvPr>
          <p:cNvGrpSpPr/>
          <p:nvPr/>
        </p:nvGrpSpPr>
        <p:grpSpPr>
          <a:xfrm>
            <a:off x="4733145" y="4692246"/>
            <a:ext cx="2725708" cy="963683"/>
            <a:chOff x="4733145" y="4692246"/>
            <a:chExt cx="2725708" cy="963683"/>
          </a:xfrm>
        </p:grpSpPr>
        <p:pic>
          <p:nvPicPr>
            <p:cNvPr id="25" name="Graphic 24" descr="Raised hand with solid fill">
              <a:extLst>
                <a:ext uri="{FF2B5EF4-FFF2-40B4-BE49-F238E27FC236}">
                  <a16:creationId xmlns:a16="http://schemas.microsoft.com/office/drawing/2014/main" id="{24CC8B55-549B-7900-681C-CDBBAEFBC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44453" y="4692246"/>
              <a:ext cx="914400" cy="914400"/>
            </a:xfrm>
            <a:prstGeom prst="rect">
              <a:avLst/>
            </a:prstGeom>
          </p:spPr>
        </p:pic>
        <p:pic>
          <p:nvPicPr>
            <p:cNvPr id="27" name="Graphic 26" descr="Ear with solid fill">
              <a:extLst>
                <a:ext uri="{FF2B5EF4-FFF2-40B4-BE49-F238E27FC236}">
                  <a16:creationId xmlns:a16="http://schemas.microsoft.com/office/drawing/2014/main" id="{75B09C49-E2C0-378E-40CE-00E028BE7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39025" y="4716790"/>
              <a:ext cx="914400" cy="914400"/>
            </a:xfrm>
            <a:prstGeom prst="rect">
              <a:avLst/>
            </a:prstGeom>
          </p:spPr>
        </p:pic>
        <p:pic>
          <p:nvPicPr>
            <p:cNvPr id="29" name="Graphic 28" descr="Eye with solid fill">
              <a:extLst>
                <a:ext uri="{FF2B5EF4-FFF2-40B4-BE49-F238E27FC236}">
                  <a16:creationId xmlns:a16="http://schemas.microsoft.com/office/drawing/2014/main" id="{C61DA298-D1F5-E529-D863-0A05CB20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733145" y="4741529"/>
              <a:ext cx="914400" cy="914400"/>
            </a:xfrm>
            <a:prstGeom prst="rect">
              <a:avLst/>
            </a:prstGeom>
          </p:spPr>
        </p:pic>
      </p:grpSp>
      <p:pic>
        <p:nvPicPr>
          <p:cNvPr id="33" name="Picture 2" descr="The new VR trainer and courseware was inspired by the U.S. Air Force's ...">
            <a:extLst>
              <a:ext uri="{FF2B5EF4-FFF2-40B4-BE49-F238E27FC236}">
                <a16:creationId xmlns:a16="http://schemas.microsoft.com/office/drawing/2014/main" id="{831436F9-557C-844E-A294-09479D52C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10000"/>
                    </a14:imgEffect>
                    <a14:imgEffect>
                      <a14:brightnessContrast bright="-1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37"/>
          <a:stretch/>
        </p:blipFill>
        <p:spPr bwMode="auto">
          <a:xfrm>
            <a:off x="4433884" y="2776553"/>
            <a:ext cx="3324226" cy="1390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0FA8951-1F61-FE4F-5392-6F201F15DE03}"/>
              </a:ext>
            </a:extLst>
          </p:cNvPr>
          <p:cNvSpPr/>
          <p:nvPr/>
        </p:nvSpPr>
        <p:spPr bwMode="auto">
          <a:xfrm>
            <a:off x="5837714" y="1354084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75DB71-FF56-EE7B-0287-6FA2D984B078}"/>
              </a:ext>
            </a:extLst>
          </p:cNvPr>
          <p:cNvSpPr txBox="1"/>
          <p:nvPr/>
        </p:nvSpPr>
        <p:spPr>
          <a:xfrm>
            <a:off x="4240088" y="2421638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Assessing immersive sim media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26C8F52-B62D-AF23-C6D2-5E2FB2858663}"/>
              </a:ext>
            </a:extLst>
          </p:cNvPr>
          <p:cNvSpPr txBox="1"/>
          <p:nvPr/>
        </p:nvSpPr>
        <p:spPr>
          <a:xfrm>
            <a:off x="8153398" y="2421638"/>
            <a:ext cx="3743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Blending Instructional System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A1D2B3-4116-E14D-87C2-0CB28F5B09E7}"/>
              </a:ext>
            </a:extLst>
          </p:cNvPr>
          <p:cNvSpPr txBox="1"/>
          <p:nvPr/>
        </p:nvSpPr>
        <p:spPr>
          <a:xfrm>
            <a:off x="8153398" y="2707388"/>
            <a:ext cx="3743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Design and Human Factors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76" name="Picture 4" descr="Vitruvian Man in Da Vinci Code - Postkiwi">
            <a:extLst>
              <a:ext uri="{FF2B5EF4-FFF2-40B4-BE49-F238E27FC236}">
                <a16:creationId xmlns:a16="http://schemas.microsoft.com/office/drawing/2014/main" id="{E826723C-AED9-A661-BAD2-F7DDF16CA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29708" y="3167508"/>
            <a:ext cx="1790700" cy="2165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0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Graphic spid="17" grpId="0">
        <p:bldAsOne/>
      </p:bldGraphic>
      <p:bldP spid="18" grpId="0"/>
      <p:bldP spid="20" grpId="0"/>
      <p:bldP spid="15" grpId="0" animBg="1"/>
      <p:bldP spid="19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FAEE7-7C9B-AC56-E60C-3612FF31B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DF4011-F16A-3CA8-6416-603C98CB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Training Needs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1860FA-CF15-F0D7-3981-50A5D647C67B}"/>
              </a:ext>
            </a:extLst>
          </p:cNvPr>
          <p:cNvGrpSpPr/>
          <p:nvPr/>
        </p:nvGrpSpPr>
        <p:grpSpPr>
          <a:xfrm>
            <a:off x="316150" y="1690681"/>
            <a:ext cx="3698638" cy="4099063"/>
            <a:chOff x="640456" y="3150583"/>
            <a:chExt cx="3560068" cy="301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A176CCE-5DFA-6311-98AE-8863F7C789DB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Traditional TNA</a:t>
              </a:r>
            </a:p>
          </p:txBody>
        </p:sp>
        <p:pic>
          <p:nvPicPr>
            <p:cNvPr id="7" name="Picture 6" descr="Blank black chalkboard with chalk">
              <a:extLst>
                <a:ext uri="{FF2B5EF4-FFF2-40B4-BE49-F238E27FC236}">
                  <a16:creationId xmlns:a16="http://schemas.microsoft.com/office/drawing/2014/main" id="{68F4164B-B598-9DE5-B39E-93A301B5B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68EF750-7283-D8DB-315E-177A5FC8BFC3}"/>
              </a:ext>
            </a:extLst>
          </p:cNvPr>
          <p:cNvSpPr/>
          <p:nvPr/>
        </p:nvSpPr>
        <p:spPr bwMode="auto">
          <a:xfrm>
            <a:off x="1908296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B8A35-56EA-64A1-16FC-BC93D440DE03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graphicFrame>
        <p:nvGraphicFramePr>
          <p:cNvPr id="37" name="MTAR">
            <a:extLst>
              <a:ext uri="{FF2B5EF4-FFF2-40B4-BE49-F238E27FC236}">
                <a16:creationId xmlns:a16="http://schemas.microsoft.com/office/drawing/2014/main" id="{DEA29382-FEAA-3B1F-2F13-59CDBD1BE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388884"/>
              </p:ext>
            </p:extLst>
          </p:nvPr>
        </p:nvGraphicFramePr>
        <p:xfrm>
          <a:off x="57730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CF2A5271-95E9-F247-0881-82BB76159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D5EA327-EF2E-D8ED-A439-4E6418A64F22}"/>
              </a:ext>
            </a:extLst>
          </p:cNvPr>
          <p:cNvSpPr txBox="1"/>
          <p:nvPr/>
        </p:nvSpPr>
        <p:spPr>
          <a:xfrm>
            <a:off x="5316679" y="1913625"/>
            <a:ext cx="59084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Mission Task Analysis (MTA)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DF25C-4DEC-4A7A-6F76-453BF1D63CDA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Defines mission profiles and corresponding task lists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88071D-6A60-3DFE-025D-46DE0878AC04}"/>
              </a:ext>
            </a:extLst>
          </p:cNvPr>
          <p:cNvGrpSpPr/>
          <p:nvPr/>
        </p:nvGrpSpPr>
        <p:grpSpPr>
          <a:xfrm>
            <a:off x="5096270" y="2911915"/>
            <a:ext cx="1783726" cy="1519237"/>
            <a:chOff x="6866054" y="3605213"/>
            <a:chExt cx="1783726" cy="15192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419A63-86C3-A9AC-F81E-F28B1D9C0397}"/>
                </a:ext>
              </a:extLst>
            </p:cNvPr>
            <p:cNvSpPr/>
            <p:nvPr/>
          </p:nvSpPr>
          <p:spPr bwMode="auto">
            <a:xfrm>
              <a:off x="6866054" y="3605213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Platform</a:t>
              </a: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5323DB5B-6E2A-E5B5-D4D1-F14900D85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928" y="3675392"/>
              <a:ext cx="1643977" cy="1093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19065E-AE8B-72FF-361E-08B17D6EF688}"/>
              </a:ext>
            </a:extLst>
          </p:cNvPr>
          <p:cNvGrpSpPr/>
          <p:nvPr/>
        </p:nvGrpSpPr>
        <p:grpSpPr>
          <a:xfrm>
            <a:off x="7270518" y="2911916"/>
            <a:ext cx="1783726" cy="1519237"/>
            <a:chOff x="6637105" y="2981381"/>
            <a:chExt cx="1783726" cy="15192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DD54DA-9859-A1FB-9B4A-A351D7251A1F}"/>
                </a:ext>
              </a:extLst>
            </p:cNvPr>
            <p:cNvGrpSpPr/>
            <p:nvPr/>
          </p:nvGrpSpPr>
          <p:grpSpPr>
            <a:xfrm>
              <a:off x="6637105" y="2981381"/>
              <a:ext cx="1783726" cy="1519237"/>
              <a:chOff x="6866054" y="3605213"/>
              <a:chExt cx="1783726" cy="151923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FFB041-876C-F45E-FB0C-CE563879DD6C}"/>
                  </a:ext>
                </a:extLst>
              </p:cNvPr>
              <p:cNvSpPr/>
              <p:nvPr/>
            </p:nvSpPr>
            <p:spPr bwMode="auto">
              <a:xfrm>
                <a:off x="6866054" y="3605213"/>
                <a:ext cx="1783726" cy="15192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Missions</a:t>
                </a:r>
              </a:p>
            </p:txBody>
          </p: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id="{727AC5C8-8F81-F34F-8936-D5D611D0A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928" y="3675392"/>
                <a:ext cx="1643977" cy="1093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70" name="Picture 2" descr="See the source image">
              <a:extLst>
                <a:ext uri="{FF2B5EF4-FFF2-40B4-BE49-F238E27FC236}">
                  <a16:creationId xmlns:a16="http://schemas.microsoft.com/office/drawing/2014/main" id="{0BBAEA47-3527-EE4D-EF4E-88852BD029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06979" y="3051561"/>
              <a:ext cx="1643977" cy="1093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410F7-6443-B025-E378-4BA6295C4116}"/>
              </a:ext>
            </a:extLst>
          </p:cNvPr>
          <p:cNvGrpSpPr/>
          <p:nvPr/>
        </p:nvGrpSpPr>
        <p:grpSpPr>
          <a:xfrm>
            <a:off x="9444765" y="2911914"/>
            <a:ext cx="1783726" cy="1519237"/>
            <a:chOff x="8651293" y="2981381"/>
            <a:chExt cx="1783726" cy="151923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BE4450-A3DC-B2F2-978D-8EF06A913ED6}"/>
                </a:ext>
              </a:extLst>
            </p:cNvPr>
            <p:cNvGrpSpPr/>
            <p:nvPr/>
          </p:nvGrpSpPr>
          <p:grpSpPr>
            <a:xfrm>
              <a:off x="8651293" y="2981381"/>
              <a:ext cx="1783726" cy="1519237"/>
              <a:chOff x="6866054" y="3605213"/>
              <a:chExt cx="1783726" cy="151923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32D5350-D25D-7F3B-25C2-67CB3EB889F3}"/>
                  </a:ext>
                </a:extLst>
              </p:cNvPr>
              <p:cNvSpPr/>
              <p:nvPr/>
            </p:nvSpPr>
            <p:spPr bwMode="auto">
              <a:xfrm>
                <a:off x="6866054" y="3605213"/>
                <a:ext cx="1783726" cy="15192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Tasks</a:t>
                </a:r>
              </a:p>
            </p:txBody>
          </p:sp>
          <p:pic>
            <p:nvPicPr>
              <p:cNvPr id="16" name="Picture 6">
                <a:extLst>
                  <a:ext uri="{FF2B5EF4-FFF2-40B4-BE49-F238E27FC236}">
                    <a16:creationId xmlns:a16="http://schemas.microsoft.com/office/drawing/2014/main" id="{E8DD52A4-3D49-F03B-537C-D2A27D0AB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928" y="3675392"/>
                <a:ext cx="1643977" cy="1093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72" name="Picture 4" descr="Free downloadable task list template + 10 tips to manage your tasks">
              <a:extLst>
                <a:ext uri="{FF2B5EF4-FFF2-40B4-BE49-F238E27FC236}">
                  <a16:creationId xmlns:a16="http://schemas.microsoft.com/office/drawing/2014/main" id="{E53D70EA-EF77-71B8-7817-09CF0B59E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21167" y="3051560"/>
              <a:ext cx="1643977" cy="1093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F87A71-1C13-6A97-47ED-CDBCDA35D8C7}"/>
              </a:ext>
            </a:extLst>
          </p:cNvPr>
          <p:cNvSpPr txBox="1"/>
          <p:nvPr/>
        </p:nvSpPr>
        <p:spPr>
          <a:xfrm>
            <a:off x="5038725" y="4554992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How many roles?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604DD2-7A6E-E0AB-7FAD-D95EC6F8F404}"/>
              </a:ext>
            </a:extLst>
          </p:cNvPr>
          <p:cNvSpPr txBox="1"/>
          <p:nvPr/>
        </p:nvSpPr>
        <p:spPr>
          <a:xfrm>
            <a:off x="5038726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A/C variants?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DF077B-5DA7-959F-CAE4-92675D95B75A}"/>
              </a:ext>
            </a:extLst>
          </p:cNvPr>
          <p:cNvSpPr txBox="1"/>
          <p:nvPr/>
        </p:nvSpPr>
        <p:spPr>
          <a:xfrm>
            <a:off x="7221864" y="4554992"/>
            <a:ext cx="2088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O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bjectives?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A06DD6-B737-EF8C-6A7E-F57EE7F340B0}"/>
              </a:ext>
            </a:extLst>
          </p:cNvPr>
          <p:cNvSpPr txBox="1"/>
          <p:nvPr/>
        </p:nvSpPr>
        <p:spPr>
          <a:xfrm>
            <a:off x="7221865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Profiles?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E99D2E-2E8B-5768-4998-AAF8914AFEE5}"/>
              </a:ext>
            </a:extLst>
          </p:cNvPr>
          <p:cNvSpPr txBox="1"/>
          <p:nvPr/>
        </p:nvSpPr>
        <p:spPr>
          <a:xfrm>
            <a:off x="7219943" y="518666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Scenarios?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07CE3D-16ED-E067-8EE6-A251212664F0}"/>
              </a:ext>
            </a:extLst>
          </p:cNvPr>
          <p:cNvSpPr txBox="1"/>
          <p:nvPr/>
        </p:nvSpPr>
        <p:spPr>
          <a:xfrm>
            <a:off x="9383204" y="4551106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SME interviews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3BB7A2-3E1A-3B49-4DDF-ECF874F0ABFC}"/>
              </a:ext>
            </a:extLst>
          </p:cNvPr>
          <p:cNvSpPr txBox="1"/>
          <p:nvPr/>
        </p:nvSpPr>
        <p:spPr>
          <a:xfrm>
            <a:off x="9383203" y="4875371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Task analysis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C2AC00-39E7-83D1-1070-16E9BBB94446}"/>
              </a:ext>
            </a:extLst>
          </p:cNvPr>
          <p:cNvSpPr txBox="1"/>
          <p:nvPr/>
        </p:nvSpPr>
        <p:spPr>
          <a:xfrm>
            <a:off x="9383203" y="5188239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Master Task List</a:t>
            </a:r>
          </a:p>
        </p:txBody>
      </p:sp>
    </p:spTree>
    <p:extLst>
      <p:ext uri="{BB962C8B-B14F-4D97-AF65-F5344CB8AC3E}">
        <p14:creationId xmlns:p14="http://schemas.microsoft.com/office/powerpoint/2010/main" val="24982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FEE5A-2A4C-33A3-96E1-408849EB6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6540DD-3971-B5A0-2504-75FD5CE7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Training Needs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5EDBE0-DA1C-0644-ECDE-F70407C745F8}"/>
              </a:ext>
            </a:extLst>
          </p:cNvPr>
          <p:cNvGrpSpPr/>
          <p:nvPr/>
        </p:nvGrpSpPr>
        <p:grpSpPr>
          <a:xfrm>
            <a:off x="316150" y="1690681"/>
            <a:ext cx="3698638" cy="4099063"/>
            <a:chOff x="640456" y="3150583"/>
            <a:chExt cx="3560068" cy="301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FCAB52-B551-0401-3D1B-B528324BDD77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Traditional TNA</a:t>
              </a:r>
            </a:p>
          </p:txBody>
        </p:sp>
        <p:pic>
          <p:nvPicPr>
            <p:cNvPr id="7" name="Picture 6" descr="Blank black chalkboard with chalk">
              <a:extLst>
                <a:ext uri="{FF2B5EF4-FFF2-40B4-BE49-F238E27FC236}">
                  <a16:creationId xmlns:a16="http://schemas.microsoft.com/office/drawing/2014/main" id="{2A9502B3-A753-8129-595C-F8601FAB3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2FB84716-D635-2B39-653B-688E52EE4894}"/>
              </a:ext>
            </a:extLst>
          </p:cNvPr>
          <p:cNvSpPr/>
          <p:nvPr/>
        </p:nvSpPr>
        <p:spPr bwMode="auto">
          <a:xfrm>
            <a:off x="1908296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1DB109-D6FA-DD6E-D90D-8061541D3D16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graphicFrame>
        <p:nvGraphicFramePr>
          <p:cNvPr id="37" name="MTAR">
            <a:extLst>
              <a:ext uri="{FF2B5EF4-FFF2-40B4-BE49-F238E27FC236}">
                <a16:creationId xmlns:a16="http://schemas.microsoft.com/office/drawing/2014/main" id="{5BC6E99A-00F8-8E78-76BB-E3D0E9729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438435"/>
              </p:ext>
            </p:extLst>
          </p:nvPr>
        </p:nvGraphicFramePr>
        <p:xfrm>
          <a:off x="57730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64F1CF22-EA0A-9344-7C9A-1881956D7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B5F4C44-4AD2-2047-FA3E-92205624B309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Requirements Analysis (TRA)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67C3B-5E04-C0C7-9471-68EA0ADC0A52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Identifies</a:t>
            </a:r>
            <a:r>
              <a:rPr kumimoji="0" lang="en-US" sz="18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requirements to perform the job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3B918-8365-E6BB-3E27-25EE024A09FC}"/>
              </a:ext>
            </a:extLst>
          </p:cNvPr>
          <p:cNvSpPr txBox="1"/>
          <p:nvPr/>
        </p:nvSpPr>
        <p:spPr>
          <a:xfrm>
            <a:off x="6038865" y="4554992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Training level?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AEF41-2E18-6530-E29A-E3081FE92E14}"/>
              </a:ext>
            </a:extLst>
          </p:cNvPr>
          <p:cNvSpPr txBox="1"/>
          <p:nvPr/>
        </p:nvSpPr>
        <p:spPr>
          <a:xfrm>
            <a:off x="6038866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Readiness?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F5E48A-BD18-71CA-FB1B-311BCD4A6B64}"/>
              </a:ext>
            </a:extLst>
          </p:cNvPr>
          <p:cNvSpPr txBox="1"/>
          <p:nvPr/>
        </p:nvSpPr>
        <p:spPr>
          <a:xfrm>
            <a:off x="8222004" y="4554992"/>
            <a:ext cx="2088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Skills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DD92E4-EF6D-6B5F-14B7-E54DEC2AA637}"/>
              </a:ext>
            </a:extLst>
          </p:cNvPr>
          <p:cNvSpPr txBox="1"/>
          <p:nvPr/>
        </p:nvSpPr>
        <p:spPr>
          <a:xfrm>
            <a:off x="8222005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Knowledge?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6495A-2D29-3084-A4AE-94A4D75CC785}"/>
              </a:ext>
            </a:extLst>
          </p:cNvPr>
          <p:cNvSpPr txBox="1"/>
          <p:nvPr/>
        </p:nvSpPr>
        <p:spPr>
          <a:xfrm>
            <a:off x="8220083" y="518666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Aptitudes?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EE4294-B08E-D9C9-A913-BABDE12A49AD}"/>
              </a:ext>
            </a:extLst>
          </p:cNvPr>
          <p:cNvGrpSpPr/>
          <p:nvPr/>
        </p:nvGrpSpPr>
        <p:grpSpPr>
          <a:xfrm>
            <a:off x="6096410" y="2911915"/>
            <a:ext cx="1783726" cy="1519237"/>
            <a:chOff x="6096410" y="2911915"/>
            <a:chExt cx="1783726" cy="15192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E7E703-5DE0-67C3-261B-B2AA6285864E}"/>
                </a:ext>
              </a:extLst>
            </p:cNvPr>
            <p:cNvSpPr/>
            <p:nvPr/>
          </p:nvSpPr>
          <p:spPr bwMode="auto">
            <a:xfrm>
              <a:off x="6096410" y="2911915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Proficiency</a:t>
              </a:r>
            </a:p>
          </p:txBody>
        </p:sp>
        <p:pic>
          <p:nvPicPr>
            <p:cNvPr id="8196" name="Picture 4" descr="The skills required to become a fighter pilot - Fly a jet fighter">
              <a:extLst>
                <a:ext uri="{FF2B5EF4-FFF2-40B4-BE49-F238E27FC236}">
                  <a16:creationId xmlns:a16="http://schemas.microsoft.com/office/drawing/2014/main" id="{99135E76-346A-F7D5-7BE1-CA54CA349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704" y="2982095"/>
              <a:ext cx="1649137" cy="1093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FE18A7-3CDA-E54A-B215-8B8E756D984B}"/>
              </a:ext>
            </a:extLst>
          </p:cNvPr>
          <p:cNvGrpSpPr/>
          <p:nvPr/>
        </p:nvGrpSpPr>
        <p:grpSpPr>
          <a:xfrm>
            <a:off x="8270658" y="2911916"/>
            <a:ext cx="1783726" cy="1519237"/>
            <a:chOff x="8270658" y="2911916"/>
            <a:chExt cx="1783726" cy="15192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CB8D7E-0318-FBEA-89F8-86DDA905331F}"/>
                </a:ext>
              </a:extLst>
            </p:cNvPr>
            <p:cNvSpPr/>
            <p:nvPr/>
          </p:nvSpPr>
          <p:spPr bwMode="auto">
            <a:xfrm>
              <a:off x="8270658" y="2911916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SKAs</a:t>
              </a:r>
            </a:p>
          </p:txBody>
        </p:sp>
        <p:pic>
          <p:nvPicPr>
            <p:cNvPr id="8200" name="Picture 8" descr="Top Gun Inverted Svg">
              <a:extLst>
                <a:ext uri="{FF2B5EF4-FFF2-40B4-BE49-F238E27FC236}">
                  <a16:creationId xmlns:a16="http://schemas.microsoft.com/office/drawing/2014/main" id="{AC8D7608-23DB-48A0-94D8-4ABE2A63B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37952" y="2973142"/>
              <a:ext cx="1649137" cy="1105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8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20" grpId="0"/>
      <p:bldP spid="21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4056FE-5F47-0E92-C715-90C6A40BBA74}"/>
              </a:ext>
            </a:extLst>
          </p:cNvPr>
          <p:cNvSpPr/>
          <p:nvPr/>
        </p:nvSpPr>
        <p:spPr>
          <a:xfrm>
            <a:off x="5156386" y="2825213"/>
            <a:ext cx="5435413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D2C06A-D5D8-046B-1D0F-0E5987A67D79}"/>
              </a:ext>
            </a:extLst>
          </p:cNvPr>
          <p:cNvSpPr/>
          <p:nvPr/>
        </p:nvSpPr>
        <p:spPr>
          <a:xfrm>
            <a:off x="3028950" y="4465640"/>
            <a:ext cx="3572540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20ED3B-86FB-AD5A-D286-3030739A2ACC}"/>
              </a:ext>
            </a:extLst>
          </p:cNvPr>
          <p:cNvSpPr/>
          <p:nvPr/>
        </p:nvSpPr>
        <p:spPr>
          <a:xfrm>
            <a:off x="4686300" y="5005775"/>
            <a:ext cx="3448050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12ADBB-EDF8-665C-1495-1A608774F058}"/>
              </a:ext>
            </a:extLst>
          </p:cNvPr>
          <p:cNvSpPr/>
          <p:nvPr/>
        </p:nvSpPr>
        <p:spPr>
          <a:xfrm>
            <a:off x="8118022" y="2285009"/>
            <a:ext cx="978353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7" name="Slide Number Placeholder 775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A0626-601B-4F02-A9C8-F30D2C1F6B4A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6A8BD-432F-5AD4-36EE-87C19BDC279E}"/>
              </a:ext>
            </a:extLst>
          </p:cNvPr>
          <p:cNvSpPr txBox="1"/>
          <p:nvPr/>
        </p:nvSpPr>
        <p:spPr>
          <a:xfrm>
            <a:off x="653143" y="1045029"/>
            <a:ext cx="10907486" cy="444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Simulation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66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Immersion: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 Late Latin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immersionem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noun of action from past participle stem of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immergere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"to plunge in, dip into, sink, submerge."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imitative representation of the functioning of one system or process by means of the functioning of another.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EEB2F-786F-93D8-D7CC-3BCBE56A8686}"/>
              </a:ext>
            </a:extLst>
          </p:cNvPr>
          <p:cNvSpPr txBox="1"/>
          <p:nvPr/>
        </p:nvSpPr>
        <p:spPr>
          <a:xfrm>
            <a:off x="1369992" y="1873183"/>
            <a:ext cx="2163781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i="0" dirty="0" err="1">
                <a:solidFill>
                  <a:srgbClr val="111111"/>
                </a:solidFill>
                <a:effectLst/>
                <a:latin typeface="-apple-system"/>
              </a:rPr>
              <a:t>etymonline</a:t>
            </a:r>
            <a:endParaRPr lang="en-US" sz="2600" dirty="0"/>
          </a:p>
        </p:txBody>
      </p:sp>
      <p:pic>
        <p:nvPicPr>
          <p:cNvPr id="1036" name="Picture 12" descr="Etymology of &quot;zoophyte&quot; by etymonline">
            <a:extLst>
              <a:ext uri="{FF2B5EF4-FFF2-40B4-BE49-F238E27FC236}">
                <a16:creationId xmlns:a16="http://schemas.microsoft.com/office/drawing/2014/main" id="{95C32ADB-59DC-E022-47B9-6A98DC9E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7" y="1830326"/>
            <a:ext cx="531718" cy="5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964B4-060D-85B8-47B5-D23F84BAC9B0}"/>
              </a:ext>
            </a:extLst>
          </p:cNvPr>
          <p:cNvSpPr txBox="1"/>
          <p:nvPr/>
        </p:nvSpPr>
        <p:spPr>
          <a:xfrm>
            <a:off x="1369992" y="3978971"/>
            <a:ext cx="2449534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i="0" dirty="0">
                <a:solidFill>
                  <a:srgbClr val="111111"/>
                </a:solidFill>
                <a:effectLst/>
                <a:latin typeface="-apple-system"/>
              </a:rPr>
              <a:t>Merriam Webster</a:t>
            </a:r>
            <a:endParaRPr lang="en-US" sz="2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EFC0A0-FED8-DE5D-951E-30EB6B840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… a bit of Latin first!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6E38FF-AE22-155D-C3BB-D8128341C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9" y="3878465"/>
            <a:ext cx="604589" cy="6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CBD7C-EE0E-64B8-21C5-24AD446F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191980-A30D-074A-7075-E3079980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Training Needs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8C7871-41FC-E514-043A-08F75794E0FB}"/>
              </a:ext>
            </a:extLst>
          </p:cNvPr>
          <p:cNvGrpSpPr/>
          <p:nvPr/>
        </p:nvGrpSpPr>
        <p:grpSpPr>
          <a:xfrm>
            <a:off x="316150" y="1690681"/>
            <a:ext cx="3698638" cy="4099063"/>
            <a:chOff x="640456" y="3150583"/>
            <a:chExt cx="3560068" cy="301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4E1290-43DE-22CD-89E4-7A3012314794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Traditional TNA</a:t>
              </a:r>
            </a:p>
          </p:txBody>
        </p:sp>
        <p:pic>
          <p:nvPicPr>
            <p:cNvPr id="7" name="Picture 6" descr="Blank black chalkboard with chalk">
              <a:extLst>
                <a:ext uri="{FF2B5EF4-FFF2-40B4-BE49-F238E27FC236}">
                  <a16:creationId xmlns:a16="http://schemas.microsoft.com/office/drawing/2014/main" id="{E6AACC14-B70F-458A-D48B-5A37AB7D6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7B3C7744-5CD5-FF31-72BA-2940C60774CD}"/>
              </a:ext>
            </a:extLst>
          </p:cNvPr>
          <p:cNvSpPr/>
          <p:nvPr/>
        </p:nvSpPr>
        <p:spPr bwMode="auto">
          <a:xfrm>
            <a:off x="1908296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DE3DA-FC65-9BF2-19C0-EAFCEE1BDC17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graphicFrame>
        <p:nvGraphicFramePr>
          <p:cNvPr id="37" name="MTAR">
            <a:extLst>
              <a:ext uri="{FF2B5EF4-FFF2-40B4-BE49-F238E27FC236}">
                <a16:creationId xmlns:a16="http://schemas.microsoft.com/office/drawing/2014/main" id="{D50E74DB-2E25-F25B-D3EC-EFE144860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581726"/>
              </p:ext>
            </p:extLst>
          </p:nvPr>
        </p:nvGraphicFramePr>
        <p:xfrm>
          <a:off x="57730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45B57F9D-0588-66C9-557F-AA00E5E57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5E2E530-DBD7-AFC2-B015-0ADADC2F741C}"/>
              </a:ext>
            </a:extLst>
          </p:cNvPr>
          <p:cNvSpPr txBox="1"/>
          <p:nvPr/>
        </p:nvSpPr>
        <p:spPr>
          <a:xfrm>
            <a:off x="4547273" y="1913625"/>
            <a:ext cx="7186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Objectives and Media Analysis</a:t>
            </a:r>
            <a:r>
              <a:rPr kumimoji="0" lang="en-US" sz="24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(OMA)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3969F-80A4-327D-6F7E-06F8DADB9EAC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Defines learning objectives (LO), media pairing, and syllabus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5002EE-87A9-EC4C-2B62-D6AF4C7094B1}"/>
              </a:ext>
            </a:extLst>
          </p:cNvPr>
          <p:cNvSpPr txBox="1"/>
          <p:nvPr/>
        </p:nvSpPr>
        <p:spPr>
          <a:xfrm>
            <a:off x="5038725" y="4554992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Enabling</a:t>
            </a:r>
            <a:r>
              <a:rPr kumimoji="0" lang="en-US" sz="16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LOs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E79113-B6E5-EE60-6697-0905E3EDCED9}"/>
              </a:ext>
            </a:extLst>
          </p:cNvPr>
          <p:cNvSpPr txBox="1"/>
          <p:nvPr/>
        </p:nvSpPr>
        <p:spPr>
          <a:xfrm>
            <a:off x="5038726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Terminal</a:t>
            </a:r>
            <a:r>
              <a:rPr kumimoji="0" lang="en-US" sz="16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LOs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FD54ED-169D-4ED4-E62F-D89C496F5129}"/>
              </a:ext>
            </a:extLst>
          </p:cNvPr>
          <p:cNvSpPr txBox="1"/>
          <p:nvPr/>
        </p:nvSpPr>
        <p:spPr>
          <a:xfrm>
            <a:off x="7221864" y="4554992"/>
            <a:ext cx="20888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Sensory analysis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71C8FC-053F-435D-04E8-9EF517DF0EFB}"/>
              </a:ext>
            </a:extLst>
          </p:cNvPr>
          <p:cNvSpPr txBox="1"/>
          <p:nvPr/>
        </p:nvSpPr>
        <p:spPr>
          <a:xfrm>
            <a:off x="7221865" y="4879554"/>
            <a:ext cx="1841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Media mapping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240A67-08FF-3F67-C2C1-9E2D41242263}"/>
              </a:ext>
            </a:extLst>
          </p:cNvPr>
          <p:cNvSpPr txBox="1"/>
          <p:nvPr/>
        </p:nvSpPr>
        <p:spPr>
          <a:xfrm>
            <a:off x="9383204" y="4551106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LO hierarchy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7A3B3B-6315-DF4C-7A90-B837508D5E6C}"/>
              </a:ext>
            </a:extLst>
          </p:cNvPr>
          <p:cNvSpPr txBox="1"/>
          <p:nvPr/>
        </p:nvSpPr>
        <p:spPr>
          <a:xfrm>
            <a:off x="9383203" y="4875371"/>
            <a:ext cx="202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Curriculum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8BD6E8D-909A-C712-7282-30D91E2D1463}"/>
              </a:ext>
            </a:extLst>
          </p:cNvPr>
          <p:cNvGrpSpPr/>
          <p:nvPr/>
        </p:nvGrpSpPr>
        <p:grpSpPr>
          <a:xfrm>
            <a:off x="5096270" y="2911915"/>
            <a:ext cx="1783726" cy="1519237"/>
            <a:chOff x="5096270" y="2911915"/>
            <a:chExt cx="1783726" cy="15192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D15D17-569D-1B51-AE5B-2407588FB2B0}"/>
                </a:ext>
              </a:extLst>
            </p:cNvPr>
            <p:cNvGrpSpPr/>
            <p:nvPr/>
          </p:nvGrpSpPr>
          <p:grpSpPr>
            <a:xfrm>
              <a:off x="5096270" y="2911915"/>
              <a:ext cx="1783726" cy="1519237"/>
              <a:chOff x="6866054" y="3605213"/>
              <a:chExt cx="1783726" cy="151923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315683-59E4-0D7A-1821-5557F9C29894}"/>
                  </a:ext>
                </a:extLst>
              </p:cNvPr>
              <p:cNvSpPr/>
              <p:nvPr/>
            </p:nvSpPr>
            <p:spPr bwMode="auto">
              <a:xfrm>
                <a:off x="6866054" y="3605213"/>
                <a:ext cx="1783726" cy="151923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Objectives</a:t>
                </a:r>
              </a:p>
            </p:txBody>
          </p:sp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4123E542-1FA1-64E6-5D8F-A356B2783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5928" y="3675392"/>
                <a:ext cx="1643977" cy="1093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109FD61-CF0D-A0C7-55DA-BAC3E5D70394}"/>
                </a:ext>
              </a:extLst>
            </p:cNvPr>
            <p:cNvGrpSpPr/>
            <p:nvPr/>
          </p:nvGrpSpPr>
          <p:grpSpPr>
            <a:xfrm>
              <a:off x="5166144" y="2947312"/>
              <a:ext cx="1643977" cy="1153072"/>
              <a:chOff x="5166144" y="2947312"/>
              <a:chExt cx="1643977" cy="1153072"/>
            </a:xfrm>
          </p:grpSpPr>
          <p:pic>
            <p:nvPicPr>
              <p:cNvPr id="31" name="Picture 30" descr="Abstract steps on a light green pastel background">
                <a:extLst>
                  <a:ext uri="{FF2B5EF4-FFF2-40B4-BE49-F238E27FC236}">
                    <a16:creationId xmlns:a16="http://schemas.microsoft.com/office/drawing/2014/main" id="{866695B9-8150-3442-6777-C7E4C8769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66144" y="2982094"/>
                <a:ext cx="1643977" cy="1093622"/>
              </a:xfrm>
              <a:prstGeom prst="rect">
                <a:avLst/>
              </a:prstGeom>
            </p:spPr>
          </p:pic>
          <p:pic>
            <p:nvPicPr>
              <p:cNvPr id="32" name="Picture 8" descr="Cartoon cool pilot in retro helmet Stock Vector | Adobe Stock">
                <a:extLst>
                  <a:ext uri="{FF2B5EF4-FFF2-40B4-BE49-F238E27FC236}">
                    <a16:creationId xmlns:a16="http://schemas.microsoft.com/office/drawing/2014/main" id="{51B973F8-63CE-307A-3FAE-705864AA9A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hq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700" b="96600" l="9609" r="89858">
                            <a14:foregroundMark x1="47331" y1="28100" x2="43060" y2="27800"/>
                            <a14:foregroundMark x1="28292" y1="28700" x2="21530" y2="28600"/>
                            <a14:foregroundMark x1="56940" y1="9000" x2="38790" y2="7800"/>
                            <a14:foregroundMark x1="38790" y1="7800" x2="38078" y2="8000"/>
                            <a14:foregroundMark x1="48399" y1="4700" x2="38968" y2="4700"/>
                            <a14:foregroundMark x1="64057" y1="92500" x2="54982" y2="95300"/>
                            <a14:foregroundMark x1="42883" y1="96000" x2="32028" y2="95400"/>
                            <a14:foregroundMark x1="64413" y1="96600" x2="57829" y2="96300"/>
                            <a14:backgroundMark x1="77580" y1="16400" x2="76512" y2="21700"/>
                            <a14:backgroundMark x1="62633" y1="58400" x2="62989" y2="67600"/>
                            <a14:backgroundMark x1="29893" y1="80900" x2="32028" y2="73300"/>
                            <a14:backgroundMark x1="48932" y1="79100" x2="48043" y2="76900"/>
                            <a14:backgroundMark x1="21530" y1="49000" x2="23310" y2="47900"/>
                            <a14:backgroundMark x1="58541" y1="38600" x2="58541" y2="38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401711" y="3360061"/>
                <a:ext cx="357399" cy="6358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6" descr="Cartoon happy pilot in leather helmet Stock Vector | Adobe Stock">
                <a:extLst>
                  <a:ext uri="{FF2B5EF4-FFF2-40B4-BE49-F238E27FC236}">
                    <a16:creationId xmlns:a16="http://schemas.microsoft.com/office/drawing/2014/main" id="{6AD0A322-CDEA-A4C6-2400-138945FAA9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hq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300" b="96300" l="9981" r="89060">
                            <a14:foregroundMark x1="22457" y1="26500" x2="25720" y2="26500"/>
                            <a14:foregroundMark x1="42418" y1="26200" x2="46257" y2="26000"/>
                            <a14:foregroundMark x1="34357" y1="12600" x2="53935" y2="9000"/>
                            <a14:foregroundMark x1="30518" y1="9000" x2="32821" y2="14400"/>
                            <a14:foregroundMark x1="34933" y1="6000" x2="43570" y2="5700"/>
                            <a14:foregroundMark x1="39539" y1="3300" x2="42994" y2="2900"/>
                            <a14:foregroundMark x1="40691" y1="2900" x2="42035" y2="2300"/>
                            <a14:foregroundMark x1="39155" y1="42800" x2="52015" y2="40500"/>
                            <a14:foregroundMark x1="43378" y1="90900" x2="36084" y2="96300"/>
                            <a14:foregroundMark x1="60269" y1="94900" x2="67754" y2="95500"/>
                            <a14:foregroundMark x1="71593" y1="48800" x2="74856" y2="49900"/>
                            <a14:foregroundMark x1="71209" y1="46000" x2="75240" y2="46000"/>
                            <a14:foregroundMark x1="76583" y1="47000" x2="80422" y2="46800"/>
                            <a14:foregroundMark x1="81190" y1="47600" x2="84069" y2="47400"/>
                            <a14:foregroundMark x1="42418" y1="28100" x2="42035" y2="26700"/>
                            <a14:backgroundMark x1="57582" y1="54700" x2="57582" y2="54700"/>
                            <a14:backgroundMark x1="57965" y1="35800" x2="57965" y2="35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9511" y="2947312"/>
                <a:ext cx="333523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C9A3C01-D508-69CE-9C2C-B7DEE68641A6}"/>
                  </a:ext>
                </a:extLst>
              </p:cNvPr>
              <p:cNvSpPr txBox="1"/>
              <p:nvPr/>
            </p:nvSpPr>
            <p:spPr>
              <a:xfrm>
                <a:off x="5357813" y="3931107"/>
                <a:ext cx="421483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rgbClr val="3B7485"/>
                    </a:solidFill>
                    <a:latin typeface="Consolas" panose="020B0609020204030204" pitchFamily="49" charset="0"/>
                  </a:rPr>
                  <a:t>Step 1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FAD8EB1-B4BF-8A77-3528-277436CBC6FE}"/>
                  </a:ext>
                </a:extLst>
              </p:cNvPr>
              <p:cNvSpPr txBox="1"/>
              <p:nvPr/>
            </p:nvSpPr>
            <p:spPr>
              <a:xfrm>
                <a:off x="5841518" y="3722288"/>
                <a:ext cx="421483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rgbClr val="3B7485"/>
                    </a:solidFill>
                    <a:latin typeface="Consolas" panose="020B0609020204030204" pitchFamily="49" charset="0"/>
                  </a:rPr>
                  <a:t>Step 2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84C5A5C-32E2-8D0A-F906-AF0D14E40E84}"/>
                  </a:ext>
                </a:extLst>
              </p:cNvPr>
              <p:cNvSpPr txBox="1"/>
              <p:nvPr/>
            </p:nvSpPr>
            <p:spPr>
              <a:xfrm>
                <a:off x="6321623" y="3528040"/>
                <a:ext cx="421483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>
                    <a:solidFill>
                      <a:srgbClr val="3B7485"/>
                    </a:solidFill>
                    <a:latin typeface="Consolas" panose="020B0609020204030204" pitchFamily="49" charset="0"/>
                  </a:rPr>
                  <a:t>Step 3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8C72D47-F728-35D4-F158-D20A43415623}"/>
              </a:ext>
            </a:extLst>
          </p:cNvPr>
          <p:cNvGrpSpPr/>
          <p:nvPr/>
        </p:nvGrpSpPr>
        <p:grpSpPr>
          <a:xfrm>
            <a:off x="7270518" y="2911916"/>
            <a:ext cx="1783726" cy="1519237"/>
            <a:chOff x="7270518" y="2911916"/>
            <a:chExt cx="1783726" cy="15192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E8DF40-B57E-810B-AAA1-730C0932F11E}"/>
                </a:ext>
              </a:extLst>
            </p:cNvPr>
            <p:cNvSpPr/>
            <p:nvPr/>
          </p:nvSpPr>
          <p:spPr bwMode="auto">
            <a:xfrm>
              <a:off x="7270518" y="2911916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Media</a:t>
              </a: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0EE4838-8058-E249-127D-3A7E09AF4D0F}"/>
                </a:ext>
              </a:extLst>
            </p:cNvPr>
            <p:cNvGrpSpPr/>
            <p:nvPr/>
          </p:nvGrpSpPr>
          <p:grpSpPr>
            <a:xfrm>
              <a:off x="7341394" y="2974908"/>
              <a:ext cx="1609474" cy="1123489"/>
              <a:chOff x="7341394" y="2974908"/>
              <a:chExt cx="1609474" cy="112348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7B48401-E91F-E714-0FB5-5274BB3C5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74533" y="2974908"/>
                <a:ext cx="799641" cy="553132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38D3EB53-8B51-F5CA-8CB3-4F03E6F9B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81213" y="2982094"/>
                <a:ext cx="769655" cy="552128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8C40F6C-DDAF-0929-DAA7-EEC4C4E7B7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41394" y="3545265"/>
                <a:ext cx="835626" cy="553132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81F708C-42EC-A814-591F-3EA2FD50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81213" y="3559139"/>
                <a:ext cx="769654" cy="539258"/>
              </a:xfrm>
              <a:prstGeom prst="rect">
                <a:avLst/>
              </a:prstGeom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36920C8-CCE0-EAE4-C501-665779A082D1}"/>
              </a:ext>
            </a:extLst>
          </p:cNvPr>
          <p:cNvGrpSpPr/>
          <p:nvPr/>
        </p:nvGrpSpPr>
        <p:grpSpPr>
          <a:xfrm>
            <a:off x="9444765" y="2911914"/>
            <a:ext cx="1783726" cy="1519237"/>
            <a:chOff x="9444765" y="2911914"/>
            <a:chExt cx="1783726" cy="15192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80442C-2C28-2103-1F70-2084EBA7778C}"/>
                </a:ext>
              </a:extLst>
            </p:cNvPr>
            <p:cNvSpPr/>
            <p:nvPr/>
          </p:nvSpPr>
          <p:spPr bwMode="auto">
            <a:xfrm>
              <a:off x="9444765" y="2911914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Syllabus</a:t>
              </a:r>
            </a:p>
          </p:txBody>
        </p:sp>
        <p:pic>
          <p:nvPicPr>
            <p:cNvPr id="9222" name="Picture 6" descr="Using the Course Syllabus as an Opportunity to Promote Student Learning ...">
              <a:extLst>
                <a:ext uri="{FF2B5EF4-FFF2-40B4-BE49-F238E27FC236}">
                  <a16:creationId xmlns:a16="http://schemas.microsoft.com/office/drawing/2014/main" id="{D568EAB5-F541-3C3E-5F79-BE18C0322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8402" y="2911914"/>
              <a:ext cx="1269179" cy="1249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47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832FD-CF40-245A-029C-CBB8302D3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C426A1-3228-2EF1-8FCE-0883A570E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Traditional Training Needs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02D359-A42D-1CC7-E724-9CB58CAA8342}"/>
              </a:ext>
            </a:extLst>
          </p:cNvPr>
          <p:cNvGrpSpPr/>
          <p:nvPr/>
        </p:nvGrpSpPr>
        <p:grpSpPr>
          <a:xfrm>
            <a:off x="316150" y="1690681"/>
            <a:ext cx="3698638" cy="4099063"/>
            <a:chOff x="640456" y="3150583"/>
            <a:chExt cx="3560068" cy="30160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53D874-BF67-1950-E4DF-82722675B94D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Traditional TNA</a:t>
              </a:r>
            </a:p>
          </p:txBody>
        </p:sp>
        <p:pic>
          <p:nvPicPr>
            <p:cNvPr id="7" name="Picture 6" descr="Blank black chalkboard with chalk">
              <a:extLst>
                <a:ext uri="{FF2B5EF4-FFF2-40B4-BE49-F238E27FC236}">
                  <a16:creationId xmlns:a16="http://schemas.microsoft.com/office/drawing/2014/main" id="{FD0454CC-6AAE-1F07-5006-1DD478B7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65DCA02-889C-B596-ECCC-6B598DD59A8D}"/>
              </a:ext>
            </a:extLst>
          </p:cNvPr>
          <p:cNvSpPr/>
          <p:nvPr/>
        </p:nvSpPr>
        <p:spPr bwMode="auto">
          <a:xfrm>
            <a:off x="1908296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9D1237-D75B-E241-F8E8-1826569C1FF1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graphicFrame>
        <p:nvGraphicFramePr>
          <p:cNvPr id="37" name="MTAR">
            <a:extLst>
              <a:ext uri="{FF2B5EF4-FFF2-40B4-BE49-F238E27FC236}">
                <a16:creationId xmlns:a16="http://schemas.microsoft.com/office/drawing/2014/main" id="{46A739CA-9B2D-D0AD-AC90-81A7614B9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79539"/>
              </p:ext>
            </p:extLst>
          </p:nvPr>
        </p:nvGraphicFramePr>
        <p:xfrm>
          <a:off x="57730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63BEC5BB-37D2-0977-735A-4D0EAFA7D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94BDDD8-2739-A26F-F3A8-C460F097A96C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System Basis Analysis (TSBA)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FA382-E541-2DDC-672A-3D99F4160CD8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Identifies</a:t>
            </a:r>
            <a:r>
              <a:rPr kumimoji="0" lang="en-US" sz="18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overall training system options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8FF5A-6838-EEDB-22B5-68476C6BC610}"/>
              </a:ext>
            </a:extLst>
          </p:cNvPr>
          <p:cNvSpPr txBox="1"/>
          <p:nvPr/>
        </p:nvSpPr>
        <p:spPr>
          <a:xfrm>
            <a:off x="5183453" y="4559741"/>
            <a:ext cx="24508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Student throughputs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6857A1-1ED7-F62B-3D1F-E57201332F52}"/>
              </a:ext>
            </a:extLst>
          </p:cNvPr>
          <p:cNvSpPr txBox="1"/>
          <p:nvPr/>
        </p:nvSpPr>
        <p:spPr>
          <a:xfrm>
            <a:off x="5181566" y="4884303"/>
            <a:ext cx="2965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Resource loaded schedules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BA4544-2A48-B99C-40E4-8422811DCD28}"/>
              </a:ext>
            </a:extLst>
          </p:cNvPr>
          <p:cNvSpPr txBox="1"/>
          <p:nvPr/>
        </p:nvSpPr>
        <p:spPr>
          <a:xfrm>
            <a:off x="8412513" y="4553400"/>
            <a:ext cx="2965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Media composition options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AD9C4-533E-C712-1D87-7CAFADEC40FD}"/>
              </a:ext>
            </a:extLst>
          </p:cNvPr>
          <p:cNvSpPr txBox="1"/>
          <p:nvPr/>
        </p:nvSpPr>
        <p:spPr>
          <a:xfrm>
            <a:off x="8412514" y="4877962"/>
            <a:ext cx="2965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- Customer tradeoffs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B1C09E-0EE4-A0AE-DFAA-DED7DEFD0160}"/>
              </a:ext>
            </a:extLst>
          </p:cNvPr>
          <p:cNvGrpSpPr/>
          <p:nvPr/>
        </p:nvGrpSpPr>
        <p:grpSpPr>
          <a:xfrm>
            <a:off x="5658260" y="2916664"/>
            <a:ext cx="1783726" cy="1519237"/>
            <a:chOff x="5658260" y="2916664"/>
            <a:chExt cx="1783726" cy="15192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3974B6C-5028-BAD7-930A-94320109DD59}"/>
                </a:ext>
              </a:extLst>
            </p:cNvPr>
            <p:cNvSpPr/>
            <p:nvPr/>
          </p:nvSpPr>
          <p:spPr bwMode="auto">
            <a:xfrm>
              <a:off x="5658260" y="2916664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Throughput</a:t>
              </a:r>
            </a:p>
          </p:txBody>
        </p:sp>
        <p:pic>
          <p:nvPicPr>
            <p:cNvPr id="11266" name="Picture 2" descr="Pilot Training Next begins third iteration January 2020 &gt; Joint Base ...">
              <a:extLst>
                <a:ext uri="{FF2B5EF4-FFF2-40B4-BE49-F238E27FC236}">
                  <a16:creationId xmlns:a16="http://schemas.microsoft.com/office/drawing/2014/main" id="{B9E3EE00-33CD-A30F-D173-10C625EA8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5554" y="2982400"/>
              <a:ext cx="1649137" cy="11009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C08D2D-0E60-3E7C-75F6-9684495E32EB}"/>
              </a:ext>
            </a:extLst>
          </p:cNvPr>
          <p:cNvGrpSpPr/>
          <p:nvPr/>
        </p:nvGrpSpPr>
        <p:grpSpPr>
          <a:xfrm>
            <a:off x="8794543" y="2911916"/>
            <a:ext cx="1783726" cy="1519237"/>
            <a:chOff x="8794543" y="2911916"/>
            <a:chExt cx="1783726" cy="15192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F48CCE-6262-FA19-9E5A-E576B12C608E}"/>
                </a:ext>
              </a:extLst>
            </p:cNvPr>
            <p:cNvSpPr/>
            <p:nvPr/>
          </p:nvSpPr>
          <p:spPr bwMode="auto">
            <a:xfrm>
              <a:off x="8794543" y="2911916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GBTS</a:t>
              </a:r>
            </a:p>
          </p:txBody>
        </p:sp>
        <p:pic>
          <p:nvPicPr>
            <p:cNvPr id="11268" name="Picture 4" descr="See the source image">
              <a:extLst>
                <a:ext uri="{FF2B5EF4-FFF2-40B4-BE49-F238E27FC236}">
                  <a16:creationId xmlns:a16="http://schemas.microsoft.com/office/drawing/2014/main" id="{0B589AD9-71F6-6C2E-D72A-B951B0DCF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0945" y="2984587"/>
              <a:ext cx="1650921" cy="1100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93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/>
      <p:bldP spid="20" grpId="0"/>
      <p:bldP spid="21" grpId="0"/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63757-E21A-6CF4-06E4-5696573C2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972DA7-3311-AA10-A7B4-C4E463B0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2B563A-5869-352C-F7DF-C09453EA888D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FD94A3-ACA4-2596-B306-8C3ED3439AA2}"/>
              </a:ext>
            </a:extLst>
          </p:cNvPr>
          <p:cNvSpPr/>
          <p:nvPr/>
        </p:nvSpPr>
        <p:spPr bwMode="auto">
          <a:xfrm>
            <a:off x="-2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15E77-1FD0-6387-5840-C3CD6FCAF161}"/>
              </a:ext>
            </a:extLst>
          </p:cNvPr>
          <p:cNvSpPr txBox="1"/>
          <p:nvPr/>
        </p:nvSpPr>
        <p:spPr>
          <a:xfrm>
            <a:off x="233363" y="700847"/>
            <a:ext cx="119586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So, if a TNA leads to an optimized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37DB-C150-7A28-758B-B01C1EBDAEB3}"/>
              </a:ext>
            </a:extLst>
          </p:cNvPr>
          <p:cNvSpPr txBox="1"/>
          <p:nvPr/>
        </p:nvSpPr>
        <p:spPr>
          <a:xfrm>
            <a:off x="233362" y="1472372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training system, what is the issue 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E6777-FB14-2EF1-6FF6-6C2FF66CA240}"/>
              </a:ext>
            </a:extLst>
          </p:cNvPr>
          <p:cNvSpPr txBox="1"/>
          <p:nvPr/>
        </p:nvSpPr>
        <p:spPr>
          <a:xfrm>
            <a:off x="233362" y="2303369"/>
            <a:ext cx="114227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with immersive simulation? 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Picture 8" descr="Cartoon cool pilot in retro helmet Stock Vector | Adobe Stock">
            <a:extLst>
              <a:ext uri="{FF2B5EF4-FFF2-40B4-BE49-F238E27FC236}">
                <a16:creationId xmlns:a16="http://schemas.microsoft.com/office/drawing/2014/main" id="{FB952026-AD92-E262-B3E6-08E47621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00" b="96600" l="9609" r="89858">
                        <a14:foregroundMark x1="47331" y1="28100" x2="43060" y2="27800"/>
                        <a14:foregroundMark x1="28292" y1="28700" x2="21530" y2="28600"/>
                        <a14:foregroundMark x1="56940" y1="9000" x2="38790" y2="7800"/>
                        <a14:foregroundMark x1="38790" y1="7800" x2="38078" y2="8000"/>
                        <a14:foregroundMark x1="48399" y1="4700" x2="38968" y2="4700"/>
                        <a14:foregroundMark x1="64057" y1="92500" x2="54982" y2="95300"/>
                        <a14:foregroundMark x1="42883" y1="96000" x2="32028" y2="95400"/>
                        <a14:foregroundMark x1="64413" y1="96600" x2="57829" y2="96300"/>
                        <a14:backgroundMark x1="77580" y1="16400" x2="76512" y2="21700"/>
                        <a14:backgroundMark x1="62633" y1="58400" x2="62989" y2="67600"/>
                        <a14:backgroundMark x1="29893" y1="80900" x2="32028" y2="73300"/>
                        <a14:backgroundMark x1="48932" y1="79100" x2="48043" y2="76900"/>
                        <a14:backgroundMark x1="21530" y1="49000" x2="23310" y2="47900"/>
                        <a14:backgroundMark x1="58541" y1="38600" x2="58541" y2="3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05211" y="3252651"/>
            <a:ext cx="205570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B59CBC0-F938-1B22-1F10-ECE60FDD0F2C}"/>
              </a:ext>
            </a:extLst>
          </p:cNvPr>
          <p:cNvSpPr/>
          <p:nvPr/>
        </p:nvSpPr>
        <p:spPr bwMode="auto">
          <a:xfrm>
            <a:off x="4197447" y="3317782"/>
            <a:ext cx="4846542" cy="2909936"/>
          </a:xfrm>
          <a:prstGeom prst="wedgeEllipseCallout">
            <a:avLst>
              <a:gd name="adj1" fmla="val -94072"/>
              <a:gd name="adj2" fmla="val -9216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Is it because TNAs follow old methods that can’t capture the awesomeness of immersive sim?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01028 0.02431 L 0.01966 -2.22222E-6 L 0.02956 0.02431 L 0.03971 -2.22222E-6 L 0.04909 0.02431 L 0.05911 -2.22222E-6 L 0.06849 0.02431 L 0.07838 -2.22222E-6 L 0.08802 0.02431 L 0.09765 -2.22222E-6 L 0.10755 0.02431 L 0.11719 -2.22222E-6 L 0.12708 0.02431 L 0.13698 -2.22222E-6 L 0.14648 0.02431 L 0.15651 -2.22222E-6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EB12C-8EED-14C5-ECB0-5753D12F6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A5F5F0-5B13-1956-33F7-95A5E15C4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System Design Gap</a:t>
            </a:r>
          </a:p>
        </p:txBody>
      </p:sp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398A9745-6C6E-01A3-1E4D-466124187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AB04C72-6942-A2F9-78EF-804D68583D13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Unique immersive simulation factors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79A83C-9E30-C88A-6DE0-876D5317AB0B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ISD methods do not know how to assess the following…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3F0D68-7F02-7098-138D-598BEA2FD752}"/>
              </a:ext>
            </a:extLst>
          </p:cNvPr>
          <p:cNvGrpSpPr/>
          <p:nvPr/>
        </p:nvGrpSpPr>
        <p:grpSpPr>
          <a:xfrm>
            <a:off x="4634307" y="3083369"/>
            <a:ext cx="2150393" cy="1831535"/>
            <a:chOff x="4634307" y="3083369"/>
            <a:chExt cx="2150393" cy="18315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B5D8D8F-0576-A950-C7EB-B925231855E3}"/>
                </a:ext>
              </a:extLst>
            </p:cNvPr>
            <p:cNvSpPr/>
            <p:nvPr/>
          </p:nvSpPr>
          <p:spPr bwMode="auto">
            <a:xfrm>
              <a:off x="4634307" y="3083369"/>
              <a:ext cx="2150393" cy="1831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Sense of immersion</a:t>
              </a:r>
            </a:p>
          </p:txBody>
        </p:sp>
        <p:pic>
          <p:nvPicPr>
            <p:cNvPr id="12296" name="Picture 8" descr="I'm a WW2 VR Fighter Pilot!! Warplanes Battles over Pacific on Quest 2 ...">
              <a:extLst>
                <a:ext uri="{FF2B5EF4-FFF2-40B4-BE49-F238E27FC236}">
                  <a16:creationId xmlns:a16="http://schemas.microsoft.com/office/drawing/2014/main" id="{D1995530-09D7-B31F-21A8-D03B31C85F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29"/>
            <a:stretch/>
          </p:blipFill>
          <p:spPr bwMode="auto">
            <a:xfrm>
              <a:off x="4731900" y="3163622"/>
              <a:ext cx="1955206" cy="1335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74" name="Group 11273">
            <a:extLst>
              <a:ext uri="{FF2B5EF4-FFF2-40B4-BE49-F238E27FC236}">
                <a16:creationId xmlns:a16="http://schemas.microsoft.com/office/drawing/2014/main" id="{A7FD3AF8-9D23-839E-9BF6-D0BA866CCA27}"/>
              </a:ext>
            </a:extLst>
          </p:cNvPr>
          <p:cNvGrpSpPr/>
          <p:nvPr/>
        </p:nvGrpSpPr>
        <p:grpSpPr>
          <a:xfrm>
            <a:off x="309563" y="1354085"/>
            <a:ext cx="3705221" cy="4435660"/>
            <a:chOff x="309563" y="1354085"/>
            <a:chExt cx="3705221" cy="44356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84EC15-5AFF-E95A-C7CA-E11F4A43464E}"/>
                </a:ext>
              </a:extLst>
            </p:cNvPr>
            <p:cNvSpPr txBox="1"/>
            <p:nvPr/>
          </p:nvSpPr>
          <p:spPr>
            <a:xfrm>
              <a:off x="316149" y="2427383"/>
              <a:ext cx="36986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Training needs cycle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CCBFF3-A38E-1D5B-863A-DCEFE892329C}"/>
                </a:ext>
              </a:extLst>
            </p:cNvPr>
            <p:cNvGrpSpPr/>
            <p:nvPr/>
          </p:nvGrpSpPr>
          <p:grpSpPr>
            <a:xfrm>
              <a:off x="312854" y="1690682"/>
              <a:ext cx="3698638" cy="4099063"/>
              <a:chOff x="640456" y="3150583"/>
              <a:chExt cx="3560068" cy="301600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1D15EF-5E78-B2EB-2363-7D42DD9FF3C7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TNA Limitations</a:t>
                </a:r>
              </a:p>
            </p:txBody>
          </p:sp>
          <p:pic>
            <p:nvPicPr>
              <p:cNvPr id="13" name="Picture 12" descr="Blank black chalkboard with chalk">
                <a:extLst>
                  <a:ext uri="{FF2B5EF4-FFF2-40B4-BE49-F238E27FC236}">
                    <a16:creationId xmlns:a16="http://schemas.microsoft.com/office/drawing/2014/main" id="{A160D196-B57D-B2C5-EDCB-3CAA42B65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B7472B1-8B40-0BD4-31DC-82FD9CE478F8}"/>
                </a:ext>
              </a:extLst>
            </p:cNvPr>
            <p:cNvSpPr/>
            <p:nvPr/>
          </p:nvSpPr>
          <p:spPr bwMode="auto">
            <a:xfrm>
              <a:off x="1903889" y="1354085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7AFCCF-A0C5-0441-9F7C-1753EE661D28}"/>
                </a:ext>
              </a:extLst>
            </p:cNvPr>
            <p:cNvSpPr txBox="1"/>
            <p:nvPr/>
          </p:nvSpPr>
          <p:spPr>
            <a:xfrm>
              <a:off x="309563" y="2763980"/>
              <a:ext cx="36986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Assessing immersive sim media 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12300" name="Picture 12" descr="Premium AI Image | Photograph of a team of three soldiers Military VR ...">
              <a:extLst>
                <a:ext uri="{FF2B5EF4-FFF2-40B4-BE49-F238E27FC236}">
                  <a16:creationId xmlns:a16="http://schemas.microsoft.com/office/drawing/2014/main" id="{F00CE928-6507-92CA-BCD7-3BAA627B5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93" y="3099847"/>
              <a:ext cx="3187844" cy="212353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4" name="TextBox 11263">
            <a:extLst>
              <a:ext uri="{FF2B5EF4-FFF2-40B4-BE49-F238E27FC236}">
                <a16:creationId xmlns:a16="http://schemas.microsoft.com/office/drawing/2014/main" id="{7DFC9E0B-AB41-C17C-7615-0B8BD3C19B57}"/>
              </a:ext>
            </a:extLst>
          </p:cNvPr>
          <p:cNvSpPr txBox="1"/>
          <p:nvPr/>
        </p:nvSpPr>
        <p:spPr>
          <a:xfrm>
            <a:off x="6929437" y="3054092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Proprioception: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your body’s ability to </a:t>
            </a:r>
          </a:p>
        </p:txBody>
      </p:sp>
      <p:sp>
        <p:nvSpPr>
          <p:cNvPr id="11265" name="TextBox 11264">
            <a:extLst>
              <a:ext uri="{FF2B5EF4-FFF2-40B4-BE49-F238E27FC236}">
                <a16:creationId xmlns:a16="http://schemas.microsoft.com/office/drawing/2014/main" id="{3DA059DA-7535-2A25-2F37-35208E1A2961}"/>
              </a:ext>
            </a:extLst>
          </p:cNvPr>
          <p:cNvSpPr txBox="1"/>
          <p:nvPr/>
        </p:nvSpPr>
        <p:spPr>
          <a:xfrm>
            <a:off x="6929437" y="3319470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ense its position, movement, and action</a:t>
            </a:r>
          </a:p>
        </p:txBody>
      </p:sp>
      <p:sp>
        <p:nvSpPr>
          <p:cNvPr id="11267" name="TextBox 11266">
            <a:extLst>
              <a:ext uri="{FF2B5EF4-FFF2-40B4-BE49-F238E27FC236}">
                <a16:creationId xmlns:a16="http://schemas.microsoft.com/office/drawing/2014/main" id="{C58FDEFA-791B-2229-1DF1-037F2ED296F0}"/>
              </a:ext>
            </a:extLst>
          </p:cNvPr>
          <p:cNvSpPr txBox="1"/>
          <p:nvPr/>
        </p:nvSpPr>
        <p:spPr>
          <a:xfrm>
            <a:off x="6929437" y="3584848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without relying on visual cues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69" name="TextBox 11268">
            <a:extLst>
              <a:ext uri="{FF2B5EF4-FFF2-40B4-BE49-F238E27FC236}">
                <a16:creationId xmlns:a16="http://schemas.microsoft.com/office/drawing/2014/main" id="{1C7ED76B-90B2-44C7-D6DD-FDE5CC8627FA}"/>
              </a:ext>
            </a:extLst>
          </p:cNvPr>
          <p:cNvSpPr txBox="1"/>
          <p:nvPr/>
        </p:nvSpPr>
        <p:spPr>
          <a:xfrm>
            <a:off x="6929437" y="4033683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Suspension of disbelief: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 temporary</a:t>
            </a:r>
          </a:p>
        </p:txBody>
      </p:sp>
      <p:sp>
        <p:nvSpPr>
          <p:cNvPr id="11270" name="TextBox 11269">
            <a:extLst>
              <a:ext uri="{FF2B5EF4-FFF2-40B4-BE49-F238E27FC236}">
                <a16:creationId xmlns:a16="http://schemas.microsoft.com/office/drawing/2014/main" id="{CCE64CAF-B247-4798-6208-4EE052C68AA3}"/>
              </a:ext>
            </a:extLst>
          </p:cNvPr>
          <p:cNvSpPr txBox="1"/>
          <p:nvPr/>
        </p:nvSpPr>
        <p:spPr>
          <a:xfrm>
            <a:off x="6929437" y="4299061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loss of awareness of the “real” world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71" name="TextBox 11270">
            <a:extLst>
              <a:ext uri="{FF2B5EF4-FFF2-40B4-BE49-F238E27FC236}">
                <a16:creationId xmlns:a16="http://schemas.microsoft.com/office/drawing/2014/main" id="{C0517CD0-DDF6-D1F6-9B67-EE1C8B75C1B9}"/>
              </a:ext>
            </a:extLst>
          </p:cNvPr>
          <p:cNvSpPr txBox="1"/>
          <p:nvPr/>
        </p:nvSpPr>
        <p:spPr>
          <a:xfrm>
            <a:off x="6929437" y="4564439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and immersion into an “alternate” reality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1272" name="Graphic 11271" descr="Warning with solid fill">
            <a:extLst>
              <a:ext uri="{FF2B5EF4-FFF2-40B4-BE49-F238E27FC236}">
                <a16:creationId xmlns:a16="http://schemas.microsoft.com/office/drawing/2014/main" id="{75193828-3E41-351C-87A3-4529FD5AB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34307" y="5077108"/>
            <a:ext cx="345216" cy="345216"/>
          </a:xfrm>
          <a:prstGeom prst="rect">
            <a:avLst/>
          </a:prstGeom>
        </p:spPr>
      </p:pic>
      <p:sp>
        <p:nvSpPr>
          <p:cNvPr id="11273" name="TextBox 11272">
            <a:extLst>
              <a:ext uri="{FF2B5EF4-FFF2-40B4-BE49-F238E27FC236}">
                <a16:creationId xmlns:a16="http://schemas.microsoft.com/office/drawing/2014/main" id="{E423BF98-8696-8A25-6F59-1EE458FD160C}"/>
              </a:ext>
            </a:extLst>
          </p:cNvPr>
          <p:cNvSpPr txBox="1"/>
          <p:nvPr/>
        </p:nvSpPr>
        <p:spPr>
          <a:xfrm>
            <a:off x="4974849" y="5072059"/>
            <a:ext cx="675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Failure leads to cyber-sickness and negative training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8" grpId="0"/>
      <p:bldP spid="11264" grpId="0"/>
      <p:bldP spid="11265" grpId="0"/>
      <p:bldP spid="11267" grpId="0"/>
      <p:bldP spid="11269" grpId="0"/>
      <p:bldP spid="11270" grpId="0"/>
      <p:bldP spid="11271" grpId="0"/>
      <p:bldP spid="112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8CEB0-682E-548F-2378-5C42C4DA8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EC5AA1-113D-02C0-06D8-CCB2C469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System Design Gap</a:t>
            </a:r>
          </a:p>
        </p:txBody>
      </p:sp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8C08ABAF-F1DD-2203-22B0-C1456BD24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28F358C-904C-F899-81A3-632D0FECDBF5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Unique immersive simulation factors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AFA098-0F95-D355-C68B-752906175EEE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ISD methods do not know how to assess the following…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CF4812-357B-1BCC-9217-B37FA27F0DB9}"/>
              </a:ext>
            </a:extLst>
          </p:cNvPr>
          <p:cNvGrpSpPr/>
          <p:nvPr/>
        </p:nvGrpSpPr>
        <p:grpSpPr>
          <a:xfrm>
            <a:off x="4634307" y="3083369"/>
            <a:ext cx="2150393" cy="1831535"/>
            <a:chOff x="4634307" y="3083369"/>
            <a:chExt cx="2150393" cy="183153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F476C8-C5C4-8941-EB62-5FDA781E6B8F}"/>
                </a:ext>
              </a:extLst>
            </p:cNvPr>
            <p:cNvSpPr/>
            <p:nvPr/>
          </p:nvSpPr>
          <p:spPr bwMode="auto">
            <a:xfrm>
              <a:off x="4634307" y="3083369"/>
              <a:ext cx="2150393" cy="1831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Sense of immersion</a:t>
              </a:r>
            </a:p>
          </p:txBody>
        </p:sp>
        <p:pic>
          <p:nvPicPr>
            <p:cNvPr id="12296" name="Picture 8" descr="I'm a WW2 VR Fighter Pilot!! Warplanes Battles over Pacific on Quest 2 ...">
              <a:extLst>
                <a:ext uri="{FF2B5EF4-FFF2-40B4-BE49-F238E27FC236}">
                  <a16:creationId xmlns:a16="http://schemas.microsoft.com/office/drawing/2014/main" id="{5FFE8587-4FC3-E079-B3BE-58D2C253F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29"/>
            <a:stretch/>
          </p:blipFill>
          <p:spPr bwMode="auto">
            <a:xfrm>
              <a:off x="4731900" y="3163622"/>
              <a:ext cx="1955206" cy="1335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74" name="Group 11273">
            <a:extLst>
              <a:ext uri="{FF2B5EF4-FFF2-40B4-BE49-F238E27FC236}">
                <a16:creationId xmlns:a16="http://schemas.microsoft.com/office/drawing/2014/main" id="{D6364D22-A922-BC51-3821-EC661671E0AF}"/>
              </a:ext>
            </a:extLst>
          </p:cNvPr>
          <p:cNvGrpSpPr/>
          <p:nvPr/>
        </p:nvGrpSpPr>
        <p:grpSpPr>
          <a:xfrm>
            <a:off x="309563" y="1354085"/>
            <a:ext cx="3705221" cy="4435660"/>
            <a:chOff x="309563" y="1354085"/>
            <a:chExt cx="3705221" cy="44356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F7E994-76B9-0E11-04F0-B8B8A2EE3BFF}"/>
                </a:ext>
              </a:extLst>
            </p:cNvPr>
            <p:cNvSpPr txBox="1"/>
            <p:nvPr/>
          </p:nvSpPr>
          <p:spPr>
            <a:xfrm>
              <a:off x="316149" y="2427383"/>
              <a:ext cx="369863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Training needs cycle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DF7434-081E-4436-CAB9-4D9461CA36B8}"/>
                </a:ext>
              </a:extLst>
            </p:cNvPr>
            <p:cNvGrpSpPr/>
            <p:nvPr/>
          </p:nvGrpSpPr>
          <p:grpSpPr>
            <a:xfrm>
              <a:off x="312854" y="1690682"/>
              <a:ext cx="3698638" cy="4099063"/>
              <a:chOff x="640456" y="3150583"/>
              <a:chExt cx="3560068" cy="301600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47CCB00-94DE-513A-56AB-910D7FEA204D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TNA Limitations</a:t>
                </a:r>
              </a:p>
            </p:txBody>
          </p:sp>
          <p:pic>
            <p:nvPicPr>
              <p:cNvPr id="13" name="Picture 12" descr="Blank black chalkboard with chalk">
                <a:extLst>
                  <a:ext uri="{FF2B5EF4-FFF2-40B4-BE49-F238E27FC236}">
                    <a16:creationId xmlns:a16="http://schemas.microsoft.com/office/drawing/2014/main" id="{437E1DAB-16FF-C624-E437-A129AE899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008"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0CC97FD-168A-AAC8-05F6-72AC27FA946A}"/>
                </a:ext>
              </a:extLst>
            </p:cNvPr>
            <p:cNvSpPr/>
            <p:nvPr/>
          </p:nvSpPr>
          <p:spPr bwMode="auto">
            <a:xfrm>
              <a:off x="1903889" y="1354085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777AA9-AB34-F615-8C0B-4D029AEFBE45}"/>
                </a:ext>
              </a:extLst>
            </p:cNvPr>
            <p:cNvSpPr txBox="1"/>
            <p:nvPr/>
          </p:nvSpPr>
          <p:spPr>
            <a:xfrm>
              <a:off x="309563" y="2763980"/>
              <a:ext cx="36986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Assessing immersive sim media 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12300" name="Picture 12" descr="Premium AI Image | Photograph of a team of three soldiers Military VR ...">
              <a:extLst>
                <a:ext uri="{FF2B5EF4-FFF2-40B4-BE49-F238E27FC236}">
                  <a16:creationId xmlns:a16="http://schemas.microsoft.com/office/drawing/2014/main" id="{71797F15-67FC-79CF-F0A3-837A4BA17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93" y="3099847"/>
              <a:ext cx="3187844" cy="212353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64" name="TextBox 11263">
            <a:extLst>
              <a:ext uri="{FF2B5EF4-FFF2-40B4-BE49-F238E27FC236}">
                <a16:creationId xmlns:a16="http://schemas.microsoft.com/office/drawing/2014/main" id="{3B9DD6EF-B66D-74E2-5DFF-F302EFC653E2}"/>
              </a:ext>
            </a:extLst>
          </p:cNvPr>
          <p:cNvSpPr txBox="1"/>
          <p:nvPr/>
        </p:nvSpPr>
        <p:spPr>
          <a:xfrm>
            <a:off x="6929437" y="3054092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Proprioception assessment: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determine</a:t>
            </a:r>
          </a:p>
        </p:txBody>
      </p:sp>
      <p:sp>
        <p:nvSpPr>
          <p:cNvPr id="11265" name="TextBox 11264">
            <a:extLst>
              <a:ext uri="{FF2B5EF4-FFF2-40B4-BE49-F238E27FC236}">
                <a16:creationId xmlns:a16="http://schemas.microsoft.com/office/drawing/2014/main" id="{DFF5468B-EFEE-5C16-093D-AAABCF6807DB}"/>
              </a:ext>
            </a:extLst>
          </p:cNvPr>
          <p:cNvSpPr txBox="1"/>
          <p:nvPr/>
        </p:nvSpPr>
        <p:spPr>
          <a:xfrm>
            <a:off x="6929437" y="3319470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extent to which the virtual environment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67" name="TextBox 11266">
            <a:extLst>
              <a:ext uri="{FF2B5EF4-FFF2-40B4-BE49-F238E27FC236}">
                <a16:creationId xmlns:a16="http://schemas.microsoft.com/office/drawing/2014/main" id="{4B1E9E9B-673D-AD47-FD23-A0895520A452}"/>
              </a:ext>
            </a:extLst>
          </p:cNvPr>
          <p:cNvSpPr txBox="1"/>
          <p:nvPr/>
        </p:nvSpPr>
        <p:spPr>
          <a:xfrm>
            <a:off x="6929437" y="3584848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maps to the physical one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69" name="TextBox 11268">
            <a:extLst>
              <a:ext uri="{FF2B5EF4-FFF2-40B4-BE49-F238E27FC236}">
                <a16:creationId xmlns:a16="http://schemas.microsoft.com/office/drawing/2014/main" id="{26550E06-ABFB-84E1-DDF8-78795CAF0397}"/>
              </a:ext>
            </a:extLst>
          </p:cNvPr>
          <p:cNvSpPr txBox="1"/>
          <p:nvPr/>
        </p:nvSpPr>
        <p:spPr>
          <a:xfrm>
            <a:off x="6929437" y="4033683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Suspension of disbelief assessment: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assess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70" name="TextBox 11269">
            <a:extLst>
              <a:ext uri="{FF2B5EF4-FFF2-40B4-BE49-F238E27FC236}">
                <a16:creationId xmlns:a16="http://schemas.microsoft.com/office/drawing/2014/main" id="{4B75A0B6-2DC7-ED24-4880-22930B92F868}"/>
              </a:ext>
            </a:extLst>
          </p:cNvPr>
          <p:cNvSpPr txBox="1"/>
          <p:nvPr/>
        </p:nvSpPr>
        <p:spPr>
          <a:xfrm>
            <a:off x="6929437" y="4299061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factors that can detract from a 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271" name="TextBox 11270">
            <a:extLst>
              <a:ext uri="{FF2B5EF4-FFF2-40B4-BE49-F238E27FC236}">
                <a16:creationId xmlns:a16="http://schemas.microsoft.com/office/drawing/2014/main" id="{A6601C7F-C26A-DA63-6BCB-EE43ECF3ED18}"/>
              </a:ext>
            </a:extLst>
          </p:cNvPr>
          <p:cNvSpPr txBox="1"/>
          <p:nvPr/>
        </p:nvSpPr>
        <p:spPr>
          <a:xfrm>
            <a:off x="6929437" y="4564439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sustained immersion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6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" grpId="0"/>
      <p:bldP spid="11265" grpId="0"/>
      <p:bldP spid="11267" grpId="0"/>
      <p:bldP spid="11269" grpId="0"/>
      <p:bldP spid="11270" grpId="0"/>
      <p:bldP spid="112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4D23-5A1B-0B4A-2092-D2C6FCA80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C7E87E-3A52-AE93-E424-0C6DE23D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System Design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BC38EA-380F-ECBC-54BB-F81B2B6587E6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28BC96A2-2A2B-E156-B3D1-33B34C5CB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52CC0C8-5A43-AF43-699F-B4B2DD9C1FE0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Unique immersive simulation factors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99674E-5DB7-4AFF-FDBE-A76FD983C31B}"/>
              </a:ext>
            </a:extLst>
          </p:cNvPr>
          <p:cNvGrpSpPr/>
          <p:nvPr/>
        </p:nvGrpSpPr>
        <p:grpSpPr>
          <a:xfrm>
            <a:off x="312854" y="1690682"/>
            <a:ext cx="3698638" cy="4099063"/>
            <a:chOff x="640456" y="3150583"/>
            <a:chExt cx="3560068" cy="30160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422998-03DD-C2DD-4BA8-1DDA2F40D4B6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TNA Limitations</a:t>
              </a:r>
            </a:p>
          </p:txBody>
        </p:sp>
        <p:pic>
          <p:nvPicPr>
            <p:cNvPr id="13" name="Picture 12" descr="Blank black chalkboard with chalk">
              <a:extLst>
                <a:ext uri="{FF2B5EF4-FFF2-40B4-BE49-F238E27FC236}">
                  <a16:creationId xmlns:a16="http://schemas.microsoft.com/office/drawing/2014/main" id="{2536AD6A-DEE0-FE6C-8B97-773043AB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273855C8-404C-30DB-3F3C-88C01BBBC280}"/>
              </a:ext>
            </a:extLst>
          </p:cNvPr>
          <p:cNvSpPr/>
          <p:nvPr/>
        </p:nvSpPr>
        <p:spPr bwMode="auto">
          <a:xfrm>
            <a:off x="1903889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633B13-ECC7-E06B-426F-02F2FAFC4C2A}"/>
              </a:ext>
            </a:extLst>
          </p:cNvPr>
          <p:cNvSpPr txBox="1"/>
          <p:nvPr/>
        </p:nvSpPr>
        <p:spPr>
          <a:xfrm>
            <a:off x="309563" y="2763980"/>
            <a:ext cx="369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Assessing immersive sim media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A811B9-2FA0-A438-26A5-A041E44CD8BF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ISD methods do not know how to assess the following…</a:t>
            </a:r>
          </a:p>
        </p:txBody>
      </p:sp>
      <p:pic>
        <p:nvPicPr>
          <p:cNvPr id="12300" name="Picture 12" descr="Premium AI Image | Photograph of a team of three soldiers Military VR ...">
            <a:extLst>
              <a:ext uri="{FF2B5EF4-FFF2-40B4-BE49-F238E27FC236}">
                <a16:creationId xmlns:a16="http://schemas.microsoft.com/office/drawing/2014/main" id="{67ABB9A3-3B1D-D96C-49FA-4A7B3DE7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3" y="3099847"/>
            <a:ext cx="3187844" cy="2123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FE8909D-B5FA-236F-BEAA-F9E7DA656574}"/>
              </a:ext>
            </a:extLst>
          </p:cNvPr>
          <p:cNvGrpSpPr/>
          <p:nvPr/>
        </p:nvGrpSpPr>
        <p:grpSpPr>
          <a:xfrm>
            <a:off x="4634307" y="3088135"/>
            <a:ext cx="2150393" cy="1831535"/>
            <a:chOff x="7039535" y="3083369"/>
            <a:chExt cx="2150393" cy="183153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C428D7D-0C39-A795-5759-B0022A4A6534}"/>
                </a:ext>
              </a:extLst>
            </p:cNvPr>
            <p:cNvSpPr/>
            <p:nvPr/>
          </p:nvSpPr>
          <p:spPr bwMode="auto">
            <a:xfrm>
              <a:off x="7039535" y="3083369"/>
              <a:ext cx="2150393" cy="1831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Consolas" panose="020B0609020204030204" pitchFamily="49" charset="0"/>
                  <a:ea typeface="Batang" panose="02030600000101010101" pitchFamily="18" charset="-127"/>
                </a:rPr>
                <a:t>Tracking fidelity</a:t>
              </a:r>
              <a:endParaRPr kumimoji="0" lang="en-US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</p:txBody>
        </p:sp>
        <p:pic>
          <p:nvPicPr>
            <p:cNvPr id="12302" name="Picture 14" descr="VR Vision - Enterprise VR Training Solutions - HTC to Bring Hand and ...">
              <a:extLst>
                <a:ext uri="{FF2B5EF4-FFF2-40B4-BE49-F238E27FC236}">
                  <a16:creationId xmlns:a16="http://schemas.microsoft.com/office/drawing/2014/main" id="{35FE2EE4-79ED-1C6A-EAD5-B4F2D041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23138" y="3156770"/>
              <a:ext cx="1983188" cy="1349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85873D-99C6-1C8D-73CA-519913C0E889}"/>
              </a:ext>
            </a:extLst>
          </p:cNvPr>
          <p:cNvSpPr txBox="1"/>
          <p:nvPr/>
        </p:nvSpPr>
        <p:spPr>
          <a:xfrm>
            <a:off x="6929437" y="3054092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Finger tracking accuracy: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the ability to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72072-0DA3-D7F2-F560-820434E39F1A}"/>
              </a:ext>
            </a:extLst>
          </p:cNvPr>
          <p:cNvSpPr txBox="1"/>
          <p:nvPr/>
        </p:nvSpPr>
        <p:spPr>
          <a:xfrm>
            <a:off x="6929437" y="3319470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precisely track fingertips in the virtual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14F57-B3B2-A5BA-825E-B1DEA6C1DB9A}"/>
              </a:ext>
            </a:extLst>
          </p:cNvPr>
          <p:cNvSpPr txBox="1"/>
          <p:nvPr/>
        </p:nvSpPr>
        <p:spPr>
          <a:xfrm>
            <a:off x="6929437" y="3584848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environment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FC4AE-0762-88AB-63E0-7F1C448CBB6D}"/>
              </a:ext>
            </a:extLst>
          </p:cNvPr>
          <p:cNvSpPr txBox="1"/>
          <p:nvPr/>
        </p:nvSpPr>
        <p:spPr>
          <a:xfrm>
            <a:off x="6929437" y="4033683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Rule of thumb: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tracking needs to have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85650-6FAB-2BCE-FC89-69D352203DA1}"/>
              </a:ext>
            </a:extLst>
          </p:cNvPr>
          <p:cNvSpPr txBox="1"/>
          <p:nvPr/>
        </p:nvSpPr>
        <p:spPr>
          <a:xfrm>
            <a:off x="6929437" y="4299061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submillimeter accuracy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7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D4157-65FF-BB64-35C1-81B578D07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CE33CF-A088-4020-DC61-5997A18E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System Design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E88AD6-8BFC-CB6F-1B21-A593920CD600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51691222-9A0A-D713-359B-9094FE3D5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D47A6E0-C957-9823-BC80-E96AC60DC7F9}"/>
              </a:ext>
            </a:extLst>
          </p:cNvPr>
          <p:cNvSpPr txBox="1"/>
          <p:nvPr/>
        </p:nvSpPr>
        <p:spPr>
          <a:xfrm>
            <a:off x="4500563" y="1913625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Unique immersive simulation factors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C5EA0D-2242-D84B-AE4E-C1DEFDA400D9}"/>
              </a:ext>
            </a:extLst>
          </p:cNvPr>
          <p:cNvGrpSpPr/>
          <p:nvPr/>
        </p:nvGrpSpPr>
        <p:grpSpPr>
          <a:xfrm>
            <a:off x="312854" y="1690682"/>
            <a:ext cx="3698638" cy="4099063"/>
            <a:chOff x="640456" y="3150583"/>
            <a:chExt cx="3560068" cy="30160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DAF1F2-29BB-71B2-063A-6DE738E422E1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TNA Limitations</a:t>
              </a:r>
            </a:p>
          </p:txBody>
        </p:sp>
        <p:pic>
          <p:nvPicPr>
            <p:cNvPr id="13" name="Picture 12" descr="Blank black chalkboard with chalk">
              <a:extLst>
                <a:ext uri="{FF2B5EF4-FFF2-40B4-BE49-F238E27FC236}">
                  <a16:creationId xmlns:a16="http://schemas.microsoft.com/office/drawing/2014/main" id="{C1DB8B0D-96D4-3E83-50D4-5C9EAA70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6AE0B87-0F07-F7FD-ECF4-F01945587D75}"/>
              </a:ext>
            </a:extLst>
          </p:cNvPr>
          <p:cNvSpPr/>
          <p:nvPr/>
        </p:nvSpPr>
        <p:spPr bwMode="auto">
          <a:xfrm>
            <a:off x="1903889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AFE5E1-50D7-7F90-364E-FAC9FDDC3CF2}"/>
              </a:ext>
            </a:extLst>
          </p:cNvPr>
          <p:cNvSpPr txBox="1"/>
          <p:nvPr/>
        </p:nvSpPr>
        <p:spPr>
          <a:xfrm>
            <a:off x="309563" y="2763980"/>
            <a:ext cx="369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Assessing immersive sim media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D3AF1-2C2A-F0CF-79DC-DC860A862EC1}"/>
              </a:ext>
            </a:extLst>
          </p:cNvPr>
          <p:cNvSpPr txBox="1"/>
          <p:nvPr/>
        </p:nvSpPr>
        <p:spPr>
          <a:xfrm>
            <a:off x="4547273" y="2497783"/>
            <a:ext cx="7186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ISD methods do not know how to assess the following…</a:t>
            </a:r>
          </a:p>
        </p:txBody>
      </p:sp>
      <p:pic>
        <p:nvPicPr>
          <p:cNvPr id="12300" name="Picture 12" descr="Premium AI Image | Photograph of a team of three soldiers Military VR ...">
            <a:extLst>
              <a:ext uri="{FF2B5EF4-FFF2-40B4-BE49-F238E27FC236}">
                <a16:creationId xmlns:a16="http://schemas.microsoft.com/office/drawing/2014/main" id="{332AF590-69BE-82FD-673B-51F659CF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93" y="3099847"/>
            <a:ext cx="3187844" cy="2123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C0A97-D3C8-2858-56AC-49F1A5D79374}"/>
              </a:ext>
            </a:extLst>
          </p:cNvPr>
          <p:cNvSpPr txBox="1"/>
          <p:nvPr/>
        </p:nvSpPr>
        <p:spPr>
          <a:xfrm>
            <a:off x="6929437" y="3054092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Haptics Congruency: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“what I touch in the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1317D-C1A7-544B-6703-3812E8D9AA14}"/>
              </a:ext>
            </a:extLst>
          </p:cNvPr>
          <p:cNvSpPr txBox="1"/>
          <p:nvPr/>
        </p:nvSpPr>
        <p:spPr>
          <a:xfrm>
            <a:off x="6929437" y="3319470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virtual environment is consistent with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3A26C-3B28-6675-3CA9-F537446E881C}"/>
              </a:ext>
            </a:extLst>
          </p:cNvPr>
          <p:cNvSpPr txBox="1"/>
          <p:nvPr/>
        </p:nvSpPr>
        <p:spPr>
          <a:xfrm>
            <a:off x="6929437" y="3584848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what it looks like and where it’s at”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33D8C-B009-E824-BDA7-9C8F0E342F0C}"/>
              </a:ext>
            </a:extLst>
          </p:cNvPr>
          <p:cNvSpPr txBox="1"/>
          <p:nvPr/>
        </p:nvSpPr>
        <p:spPr>
          <a:xfrm>
            <a:off x="6929437" y="4033683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Rule of thumb: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frequen</a:t>
            </a: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tly occurring and 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BFB80-C280-66CF-5E73-6F3E640832CF}"/>
              </a:ext>
            </a:extLst>
          </p:cNvPr>
          <p:cNvSpPr txBox="1"/>
          <p:nvPr/>
        </p:nvSpPr>
        <p:spPr>
          <a:xfrm>
            <a:off x="6929437" y="4299061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high-importance tasks require high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827BAB-BF31-C7F0-A3D5-BF8D325C5A30}"/>
              </a:ext>
            </a:extLst>
          </p:cNvPr>
          <p:cNvGrpSpPr/>
          <p:nvPr/>
        </p:nvGrpSpPr>
        <p:grpSpPr>
          <a:xfrm>
            <a:off x="4634306" y="3088134"/>
            <a:ext cx="2150393" cy="1831535"/>
            <a:chOff x="9444764" y="3083370"/>
            <a:chExt cx="2150393" cy="18315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4C5209-39E6-1BC2-32B1-ECF5FFE68131}"/>
                </a:ext>
              </a:extLst>
            </p:cNvPr>
            <p:cNvSpPr/>
            <p:nvPr/>
          </p:nvSpPr>
          <p:spPr bwMode="auto">
            <a:xfrm>
              <a:off x="9444764" y="3083370"/>
              <a:ext cx="2150393" cy="1831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Haptic congruency</a:t>
              </a:r>
            </a:p>
          </p:txBody>
        </p:sp>
        <p:pic>
          <p:nvPicPr>
            <p:cNvPr id="11" name="Picture 10" descr="4 use cases for virtual reality in the military and defense industry">
              <a:extLst>
                <a:ext uri="{FF2B5EF4-FFF2-40B4-BE49-F238E27FC236}">
                  <a16:creationId xmlns:a16="http://schemas.microsoft.com/office/drawing/2014/main" id="{A18BE2A5-FB77-D864-CDF9-1864CE7A6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4355" y="3168138"/>
              <a:ext cx="1999243" cy="1335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B49FAF-92EA-1434-D0EB-6C10C5B27455}"/>
              </a:ext>
            </a:extLst>
          </p:cNvPr>
          <p:cNvSpPr txBox="1"/>
          <p:nvPr/>
        </p:nvSpPr>
        <p:spPr>
          <a:xfrm>
            <a:off x="6929437" y="4564439"/>
            <a:ext cx="4886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haptic congruency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0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E319A-4162-1C6C-1C9B-FEFF6F222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72D601-DDB6-16F6-D27F-88A0A5DD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Instructional System Design Gap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4C7D9-AF29-AC6E-9164-CD793297B96D}"/>
              </a:ext>
            </a:extLst>
          </p:cNvPr>
          <p:cNvSpPr txBox="1"/>
          <p:nvPr/>
        </p:nvSpPr>
        <p:spPr>
          <a:xfrm>
            <a:off x="316149" y="2427383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needs cycle</a:t>
            </a:r>
          </a:p>
        </p:txBody>
      </p:sp>
      <p:graphicFrame>
        <p:nvGraphicFramePr>
          <p:cNvPr id="37" name="MTAR">
            <a:extLst>
              <a:ext uri="{FF2B5EF4-FFF2-40B4-BE49-F238E27FC236}">
                <a16:creationId xmlns:a16="http://schemas.microsoft.com/office/drawing/2014/main" id="{0F3FF66C-3F1C-BD05-D11E-A3D828354862}"/>
              </a:ext>
            </a:extLst>
          </p:cNvPr>
          <p:cNvGraphicFramePr/>
          <p:nvPr/>
        </p:nvGraphicFramePr>
        <p:xfrm>
          <a:off x="57730" y="3016691"/>
          <a:ext cx="4188502" cy="2487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84417456-8689-E3A7-37A6-5DE15EF7F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3B3771B-5023-7098-5E0D-3EB8B83A294F}"/>
              </a:ext>
            </a:extLst>
          </p:cNvPr>
          <p:cNvSpPr txBox="1"/>
          <p:nvPr/>
        </p:nvSpPr>
        <p:spPr>
          <a:xfrm>
            <a:off x="4500563" y="1851710"/>
            <a:ext cx="72818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Sensory </a:t>
            </a:r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nalysis limitations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04913D-F884-40B1-F70F-CDF90E1BFD62}"/>
              </a:ext>
            </a:extLst>
          </p:cNvPr>
          <p:cNvGrpSpPr/>
          <p:nvPr/>
        </p:nvGrpSpPr>
        <p:grpSpPr>
          <a:xfrm>
            <a:off x="312854" y="1690682"/>
            <a:ext cx="3698638" cy="4099063"/>
            <a:chOff x="640456" y="3150583"/>
            <a:chExt cx="3560068" cy="30160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C25CC0-1341-42C2-7802-6092B97F0D51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TNA Limitations</a:t>
              </a:r>
            </a:p>
          </p:txBody>
        </p:sp>
        <p:pic>
          <p:nvPicPr>
            <p:cNvPr id="13" name="Picture 12" descr="Blank black chalkboard with chalk">
              <a:extLst>
                <a:ext uri="{FF2B5EF4-FFF2-40B4-BE49-F238E27FC236}">
                  <a16:creationId xmlns:a16="http://schemas.microsoft.com/office/drawing/2014/main" id="{20CAE92D-CD34-374D-66DC-C10F550C4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456" y="3561851"/>
              <a:ext cx="3560067" cy="260474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406CFD3-A621-717E-B093-F2EED844B7A3}"/>
              </a:ext>
            </a:extLst>
          </p:cNvPr>
          <p:cNvSpPr txBox="1"/>
          <p:nvPr/>
        </p:nvSpPr>
        <p:spPr>
          <a:xfrm>
            <a:off x="316149" y="2993258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OMA Sensory analysis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FFF300-E488-A482-C63B-2585ADC06BC0}"/>
              </a:ext>
            </a:extLst>
          </p:cNvPr>
          <p:cNvGrpSpPr/>
          <p:nvPr/>
        </p:nvGrpSpPr>
        <p:grpSpPr>
          <a:xfrm>
            <a:off x="799320" y="3465285"/>
            <a:ext cx="2725708" cy="963683"/>
            <a:chOff x="4733145" y="4692246"/>
            <a:chExt cx="2725708" cy="963683"/>
          </a:xfrm>
        </p:grpSpPr>
        <p:pic>
          <p:nvPicPr>
            <p:cNvPr id="17" name="Graphic 16" descr="Raised hand with solid fill">
              <a:extLst>
                <a:ext uri="{FF2B5EF4-FFF2-40B4-BE49-F238E27FC236}">
                  <a16:creationId xmlns:a16="http://schemas.microsoft.com/office/drawing/2014/main" id="{E5FDAA62-8231-CDC7-59CE-54398272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44453" y="4692246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Ear with solid fill">
              <a:extLst>
                <a:ext uri="{FF2B5EF4-FFF2-40B4-BE49-F238E27FC236}">
                  <a16:creationId xmlns:a16="http://schemas.microsoft.com/office/drawing/2014/main" id="{ED67F502-8DE9-7722-D364-D75CE00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639025" y="4716790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Eye with solid fill">
              <a:extLst>
                <a:ext uri="{FF2B5EF4-FFF2-40B4-BE49-F238E27FC236}">
                  <a16:creationId xmlns:a16="http://schemas.microsoft.com/office/drawing/2014/main" id="{00802E9D-1648-F427-833B-2060861F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733145" y="4741529"/>
              <a:ext cx="914400" cy="914400"/>
            </a:xfrm>
            <a:prstGeom prst="rect">
              <a:avLst/>
            </a:prstGeom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E5902667-A85F-D6D9-1D7C-AE9036431BDE}"/>
              </a:ext>
            </a:extLst>
          </p:cNvPr>
          <p:cNvSpPr/>
          <p:nvPr/>
        </p:nvSpPr>
        <p:spPr bwMode="auto">
          <a:xfrm>
            <a:off x="1903889" y="1354085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B01790-4713-45E6-5DBE-6DA3D7E68ED5}"/>
              </a:ext>
            </a:extLst>
          </p:cNvPr>
          <p:cNvSpPr txBox="1"/>
          <p:nvPr/>
        </p:nvSpPr>
        <p:spPr>
          <a:xfrm>
            <a:off x="4686299" y="2321563"/>
            <a:ext cx="704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ISD looks at the sensory requirements to train a given task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CC034-AADC-FE05-AED7-A95C09116A94}"/>
              </a:ext>
            </a:extLst>
          </p:cNvPr>
          <p:cNvSpPr txBox="1"/>
          <p:nvPr/>
        </p:nvSpPr>
        <p:spPr>
          <a:xfrm>
            <a:off x="4686298" y="2612998"/>
            <a:ext cx="704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MV Boli" panose="02000500030200090000" pitchFamily="2" charset="0"/>
                <a:cs typeface="MV Boli" panose="02000500030200090000" pitchFamily="2" charset="0"/>
              </a:rPr>
              <a:t>In order to achieve desired proficiency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1FE0C6-5A87-3363-E676-12D5E0AB8B72}"/>
              </a:ext>
            </a:extLst>
          </p:cNvPr>
          <p:cNvGrpSpPr/>
          <p:nvPr/>
        </p:nvGrpSpPr>
        <p:grpSpPr>
          <a:xfrm>
            <a:off x="5204177" y="3317383"/>
            <a:ext cx="2225316" cy="1831535"/>
            <a:chOff x="4732697" y="3344535"/>
            <a:chExt cx="2225316" cy="18315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6B5B03-95D8-A62C-88F3-AF7B12474FF8}"/>
                </a:ext>
              </a:extLst>
            </p:cNvPr>
            <p:cNvSpPr/>
            <p:nvPr/>
          </p:nvSpPr>
          <p:spPr bwMode="auto">
            <a:xfrm>
              <a:off x="4732697" y="3344535"/>
              <a:ext cx="2225316" cy="183153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Perform normal takeoff</a:t>
              </a:r>
            </a:p>
          </p:txBody>
        </p:sp>
        <p:pic>
          <p:nvPicPr>
            <p:cNvPr id="13314" name="Picture 2" descr="T-38C Talon take-off - Euro-NATO Joint Jet Pilot Training (ENJJPT ...">
              <a:extLst>
                <a:ext uri="{FF2B5EF4-FFF2-40B4-BE49-F238E27FC236}">
                  <a16:creationId xmlns:a16="http://schemas.microsoft.com/office/drawing/2014/main" id="{6B91F725-E044-2FA8-D7C6-29E88846D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4789" y="3405032"/>
              <a:ext cx="2105866" cy="1362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50A00F5-1580-738C-810F-B74562C7D637}"/>
              </a:ext>
            </a:extLst>
          </p:cNvPr>
          <p:cNvSpPr txBox="1"/>
          <p:nvPr/>
        </p:nvSpPr>
        <p:spPr>
          <a:xfrm>
            <a:off x="7745739" y="3057329"/>
            <a:ext cx="1122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Stimulus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5" name="Graphic 34" descr="Raised hand with solid fill">
            <a:extLst>
              <a:ext uri="{FF2B5EF4-FFF2-40B4-BE49-F238E27FC236}">
                <a16:creationId xmlns:a16="http://schemas.microsoft.com/office/drawing/2014/main" id="{D1F085A9-C144-7977-8331-9978021F1F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56367" y="4572445"/>
            <a:ext cx="593767" cy="593767"/>
          </a:xfrm>
          <a:prstGeom prst="rect">
            <a:avLst/>
          </a:prstGeom>
        </p:spPr>
      </p:pic>
      <p:pic>
        <p:nvPicPr>
          <p:cNvPr id="36" name="Graphic 35" descr="Ear with solid fill">
            <a:extLst>
              <a:ext uri="{FF2B5EF4-FFF2-40B4-BE49-F238E27FC236}">
                <a16:creationId xmlns:a16="http://schemas.microsoft.com/office/drawing/2014/main" id="{723C4E43-B01A-55BA-7162-20EF20FD7F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45739" y="3935091"/>
            <a:ext cx="593767" cy="593767"/>
          </a:xfrm>
          <a:prstGeom prst="rect">
            <a:avLst/>
          </a:prstGeom>
        </p:spPr>
      </p:pic>
      <p:pic>
        <p:nvPicPr>
          <p:cNvPr id="38" name="Graphic 37" descr="Eye with solid fill">
            <a:extLst>
              <a:ext uri="{FF2B5EF4-FFF2-40B4-BE49-F238E27FC236}">
                <a16:creationId xmlns:a16="http://schemas.microsoft.com/office/drawing/2014/main" id="{8129E0BA-ECD7-F9F1-DC24-52767615FD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45739" y="3345365"/>
            <a:ext cx="593767" cy="59376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EE61196-918E-3C65-6937-D42B3C45C1CB}"/>
              </a:ext>
            </a:extLst>
          </p:cNvPr>
          <p:cNvSpPr txBox="1"/>
          <p:nvPr/>
        </p:nvSpPr>
        <p:spPr>
          <a:xfrm>
            <a:off x="8296106" y="3479305"/>
            <a:ext cx="1122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= high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BC75B38-C9BB-4E07-1BF1-9331641E98A0}"/>
              </a:ext>
            </a:extLst>
          </p:cNvPr>
          <p:cNvSpPr txBox="1"/>
          <p:nvPr/>
        </p:nvSpPr>
        <p:spPr>
          <a:xfrm>
            <a:off x="8299398" y="4099743"/>
            <a:ext cx="1334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= low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E33762-4763-249C-6AD1-5AFDBD8086DF}"/>
              </a:ext>
            </a:extLst>
          </p:cNvPr>
          <p:cNvSpPr txBox="1"/>
          <p:nvPr/>
        </p:nvSpPr>
        <p:spPr>
          <a:xfrm>
            <a:off x="8292813" y="4754401"/>
            <a:ext cx="867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= high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715DB82-52F7-F64D-E247-9E362ECC6B1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9506" y="3473848"/>
            <a:ext cx="1218059" cy="8062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3954B6C-4F1F-F1BF-CACA-91BA0F28C0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4690" y="4321634"/>
            <a:ext cx="1121894" cy="7860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AAF86D9-8DC8-5B29-E470-7DC03A4345D2}"/>
              </a:ext>
            </a:extLst>
          </p:cNvPr>
          <p:cNvSpPr txBox="1"/>
          <p:nvPr/>
        </p:nvSpPr>
        <p:spPr>
          <a:xfrm>
            <a:off x="9657515" y="3057329"/>
            <a:ext cx="1122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Media</a:t>
            </a:r>
            <a:endParaRPr kumimoji="0" lang="en-US" sz="18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7" name="Graphic 46" descr="Warning with solid fill">
            <a:extLst>
              <a:ext uri="{FF2B5EF4-FFF2-40B4-BE49-F238E27FC236}">
                <a16:creationId xmlns:a16="http://schemas.microsoft.com/office/drawing/2014/main" id="{0BD42533-BEDA-F00E-17BA-21F706B6511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634307" y="5262851"/>
            <a:ext cx="345216" cy="34521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DD9249-26EA-B9BA-FEEC-91DC539AFF73}"/>
              </a:ext>
            </a:extLst>
          </p:cNvPr>
          <p:cNvSpPr txBox="1"/>
          <p:nvPr/>
        </p:nvSpPr>
        <p:spPr>
          <a:xfrm>
            <a:off x="4974849" y="5257802"/>
            <a:ext cx="675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analysis not granular enough to assess immersive sims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4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9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5" grpId="0"/>
      <p:bldP spid="2" grpId="0"/>
      <p:bldP spid="3" grpId="0"/>
      <p:bldP spid="9" grpId="0"/>
      <p:bldP spid="39" grpId="0"/>
      <p:bldP spid="40" grpId="0"/>
      <p:bldP spid="43" grpId="0"/>
      <p:bldP spid="46" grpId="0"/>
      <p:bldP spid="4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DB2AA-BAE3-28FD-0D78-8B508723F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1E8C13-D90B-2339-DB55-DA783A74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Augmenting TNA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857943-98D2-7253-18FB-103D76A6DA92}"/>
              </a:ext>
            </a:extLst>
          </p:cNvPr>
          <p:cNvGrpSpPr/>
          <p:nvPr/>
        </p:nvGrpSpPr>
        <p:grpSpPr>
          <a:xfrm>
            <a:off x="309976" y="1349176"/>
            <a:ext cx="3698638" cy="4440569"/>
            <a:chOff x="309976" y="1349176"/>
            <a:chExt cx="3698638" cy="44405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955064-C06B-44C6-27DE-3235E5D0E307}"/>
                </a:ext>
              </a:extLst>
            </p:cNvPr>
            <p:cNvGrpSpPr/>
            <p:nvPr/>
          </p:nvGrpSpPr>
          <p:grpSpPr>
            <a:xfrm>
              <a:off x="309976" y="1690682"/>
              <a:ext cx="3698638" cy="4099063"/>
              <a:chOff x="640456" y="3150583"/>
              <a:chExt cx="3560068" cy="301600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5C6E1F1-374E-C39F-B62F-616C889C7E09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Augmenting TNA</a:t>
                </a:r>
              </a:p>
            </p:txBody>
          </p:sp>
          <p:pic>
            <p:nvPicPr>
              <p:cNvPr id="11" name="Picture 10" descr="Blank black chalkboard with chalk">
                <a:extLst>
                  <a:ext uri="{FF2B5EF4-FFF2-40B4-BE49-F238E27FC236}">
                    <a16:creationId xmlns:a16="http://schemas.microsoft.com/office/drawing/2014/main" id="{02CC4165-EE75-CA3B-4829-1FC0DDA18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0F41640-4BA0-62DB-D880-3C848B750A6E}"/>
                </a:ext>
              </a:extLst>
            </p:cNvPr>
            <p:cNvSpPr/>
            <p:nvPr/>
          </p:nvSpPr>
          <p:spPr bwMode="auto">
            <a:xfrm>
              <a:off x="1902126" y="1349176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2CBF59-A286-0185-05F8-DFE45AF222F1}"/>
                </a:ext>
              </a:extLst>
            </p:cNvPr>
            <p:cNvSpPr txBox="1"/>
            <p:nvPr/>
          </p:nvSpPr>
          <p:spPr>
            <a:xfrm>
              <a:off x="309976" y="2492887"/>
              <a:ext cx="36986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Blending Instructional System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9CBCD6-4FE4-D77B-2A0A-9EE4342D6038}"/>
                </a:ext>
              </a:extLst>
            </p:cNvPr>
            <p:cNvSpPr txBox="1"/>
            <p:nvPr/>
          </p:nvSpPr>
          <p:spPr>
            <a:xfrm>
              <a:off x="309976" y="2778637"/>
              <a:ext cx="36986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Design and Human Factors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24" name="Picture 4" descr="Vitruvian Man in Da Vinci Code - Postkiwi">
              <a:extLst>
                <a:ext uri="{FF2B5EF4-FFF2-40B4-BE49-F238E27FC236}">
                  <a16:creationId xmlns:a16="http://schemas.microsoft.com/office/drawing/2014/main" id="{33D35DD5-9E57-95B2-E6D0-C3B98F007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67277" y="3290854"/>
              <a:ext cx="1790700" cy="21657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2D0A4D0D-9F6E-96A4-1480-E3F168C56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D42DFC-0010-C869-92C7-F7118EACF0C7}"/>
              </a:ext>
            </a:extLst>
          </p:cNvPr>
          <p:cNvSpPr txBox="1"/>
          <p:nvPr/>
        </p:nvSpPr>
        <p:spPr>
          <a:xfrm>
            <a:off x="4471988" y="1913625"/>
            <a:ext cx="7339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Combining ISD + Human</a:t>
            </a:r>
            <a:r>
              <a:rPr kumimoji="0" lang="en-US" sz="24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Factors</a:t>
            </a:r>
            <a:endParaRPr kumimoji="0" lang="en-US" sz="24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46FD51-4BA8-51C7-BD6D-834DE79D6CB9}"/>
              </a:ext>
            </a:extLst>
          </p:cNvPr>
          <p:cNvSpPr txBox="1"/>
          <p:nvPr/>
        </p:nvSpPr>
        <p:spPr>
          <a:xfrm>
            <a:off x="4471988" y="2331093"/>
            <a:ext cx="7339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Supplementing a sensory analysis with…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06855F-F67B-24C7-A6CE-55F3EA91DC65}"/>
              </a:ext>
            </a:extLst>
          </p:cNvPr>
          <p:cNvSpPr txBox="1"/>
          <p:nvPr/>
        </p:nvSpPr>
        <p:spPr>
          <a:xfrm>
            <a:off x="4718258" y="4554992"/>
            <a:ext cx="21616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Ensure h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eadset </a:t>
            </a:r>
            <a:r>
              <a:rPr kumimoji="0" lang="en-US" sz="1600" i="0" u="none" strike="noStrike" cap="none" normalizeH="0" baseline="0" dirty="0" err="1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FoV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F52664-8CBD-2144-134C-6FCD9294ED77}"/>
              </a:ext>
            </a:extLst>
          </p:cNvPr>
          <p:cNvSpPr txBox="1"/>
          <p:nvPr/>
        </p:nvSpPr>
        <p:spPr>
          <a:xfrm>
            <a:off x="4718258" y="4793185"/>
            <a:ext cx="2492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upports training tasks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27DF36-6360-DD6C-8B99-1D6D8F71028D}"/>
              </a:ext>
            </a:extLst>
          </p:cNvPr>
          <p:cNvGrpSpPr/>
          <p:nvPr/>
        </p:nvGrpSpPr>
        <p:grpSpPr>
          <a:xfrm>
            <a:off x="4947126" y="2902645"/>
            <a:ext cx="1783726" cy="1519237"/>
            <a:chOff x="4947126" y="2902645"/>
            <a:chExt cx="1783726" cy="151923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90F4653-7248-993A-4CB8-AB1D345BA31D}"/>
                </a:ext>
              </a:extLst>
            </p:cNvPr>
            <p:cNvSpPr/>
            <p:nvPr/>
          </p:nvSpPr>
          <p:spPr bwMode="auto">
            <a:xfrm>
              <a:off x="4947126" y="2902645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Field of View</a:t>
              </a:r>
            </a:p>
          </p:txBody>
        </p:sp>
        <p:pic>
          <p:nvPicPr>
            <p:cNvPr id="15362" name="Picture 2" descr="What is Field of View (FoV) in Extended Reality? | IxDF">
              <a:extLst>
                <a:ext uri="{FF2B5EF4-FFF2-40B4-BE49-F238E27FC236}">
                  <a16:creationId xmlns:a16="http://schemas.microsoft.com/office/drawing/2014/main" id="{50EDB5B6-3BDF-7A46-F54C-FB84A71473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487" t="5271" r="3298"/>
            <a:stretch/>
          </p:blipFill>
          <p:spPr bwMode="auto">
            <a:xfrm>
              <a:off x="4970459" y="2938717"/>
              <a:ext cx="1747737" cy="116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6" name="Picture 6" descr="VR Sim Racing Tips: Get the most from Virtual Reality">
            <a:extLst>
              <a:ext uri="{FF2B5EF4-FFF2-40B4-BE49-F238E27FC236}">
                <a16:creationId xmlns:a16="http://schemas.microsoft.com/office/drawing/2014/main" id="{09A3619B-27F1-41BC-C525-98BB54BF1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548" y="2904042"/>
            <a:ext cx="4466395" cy="23140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clouds, Aircraft, Military, Pilot, Cockpit, Skyscapes Wallpapers HD ...">
            <a:extLst>
              <a:ext uri="{FF2B5EF4-FFF2-40B4-BE49-F238E27FC236}">
                <a16:creationId xmlns:a16="http://schemas.microsoft.com/office/drawing/2014/main" id="{75453D30-8EAB-BA94-7519-3D89C926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6651" y="3498871"/>
            <a:ext cx="1808282" cy="11301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Warning with solid fill">
            <a:extLst>
              <a:ext uri="{FF2B5EF4-FFF2-40B4-BE49-F238E27FC236}">
                <a16:creationId xmlns:a16="http://schemas.microsoft.com/office/drawing/2014/main" id="{BBC3B974-0DD6-A493-BC64-56CBAFE1A7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4307" y="5262851"/>
            <a:ext cx="345216" cy="345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A5A44F-5645-3665-D4B4-B4DE34EED885}"/>
              </a:ext>
            </a:extLst>
          </p:cNvPr>
          <p:cNvSpPr txBox="1"/>
          <p:nvPr/>
        </p:nvSpPr>
        <p:spPr>
          <a:xfrm>
            <a:off x="4974849" y="5257802"/>
            <a:ext cx="675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Peripheral vision can be critical!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465650-6379-60E6-41FE-5DC8B5C6092D}"/>
              </a:ext>
            </a:extLst>
          </p:cNvPr>
          <p:cNvSpPr/>
          <p:nvPr/>
        </p:nvSpPr>
        <p:spPr bwMode="auto">
          <a:xfrm>
            <a:off x="9805044" y="3246683"/>
            <a:ext cx="1638300" cy="352425"/>
          </a:xfrm>
          <a:prstGeom prst="roundRect">
            <a:avLst>
              <a:gd name="adj" fmla="val 33784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 Narrow" panose="020B0606020202030204" pitchFamily="34" charset="0"/>
              </a:rPr>
              <a:t>Formation flight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2B97E3-6713-7AD8-E254-5E77499DB7E5}"/>
              </a:ext>
            </a:extLst>
          </p:cNvPr>
          <p:cNvSpPr/>
          <p:nvPr/>
        </p:nvSpPr>
        <p:spPr bwMode="auto">
          <a:xfrm>
            <a:off x="9805044" y="3673741"/>
            <a:ext cx="1638300" cy="352425"/>
          </a:xfrm>
          <a:prstGeom prst="roundRect">
            <a:avLst>
              <a:gd name="adj" fmla="val 33784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Arial Narrow" panose="020B0606020202030204" pitchFamily="34" charset="0"/>
              </a:rPr>
              <a:t>Spot traffic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55D271-FE52-921F-1A3A-D65127BF63EC}"/>
              </a:ext>
            </a:extLst>
          </p:cNvPr>
          <p:cNvSpPr/>
          <p:nvPr/>
        </p:nvSpPr>
        <p:spPr bwMode="auto">
          <a:xfrm>
            <a:off x="9805044" y="4100799"/>
            <a:ext cx="1638300" cy="352425"/>
          </a:xfrm>
          <a:prstGeom prst="roundRect">
            <a:avLst>
              <a:gd name="adj" fmla="val 33784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Crosschecks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382BA0-A3AB-F5FB-0C47-7B024F3F7BE7}"/>
              </a:ext>
            </a:extLst>
          </p:cNvPr>
          <p:cNvSpPr/>
          <p:nvPr/>
        </p:nvSpPr>
        <p:spPr bwMode="auto">
          <a:xfrm>
            <a:off x="9814665" y="4548888"/>
            <a:ext cx="1638300" cy="352425"/>
          </a:xfrm>
          <a:prstGeom prst="roundRect">
            <a:avLst>
              <a:gd name="adj" fmla="val 33784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Judge distances</a:t>
            </a:r>
          </a:p>
        </p:txBody>
      </p:sp>
    </p:spTree>
    <p:extLst>
      <p:ext uri="{BB962C8B-B14F-4D97-AF65-F5344CB8AC3E}">
        <p14:creationId xmlns:p14="http://schemas.microsoft.com/office/powerpoint/2010/main" val="13704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6" grpId="0"/>
      <p:bldP spid="8" grpId="0" animBg="1"/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DDCC-4FBB-F7FE-9FCB-4990B565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BF6E12-AB6F-4A82-65B2-77DC3954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Augmenting TNA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3AEDBB-404D-8963-E356-E9D0EA8D261D}"/>
              </a:ext>
            </a:extLst>
          </p:cNvPr>
          <p:cNvGrpSpPr/>
          <p:nvPr/>
        </p:nvGrpSpPr>
        <p:grpSpPr>
          <a:xfrm>
            <a:off x="309976" y="1349176"/>
            <a:ext cx="3698638" cy="4440569"/>
            <a:chOff x="309976" y="1349176"/>
            <a:chExt cx="3698638" cy="44405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D5D73F-E509-5606-4F8E-709165A517AF}"/>
                </a:ext>
              </a:extLst>
            </p:cNvPr>
            <p:cNvGrpSpPr/>
            <p:nvPr/>
          </p:nvGrpSpPr>
          <p:grpSpPr>
            <a:xfrm>
              <a:off x="309976" y="1690682"/>
              <a:ext cx="3698638" cy="4099063"/>
              <a:chOff x="640456" y="3150583"/>
              <a:chExt cx="3560068" cy="301600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82FF985-3402-7FDA-B776-0CE1247903CA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Augmenting TNA</a:t>
                </a:r>
              </a:p>
            </p:txBody>
          </p:sp>
          <p:pic>
            <p:nvPicPr>
              <p:cNvPr id="11" name="Picture 10" descr="Blank black chalkboard with chalk">
                <a:extLst>
                  <a:ext uri="{FF2B5EF4-FFF2-40B4-BE49-F238E27FC236}">
                    <a16:creationId xmlns:a16="http://schemas.microsoft.com/office/drawing/2014/main" id="{82EC2E1B-0C81-7349-2E2F-53971C39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C7FFE7-9FBD-418A-88B7-039426488064}"/>
                </a:ext>
              </a:extLst>
            </p:cNvPr>
            <p:cNvSpPr/>
            <p:nvPr/>
          </p:nvSpPr>
          <p:spPr bwMode="auto">
            <a:xfrm>
              <a:off x="1902126" y="1349176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682A90-D7EF-01D5-7F5E-76583294AB7B}"/>
                </a:ext>
              </a:extLst>
            </p:cNvPr>
            <p:cNvSpPr txBox="1"/>
            <p:nvPr/>
          </p:nvSpPr>
          <p:spPr>
            <a:xfrm>
              <a:off x="309976" y="2492887"/>
              <a:ext cx="36986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Blending Instructional System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4970E6-3A0D-DC59-59EF-52CF55815FCA}"/>
                </a:ext>
              </a:extLst>
            </p:cNvPr>
            <p:cNvSpPr txBox="1"/>
            <p:nvPr/>
          </p:nvSpPr>
          <p:spPr>
            <a:xfrm>
              <a:off x="309976" y="2778637"/>
              <a:ext cx="369863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design and Human Factors</a:t>
              </a:r>
              <a:endPara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24" name="Picture 4" descr="Vitruvian Man in Da Vinci Code - Postkiwi">
              <a:extLst>
                <a:ext uri="{FF2B5EF4-FFF2-40B4-BE49-F238E27FC236}">
                  <a16:creationId xmlns:a16="http://schemas.microsoft.com/office/drawing/2014/main" id="{808BC12D-9D0A-C857-C973-981079042A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67277" y="3290854"/>
              <a:ext cx="1790700" cy="21657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2345992F-E644-DB96-BE46-93FBB1520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5309" y="1768245"/>
            <a:ext cx="7470540" cy="39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8577160-431E-5664-9999-B644F3E0D61C}"/>
              </a:ext>
            </a:extLst>
          </p:cNvPr>
          <p:cNvSpPr txBox="1"/>
          <p:nvPr/>
        </p:nvSpPr>
        <p:spPr>
          <a:xfrm>
            <a:off x="4471988" y="1913625"/>
            <a:ext cx="7339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Combining ISD + Human</a:t>
            </a:r>
            <a:r>
              <a:rPr kumimoji="0" lang="en-US" sz="24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Factors</a:t>
            </a:r>
            <a:endParaRPr kumimoji="0" lang="en-US" sz="24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EDF3A7-EA8F-2CCB-81D4-338E2764BB0B}"/>
              </a:ext>
            </a:extLst>
          </p:cNvPr>
          <p:cNvSpPr txBox="1"/>
          <p:nvPr/>
        </p:nvSpPr>
        <p:spPr>
          <a:xfrm>
            <a:off x="4471988" y="2331093"/>
            <a:ext cx="7339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Supplementing a sensory analysis with…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8D5A1F-F667-C10D-C743-BD9594835A09}"/>
              </a:ext>
            </a:extLst>
          </p:cNvPr>
          <p:cNvSpPr txBox="1"/>
          <p:nvPr/>
        </p:nvSpPr>
        <p:spPr>
          <a:xfrm>
            <a:off x="4694448" y="4540703"/>
            <a:ext cx="1949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Ensure arm/leg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58938B-4C23-0B15-E137-359A0A453E9F}"/>
              </a:ext>
            </a:extLst>
          </p:cNvPr>
          <p:cNvSpPr txBox="1"/>
          <p:nvPr/>
        </p:nvSpPr>
        <p:spPr>
          <a:xfrm>
            <a:off x="4694448" y="4778896"/>
            <a:ext cx="20016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envelopes match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79F069-0774-BA6F-2FCE-B730FC12AC9B}"/>
              </a:ext>
            </a:extLst>
          </p:cNvPr>
          <p:cNvGrpSpPr/>
          <p:nvPr/>
        </p:nvGrpSpPr>
        <p:grpSpPr>
          <a:xfrm>
            <a:off x="4806915" y="2892822"/>
            <a:ext cx="1783726" cy="1519237"/>
            <a:chOff x="7270518" y="2911916"/>
            <a:chExt cx="1783726" cy="151923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61F09C-5C7A-3448-4D1E-1AFC9E3B5171}"/>
                </a:ext>
              </a:extLst>
            </p:cNvPr>
            <p:cNvSpPr/>
            <p:nvPr/>
          </p:nvSpPr>
          <p:spPr bwMode="auto">
            <a:xfrm>
              <a:off x="7270518" y="2911916"/>
              <a:ext cx="1783726" cy="15192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Reach Envelopes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7CC4C9-97DB-85DD-55CA-4A925625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583" y="3104828"/>
              <a:ext cx="1760509" cy="781427"/>
            </a:xfrm>
            <a:prstGeom prst="rect">
              <a:avLst/>
            </a:prstGeom>
          </p:spPr>
        </p:pic>
      </p:grpSp>
      <p:pic>
        <p:nvPicPr>
          <p:cNvPr id="16386" name="Picture 2" descr="T-6 Main Instrument Panel - Bugeye Technologies">
            <a:extLst>
              <a:ext uri="{FF2B5EF4-FFF2-40B4-BE49-F238E27FC236}">
                <a16:creationId xmlns:a16="http://schemas.microsoft.com/office/drawing/2014/main" id="{C444E3EE-3776-DE75-5F09-0E50C3603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6" b="97357" l="4828" r="96552">
                        <a14:foregroundMark x1="35862" y1="20485" x2="63793" y2="20705"/>
                        <a14:foregroundMark x1="38966" y1="10573" x2="56379" y2="10573"/>
                        <a14:foregroundMark x1="51207" y1="4846" x2="62241" y2="7269"/>
                        <a14:foregroundMark x1="9655" y1="34802" x2="8793" y2="53965"/>
                        <a14:foregroundMark x1="8793" y1="53965" x2="8621" y2="55066"/>
                        <a14:foregroundMark x1="7931" y1="51762" x2="6379" y2="61233"/>
                        <a14:foregroundMark x1="44138" y1="81498" x2="53276" y2="82599"/>
                        <a14:foregroundMark x1="46897" y1="87225" x2="53448" y2="89427"/>
                        <a14:foregroundMark x1="45172" y1="94053" x2="51207" y2="94493"/>
                        <a14:foregroundMark x1="7069" y1="82379" x2="4828" y2="96476"/>
                        <a14:foregroundMark x1="4828" y1="96476" x2="11897" y2="96256"/>
                        <a14:foregroundMark x1="88448" y1="67401" x2="92069" y2="89207"/>
                        <a14:foregroundMark x1="92069" y1="89207" x2="86552" y2="90308"/>
                        <a14:foregroundMark x1="96724" y1="92731" x2="96034" y2="87445"/>
                        <a14:foregroundMark x1="43276" y1="97357" x2="49828" y2="97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037" y="3021078"/>
            <a:ext cx="1667083" cy="130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mazing Footage Shows The Inputs On Throttle And Stick Required To ...">
            <a:extLst>
              <a:ext uri="{FF2B5EF4-FFF2-40B4-BE49-F238E27FC236}">
                <a16:creationId xmlns:a16="http://schemas.microsoft.com/office/drawing/2014/main" id="{69B590D9-4A8D-C20C-D254-9D569A7A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20745" r="14588"/>
          <a:stretch/>
        </p:blipFill>
        <p:spPr bwMode="auto">
          <a:xfrm>
            <a:off x="9445125" y="3008278"/>
            <a:ext cx="1959719" cy="1288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2F10F5-F79F-8F6A-7205-D8BB14D55844}"/>
              </a:ext>
            </a:extLst>
          </p:cNvPr>
          <p:cNvSpPr txBox="1"/>
          <p:nvPr/>
        </p:nvSpPr>
        <p:spPr>
          <a:xfrm>
            <a:off x="4694447" y="5022190"/>
            <a:ext cx="23812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600" dirty="0">
                <a:latin typeface="MV Boli" panose="02000500030200090000" pitchFamily="2" charset="0"/>
                <a:cs typeface="MV Boli" panose="02000500030200090000" pitchFamily="2" charset="0"/>
              </a:rPr>
              <a:t>Cockpit for key tasks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E1E6D-3DB4-983B-6F17-052AE175B9AE}"/>
              </a:ext>
            </a:extLst>
          </p:cNvPr>
          <p:cNvSpPr txBox="1"/>
          <p:nvPr/>
        </p:nvSpPr>
        <p:spPr>
          <a:xfrm>
            <a:off x="7272338" y="4525314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Main Instrument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1618F3-13F4-2446-002B-8F9B9FA75B8A}"/>
              </a:ext>
            </a:extLst>
          </p:cNvPr>
          <p:cNvSpPr txBox="1"/>
          <p:nvPr/>
        </p:nvSpPr>
        <p:spPr>
          <a:xfrm>
            <a:off x="7272337" y="4770726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Panel (MIP)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254A14-FD5B-8C36-8535-B5703D4C6E6C}"/>
              </a:ext>
            </a:extLst>
          </p:cNvPr>
          <p:cNvSpPr txBox="1"/>
          <p:nvPr/>
        </p:nvSpPr>
        <p:spPr>
          <a:xfrm>
            <a:off x="9445126" y="4525314"/>
            <a:ext cx="2066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Hands on Throttle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263D0-291D-D7AC-BD33-FB9E7F6A0465}"/>
              </a:ext>
            </a:extLst>
          </p:cNvPr>
          <p:cNvSpPr txBox="1"/>
          <p:nvPr/>
        </p:nvSpPr>
        <p:spPr>
          <a:xfrm>
            <a:off x="9445125" y="4770726"/>
            <a:ext cx="2227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kumimoji="0" lang="en-US" sz="16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nd Stick (HOTAS)</a:t>
            </a:r>
            <a:endParaRPr kumimoji="0" lang="en-US" sz="16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6" name="Graphic 25" descr="Warning with solid fill">
            <a:extLst>
              <a:ext uri="{FF2B5EF4-FFF2-40B4-BE49-F238E27FC236}">
                <a16:creationId xmlns:a16="http://schemas.microsoft.com/office/drawing/2014/main" id="{C089CE7F-89FD-E3A1-F1D7-097C8C90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82713" y="5182084"/>
            <a:ext cx="345216" cy="3452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4EF64D-DE70-79EB-24EB-55DE3FC3A7FC}"/>
              </a:ext>
            </a:extLst>
          </p:cNvPr>
          <p:cNvSpPr txBox="1"/>
          <p:nvPr/>
        </p:nvSpPr>
        <p:spPr>
          <a:xfrm>
            <a:off x="7459892" y="5177035"/>
            <a:ext cx="4351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Maintain haptic congruency!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9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7" grpId="0"/>
      <p:bldP spid="18" grpId="0"/>
      <p:bldP spid="19" grpId="0"/>
      <p:bldP spid="20" grpId="0"/>
      <p:bldP spid="2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2E205-CD7E-785F-F006-76102994F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6DC3F83-063A-885D-911B-9E6AED852984}"/>
              </a:ext>
            </a:extLst>
          </p:cNvPr>
          <p:cNvSpPr/>
          <p:nvPr/>
        </p:nvSpPr>
        <p:spPr>
          <a:xfrm>
            <a:off x="5156386" y="2825213"/>
            <a:ext cx="5435413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C1BBDA-922A-B026-38E6-96B15F3A76BF}"/>
              </a:ext>
            </a:extLst>
          </p:cNvPr>
          <p:cNvSpPr/>
          <p:nvPr/>
        </p:nvSpPr>
        <p:spPr>
          <a:xfrm>
            <a:off x="3028950" y="4465640"/>
            <a:ext cx="3572540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858810-CD3D-450E-9C42-A299D5E59E0A}"/>
              </a:ext>
            </a:extLst>
          </p:cNvPr>
          <p:cNvSpPr/>
          <p:nvPr/>
        </p:nvSpPr>
        <p:spPr>
          <a:xfrm>
            <a:off x="4686300" y="5005775"/>
            <a:ext cx="3448050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046607-D1CC-1380-C24E-124B48A842DE}"/>
              </a:ext>
            </a:extLst>
          </p:cNvPr>
          <p:cNvSpPr/>
          <p:nvPr/>
        </p:nvSpPr>
        <p:spPr>
          <a:xfrm>
            <a:off x="8118022" y="2285009"/>
            <a:ext cx="978353" cy="51162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7" name="Slide Number Placeholder 775">
            <a:extLst>
              <a:ext uri="{FF2B5EF4-FFF2-40B4-BE49-F238E27FC236}">
                <a16:creationId xmlns:a16="http://schemas.microsoft.com/office/drawing/2014/main" id="{16EBD016-4777-25A1-DD17-3C3645A45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A0626-601B-4F02-A9C8-F30D2C1F6B4A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34820F-AFE2-CEBA-8A85-752824F852B4}"/>
              </a:ext>
            </a:extLst>
          </p:cNvPr>
          <p:cNvSpPr txBox="1"/>
          <p:nvPr/>
        </p:nvSpPr>
        <p:spPr>
          <a:xfrm>
            <a:off x="653143" y="1045029"/>
            <a:ext cx="10907486" cy="444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Immersive Simulation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66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Immersion: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 Late Latin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immersionem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noun of action from past participle stem of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immergere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"to plunge in, dip into, sink, submerge."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Simulation: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 imitative representation of the functioning of one system or process by means of the functioning of another.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1007E8-5A27-5FC4-6F29-4BB76AF4EC92}"/>
              </a:ext>
            </a:extLst>
          </p:cNvPr>
          <p:cNvSpPr txBox="1"/>
          <p:nvPr/>
        </p:nvSpPr>
        <p:spPr>
          <a:xfrm>
            <a:off x="1369992" y="1873183"/>
            <a:ext cx="2163781" cy="8002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i="0" dirty="0" err="1">
                <a:solidFill>
                  <a:srgbClr val="111111"/>
                </a:solidFill>
                <a:effectLst/>
                <a:latin typeface="-apple-system"/>
              </a:rPr>
              <a:t>etymonline</a:t>
            </a:r>
            <a:endParaRPr lang="en-US" sz="2600" dirty="0"/>
          </a:p>
        </p:txBody>
      </p:sp>
      <p:pic>
        <p:nvPicPr>
          <p:cNvPr id="1036" name="Picture 12" descr="Etymology of &quot;zoophyte&quot; by etymonline">
            <a:extLst>
              <a:ext uri="{FF2B5EF4-FFF2-40B4-BE49-F238E27FC236}">
                <a16:creationId xmlns:a16="http://schemas.microsoft.com/office/drawing/2014/main" id="{2D426D32-AF35-99CE-0F29-514534AC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7" y="1830326"/>
            <a:ext cx="531718" cy="5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72E4DA-44F3-AE7C-A464-BFF168C229E8}"/>
              </a:ext>
            </a:extLst>
          </p:cNvPr>
          <p:cNvSpPr txBox="1"/>
          <p:nvPr/>
        </p:nvSpPr>
        <p:spPr>
          <a:xfrm>
            <a:off x="1369992" y="3978971"/>
            <a:ext cx="2449534" cy="40011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600" b="1" i="0" dirty="0">
                <a:solidFill>
                  <a:srgbClr val="111111"/>
                </a:solidFill>
                <a:effectLst/>
                <a:latin typeface="-apple-system"/>
              </a:rPr>
              <a:t>Merriam Webster</a:t>
            </a:r>
            <a:endParaRPr lang="en-US" sz="26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CD4AA39-096A-5A4F-E81D-7486356FD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… a bit of Latin first!</a:t>
            </a:r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F1FDD1-A4DB-4029-3671-9EBD0BAAD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59" y="3878465"/>
            <a:ext cx="604589" cy="6011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739A-5C99-857D-267D-A9C2A3EFA0CE}"/>
              </a:ext>
            </a:extLst>
          </p:cNvPr>
          <p:cNvSpPr/>
          <p:nvPr/>
        </p:nvSpPr>
        <p:spPr bwMode="auto">
          <a:xfrm>
            <a:off x="653143" y="1672936"/>
            <a:ext cx="11047867" cy="4439128"/>
          </a:xfrm>
          <a:prstGeom prst="rect">
            <a:avLst/>
          </a:prstGeom>
          <a:solidFill>
            <a:srgbClr val="FFFFFF">
              <a:alpha val="78039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050" name="Picture 2" descr="Iitsec 2024 Exhibitors List - Onida Babbette">
            <a:extLst>
              <a:ext uri="{FF2B5EF4-FFF2-40B4-BE49-F238E27FC236}">
                <a16:creationId xmlns:a16="http://schemas.microsoft.com/office/drawing/2014/main" id="{49743BEF-04EB-54F5-04E6-0428C842D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4" r="21030" b="3800"/>
          <a:stretch/>
        </p:blipFill>
        <p:spPr bwMode="auto">
          <a:xfrm>
            <a:off x="723074" y="1830326"/>
            <a:ext cx="4124846" cy="395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79B7BA1-8FEB-2B3B-2139-5811306FBB27}"/>
              </a:ext>
            </a:extLst>
          </p:cNvPr>
          <p:cNvSpPr/>
          <p:nvPr/>
        </p:nvSpPr>
        <p:spPr bwMode="auto">
          <a:xfrm>
            <a:off x="5353050" y="1469156"/>
            <a:ext cx="5819775" cy="3715908"/>
          </a:xfrm>
          <a:prstGeom prst="wedgeEllipseCallout">
            <a:avLst>
              <a:gd name="adj1" fmla="val -84205"/>
              <a:gd name="adj2" fmla="val -9024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Uses technologies such as virtual reality (</a:t>
            </a:r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VR</a:t>
            </a:r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), augmented reality (</a:t>
            </a:r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</a:t>
            </a:r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), and mixed reality (</a:t>
            </a:r>
            <a:r>
              <a:rPr lang="en-US" sz="2800" b="1" dirty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MR</a:t>
            </a:r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) to create realistic environments for learners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00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BF806-BCEF-11F2-3DBD-A11C7C926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2A096F-A60A-0FA0-FAAF-4D0C3628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0"/>
            <a:ext cx="10563225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Augmenting TNA: A Recap!</a:t>
            </a:r>
          </a:p>
        </p:txBody>
      </p:sp>
      <p:pic>
        <p:nvPicPr>
          <p:cNvPr id="3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E4063747-B8ED-DB6D-C30C-70ED6C3434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>
            <a:off x="2770048" y="1524000"/>
            <a:ext cx="104024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380A61C7-B690-D181-F97A-51FA260E3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12775595" flipH="1">
            <a:off x="8319844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269D62FB-F18B-B1B3-F9E8-34A9C6C2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8824405">
            <a:off x="1733100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557FADFD-152F-1ADA-55C6-32893DB4A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 rot="5400000">
            <a:off x="5671175" y="3311963"/>
            <a:ext cx="810048" cy="7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C6EBF-1D61-1202-1424-49ECC2B63D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382" y="938862"/>
            <a:ext cx="4197668" cy="236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799E8C-01B3-8382-CB9D-F558AB00A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6" y="4175852"/>
            <a:ext cx="3859062" cy="2028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B9B54D-6424-EB93-DE06-8351F27B2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776" y="4173570"/>
            <a:ext cx="3859061" cy="2031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961D4F-030D-3C46-0882-58C11E3CC1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95" y="4173570"/>
            <a:ext cx="3863402" cy="2031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76E5D4-57EB-523D-0E6A-683E8B908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65" y="1387705"/>
            <a:ext cx="2393512" cy="12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8EDE8-53B4-8111-2DEE-63FA0C936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DC69F7-F903-33AD-C209-BCBF245CC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EFAFE-0208-C43F-52E2-DF0391941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7" y="662293"/>
            <a:ext cx="2393512" cy="128223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D7B0EAC-9A2F-E0FB-6C4B-CE50859A54FF}"/>
              </a:ext>
            </a:extLst>
          </p:cNvPr>
          <p:cNvGrpSpPr/>
          <p:nvPr/>
        </p:nvGrpSpPr>
        <p:grpSpPr>
          <a:xfrm>
            <a:off x="1821207" y="1794020"/>
            <a:ext cx="3704745" cy="4231483"/>
            <a:chOff x="1821207" y="1794020"/>
            <a:chExt cx="3704745" cy="42314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0C91F4C-BB0A-8FE0-73C3-136F8446B415}"/>
                </a:ext>
              </a:extLst>
            </p:cNvPr>
            <p:cNvGrpSpPr/>
            <p:nvPr/>
          </p:nvGrpSpPr>
          <p:grpSpPr>
            <a:xfrm>
              <a:off x="1827314" y="1794020"/>
              <a:ext cx="3698638" cy="4231483"/>
              <a:chOff x="640456" y="3150583"/>
              <a:chExt cx="3560068" cy="301600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8DC9084-C850-66A5-2960-5F8D2E0B1F1D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A big mediating factor!</a:t>
                </a:r>
              </a:p>
            </p:txBody>
          </p:sp>
          <p:pic>
            <p:nvPicPr>
              <p:cNvPr id="23" name="Picture 22" descr="Blank black chalkboard with chalk">
                <a:extLst>
                  <a:ext uri="{FF2B5EF4-FFF2-40B4-BE49-F238E27FC236}">
                    <a16:creationId xmlns:a16="http://schemas.microsoft.com/office/drawing/2014/main" id="{0C69CCD7-E2C2-A33B-BC79-317FEF0996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008"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1565B1A-0271-79C1-5D37-48743FE2A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07" y="2371033"/>
              <a:ext cx="3701195" cy="3646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0C8F2E6-ACB3-A281-2A06-F92407D20DEF}"/>
              </a:ext>
            </a:extLst>
          </p:cNvPr>
          <p:cNvSpPr txBox="1"/>
          <p:nvPr/>
        </p:nvSpPr>
        <p:spPr>
          <a:xfrm>
            <a:off x="3305160" y="2709643"/>
            <a:ext cx="209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What about AI?!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2EFD033-047A-301F-DA2B-1FC378699031}"/>
              </a:ext>
            </a:extLst>
          </p:cNvPr>
          <p:cNvSpPr/>
          <p:nvPr/>
        </p:nvSpPr>
        <p:spPr bwMode="auto">
          <a:xfrm>
            <a:off x="3419460" y="1457424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4DFC729-4FB7-80A4-4CDB-4B20F0C17CCD}"/>
              </a:ext>
            </a:extLst>
          </p:cNvPr>
          <p:cNvGrpSpPr/>
          <p:nvPr/>
        </p:nvGrpSpPr>
        <p:grpSpPr>
          <a:xfrm>
            <a:off x="6652510" y="1794020"/>
            <a:ext cx="3699122" cy="4231483"/>
            <a:chOff x="6652510" y="1794020"/>
            <a:chExt cx="3699122" cy="42314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73C8FF-7F97-8766-A9A5-3C395DC27ABF}"/>
                </a:ext>
              </a:extLst>
            </p:cNvPr>
            <p:cNvGrpSpPr/>
            <p:nvPr/>
          </p:nvGrpSpPr>
          <p:grpSpPr>
            <a:xfrm>
              <a:off x="6652994" y="1794020"/>
              <a:ext cx="3698638" cy="4231483"/>
              <a:chOff x="640456" y="3150583"/>
              <a:chExt cx="3560068" cy="301600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247B5A0-2D76-DE3E-1F6C-EE98274421A5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Visualizing Tradeoffs</a:t>
                </a:r>
              </a:p>
            </p:txBody>
          </p:sp>
          <p:pic>
            <p:nvPicPr>
              <p:cNvPr id="28" name="Picture 27" descr="Blank black chalkboard with chalk">
                <a:extLst>
                  <a:ext uri="{FF2B5EF4-FFF2-40B4-BE49-F238E27FC236}">
                    <a16:creationId xmlns:a16="http://schemas.microsoft.com/office/drawing/2014/main" id="{031BBD02-9968-4396-1983-CAF26AD4D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008"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pic>
          <p:nvPicPr>
            <p:cNvPr id="53" name="Picture 52" descr="Person wearing mixed reality smartglasses touching transparent screen">
              <a:extLst>
                <a:ext uri="{FF2B5EF4-FFF2-40B4-BE49-F238E27FC236}">
                  <a16:creationId xmlns:a16="http://schemas.microsoft.com/office/drawing/2014/main" id="{40329578-8BD6-B933-2F4B-52A130268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5" r="24326"/>
            <a:stretch/>
          </p:blipFill>
          <p:spPr>
            <a:xfrm>
              <a:off x="6652510" y="2365277"/>
              <a:ext cx="3698635" cy="3654472"/>
            </a:xfrm>
            <a:prstGeom prst="rect">
              <a:avLst/>
            </a:prstGeom>
          </p:spPr>
        </p:pic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FE714035-7896-DA27-315D-1BA1E7FFED80}"/>
              </a:ext>
            </a:extLst>
          </p:cNvPr>
          <p:cNvSpPr/>
          <p:nvPr/>
        </p:nvSpPr>
        <p:spPr bwMode="auto">
          <a:xfrm>
            <a:off x="8244029" y="1457423"/>
            <a:ext cx="514343" cy="514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1B0488-EF1C-FD0D-E2AA-FCF7A714B84A}"/>
              </a:ext>
            </a:extLst>
          </p:cNvPr>
          <p:cNvSpPr txBox="1"/>
          <p:nvPr/>
        </p:nvSpPr>
        <p:spPr>
          <a:xfrm>
            <a:off x="6648960" y="3059668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latin typeface="MV Boli" panose="02000500030200090000" pitchFamily="2" charset="0"/>
                <a:cs typeface="MV Boli" panose="02000500030200090000" pitchFamily="2" charset="0"/>
              </a:rPr>
              <a:t>composition!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6D4FBA-916E-8FB2-44C3-13CEDB223147}"/>
              </a:ext>
            </a:extLst>
          </p:cNvPr>
          <p:cNvSpPr txBox="1"/>
          <p:nvPr/>
        </p:nvSpPr>
        <p:spPr>
          <a:xfrm>
            <a:off x="6648960" y="2777910"/>
            <a:ext cx="3698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MV Boli" panose="02000500030200090000" pitchFamily="2" charset="0"/>
                <a:cs typeface="MV Boli" panose="02000500030200090000" pitchFamily="2" charset="0"/>
              </a:rPr>
              <a:t>Optimizing media</a:t>
            </a:r>
          </a:p>
        </p:txBody>
      </p:sp>
    </p:spTree>
    <p:extLst>
      <p:ext uri="{BB962C8B-B14F-4D97-AF65-F5344CB8AC3E}">
        <p14:creationId xmlns:p14="http://schemas.microsoft.com/office/powerpoint/2010/main" val="160224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 animBg="1"/>
      <p:bldP spid="43" grpId="0" animBg="1"/>
      <p:bldP spid="37" grpId="0"/>
      <p:bldP spid="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F3A2E-F436-36C3-6FED-06233E0FF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FF01CA-419C-8703-B936-77D7F1BCB9C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DC4EC4-8C14-EBA9-2C1C-36D8222D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CB290-6C9B-4106-2B80-08721E423A77}"/>
              </a:ext>
            </a:extLst>
          </p:cNvPr>
          <p:cNvSpPr txBox="1"/>
          <p:nvPr/>
        </p:nvSpPr>
        <p:spPr>
          <a:xfrm>
            <a:off x="535936" y="700847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Remember the master/apprentice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38B4B-8EB9-0ECC-0389-B7328AC72AF0}"/>
              </a:ext>
            </a:extLst>
          </p:cNvPr>
          <p:cNvSpPr txBox="1"/>
          <p:nvPr/>
        </p:nvSpPr>
        <p:spPr>
          <a:xfrm>
            <a:off x="476248" y="1316628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</a:t>
            </a: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odel?</a:t>
            </a:r>
          </a:p>
        </p:txBody>
      </p:sp>
      <p:pic>
        <p:nvPicPr>
          <p:cNvPr id="6" name="Picture 2" descr="Contextual Interviewing using the Master &amp; Apprentice Model | by Sven ...">
            <a:extLst>
              <a:ext uri="{FF2B5EF4-FFF2-40B4-BE49-F238E27FC236}">
                <a16:creationId xmlns:a16="http://schemas.microsoft.com/office/drawing/2014/main" id="{74F0B77A-78FE-6C12-8231-A36B373D1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1611" y="2307647"/>
            <a:ext cx="4976266" cy="3572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555B6C-103E-8D52-9681-FD6D66EA95B4}"/>
              </a:ext>
            </a:extLst>
          </p:cNvPr>
          <p:cNvSpPr txBox="1"/>
          <p:nvPr/>
        </p:nvSpPr>
        <p:spPr>
          <a:xfrm>
            <a:off x="5419488" y="2509327"/>
            <a:ext cx="6457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…it’s the most effective 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620AB0-BA0C-6832-CE4D-3D5B92FD614A}"/>
              </a:ext>
            </a:extLst>
          </p:cNvPr>
          <p:cNvSpPr txBox="1"/>
          <p:nvPr/>
        </p:nvSpPr>
        <p:spPr>
          <a:xfrm>
            <a:off x="5419487" y="3179145"/>
            <a:ext cx="6457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…it’s the most costly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FA847D-8EE8-8B19-167D-4130A320F02B}"/>
              </a:ext>
            </a:extLst>
          </p:cNvPr>
          <p:cNvSpPr txBox="1"/>
          <p:nvPr/>
        </p:nvSpPr>
        <p:spPr>
          <a:xfrm>
            <a:off x="7262854" y="4329343"/>
            <a:ext cx="45125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Unless…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5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6A10-FC3A-AAC9-58C8-FAC92B0C3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2377BE9-2261-286A-8B17-5A297E97A67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3538CD-1938-559C-991E-2016AA5DC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06957-ADC4-002C-F079-72B5E3CFE019}"/>
              </a:ext>
            </a:extLst>
          </p:cNvPr>
          <p:cNvSpPr txBox="1"/>
          <p:nvPr/>
        </p:nvSpPr>
        <p:spPr>
          <a:xfrm>
            <a:off x="535936" y="520091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We help instructors with 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206B1-4CC9-57B9-189F-C123A1164700}"/>
              </a:ext>
            </a:extLst>
          </p:cNvPr>
          <p:cNvSpPr txBox="1"/>
          <p:nvPr/>
        </p:nvSpPr>
        <p:spPr>
          <a:xfrm>
            <a:off x="476248" y="1135872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surrogates, and…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1505DC-B260-2D1A-6460-04AD2AFD9AC1}"/>
              </a:ext>
            </a:extLst>
          </p:cNvPr>
          <p:cNvSpPr txBox="1"/>
          <p:nvPr/>
        </p:nvSpPr>
        <p:spPr>
          <a:xfrm>
            <a:off x="5419488" y="2190343"/>
            <a:ext cx="6457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…pair </a:t>
            </a:r>
            <a:r>
              <a:rPr lang="en-US" sz="4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 instructors </a:t>
            </a: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with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1960DA-DAAF-C438-B726-EFF96ECCE4F7}"/>
              </a:ext>
            </a:extLst>
          </p:cNvPr>
          <p:cNvSpPr txBox="1"/>
          <p:nvPr/>
        </p:nvSpPr>
        <p:spPr>
          <a:xfrm>
            <a:off x="5419487" y="2860161"/>
            <a:ext cx="64570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simulators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D9964-D41D-50CC-2A73-DDE19525A91E}"/>
              </a:ext>
            </a:extLst>
          </p:cNvPr>
          <p:cNvSpPr txBox="1"/>
          <p:nvPr/>
        </p:nvSpPr>
        <p:spPr>
          <a:xfrm>
            <a:off x="5419488" y="3946561"/>
            <a:ext cx="6355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Powerful way to close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57BC5-17A1-CA66-9F95-DA0A702BDD7B}"/>
              </a:ext>
            </a:extLst>
          </p:cNvPr>
          <p:cNvSpPr txBox="1"/>
          <p:nvPr/>
        </p:nvSpPr>
        <p:spPr>
          <a:xfrm>
            <a:off x="5419487" y="4605013"/>
            <a:ext cx="6355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2-sigma gap!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0EF6696-BF85-2C23-F2FC-3A9B133DC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1961707"/>
            <a:ext cx="4572000" cy="457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DF553-D20C-27F5-38C0-72BE925131C2}"/>
              </a:ext>
            </a:extLst>
          </p:cNvPr>
          <p:cNvSpPr txBox="1"/>
          <p:nvPr/>
        </p:nvSpPr>
        <p:spPr>
          <a:xfrm>
            <a:off x="5419487" y="5719267"/>
            <a:ext cx="45125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Why?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5" grpId="0"/>
      <p:bldP spid="18" grpId="0"/>
      <p:bldP spid="19" grpId="0"/>
      <p:bldP spid="2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67A3E-00F0-AF6A-7D92-BBF53BAA5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F07C2B-A13C-9D74-C1EF-4339D92F672B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5F5008-043B-A3C5-D38B-0F769139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C57AC-6730-9D5D-3D4D-330AB450C358}"/>
              </a:ext>
            </a:extLst>
          </p:cNvPr>
          <p:cNvSpPr txBox="1"/>
          <p:nvPr/>
        </p:nvSpPr>
        <p:spPr>
          <a:xfrm>
            <a:off x="535936" y="520091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We help instructors with 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CFF04-B4FB-E105-ADA4-9FB8EB5D1BE9}"/>
              </a:ext>
            </a:extLst>
          </p:cNvPr>
          <p:cNvSpPr txBox="1"/>
          <p:nvPr/>
        </p:nvSpPr>
        <p:spPr>
          <a:xfrm>
            <a:off x="476248" y="1135872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surrogates, and…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5F813E-479C-C7B1-AC21-63DFE6E8CF40}"/>
              </a:ext>
            </a:extLst>
          </p:cNvPr>
          <p:cNvSpPr txBox="1"/>
          <p:nvPr/>
        </p:nvSpPr>
        <p:spPr>
          <a:xfrm>
            <a:off x="5103628" y="230093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Reduces instructor workload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F23C75-E2E5-3E79-00D9-3A54DCB89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1961707"/>
            <a:ext cx="4572000" cy="457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D72D7E-1ACA-BD7D-7B88-0A139F72FB56}"/>
              </a:ext>
            </a:extLst>
          </p:cNvPr>
          <p:cNvSpPr txBox="1"/>
          <p:nvPr/>
        </p:nvSpPr>
        <p:spPr>
          <a:xfrm>
            <a:off x="5103628" y="308876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Standardizes basic skills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2211D-EFD0-220D-F2AC-B1F2727DFCB7}"/>
              </a:ext>
            </a:extLst>
          </p:cNvPr>
          <p:cNvSpPr txBox="1"/>
          <p:nvPr/>
        </p:nvSpPr>
        <p:spPr>
          <a:xfrm>
            <a:off x="5103628" y="387659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Supports </a:t>
            </a:r>
            <a:r>
              <a:rPr lang="en-US" sz="36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adaptive training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D7AAD-8544-7C30-0A15-B38C66C2BAEC}"/>
              </a:ext>
            </a:extLst>
          </p:cNvPr>
          <p:cNvSpPr txBox="1"/>
          <p:nvPr/>
        </p:nvSpPr>
        <p:spPr>
          <a:xfrm>
            <a:off x="5103628" y="466442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Provides real-time coaching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B9D32-5725-0F9C-648D-1C52DDA45A9A}"/>
              </a:ext>
            </a:extLst>
          </p:cNvPr>
          <p:cNvSpPr txBox="1"/>
          <p:nvPr/>
        </p:nvSpPr>
        <p:spPr>
          <a:xfrm>
            <a:off x="5103628" y="545225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Prevents negative training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6" grpId="0"/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79307-4AC0-C01C-431B-ED7420672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FD64AF-AE06-66BC-DA94-D807C2D1EB19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5574F9-7E09-8D0F-99AE-99D0CAD7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endParaRPr lang="en-US" sz="40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74B8DA-BE32-64DB-273C-AB4A99103468}"/>
              </a:ext>
            </a:extLst>
          </p:cNvPr>
          <p:cNvSpPr txBox="1"/>
          <p:nvPr/>
        </p:nvSpPr>
        <p:spPr>
          <a:xfrm>
            <a:off x="535936" y="520091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 </a:t>
            </a:r>
            <a:r>
              <a:rPr lang="en-US" sz="4800" b="1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 instructors </a:t>
            </a: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next big thing?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A3AF7-CD2B-51F5-7945-213BE90E8C6A}"/>
              </a:ext>
            </a:extLst>
          </p:cNvPr>
          <p:cNvSpPr txBox="1"/>
          <p:nvPr/>
        </p:nvSpPr>
        <p:spPr>
          <a:xfrm>
            <a:off x="476248" y="1135872"/>
            <a:ext cx="11239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are rapidly maturing, but…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B4BCC3-A875-0E1F-7C01-BACE22EC5655}"/>
              </a:ext>
            </a:extLst>
          </p:cNvPr>
          <p:cNvSpPr txBox="1"/>
          <p:nvPr/>
        </p:nvSpPr>
        <p:spPr>
          <a:xfrm>
            <a:off x="5103628" y="230093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Beware of the shiny toy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B4E69-A775-DFE6-0CC9-B1952780C1B1}"/>
              </a:ext>
            </a:extLst>
          </p:cNvPr>
          <p:cNvSpPr txBox="1"/>
          <p:nvPr/>
        </p:nvSpPr>
        <p:spPr>
          <a:xfrm>
            <a:off x="5571460" y="2890137"/>
            <a:ext cx="6496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syndrome!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B1B7A-10BF-51F2-7DAF-19A85DDA5751}"/>
              </a:ext>
            </a:extLst>
          </p:cNvPr>
          <p:cNvSpPr txBox="1"/>
          <p:nvPr/>
        </p:nvSpPr>
        <p:spPr>
          <a:xfrm>
            <a:off x="5103628" y="387659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Make sure they are based on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9CE34-76D9-747F-497B-26C0C0A4035E}"/>
              </a:ext>
            </a:extLst>
          </p:cNvPr>
          <p:cNvSpPr txBox="1"/>
          <p:nvPr/>
        </p:nvSpPr>
        <p:spPr>
          <a:xfrm>
            <a:off x="5571460" y="4514630"/>
            <a:ext cx="66205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field-tested technology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2B8ED1-D3C7-D1F0-F423-9C5A95AB9EB3}"/>
              </a:ext>
            </a:extLst>
          </p:cNvPr>
          <p:cNvSpPr txBox="1"/>
          <p:nvPr/>
        </p:nvSpPr>
        <p:spPr>
          <a:xfrm>
            <a:off x="5103628" y="5452257"/>
            <a:ext cx="70883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Verify that they have high</a:t>
            </a:r>
            <a:endParaRPr kumimoji="0" lang="en-US" sz="4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87D3F-06DC-B1AB-EC85-BB24A4919435}"/>
              </a:ext>
            </a:extLst>
          </p:cNvPr>
          <p:cNvSpPr txBox="1"/>
          <p:nvPr/>
        </p:nvSpPr>
        <p:spPr>
          <a:xfrm>
            <a:off x="4833148" y="6055538"/>
            <a:ext cx="76293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Human/Learning Readiness Level</a:t>
            </a:r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!</a:t>
            </a:r>
            <a:endParaRPr kumimoji="0" lang="en-US" sz="3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34A45B-FA7A-4DFC-F9AC-3D383DEA8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30" y="1871179"/>
            <a:ext cx="4876800" cy="48768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34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5" grpId="0"/>
      <p:bldP spid="3" grpId="0"/>
      <p:bldP spid="6" grpId="0"/>
      <p:bldP spid="9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74D96-4DB3-83DC-D2E6-BEDFD9FC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BE9CE-0B33-FD9A-B60E-0C839911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F42EFE-2E2F-8728-35ED-36F1C81349C8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E945D3D-7DDF-9337-DE21-3F7C46F58C4B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83925B4-9DB4-C230-9A94-FBBF9760CC6F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44CC9D4-349E-2FFD-1C45-AD1231E4348D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78A5DB17-F488-A7AF-9AA5-E4FA98812C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649EA368-8825-BAF6-F8B2-4C769EC5A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BA28F3F-1AB7-770E-24F1-D7F7BD789A4E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47EA50-8255-3648-2686-506C2E5705C7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4A212B-E39B-DA6E-2A4D-F85AAFD8A9F3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D08DCCC8-6C9C-AFF2-6B1B-42555192B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E04300-FB04-4840-FD80-4D1589370DED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Cost/Capability Tradeoff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73F263-102B-A45F-537C-C56B374D3632}"/>
              </a:ext>
            </a:extLst>
          </p:cNvPr>
          <p:cNvGrpSpPr/>
          <p:nvPr/>
        </p:nvGrpSpPr>
        <p:grpSpPr>
          <a:xfrm rot="5400000">
            <a:off x="3763512" y="3541331"/>
            <a:ext cx="3110657" cy="374436"/>
            <a:chOff x="7500988" y="2566535"/>
            <a:chExt cx="3254570" cy="4777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522D9E5-2E06-A204-8850-47836CA0FD22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07E8DF0-C940-603E-D766-72A6FD8D985C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F97739-34FE-3853-3A31-95E508406230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401848-9589-C0F5-8D1E-BEEB81AEC347}"/>
              </a:ext>
            </a:extLst>
          </p:cNvPr>
          <p:cNvSpPr txBox="1"/>
          <p:nvPr/>
        </p:nvSpPr>
        <p:spPr>
          <a:xfrm>
            <a:off x="5151731" y="5261118"/>
            <a:ext cx="58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Traditional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media fidelity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3E6D0-1F9B-06B9-4D65-9D631594D4F9}"/>
              </a:ext>
            </a:extLst>
          </p:cNvPr>
          <p:cNvSpPr txBox="1"/>
          <p:nvPr/>
        </p:nvSpPr>
        <p:spPr>
          <a:xfrm rot="16200000">
            <a:off x="3407514" y="3521624"/>
            <a:ext cx="3090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Magnitude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B119A9-8A34-ED79-B282-7B016D5F8DD9}"/>
              </a:ext>
            </a:extLst>
          </p:cNvPr>
          <p:cNvGrpSpPr/>
          <p:nvPr/>
        </p:nvGrpSpPr>
        <p:grpSpPr>
          <a:xfrm rot="10562124">
            <a:off x="5179980" y="5189297"/>
            <a:ext cx="5820711" cy="526950"/>
            <a:chOff x="7500988" y="2566535"/>
            <a:chExt cx="8638612" cy="72021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A6982D6-AC0E-B051-08DF-D68B3D8044AF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1449C2-FE2E-71CF-D751-14DC10DAF9BA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DF3D5DD-A2AF-5AEF-DB06-964A18AA83BC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E2F0A0-A69C-92C3-5451-2253BBA9EACE}"/>
              </a:ext>
            </a:extLst>
          </p:cNvPr>
          <p:cNvSpPr/>
          <p:nvPr/>
        </p:nvSpPr>
        <p:spPr bwMode="auto">
          <a:xfrm>
            <a:off x="5286375" y="2447925"/>
            <a:ext cx="5191125" cy="2595563"/>
          </a:xfrm>
          <a:custGeom>
            <a:avLst/>
            <a:gdLst>
              <a:gd name="connsiteX0" fmla="*/ 0 w 5191125"/>
              <a:gd name="connsiteY0" fmla="*/ 2595563 h 2595563"/>
              <a:gd name="connsiteX1" fmla="*/ 152400 w 5191125"/>
              <a:gd name="connsiteY1" fmla="*/ 1847850 h 2595563"/>
              <a:gd name="connsiteX2" fmla="*/ 571500 w 5191125"/>
              <a:gd name="connsiteY2" fmla="*/ 1052513 h 2595563"/>
              <a:gd name="connsiteX3" fmla="*/ 1223963 w 5191125"/>
              <a:gd name="connsiteY3" fmla="*/ 514350 h 2595563"/>
              <a:gd name="connsiteX4" fmla="*/ 2152650 w 5191125"/>
              <a:gd name="connsiteY4" fmla="*/ 238125 h 2595563"/>
              <a:gd name="connsiteX5" fmla="*/ 3852863 w 5191125"/>
              <a:gd name="connsiteY5" fmla="*/ 42863 h 2595563"/>
              <a:gd name="connsiteX6" fmla="*/ 5191125 w 5191125"/>
              <a:gd name="connsiteY6" fmla="*/ 0 h 259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1125" h="2595563">
                <a:moveTo>
                  <a:pt x="0" y="2595563"/>
                </a:moveTo>
                <a:cubicBezTo>
                  <a:pt x="28575" y="2350294"/>
                  <a:pt x="57150" y="2105025"/>
                  <a:pt x="152400" y="1847850"/>
                </a:cubicBezTo>
                <a:cubicBezTo>
                  <a:pt x="247650" y="1590675"/>
                  <a:pt x="392906" y="1274763"/>
                  <a:pt x="571500" y="1052513"/>
                </a:cubicBezTo>
                <a:cubicBezTo>
                  <a:pt x="750094" y="830263"/>
                  <a:pt x="960438" y="650081"/>
                  <a:pt x="1223963" y="514350"/>
                </a:cubicBezTo>
                <a:cubicBezTo>
                  <a:pt x="1487488" y="378619"/>
                  <a:pt x="1714500" y="316706"/>
                  <a:pt x="2152650" y="238125"/>
                </a:cubicBezTo>
                <a:cubicBezTo>
                  <a:pt x="2590800" y="159544"/>
                  <a:pt x="3346451" y="82550"/>
                  <a:pt x="3852863" y="42863"/>
                </a:cubicBezTo>
                <a:cubicBezTo>
                  <a:pt x="4359276" y="3175"/>
                  <a:pt x="4775200" y="1587"/>
                  <a:pt x="5191125" y="0"/>
                </a:cubicBezTo>
              </a:path>
            </a:pathLst>
          </a:cu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CD004C-4A1A-8EF8-89DE-90D36DD26657}"/>
              </a:ext>
            </a:extLst>
          </p:cNvPr>
          <p:cNvSpPr/>
          <p:nvPr/>
        </p:nvSpPr>
        <p:spPr bwMode="auto">
          <a:xfrm>
            <a:off x="5305425" y="2366963"/>
            <a:ext cx="5091113" cy="2686304"/>
          </a:xfrm>
          <a:custGeom>
            <a:avLst/>
            <a:gdLst>
              <a:gd name="connsiteX0" fmla="*/ 0 w 5586413"/>
              <a:gd name="connsiteY0" fmla="*/ 2686050 h 2686304"/>
              <a:gd name="connsiteX1" fmla="*/ 852488 w 5586413"/>
              <a:gd name="connsiteY1" fmla="*/ 2657475 h 2686304"/>
              <a:gd name="connsiteX2" fmla="*/ 1957388 w 5586413"/>
              <a:gd name="connsiteY2" fmla="*/ 2505075 h 2686304"/>
              <a:gd name="connsiteX3" fmla="*/ 3148013 w 5586413"/>
              <a:gd name="connsiteY3" fmla="*/ 2071687 h 2686304"/>
              <a:gd name="connsiteX4" fmla="*/ 4248150 w 5586413"/>
              <a:gd name="connsiteY4" fmla="*/ 1466850 h 2686304"/>
              <a:gd name="connsiteX5" fmla="*/ 5019675 w 5586413"/>
              <a:gd name="connsiteY5" fmla="*/ 866775 h 2686304"/>
              <a:gd name="connsiteX6" fmla="*/ 5476875 w 5586413"/>
              <a:gd name="connsiteY6" fmla="*/ 223837 h 2686304"/>
              <a:gd name="connsiteX7" fmla="*/ 5586413 w 5586413"/>
              <a:gd name="connsiteY7" fmla="*/ 0 h 26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413" h="2686304">
                <a:moveTo>
                  <a:pt x="0" y="2686050"/>
                </a:moveTo>
                <a:cubicBezTo>
                  <a:pt x="263128" y="2686844"/>
                  <a:pt x="526257" y="2687638"/>
                  <a:pt x="852488" y="2657475"/>
                </a:cubicBezTo>
                <a:cubicBezTo>
                  <a:pt x="1178719" y="2627312"/>
                  <a:pt x="1574800" y="2602706"/>
                  <a:pt x="1957388" y="2505075"/>
                </a:cubicBezTo>
                <a:cubicBezTo>
                  <a:pt x="2339976" y="2407444"/>
                  <a:pt x="2766219" y="2244724"/>
                  <a:pt x="3148013" y="2071687"/>
                </a:cubicBezTo>
                <a:cubicBezTo>
                  <a:pt x="3529807" y="1898649"/>
                  <a:pt x="3936206" y="1667669"/>
                  <a:pt x="4248150" y="1466850"/>
                </a:cubicBezTo>
                <a:cubicBezTo>
                  <a:pt x="4560094" y="1266031"/>
                  <a:pt x="4814887" y="1073944"/>
                  <a:pt x="5019675" y="866775"/>
                </a:cubicBezTo>
                <a:cubicBezTo>
                  <a:pt x="5224463" y="659606"/>
                  <a:pt x="5382419" y="368300"/>
                  <a:pt x="5476875" y="223837"/>
                </a:cubicBezTo>
                <a:cubicBezTo>
                  <a:pt x="5571331" y="79374"/>
                  <a:pt x="5578872" y="39687"/>
                  <a:pt x="5586413" y="0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54D80A6-299A-BDB5-BA2F-6F953FE86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054" y="4097480"/>
            <a:ext cx="1328332" cy="1076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A81A45-F607-C36F-98C1-628C1043F7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107" y="3627798"/>
            <a:ext cx="1272018" cy="1079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392E1E-86F8-BEF8-C1E9-6CD132810F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553" y="2673091"/>
            <a:ext cx="1384644" cy="1086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A12F99-F121-391C-7757-527F3B05F512}"/>
              </a:ext>
            </a:extLst>
          </p:cNvPr>
          <p:cNvSpPr txBox="1"/>
          <p:nvPr/>
        </p:nvSpPr>
        <p:spPr>
          <a:xfrm>
            <a:off x="11038037" y="3974899"/>
            <a:ext cx="74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9E1A299-E434-4AA5-0475-FF97714DECD9}"/>
              </a:ext>
            </a:extLst>
          </p:cNvPr>
          <p:cNvCxnSpPr/>
          <p:nvPr/>
        </p:nvCxnSpPr>
        <p:spPr bwMode="auto">
          <a:xfrm>
            <a:off x="11234913" y="4289923"/>
            <a:ext cx="457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8431FCA-8ADA-7CF0-4B26-196361DC7226}"/>
              </a:ext>
            </a:extLst>
          </p:cNvPr>
          <p:cNvSpPr txBox="1"/>
          <p:nvPr/>
        </p:nvSpPr>
        <p:spPr>
          <a:xfrm>
            <a:off x="10477201" y="4391516"/>
            <a:ext cx="131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745062D-A1BD-D31C-6803-CDB738659140}"/>
              </a:ext>
            </a:extLst>
          </p:cNvPr>
          <p:cNvCxnSpPr/>
          <p:nvPr/>
        </p:nvCxnSpPr>
        <p:spPr bwMode="auto">
          <a:xfrm>
            <a:off x="11234913" y="4757414"/>
            <a:ext cx="457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92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9" grpId="0" animBg="1"/>
      <p:bldP spid="19" grpId="1" animBg="1"/>
      <p:bldP spid="20" grpId="0" animBg="1"/>
      <p:bldP spid="20" grpId="1" animBg="1"/>
      <p:bldP spid="36" grpId="0"/>
      <p:bldP spid="4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29C7-3A8B-8714-AA57-7ACD22C6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885425-5BE5-5605-56D9-E8C60F99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473E9E7-8488-9837-58F9-248AEE475A83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4AF1588-A0E9-6D8C-9AEC-3A27971476DE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8C24A0A-E2FB-0F8E-AF33-3CC71DBF55CD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FE74D2E-FE7D-160D-9D28-B15AE6FBDCB2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1E49D748-08CA-90C4-2B53-24E45B4812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D4A5BD78-E340-C1FA-A334-EA5BF204E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2B56468-D05A-AE67-A1C3-EAAE6EFB6C80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01B31F-87E9-3BCB-BF64-2975803414C6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CFD2B9-AFBA-EEBD-4191-FC967A46EB4D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AC975148-221B-38FA-23C8-A769FB0D4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AA112C-1ABC-13F4-D48B-CEDBC63A2D91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Cost/Capability Tradeoff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BA1FD0-0C43-D596-2305-876D4ECFEE75}"/>
              </a:ext>
            </a:extLst>
          </p:cNvPr>
          <p:cNvGrpSpPr/>
          <p:nvPr/>
        </p:nvGrpSpPr>
        <p:grpSpPr>
          <a:xfrm rot="5400000">
            <a:off x="3763512" y="3541331"/>
            <a:ext cx="3110657" cy="374436"/>
            <a:chOff x="7500988" y="2566535"/>
            <a:chExt cx="3254570" cy="4777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E14BB9-F51B-D054-5E6E-761BD6D4666D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8459863-FDF4-9186-9198-B54076058CDA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FBE7300-B10C-FA0C-A3D7-37B2199F5FFA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45ADE9-2D47-0F2C-F3B0-5A22607E9751}"/>
              </a:ext>
            </a:extLst>
          </p:cNvPr>
          <p:cNvSpPr txBox="1"/>
          <p:nvPr/>
        </p:nvSpPr>
        <p:spPr>
          <a:xfrm>
            <a:off x="5151731" y="5261118"/>
            <a:ext cx="58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Immersive Simulation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fidelity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5D37D4-5ADC-6EFA-6FCD-74A6C0600E56}"/>
              </a:ext>
            </a:extLst>
          </p:cNvPr>
          <p:cNvSpPr txBox="1"/>
          <p:nvPr/>
        </p:nvSpPr>
        <p:spPr>
          <a:xfrm rot="16200000">
            <a:off x="3407514" y="3521624"/>
            <a:ext cx="3090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Magnitude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F0821E-AB3D-F2AF-4C52-92983DBD4114}"/>
              </a:ext>
            </a:extLst>
          </p:cNvPr>
          <p:cNvGrpSpPr/>
          <p:nvPr/>
        </p:nvGrpSpPr>
        <p:grpSpPr>
          <a:xfrm rot="10562124">
            <a:off x="5179980" y="5189297"/>
            <a:ext cx="5820711" cy="526950"/>
            <a:chOff x="7500988" y="2566535"/>
            <a:chExt cx="8638612" cy="72021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2E146A-CF01-213D-7476-FFE1359A5A61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DDBCBD-389E-04AD-BEB0-D5B584895684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082AD82-6021-348F-336F-1753AE03649E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0BDC6E-8EC0-1F65-B895-1CBA8788673E}"/>
              </a:ext>
            </a:extLst>
          </p:cNvPr>
          <p:cNvSpPr/>
          <p:nvPr/>
        </p:nvSpPr>
        <p:spPr bwMode="auto">
          <a:xfrm>
            <a:off x="5286375" y="2447925"/>
            <a:ext cx="5191125" cy="2595563"/>
          </a:xfrm>
          <a:custGeom>
            <a:avLst/>
            <a:gdLst>
              <a:gd name="connsiteX0" fmla="*/ 0 w 5191125"/>
              <a:gd name="connsiteY0" fmla="*/ 2595563 h 2595563"/>
              <a:gd name="connsiteX1" fmla="*/ 152400 w 5191125"/>
              <a:gd name="connsiteY1" fmla="*/ 1847850 h 2595563"/>
              <a:gd name="connsiteX2" fmla="*/ 571500 w 5191125"/>
              <a:gd name="connsiteY2" fmla="*/ 1052513 h 2595563"/>
              <a:gd name="connsiteX3" fmla="*/ 1223963 w 5191125"/>
              <a:gd name="connsiteY3" fmla="*/ 514350 h 2595563"/>
              <a:gd name="connsiteX4" fmla="*/ 2152650 w 5191125"/>
              <a:gd name="connsiteY4" fmla="*/ 238125 h 2595563"/>
              <a:gd name="connsiteX5" fmla="*/ 3852863 w 5191125"/>
              <a:gd name="connsiteY5" fmla="*/ 42863 h 2595563"/>
              <a:gd name="connsiteX6" fmla="*/ 5191125 w 5191125"/>
              <a:gd name="connsiteY6" fmla="*/ 0 h 259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1125" h="2595563">
                <a:moveTo>
                  <a:pt x="0" y="2595563"/>
                </a:moveTo>
                <a:cubicBezTo>
                  <a:pt x="28575" y="2350294"/>
                  <a:pt x="57150" y="2105025"/>
                  <a:pt x="152400" y="1847850"/>
                </a:cubicBezTo>
                <a:cubicBezTo>
                  <a:pt x="247650" y="1590675"/>
                  <a:pt x="392906" y="1274763"/>
                  <a:pt x="571500" y="1052513"/>
                </a:cubicBezTo>
                <a:cubicBezTo>
                  <a:pt x="750094" y="830263"/>
                  <a:pt x="960438" y="650081"/>
                  <a:pt x="1223963" y="514350"/>
                </a:cubicBezTo>
                <a:cubicBezTo>
                  <a:pt x="1487488" y="378619"/>
                  <a:pt x="1714500" y="316706"/>
                  <a:pt x="2152650" y="238125"/>
                </a:cubicBezTo>
                <a:cubicBezTo>
                  <a:pt x="2590800" y="159544"/>
                  <a:pt x="3346451" y="82550"/>
                  <a:pt x="3852863" y="42863"/>
                </a:cubicBezTo>
                <a:cubicBezTo>
                  <a:pt x="4359276" y="3175"/>
                  <a:pt x="4775200" y="1587"/>
                  <a:pt x="5191125" y="0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05F4FA4-B8D0-0F20-B4B0-B9F81A11F1AD}"/>
              </a:ext>
            </a:extLst>
          </p:cNvPr>
          <p:cNvSpPr/>
          <p:nvPr/>
        </p:nvSpPr>
        <p:spPr bwMode="auto">
          <a:xfrm>
            <a:off x="5305425" y="2366963"/>
            <a:ext cx="5091113" cy="2686304"/>
          </a:xfrm>
          <a:custGeom>
            <a:avLst/>
            <a:gdLst>
              <a:gd name="connsiteX0" fmla="*/ 0 w 5586413"/>
              <a:gd name="connsiteY0" fmla="*/ 2686050 h 2686304"/>
              <a:gd name="connsiteX1" fmla="*/ 852488 w 5586413"/>
              <a:gd name="connsiteY1" fmla="*/ 2657475 h 2686304"/>
              <a:gd name="connsiteX2" fmla="*/ 1957388 w 5586413"/>
              <a:gd name="connsiteY2" fmla="*/ 2505075 h 2686304"/>
              <a:gd name="connsiteX3" fmla="*/ 3148013 w 5586413"/>
              <a:gd name="connsiteY3" fmla="*/ 2071687 h 2686304"/>
              <a:gd name="connsiteX4" fmla="*/ 4248150 w 5586413"/>
              <a:gd name="connsiteY4" fmla="*/ 1466850 h 2686304"/>
              <a:gd name="connsiteX5" fmla="*/ 5019675 w 5586413"/>
              <a:gd name="connsiteY5" fmla="*/ 866775 h 2686304"/>
              <a:gd name="connsiteX6" fmla="*/ 5476875 w 5586413"/>
              <a:gd name="connsiteY6" fmla="*/ 223837 h 2686304"/>
              <a:gd name="connsiteX7" fmla="*/ 5586413 w 5586413"/>
              <a:gd name="connsiteY7" fmla="*/ 0 h 268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6413" h="2686304">
                <a:moveTo>
                  <a:pt x="0" y="2686050"/>
                </a:moveTo>
                <a:cubicBezTo>
                  <a:pt x="263128" y="2686844"/>
                  <a:pt x="526257" y="2687638"/>
                  <a:pt x="852488" y="2657475"/>
                </a:cubicBezTo>
                <a:cubicBezTo>
                  <a:pt x="1178719" y="2627312"/>
                  <a:pt x="1574800" y="2602706"/>
                  <a:pt x="1957388" y="2505075"/>
                </a:cubicBezTo>
                <a:cubicBezTo>
                  <a:pt x="2339976" y="2407444"/>
                  <a:pt x="2766219" y="2244724"/>
                  <a:pt x="3148013" y="2071687"/>
                </a:cubicBezTo>
                <a:cubicBezTo>
                  <a:pt x="3529807" y="1898649"/>
                  <a:pt x="3936206" y="1667669"/>
                  <a:pt x="4248150" y="1466850"/>
                </a:cubicBezTo>
                <a:cubicBezTo>
                  <a:pt x="4560094" y="1266031"/>
                  <a:pt x="4814887" y="1073944"/>
                  <a:pt x="5019675" y="866775"/>
                </a:cubicBezTo>
                <a:cubicBezTo>
                  <a:pt x="5224463" y="659606"/>
                  <a:pt x="5382419" y="368300"/>
                  <a:pt x="5476875" y="223837"/>
                </a:cubicBezTo>
                <a:cubicBezTo>
                  <a:pt x="5571331" y="79374"/>
                  <a:pt x="5578872" y="39687"/>
                  <a:pt x="5586413" y="0"/>
                </a:cubicBezTo>
              </a:path>
            </a:pathLst>
          </a:custGeom>
          <a:noFill/>
          <a:ln w="1905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9D326FD-FA3F-A2D1-41B3-3B2FBDE263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8" r="216"/>
          <a:stretch/>
        </p:blipFill>
        <p:spPr>
          <a:xfrm>
            <a:off x="6296656" y="2767439"/>
            <a:ext cx="1268151" cy="10855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6D2367F-A4D1-4FC5-DE39-B2E20F110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725" y="2238879"/>
            <a:ext cx="1268151" cy="108651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4E8BBC1-7574-698B-DBE0-A0A87B703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776" y="3867453"/>
            <a:ext cx="1268151" cy="108651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2683488-F1EC-E275-1FE6-CEA87669324D}"/>
              </a:ext>
            </a:extLst>
          </p:cNvPr>
          <p:cNvSpPr txBox="1"/>
          <p:nvPr/>
        </p:nvSpPr>
        <p:spPr>
          <a:xfrm>
            <a:off x="11038037" y="3974899"/>
            <a:ext cx="74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969C9AA-8020-A15E-7F4B-62AE1B579C60}"/>
              </a:ext>
            </a:extLst>
          </p:cNvPr>
          <p:cNvCxnSpPr/>
          <p:nvPr/>
        </p:nvCxnSpPr>
        <p:spPr bwMode="auto">
          <a:xfrm>
            <a:off x="11234913" y="4289923"/>
            <a:ext cx="457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3FFCB51-098C-DCBB-1490-94E5F45DC45C}"/>
              </a:ext>
            </a:extLst>
          </p:cNvPr>
          <p:cNvSpPr txBox="1"/>
          <p:nvPr/>
        </p:nvSpPr>
        <p:spPr>
          <a:xfrm>
            <a:off x="10477201" y="4391516"/>
            <a:ext cx="1315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449166-5EAE-5D65-C748-1046D77C7194}"/>
              </a:ext>
            </a:extLst>
          </p:cNvPr>
          <p:cNvCxnSpPr/>
          <p:nvPr/>
        </p:nvCxnSpPr>
        <p:spPr bwMode="auto">
          <a:xfrm>
            <a:off x="11234913" y="4757414"/>
            <a:ext cx="4572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612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3828E-DD99-81F6-ABC7-DAFAE939F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E490DA-08E8-B6C7-4F44-B3EEF63E8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5231888-9FDE-3992-0AC2-3235593EF8A4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408C31-99EF-EDFA-424E-194D70506563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676BC08-59FA-3840-AA4D-FD1955187104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D633981-32BF-EABE-8B21-490FDF8581B5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AC70C580-E23D-9469-82BF-F73A377C50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75F2C02B-AD2E-0F03-8BB7-EC3735E0F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ADDF1FB-8A95-768F-F007-E7F7A4588799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1DE9AC-196E-1FCE-32D4-16C44CD4588C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BE7738B-C101-5C61-559C-0FB167F320E2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8567A945-5149-DC29-1C64-980B6357C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2A2BF-F856-B2AE-2140-86648098D260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 force multipliers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174F6-A614-D32B-B5F9-834519DE2169}"/>
              </a:ext>
            </a:extLst>
          </p:cNvPr>
          <p:cNvSpPr txBox="1"/>
          <p:nvPr/>
        </p:nvSpPr>
        <p:spPr>
          <a:xfrm>
            <a:off x="4707203" y="2340177"/>
            <a:ext cx="1820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544757-A5A7-6AED-CE54-3CDBE3BA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29" y="3021015"/>
            <a:ext cx="1815883" cy="1815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D23E87F-C745-EF32-2E00-B4EB5E0A6220}"/>
              </a:ext>
            </a:extLst>
          </p:cNvPr>
          <p:cNvSpPr txBox="1"/>
          <p:nvPr/>
        </p:nvSpPr>
        <p:spPr>
          <a:xfrm>
            <a:off x="4510477" y="2691508"/>
            <a:ext cx="22501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Synthetic instructors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9D80E1-8A05-61B6-01F9-C575D746FD5D}"/>
              </a:ext>
            </a:extLst>
          </p:cNvPr>
          <p:cNvGrpSpPr/>
          <p:nvPr/>
        </p:nvGrpSpPr>
        <p:grpSpPr>
          <a:xfrm>
            <a:off x="7023382" y="2234776"/>
            <a:ext cx="4623339" cy="3383280"/>
            <a:chOff x="7023382" y="2234776"/>
            <a:chExt cx="4623339" cy="33832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D66E237-8CA9-D53F-28EE-13C9B31B5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8700" y="2234776"/>
              <a:ext cx="2998021" cy="33832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9EBCCC-4D55-D803-564C-302C15321679}"/>
                </a:ext>
              </a:extLst>
            </p:cNvPr>
            <p:cNvSpPr/>
            <p:nvPr/>
          </p:nvSpPr>
          <p:spPr bwMode="auto">
            <a:xfrm>
              <a:off x="7023382" y="2234776"/>
              <a:ext cx="1625318" cy="3383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64E413-C347-38E7-EEC3-1484D5A5DB1A}"/>
                </a:ext>
              </a:extLst>
            </p:cNvPr>
            <p:cNvSpPr txBox="1"/>
            <p:nvPr/>
          </p:nvSpPr>
          <p:spPr>
            <a:xfrm>
              <a:off x="7023383" y="2340177"/>
              <a:ext cx="17348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47494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HRL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106ADA-4746-3E95-B579-428C45C0BB1D}"/>
                </a:ext>
              </a:extLst>
            </p:cNvPr>
            <p:cNvSpPr txBox="1"/>
            <p:nvPr/>
          </p:nvSpPr>
          <p:spPr>
            <a:xfrm>
              <a:off x="7038913" y="2687288"/>
              <a:ext cx="17348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7494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Human Readiness Levels</a:t>
              </a:r>
            </a:p>
          </p:txBody>
        </p:sp>
        <p:pic>
          <p:nvPicPr>
            <p:cNvPr id="7" name="Picture 4" descr="Vitruvian Man in Da Vinci Code - Postkiwi">
              <a:extLst>
                <a:ext uri="{FF2B5EF4-FFF2-40B4-BE49-F238E27FC236}">
                  <a16:creationId xmlns:a16="http://schemas.microsoft.com/office/drawing/2014/main" id="{A5BDB29A-951E-3149-A7B5-DB7073A4BA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91949" y="3309567"/>
              <a:ext cx="1428783" cy="172803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82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55537-8002-8903-AA15-105C73A25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7DF585-95A1-C736-DF2D-A0EACE18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D6BF70-43AB-FEBC-1115-B88730351F6C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900AD7-FD31-F7E8-87BC-F331CD19EE43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6DE2B6D-897E-0C78-5D57-442D516A4EB0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538CCAA-720A-6DA2-A0FD-20EB0EA30D6B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94AFA75F-7291-CE69-208B-D157F1B0ED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4A9AEA49-258D-D971-B585-308333CD8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412F1-E7BE-6050-3C83-58C0D7AECCE0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D6608A0-2EA2-6072-91D7-541F336D3286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445BE8C-27F2-19E1-C731-818DE8DC8E3A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C2263CA7-A1A5-1277-F8BB-FFC998A58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C30DD-F490-CCAD-5BC0-2D53F721DD75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 force multipliers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C87E1-37C3-9CB0-7A47-748638D09957}"/>
              </a:ext>
            </a:extLst>
          </p:cNvPr>
          <p:cNvSpPr txBox="1"/>
          <p:nvPr/>
        </p:nvSpPr>
        <p:spPr>
          <a:xfrm>
            <a:off x="4707203" y="2340177"/>
            <a:ext cx="18207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31C71E-FC6E-1832-87E3-C1500885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629" y="3021015"/>
            <a:ext cx="1815883" cy="1815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3641A1-43C2-1739-C64A-EE921E1E5A68}"/>
              </a:ext>
            </a:extLst>
          </p:cNvPr>
          <p:cNvSpPr txBox="1"/>
          <p:nvPr/>
        </p:nvSpPr>
        <p:spPr>
          <a:xfrm>
            <a:off x="4510477" y="2691508"/>
            <a:ext cx="22501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Synthetic instructors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FA8D49-4A08-E238-0053-F45C123E7F80}"/>
              </a:ext>
            </a:extLst>
          </p:cNvPr>
          <p:cNvGrpSpPr/>
          <p:nvPr/>
        </p:nvGrpSpPr>
        <p:grpSpPr>
          <a:xfrm>
            <a:off x="7023382" y="2234776"/>
            <a:ext cx="4623339" cy="3383280"/>
            <a:chOff x="7023382" y="2234776"/>
            <a:chExt cx="4623339" cy="33832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6173CB-12D2-0C45-6966-0FA7FC5F8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8700" y="2234776"/>
              <a:ext cx="2998021" cy="33832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9F18F5-A6F8-5F90-3373-D6BDC487CDF4}"/>
                </a:ext>
              </a:extLst>
            </p:cNvPr>
            <p:cNvSpPr/>
            <p:nvPr/>
          </p:nvSpPr>
          <p:spPr bwMode="auto">
            <a:xfrm>
              <a:off x="7023382" y="2234776"/>
              <a:ext cx="1625318" cy="3383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DB7765-7332-3517-9FBD-B27C1B8629FB}"/>
                </a:ext>
              </a:extLst>
            </p:cNvPr>
            <p:cNvSpPr txBox="1"/>
            <p:nvPr/>
          </p:nvSpPr>
          <p:spPr>
            <a:xfrm>
              <a:off x="7023383" y="2340177"/>
              <a:ext cx="17348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47494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HRL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FF0EBB-90CA-2352-778B-909C36E29C36}"/>
                </a:ext>
              </a:extLst>
            </p:cNvPr>
            <p:cNvSpPr txBox="1"/>
            <p:nvPr/>
          </p:nvSpPr>
          <p:spPr>
            <a:xfrm>
              <a:off x="7038913" y="2687288"/>
              <a:ext cx="173485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7494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Human Readiness Levels</a:t>
              </a:r>
            </a:p>
          </p:txBody>
        </p:sp>
        <p:pic>
          <p:nvPicPr>
            <p:cNvPr id="7" name="Picture 4" descr="Vitruvian Man in Da Vinci Code - Postkiwi">
              <a:extLst>
                <a:ext uri="{FF2B5EF4-FFF2-40B4-BE49-F238E27FC236}">
                  <a16:creationId xmlns:a16="http://schemas.microsoft.com/office/drawing/2014/main" id="{CF91B435-C867-3419-42F5-05CBB4FAE9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91949" y="3309567"/>
              <a:ext cx="1428783" cy="172803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Cartoon happy pilot in leather helmet Stock Vector | Adobe Stock">
            <a:extLst>
              <a:ext uri="{FF2B5EF4-FFF2-40B4-BE49-F238E27FC236}">
                <a16:creationId xmlns:a16="http://schemas.microsoft.com/office/drawing/2014/main" id="{09BFBC2E-9EC7-0378-2381-9C3238DE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00" b="96300" l="9981" r="89060">
                        <a14:foregroundMark x1="22457" y1="26500" x2="25720" y2="26500"/>
                        <a14:foregroundMark x1="42418" y1="26200" x2="46257" y2="26000"/>
                        <a14:foregroundMark x1="34357" y1="12600" x2="53935" y2="9000"/>
                        <a14:foregroundMark x1="30518" y1="9000" x2="32821" y2="14400"/>
                        <a14:foregroundMark x1="34933" y1="6000" x2="43570" y2="5700"/>
                        <a14:foregroundMark x1="39539" y1="3300" x2="42994" y2="2900"/>
                        <a14:foregroundMark x1="40691" y1="2900" x2="42035" y2="2300"/>
                        <a14:foregroundMark x1="39155" y1="42800" x2="52015" y2="40500"/>
                        <a14:foregroundMark x1="43378" y1="90900" x2="36084" y2="96300"/>
                        <a14:foregroundMark x1="60269" y1="94900" x2="67754" y2="95500"/>
                        <a14:foregroundMark x1="71593" y1="48800" x2="74856" y2="49900"/>
                        <a14:foregroundMark x1="71209" y1="46000" x2="75240" y2="46000"/>
                        <a14:foregroundMark x1="76583" y1="47000" x2="80422" y2="46800"/>
                        <a14:foregroundMark x1="81190" y1="47600" x2="84069" y2="47400"/>
                        <a14:foregroundMark x1="42418" y1="28100" x2="42035" y2="26700"/>
                        <a14:backgroundMark x1="57582" y1="54700" x2="57582" y2="54700"/>
                        <a14:backgroundMark x1="57965" y1="35800" x2="57965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55" y="3252651"/>
            <a:ext cx="19058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34A1A5A-8ED9-AA01-C85D-280172B1E698}"/>
              </a:ext>
            </a:extLst>
          </p:cNvPr>
          <p:cNvSpPr/>
          <p:nvPr/>
        </p:nvSpPr>
        <p:spPr bwMode="auto">
          <a:xfrm>
            <a:off x="4567238" y="2336698"/>
            <a:ext cx="4222061" cy="3149701"/>
          </a:xfrm>
          <a:prstGeom prst="wedgeEllipseCallout">
            <a:avLst>
              <a:gd name="adj1" fmla="val 84623"/>
              <a:gd name="adj2" fmla="val 16561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I got it! Technology is important, but it must meet my needs!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9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0886 0.02847 L -0.01693 -2.22222E-6 L -0.02552 0.02847 L -0.03399 -2.22222E-6 L -0.04206 0.02847 L -0.05052 -2.22222E-6 L -0.05833 0.02847 L -0.06693 -2.22222E-6 L -0.07565 0.02847 L -0.08359 -2.22222E-6 L -0.09219 0.02847 L -0.1 -2.22222E-6 L -0.10859 0.02847 L -0.11719 -2.22222E-6 L -0.125 0.02847 L -0.13333 -2.22222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5E7A-4947-38A8-48DB-2119FF988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0D1B28-C641-79E1-7A81-951FCF2F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0BD08-9AF1-D1B9-E668-45AC67F9D33A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F3D9C-78EB-6455-BC5E-5A1696616626}"/>
              </a:ext>
            </a:extLst>
          </p:cNvPr>
          <p:cNvSpPr txBox="1"/>
          <p:nvPr/>
        </p:nvSpPr>
        <p:spPr>
          <a:xfrm>
            <a:off x="535937" y="700847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Do immersive technologies lead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F4F6C-6BDB-E4FA-7729-BF92FED656B4}"/>
              </a:ext>
            </a:extLst>
          </p:cNvPr>
          <p:cNvSpPr txBox="1"/>
          <p:nvPr/>
        </p:nvSpPr>
        <p:spPr>
          <a:xfrm>
            <a:off x="535937" y="1472372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better training?</a:t>
            </a:r>
          </a:p>
        </p:txBody>
      </p:sp>
      <p:pic>
        <p:nvPicPr>
          <p:cNvPr id="9" name="Picture 8" descr="Woman with VR glass case looking sideways in neon lights">
            <a:extLst>
              <a:ext uri="{FF2B5EF4-FFF2-40B4-BE49-F238E27FC236}">
                <a16:creationId xmlns:a16="http://schemas.microsoft.com/office/drawing/2014/main" id="{657EB866-81C3-1E6D-9D39-07B2DCD615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0700" y="1724025"/>
            <a:ext cx="6591300" cy="5133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EA2B6-C49C-0FD8-1B44-D3954741E135}"/>
              </a:ext>
            </a:extLst>
          </p:cNvPr>
          <p:cNvSpPr txBox="1"/>
          <p:nvPr/>
        </p:nvSpPr>
        <p:spPr>
          <a:xfrm>
            <a:off x="1054100" y="3380355"/>
            <a:ext cx="5099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“a powerful medium to enhance learning”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D3C3F7-7D9F-D5FF-8F49-BCC2F93D4006}"/>
              </a:ext>
            </a:extLst>
          </p:cNvPr>
          <p:cNvSpPr txBox="1"/>
          <p:nvPr/>
        </p:nvSpPr>
        <p:spPr>
          <a:xfrm>
            <a:off x="778426" y="3150231"/>
            <a:ext cx="5749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“provides many benefits including greater student interest”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63FC04-4924-8217-2D32-C7C810AB26BE}"/>
              </a:ext>
            </a:extLst>
          </p:cNvPr>
          <p:cNvSpPr txBox="1"/>
          <p:nvPr/>
        </p:nvSpPr>
        <p:spPr>
          <a:xfrm>
            <a:off x="1054100" y="3150231"/>
            <a:ext cx="5099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“promotes higher order thinking skills and discovery”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EDAF9-5447-C89D-0CA7-9D99A23A750A}"/>
              </a:ext>
            </a:extLst>
          </p:cNvPr>
          <p:cNvSpPr txBox="1"/>
          <p:nvPr/>
        </p:nvSpPr>
        <p:spPr>
          <a:xfrm>
            <a:off x="1054100" y="3150231"/>
            <a:ext cx="5099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“a huge influence in learning and how to think critically”</a:t>
            </a:r>
          </a:p>
        </p:txBody>
      </p:sp>
    </p:spTree>
    <p:extLst>
      <p:ext uri="{BB962C8B-B14F-4D97-AF65-F5344CB8AC3E}">
        <p14:creationId xmlns:p14="http://schemas.microsoft.com/office/powerpoint/2010/main" val="403314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F56C4-FC9F-F003-E6ED-DE7B1AA38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C28AD8-7701-CB3D-B628-FF8BA4F6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3FBD48-6E56-C02F-8234-A238ACE9C0B9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842FD5F-D23F-BABF-EEDB-DB759E32B607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4A3046-DA09-8F6E-37C8-FDC4E1A3A159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A2B404A-972A-1772-9010-FE492CCF3390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A6CF7A09-8874-C312-D923-1574C09321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90E9B70D-8F39-4C10-D886-DB31D0B7E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3FA3902-49A3-A772-5BFC-A01D16BFA69F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2C0973-B5B1-D195-5492-E166A01380BB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EE3971D-440B-D46D-C715-DBD78D8F418C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06FBA69E-037D-8E07-BD27-05D83BC82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94C04B-F745-112F-89FD-0E3F9833DFA7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 force multipliers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CBF9F-F05C-A9C5-FBAB-20E33685EA5B}"/>
              </a:ext>
            </a:extLst>
          </p:cNvPr>
          <p:cNvSpPr txBox="1"/>
          <p:nvPr/>
        </p:nvSpPr>
        <p:spPr>
          <a:xfrm>
            <a:off x="4462464" y="2248236"/>
            <a:ext cx="2401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98762C-E29A-949A-B39A-D4CEFEFC6775}"/>
              </a:ext>
            </a:extLst>
          </p:cNvPr>
          <p:cNvSpPr txBox="1"/>
          <p:nvPr/>
        </p:nvSpPr>
        <p:spPr>
          <a:xfrm>
            <a:off x="4494169" y="2667850"/>
            <a:ext cx="226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Learning Readiness Measures</a:t>
            </a:r>
            <a:endParaRPr lang="en-US" sz="1600" dirty="0">
              <a:solidFill>
                <a:srgbClr val="47494D"/>
              </a:solidFill>
              <a:latin typeface="Modern No. 20" panose="02070704070505020303" pitchFamily="18" charset="0"/>
              <a:cs typeface="MV Boli" panose="0200050003020009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2BA05-C41F-7441-A9D0-F589FC44814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9" t="957" r="503" b="1285"/>
          <a:stretch/>
        </p:blipFill>
        <p:spPr>
          <a:xfrm>
            <a:off x="6877050" y="2266950"/>
            <a:ext cx="4695826" cy="3286126"/>
          </a:xfrm>
          <a:prstGeom prst="round2DiagRect">
            <a:avLst>
              <a:gd name="adj1" fmla="val 11095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FE15E-0091-E80E-FEDA-FC20CC0DE2D8}"/>
              </a:ext>
            </a:extLst>
          </p:cNvPr>
          <p:cNvGrpSpPr/>
          <p:nvPr/>
        </p:nvGrpSpPr>
        <p:grpSpPr>
          <a:xfrm>
            <a:off x="4643438" y="3252625"/>
            <a:ext cx="2166937" cy="2425446"/>
            <a:chOff x="4643438" y="3252625"/>
            <a:chExt cx="2166937" cy="2425446"/>
          </a:xfrm>
        </p:grpSpPr>
        <p:pic>
          <p:nvPicPr>
            <p:cNvPr id="10" name="Google Shape;1304;p146" descr="ICICLE - Learning Engineering Process">
              <a:extLst>
                <a:ext uri="{FF2B5EF4-FFF2-40B4-BE49-F238E27FC236}">
                  <a16:creationId xmlns:a16="http://schemas.microsoft.com/office/drawing/2014/main" id="{3A34CA2D-5B2A-C1F3-423F-C89DDC123F5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43438" y="3252625"/>
              <a:ext cx="1950953" cy="24254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6200000" rotWithShape="0">
                <a:schemeClr val="lt1">
                  <a:alpha val="40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E7D0F4-3B54-3EEF-36CF-598F3EFF289E}"/>
                </a:ext>
              </a:extLst>
            </p:cNvPr>
            <p:cNvSpPr txBox="1"/>
            <p:nvPr/>
          </p:nvSpPr>
          <p:spPr>
            <a:xfrm>
              <a:off x="4643438" y="5334406"/>
              <a:ext cx="21669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78C8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Learning Engineering</a:t>
              </a:r>
              <a:endParaRPr lang="en-US" sz="1600" dirty="0">
                <a:solidFill>
                  <a:srgbClr val="778C8D"/>
                </a:solidFill>
                <a:latin typeface="Modern No. 20" panose="02070704070505020303" pitchFamily="18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2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C197A-4B95-73A5-EC30-5CCC0EA3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37DBD0-4397-7EC3-77C7-2AA2BA02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Cost and Capability Tradeoff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66CA0B-9E1E-9F80-C1B7-DD9ABECC1620}"/>
              </a:ext>
            </a:extLst>
          </p:cNvPr>
          <p:cNvGrpSpPr/>
          <p:nvPr/>
        </p:nvGrpSpPr>
        <p:grpSpPr>
          <a:xfrm>
            <a:off x="379568" y="1244772"/>
            <a:ext cx="3699122" cy="4568080"/>
            <a:chOff x="379568" y="1244772"/>
            <a:chExt cx="3699122" cy="456808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4F0F76C-2018-77AC-B65C-41372A984EA0}"/>
                </a:ext>
              </a:extLst>
            </p:cNvPr>
            <p:cNvGrpSpPr/>
            <p:nvPr/>
          </p:nvGrpSpPr>
          <p:grpSpPr>
            <a:xfrm>
              <a:off x="379568" y="1581369"/>
              <a:ext cx="3699122" cy="4231483"/>
              <a:chOff x="6652510" y="1794020"/>
              <a:chExt cx="3699122" cy="42314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CA2D191-AB1D-8486-BD84-6C45FB973264}"/>
                  </a:ext>
                </a:extLst>
              </p:cNvPr>
              <p:cNvGrpSpPr/>
              <p:nvPr/>
            </p:nvGrpSpPr>
            <p:grpSpPr>
              <a:xfrm>
                <a:off x="6652994" y="1794020"/>
                <a:ext cx="3698638" cy="4231483"/>
                <a:chOff x="640456" y="3150583"/>
                <a:chExt cx="3560068" cy="301600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9BE0A6D-551F-EECD-05C9-E3CDB4FC27DC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Visualizing Tradeoffs</a:t>
                  </a:r>
                </a:p>
              </p:txBody>
            </p:sp>
            <p:pic>
              <p:nvPicPr>
                <p:cNvPr id="28" name="Picture 27" descr="Blank black chalkboard with chalk">
                  <a:extLst>
                    <a:ext uri="{FF2B5EF4-FFF2-40B4-BE49-F238E27FC236}">
                      <a16:creationId xmlns:a16="http://schemas.microsoft.com/office/drawing/2014/main" id="{02155725-FBAC-8951-CA11-72BFE340EA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008"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52" descr="Person wearing mixed reality smartglasses touching transparent screen">
                <a:extLst>
                  <a:ext uri="{FF2B5EF4-FFF2-40B4-BE49-F238E27FC236}">
                    <a16:creationId xmlns:a16="http://schemas.microsoft.com/office/drawing/2014/main" id="{525289B6-1E71-B821-C3C4-DEB9461AFE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2510" y="2365277"/>
                <a:ext cx="3698635" cy="3654472"/>
              </a:xfrm>
              <a:prstGeom prst="rect">
                <a:avLst/>
              </a:prstGeom>
            </p:spPr>
          </p:pic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4AFFA3-E90A-6319-35C5-B7CB5EE9C7E3}"/>
                </a:ext>
              </a:extLst>
            </p:cNvPr>
            <p:cNvSpPr/>
            <p:nvPr/>
          </p:nvSpPr>
          <p:spPr bwMode="auto">
            <a:xfrm>
              <a:off x="1971087" y="1244772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0BE213-C3B7-DB6E-FEB2-E684C4369F8E}"/>
                </a:ext>
              </a:extLst>
            </p:cNvPr>
            <p:cNvSpPr txBox="1"/>
            <p:nvPr/>
          </p:nvSpPr>
          <p:spPr>
            <a:xfrm>
              <a:off x="419100" y="2847017"/>
              <a:ext cx="1338263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>
              <a:defPPr>
                <a:defRPr lang="en-US"/>
              </a:defPPr>
              <a:lvl1pPr>
                <a:defRPr sz="1800" b="1">
                  <a:latin typeface="MV Boli" panose="02000500030200090000" pitchFamily="2" charset="0"/>
                  <a:cs typeface="MV Boli" panose="02000500030200090000" pitchFamily="2" charset="0"/>
                </a:defRPr>
              </a:lvl1pPr>
            </a:lstStyle>
            <a:p>
              <a:r>
                <a:rPr lang="en-US" dirty="0"/>
                <a:t>composition!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01D428-7633-109F-B2F1-0E5BB1A558BF}"/>
                </a:ext>
              </a:extLst>
            </p:cNvPr>
            <p:cNvSpPr txBox="1"/>
            <p:nvPr/>
          </p:nvSpPr>
          <p:spPr>
            <a:xfrm>
              <a:off x="415550" y="2565259"/>
              <a:ext cx="1841875" cy="369332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</p:spPr>
          <p:txBody>
            <a:bodyPr wrap="square" lIns="0" rIns="0">
              <a:spAutoFit/>
            </a:bodyPr>
            <a:lstStyle/>
            <a:p>
              <a:r>
                <a:rPr lang="en-US" sz="1800" b="1" dirty="0">
                  <a:latin typeface="MV Boli" panose="02000500030200090000" pitchFamily="2" charset="0"/>
                  <a:cs typeface="MV Boli" panose="02000500030200090000" pitchFamily="2" charset="0"/>
                </a:rPr>
                <a:t>Optimizing media</a:t>
              </a:r>
            </a:p>
          </p:txBody>
        </p:sp>
      </p:grpSp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5A2509B2-0218-ACE5-4291-3767522B5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453676-9F2F-64ED-EEF8-26FF50404293}"/>
              </a:ext>
            </a:extLst>
          </p:cNvPr>
          <p:cNvSpPr txBox="1"/>
          <p:nvPr/>
        </p:nvSpPr>
        <p:spPr>
          <a:xfrm>
            <a:off x="4462463" y="1711556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Immersive sim force multipliers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13E26-A29E-C8BB-2651-656177CCE643}"/>
              </a:ext>
            </a:extLst>
          </p:cNvPr>
          <p:cNvSpPr txBox="1"/>
          <p:nvPr/>
        </p:nvSpPr>
        <p:spPr>
          <a:xfrm>
            <a:off x="4462464" y="2248236"/>
            <a:ext cx="24018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LRM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C8376E-F3BD-3FFF-5F49-DC304A4344A8}"/>
              </a:ext>
            </a:extLst>
          </p:cNvPr>
          <p:cNvSpPr txBox="1"/>
          <p:nvPr/>
        </p:nvSpPr>
        <p:spPr>
          <a:xfrm>
            <a:off x="4494169" y="2667850"/>
            <a:ext cx="2261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Learning Readiness Measures</a:t>
            </a:r>
            <a:endParaRPr lang="en-US" sz="1600" dirty="0">
              <a:solidFill>
                <a:srgbClr val="47494D"/>
              </a:solidFill>
              <a:latin typeface="Modern No. 20" panose="02070704070505020303" pitchFamily="18" charset="0"/>
              <a:cs typeface="MV Boli" panose="0200050003020009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86883-8D00-A059-CB89-9F232459D9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9" t="957" r="503" b="1285"/>
          <a:stretch/>
        </p:blipFill>
        <p:spPr>
          <a:xfrm>
            <a:off x="6877050" y="2266950"/>
            <a:ext cx="4695826" cy="3286126"/>
          </a:xfrm>
          <a:prstGeom prst="round2DiagRect">
            <a:avLst>
              <a:gd name="adj1" fmla="val 11095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43F7AE2-5505-D690-D9A5-318792D91312}"/>
              </a:ext>
            </a:extLst>
          </p:cNvPr>
          <p:cNvGrpSpPr/>
          <p:nvPr/>
        </p:nvGrpSpPr>
        <p:grpSpPr>
          <a:xfrm>
            <a:off x="4643438" y="3252625"/>
            <a:ext cx="2166937" cy="2425446"/>
            <a:chOff x="4643438" y="3252625"/>
            <a:chExt cx="2166937" cy="2425446"/>
          </a:xfrm>
        </p:grpSpPr>
        <p:pic>
          <p:nvPicPr>
            <p:cNvPr id="10" name="Google Shape;1304;p146" descr="ICICLE - Learning Engineering Process">
              <a:extLst>
                <a:ext uri="{FF2B5EF4-FFF2-40B4-BE49-F238E27FC236}">
                  <a16:creationId xmlns:a16="http://schemas.microsoft.com/office/drawing/2014/main" id="{78B2266F-7889-19FE-DE7E-659C2885665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43438" y="3252625"/>
              <a:ext cx="1950953" cy="242544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6200000" rotWithShape="0">
                <a:schemeClr val="lt1">
                  <a:alpha val="40000"/>
                </a:scheme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1E4C0D-2EFE-9B12-B66F-A7419F58F248}"/>
                </a:ext>
              </a:extLst>
            </p:cNvPr>
            <p:cNvSpPr txBox="1"/>
            <p:nvPr/>
          </p:nvSpPr>
          <p:spPr>
            <a:xfrm>
              <a:off x="4643438" y="5334406"/>
              <a:ext cx="216693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778C8D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Learning Engineering</a:t>
              </a:r>
              <a:endParaRPr lang="en-US" sz="1600" dirty="0">
                <a:solidFill>
                  <a:srgbClr val="778C8D"/>
                </a:solidFill>
                <a:latin typeface="Modern No. 20" panose="02070704070505020303" pitchFamily="18" charset="0"/>
                <a:cs typeface="MV Boli" panose="02000500030200090000" pitchFamily="2" charset="0"/>
              </a:endParaRPr>
            </a:p>
          </p:txBody>
        </p:sp>
      </p:grpSp>
      <p:pic>
        <p:nvPicPr>
          <p:cNvPr id="6" name="Picture 6" descr="Cartoon happy pilot in leather helmet Stock Vector | Adobe Stock">
            <a:extLst>
              <a:ext uri="{FF2B5EF4-FFF2-40B4-BE49-F238E27FC236}">
                <a16:creationId xmlns:a16="http://schemas.microsoft.com/office/drawing/2014/main" id="{F0E606BB-5AF1-F3E2-9D3C-D763172D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0" b="96300" l="9981" r="89060">
                        <a14:foregroundMark x1="22457" y1="26500" x2="25720" y2="26500"/>
                        <a14:foregroundMark x1="42418" y1="26200" x2="46257" y2="26000"/>
                        <a14:foregroundMark x1="34357" y1="12600" x2="53935" y2="9000"/>
                        <a14:foregroundMark x1="30518" y1="9000" x2="32821" y2="14400"/>
                        <a14:foregroundMark x1="34933" y1="6000" x2="43570" y2="5700"/>
                        <a14:foregroundMark x1="39539" y1="3300" x2="42994" y2="2900"/>
                        <a14:foregroundMark x1="40691" y1="2900" x2="42035" y2="2300"/>
                        <a14:foregroundMark x1="39155" y1="42800" x2="52015" y2="40500"/>
                        <a14:foregroundMark x1="43378" y1="90900" x2="36084" y2="96300"/>
                        <a14:foregroundMark x1="60269" y1="94900" x2="67754" y2="95500"/>
                        <a14:foregroundMark x1="71593" y1="48800" x2="74856" y2="49900"/>
                        <a14:foregroundMark x1="71209" y1="46000" x2="75240" y2="46000"/>
                        <a14:foregroundMark x1="76583" y1="47000" x2="80422" y2="46800"/>
                        <a14:foregroundMark x1="81190" y1="47600" x2="84069" y2="47400"/>
                        <a14:foregroundMark x1="42418" y1="28100" x2="42035" y2="26700"/>
                        <a14:backgroundMark x1="57582" y1="54700" x2="57582" y2="54700"/>
                        <a14:backgroundMark x1="57965" y1="35800" x2="57965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55" y="3252651"/>
            <a:ext cx="19058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40B14C3-7793-FBC3-277D-443066832E1A}"/>
              </a:ext>
            </a:extLst>
          </p:cNvPr>
          <p:cNvSpPr/>
          <p:nvPr/>
        </p:nvSpPr>
        <p:spPr bwMode="auto">
          <a:xfrm>
            <a:off x="4404822" y="2336698"/>
            <a:ext cx="4384478" cy="3149701"/>
          </a:xfrm>
          <a:prstGeom prst="wedgeEllipseCallout">
            <a:avLst>
              <a:gd name="adj1" fmla="val 84623"/>
              <a:gd name="adj2" fmla="val 16561"/>
            </a:avLst>
          </a:prstGeom>
          <a:solidFill>
            <a:srgbClr val="FFFF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>
                <a:latin typeface="MV Boli" panose="02000500030200090000" pitchFamily="2" charset="0"/>
                <a:cs typeface="MV Boli" panose="02000500030200090000" pitchFamily="2" charset="0"/>
              </a:rPr>
              <a:t>That’s a lot! So, are you saying learning readiness measures are key to optimizing media composition?</a:t>
            </a:r>
            <a:endParaRPr kumimoji="0" 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0886 0.02847 L -0.01693 -2.22222E-6 L -0.02552 0.02847 L -0.03399 -2.22222E-6 L -0.04206 0.02847 L -0.05052 -2.22222E-6 L -0.05833 0.02847 L -0.06693 -2.22222E-6 L -0.07565 0.02847 L -0.08359 -2.22222E-6 L -0.09219 0.02847 L -0.1 -2.22222E-6 L -0.10859 0.02847 L -0.11719 -2.22222E-6 L -0.125 0.02847 L -0.13333 -2.22222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96257-8826-4EFB-214E-01D24217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FD3348-0A6A-DBC0-6339-2B85F7A2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2DD760-F871-2A71-C5E1-C94E0AFE4E90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6624F2-0F6C-735D-DD3B-CD21152D45B9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3D5219-1406-ABA6-B8A3-C0D908DC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43FC19-57E7-42CC-04F7-21F783DE9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DEC8BB-CF38-D73D-E605-B1CB309234D4}"/>
              </a:ext>
            </a:extLst>
          </p:cNvPr>
          <p:cNvGrpSpPr/>
          <p:nvPr/>
        </p:nvGrpSpPr>
        <p:grpSpPr>
          <a:xfrm>
            <a:off x="10512934" y="2875281"/>
            <a:ext cx="1523215" cy="377370"/>
            <a:chOff x="10512934" y="2875281"/>
            <a:chExt cx="1523215" cy="377370"/>
          </a:xfrm>
        </p:grpSpPr>
        <p:pic>
          <p:nvPicPr>
            <p:cNvPr id="6154" name="Picture 10" descr="Pilot Wings Vector at GetDrawings | Free download">
              <a:extLst>
                <a:ext uri="{FF2B5EF4-FFF2-40B4-BE49-F238E27FC236}">
                  <a16:creationId xmlns:a16="http://schemas.microsoft.com/office/drawing/2014/main" id="{2C7E4012-5237-EC9B-B726-E4784BB86B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60"/>
            <a:stretch/>
          </p:blipFill>
          <p:spPr bwMode="auto">
            <a:xfrm>
              <a:off x="10512934" y="2875281"/>
              <a:ext cx="1523215" cy="37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D635D6C-EB3C-A776-B625-F5F2189CDD0A}"/>
                </a:ext>
              </a:extLst>
            </p:cNvPr>
            <p:cNvSpPr/>
            <p:nvPr/>
          </p:nvSpPr>
          <p:spPr bwMode="auto">
            <a:xfrm>
              <a:off x="11134725" y="2921140"/>
              <a:ext cx="284022" cy="284022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pic>
          <p:nvPicPr>
            <p:cNvPr id="6156" name="Picture 12" descr="CAE logo in transparent PNG and vectorized SVG formats">
              <a:extLst>
                <a:ext uri="{FF2B5EF4-FFF2-40B4-BE49-F238E27FC236}">
                  <a16:creationId xmlns:a16="http://schemas.microsoft.com/office/drawing/2014/main" id="{7814D626-E5B4-9C3B-717F-A7A16A277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536" y="3030384"/>
              <a:ext cx="178407" cy="67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F4339C97-0B02-D64F-D699-1158A165FA3F}"/>
              </a:ext>
            </a:extLst>
          </p:cNvPr>
          <p:cNvSpPr/>
          <p:nvPr/>
        </p:nvSpPr>
        <p:spPr bwMode="auto">
          <a:xfrm>
            <a:off x="1464859" y="2516494"/>
            <a:ext cx="8959705" cy="581025"/>
          </a:xfrm>
          <a:prstGeom prst="chevron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From novice to expert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01AC13-2ABD-3CA9-F2E9-39A864A8B519}"/>
              </a:ext>
            </a:extLst>
          </p:cNvPr>
          <p:cNvSpPr/>
          <p:nvPr/>
        </p:nvSpPr>
        <p:spPr bwMode="auto">
          <a:xfrm>
            <a:off x="2821058" y="3512713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E6EC13-E812-23BF-1D74-6B754B4E9F8B}"/>
              </a:ext>
            </a:extLst>
          </p:cNvPr>
          <p:cNvSpPr/>
          <p:nvPr/>
        </p:nvSpPr>
        <p:spPr bwMode="auto">
          <a:xfrm>
            <a:off x="3831898" y="3515006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5703C3-9F27-899B-1198-740983931C99}"/>
              </a:ext>
            </a:extLst>
          </p:cNvPr>
          <p:cNvSpPr/>
          <p:nvPr/>
        </p:nvSpPr>
        <p:spPr bwMode="auto">
          <a:xfrm>
            <a:off x="5912276" y="3515909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CCB413C-AA9B-F3BC-4FD1-133A09A023EE}"/>
              </a:ext>
            </a:extLst>
          </p:cNvPr>
          <p:cNvSpPr/>
          <p:nvPr/>
        </p:nvSpPr>
        <p:spPr bwMode="auto">
          <a:xfrm>
            <a:off x="7301708" y="3515909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336EC3E-3383-0625-BA18-996F3DAB79A6}"/>
              </a:ext>
            </a:extLst>
          </p:cNvPr>
          <p:cNvSpPr/>
          <p:nvPr/>
        </p:nvSpPr>
        <p:spPr bwMode="auto">
          <a:xfrm>
            <a:off x="7997564" y="351590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B526813-6DA0-E38E-9354-D5F9B4BE1FB1}"/>
              </a:ext>
            </a:extLst>
          </p:cNvPr>
          <p:cNvSpPr/>
          <p:nvPr/>
        </p:nvSpPr>
        <p:spPr bwMode="auto">
          <a:xfrm>
            <a:off x="8699183" y="3515908"/>
            <a:ext cx="640080" cy="640080"/>
          </a:xfrm>
          <a:prstGeom prst="rect">
            <a:avLst/>
          </a:prstGeom>
          <a:solidFill>
            <a:srgbClr val="412E7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017F757-06A4-4871-4CA8-30448F980520}"/>
              </a:ext>
            </a:extLst>
          </p:cNvPr>
          <p:cNvSpPr/>
          <p:nvPr/>
        </p:nvSpPr>
        <p:spPr bwMode="auto">
          <a:xfrm>
            <a:off x="9384481" y="3512713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4F0494A-5EB1-7432-36D7-6CF500C030EA}"/>
              </a:ext>
            </a:extLst>
          </p:cNvPr>
          <p:cNvSpPr/>
          <p:nvPr/>
        </p:nvSpPr>
        <p:spPr bwMode="auto">
          <a:xfrm>
            <a:off x="4527160" y="3511004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6EBA71-D662-13D4-2DAD-0716718E65E4}"/>
              </a:ext>
            </a:extLst>
          </p:cNvPr>
          <p:cNvSpPr/>
          <p:nvPr/>
        </p:nvSpPr>
        <p:spPr bwMode="auto">
          <a:xfrm>
            <a:off x="5218817" y="3515908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8C7D9D-BABB-54C6-0982-9922634BC4B7}"/>
              </a:ext>
            </a:extLst>
          </p:cNvPr>
          <p:cNvSpPr/>
          <p:nvPr/>
        </p:nvSpPr>
        <p:spPr bwMode="auto">
          <a:xfrm>
            <a:off x="6608802" y="3513615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15169B-3D82-F7A3-BF1D-8206509A58DF}"/>
              </a:ext>
            </a:extLst>
          </p:cNvPr>
          <p:cNvSpPr/>
          <p:nvPr/>
        </p:nvSpPr>
        <p:spPr bwMode="auto">
          <a:xfrm>
            <a:off x="1114955" y="3507705"/>
            <a:ext cx="112659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6B68129-258E-987C-08E9-F62CA70CB1FF}"/>
              </a:ext>
            </a:extLst>
          </p:cNvPr>
          <p:cNvSpPr/>
          <p:nvPr/>
        </p:nvSpPr>
        <p:spPr bwMode="auto">
          <a:xfrm>
            <a:off x="1114955" y="3507705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4E86F-ED49-D133-9983-B6768220332F}"/>
              </a:ext>
            </a:extLst>
          </p:cNvPr>
          <p:cNvSpPr/>
          <p:nvPr/>
        </p:nvSpPr>
        <p:spPr bwMode="auto">
          <a:xfrm>
            <a:off x="2285974" y="3507705"/>
            <a:ext cx="542023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CD767-5397-5107-5EE3-8A6C47C47A07}"/>
              </a:ext>
            </a:extLst>
          </p:cNvPr>
          <p:cNvSpPr/>
          <p:nvPr/>
        </p:nvSpPr>
        <p:spPr bwMode="auto">
          <a:xfrm>
            <a:off x="2821058" y="3507705"/>
            <a:ext cx="3037839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rgbClr val="EED116"/>
                </a:solidFill>
                <a:latin typeface="Consolas" panose="020B0609020204030204" pitchFamily="49" charset="0"/>
              </a:rPr>
              <a:t>Immersive SIM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20C0A-9B12-EC4D-2B90-46F0BA52A2D8}"/>
              </a:ext>
            </a:extLst>
          </p:cNvPr>
          <p:cNvSpPr/>
          <p:nvPr/>
        </p:nvSpPr>
        <p:spPr bwMode="auto">
          <a:xfrm>
            <a:off x="5855831" y="3507705"/>
            <a:ext cx="706170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0B3D689-5F89-4716-8178-064705B0B2B6}"/>
              </a:ext>
            </a:extLst>
          </p:cNvPr>
          <p:cNvGrpSpPr/>
          <p:nvPr/>
        </p:nvGrpSpPr>
        <p:grpSpPr>
          <a:xfrm>
            <a:off x="1225551" y="4230620"/>
            <a:ext cx="1651183" cy="1419116"/>
            <a:chOff x="1225551" y="4230620"/>
            <a:chExt cx="1651183" cy="141911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70A1322-5DAD-EA4F-9E72-67E660507003}"/>
                </a:ext>
              </a:extLst>
            </p:cNvPr>
            <p:cNvGrpSpPr/>
            <p:nvPr/>
          </p:nvGrpSpPr>
          <p:grpSpPr>
            <a:xfrm>
              <a:off x="1225551" y="4230620"/>
              <a:ext cx="1060422" cy="345086"/>
              <a:chOff x="1096679" y="4230620"/>
              <a:chExt cx="3135491" cy="345086"/>
            </a:xfrm>
          </p:grpSpPr>
          <p:sp>
            <p:nvSpPr>
              <p:cNvPr id="19" name="Right Bracket 18">
                <a:extLst>
                  <a:ext uri="{FF2B5EF4-FFF2-40B4-BE49-F238E27FC236}">
                    <a16:creationId xmlns:a16="http://schemas.microsoft.com/office/drawing/2014/main" id="{8B1BC128-A499-D09A-EB7F-3E115032CE74}"/>
                  </a:ext>
                </a:extLst>
              </p:cNvPr>
              <p:cNvSpPr/>
              <p:nvPr/>
            </p:nvSpPr>
            <p:spPr bwMode="auto">
              <a:xfrm rot="5400000">
                <a:off x="2581136" y="2746163"/>
                <a:ext cx="166577" cy="3135491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E12D00C-EECD-CC48-496C-6E0D8780F681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 bwMode="auto">
              <a:xfrm>
                <a:off x="266442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88BAEA-7714-23F2-F0CB-A80A10B2AEE5}"/>
                </a:ext>
              </a:extLst>
            </p:cNvPr>
            <p:cNvSpPr txBox="1"/>
            <p:nvPr/>
          </p:nvSpPr>
          <p:spPr>
            <a:xfrm>
              <a:off x="1555752" y="4634073"/>
              <a:ext cx="132098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Reduced need</a:t>
              </a:r>
              <a:r>
                <a:rPr kumimoji="0" lang="en-US" sz="200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 for classroom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8F38F2-847B-A2F2-5F39-A308DBAEE0FF}"/>
              </a:ext>
            </a:extLst>
          </p:cNvPr>
          <p:cNvGrpSpPr/>
          <p:nvPr/>
        </p:nvGrpSpPr>
        <p:grpSpPr>
          <a:xfrm>
            <a:off x="2336801" y="4230621"/>
            <a:ext cx="4225195" cy="1408858"/>
            <a:chOff x="2336801" y="4230621"/>
            <a:chExt cx="4225195" cy="14088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DAEDB5F-3589-E757-DC0C-D1EFF5AA459B}"/>
                </a:ext>
              </a:extLst>
            </p:cNvPr>
            <p:cNvGrpSpPr/>
            <p:nvPr/>
          </p:nvGrpSpPr>
          <p:grpSpPr>
            <a:xfrm>
              <a:off x="2336801" y="4230621"/>
              <a:ext cx="4225195" cy="345085"/>
              <a:chOff x="4297428" y="4230621"/>
              <a:chExt cx="2413660" cy="345085"/>
            </a:xfrm>
          </p:grpSpPr>
          <p:sp>
            <p:nvSpPr>
              <p:cNvPr id="22" name="Right Bracket 21">
                <a:extLst>
                  <a:ext uri="{FF2B5EF4-FFF2-40B4-BE49-F238E27FC236}">
                    <a16:creationId xmlns:a16="http://schemas.microsoft.com/office/drawing/2014/main" id="{62CB8C44-3154-7B0F-D220-9C7782F8746A}"/>
                  </a:ext>
                </a:extLst>
              </p:cNvPr>
              <p:cNvSpPr/>
              <p:nvPr/>
            </p:nvSpPr>
            <p:spPr bwMode="auto">
              <a:xfrm rot="5400000">
                <a:off x="5420969" y="3107080"/>
                <a:ext cx="166578" cy="2413660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5EEB3EDF-7D9A-5E10-4F07-F0F5C3803D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5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E39E61-3410-DC3D-9746-1F70A03E40D1}"/>
                </a:ext>
              </a:extLst>
            </p:cNvPr>
            <p:cNvSpPr txBox="1"/>
            <p:nvPr/>
          </p:nvSpPr>
          <p:spPr>
            <a:xfrm>
              <a:off x="3028951" y="4623816"/>
              <a:ext cx="321944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Takes over CBT and downloads training tasks for high-fidelity SIM</a:t>
              </a:r>
            </a:p>
          </p:txBody>
        </p:sp>
      </p:grpSp>
      <p:pic>
        <p:nvPicPr>
          <p:cNvPr id="2" name="Picture 8" descr="Cartoon cool pilot in retro helmet Stock Vector | Adobe Stock">
            <a:extLst>
              <a:ext uri="{FF2B5EF4-FFF2-40B4-BE49-F238E27FC236}">
                <a16:creationId xmlns:a16="http://schemas.microsoft.com/office/drawing/2014/main" id="{AE8662F6-E5E4-8F49-A0EE-D6A007AC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0" b="96600" l="9609" r="89858">
                        <a14:foregroundMark x1="47331" y1="28100" x2="43060" y2="27800"/>
                        <a14:foregroundMark x1="28292" y1="28700" x2="21530" y2="28600"/>
                        <a14:foregroundMark x1="56940" y1="9000" x2="38790" y2="7800"/>
                        <a14:foregroundMark x1="38790" y1="7800" x2="38078" y2="8000"/>
                        <a14:foregroundMark x1="48399" y1="4700" x2="38968" y2="4700"/>
                        <a14:foregroundMark x1="64057" y1="92500" x2="54982" y2="95300"/>
                        <a14:foregroundMark x1="42883" y1="96000" x2="32028" y2="95400"/>
                        <a14:foregroundMark x1="64413" y1="96600" x2="57829" y2="96300"/>
                        <a14:backgroundMark x1="77580" y1="16400" x2="76512" y2="21700"/>
                        <a14:backgroundMark x1="62633" y1="58400" x2="62989" y2="67600"/>
                        <a14:backgroundMark x1="29893" y1="80900" x2="32028" y2="73300"/>
                        <a14:backgroundMark x1="48932" y1="79100" x2="48043" y2="76900"/>
                        <a14:backgroundMark x1="21530" y1="49000" x2="23310" y2="47900"/>
                        <a14:backgroundMark x1="58541" y1="38600" x2="58541" y2="3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06113" y="3251840"/>
            <a:ext cx="205570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9331CEB1-BBEA-BB9B-ADCF-DCABAE36D491}"/>
              </a:ext>
            </a:extLst>
          </p:cNvPr>
          <p:cNvGrpSpPr/>
          <p:nvPr/>
        </p:nvGrpSpPr>
        <p:grpSpPr>
          <a:xfrm>
            <a:off x="6618021" y="4230620"/>
            <a:ext cx="2718715" cy="1357851"/>
            <a:chOff x="6618021" y="4230620"/>
            <a:chExt cx="2718715" cy="135785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9B6AC9-296B-00E1-E7F8-CB71150EB684}"/>
                </a:ext>
              </a:extLst>
            </p:cNvPr>
            <p:cNvGrpSpPr/>
            <p:nvPr/>
          </p:nvGrpSpPr>
          <p:grpSpPr>
            <a:xfrm>
              <a:off x="6618021" y="4230620"/>
              <a:ext cx="2718715" cy="345085"/>
              <a:chOff x="4297428" y="4230621"/>
              <a:chExt cx="2413660" cy="345085"/>
            </a:xfrm>
          </p:grpSpPr>
          <p:sp>
            <p:nvSpPr>
              <p:cNvPr id="31" name="Right Bracket 30">
                <a:extLst>
                  <a:ext uri="{FF2B5EF4-FFF2-40B4-BE49-F238E27FC236}">
                    <a16:creationId xmlns:a16="http://schemas.microsoft.com/office/drawing/2014/main" id="{71A19432-8E8E-5271-7931-6ECB75FCDEF9}"/>
                  </a:ext>
                </a:extLst>
              </p:cNvPr>
              <p:cNvSpPr/>
              <p:nvPr/>
            </p:nvSpPr>
            <p:spPr bwMode="auto">
              <a:xfrm rot="5400000">
                <a:off x="5420969" y="3107080"/>
                <a:ext cx="166578" cy="2413660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74749166-0818-B5D5-E00C-9244FECA86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54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701BC8-1E46-DBFF-CBD1-C5C6B00424D2}"/>
                </a:ext>
              </a:extLst>
            </p:cNvPr>
            <p:cNvSpPr txBox="1"/>
            <p:nvPr/>
          </p:nvSpPr>
          <p:spPr>
            <a:xfrm>
              <a:off x="6874437" y="4572808"/>
              <a:ext cx="19585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High-fidelity SIM for advanced skills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F37986-8F0B-2B80-8D67-AAF21CFEBEA9}"/>
              </a:ext>
            </a:extLst>
          </p:cNvPr>
          <p:cNvGrpSpPr/>
          <p:nvPr/>
        </p:nvGrpSpPr>
        <p:grpSpPr>
          <a:xfrm>
            <a:off x="9360144" y="4230620"/>
            <a:ext cx="1570123" cy="1667196"/>
            <a:chOff x="9360144" y="4230620"/>
            <a:chExt cx="1570123" cy="166719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B554B93-B89B-F6BC-294D-F31D5775E27D}"/>
                </a:ext>
              </a:extLst>
            </p:cNvPr>
            <p:cNvGrpSpPr/>
            <p:nvPr/>
          </p:nvGrpSpPr>
          <p:grpSpPr>
            <a:xfrm>
              <a:off x="9384481" y="4230620"/>
              <a:ext cx="1545786" cy="345086"/>
              <a:chOff x="8861128" y="4230620"/>
              <a:chExt cx="2069139" cy="345086"/>
            </a:xfrm>
          </p:grpSpPr>
          <p:sp>
            <p:nvSpPr>
              <p:cNvPr id="45" name="Right Bracket 44">
                <a:extLst>
                  <a:ext uri="{FF2B5EF4-FFF2-40B4-BE49-F238E27FC236}">
                    <a16:creationId xmlns:a16="http://schemas.microsoft.com/office/drawing/2014/main" id="{6EC5AB72-AA3C-029E-C511-5B12BBBC8273}"/>
                  </a:ext>
                </a:extLst>
              </p:cNvPr>
              <p:cNvSpPr/>
              <p:nvPr/>
            </p:nvSpPr>
            <p:spPr bwMode="auto">
              <a:xfrm rot="5400000">
                <a:off x="9812409" y="3279339"/>
                <a:ext cx="166577" cy="2069139"/>
              </a:xfrm>
              <a:prstGeom prst="rightBracket">
                <a:avLst/>
              </a:prstGeom>
              <a:noFill/>
              <a:ln w="1905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ED9777C-16E8-75EB-6A83-9B77BFC2EF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5697" y="4397197"/>
                <a:ext cx="0" cy="1785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DDA4EBA-63CF-C5D5-C54E-0D120AFA4F59}"/>
                </a:ext>
              </a:extLst>
            </p:cNvPr>
            <p:cNvSpPr txBox="1"/>
            <p:nvPr/>
          </p:nvSpPr>
          <p:spPr>
            <a:xfrm>
              <a:off x="9360144" y="4574377"/>
              <a:ext cx="1354772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Sorties focus on check rides</a:t>
              </a:r>
            </a:p>
          </p:txBody>
        </p:sp>
      </p:grpSp>
      <p:pic>
        <p:nvPicPr>
          <p:cNvPr id="8" name="Picture 6" descr="Cartoon happy pilot in leather helmet Stock Vector | Adobe Stock">
            <a:extLst>
              <a:ext uri="{FF2B5EF4-FFF2-40B4-BE49-F238E27FC236}">
                <a16:creationId xmlns:a16="http://schemas.microsoft.com/office/drawing/2014/main" id="{8CA73E64-BD1C-51D1-0A51-D83593F6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00" b="96300" l="9981" r="89060">
                        <a14:foregroundMark x1="22457" y1="26500" x2="25720" y2="26500"/>
                        <a14:foregroundMark x1="42418" y1="26200" x2="46257" y2="26000"/>
                        <a14:foregroundMark x1="34357" y1="12600" x2="53935" y2="9000"/>
                        <a14:foregroundMark x1="30518" y1="9000" x2="32821" y2="14400"/>
                        <a14:foregroundMark x1="34933" y1="6000" x2="43570" y2="5700"/>
                        <a14:foregroundMark x1="39539" y1="3300" x2="42994" y2="2900"/>
                        <a14:foregroundMark x1="40691" y1="2900" x2="42035" y2="2300"/>
                        <a14:foregroundMark x1="39155" y1="42800" x2="52015" y2="40500"/>
                        <a14:foregroundMark x1="43378" y1="90900" x2="36084" y2="96300"/>
                        <a14:foregroundMark x1="60269" y1="94900" x2="67754" y2="95500"/>
                        <a14:foregroundMark x1="71593" y1="48800" x2="74856" y2="49900"/>
                        <a14:foregroundMark x1="71209" y1="46000" x2="75240" y2="46000"/>
                        <a14:foregroundMark x1="76583" y1="47000" x2="80422" y2="46800"/>
                        <a14:foregroundMark x1="81190" y1="47600" x2="84069" y2="47400"/>
                        <a14:foregroundMark x1="42418" y1="28100" x2="42035" y2="26700"/>
                        <a14:backgroundMark x1="57582" y1="54700" x2="57582" y2="54700"/>
                        <a14:backgroundMark x1="57965" y1="35800" x2="57965" y2="3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402" y="3252651"/>
            <a:ext cx="190584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6B0C109-5D04-48DF-314D-94AB2E9C1D7E}"/>
              </a:ext>
            </a:extLst>
          </p:cNvPr>
          <p:cNvGrpSpPr/>
          <p:nvPr/>
        </p:nvGrpSpPr>
        <p:grpSpPr>
          <a:xfrm>
            <a:off x="119057" y="100041"/>
            <a:ext cx="11925311" cy="2339133"/>
            <a:chOff x="119057" y="100041"/>
            <a:chExt cx="11925311" cy="23391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826681-F24B-4E16-7421-C13CBDC97D57}"/>
                </a:ext>
              </a:extLst>
            </p:cNvPr>
            <p:cNvSpPr txBox="1"/>
            <p:nvPr/>
          </p:nvSpPr>
          <p:spPr>
            <a:xfrm>
              <a:off x="119058" y="543675"/>
              <a:ext cx="61685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1" i="0" u="none" strike="noStrike" cap="none" normalizeH="0" baseline="0" dirty="0">
                  <a:ln>
                    <a:noFill/>
                  </a:ln>
                  <a:solidFill>
                    <a:srgbClr val="EED116"/>
                  </a:solidFill>
                  <a:effectLst/>
                  <a:latin typeface="MV Boli" panose="02000500030200090000" pitchFamily="2" charset="0"/>
                  <a:cs typeface="MV Boli" panose="02000500030200090000" pitchFamily="2" charset="0"/>
                </a:rPr>
                <a:t>Value proposition for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2C1B95-E92D-6987-646B-E5C26019BDD8}"/>
                </a:ext>
              </a:extLst>
            </p:cNvPr>
            <p:cNvSpPr txBox="1"/>
            <p:nvPr/>
          </p:nvSpPr>
          <p:spPr>
            <a:xfrm>
              <a:off x="119057" y="1315200"/>
              <a:ext cx="61685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4800" b="1" dirty="0">
                  <a:solidFill>
                    <a:srgbClr val="EED11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immersive simulation</a:t>
              </a:r>
              <a:endParaRPr kumimoji="0" lang="en-US" sz="4800" b="1" i="0" u="none" strike="noStrike" cap="none" normalizeH="0" baseline="0" dirty="0">
                <a:ln>
                  <a:noFill/>
                </a:ln>
                <a:solidFill>
                  <a:srgbClr val="EED116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92C430-FD15-008C-EBE5-2FE1FF259729}"/>
                </a:ext>
              </a:extLst>
            </p:cNvPr>
            <p:cNvGrpSpPr/>
            <p:nvPr/>
          </p:nvGrpSpPr>
          <p:grpSpPr>
            <a:xfrm>
              <a:off x="6330680" y="100041"/>
              <a:ext cx="5713688" cy="2339133"/>
              <a:chOff x="6273524" y="100041"/>
              <a:chExt cx="5713688" cy="2339133"/>
            </a:xfrm>
          </p:grpSpPr>
          <p:pic>
            <p:nvPicPr>
              <p:cNvPr id="30" name="Picture 29" descr="Big and small arrows">
                <a:extLst>
                  <a:ext uri="{FF2B5EF4-FFF2-40B4-BE49-F238E27FC236}">
                    <a16:creationId xmlns:a16="http://schemas.microsoft.com/office/drawing/2014/main" id="{B0B569D4-8E33-2E38-B624-6677BB71A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73524" y="100041"/>
                <a:ext cx="1927502" cy="2333617"/>
              </a:xfrm>
              <a:prstGeom prst="rect">
                <a:avLst/>
              </a:prstGeom>
            </p:spPr>
          </p:pic>
          <p:pic>
            <p:nvPicPr>
              <p:cNvPr id="27" name="Picture 26" descr="Big and small arrows">
                <a:extLst>
                  <a:ext uri="{FF2B5EF4-FFF2-40B4-BE49-F238E27FC236}">
                    <a16:creationId xmlns:a16="http://schemas.microsoft.com/office/drawing/2014/main" id="{189BC39C-2D57-91D5-3BB4-414495A99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7634"/>
              <a:stretch/>
            </p:blipFill>
            <p:spPr>
              <a:xfrm flipH="1">
                <a:off x="8201023" y="100041"/>
                <a:ext cx="3786189" cy="2339133"/>
              </a:xfrm>
              <a:prstGeom prst="rect">
                <a:avLst/>
              </a:prstGeom>
            </p:spPr>
          </p:pic>
        </p:grpSp>
      </p:grpSp>
      <p:sp>
        <p:nvSpPr>
          <p:cNvPr id="6144" name="TextBox 6143">
            <a:extLst>
              <a:ext uri="{FF2B5EF4-FFF2-40B4-BE49-F238E27FC236}">
                <a16:creationId xmlns:a16="http://schemas.microsoft.com/office/drawing/2014/main" id="{3FDBCF63-DEC3-3750-705D-A0B122E3FCAB}"/>
              </a:ext>
            </a:extLst>
          </p:cNvPr>
          <p:cNvSpPr txBox="1"/>
          <p:nvPr/>
        </p:nvSpPr>
        <p:spPr>
          <a:xfrm>
            <a:off x="7771218" y="209661"/>
            <a:ext cx="4246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1) must be proven more effective</a:t>
            </a:r>
          </a:p>
        </p:txBody>
      </p:sp>
      <p:sp>
        <p:nvSpPr>
          <p:cNvPr id="6145" name="TextBox 6144">
            <a:extLst>
              <a:ext uri="{FF2B5EF4-FFF2-40B4-BE49-F238E27FC236}">
                <a16:creationId xmlns:a16="http://schemas.microsoft.com/office/drawing/2014/main" id="{C9829D5D-9EAB-BFA5-0BFD-2A52ACAE25EB}"/>
              </a:ext>
            </a:extLst>
          </p:cNvPr>
          <p:cNvSpPr txBox="1"/>
          <p:nvPr/>
        </p:nvSpPr>
        <p:spPr>
          <a:xfrm>
            <a:off x="7771218" y="1325563"/>
            <a:ext cx="4246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2) must be cost effective</a:t>
            </a:r>
          </a:p>
        </p:txBody>
      </p:sp>
    </p:spTree>
    <p:extLst>
      <p:ext uri="{BB962C8B-B14F-4D97-AF65-F5344CB8AC3E}">
        <p14:creationId xmlns:p14="http://schemas.microsoft.com/office/powerpoint/2010/main" val="3448906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" grpId="0"/>
      <p:bldP spid="614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52E85-CEE6-F241-440B-84036FB15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86A84B-91C7-A02A-4CE1-38DB6AEB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0"/>
            <a:ext cx="10563225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&amp; Capability Tradeoff: A Recap!</a:t>
            </a:r>
          </a:p>
        </p:txBody>
      </p:sp>
      <p:pic>
        <p:nvPicPr>
          <p:cNvPr id="3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3AE48CE1-925A-C2C9-E0FA-9D7CB16B6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>
            <a:off x="2770048" y="1524000"/>
            <a:ext cx="104024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310BE13E-64C9-FE75-36F9-C4DEEA969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12775595" flipH="1">
            <a:off x="8319844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9CCC27D2-2F41-171D-5021-D4FDBCD6F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8824405">
            <a:off x="1733100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0E28D301-B4B2-FE66-484A-CBA3DFCD0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 rot="5400000">
            <a:off x="5671175" y="3311963"/>
            <a:ext cx="810048" cy="7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2C188E-F678-5E36-741D-978A04AA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36" y="1389739"/>
            <a:ext cx="2393512" cy="1278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491876-D52A-7116-A077-B29EB7986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145" y="938862"/>
            <a:ext cx="4197668" cy="2361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717D25-9E9E-274F-E817-8E87F43F7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4176281"/>
            <a:ext cx="3605928" cy="2028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CA30BC-7510-9E0C-1903-C57E87DF0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462" y="4176281"/>
            <a:ext cx="3539474" cy="2028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28FCCF-92AC-3830-00F4-A2EB7B0E3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8820" y="4176281"/>
            <a:ext cx="3605928" cy="20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F9C7-A4C2-A18F-9B00-EAC622457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42289D-C5EA-23B5-BF2D-09E16BA5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Value Index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AA3C5-6253-1860-325C-303432312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1" y="625709"/>
            <a:ext cx="2393512" cy="1282238"/>
          </a:xfrm>
          <a:prstGeom prst="rect">
            <a:avLst/>
          </a:prstGeom>
        </p:spPr>
      </p:pic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D2940DBF-436D-512C-E273-D6A6085E2F95}"/>
              </a:ext>
            </a:extLst>
          </p:cNvPr>
          <p:cNvGrpSpPr/>
          <p:nvPr/>
        </p:nvGrpSpPr>
        <p:grpSpPr>
          <a:xfrm>
            <a:off x="316147" y="1354085"/>
            <a:ext cx="3698641" cy="4450570"/>
            <a:chOff x="316147" y="1354085"/>
            <a:chExt cx="3698641" cy="4450570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0F5EE3D3-F4E8-395F-581D-1D5F3FAD17F5}"/>
                </a:ext>
              </a:extLst>
            </p:cNvPr>
            <p:cNvGrpSpPr/>
            <p:nvPr/>
          </p:nvGrpSpPr>
          <p:grpSpPr>
            <a:xfrm>
              <a:off x="316147" y="1690681"/>
              <a:ext cx="3698641" cy="4113974"/>
              <a:chOff x="316147" y="1690681"/>
              <a:chExt cx="3698641" cy="41139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AB549B-E14B-4594-787F-E23046DC1E31}"/>
                  </a:ext>
                </a:extLst>
              </p:cNvPr>
              <p:cNvSpPr/>
              <p:nvPr/>
            </p:nvSpPr>
            <p:spPr bwMode="auto">
              <a:xfrm>
                <a:off x="316151" y="1690681"/>
                <a:ext cx="3698637" cy="40862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Media Profiles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ECB06C2-D9F2-907E-3FED-7CCDC755EF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20"/>
              <a:stretch/>
            </p:blipFill>
            <p:spPr>
              <a:xfrm>
                <a:off x="316147" y="2254545"/>
                <a:ext cx="3698637" cy="3550110"/>
              </a:xfrm>
              <a:prstGeom prst="rect">
                <a:avLst/>
              </a:prstGeom>
            </p:spPr>
          </p:pic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99C701-E053-0440-0167-6096B98B937B}"/>
                </a:ext>
              </a:extLst>
            </p:cNvPr>
            <p:cNvSpPr/>
            <p:nvPr/>
          </p:nvSpPr>
          <p:spPr bwMode="auto">
            <a:xfrm>
              <a:off x="1908296" y="1354085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1</a:t>
              </a:r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BEF453BC-7795-240C-12E5-51787BBE90BD}"/>
              </a:ext>
            </a:extLst>
          </p:cNvPr>
          <p:cNvGrpSpPr/>
          <p:nvPr/>
        </p:nvGrpSpPr>
        <p:grpSpPr>
          <a:xfrm>
            <a:off x="8177211" y="1354084"/>
            <a:ext cx="3698638" cy="4440569"/>
            <a:chOff x="8177211" y="1354084"/>
            <a:chExt cx="3698638" cy="44405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462CE8-F6C6-73FF-C8D3-1B911E0F0453}"/>
                </a:ext>
              </a:extLst>
            </p:cNvPr>
            <p:cNvGrpSpPr/>
            <p:nvPr/>
          </p:nvGrpSpPr>
          <p:grpSpPr>
            <a:xfrm>
              <a:off x="8177211" y="1695590"/>
              <a:ext cx="3698638" cy="4099063"/>
              <a:chOff x="640456" y="3150583"/>
              <a:chExt cx="3560068" cy="301600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375C1CF-DB84-6E34-E6C8-44FE807EFEAF}"/>
                  </a:ext>
                </a:extLst>
              </p:cNvPr>
              <p:cNvSpPr/>
              <p:nvPr/>
            </p:nvSpPr>
            <p:spPr bwMode="auto">
              <a:xfrm>
                <a:off x="640457" y="3150583"/>
                <a:ext cx="3560067" cy="30065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none" lIns="91440" tIns="18288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effectLst/>
                    <a:latin typeface="Consolas" panose="020B0609020204030204" pitchFamily="49" charset="0"/>
                    <a:ea typeface="Batang" panose="02030600000101010101" pitchFamily="18" charset="-127"/>
                  </a:rPr>
                  <a:t>Training System Impact</a:t>
                </a:r>
              </a:p>
            </p:txBody>
          </p:sp>
          <p:pic>
            <p:nvPicPr>
              <p:cNvPr id="13" name="Picture 12" descr="Blank black chalkboard with chalk">
                <a:extLst>
                  <a:ext uri="{FF2B5EF4-FFF2-40B4-BE49-F238E27FC236}">
                    <a16:creationId xmlns:a16="http://schemas.microsoft.com/office/drawing/2014/main" id="{E81F1596-16CF-2D85-D2F7-5AEF7D4FF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456" y="3561851"/>
                <a:ext cx="3560067" cy="2604740"/>
              </a:xfrm>
              <a:prstGeom prst="rect">
                <a:avLst/>
              </a:prstGeom>
            </p:spPr>
          </p:pic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75E6FDF-851C-B396-C92E-911F99C921D2}"/>
                </a:ext>
              </a:extLst>
            </p:cNvPr>
            <p:cNvSpPr/>
            <p:nvPr/>
          </p:nvSpPr>
          <p:spPr bwMode="auto">
            <a:xfrm>
              <a:off x="9769361" y="1354084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3</a:t>
              </a: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B5377EB-F780-AF15-FBEE-5AD6AD1A1FDD}"/>
              </a:ext>
            </a:extLst>
          </p:cNvPr>
          <p:cNvGrpSpPr/>
          <p:nvPr/>
        </p:nvGrpSpPr>
        <p:grpSpPr>
          <a:xfrm>
            <a:off x="4246678" y="1354084"/>
            <a:ext cx="3698639" cy="4462952"/>
            <a:chOff x="4246678" y="1354084"/>
            <a:chExt cx="3698639" cy="446295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70FF1BCA-5215-419B-8F25-94DEB7CEFB84}"/>
                </a:ext>
              </a:extLst>
            </p:cNvPr>
            <p:cNvGrpSpPr/>
            <p:nvPr/>
          </p:nvGrpSpPr>
          <p:grpSpPr>
            <a:xfrm>
              <a:off x="4246678" y="1690681"/>
              <a:ext cx="3698639" cy="4126355"/>
              <a:chOff x="4246678" y="1690681"/>
              <a:chExt cx="3698639" cy="41263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AD475B-78FD-4DBD-B3D2-1B4997A9F6F0}"/>
                  </a:ext>
                </a:extLst>
              </p:cNvPr>
              <p:cNvGrpSpPr/>
              <p:nvPr/>
            </p:nvGrpSpPr>
            <p:grpSpPr>
              <a:xfrm>
                <a:off x="4246679" y="1690681"/>
                <a:ext cx="3698638" cy="4099063"/>
                <a:chOff x="640456" y="3150583"/>
                <a:chExt cx="3560068" cy="3016008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63A9212-A080-82A6-A54D-FEFCC8A910AF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Value Indices</a:t>
                  </a:r>
                </a:p>
              </p:txBody>
            </p:sp>
            <p:pic>
              <p:nvPicPr>
                <p:cNvPr id="10" name="Picture 9" descr="Blank black chalkboard with chalk">
                  <a:extLst>
                    <a:ext uri="{FF2B5EF4-FFF2-40B4-BE49-F238E27FC236}">
                      <a16:creationId xmlns:a16="http://schemas.microsoft.com/office/drawing/2014/main" id="{AE104091-6763-7412-5837-C130103664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Graphs and plots layered on a blue digital screen">
                <a:extLst>
                  <a:ext uri="{FF2B5EF4-FFF2-40B4-BE49-F238E27FC236}">
                    <a16:creationId xmlns:a16="http://schemas.microsoft.com/office/drawing/2014/main" id="{7401CA38-18A2-0367-2E50-A5FF64D89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9" r="9962"/>
              <a:stretch/>
            </p:blipFill>
            <p:spPr>
              <a:xfrm>
                <a:off x="4246678" y="2249636"/>
                <a:ext cx="3698637" cy="3567400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B3447CB-5AEE-B620-4AC4-5A7CE71708E1}"/>
                </a:ext>
              </a:extLst>
            </p:cNvPr>
            <p:cNvSpPr/>
            <p:nvPr/>
          </p:nvSpPr>
          <p:spPr bwMode="auto">
            <a:xfrm>
              <a:off x="5837714" y="1354084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2D1BA63-7317-4C6D-6CF7-CB77BBEEF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41" y="4659393"/>
            <a:ext cx="1210111" cy="10700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074B11A-3CBB-0D11-8FE5-7A83548CB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738" y="3309934"/>
            <a:ext cx="1784332" cy="15287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9AE0572-5613-3D33-514A-8559510659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0414" y="3309934"/>
            <a:ext cx="1948242" cy="1528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50" name="Picture 6" descr="Versus PNG Images Transparent Free Download | PNGMart.com">
            <a:extLst>
              <a:ext uri="{FF2B5EF4-FFF2-40B4-BE49-F238E27FC236}">
                <a16:creationId xmlns:a16="http://schemas.microsoft.com/office/drawing/2014/main" id="{354A34BF-4355-6E08-1E34-2C747B8C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712" y="3960945"/>
            <a:ext cx="863364" cy="6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D31D791-519B-F252-FBFA-DBA8ED638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382" t="-1" r="1313" b="3140"/>
          <a:stretch/>
        </p:blipFill>
        <p:spPr>
          <a:xfrm>
            <a:off x="8172444" y="4591051"/>
            <a:ext cx="3708166" cy="1206715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AF4DA4F9-D0FD-38F7-E3BC-95D4ED0B2D0D}"/>
              </a:ext>
            </a:extLst>
          </p:cNvPr>
          <p:cNvGrpSpPr/>
          <p:nvPr/>
        </p:nvGrpSpPr>
        <p:grpSpPr>
          <a:xfrm>
            <a:off x="8240786" y="2952195"/>
            <a:ext cx="3575848" cy="1838880"/>
            <a:chOff x="8240786" y="3447503"/>
            <a:chExt cx="3575848" cy="1838880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08F31F7-1D96-F155-36D2-957F1C0E3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18" r="216"/>
            <a:stretch/>
          </p:blipFill>
          <p:spPr>
            <a:xfrm>
              <a:off x="9463402" y="3447503"/>
              <a:ext cx="1133562" cy="970346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19FD5716-375E-1F29-6C2F-482038910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83072" y="3447503"/>
              <a:ext cx="1133562" cy="971203"/>
            </a:xfrm>
            <a:prstGeom prst="rect">
              <a:avLst/>
            </a:prstGeom>
          </p:spPr>
        </p:pic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40D7008D-A175-F047-8D7A-3596FE803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40787" y="3457583"/>
              <a:ext cx="1133562" cy="971203"/>
            </a:xfrm>
            <a:prstGeom prst="rect">
              <a:avLst/>
            </a:prstGeom>
          </p:spPr>
        </p:pic>
        <p:sp>
          <p:nvSpPr>
            <p:cNvPr id="1028" name="Right Bracket 1027">
              <a:extLst>
                <a:ext uri="{FF2B5EF4-FFF2-40B4-BE49-F238E27FC236}">
                  <a16:creationId xmlns:a16="http://schemas.microsoft.com/office/drawing/2014/main" id="{0F135E92-287D-65BD-0B7A-46DEF30C3540}"/>
                </a:ext>
              </a:extLst>
            </p:cNvPr>
            <p:cNvSpPr/>
            <p:nvPr/>
          </p:nvSpPr>
          <p:spPr bwMode="auto">
            <a:xfrm rot="5400000">
              <a:off x="10005850" y="2704069"/>
              <a:ext cx="45719" cy="3575847"/>
            </a:xfrm>
            <a:prstGeom prst="rightBracket">
              <a:avLst/>
            </a:prstGeom>
            <a:noFill/>
            <a:ln w="1905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1030" name="Straight Arrow Connector 1029">
              <a:extLst>
                <a:ext uri="{FF2B5EF4-FFF2-40B4-BE49-F238E27FC236}">
                  <a16:creationId xmlns:a16="http://schemas.microsoft.com/office/drawing/2014/main" id="{33B52A46-48DA-2DBD-D3A6-A684A48F48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20238" y="4519613"/>
              <a:ext cx="0" cy="76677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F0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345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323F-A9D5-A8E0-B9DB-6D7F94CA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CE0601-A87D-9983-1E9D-32C45C3F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Profiles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540B85-7E75-6A1F-EFC8-472429D6231A}"/>
              </a:ext>
            </a:extLst>
          </p:cNvPr>
          <p:cNvGrpSpPr/>
          <p:nvPr/>
        </p:nvGrpSpPr>
        <p:grpSpPr>
          <a:xfrm>
            <a:off x="3064569" y="853771"/>
            <a:ext cx="4571999" cy="5132691"/>
            <a:chOff x="4708292" y="3150583"/>
            <a:chExt cx="3560067" cy="30065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63E2090-5EC5-5EBD-9070-0143BD3F1FAD}"/>
                </a:ext>
              </a:extLst>
            </p:cNvPr>
            <p:cNvSpPr/>
            <p:nvPr/>
          </p:nvSpPr>
          <p:spPr bwMode="auto">
            <a:xfrm>
              <a:off x="4708292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Simulation Technology</a:t>
              </a:r>
            </a:p>
          </p:txBody>
        </p:sp>
        <p:pic>
          <p:nvPicPr>
            <p:cNvPr id="18" name="Picture 17" descr="Complex math formulas on a blackboard">
              <a:extLst>
                <a:ext uri="{FF2B5EF4-FFF2-40B4-BE49-F238E27FC236}">
                  <a16:creationId xmlns:a16="http://schemas.microsoft.com/office/drawing/2014/main" id="{D12857FA-AD52-AE77-E097-AF01DF59E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292" y="3635243"/>
              <a:ext cx="3560067" cy="25219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8B28D6D-BDC6-2C76-D3B2-B41F1D34E813}"/>
              </a:ext>
            </a:extLst>
          </p:cNvPr>
          <p:cNvSpPr txBox="1"/>
          <p:nvPr/>
        </p:nvSpPr>
        <p:spPr>
          <a:xfrm>
            <a:off x="3184613" y="1862556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Footprint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7FF89B-7007-3359-D53A-4EE3B556012D}"/>
              </a:ext>
            </a:extLst>
          </p:cNvPr>
          <p:cNvGrpSpPr/>
          <p:nvPr/>
        </p:nvGrpSpPr>
        <p:grpSpPr>
          <a:xfrm>
            <a:off x="3237314" y="2215036"/>
            <a:ext cx="4200525" cy="272631"/>
            <a:chOff x="7562849" y="2538413"/>
            <a:chExt cx="4200525" cy="2762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FBF7C7B-354F-1B5B-336A-460BA6C0AC01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388939-CCA5-0846-4943-E027FB834B4D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72903B-D819-DAD4-EEDE-45E7EBAECA67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4F7CAED-5C75-8D92-5586-B0C06B97ED6C}"/>
              </a:ext>
            </a:extLst>
          </p:cNvPr>
          <p:cNvSpPr/>
          <p:nvPr/>
        </p:nvSpPr>
        <p:spPr bwMode="auto">
          <a:xfrm>
            <a:off x="3501206" y="2211442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4C220-A192-9690-1EB7-DB7E2DAADF44}"/>
              </a:ext>
            </a:extLst>
          </p:cNvPr>
          <p:cNvSpPr txBox="1"/>
          <p:nvPr/>
        </p:nvSpPr>
        <p:spPr>
          <a:xfrm>
            <a:off x="3184613" y="3496110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Model fidelity (game vs OFP)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B60307-3AA9-6AFF-EBE4-B64C678B6C0D}"/>
              </a:ext>
            </a:extLst>
          </p:cNvPr>
          <p:cNvGrpSpPr/>
          <p:nvPr/>
        </p:nvGrpSpPr>
        <p:grpSpPr>
          <a:xfrm>
            <a:off x="3237314" y="3848590"/>
            <a:ext cx="4200525" cy="272631"/>
            <a:chOff x="7562849" y="2538413"/>
            <a:chExt cx="4200525" cy="2762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055CFB5-9B02-76AC-E771-74423D8AC128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BFF927-B30B-3B57-AA2D-950C43F86E98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4C1843-1651-DCD6-A558-B0024FFC161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1618C04-D2DC-89A1-7866-632833912051}"/>
              </a:ext>
            </a:extLst>
          </p:cNvPr>
          <p:cNvSpPr/>
          <p:nvPr/>
        </p:nvSpPr>
        <p:spPr bwMode="auto">
          <a:xfrm>
            <a:off x="3501206" y="3844996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C5169D-FDCE-A2E8-5801-7950A03AF03D}"/>
              </a:ext>
            </a:extLst>
          </p:cNvPr>
          <p:cNvSpPr txBox="1"/>
          <p:nvPr/>
        </p:nvSpPr>
        <p:spPr>
          <a:xfrm>
            <a:off x="3184612" y="4308667"/>
            <a:ext cx="38627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Physical /</a:t>
            </a:r>
            <a:r>
              <a:rPr kumimoji="0" lang="en-US" sz="20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virtual congruency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8BBE18-DB3C-41C7-4C24-F575876C7A85}"/>
              </a:ext>
            </a:extLst>
          </p:cNvPr>
          <p:cNvGrpSpPr/>
          <p:nvPr/>
        </p:nvGrpSpPr>
        <p:grpSpPr>
          <a:xfrm>
            <a:off x="3237314" y="4661147"/>
            <a:ext cx="4200525" cy="272631"/>
            <a:chOff x="7562849" y="2538413"/>
            <a:chExt cx="4200525" cy="27622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B33EA52C-4A9A-23BD-16C5-A569A5B32BD5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EC3431-D949-66B4-9210-C0E58E49CBF6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DCD2731-C3C7-2BCA-E6AF-F414CE3F214C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1F183859-3ADD-1001-F29B-F358FE325B1C}"/>
              </a:ext>
            </a:extLst>
          </p:cNvPr>
          <p:cNvSpPr/>
          <p:nvPr/>
        </p:nvSpPr>
        <p:spPr bwMode="auto">
          <a:xfrm>
            <a:off x="3501206" y="465755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1634AA-EB6C-7F16-210F-29B12FBF72A0}"/>
              </a:ext>
            </a:extLst>
          </p:cNvPr>
          <p:cNvSpPr txBox="1"/>
          <p:nvPr/>
        </p:nvSpPr>
        <p:spPr>
          <a:xfrm>
            <a:off x="3184613" y="5072623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Aircraft controls &amp; loadings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C47EB0C-3538-DFB5-EDC9-44F1CC8F067D}"/>
              </a:ext>
            </a:extLst>
          </p:cNvPr>
          <p:cNvGrpSpPr/>
          <p:nvPr/>
        </p:nvGrpSpPr>
        <p:grpSpPr>
          <a:xfrm>
            <a:off x="3237314" y="5425103"/>
            <a:ext cx="4200525" cy="272631"/>
            <a:chOff x="7562849" y="2538413"/>
            <a:chExt cx="4200525" cy="2762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40EEFA1-8D67-2DB9-6A84-96C4E6482125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BB86BD-84F9-8870-542C-E0097BBD834B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CC1352-3ED3-CB51-AFFB-08B87A70A1BC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19A1EBA3-16E4-9F3C-CBF3-4F5DB1941EEE}"/>
              </a:ext>
            </a:extLst>
          </p:cNvPr>
          <p:cNvSpPr/>
          <p:nvPr/>
        </p:nvSpPr>
        <p:spPr bwMode="auto">
          <a:xfrm>
            <a:off x="3501206" y="5421509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454489-9CF7-6954-5143-5754A451B9A1}"/>
              </a:ext>
            </a:extLst>
          </p:cNvPr>
          <p:cNvSpPr txBox="1"/>
          <p:nvPr/>
        </p:nvSpPr>
        <p:spPr>
          <a:xfrm>
            <a:off x="3184612" y="2629819"/>
            <a:ext cx="4307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Sensory immersion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B77626-82E4-B3A7-AAA0-E6E5479D198A}"/>
              </a:ext>
            </a:extLst>
          </p:cNvPr>
          <p:cNvGrpSpPr/>
          <p:nvPr/>
        </p:nvGrpSpPr>
        <p:grpSpPr>
          <a:xfrm>
            <a:off x="3237314" y="2982299"/>
            <a:ext cx="4200525" cy="272631"/>
            <a:chOff x="7562849" y="2538413"/>
            <a:chExt cx="4200525" cy="2762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9191590-CA21-72D9-AE58-8394765089DC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70F321-5E25-EB42-B21B-0F5D4C96C951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0BF912-DD74-ECA2-EC67-85C346A3DD52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FBE1AF2E-7503-93A6-E213-A8324C9B1CA2}"/>
              </a:ext>
            </a:extLst>
          </p:cNvPr>
          <p:cNvSpPr/>
          <p:nvPr/>
        </p:nvSpPr>
        <p:spPr bwMode="auto">
          <a:xfrm>
            <a:off x="3501206" y="2978705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BFB7A95-8A95-AEA5-7EAE-6EC19BEBEFD0}"/>
              </a:ext>
            </a:extLst>
          </p:cNvPr>
          <p:cNvGrpSpPr/>
          <p:nvPr/>
        </p:nvGrpSpPr>
        <p:grpSpPr>
          <a:xfrm>
            <a:off x="7636568" y="853772"/>
            <a:ext cx="4555432" cy="5132690"/>
            <a:chOff x="640456" y="3150583"/>
            <a:chExt cx="3560068" cy="297246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5CD53E3-A0CD-ABCD-D0EC-FB5ED81C8771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29724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Capability</a:t>
              </a:r>
            </a:p>
          </p:txBody>
        </p:sp>
        <p:pic>
          <p:nvPicPr>
            <p:cNvPr id="55" name="Picture 54" descr="Blank black chalkboard with chalk">
              <a:extLst>
                <a:ext uri="{FF2B5EF4-FFF2-40B4-BE49-F238E27FC236}">
                  <a16:creationId xmlns:a16="http://schemas.microsoft.com/office/drawing/2014/main" id="{A41C2676-65C6-A257-0635-A26C53137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629744"/>
              <a:ext cx="3560067" cy="24933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19B8BE1-0F8F-1276-ED36-76C3FF5711B2}"/>
              </a:ext>
            </a:extLst>
          </p:cNvPr>
          <p:cNvSpPr txBox="1"/>
          <p:nvPr/>
        </p:nvSpPr>
        <p:spPr>
          <a:xfrm>
            <a:off x="7766139" y="2154764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task coverage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7B7214A-8A59-6426-24E8-FA738673CB56}"/>
              </a:ext>
            </a:extLst>
          </p:cNvPr>
          <p:cNvSpPr txBox="1"/>
          <p:nvPr/>
        </p:nvSpPr>
        <p:spPr>
          <a:xfrm>
            <a:off x="7766139" y="3137941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 needs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55F398-F6D0-3CEB-E7BE-CB2688938A4B}"/>
              </a:ext>
            </a:extLst>
          </p:cNvPr>
          <p:cNvSpPr txBox="1"/>
          <p:nvPr/>
        </p:nvSpPr>
        <p:spPr>
          <a:xfrm>
            <a:off x="7766139" y="4121119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(TRL)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7F7008-EC6A-DE6A-368B-67C6CB9DF9EA}"/>
              </a:ext>
            </a:extLst>
          </p:cNvPr>
          <p:cNvGrpSpPr/>
          <p:nvPr/>
        </p:nvGrpSpPr>
        <p:grpSpPr>
          <a:xfrm>
            <a:off x="7814078" y="2540744"/>
            <a:ext cx="4200525" cy="272631"/>
            <a:chOff x="7562849" y="2538413"/>
            <a:chExt cx="4200525" cy="276225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1CF155A4-B0C1-1200-3D7B-B98CB56C85DB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EFA54027-E121-355A-0D8D-1FB76A369B38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B3B36788-56EF-7607-B1FA-A20751BB56ED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1" name="Oval 1030">
            <a:extLst>
              <a:ext uri="{FF2B5EF4-FFF2-40B4-BE49-F238E27FC236}">
                <a16:creationId xmlns:a16="http://schemas.microsoft.com/office/drawing/2014/main" id="{35B7C943-AE7E-25C4-DCE7-CE9202290A31}"/>
              </a:ext>
            </a:extLst>
          </p:cNvPr>
          <p:cNvSpPr/>
          <p:nvPr/>
        </p:nvSpPr>
        <p:spPr bwMode="auto">
          <a:xfrm>
            <a:off x="8077970" y="2537150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67EE85A6-E4E0-4D32-195A-DBA48167EB02}"/>
              </a:ext>
            </a:extLst>
          </p:cNvPr>
          <p:cNvGrpSpPr/>
          <p:nvPr/>
        </p:nvGrpSpPr>
        <p:grpSpPr>
          <a:xfrm>
            <a:off x="7814078" y="3507907"/>
            <a:ext cx="4200525" cy="272631"/>
            <a:chOff x="7562849" y="2538413"/>
            <a:chExt cx="4200525" cy="276225"/>
          </a:xfrm>
        </p:grpSpPr>
        <p:sp>
          <p:nvSpPr>
            <p:cNvPr id="1033" name="Rectangle: Rounded Corners 1032">
              <a:extLst>
                <a:ext uri="{FF2B5EF4-FFF2-40B4-BE49-F238E27FC236}">
                  <a16:creationId xmlns:a16="http://schemas.microsoft.com/office/drawing/2014/main" id="{D17483B6-EEA7-1E09-B43A-EE2E541950AD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A34151ED-207E-CC4C-247B-20E4D87DECDE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234DF88D-E9E3-76C6-91DB-C5D09AEE00F3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2" name="Oval 1041">
            <a:extLst>
              <a:ext uri="{FF2B5EF4-FFF2-40B4-BE49-F238E27FC236}">
                <a16:creationId xmlns:a16="http://schemas.microsoft.com/office/drawing/2014/main" id="{4AD3DAB8-931A-5738-6E83-201B2A49228C}"/>
              </a:ext>
            </a:extLst>
          </p:cNvPr>
          <p:cNvSpPr/>
          <p:nvPr/>
        </p:nvSpPr>
        <p:spPr bwMode="auto">
          <a:xfrm>
            <a:off x="8077970" y="350431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5F88FF6E-F258-7ABF-C65B-C38B980ABB9E}"/>
              </a:ext>
            </a:extLst>
          </p:cNvPr>
          <p:cNvGrpSpPr/>
          <p:nvPr/>
        </p:nvGrpSpPr>
        <p:grpSpPr>
          <a:xfrm>
            <a:off x="7814078" y="4497951"/>
            <a:ext cx="4200525" cy="272631"/>
            <a:chOff x="7562849" y="2538413"/>
            <a:chExt cx="4200525" cy="276225"/>
          </a:xfrm>
        </p:grpSpPr>
        <p:sp>
          <p:nvSpPr>
            <p:cNvPr id="1044" name="Rectangle: Rounded Corners 1043">
              <a:extLst>
                <a:ext uri="{FF2B5EF4-FFF2-40B4-BE49-F238E27FC236}">
                  <a16:creationId xmlns:a16="http://schemas.microsoft.com/office/drawing/2014/main" id="{AB6F0362-EC26-3229-8C82-64B1C3A8197A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F0529E4E-DF21-654A-FFA0-ACA52284C6F1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46C00014-AB07-CBDB-446C-ED5742B2C6E2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7" name="Oval 1046">
            <a:extLst>
              <a:ext uri="{FF2B5EF4-FFF2-40B4-BE49-F238E27FC236}">
                <a16:creationId xmlns:a16="http://schemas.microsoft.com/office/drawing/2014/main" id="{59E8E742-2659-DEA9-CAD7-4832C1ED72C7}"/>
              </a:ext>
            </a:extLst>
          </p:cNvPr>
          <p:cNvSpPr/>
          <p:nvPr/>
        </p:nvSpPr>
        <p:spPr bwMode="auto">
          <a:xfrm>
            <a:off x="8077970" y="4494357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C5FC39D7-0686-76B8-9648-42FD41034853}"/>
              </a:ext>
            </a:extLst>
          </p:cNvPr>
          <p:cNvSpPr txBox="1"/>
          <p:nvPr/>
        </p:nvSpPr>
        <p:spPr>
          <a:xfrm>
            <a:off x="7771701" y="5009990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Human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(HRL)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E342C469-7A40-A0AA-9B58-45CE273C2119}"/>
              </a:ext>
            </a:extLst>
          </p:cNvPr>
          <p:cNvGrpSpPr/>
          <p:nvPr/>
        </p:nvGrpSpPr>
        <p:grpSpPr>
          <a:xfrm>
            <a:off x="7819640" y="5386822"/>
            <a:ext cx="4200525" cy="272631"/>
            <a:chOff x="7562849" y="2538413"/>
            <a:chExt cx="4200525" cy="276225"/>
          </a:xfrm>
        </p:grpSpPr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81C97152-E761-497C-9E35-386FA653ED62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F3CD56D0-8508-C57C-A622-CA1A49C97162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2B6DDC8E-30C4-489D-2E83-22EF644D1AA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4" name="Oval 1053">
            <a:extLst>
              <a:ext uri="{FF2B5EF4-FFF2-40B4-BE49-F238E27FC236}">
                <a16:creationId xmlns:a16="http://schemas.microsoft.com/office/drawing/2014/main" id="{3326D6FC-4B00-3F3B-92B8-9496FE32BC74}"/>
              </a:ext>
            </a:extLst>
          </p:cNvPr>
          <p:cNvSpPr/>
          <p:nvPr/>
        </p:nvSpPr>
        <p:spPr bwMode="auto">
          <a:xfrm>
            <a:off x="8083532" y="5383228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58" name="Group 1057">
            <a:extLst>
              <a:ext uri="{FF2B5EF4-FFF2-40B4-BE49-F238E27FC236}">
                <a16:creationId xmlns:a16="http://schemas.microsoft.com/office/drawing/2014/main" id="{3CEEF308-A95A-5621-61CE-285613E8FD5C}"/>
              </a:ext>
            </a:extLst>
          </p:cNvPr>
          <p:cNvGrpSpPr/>
          <p:nvPr/>
        </p:nvGrpSpPr>
        <p:grpSpPr>
          <a:xfrm>
            <a:off x="-6076" y="757076"/>
            <a:ext cx="3065993" cy="5229385"/>
            <a:chOff x="-6076" y="757076"/>
            <a:chExt cx="3065993" cy="52293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FB3942-AFCC-DB27-F2F1-199B54078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57076"/>
              <a:ext cx="3058494" cy="2620429"/>
            </a:xfrm>
            <a:prstGeom prst="rect">
              <a:avLst/>
            </a:prstGeom>
          </p:spPr>
        </p:pic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C92533D8-F5E3-D6DE-E55E-21F3C723317B}"/>
                </a:ext>
              </a:extLst>
            </p:cNvPr>
            <p:cNvSpPr/>
            <p:nvPr/>
          </p:nvSpPr>
          <p:spPr bwMode="auto">
            <a:xfrm>
              <a:off x="-6076" y="3377504"/>
              <a:ext cx="3065993" cy="2608957"/>
            </a:xfrm>
            <a:prstGeom prst="rect">
              <a:avLst/>
            </a:prstGeom>
            <a:solidFill>
              <a:srgbClr val="102538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57" name="TextBox 1056">
            <a:extLst>
              <a:ext uri="{FF2B5EF4-FFF2-40B4-BE49-F238E27FC236}">
                <a16:creationId xmlns:a16="http://schemas.microsoft.com/office/drawing/2014/main" id="{71972E3B-D67E-DF15-9B34-34921E860BAC}"/>
              </a:ext>
            </a:extLst>
          </p:cNvPr>
          <p:cNvSpPr txBox="1"/>
          <p:nvPr/>
        </p:nvSpPr>
        <p:spPr>
          <a:xfrm>
            <a:off x="58845" y="3480531"/>
            <a:ext cx="2993821" cy="2402902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TVI</a:t>
            </a:r>
            <a:r>
              <a:rPr lang="en-US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(0-100)</a:t>
            </a:r>
          </a:p>
          <a:p>
            <a:pPr marL="0" marR="0" indent="0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Training Value Index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  <a:ea typeface="Batang" panose="02030600000101010101" pitchFamily="18" charset="-127"/>
            </a:endParaRP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Immersion = 52</a:t>
            </a: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rPr>
              <a:t>Training = 54</a:t>
            </a: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Cost = 49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nsolas" panose="020B0609020204030204" pitchFamily="49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1830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3659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21315 -0.000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-2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21393 0.000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7409 0.000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14401 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13776 2.22222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3776 -0.0004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88" y="-2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5729 0.000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2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7448 -4.07407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/>
      <p:bldP spid="30" grpId="0" animBg="1"/>
      <p:bldP spid="30" grpId="1" animBg="1"/>
      <p:bldP spid="32" grpId="0"/>
      <p:bldP spid="37" grpId="0" animBg="1"/>
      <p:bldP spid="37" grpId="1" animBg="1"/>
      <p:bldP spid="39" grpId="0"/>
      <p:bldP spid="45" grpId="0" animBg="1"/>
      <p:bldP spid="45" grpId="1" animBg="1"/>
      <p:bldP spid="46" grpId="0"/>
      <p:bldP spid="52" grpId="0" animBg="1"/>
      <p:bldP spid="52" grpId="1" animBg="1"/>
      <p:bldP spid="56" grpId="0"/>
      <p:bldP spid="59" grpId="0"/>
      <p:bldP spid="60" grpId="0"/>
      <p:bldP spid="1031" grpId="0" animBg="1"/>
      <p:bldP spid="1031" grpId="1" animBg="1"/>
      <p:bldP spid="1042" grpId="0" animBg="1"/>
      <p:bldP spid="1042" grpId="1" animBg="1"/>
      <p:bldP spid="1047" grpId="0" animBg="1"/>
      <p:bldP spid="1047" grpId="1" animBg="1"/>
      <p:bldP spid="1049" grpId="0"/>
      <p:bldP spid="1054" grpId="0" animBg="1"/>
      <p:bldP spid="1054" grpId="1" animBg="1"/>
      <p:bldP spid="105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169B8-E56B-9B0A-BE43-C4F339E6A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8FDCD8-ACFA-48BF-8BDA-8E4D8745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Profiles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6E111C-1CD0-3777-6A7F-EEC78C2D0F9E}"/>
              </a:ext>
            </a:extLst>
          </p:cNvPr>
          <p:cNvGrpSpPr/>
          <p:nvPr/>
        </p:nvGrpSpPr>
        <p:grpSpPr>
          <a:xfrm>
            <a:off x="3064569" y="853771"/>
            <a:ext cx="4571999" cy="5132691"/>
            <a:chOff x="4708292" y="3150583"/>
            <a:chExt cx="3560067" cy="30065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D09FEF7-D03A-8AA8-22F2-E0CC4090AABC}"/>
                </a:ext>
              </a:extLst>
            </p:cNvPr>
            <p:cNvSpPr/>
            <p:nvPr/>
          </p:nvSpPr>
          <p:spPr bwMode="auto">
            <a:xfrm>
              <a:off x="4708292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Simulation Technology</a:t>
              </a:r>
            </a:p>
          </p:txBody>
        </p:sp>
        <p:pic>
          <p:nvPicPr>
            <p:cNvPr id="18" name="Picture 17" descr="Complex math formulas on a blackboard">
              <a:extLst>
                <a:ext uri="{FF2B5EF4-FFF2-40B4-BE49-F238E27FC236}">
                  <a16:creationId xmlns:a16="http://schemas.microsoft.com/office/drawing/2014/main" id="{2896FE92-F47F-3177-7FCD-867BC82E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292" y="3635243"/>
              <a:ext cx="3560067" cy="25219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FB682F0-BACB-1488-BFB0-12C7B70A69A7}"/>
              </a:ext>
            </a:extLst>
          </p:cNvPr>
          <p:cNvSpPr txBox="1"/>
          <p:nvPr/>
        </p:nvSpPr>
        <p:spPr>
          <a:xfrm>
            <a:off x="3184613" y="1862556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Footprint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D1BBF3-E9C5-7951-EA19-07D8B6F898DF}"/>
              </a:ext>
            </a:extLst>
          </p:cNvPr>
          <p:cNvGrpSpPr/>
          <p:nvPr/>
        </p:nvGrpSpPr>
        <p:grpSpPr>
          <a:xfrm>
            <a:off x="3237314" y="2215036"/>
            <a:ext cx="4200525" cy="272631"/>
            <a:chOff x="7562849" y="2538413"/>
            <a:chExt cx="4200525" cy="2762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7A79FEF-21BE-691E-48B5-D44C4D446CC0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32D4FAD-CC16-AF97-DF46-27DB4B529207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5065D8-F034-BDBB-644A-5A044BEB8342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6AF8B3F4-784A-5361-3384-B9B8AE1D3C86}"/>
              </a:ext>
            </a:extLst>
          </p:cNvPr>
          <p:cNvSpPr/>
          <p:nvPr/>
        </p:nvSpPr>
        <p:spPr bwMode="auto">
          <a:xfrm>
            <a:off x="3501206" y="2211442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A22A98-2571-0AF3-8806-3C8ABFFD0A20}"/>
              </a:ext>
            </a:extLst>
          </p:cNvPr>
          <p:cNvSpPr txBox="1"/>
          <p:nvPr/>
        </p:nvSpPr>
        <p:spPr>
          <a:xfrm>
            <a:off x="3184613" y="3496110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Model fidelity (game vs OFP)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C7D159-2A1D-5874-D7E5-A2E24FFE950C}"/>
              </a:ext>
            </a:extLst>
          </p:cNvPr>
          <p:cNvGrpSpPr/>
          <p:nvPr/>
        </p:nvGrpSpPr>
        <p:grpSpPr>
          <a:xfrm>
            <a:off x="3237314" y="3848590"/>
            <a:ext cx="4200525" cy="272631"/>
            <a:chOff x="7562849" y="2538413"/>
            <a:chExt cx="4200525" cy="2762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6616481-CBE2-F7D0-7647-09F33E449FE4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5E4F1DD-8B9A-A85A-0B18-E1DE76682D06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34A08D-2E79-A013-151C-1824ECFCF025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76E5E6F1-23E0-1E9A-A59F-3B07CFA964CB}"/>
              </a:ext>
            </a:extLst>
          </p:cNvPr>
          <p:cNvSpPr/>
          <p:nvPr/>
        </p:nvSpPr>
        <p:spPr bwMode="auto">
          <a:xfrm>
            <a:off x="3501206" y="3844996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35FCB-D636-EC22-3226-4B31922F3D4F}"/>
              </a:ext>
            </a:extLst>
          </p:cNvPr>
          <p:cNvSpPr txBox="1"/>
          <p:nvPr/>
        </p:nvSpPr>
        <p:spPr>
          <a:xfrm>
            <a:off x="3184612" y="4308667"/>
            <a:ext cx="4092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Physical /</a:t>
            </a:r>
            <a:r>
              <a:rPr kumimoji="0" lang="en-US" sz="20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virtual congruency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A7CECB-05CC-936E-5B70-C12B6B700FAC}"/>
              </a:ext>
            </a:extLst>
          </p:cNvPr>
          <p:cNvGrpSpPr/>
          <p:nvPr/>
        </p:nvGrpSpPr>
        <p:grpSpPr>
          <a:xfrm>
            <a:off x="3237314" y="4661147"/>
            <a:ext cx="4200525" cy="272631"/>
            <a:chOff x="7562849" y="2538413"/>
            <a:chExt cx="4200525" cy="27622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EF81677-19D0-020C-9BF7-8349BA300F1F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0A2895-8C8A-984A-08ED-9A206FA0E5AC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0AF202-0E6C-1311-F07A-A8D08C28412B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BF97582D-C124-23BA-93F0-D8B9B1D0129A}"/>
              </a:ext>
            </a:extLst>
          </p:cNvPr>
          <p:cNvSpPr/>
          <p:nvPr/>
        </p:nvSpPr>
        <p:spPr bwMode="auto">
          <a:xfrm>
            <a:off x="3501206" y="465755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9E041E2-3321-59CC-94A2-22017F01B1AF}"/>
              </a:ext>
            </a:extLst>
          </p:cNvPr>
          <p:cNvSpPr txBox="1"/>
          <p:nvPr/>
        </p:nvSpPr>
        <p:spPr>
          <a:xfrm>
            <a:off x="3184613" y="5072623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Aircraft controls &amp; loadings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E4B2BE0-7613-85DD-A449-2FA8623D55CF}"/>
              </a:ext>
            </a:extLst>
          </p:cNvPr>
          <p:cNvGrpSpPr/>
          <p:nvPr/>
        </p:nvGrpSpPr>
        <p:grpSpPr>
          <a:xfrm>
            <a:off x="3237314" y="5425103"/>
            <a:ext cx="4200525" cy="272631"/>
            <a:chOff x="7562849" y="2538413"/>
            <a:chExt cx="4200525" cy="2762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CBA3E0B-D5E2-7A63-BF26-C8BAF84F172F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4CC5E4-9BFB-BB23-8747-2255ABA00D06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2B4681C-8A93-3831-5F30-EAE93DFDFFF1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0E7F0DE3-7F17-9F57-3FE8-F58AE162737D}"/>
              </a:ext>
            </a:extLst>
          </p:cNvPr>
          <p:cNvSpPr/>
          <p:nvPr/>
        </p:nvSpPr>
        <p:spPr bwMode="auto">
          <a:xfrm>
            <a:off x="3501206" y="5421509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4B8BFA-D81D-571D-8032-410882BEB80F}"/>
              </a:ext>
            </a:extLst>
          </p:cNvPr>
          <p:cNvSpPr txBox="1"/>
          <p:nvPr/>
        </p:nvSpPr>
        <p:spPr>
          <a:xfrm>
            <a:off x="3184612" y="2629819"/>
            <a:ext cx="4307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Sensory immersion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09170B6-A6C3-A1B8-54FB-FB41D195C49C}"/>
              </a:ext>
            </a:extLst>
          </p:cNvPr>
          <p:cNvGrpSpPr/>
          <p:nvPr/>
        </p:nvGrpSpPr>
        <p:grpSpPr>
          <a:xfrm>
            <a:off x="3237314" y="2982299"/>
            <a:ext cx="4200525" cy="272631"/>
            <a:chOff x="7562849" y="2538413"/>
            <a:chExt cx="4200525" cy="2762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8AD773C-2CE4-31E2-F95A-64FE94E72111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82A024-40CD-202A-9B56-748F8140F6A7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D6885B1-FD28-0E7D-E569-B752C0AF0724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03CEF5DF-E2F8-DC7F-BCB9-F2D0C092FFC3}"/>
              </a:ext>
            </a:extLst>
          </p:cNvPr>
          <p:cNvSpPr/>
          <p:nvPr/>
        </p:nvSpPr>
        <p:spPr bwMode="auto">
          <a:xfrm>
            <a:off x="3501206" y="2978705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112288-2EA2-8675-2D90-22E01BE7230A}"/>
              </a:ext>
            </a:extLst>
          </p:cNvPr>
          <p:cNvGrpSpPr/>
          <p:nvPr/>
        </p:nvGrpSpPr>
        <p:grpSpPr>
          <a:xfrm>
            <a:off x="7636568" y="853772"/>
            <a:ext cx="4555432" cy="5132690"/>
            <a:chOff x="640456" y="3150583"/>
            <a:chExt cx="3560068" cy="297246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8C56DCA-C039-8DF8-95BD-D5CDBCC22365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29724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Capability</a:t>
              </a:r>
            </a:p>
          </p:txBody>
        </p:sp>
        <p:pic>
          <p:nvPicPr>
            <p:cNvPr id="55" name="Picture 54" descr="Blank black chalkboard with chalk">
              <a:extLst>
                <a:ext uri="{FF2B5EF4-FFF2-40B4-BE49-F238E27FC236}">
                  <a16:creationId xmlns:a16="http://schemas.microsoft.com/office/drawing/2014/main" id="{E5EDC2FF-0AE3-2B5D-1212-7A5208C08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629744"/>
              <a:ext cx="3560067" cy="24933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256C5710-20ED-D781-AB2E-CE28584BA74E}"/>
              </a:ext>
            </a:extLst>
          </p:cNvPr>
          <p:cNvSpPr txBox="1"/>
          <p:nvPr/>
        </p:nvSpPr>
        <p:spPr>
          <a:xfrm>
            <a:off x="7766139" y="2154764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task coverage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9B18C-4999-271E-5E9A-1877870818C9}"/>
              </a:ext>
            </a:extLst>
          </p:cNvPr>
          <p:cNvSpPr txBox="1"/>
          <p:nvPr/>
        </p:nvSpPr>
        <p:spPr>
          <a:xfrm>
            <a:off x="7766139" y="3137941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 needs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98993-B450-0CAF-AE76-754F460321AD}"/>
              </a:ext>
            </a:extLst>
          </p:cNvPr>
          <p:cNvSpPr txBox="1"/>
          <p:nvPr/>
        </p:nvSpPr>
        <p:spPr>
          <a:xfrm>
            <a:off x="7766139" y="4121119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(TRL)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25E499C-C1BD-8029-12F1-662C7A2EB3D7}"/>
              </a:ext>
            </a:extLst>
          </p:cNvPr>
          <p:cNvGrpSpPr/>
          <p:nvPr/>
        </p:nvGrpSpPr>
        <p:grpSpPr>
          <a:xfrm>
            <a:off x="7814078" y="2540744"/>
            <a:ext cx="4200525" cy="272631"/>
            <a:chOff x="7562849" y="2538413"/>
            <a:chExt cx="4200525" cy="276225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B35CFC8E-BD22-3B00-3659-A1AF2AAE2279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F606CDDD-5B3A-44E8-0892-B88AB8916ADE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4BF1886B-E418-76F3-23B9-235485A61D7A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1" name="Oval 1030">
            <a:extLst>
              <a:ext uri="{FF2B5EF4-FFF2-40B4-BE49-F238E27FC236}">
                <a16:creationId xmlns:a16="http://schemas.microsoft.com/office/drawing/2014/main" id="{314AF54B-3B44-F5BD-6DEF-7DF0854FACBA}"/>
              </a:ext>
            </a:extLst>
          </p:cNvPr>
          <p:cNvSpPr/>
          <p:nvPr/>
        </p:nvSpPr>
        <p:spPr bwMode="auto">
          <a:xfrm>
            <a:off x="8077970" y="2537150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F70C98F9-8BC6-C306-CF3B-5148472795F2}"/>
              </a:ext>
            </a:extLst>
          </p:cNvPr>
          <p:cNvGrpSpPr/>
          <p:nvPr/>
        </p:nvGrpSpPr>
        <p:grpSpPr>
          <a:xfrm>
            <a:off x="7814078" y="3507907"/>
            <a:ext cx="4200525" cy="272631"/>
            <a:chOff x="7562849" y="2538413"/>
            <a:chExt cx="4200525" cy="276225"/>
          </a:xfrm>
        </p:grpSpPr>
        <p:sp>
          <p:nvSpPr>
            <p:cNvPr id="1033" name="Rectangle: Rounded Corners 1032">
              <a:extLst>
                <a:ext uri="{FF2B5EF4-FFF2-40B4-BE49-F238E27FC236}">
                  <a16:creationId xmlns:a16="http://schemas.microsoft.com/office/drawing/2014/main" id="{07DF02C6-5746-ECFC-B137-95931A354332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B5F7B0F-EFB6-51D2-F02B-44FF79A5AD73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58ABC998-2FF8-1CAA-390B-9DE1C3E49DF9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2" name="Oval 1041">
            <a:extLst>
              <a:ext uri="{FF2B5EF4-FFF2-40B4-BE49-F238E27FC236}">
                <a16:creationId xmlns:a16="http://schemas.microsoft.com/office/drawing/2014/main" id="{C3B034A1-9BAE-45CF-0F49-C98368B7220F}"/>
              </a:ext>
            </a:extLst>
          </p:cNvPr>
          <p:cNvSpPr/>
          <p:nvPr/>
        </p:nvSpPr>
        <p:spPr bwMode="auto">
          <a:xfrm>
            <a:off x="8077970" y="350431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5A96AB8-6697-8B91-E4C6-4915690445B7}"/>
              </a:ext>
            </a:extLst>
          </p:cNvPr>
          <p:cNvGrpSpPr/>
          <p:nvPr/>
        </p:nvGrpSpPr>
        <p:grpSpPr>
          <a:xfrm>
            <a:off x="7814078" y="4497951"/>
            <a:ext cx="4200525" cy="272631"/>
            <a:chOff x="7562849" y="2538413"/>
            <a:chExt cx="4200525" cy="276225"/>
          </a:xfrm>
        </p:grpSpPr>
        <p:sp>
          <p:nvSpPr>
            <p:cNvPr id="1044" name="Rectangle: Rounded Corners 1043">
              <a:extLst>
                <a:ext uri="{FF2B5EF4-FFF2-40B4-BE49-F238E27FC236}">
                  <a16:creationId xmlns:a16="http://schemas.microsoft.com/office/drawing/2014/main" id="{96986708-42AC-7554-6F7C-6D6D895B9A6E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39C66FEA-CDF8-3FFE-CFE7-A7DF0DA2EBB2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1A54AC94-A7EA-8CDE-65D1-A653D071758E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7" name="Oval 1046">
            <a:extLst>
              <a:ext uri="{FF2B5EF4-FFF2-40B4-BE49-F238E27FC236}">
                <a16:creationId xmlns:a16="http://schemas.microsoft.com/office/drawing/2014/main" id="{FD8236D3-75EA-49D6-629C-F94C7AEF2FAF}"/>
              </a:ext>
            </a:extLst>
          </p:cNvPr>
          <p:cNvSpPr/>
          <p:nvPr/>
        </p:nvSpPr>
        <p:spPr bwMode="auto">
          <a:xfrm>
            <a:off x="8077970" y="4494357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F03E2B48-C3EE-7BF7-2B0E-4E1D9839BA6F}"/>
              </a:ext>
            </a:extLst>
          </p:cNvPr>
          <p:cNvSpPr txBox="1"/>
          <p:nvPr/>
        </p:nvSpPr>
        <p:spPr>
          <a:xfrm>
            <a:off x="7771701" y="5009990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Human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(HRL)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1C8A2E9B-AC03-95E1-B330-DA987528795C}"/>
              </a:ext>
            </a:extLst>
          </p:cNvPr>
          <p:cNvGrpSpPr/>
          <p:nvPr/>
        </p:nvGrpSpPr>
        <p:grpSpPr>
          <a:xfrm>
            <a:off x="7819640" y="5386822"/>
            <a:ext cx="4200525" cy="272631"/>
            <a:chOff x="7562849" y="2538413"/>
            <a:chExt cx="4200525" cy="276225"/>
          </a:xfrm>
        </p:grpSpPr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7E4CED0A-82A9-1A5A-4F87-1DB83BABD15B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8F5B4DED-861B-6228-1D58-4C7F069EBA1D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2F391A97-AE31-417A-7B7A-E2C49CCCEDB6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4" name="Oval 1053">
            <a:extLst>
              <a:ext uri="{FF2B5EF4-FFF2-40B4-BE49-F238E27FC236}">
                <a16:creationId xmlns:a16="http://schemas.microsoft.com/office/drawing/2014/main" id="{E266601D-19E7-5C93-0209-1A7B558324D7}"/>
              </a:ext>
            </a:extLst>
          </p:cNvPr>
          <p:cNvSpPr/>
          <p:nvPr/>
        </p:nvSpPr>
        <p:spPr bwMode="auto">
          <a:xfrm>
            <a:off x="8083532" y="5383228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E0588C-F0F0-91CD-44BA-F82183205B39}"/>
              </a:ext>
            </a:extLst>
          </p:cNvPr>
          <p:cNvGrpSpPr/>
          <p:nvPr/>
        </p:nvGrpSpPr>
        <p:grpSpPr>
          <a:xfrm>
            <a:off x="-6076" y="747329"/>
            <a:ext cx="3069333" cy="5239132"/>
            <a:chOff x="-6076" y="747329"/>
            <a:chExt cx="3069333" cy="5239132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E0A43E19-16E2-72D6-7942-0C17B4ACF243}"/>
                </a:ext>
              </a:extLst>
            </p:cNvPr>
            <p:cNvGrpSpPr/>
            <p:nvPr/>
          </p:nvGrpSpPr>
          <p:grpSpPr>
            <a:xfrm>
              <a:off x="-6076" y="757076"/>
              <a:ext cx="3065993" cy="5229385"/>
              <a:chOff x="-6076" y="757076"/>
              <a:chExt cx="3065993" cy="52293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E6CEBC5-CD13-6ECF-DEBD-7C28250B1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757076"/>
                <a:ext cx="3058494" cy="2620429"/>
              </a:xfrm>
              <a:prstGeom prst="rect">
                <a:avLst/>
              </a:prstGeom>
            </p:spPr>
          </p:pic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BAAED4D1-4D14-F579-B250-A9372339035E}"/>
                  </a:ext>
                </a:extLst>
              </p:cNvPr>
              <p:cNvSpPr/>
              <p:nvPr/>
            </p:nvSpPr>
            <p:spPr bwMode="auto">
              <a:xfrm>
                <a:off x="-6076" y="3377504"/>
                <a:ext cx="3065993" cy="2608957"/>
              </a:xfrm>
              <a:prstGeom prst="rect">
                <a:avLst/>
              </a:prstGeom>
              <a:solidFill>
                <a:srgbClr val="021D3A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B5A9172-0FAA-8BC1-8249-037C411D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18" r="216"/>
            <a:stretch/>
          </p:blipFill>
          <p:spPr>
            <a:xfrm>
              <a:off x="-6076" y="747329"/>
              <a:ext cx="3069333" cy="2630174"/>
            </a:xfrm>
            <a:prstGeom prst="rect">
              <a:avLst/>
            </a:prstGeom>
          </p:spPr>
        </p:pic>
      </p:grpSp>
      <p:sp>
        <p:nvSpPr>
          <p:cNvPr id="1057" name="TextBox 1056">
            <a:extLst>
              <a:ext uri="{FF2B5EF4-FFF2-40B4-BE49-F238E27FC236}">
                <a16:creationId xmlns:a16="http://schemas.microsoft.com/office/drawing/2014/main" id="{0CC39EF3-6F89-6A6E-8789-FA3909EE7EA1}"/>
              </a:ext>
            </a:extLst>
          </p:cNvPr>
          <p:cNvSpPr txBox="1"/>
          <p:nvPr/>
        </p:nvSpPr>
        <p:spPr>
          <a:xfrm>
            <a:off x="55141" y="3565791"/>
            <a:ext cx="2993821" cy="2341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TVI</a:t>
            </a:r>
            <a:r>
              <a:rPr lang="en-US" b="1" dirty="0">
                <a:solidFill>
                  <a:srgbClr val="FFFFFF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(0-100)</a:t>
            </a:r>
          </a:p>
          <a:p>
            <a:pPr lvl="0">
              <a:lnSpc>
                <a:spcPts val="1200"/>
              </a:lnSpc>
            </a:pPr>
            <a:r>
              <a:rPr lang="en-US" sz="1800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Training Value Index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  <a:ea typeface="Batang" panose="02030600000101010101" pitchFamily="18" charset="-127"/>
            </a:endParaRP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Immersion = 65</a:t>
            </a: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rPr>
              <a:t>Training = 70</a:t>
            </a: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Cost = 63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nsolas" panose="020B0609020204030204" pitchFamily="49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0284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8463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22877 0.002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22409 -0.0004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2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13502 -0.0013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13502 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19088 2.22222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15377 0.0006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2" y="2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487 -0.0006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1599 -4.07407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/>
      <p:bldP spid="30" grpId="0" animBg="1"/>
      <p:bldP spid="30" grpId="1" animBg="1"/>
      <p:bldP spid="32" grpId="0"/>
      <p:bldP spid="37" grpId="0" animBg="1"/>
      <p:bldP spid="37" grpId="1" animBg="1"/>
      <p:bldP spid="39" grpId="0"/>
      <p:bldP spid="45" grpId="0" animBg="1"/>
      <p:bldP spid="45" grpId="1" animBg="1"/>
      <p:bldP spid="46" grpId="0"/>
      <p:bldP spid="52" grpId="0" animBg="1"/>
      <p:bldP spid="52" grpId="1" animBg="1"/>
      <p:bldP spid="56" grpId="0"/>
      <p:bldP spid="59" grpId="0"/>
      <p:bldP spid="60" grpId="0"/>
      <p:bldP spid="1031" grpId="0" animBg="1"/>
      <p:bldP spid="1031" grpId="1" animBg="1"/>
      <p:bldP spid="1042" grpId="0" animBg="1"/>
      <p:bldP spid="1042" grpId="1" animBg="1"/>
      <p:bldP spid="1047" grpId="0" animBg="1"/>
      <p:bldP spid="1047" grpId="1" animBg="1"/>
      <p:bldP spid="1049" grpId="0"/>
      <p:bldP spid="1054" grpId="0" animBg="1"/>
      <p:bldP spid="1054" grpId="1" animBg="1"/>
      <p:bldP spid="105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E77BB-8BCE-9314-FBE5-45B87922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C97D86-834D-FAE3-6991-D9DFF591C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Profiles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4B2556-8AC0-C2E6-5623-459E639A5CD4}"/>
              </a:ext>
            </a:extLst>
          </p:cNvPr>
          <p:cNvGrpSpPr/>
          <p:nvPr/>
        </p:nvGrpSpPr>
        <p:grpSpPr>
          <a:xfrm>
            <a:off x="3064569" y="853771"/>
            <a:ext cx="4571999" cy="5132691"/>
            <a:chOff x="4708292" y="3150583"/>
            <a:chExt cx="3560067" cy="30065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1C9231-8FEB-0568-2537-8E4F898CE328}"/>
                </a:ext>
              </a:extLst>
            </p:cNvPr>
            <p:cNvSpPr/>
            <p:nvPr/>
          </p:nvSpPr>
          <p:spPr bwMode="auto">
            <a:xfrm>
              <a:off x="4708292" y="3150583"/>
              <a:ext cx="3560067" cy="30065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Simulation Technology</a:t>
              </a:r>
            </a:p>
          </p:txBody>
        </p:sp>
        <p:pic>
          <p:nvPicPr>
            <p:cNvPr id="18" name="Picture 17" descr="Complex math formulas on a blackboard">
              <a:extLst>
                <a:ext uri="{FF2B5EF4-FFF2-40B4-BE49-F238E27FC236}">
                  <a16:creationId xmlns:a16="http://schemas.microsoft.com/office/drawing/2014/main" id="{5F42C871-BEC6-6B7B-30D1-9BAE6738D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292" y="3635243"/>
              <a:ext cx="3560067" cy="252191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7ACC880-477D-8F4F-23C6-42628D95E700}"/>
              </a:ext>
            </a:extLst>
          </p:cNvPr>
          <p:cNvSpPr txBox="1"/>
          <p:nvPr/>
        </p:nvSpPr>
        <p:spPr>
          <a:xfrm>
            <a:off x="3184613" y="1862556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Footprint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0E2D1E-F450-1366-079E-BBCFFFE80347}"/>
              </a:ext>
            </a:extLst>
          </p:cNvPr>
          <p:cNvGrpSpPr/>
          <p:nvPr/>
        </p:nvGrpSpPr>
        <p:grpSpPr>
          <a:xfrm>
            <a:off x="3237314" y="2215036"/>
            <a:ext cx="4200525" cy="272631"/>
            <a:chOff x="7562849" y="2538413"/>
            <a:chExt cx="4200525" cy="27622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103D907-F487-47FC-BEB2-D51FEAD2479A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87D18F-E8A7-609E-E4D3-3049CCF2AD1E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F0F526-5961-B6D7-36A5-3EFE0F081C7F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5B5615F-A89D-4E97-6E91-B6D5EC347B7B}"/>
              </a:ext>
            </a:extLst>
          </p:cNvPr>
          <p:cNvSpPr/>
          <p:nvPr/>
        </p:nvSpPr>
        <p:spPr bwMode="auto">
          <a:xfrm>
            <a:off x="3501206" y="2211442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7A3F85-AE4C-C9CA-4394-0741F79BE504}"/>
              </a:ext>
            </a:extLst>
          </p:cNvPr>
          <p:cNvSpPr txBox="1"/>
          <p:nvPr/>
        </p:nvSpPr>
        <p:spPr>
          <a:xfrm>
            <a:off x="3184613" y="3496110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Model fidelity (game vs OFP)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9457A8-87D5-C8C1-C253-B055701F63DA}"/>
              </a:ext>
            </a:extLst>
          </p:cNvPr>
          <p:cNvGrpSpPr/>
          <p:nvPr/>
        </p:nvGrpSpPr>
        <p:grpSpPr>
          <a:xfrm>
            <a:off x="3237314" y="3848590"/>
            <a:ext cx="4200525" cy="272631"/>
            <a:chOff x="7562849" y="2538413"/>
            <a:chExt cx="4200525" cy="27622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FE80F69-1CA7-045F-2218-B598398BA95D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E32206-8356-7C1B-6836-61E47076847F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BE7D18-3458-B48D-03F4-6F11ABCA12C3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63A018C1-BBA3-CC21-7CAC-E45B9E5BA2B0}"/>
              </a:ext>
            </a:extLst>
          </p:cNvPr>
          <p:cNvSpPr/>
          <p:nvPr/>
        </p:nvSpPr>
        <p:spPr bwMode="auto">
          <a:xfrm>
            <a:off x="3501206" y="3844996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B06483-0C22-C15E-4107-FBC444378780}"/>
              </a:ext>
            </a:extLst>
          </p:cNvPr>
          <p:cNvSpPr txBox="1"/>
          <p:nvPr/>
        </p:nvSpPr>
        <p:spPr>
          <a:xfrm>
            <a:off x="3184612" y="4308667"/>
            <a:ext cx="4200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Physical /</a:t>
            </a:r>
            <a:r>
              <a:rPr kumimoji="0" lang="en-US" sz="2000" i="0" u="none" strike="noStrike" cap="none" normalizeH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virtual congruency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117C06-04AD-502B-0CD3-BF3456A68EBB}"/>
              </a:ext>
            </a:extLst>
          </p:cNvPr>
          <p:cNvGrpSpPr/>
          <p:nvPr/>
        </p:nvGrpSpPr>
        <p:grpSpPr>
          <a:xfrm>
            <a:off x="3237314" y="4661147"/>
            <a:ext cx="4200525" cy="272631"/>
            <a:chOff x="7562849" y="2538413"/>
            <a:chExt cx="4200525" cy="27622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267160F-0F80-38C9-D172-727CA1E949B0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037C36E-EA54-91F7-6412-CEE0C127B782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43A3EFE-2643-D9FC-4860-BF4B5C3A7F40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D1586E2F-93FD-C47A-B4D4-25F89C4AB3E7}"/>
              </a:ext>
            </a:extLst>
          </p:cNvPr>
          <p:cNvSpPr/>
          <p:nvPr/>
        </p:nvSpPr>
        <p:spPr bwMode="auto">
          <a:xfrm>
            <a:off x="3501206" y="465755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84B15A-5A82-C6D3-52FE-25B14C78E94E}"/>
              </a:ext>
            </a:extLst>
          </p:cNvPr>
          <p:cNvSpPr txBox="1"/>
          <p:nvPr/>
        </p:nvSpPr>
        <p:spPr>
          <a:xfrm>
            <a:off x="3184613" y="5072623"/>
            <a:ext cx="43691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MV Boli" panose="02000500030200090000" pitchFamily="2" charset="0"/>
                <a:cs typeface="MV Boli" panose="02000500030200090000" pitchFamily="2" charset="0"/>
              </a:rPr>
              <a:t>Aircraft controls &amp; loadings</a:t>
            </a:r>
            <a:endParaRPr kumimoji="0" lang="en-US" sz="2000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9D4786-7DE4-05E2-EDBA-87F16469E306}"/>
              </a:ext>
            </a:extLst>
          </p:cNvPr>
          <p:cNvGrpSpPr/>
          <p:nvPr/>
        </p:nvGrpSpPr>
        <p:grpSpPr>
          <a:xfrm>
            <a:off x="3237314" y="5425103"/>
            <a:ext cx="4200525" cy="272631"/>
            <a:chOff x="7562849" y="2538413"/>
            <a:chExt cx="4200525" cy="2762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18DFED9-0AB9-623A-0B0C-64CB1B69A097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FF986C-30F7-7D5D-7587-4B40D4F097D6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C4362C-9B51-8663-0094-0B434BBCE69D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0233714-CC66-FFA8-4406-B1BBADCCD9B6}"/>
              </a:ext>
            </a:extLst>
          </p:cNvPr>
          <p:cNvSpPr/>
          <p:nvPr/>
        </p:nvSpPr>
        <p:spPr bwMode="auto">
          <a:xfrm>
            <a:off x="3501206" y="5421509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5D6D9A-90E1-D527-983F-3F2DCCD8691C}"/>
              </a:ext>
            </a:extLst>
          </p:cNvPr>
          <p:cNvSpPr txBox="1"/>
          <p:nvPr/>
        </p:nvSpPr>
        <p:spPr>
          <a:xfrm>
            <a:off x="3184612" y="2629819"/>
            <a:ext cx="4307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Sensory immersion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6FE9D0C-5524-0D83-2291-7548A7B9F51B}"/>
              </a:ext>
            </a:extLst>
          </p:cNvPr>
          <p:cNvGrpSpPr/>
          <p:nvPr/>
        </p:nvGrpSpPr>
        <p:grpSpPr>
          <a:xfrm>
            <a:off x="3237314" y="2982299"/>
            <a:ext cx="4200525" cy="272631"/>
            <a:chOff x="7562849" y="2538413"/>
            <a:chExt cx="4200525" cy="2762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30DDA1-8DB8-51C6-DE7C-8EEB47733F0C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D16236-CED3-6442-8253-8724AA391710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28E9F30-B4D7-CFB7-069C-B02BD1B56241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F3FB6042-B1F9-70F1-2CDA-6F3E789E243D}"/>
              </a:ext>
            </a:extLst>
          </p:cNvPr>
          <p:cNvSpPr/>
          <p:nvPr/>
        </p:nvSpPr>
        <p:spPr bwMode="auto">
          <a:xfrm>
            <a:off x="3501206" y="2978705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57DBE-2566-D457-452C-F4D623F61A77}"/>
              </a:ext>
            </a:extLst>
          </p:cNvPr>
          <p:cNvGrpSpPr/>
          <p:nvPr/>
        </p:nvGrpSpPr>
        <p:grpSpPr>
          <a:xfrm>
            <a:off x="7636568" y="853772"/>
            <a:ext cx="4555432" cy="5132690"/>
            <a:chOff x="640456" y="3150583"/>
            <a:chExt cx="3560068" cy="297246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B1F9087-506F-9F41-EE38-A95DC73E1714}"/>
                </a:ext>
              </a:extLst>
            </p:cNvPr>
            <p:cNvSpPr/>
            <p:nvPr/>
          </p:nvSpPr>
          <p:spPr bwMode="auto">
            <a:xfrm>
              <a:off x="640457" y="3150583"/>
              <a:ext cx="3560067" cy="29724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18288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Capability</a:t>
              </a:r>
            </a:p>
          </p:txBody>
        </p:sp>
        <p:pic>
          <p:nvPicPr>
            <p:cNvPr id="55" name="Picture 54" descr="Blank black chalkboard with chalk">
              <a:extLst>
                <a:ext uri="{FF2B5EF4-FFF2-40B4-BE49-F238E27FC236}">
                  <a16:creationId xmlns:a16="http://schemas.microsoft.com/office/drawing/2014/main" id="{CE9AD10D-25BB-BFB3-CC7C-E8FAC32FD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008"/>
            <a:stretch/>
          </p:blipFill>
          <p:spPr>
            <a:xfrm>
              <a:off x="640456" y="3629744"/>
              <a:ext cx="3560067" cy="2493300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5E92DB2-BE04-5F27-F486-AF0AD7201DAF}"/>
              </a:ext>
            </a:extLst>
          </p:cNvPr>
          <p:cNvSpPr txBox="1"/>
          <p:nvPr/>
        </p:nvSpPr>
        <p:spPr>
          <a:xfrm>
            <a:off x="7766139" y="2154764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task coverage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58CA45-29B4-70AF-19C6-2188C6F8AD32}"/>
              </a:ext>
            </a:extLst>
          </p:cNvPr>
          <p:cNvSpPr txBox="1"/>
          <p:nvPr/>
        </p:nvSpPr>
        <p:spPr>
          <a:xfrm>
            <a:off x="7766139" y="3137941"/>
            <a:ext cx="3415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Proficiency needs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011FE5-12E5-7364-8753-34F38F29A7D6}"/>
              </a:ext>
            </a:extLst>
          </p:cNvPr>
          <p:cNvSpPr txBox="1"/>
          <p:nvPr/>
        </p:nvSpPr>
        <p:spPr>
          <a:xfrm>
            <a:off x="7766139" y="4121119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Training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(TRL)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CBB2216-1CC2-8816-BB78-B7F62A88D7B5}"/>
              </a:ext>
            </a:extLst>
          </p:cNvPr>
          <p:cNvGrpSpPr/>
          <p:nvPr/>
        </p:nvGrpSpPr>
        <p:grpSpPr>
          <a:xfrm>
            <a:off x="7814078" y="2540744"/>
            <a:ext cx="4200525" cy="272631"/>
            <a:chOff x="7562849" y="2538413"/>
            <a:chExt cx="4200525" cy="276225"/>
          </a:xfrm>
        </p:grpSpPr>
        <p:sp>
          <p:nvSpPr>
            <p:cNvPr id="1026" name="Rectangle: Rounded Corners 1025">
              <a:extLst>
                <a:ext uri="{FF2B5EF4-FFF2-40B4-BE49-F238E27FC236}">
                  <a16:creationId xmlns:a16="http://schemas.microsoft.com/office/drawing/2014/main" id="{E8A06E77-8A40-5E4A-A293-993402C2F961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B71C9A5E-1E5F-906D-A0B6-69FAE241A5B9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0D18606E-D7F1-8DCD-8982-6BCFB98D7AE5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31" name="Oval 1030">
            <a:extLst>
              <a:ext uri="{FF2B5EF4-FFF2-40B4-BE49-F238E27FC236}">
                <a16:creationId xmlns:a16="http://schemas.microsoft.com/office/drawing/2014/main" id="{B15CC226-6F2C-2873-19F3-1A45FC264140}"/>
              </a:ext>
            </a:extLst>
          </p:cNvPr>
          <p:cNvSpPr/>
          <p:nvPr/>
        </p:nvSpPr>
        <p:spPr bwMode="auto">
          <a:xfrm>
            <a:off x="8077970" y="2537150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A763641-AB95-E980-F9B3-4F55C7A1FB40}"/>
              </a:ext>
            </a:extLst>
          </p:cNvPr>
          <p:cNvGrpSpPr/>
          <p:nvPr/>
        </p:nvGrpSpPr>
        <p:grpSpPr>
          <a:xfrm>
            <a:off x="7814078" y="3507907"/>
            <a:ext cx="4200525" cy="272631"/>
            <a:chOff x="7562849" y="2538413"/>
            <a:chExt cx="4200525" cy="276225"/>
          </a:xfrm>
        </p:grpSpPr>
        <p:sp>
          <p:nvSpPr>
            <p:cNvPr id="1033" name="Rectangle: Rounded Corners 1032">
              <a:extLst>
                <a:ext uri="{FF2B5EF4-FFF2-40B4-BE49-F238E27FC236}">
                  <a16:creationId xmlns:a16="http://schemas.microsoft.com/office/drawing/2014/main" id="{1409D157-BA65-D95E-50DA-B0AB06066633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005BC643-D680-E185-3A1B-CC7B27453B12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2E038BFC-6D86-09DC-821A-B6C47A0BD9E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2" name="Oval 1041">
            <a:extLst>
              <a:ext uri="{FF2B5EF4-FFF2-40B4-BE49-F238E27FC236}">
                <a16:creationId xmlns:a16="http://schemas.microsoft.com/office/drawing/2014/main" id="{64A2CE68-0585-4E29-0C97-55EEBAD6B052}"/>
              </a:ext>
            </a:extLst>
          </p:cNvPr>
          <p:cNvSpPr/>
          <p:nvPr/>
        </p:nvSpPr>
        <p:spPr bwMode="auto">
          <a:xfrm>
            <a:off x="8077970" y="3504313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49FBB35A-A43D-40E4-96F0-68E8827434A6}"/>
              </a:ext>
            </a:extLst>
          </p:cNvPr>
          <p:cNvGrpSpPr/>
          <p:nvPr/>
        </p:nvGrpSpPr>
        <p:grpSpPr>
          <a:xfrm>
            <a:off x="7814078" y="4497951"/>
            <a:ext cx="4200525" cy="272631"/>
            <a:chOff x="7562849" y="2538413"/>
            <a:chExt cx="4200525" cy="276225"/>
          </a:xfrm>
        </p:grpSpPr>
        <p:sp>
          <p:nvSpPr>
            <p:cNvPr id="1044" name="Rectangle: Rounded Corners 1043">
              <a:extLst>
                <a:ext uri="{FF2B5EF4-FFF2-40B4-BE49-F238E27FC236}">
                  <a16:creationId xmlns:a16="http://schemas.microsoft.com/office/drawing/2014/main" id="{E387572A-282B-4D9E-DB03-1677C52C0A39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858387F8-2E00-E19C-8E43-007778CB39BD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46" name="TextBox 1045">
              <a:extLst>
                <a:ext uri="{FF2B5EF4-FFF2-40B4-BE49-F238E27FC236}">
                  <a16:creationId xmlns:a16="http://schemas.microsoft.com/office/drawing/2014/main" id="{66026B49-6B71-1DE1-1246-10E67DE4668F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47" name="Oval 1046">
            <a:extLst>
              <a:ext uri="{FF2B5EF4-FFF2-40B4-BE49-F238E27FC236}">
                <a16:creationId xmlns:a16="http://schemas.microsoft.com/office/drawing/2014/main" id="{EB2D5E4E-0F33-CCCC-F791-F2430BE2FB34}"/>
              </a:ext>
            </a:extLst>
          </p:cNvPr>
          <p:cNvSpPr/>
          <p:nvPr/>
        </p:nvSpPr>
        <p:spPr bwMode="auto">
          <a:xfrm>
            <a:off x="8077970" y="4494357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930CF54A-A3EC-0044-90D0-754622513177}"/>
              </a:ext>
            </a:extLst>
          </p:cNvPr>
          <p:cNvSpPr txBox="1"/>
          <p:nvPr/>
        </p:nvSpPr>
        <p:spPr>
          <a:xfrm>
            <a:off x="7771701" y="5009990"/>
            <a:ext cx="41786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Human Readiness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Level (HRL)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28D9C8EA-7FB9-A7E2-2518-2C25488CCEDC}"/>
              </a:ext>
            </a:extLst>
          </p:cNvPr>
          <p:cNvGrpSpPr/>
          <p:nvPr/>
        </p:nvGrpSpPr>
        <p:grpSpPr>
          <a:xfrm>
            <a:off x="7819640" y="5386822"/>
            <a:ext cx="4200525" cy="272631"/>
            <a:chOff x="7562849" y="2538413"/>
            <a:chExt cx="4200525" cy="276225"/>
          </a:xfrm>
        </p:grpSpPr>
        <p:sp>
          <p:nvSpPr>
            <p:cNvPr id="1051" name="Rectangle: Rounded Corners 1050">
              <a:extLst>
                <a:ext uri="{FF2B5EF4-FFF2-40B4-BE49-F238E27FC236}">
                  <a16:creationId xmlns:a16="http://schemas.microsoft.com/office/drawing/2014/main" id="{7686C082-3214-79AF-3FAE-749F931E16AB}"/>
                </a:ext>
              </a:extLst>
            </p:cNvPr>
            <p:cNvSpPr/>
            <p:nvPr/>
          </p:nvSpPr>
          <p:spPr bwMode="auto">
            <a:xfrm>
              <a:off x="7562849" y="2538413"/>
              <a:ext cx="4200525" cy="27622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B050"/>
                </a:gs>
                <a:gs pos="35000">
                  <a:srgbClr val="FFFF00"/>
                </a:gs>
                <a:gs pos="69000">
                  <a:srgbClr val="FFC000"/>
                </a:gs>
                <a:gs pos="100000">
                  <a:srgbClr val="C0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8028972C-8494-D48B-C0B7-B5802DB24CB4}"/>
                </a:ext>
              </a:extLst>
            </p:cNvPr>
            <p:cNvSpPr txBox="1"/>
            <p:nvPr/>
          </p:nvSpPr>
          <p:spPr>
            <a:xfrm>
              <a:off x="7562849" y="2568803"/>
              <a:ext cx="263892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DFB5613A-FF8F-D2AB-CB33-E8D7551B9048}"/>
                </a:ext>
              </a:extLst>
            </p:cNvPr>
            <p:cNvSpPr txBox="1"/>
            <p:nvPr/>
          </p:nvSpPr>
          <p:spPr>
            <a:xfrm>
              <a:off x="11372850" y="2564627"/>
              <a:ext cx="345216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$$$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54" name="Oval 1053">
            <a:extLst>
              <a:ext uri="{FF2B5EF4-FFF2-40B4-BE49-F238E27FC236}">
                <a16:creationId xmlns:a16="http://schemas.microsoft.com/office/drawing/2014/main" id="{A9D0852C-A41E-D326-972C-981351E22AF3}"/>
              </a:ext>
            </a:extLst>
          </p:cNvPr>
          <p:cNvSpPr/>
          <p:nvPr/>
        </p:nvSpPr>
        <p:spPr bwMode="auto">
          <a:xfrm>
            <a:off x="8083532" y="5383228"/>
            <a:ext cx="280987" cy="2809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CC4ECB-C67C-BCDD-3DA4-5A72D227FA78}"/>
              </a:ext>
            </a:extLst>
          </p:cNvPr>
          <p:cNvGrpSpPr/>
          <p:nvPr/>
        </p:nvGrpSpPr>
        <p:grpSpPr>
          <a:xfrm>
            <a:off x="-6076" y="747327"/>
            <a:ext cx="3069333" cy="5239134"/>
            <a:chOff x="-6076" y="747327"/>
            <a:chExt cx="3069333" cy="52391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9ACD27-05AE-A721-1940-7933520D32F4}"/>
                </a:ext>
              </a:extLst>
            </p:cNvPr>
            <p:cNvGrpSpPr/>
            <p:nvPr/>
          </p:nvGrpSpPr>
          <p:grpSpPr>
            <a:xfrm>
              <a:off x="-6076" y="747329"/>
              <a:ext cx="3069333" cy="5239132"/>
              <a:chOff x="-6076" y="747329"/>
              <a:chExt cx="3069333" cy="5239132"/>
            </a:xfrm>
          </p:grpSpPr>
          <p:grpSp>
            <p:nvGrpSpPr>
              <p:cNvPr id="1058" name="Group 1057">
                <a:extLst>
                  <a:ext uri="{FF2B5EF4-FFF2-40B4-BE49-F238E27FC236}">
                    <a16:creationId xmlns:a16="http://schemas.microsoft.com/office/drawing/2014/main" id="{8DFF17BD-8BB1-536B-DA3F-032C766AE452}"/>
                  </a:ext>
                </a:extLst>
              </p:cNvPr>
              <p:cNvGrpSpPr/>
              <p:nvPr/>
            </p:nvGrpSpPr>
            <p:grpSpPr>
              <a:xfrm>
                <a:off x="-6076" y="757076"/>
                <a:ext cx="3065993" cy="5229385"/>
                <a:chOff x="-6076" y="757076"/>
                <a:chExt cx="3065993" cy="5229385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D655C662-D6D2-CBA1-8AE7-4CEEA8C06D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757076"/>
                  <a:ext cx="3058494" cy="2620429"/>
                </a:xfrm>
                <a:prstGeom prst="rect">
                  <a:avLst/>
                </a:prstGeom>
              </p:spPr>
            </p:pic>
            <p:sp>
              <p:nvSpPr>
                <p:cNvPr id="1055" name="Rectangle 1054">
                  <a:extLst>
                    <a:ext uri="{FF2B5EF4-FFF2-40B4-BE49-F238E27FC236}">
                      <a16:creationId xmlns:a16="http://schemas.microsoft.com/office/drawing/2014/main" id="{7B14D43F-F447-0FF7-B65A-71417DA545BB}"/>
                    </a:ext>
                  </a:extLst>
                </p:cNvPr>
                <p:cNvSpPr/>
                <p:nvPr/>
              </p:nvSpPr>
              <p:spPr bwMode="auto">
                <a:xfrm>
                  <a:off x="-6076" y="3377504"/>
                  <a:ext cx="3065993" cy="2608957"/>
                </a:xfrm>
                <a:prstGeom prst="rect">
                  <a:avLst/>
                </a:prstGeom>
                <a:solidFill>
                  <a:srgbClr val="0C2E49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charset="0"/>
                  </a:endParaRPr>
                </a:p>
              </p:txBody>
            </p:sp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91DE5A0-776E-2C3E-7F65-5363005EBF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18" r="216"/>
              <a:stretch/>
            </p:blipFill>
            <p:spPr>
              <a:xfrm>
                <a:off x="-6076" y="747329"/>
                <a:ext cx="3069333" cy="2630174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3C676D-A9EC-7E52-E069-F9BA6B899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47327"/>
              <a:ext cx="3061230" cy="2631631"/>
            </a:xfrm>
            <a:prstGeom prst="rect">
              <a:avLst/>
            </a:prstGeom>
          </p:spPr>
        </p:pic>
      </p:grpSp>
      <p:sp>
        <p:nvSpPr>
          <p:cNvPr id="1057" name="TextBox 1056">
            <a:extLst>
              <a:ext uri="{FF2B5EF4-FFF2-40B4-BE49-F238E27FC236}">
                <a16:creationId xmlns:a16="http://schemas.microsoft.com/office/drawing/2014/main" id="{B9D306B3-611F-BC0A-E8ED-F53CD9E85F92}"/>
              </a:ext>
            </a:extLst>
          </p:cNvPr>
          <p:cNvSpPr txBox="1"/>
          <p:nvPr/>
        </p:nvSpPr>
        <p:spPr>
          <a:xfrm>
            <a:off x="54290" y="3565791"/>
            <a:ext cx="2993821" cy="2341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TVI</a:t>
            </a:r>
            <a:r>
              <a:rPr lang="en-US" b="1" dirty="0">
                <a:solidFill>
                  <a:srgbClr val="FFFFFF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(0-100)</a:t>
            </a:r>
          </a:p>
          <a:p>
            <a:pPr lvl="0">
              <a:lnSpc>
                <a:spcPts val="1200"/>
              </a:lnSpc>
            </a:pPr>
            <a:r>
              <a:rPr lang="en-US" sz="1800" b="1" dirty="0">
                <a:solidFill>
                  <a:srgbClr val="00B0F0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Training Value Index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  <a:ea typeface="Batang" panose="02030600000101010101" pitchFamily="18" charset="-127"/>
            </a:endParaRP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Immersion = 87</a:t>
            </a: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rPr>
              <a:t>Training = </a:t>
            </a: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85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nsolas" panose="020B0609020204030204" pitchFamily="49" charset="0"/>
              <a:ea typeface="Batang" panose="02030600000101010101" pitchFamily="18" charset="-127"/>
            </a:endParaRPr>
          </a:p>
          <a:p>
            <a:pPr marL="0" marR="0" indent="0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Consolas" panose="020B0609020204030204" pitchFamily="49" charset="0"/>
                <a:ea typeface="Batang" panose="02030600000101010101" pitchFamily="18" charset="-127"/>
              </a:rPr>
              <a:t>Cost = 83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nsolas" panose="020B0609020204030204" pitchFamily="49" charset="0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0814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14245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26823 0.0002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26471 1.48148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20768 2.96296E-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26549 3.7037E-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22018 0.0006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0.26159 -4.44444E-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4987 0.00069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2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1966 -4.07407E-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/>
      <p:bldP spid="30" grpId="0" animBg="1"/>
      <p:bldP spid="30" grpId="1" animBg="1"/>
      <p:bldP spid="32" grpId="0"/>
      <p:bldP spid="37" grpId="0" animBg="1"/>
      <p:bldP spid="37" grpId="1" animBg="1"/>
      <p:bldP spid="39" grpId="0"/>
      <p:bldP spid="45" grpId="0" animBg="1"/>
      <p:bldP spid="45" grpId="1" animBg="1"/>
      <p:bldP spid="46" grpId="0"/>
      <p:bldP spid="52" grpId="0" animBg="1"/>
      <p:bldP spid="52" grpId="1" animBg="1"/>
      <p:bldP spid="56" grpId="0"/>
      <p:bldP spid="59" grpId="0"/>
      <p:bldP spid="60" grpId="0"/>
      <p:bldP spid="1031" grpId="0" animBg="1"/>
      <p:bldP spid="1031" grpId="1" animBg="1"/>
      <p:bldP spid="1042" grpId="0" animBg="1"/>
      <p:bldP spid="1042" grpId="1" animBg="1"/>
      <p:bldP spid="1047" grpId="0" animBg="1"/>
      <p:bldP spid="1047" grpId="1" animBg="1"/>
      <p:bldP spid="1049" grpId="0"/>
      <p:bldP spid="1054" grpId="0" animBg="1"/>
      <p:bldP spid="1054" grpId="1" animBg="1"/>
      <p:bldP spid="105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79D45-B61B-A776-81F1-40DF69239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A7D99F-8430-B8B4-F831-EC51B4B7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 Profiles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76748578-0BB2-215A-F1DB-F4C33BCAAE2D}"/>
              </a:ext>
            </a:extLst>
          </p:cNvPr>
          <p:cNvGrpSpPr/>
          <p:nvPr/>
        </p:nvGrpSpPr>
        <p:grpSpPr>
          <a:xfrm>
            <a:off x="936899" y="996504"/>
            <a:ext cx="3196951" cy="5237606"/>
            <a:chOff x="936899" y="996504"/>
            <a:chExt cx="3196951" cy="5237606"/>
          </a:xfrm>
        </p:grpSpPr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F575573F-2894-628D-D0E2-56E9547315ED}"/>
                </a:ext>
              </a:extLst>
            </p:cNvPr>
            <p:cNvSpPr/>
            <p:nvPr/>
          </p:nvSpPr>
          <p:spPr bwMode="auto">
            <a:xfrm>
              <a:off x="936899" y="3576547"/>
              <a:ext cx="3065993" cy="2657563"/>
            </a:xfrm>
            <a:prstGeom prst="rect">
              <a:avLst/>
            </a:prstGeom>
            <a:solidFill>
              <a:srgbClr val="66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9BB213EB-1AA2-FA30-08EC-C35ED351F94F}"/>
                </a:ext>
              </a:extLst>
            </p:cNvPr>
            <p:cNvSpPr txBox="1"/>
            <p:nvPr/>
          </p:nvSpPr>
          <p:spPr>
            <a:xfrm>
              <a:off x="987739" y="3935861"/>
              <a:ext cx="2993821" cy="1695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Immersion = 2</a:t>
              </a: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= </a:t>
              </a: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10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Cost = 25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</p:txBody>
        </p:sp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E5534315-BE83-0EF6-E7EA-CBCBC721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0948" y="996504"/>
              <a:ext cx="3192902" cy="25800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3AD30C4E-4826-4D8D-A6E7-6CC12D9A25A5}"/>
              </a:ext>
            </a:extLst>
          </p:cNvPr>
          <p:cNvGrpSpPr/>
          <p:nvPr/>
        </p:nvGrpSpPr>
        <p:grpSpPr>
          <a:xfrm>
            <a:off x="4542111" y="1002929"/>
            <a:ext cx="3065994" cy="5240930"/>
            <a:chOff x="4542111" y="1002929"/>
            <a:chExt cx="3065994" cy="524093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70D9B3-0248-75DF-67B5-B548926AC675}"/>
                </a:ext>
              </a:extLst>
            </p:cNvPr>
            <p:cNvSpPr/>
            <p:nvPr/>
          </p:nvSpPr>
          <p:spPr bwMode="auto">
            <a:xfrm>
              <a:off x="4542112" y="3597017"/>
              <a:ext cx="3065993" cy="2646842"/>
            </a:xfrm>
            <a:prstGeom prst="rect">
              <a:avLst/>
            </a:prstGeom>
            <a:solidFill>
              <a:srgbClr val="3333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7C28CB-CCDB-4863-7C65-78F66FC31B58}"/>
                </a:ext>
              </a:extLst>
            </p:cNvPr>
            <p:cNvSpPr txBox="1"/>
            <p:nvPr/>
          </p:nvSpPr>
          <p:spPr>
            <a:xfrm>
              <a:off x="4592952" y="3945610"/>
              <a:ext cx="2993821" cy="1695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Immersion = 47</a:t>
              </a: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= </a:t>
              </a: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58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Cost = 52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</p:txBody>
        </p:sp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B8EB7D02-20E6-1E7D-7197-C79CC219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2111" y="1002929"/>
              <a:ext cx="3065993" cy="25940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C2737A21-E92A-4702-F1B2-3173AAA7EDE8}"/>
              </a:ext>
            </a:extLst>
          </p:cNvPr>
          <p:cNvGrpSpPr/>
          <p:nvPr/>
        </p:nvGrpSpPr>
        <p:grpSpPr>
          <a:xfrm>
            <a:off x="8021545" y="1023414"/>
            <a:ext cx="3324829" cy="5231054"/>
            <a:chOff x="8021545" y="1023414"/>
            <a:chExt cx="3324829" cy="523105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4A46063-94F9-4BAE-1F2F-A21110DC97D2}"/>
                </a:ext>
              </a:extLst>
            </p:cNvPr>
            <p:cNvSpPr/>
            <p:nvPr/>
          </p:nvSpPr>
          <p:spPr bwMode="auto">
            <a:xfrm>
              <a:off x="8147325" y="3597017"/>
              <a:ext cx="3065993" cy="2657451"/>
            </a:xfrm>
            <a:prstGeom prst="rect">
              <a:avLst/>
            </a:prstGeom>
            <a:solidFill>
              <a:srgbClr val="412E7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56D0D8-871B-FE6B-3755-EB12DFFCDE8D}"/>
                </a:ext>
              </a:extLst>
            </p:cNvPr>
            <p:cNvSpPr txBox="1"/>
            <p:nvPr/>
          </p:nvSpPr>
          <p:spPr>
            <a:xfrm>
              <a:off x="8198165" y="3956219"/>
              <a:ext cx="2993821" cy="1695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Immersion = 97</a:t>
              </a: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  <a:ea typeface="Batang" panose="02030600000101010101" pitchFamily="18" charset="-127"/>
                </a:rPr>
                <a:t>Training = </a:t>
              </a: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95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  <a:p>
              <a:pPr marL="0" marR="0" indent="0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>
                  <a:solidFill>
                    <a:schemeClr val="bg1"/>
                  </a:solidFill>
                  <a:latin typeface="Consolas" panose="020B0609020204030204" pitchFamily="49" charset="0"/>
                  <a:ea typeface="Batang" panose="02030600000101010101" pitchFamily="18" charset="-127"/>
                </a:rPr>
                <a:t>Cost = 98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  <a:ea typeface="Batang" panose="02030600000101010101" pitchFamily="18" charset="-127"/>
              </a:endParaRPr>
            </a:p>
          </p:txBody>
        </p:sp>
        <p:pic>
          <p:nvPicPr>
            <p:cNvPr id="1028" name="Picture 1027">
              <a:extLst>
                <a:ext uri="{FF2B5EF4-FFF2-40B4-BE49-F238E27FC236}">
                  <a16:creationId xmlns:a16="http://schemas.microsoft.com/office/drawing/2014/main" id="{F74C9542-2918-6CF1-8322-EA958F3DB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1545" y="1023414"/>
              <a:ext cx="3324829" cy="25736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2841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EA5BF-4052-6FB8-920F-143492F0F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B5FD7E-35B6-7CD5-B329-4F08DA0B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Value Index Modeling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4DC374BF-A14E-42DE-E2FA-754EE03BE172}"/>
              </a:ext>
            </a:extLst>
          </p:cNvPr>
          <p:cNvGrpSpPr/>
          <p:nvPr/>
        </p:nvGrpSpPr>
        <p:grpSpPr>
          <a:xfrm>
            <a:off x="343161" y="1294775"/>
            <a:ext cx="3698639" cy="4462952"/>
            <a:chOff x="4246678" y="1354084"/>
            <a:chExt cx="3698639" cy="446295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B1338925-128E-4DD5-04F3-A817F5505010}"/>
                </a:ext>
              </a:extLst>
            </p:cNvPr>
            <p:cNvGrpSpPr/>
            <p:nvPr/>
          </p:nvGrpSpPr>
          <p:grpSpPr>
            <a:xfrm>
              <a:off x="4246678" y="1690681"/>
              <a:ext cx="3698639" cy="4126355"/>
              <a:chOff x="4246678" y="1690681"/>
              <a:chExt cx="3698639" cy="41263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94ACDD1-4FAB-42E6-BC9C-3A977791DE6A}"/>
                  </a:ext>
                </a:extLst>
              </p:cNvPr>
              <p:cNvGrpSpPr/>
              <p:nvPr/>
            </p:nvGrpSpPr>
            <p:grpSpPr>
              <a:xfrm>
                <a:off x="4246679" y="1690681"/>
                <a:ext cx="3698638" cy="4099063"/>
                <a:chOff x="640456" y="3150583"/>
                <a:chExt cx="3560068" cy="3016008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2C8EA95-9852-ABBA-518E-D92E96DB07EC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Value Indices</a:t>
                  </a:r>
                </a:p>
              </p:txBody>
            </p:sp>
            <p:pic>
              <p:nvPicPr>
                <p:cNvPr id="10" name="Picture 9" descr="Blank black chalkboard with chalk">
                  <a:extLst>
                    <a:ext uri="{FF2B5EF4-FFF2-40B4-BE49-F238E27FC236}">
                      <a16:creationId xmlns:a16="http://schemas.microsoft.com/office/drawing/2014/main" id="{27226E93-2359-E8B2-8939-C2A77B79BB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Graphs and plots layered on a blue digital screen">
                <a:extLst>
                  <a:ext uri="{FF2B5EF4-FFF2-40B4-BE49-F238E27FC236}">
                    <a16:creationId xmlns:a16="http://schemas.microsoft.com/office/drawing/2014/main" id="{68377FE4-36A3-55B4-D70B-DEB323A0C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9" r="9962"/>
              <a:stretch/>
            </p:blipFill>
            <p:spPr>
              <a:xfrm>
                <a:off x="4246678" y="2249636"/>
                <a:ext cx="3698637" cy="3567400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6BAC09B-B406-0308-0F64-E6202AD3D70B}"/>
                </a:ext>
              </a:extLst>
            </p:cNvPr>
            <p:cNvSpPr/>
            <p:nvPr/>
          </p:nvSpPr>
          <p:spPr bwMode="auto">
            <a:xfrm>
              <a:off x="5837714" y="1354084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</p:grpSp>
      <p:pic>
        <p:nvPicPr>
          <p:cNvPr id="6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E8B11802-9DFB-E629-064B-9E2A469DE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4B3BF2-7393-34B7-258F-7D3E2140318A}"/>
              </a:ext>
            </a:extLst>
          </p:cNvPr>
          <p:cNvSpPr txBox="1"/>
          <p:nvPr/>
        </p:nvSpPr>
        <p:spPr>
          <a:xfrm>
            <a:off x="4462463" y="1692499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Low-end immersive sim training value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FA6B3-38B8-8C04-5296-B9FAA961A3C6}"/>
              </a:ext>
            </a:extLst>
          </p:cNvPr>
          <p:cNvSpPr txBox="1"/>
          <p:nvPr/>
        </p:nvSpPr>
        <p:spPr>
          <a:xfrm rot="16200000">
            <a:off x="3412696" y="3636340"/>
            <a:ext cx="2860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Indices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2FD6DA-BE0C-F7B1-17BF-7923F1E07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946" y="3128705"/>
            <a:ext cx="1842939" cy="157897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E71F5-6FE3-2383-D4AE-C830E5A4C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526" y="2243129"/>
            <a:ext cx="1394196" cy="11299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868FD-F00D-25C5-92FE-1AC1E720F1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3319" y="3396058"/>
            <a:ext cx="1335090" cy="11334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C943B8-8FD6-3CB7-D588-1789C914D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646" y="4555101"/>
            <a:ext cx="1453300" cy="114038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6" descr="Versus PNG Images Transparent Free Download | PNGMart.com">
            <a:extLst>
              <a:ext uri="{FF2B5EF4-FFF2-40B4-BE49-F238E27FC236}">
                <a16:creationId xmlns:a16="http://schemas.microsoft.com/office/drawing/2014/main" id="{DBF28025-C8FB-47ED-827A-C6D0D1CA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4" y="3644962"/>
            <a:ext cx="863364" cy="6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875B8A9-8F33-57D2-530D-AEA393B249A3}"/>
              </a:ext>
            </a:extLst>
          </p:cNvPr>
          <p:cNvSpPr txBox="1"/>
          <p:nvPr/>
        </p:nvSpPr>
        <p:spPr>
          <a:xfrm>
            <a:off x="11117703" y="334335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Sim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B3A725F-40CD-D172-38BC-699A311770B0}"/>
              </a:ext>
            </a:extLst>
          </p:cNvPr>
          <p:cNvSpPr/>
          <p:nvPr/>
        </p:nvSpPr>
        <p:spPr bwMode="auto">
          <a:xfrm>
            <a:off x="10998490" y="3435587"/>
            <a:ext cx="153457" cy="153457"/>
          </a:xfrm>
          <a:prstGeom prst="ellipse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A51A0F-42E3-9161-6EE0-C0539F416F0F}"/>
              </a:ext>
            </a:extLst>
          </p:cNvPr>
          <p:cNvSpPr txBox="1"/>
          <p:nvPr/>
        </p:nvSpPr>
        <p:spPr>
          <a:xfrm>
            <a:off x="5151731" y="5261118"/>
            <a:ext cx="58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Traditional training media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622D17-21ED-A928-E269-D3D71EEA9D36}"/>
              </a:ext>
            </a:extLst>
          </p:cNvPr>
          <p:cNvSpPr txBox="1"/>
          <p:nvPr/>
        </p:nvSpPr>
        <p:spPr>
          <a:xfrm>
            <a:off x="11151947" y="383883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BE6D22-F72E-7292-44D3-2A6CD0CA37E7}"/>
              </a:ext>
            </a:extLst>
          </p:cNvPr>
          <p:cNvSpPr txBox="1"/>
          <p:nvPr/>
        </p:nvSpPr>
        <p:spPr>
          <a:xfrm>
            <a:off x="11093890" y="3600583"/>
            <a:ext cx="728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Train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B1F701-C033-28A8-E32A-D37D0F82E3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74007" y="3731311"/>
            <a:ext cx="5800120" cy="95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C05CA6-F83B-0F9C-3ACF-BBF087047684}"/>
              </a:ext>
            </a:extLst>
          </p:cNvPr>
          <p:cNvGrpSpPr/>
          <p:nvPr/>
        </p:nvGrpSpPr>
        <p:grpSpPr>
          <a:xfrm>
            <a:off x="5097820" y="2183898"/>
            <a:ext cx="5823560" cy="1581311"/>
            <a:chOff x="5097820" y="2183898"/>
            <a:chExt cx="5823560" cy="15813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66EA8AE-BA8B-1E7A-BAD3-7DCDE189C839}"/>
                </a:ext>
              </a:extLst>
            </p:cNvPr>
            <p:cNvSpPr/>
            <p:nvPr/>
          </p:nvSpPr>
          <p:spPr bwMode="auto">
            <a:xfrm>
              <a:off x="5097820" y="2183898"/>
              <a:ext cx="5823560" cy="1552212"/>
            </a:xfrm>
            <a:prstGeom prst="rect">
              <a:avLst/>
            </a:prstGeom>
            <a:solidFill>
              <a:srgbClr val="AFFBB1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AF34DC-127B-9A96-8A49-9199461F7DBE}"/>
                </a:ext>
              </a:extLst>
            </p:cNvPr>
            <p:cNvSpPr txBox="1"/>
            <p:nvPr/>
          </p:nvSpPr>
          <p:spPr>
            <a:xfrm rot="16200000">
              <a:off x="4681799" y="2848850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Better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3BBD46-07C4-3822-AA11-DFF6528A1BC0}"/>
              </a:ext>
            </a:extLst>
          </p:cNvPr>
          <p:cNvGrpSpPr/>
          <p:nvPr/>
        </p:nvGrpSpPr>
        <p:grpSpPr>
          <a:xfrm>
            <a:off x="5093109" y="3722215"/>
            <a:ext cx="5823560" cy="1552212"/>
            <a:chOff x="5093109" y="3722215"/>
            <a:chExt cx="5823560" cy="155221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0B5974-56BE-94BB-579C-BC576B5306E1}"/>
                </a:ext>
              </a:extLst>
            </p:cNvPr>
            <p:cNvSpPr/>
            <p:nvPr/>
          </p:nvSpPr>
          <p:spPr bwMode="auto">
            <a:xfrm>
              <a:off x="5093109" y="3722215"/>
              <a:ext cx="5823560" cy="1552212"/>
            </a:xfrm>
            <a:prstGeom prst="rect">
              <a:avLst/>
            </a:prstGeom>
            <a:solidFill>
              <a:srgbClr val="F6B6B4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4FF90EF-0313-3D5B-5552-FAC2F8C50CCF}"/>
                </a:ext>
              </a:extLst>
            </p:cNvPr>
            <p:cNvSpPr txBox="1"/>
            <p:nvPr/>
          </p:nvSpPr>
          <p:spPr>
            <a:xfrm rot="16200000">
              <a:off x="4686203" y="4233149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Worse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0F2FC4C-F37E-F1C7-B487-B5CA869DB42C}"/>
              </a:ext>
            </a:extLst>
          </p:cNvPr>
          <p:cNvSpPr/>
          <p:nvPr/>
        </p:nvSpPr>
        <p:spPr bwMode="auto">
          <a:xfrm>
            <a:off x="5671824" y="2941542"/>
            <a:ext cx="446297" cy="782523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51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26" name="Rectangle: Rounded Corners 1025">
            <a:extLst>
              <a:ext uri="{FF2B5EF4-FFF2-40B4-BE49-F238E27FC236}">
                <a16:creationId xmlns:a16="http://schemas.microsoft.com/office/drawing/2014/main" id="{BF6B1D62-EF15-E040-F624-B1C5A13E36FB}"/>
              </a:ext>
            </a:extLst>
          </p:cNvPr>
          <p:cNvSpPr/>
          <p:nvPr/>
        </p:nvSpPr>
        <p:spPr bwMode="auto">
          <a:xfrm>
            <a:off x="6166236" y="3057525"/>
            <a:ext cx="446297" cy="678988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44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A1465B5F-EF24-EAB6-0C7B-F43B314027B6}"/>
              </a:ext>
            </a:extLst>
          </p:cNvPr>
          <p:cNvSpPr/>
          <p:nvPr/>
        </p:nvSpPr>
        <p:spPr bwMode="auto">
          <a:xfrm>
            <a:off x="10344049" y="3029641"/>
            <a:ext cx="446297" cy="712937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47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B03570-35B4-4C92-7EA0-F66F4E1B9522}"/>
              </a:ext>
            </a:extLst>
          </p:cNvPr>
          <p:cNvSpPr txBox="1"/>
          <p:nvPr/>
        </p:nvSpPr>
        <p:spPr>
          <a:xfrm>
            <a:off x="5671824" y="2255634"/>
            <a:ext cx="141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Vs 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CBT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4CCC4E-7152-CF82-CBA1-76D9A2B45041}"/>
              </a:ext>
            </a:extLst>
          </p:cNvPr>
          <p:cNvSpPr txBox="1"/>
          <p:nvPr/>
        </p:nvSpPr>
        <p:spPr>
          <a:xfrm>
            <a:off x="7499192" y="2260401"/>
            <a:ext cx="1433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PTT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8F0E47-3C38-4A42-777E-EB4C3ED702E1}"/>
              </a:ext>
            </a:extLst>
          </p:cNvPr>
          <p:cNvSpPr txBox="1"/>
          <p:nvPr/>
        </p:nvSpPr>
        <p:spPr>
          <a:xfrm>
            <a:off x="9368804" y="2271591"/>
            <a:ext cx="127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SIM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BA680-A1B9-267D-D055-172C7B1F1563}"/>
              </a:ext>
            </a:extLst>
          </p:cNvPr>
          <p:cNvGrpSpPr/>
          <p:nvPr/>
        </p:nvGrpSpPr>
        <p:grpSpPr>
          <a:xfrm rot="5400000">
            <a:off x="3605591" y="3531049"/>
            <a:ext cx="3131226" cy="374436"/>
            <a:chOff x="7500988" y="2566535"/>
            <a:chExt cx="3254570" cy="47778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78222A-C5B3-C82B-EF24-8ECDD5CDCF97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B435E9-DFD4-6749-EF8B-86F6B85DE1B9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08BC6A-CD37-664B-159A-EBAAC7552DEC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AE2F77-A02E-1F57-54B8-5900A4056AF1}"/>
              </a:ext>
            </a:extLst>
          </p:cNvPr>
          <p:cNvGrpSpPr/>
          <p:nvPr/>
        </p:nvGrpSpPr>
        <p:grpSpPr>
          <a:xfrm rot="10562124">
            <a:off x="5015726" y="5194982"/>
            <a:ext cx="5985161" cy="526950"/>
            <a:chOff x="7500988" y="2566535"/>
            <a:chExt cx="8638612" cy="72021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EFE36FB-E4C8-5511-455D-B3264CD586C8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D749B59-67E6-10BF-2356-048181DA714D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F2FA645-18B2-6A14-72F8-7A47FFB4ACF8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52" name="Oval 51">
            <a:extLst>
              <a:ext uri="{FF2B5EF4-FFF2-40B4-BE49-F238E27FC236}">
                <a16:creationId xmlns:a16="http://schemas.microsoft.com/office/drawing/2014/main" id="{BF9F8913-AFEA-AE00-B51D-E19B7532815C}"/>
              </a:ext>
            </a:extLst>
          </p:cNvPr>
          <p:cNvSpPr/>
          <p:nvPr/>
        </p:nvSpPr>
        <p:spPr bwMode="auto">
          <a:xfrm>
            <a:off x="11006730" y="3678358"/>
            <a:ext cx="153457" cy="153457"/>
          </a:xfrm>
          <a:prstGeom prst="ellipse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12D2277-4C68-3F88-603D-B052B445870A}"/>
              </a:ext>
            </a:extLst>
          </p:cNvPr>
          <p:cNvSpPr/>
          <p:nvPr/>
        </p:nvSpPr>
        <p:spPr bwMode="auto">
          <a:xfrm>
            <a:off x="11017161" y="3923701"/>
            <a:ext cx="153457" cy="153457"/>
          </a:xfrm>
          <a:prstGeom prst="ellipse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387AC670-63E7-FF27-F578-650DFDB705A1}"/>
              </a:ext>
            </a:extLst>
          </p:cNvPr>
          <p:cNvSpPr/>
          <p:nvPr/>
        </p:nvSpPr>
        <p:spPr bwMode="auto">
          <a:xfrm>
            <a:off x="6642114" y="3737510"/>
            <a:ext cx="446297" cy="339648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063C7BC9-9219-C9D1-6C48-CD00ED759A82}"/>
              </a:ext>
            </a:extLst>
          </p:cNvPr>
          <p:cNvSpPr/>
          <p:nvPr/>
        </p:nvSpPr>
        <p:spPr bwMode="auto">
          <a:xfrm>
            <a:off x="9368803" y="3731317"/>
            <a:ext cx="446297" cy="696472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45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55E7D311-86EF-7F9F-C84A-1B4785BEE9AD}"/>
              </a:ext>
            </a:extLst>
          </p:cNvPr>
          <p:cNvSpPr/>
          <p:nvPr/>
        </p:nvSpPr>
        <p:spPr bwMode="auto">
          <a:xfrm>
            <a:off x="9868723" y="3738573"/>
            <a:ext cx="446297" cy="593064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41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8873DEDE-AE96-C084-8AC9-36482B09C873}"/>
              </a:ext>
            </a:extLst>
          </p:cNvPr>
          <p:cNvSpPr/>
          <p:nvPr/>
        </p:nvSpPr>
        <p:spPr bwMode="auto">
          <a:xfrm>
            <a:off x="7987866" y="3738210"/>
            <a:ext cx="446297" cy="290244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29" name="Rectangle: Rounded Corners 1028">
            <a:extLst>
              <a:ext uri="{FF2B5EF4-FFF2-40B4-BE49-F238E27FC236}">
                <a16:creationId xmlns:a16="http://schemas.microsoft.com/office/drawing/2014/main" id="{9694AD07-590C-9C75-48F4-2B740C481893}"/>
              </a:ext>
            </a:extLst>
          </p:cNvPr>
          <p:cNvSpPr/>
          <p:nvPr/>
        </p:nvSpPr>
        <p:spPr bwMode="auto">
          <a:xfrm>
            <a:off x="7504032" y="3571824"/>
            <a:ext cx="446297" cy="166593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2" name="Rectangle: Rounded Corners 1031">
            <a:extLst>
              <a:ext uri="{FF2B5EF4-FFF2-40B4-BE49-F238E27FC236}">
                <a16:creationId xmlns:a16="http://schemas.microsoft.com/office/drawing/2014/main" id="{071A0CCF-11CF-D52A-0470-1371F1D102CC}"/>
              </a:ext>
            </a:extLst>
          </p:cNvPr>
          <p:cNvSpPr/>
          <p:nvPr/>
        </p:nvSpPr>
        <p:spPr bwMode="auto">
          <a:xfrm>
            <a:off x="8477743" y="3321825"/>
            <a:ext cx="446297" cy="407744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28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2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7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45" grpId="0"/>
      <p:bldP spid="46" grpId="0" animBg="1"/>
      <p:bldP spid="20" grpId="0"/>
      <p:bldP spid="32" grpId="0"/>
      <p:bldP spid="34" grpId="0"/>
      <p:bldP spid="61" grpId="0" animBg="1"/>
      <p:bldP spid="61" grpId="1" animBg="1"/>
      <p:bldP spid="1026" grpId="0" animBg="1"/>
      <p:bldP spid="1026" grpId="1" animBg="1"/>
      <p:bldP spid="1042" grpId="0" animBg="1"/>
      <p:bldP spid="1042" grpId="1" animBg="1"/>
      <p:bldP spid="27" grpId="0"/>
      <p:bldP spid="28" grpId="0"/>
      <p:bldP spid="29" grpId="0"/>
      <p:bldP spid="52" grpId="0" animBg="1"/>
      <p:bldP spid="59" grpId="0" animBg="1"/>
      <p:bldP spid="1027" grpId="0" animBg="1"/>
      <p:bldP spid="1027" grpId="1" animBg="1"/>
      <p:bldP spid="1036" grpId="0" animBg="1"/>
      <p:bldP spid="1036" grpId="1" animBg="1"/>
      <p:bldP spid="1039" grpId="0" animBg="1"/>
      <p:bldP spid="1039" grpId="1" animBg="1"/>
      <p:bldP spid="1031" grpId="0" animBg="1"/>
      <p:bldP spid="1031" grpId="1" animBg="1"/>
      <p:bldP spid="1029" grpId="0" animBg="1"/>
      <p:bldP spid="1029" grpId="1" animBg="1"/>
      <p:bldP spid="1032" grpId="0" animBg="1"/>
      <p:bldP spid="10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14DB2-0BB2-CEFF-1E85-938DB88F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0A426A61-F658-7CD5-EF6C-66A17B915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6FB629-0199-F169-2789-346E776DA0C6}"/>
              </a:ext>
            </a:extLst>
          </p:cNvPr>
          <p:cNvSpPr txBox="1"/>
          <p:nvPr/>
        </p:nvSpPr>
        <p:spPr>
          <a:xfrm>
            <a:off x="989306" y="908938"/>
            <a:ext cx="1017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The promise of immersive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technology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5E28B5C-850E-E52C-04F9-04D78C792875}"/>
              </a:ext>
            </a:extLst>
          </p:cNvPr>
          <p:cNvGrpSpPr/>
          <p:nvPr/>
        </p:nvGrpSpPr>
        <p:grpSpPr>
          <a:xfrm rot="5400000">
            <a:off x="-271816" y="3350922"/>
            <a:ext cx="3969196" cy="477780"/>
            <a:chOff x="7500988" y="2566535"/>
            <a:chExt cx="3254570" cy="4777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C42BC-142F-AB47-09C4-3D93194885BF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2D37CB-B80F-EC91-1952-94757F66F2C3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41D3750-D5A0-40B0-0187-130FF94D6DC0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0E1DC2-9C36-0FA2-C939-1075385A42E5}"/>
              </a:ext>
            </a:extLst>
          </p:cNvPr>
          <p:cNvGrpSpPr/>
          <p:nvPr/>
        </p:nvGrpSpPr>
        <p:grpSpPr>
          <a:xfrm rot="10562124">
            <a:off x="1520339" y="5441515"/>
            <a:ext cx="9247784" cy="720213"/>
            <a:chOff x="7500988" y="2566535"/>
            <a:chExt cx="8638612" cy="72021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A374AD2-363C-B5E3-3FA9-7ABEF3C94ECD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A6ECA61-0819-AD32-9E05-EBB2A20D4D28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C5F0561-9036-38AF-7BA0-3F0583F6DC25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DDE262-BC36-988E-573E-59F35DC8C110}"/>
              </a:ext>
            </a:extLst>
          </p:cNvPr>
          <p:cNvSpPr txBox="1"/>
          <p:nvPr/>
        </p:nvSpPr>
        <p:spPr>
          <a:xfrm>
            <a:off x="2169024" y="5537841"/>
            <a:ext cx="776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130A-149D-3FAC-C325-F4F11B4B6686}"/>
              </a:ext>
            </a:extLst>
          </p:cNvPr>
          <p:cNvSpPr txBox="1"/>
          <p:nvPr/>
        </p:nvSpPr>
        <p:spPr>
          <a:xfrm rot="16200000">
            <a:off x="-928243" y="3550947"/>
            <a:ext cx="4358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Learning</a:t>
            </a:r>
          </a:p>
        </p:txBody>
      </p:sp>
      <p:grpSp>
        <p:nvGrpSpPr>
          <p:cNvPr id="32" name="Radio sticky">
            <a:extLst>
              <a:ext uri="{FF2B5EF4-FFF2-40B4-BE49-F238E27FC236}">
                <a16:creationId xmlns:a16="http://schemas.microsoft.com/office/drawing/2014/main" id="{7CCBD83D-82E9-DBCC-5469-E411FF502021}"/>
              </a:ext>
            </a:extLst>
          </p:cNvPr>
          <p:cNvGrpSpPr/>
          <p:nvPr/>
        </p:nvGrpSpPr>
        <p:grpSpPr>
          <a:xfrm>
            <a:off x="1529800" y="4081059"/>
            <a:ext cx="1566490" cy="1405963"/>
            <a:chOff x="1758400" y="3947709"/>
            <a:chExt cx="1566490" cy="140596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937AA5-81CB-B8C5-D7F0-B5BE8934DE63}"/>
                </a:ext>
              </a:extLst>
            </p:cNvPr>
            <p:cNvGrpSpPr/>
            <p:nvPr/>
          </p:nvGrpSpPr>
          <p:grpSpPr>
            <a:xfrm>
              <a:off x="1758400" y="3947709"/>
              <a:ext cx="1566490" cy="1405963"/>
              <a:chOff x="2081622" y="3922422"/>
              <a:chExt cx="1149258" cy="1048753"/>
            </a:xfrm>
          </p:grpSpPr>
          <p:pic>
            <p:nvPicPr>
              <p:cNvPr id="1026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F3188F56-5F06-965B-B32A-A0F9D0440F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88A3C6-92EA-201B-698D-D34E2D02DF5A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47494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Radio</a:t>
                </a:r>
              </a:p>
            </p:txBody>
          </p:sp>
        </p:grpSp>
        <p:pic>
          <p:nvPicPr>
            <p:cNvPr id="20" name="Picture 19" descr="A close up of a camera&#10;&#10;AI-generated content may be incorrect.">
              <a:extLst>
                <a:ext uri="{FF2B5EF4-FFF2-40B4-BE49-F238E27FC236}">
                  <a16:creationId xmlns:a16="http://schemas.microsoft.com/office/drawing/2014/main" id="{2D6E7A46-80EC-0BE1-533E-6C083E137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4829" y="4333478"/>
              <a:ext cx="1025732" cy="872661"/>
            </a:xfrm>
            <a:prstGeom prst="rect">
              <a:avLst/>
            </a:prstGeom>
          </p:spPr>
        </p:pic>
      </p:grpSp>
      <p:grpSp>
        <p:nvGrpSpPr>
          <p:cNvPr id="1034" name="TV sticky">
            <a:extLst>
              <a:ext uri="{FF2B5EF4-FFF2-40B4-BE49-F238E27FC236}">
                <a16:creationId xmlns:a16="http://schemas.microsoft.com/office/drawing/2014/main" id="{586BC7AF-4554-5537-33D2-0CC574A3D257}"/>
              </a:ext>
            </a:extLst>
          </p:cNvPr>
          <p:cNvGrpSpPr/>
          <p:nvPr/>
        </p:nvGrpSpPr>
        <p:grpSpPr>
          <a:xfrm>
            <a:off x="2893802" y="3870709"/>
            <a:ext cx="1566490" cy="1405963"/>
            <a:chOff x="3342164" y="3734467"/>
            <a:chExt cx="1566490" cy="14059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841E9E-2EEB-0318-50E0-D8204B4D10E3}"/>
                </a:ext>
              </a:extLst>
            </p:cNvPr>
            <p:cNvGrpSpPr/>
            <p:nvPr/>
          </p:nvGrpSpPr>
          <p:grpSpPr>
            <a:xfrm>
              <a:off x="3342164" y="3734467"/>
              <a:ext cx="1566490" cy="1405963"/>
              <a:chOff x="2081622" y="3922422"/>
              <a:chExt cx="1149258" cy="1048753"/>
            </a:xfrm>
          </p:grpSpPr>
          <p:pic>
            <p:nvPicPr>
              <p:cNvPr id="12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EB13DA48-E96C-70F8-155B-618619FAB9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F12D8-46B2-CFFB-6DAD-84D86D50D0A2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rgbClr val="4749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Television</a:t>
                </a: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4749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FC2FB9A0-7FFE-4AEF-2663-1F1C1D9071C7}"/>
                </a:ext>
              </a:extLst>
            </p:cNvPr>
            <p:cNvGrpSpPr/>
            <p:nvPr/>
          </p:nvGrpSpPr>
          <p:grpSpPr>
            <a:xfrm>
              <a:off x="3588803" y="4203280"/>
              <a:ext cx="1089061" cy="750242"/>
              <a:chOff x="3588803" y="4527130"/>
              <a:chExt cx="1089061" cy="750242"/>
            </a:xfrm>
          </p:grpSpPr>
          <p:pic>
            <p:nvPicPr>
              <p:cNvPr id="1025" name="Picture 1024" descr="A picture containing indoor, old&#10;&#10;AI-generated content may be incorrect.">
                <a:extLst>
                  <a:ext uri="{FF2B5EF4-FFF2-40B4-BE49-F238E27FC236}">
                    <a16:creationId xmlns:a16="http://schemas.microsoft.com/office/drawing/2014/main" id="{FF6279F2-4562-A067-544A-107BB584E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235"/>
              <a:stretch/>
            </p:blipFill>
            <p:spPr>
              <a:xfrm>
                <a:off x="3629087" y="4588781"/>
                <a:ext cx="822263" cy="570334"/>
              </a:xfrm>
              <a:prstGeom prst="rect">
                <a:avLst/>
              </a:prstGeom>
            </p:spPr>
          </p:pic>
          <p:pic>
            <p:nvPicPr>
              <p:cNvPr id="57" name="Picture 56" descr="A picture containing microwave, oven, monitor, indoor&#10;&#10;AI-generated content may be incorrect.">
                <a:extLst>
                  <a:ext uri="{FF2B5EF4-FFF2-40B4-BE49-F238E27FC236}">
                    <a16:creationId xmlns:a16="http://schemas.microsoft.com/office/drawing/2014/main" id="{0E50A248-EF5C-35F8-AB91-1BE3FA04D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8803" y="4527130"/>
                <a:ext cx="1089061" cy="750242"/>
              </a:xfrm>
              <a:prstGeom prst="rect">
                <a:avLst/>
              </a:prstGeom>
            </p:spPr>
          </p:pic>
        </p:grpSp>
      </p:grpSp>
      <p:grpSp>
        <p:nvGrpSpPr>
          <p:cNvPr id="1035" name="PC sticky">
            <a:extLst>
              <a:ext uri="{FF2B5EF4-FFF2-40B4-BE49-F238E27FC236}">
                <a16:creationId xmlns:a16="http://schemas.microsoft.com/office/drawing/2014/main" id="{9CE812CC-5282-C54B-6A07-8178A019CABC}"/>
              </a:ext>
            </a:extLst>
          </p:cNvPr>
          <p:cNvGrpSpPr/>
          <p:nvPr/>
        </p:nvGrpSpPr>
        <p:grpSpPr>
          <a:xfrm>
            <a:off x="4259353" y="3603757"/>
            <a:ext cx="1566490" cy="1405963"/>
            <a:chOff x="4897276" y="3427784"/>
            <a:chExt cx="1566490" cy="14059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72AE68-66F3-A2E6-BE1C-952751671FFB}"/>
                </a:ext>
              </a:extLst>
            </p:cNvPr>
            <p:cNvGrpSpPr/>
            <p:nvPr/>
          </p:nvGrpSpPr>
          <p:grpSpPr>
            <a:xfrm>
              <a:off x="4897276" y="3427784"/>
              <a:ext cx="1566490" cy="1405963"/>
              <a:chOff x="2081622" y="3922422"/>
              <a:chExt cx="1149258" cy="1048753"/>
            </a:xfrm>
          </p:grpSpPr>
          <p:pic>
            <p:nvPicPr>
              <p:cNvPr id="24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B1005B14-2877-0AAC-EBC1-1FCC4A7906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A22E97-5D6A-966F-0BD8-37D50C0FCAE1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rgbClr val="4749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PC</a:t>
                </a: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4749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80" name="Picture 8" descr="Microsoft Windows 95 was released 15 years ago today | Cavalcade of Awesome">
              <a:extLst>
                <a:ext uri="{FF2B5EF4-FFF2-40B4-BE49-F238E27FC236}">
                  <a16:creationId xmlns:a16="http://schemas.microsoft.com/office/drawing/2014/main" id="{D07087B2-4509-CABE-ABC6-BD6482BAB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7" t="2600" r="4062" b="9472"/>
            <a:stretch/>
          </p:blipFill>
          <p:spPr bwMode="auto">
            <a:xfrm>
              <a:off x="5451963" y="3811007"/>
              <a:ext cx="513568" cy="420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1032" descr="A computer with a keyboard&#10;&#10;AI-generated content may be incorrect.">
              <a:extLst>
                <a:ext uri="{FF2B5EF4-FFF2-40B4-BE49-F238E27FC236}">
                  <a16:creationId xmlns:a16="http://schemas.microsoft.com/office/drawing/2014/main" id="{DD358B5E-503F-ED6E-BC89-133A3846E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4968" y="3796162"/>
              <a:ext cx="962003" cy="908827"/>
            </a:xfrm>
            <a:prstGeom prst="rect">
              <a:avLst/>
            </a:prstGeom>
          </p:spPr>
        </p:pic>
      </p:grpSp>
      <p:grpSp>
        <p:nvGrpSpPr>
          <p:cNvPr id="1043" name="Tablet sticky">
            <a:extLst>
              <a:ext uri="{FF2B5EF4-FFF2-40B4-BE49-F238E27FC236}">
                <a16:creationId xmlns:a16="http://schemas.microsoft.com/office/drawing/2014/main" id="{C8AF1689-B22A-0772-FBFD-FC46FF22D23E}"/>
              </a:ext>
            </a:extLst>
          </p:cNvPr>
          <p:cNvGrpSpPr/>
          <p:nvPr/>
        </p:nvGrpSpPr>
        <p:grpSpPr>
          <a:xfrm>
            <a:off x="5579048" y="3285376"/>
            <a:ext cx="1566490" cy="1405963"/>
            <a:chOff x="5579048" y="3425076"/>
            <a:chExt cx="1566490" cy="14059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1CD49E6-65CB-C994-95E0-0C41981FF746}"/>
                </a:ext>
              </a:extLst>
            </p:cNvPr>
            <p:cNvGrpSpPr/>
            <p:nvPr/>
          </p:nvGrpSpPr>
          <p:grpSpPr>
            <a:xfrm>
              <a:off x="5579048" y="3425076"/>
              <a:ext cx="1566490" cy="1405963"/>
              <a:chOff x="2081622" y="3922422"/>
              <a:chExt cx="1149258" cy="1048753"/>
            </a:xfrm>
          </p:grpSpPr>
          <p:pic>
            <p:nvPicPr>
              <p:cNvPr id="21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858FD4E2-B768-6214-F296-989E58DAB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166158-288B-EF56-0BE3-03F6B1C5BB93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47494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Tablets</a:t>
                </a:r>
              </a:p>
            </p:txBody>
          </p:sp>
        </p:grpSp>
        <p:pic>
          <p:nvPicPr>
            <p:cNvPr id="1041" name="Picture 1040" descr="A person holding a tablet&#10;&#10;AI-generated content may be incorrect.">
              <a:extLst>
                <a:ext uri="{FF2B5EF4-FFF2-40B4-BE49-F238E27FC236}">
                  <a16:creationId xmlns:a16="http://schemas.microsoft.com/office/drawing/2014/main" id="{7C9F5C39-484B-FAAE-6B48-F796E166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6645" y="3835599"/>
              <a:ext cx="901700" cy="901700"/>
            </a:xfrm>
            <a:prstGeom prst="rect">
              <a:avLst/>
            </a:prstGeom>
            <a:scene3d>
              <a:camera prst="orthographicFront">
                <a:rot lat="0" lon="0" rev="21480000"/>
              </a:camera>
              <a:lightRig rig="threePt" dir="t"/>
            </a:scene3d>
          </p:spPr>
        </p:pic>
      </p:grpSp>
      <p:grpSp>
        <p:nvGrpSpPr>
          <p:cNvPr id="1046" name="VR sticky">
            <a:extLst>
              <a:ext uri="{FF2B5EF4-FFF2-40B4-BE49-F238E27FC236}">
                <a16:creationId xmlns:a16="http://schemas.microsoft.com/office/drawing/2014/main" id="{1C4487E6-BEB7-6427-F330-413043DF25E7}"/>
              </a:ext>
            </a:extLst>
          </p:cNvPr>
          <p:cNvGrpSpPr/>
          <p:nvPr/>
        </p:nvGrpSpPr>
        <p:grpSpPr>
          <a:xfrm>
            <a:off x="6434387" y="2822306"/>
            <a:ext cx="1566490" cy="1405963"/>
            <a:chOff x="6434387" y="2962006"/>
            <a:chExt cx="1566490" cy="140596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78A9EDD-B132-3CE3-9253-4D53A5E38564}"/>
                </a:ext>
              </a:extLst>
            </p:cNvPr>
            <p:cNvGrpSpPr/>
            <p:nvPr/>
          </p:nvGrpSpPr>
          <p:grpSpPr>
            <a:xfrm>
              <a:off x="6434387" y="2962006"/>
              <a:ext cx="1566490" cy="1405963"/>
              <a:chOff x="2081622" y="3922422"/>
              <a:chExt cx="1149258" cy="1048753"/>
            </a:xfrm>
          </p:grpSpPr>
          <p:pic>
            <p:nvPicPr>
              <p:cNvPr id="27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AEEC6220-4A6E-7200-1B2B-C8531B5DF7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4A1133-205E-D4CE-44A7-4D4FE28F4401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rgbClr val="4749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VR</a:t>
                </a: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rgbClr val="47494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88" name="Picture 16" descr="Virtual Reality PNG Images Transparent Background | PNG Play">
              <a:extLst>
                <a:ext uri="{FF2B5EF4-FFF2-40B4-BE49-F238E27FC236}">
                  <a16:creationId xmlns:a16="http://schemas.microsoft.com/office/drawing/2014/main" id="{5932A1EE-4182-89BF-C188-D7E09AACF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74153" y="3209564"/>
              <a:ext cx="1424489" cy="1111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AR sticky">
            <a:extLst>
              <a:ext uri="{FF2B5EF4-FFF2-40B4-BE49-F238E27FC236}">
                <a16:creationId xmlns:a16="http://schemas.microsoft.com/office/drawing/2014/main" id="{187CDA2F-123C-C88C-579A-6C6BBB20B146}"/>
              </a:ext>
            </a:extLst>
          </p:cNvPr>
          <p:cNvGrpSpPr/>
          <p:nvPr/>
        </p:nvGrpSpPr>
        <p:grpSpPr>
          <a:xfrm>
            <a:off x="7301464" y="2384767"/>
            <a:ext cx="1566490" cy="1405963"/>
            <a:chOff x="7301464" y="2524467"/>
            <a:chExt cx="1566490" cy="140596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36311A0-C9B2-FB5C-0618-403E10B79B12}"/>
                </a:ext>
              </a:extLst>
            </p:cNvPr>
            <p:cNvGrpSpPr/>
            <p:nvPr/>
          </p:nvGrpSpPr>
          <p:grpSpPr>
            <a:xfrm>
              <a:off x="7301464" y="2524467"/>
              <a:ext cx="1566490" cy="1405963"/>
              <a:chOff x="2081622" y="3922422"/>
              <a:chExt cx="1149258" cy="1048753"/>
            </a:xfrm>
          </p:grpSpPr>
          <p:pic>
            <p:nvPicPr>
              <p:cNvPr id="49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15453567-645E-9B9F-D239-06E1962BF7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0B275BC-F1B8-1295-A616-D1350539CC66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47494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AR</a:t>
                </a:r>
              </a:p>
            </p:txBody>
          </p:sp>
        </p:grpSp>
        <p:pic>
          <p:nvPicPr>
            <p:cNvPr id="1053" name="Picture 1052" descr="A picture containing person, person&#10;&#10;AI-generated content may be incorrect.">
              <a:extLst>
                <a:ext uri="{FF2B5EF4-FFF2-40B4-BE49-F238E27FC236}">
                  <a16:creationId xmlns:a16="http://schemas.microsoft.com/office/drawing/2014/main" id="{CBCC276B-8986-150D-2BDC-5670B3A1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7511" y="2966105"/>
              <a:ext cx="1179738" cy="786492"/>
            </a:xfrm>
            <a:prstGeom prst="rect">
              <a:avLst/>
            </a:prstGeom>
          </p:spPr>
        </p:pic>
      </p:grpSp>
      <p:grpSp>
        <p:nvGrpSpPr>
          <p:cNvPr id="8" name="XR sticky">
            <a:extLst>
              <a:ext uri="{FF2B5EF4-FFF2-40B4-BE49-F238E27FC236}">
                <a16:creationId xmlns:a16="http://schemas.microsoft.com/office/drawing/2014/main" id="{2112852D-0B2D-CF14-E0E6-B3988673B585}"/>
              </a:ext>
            </a:extLst>
          </p:cNvPr>
          <p:cNvGrpSpPr/>
          <p:nvPr/>
        </p:nvGrpSpPr>
        <p:grpSpPr>
          <a:xfrm>
            <a:off x="8216085" y="2018298"/>
            <a:ext cx="1566490" cy="1405963"/>
            <a:chOff x="8216085" y="2157998"/>
            <a:chExt cx="1566490" cy="140596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72C4EEA-7418-A170-1DEB-A25DCCA3035D}"/>
                </a:ext>
              </a:extLst>
            </p:cNvPr>
            <p:cNvGrpSpPr/>
            <p:nvPr/>
          </p:nvGrpSpPr>
          <p:grpSpPr>
            <a:xfrm>
              <a:off x="8216085" y="2157998"/>
              <a:ext cx="1566490" cy="1405963"/>
              <a:chOff x="2081622" y="3922422"/>
              <a:chExt cx="1149258" cy="1048753"/>
            </a:xfrm>
          </p:grpSpPr>
          <p:pic>
            <p:nvPicPr>
              <p:cNvPr id="46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223B0889-DEA3-7C7E-2CCE-485B69AB19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51E4939-920E-6D9A-8A1F-EE0951C19B8D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 b="1" dirty="0">
                    <a:solidFill>
                      <a:srgbClr val="47494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47494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</p:grpSp>
        <p:pic>
          <p:nvPicPr>
            <p:cNvPr id="3104" name="Picture 32" descr="Most advanced virtual and mixed reality headsets for professionals - Varjo">
              <a:extLst>
                <a:ext uri="{FF2B5EF4-FFF2-40B4-BE49-F238E27FC236}">
                  <a16:creationId xmlns:a16="http://schemas.microsoft.com/office/drawing/2014/main" id="{EF717E4E-4212-8FA1-049C-1CE0EF188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572" y="2528567"/>
              <a:ext cx="1169239" cy="887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7" name="Body suits sticky">
            <a:extLst>
              <a:ext uri="{FF2B5EF4-FFF2-40B4-BE49-F238E27FC236}">
                <a16:creationId xmlns:a16="http://schemas.microsoft.com/office/drawing/2014/main" id="{57624CB6-697F-90C3-A76E-80F99FC8FD0D}"/>
              </a:ext>
            </a:extLst>
          </p:cNvPr>
          <p:cNvGrpSpPr/>
          <p:nvPr/>
        </p:nvGrpSpPr>
        <p:grpSpPr>
          <a:xfrm>
            <a:off x="9230594" y="1538117"/>
            <a:ext cx="1566490" cy="1405963"/>
            <a:chOff x="9511712" y="2493859"/>
            <a:chExt cx="1566490" cy="140596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A2233E3-B05E-5767-CB96-B8D9836601D9}"/>
                </a:ext>
              </a:extLst>
            </p:cNvPr>
            <p:cNvGrpSpPr/>
            <p:nvPr/>
          </p:nvGrpSpPr>
          <p:grpSpPr>
            <a:xfrm>
              <a:off x="9511712" y="2493859"/>
              <a:ext cx="1566490" cy="1405963"/>
              <a:chOff x="2081622" y="3922422"/>
              <a:chExt cx="1149258" cy="1048753"/>
            </a:xfrm>
          </p:grpSpPr>
          <p:pic>
            <p:nvPicPr>
              <p:cNvPr id="62" name="Picture 2" descr="Download Yellow Sticky Notes PNG Image for Free">
                <a:extLst>
                  <a:ext uri="{FF2B5EF4-FFF2-40B4-BE49-F238E27FC236}">
                    <a16:creationId xmlns:a16="http://schemas.microsoft.com/office/drawing/2014/main" id="{37073EC9-A94F-7C6E-F3D7-13EFFBB820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622" y="3922422"/>
                <a:ext cx="1149258" cy="10487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F6770F5-6A81-8134-878F-42CF90547B32}"/>
                  </a:ext>
                </a:extLst>
              </p:cNvPr>
              <p:cNvSpPr txBox="1"/>
              <p:nvPr/>
            </p:nvSpPr>
            <p:spPr>
              <a:xfrm>
                <a:off x="2155321" y="4004928"/>
                <a:ext cx="1045079" cy="16070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>
                    <a:ln>
                      <a:noFill/>
                    </a:ln>
                    <a:solidFill>
                      <a:srgbClr val="47494D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Body Suits</a:t>
                </a:r>
              </a:p>
            </p:txBody>
          </p:sp>
        </p:grpSp>
        <p:pic>
          <p:nvPicPr>
            <p:cNvPr id="3084" name="Picture 12" descr="New 'Ready Player One' trailer, dissected shot by shot - CNET">
              <a:extLst>
                <a:ext uri="{FF2B5EF4-FFF2-40B4-BE49-F238E27FC236}">
                  <a16:creationId xmlns:a16="http://schemas.microsoft.com/office/drawing/2014/main" id="{37498640-B40E-3D4A-9158-0F3273F05F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hq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46052" y="2862219"/>
              <a:ext cx="968811" cy="846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adio speech bubble">
            <a:extLst>
              <a:ext uri="{FF2B5EF4-FFF2-40B4-BE49-F238E27FC236}">
                <a16:creationId xmlns:a16="http://schemas.microsoft.com/office/drawing/2014/main" id="{BE67FB31-7063-4677-6940-8768EABA28D1}"/>
              </a:ext>
            </a:extLst>
          </p:cNvPr>
          <p:cNvSpPr/>
          <p:nvPr/>
        </p:nvSpPr>
        <p:spPr bwMode="auto">
          <a:xfrm>
            <a:off x="1954128" y="1685767"/>
            <a:ext cx="4254409" cy="1886573"/>
          </a:xfrm>
          <a:prstGeom prst="wedgeEllipseCallout">
            <a:avLst>
              <a:gd name="adj1" fmla="val -40763"/>
              <a:gd name="adj2" fmla="val 73953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“a powerful medium to enhance learning”</a:t>
            </a:r>
          </a:p>
        </p:txBody>
      </p:sp>
      <p:sp>
        <p:nvSpPr>
          <p:cNvPr id="17" name="TV speech bubble">
            <a:extLst>
              <a:ext uri="{FF2B5EF4-FFF2-40B4-BE49-F238E27FC236}">
                <a16:creationId xmlns:a16="http://schemas.microsoft.com/office/drawing/2014/main" id="{CC1B1266-AFCA-6273-9E43-95A31EEB9631}"/>
              </a:ext>
            </a:extLst>
          </p:cNvPr>
          <p:cNvSpPr/>
          <p:nvPr/>
        </p:nvSpPr>
        <p:spPr bwMode="auto">
          <a:xfrm>
            <a:off x="1954128" y="1681156"/>
            <a:ext cx="4254409" cy="1886573"/>
          </a:xfrm>
          <a:prstGeom prst="wedgeEllipseCallout">
            <a:avLst>
              <a:gd name="adj1" fmla="val -6584"/>
              <a:gd name="adj2" fmla="val 64865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“provides many benefits including greater student interest”</a:t>
            </a:r>
          </a:p>
        </p:txBody>
      </p:sp>
      <p:sp>
        <p:nvSpPr>
          <p:cNvPr id="18" name="PC speech bubble">
            <a:extLst>
              <a:ext uri="{FF2B5EF4-FFF2-40B4-BE49-F238E27FC236}">
                <a16:creationId xmlns:a16="http://schemas.microsoft.com/office/drawing/2014/main" id="{ACB16A9A-99BA-EEE4-A52B-07D8DC46FE97}"/>
              </a:ext>
            </a:extLst>
          </p:cNvPr>
          <p:cNvSpPr/>
          <p:nvPr/>
        </p:nvSpPr>
        <p:spPr bwMode="auto">
          <a:xfrm>
            <a:off x="1947914" y="1681156"/>
            <a:ext cx="4254409" cy="1886573"/>
          </a:xfrm>
          <a:prstGeom prst="wedgeEllipseCallout">
            <a:avLst>
              <a:gd name="adj1" fmla="val 24462"/>
              <a:gd name="adj2" fmla="val 52412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“promotes higher order thinking skills and discovery”</a:t>
            </a:r>
          </a:p>
        </p:txBody>
      </p:sp>
      <p:sp>
        <p:nvSpPr>
          <p:cNvPr id="29" name="Tablet speech bubble">
            <a:extLst>
              <a:ext uri="{FF2B5EF4-FFF2-40B4-BE49-F238E27FC236}">
                <a16:creationId xmlns:a16="http://schemas.microsoft.com/office/drawing/2014/main" id="{69F2B672-390C-90B6-02B6-3415E78E308E}"/>
              </a:ext>
            </a:extLst>
          </p:cNvPr>
          <p:cNvSpPr/>
          <p:nvPr/>
        </p:nvSpPr>
        <p:spPr bwMode="auto">
          <a:xfrm>
            <a:off x="1954128" y="1687506"/>
            <a:ext cx="4254409" cy="1886573"/>
          </a:xfrm>
          <a:prstGeom prst="wedgeEllipseCallout">
            <a:avLst>
              <a:gd name="adj1" fmla="val 51626"/>
              <a:gd name="adj2" fmla="val 33563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“a huge influence in learning and how to think critically”</a:t>
            </a:r>
          </a:p>
        </p:txBody>
      </p:sp>
      <p:sp>
        <p:nvSpPr>
          <p:cNvPr id="30" name="VR speech bubble">
            <a:extLst>
              <a:ext uri="{FF2B5EF4-FFF2-40B4-BE49-F238E27FC236}">
                <a16:creationId xmlns:a16="http://schemas.microsoft.com/office/drawing/2014/main" id="{8A3E46A6-F5FB-CFFE-3C55-1BB22617DA78}"/>
              </a:ext>
            </a:extLst>
          </p:cNvPr>
          <p:cNvSpPr/>
          <p:nvPr/>
        </p:nvSpPr>
        <p:spPr bwMode="auto">
          <a:xfrm>
            <a:off x="1947913" y="1681155"/>
            <a:ext cx="4254409" cy="1886573"/>
          </a:xfrm>
          <a:prstGeom prst="wedgeEllipseCallout">
            <a:avLst>
              <a:gd name="adj1" fmla="val 55806"/>
              <a:gd name="adj2" fmla="val 22791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“The magic of presence 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changes everything</a:t>
            </a: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”</a:t>
            </a:r>
          </a:p>
        </p:txBody>
      </p:sp>
      <p:sp>
        <p:nvSpPr>
          <p:cNvPr id="31" name="AR speech bubble">
            <a:extLst>
              <a:ext uri="{FF2B5EF4-FFF2-40B4-BE49-F238E27FC236}">
                <a16:creationId xmlns:a16="http://schemas.microsoft.com/office/drawing/2014/main" id="{2074D9C9-FB8A-64E8-E513-A563890839F1}"/>
              </a:ext>
            </a:extLst>
          </p:cNvPr>
          <p:cNvSpPr/>
          <p:nvPr/>
        </p:nvSpPr>
        <p:spPr bwMode="auto">
          <a:xfrm>
            <a:off x="1947912" y="1687662"/>
            <a:ext cx="4254409" cy="1886573"/>
          </a:xfrm>
          <a:prstGeom prst="wedgeEllipseCallout">
            <a:avLst>
              <a:gd name="adj1" fmla="val 74910"/>
              <a:gd name="adj2" fmla="val 1586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“This media will be the 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single largest innovation </a:t>
            </a: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that will change the nature of learning”</a:t>
            </a:r>
          </a:p>
        </p:txBody>
      </p:sp>
      <p:sp>
        <p:nvSpPr>
          <p:cNvPr id="34" name="XR speech bubble">
            <a:extLst>
              <a:ext uri="{FF2B5EF4-FFF2-40B4-BE49-F238E27FC236}">
                <a16:creationId xmlns:a16="http://schemas.microsoft.com/office/drawing/2014/main" id="{3946246B-A2C1-EF8F-691A-795C522F6D6B}"/>
              </a:ext>
            </a:extLst>
          </p:cNvPr>
          <p:cNvSpPr/>
          <p:nvPr/>
        </p:nvSpPr>
        <p:spPr bwMode="auto">
          <a:xfrm>
            <a:off x="1954128" y="1681154"/>
            <a:ext cx="4254409" cy="1886573"/>
          </a:xfrm>
          <a:prstGeom prst="wedgeEllipseCallout">
            <a:avLst>
              <a:gd name="adj1" fmla="val 98344"/>
              <a:gd name="adj2" fmla="val -20292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“This media will let us 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learn in ways that aren’t otherwise possible </a:t>
            </a: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 practical”</a:t>
            </a:r>
          </a:p>
        </p:txBody>
      </p:sp>
      <p:sp>
        <p:nvSpPr>
          <p:cNvPr id="35" name="Body Suit speech bubble">
            <a:extLst>
              <a:ext uri="{FF2B5EF4-FFF2-40B4-BE49-F238E27FC236}">
                <a16:creationId xmlns:a16="http://schemas.microsoft.com/office/drawing/2014/main" id="{7368C34B-DC5C-AAEB-A5FC-002C284CA322}"/>
              </a:ext>
            </a:extLst>
          </p:cNvPr>
          <p:cNvSpPr/>
          <p:nvPr/>
        </p:nvSpPr>
        <p:spPr bwMode="auto">
          <a:xfrm>
            <a:off x="1947911" y="1681154"/>
            <a:ext cx="4254409" cy="1886573"/>
          </a:xfrm>
          <a:prstGeom prst="wedgeEllipseCallout">
            <a:avLst>
              <a:gd name="adj1" fmla="val 122225"/>
              <a:gd name="adj2" fmla="val -46546"/>
            </a:avLst>
          </a:prstGeom>
          <a:solidFill>
            <a:schemeClr val="bg1"/>
          </a:solidFill>
          <a:ln w="28575" cap="flat" cmpd="sng" algn="ctr">
            <a:solidFill>
              <a:srgbClr val="47494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“This will </a:t>
            </a:r>
            <a:r>
              <a:rPr lang="en-US" sz="2000" dirty="0">
                <a:solidFill>
                  <a:srgbClr val="0066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enhance learning </a:t>
            </a:r>
            <a:r>
              <a:rPr lang="en-US" sz="20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by simulating touch and motion”</a:t>
            </a:r>
          </a:p>
        </p:txBody>
      </p:sp>
    </p:spTree>
    <p:extLst>
      <p:ext uri="{BB962C8B-B14F-4D97-AF65-F5344CB8AC3E}">
        <p14:creationId xmlns:p14="http://schemas.microsoft.com/office/powerpoint/2010/main" val="42171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decel="100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2975D-4376-C1A5-4EB0-74D4A70F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7A6415-B4CD-4463-4076-CABE6E1D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Value Index Modeling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76791DA4-6816-C50B-3E59-5D84568964D1}"/>
              </a:ext>
            </a:extLst>
          </p:cNvPr>
          <p:cNvGrpSpPr/>
          <p:nvPr/>
        </p:nvGrpSpPr>
        <p:grpSpPr>
          <a:xfrm>
            <a:off x="343161" y="1294775"/>
            <a:ext cx="3698639" cy="4462952"/>
            <a:chOff x="4246678" y="1354084"/>
            <a:chExt cx="3698639" cy="446295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0599C999-4B0C-47A0-6A65-622C66BFDB29}"/>
                </a:ext>
              </a:extLst>
            </p:cNvPr>
            <p:cNvGrpSpPr/>
            <p:nvPr/>
          </p:nvGrpSpPr>
          <p:grpSpPr>
            <a:xfrm>
              <a:off x="4246678" y="1690681"/>
              <a:ext cx="3698639" cy="4126355"/>
              <a:chOff x="4246678" y="1690681"/>
              <a:chExt cx="3698639" cy="41263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BE15AC1-9FC5-DE9C-EBD5-F1FC0E95DF55}"/>
                  </a:ext>
                </a:extLst>
              </p:cNvPr>
              <p:cNvGrpSpPr/>
              <p:nvPr/>
            </p:nvGrpSpPr>
            <p:grpSpPr>
              <a:xfrm>
                <a:off x="4246679" y="1690681"/>
                <a:ext cx="3698638" cy="4099063"/>
                <a:chOff x="640456" y="3150583"/>
                <a:chExt cx="3560068" cy="3016008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6256324-F69A-3243-31AB-F3440F6F8012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Value Indices</a:t>
                  </a:r>
                </a:p>
              </p:txBody>
            </p:sp>
            <p:pic>
              <p:nvPicPr>
                <p:cNvPr id="10" name="Picture 9" descr="Blank black chalkboard with chalk">
                  <a:extLst>
                    <a:ext uri="{FF2B5EF4-FFF2-40B4-BE49-F238E27FC236}">
                      <a16:creationId xmlns:a16="http://schemas.microsoft.com/office/drawing/2014/main" id="{D8A91348-0BCF-E8AA-D9CD-558438753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Graphs and plots layered on a blue digital screen">
                <a:extLst>
                  <a:ext uri="{FF2B5EF4-FFF2-40B4-BE49-F238E27FC236}">
                    <a16:creationId xmlns:a16="http://schemas.microsoft.com/office/drawing/2014/main" id="{F00AE215-3F4D-DC60-02DF-404A8AC1F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9" r="9962"/>
              <a:stretch/>
            </p:blipFill>
            <p:spPr>
              <a:xfrm>
                <a:off x="4246678" y="2249636"/>
                <a:ext cx="3698637" cy="3567400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F14F563-1864-3868-B152-4CEAC3FA6BDB}"/>
                </a:ext>
              </a:extLst>
            </p:cNvPr>
            <p:cNvSpPr/>
            <p:nvPr/>
          </p:nvSpPr>
          <p:spPr bwMode="auto">
            <a:xfrm>
              <a:off x="5837714" y="1354084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C217DDA-A2F7-ABCF-424C-041126787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526" y="2243129"/>
            <a:ext cx="1394196" cy="11299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6B4F5-EEED-D4D5-0A97-66B0020A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319" y="3396058"/>
            <a:ext cx="1335090" cy="11334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01214-AB3A-D966-57A0-98C462015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646" y="4555101"/>
            <a:ext cx="1453300" cy="114038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C09D11-11D1-AD46-F978-0DD5445D02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8" r="216"/>
          <a:stretch/>
        </p:blipFill>
        <p:spPr>
          <a:xfrm>
            <a:off x="534987" y="3132950"/>
            <a:ext cx="1845565" cy="15815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6" descr="Versus PNG Images Transparent Free Download | PNGMart.com">
            <a:extLst>
              <a:ext uri="{FF2B5EF4-FFF2-40B4-BE49-F238E27FC236}">
                <a16:creationId xmlns:a16="http://schemas.microsoft.com/office/drawing/2014/main" id="{86D4FD6C-E316-36FA-DE80-5C04E84B2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4" y="3644962"/>
            <a:ext cx="863364" cy="6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B8C61E54-504C-0B7E-22A6-19DB95117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9C2FB2-9858-1177-FAB5-F75838F612DB}"/>
              </a:ext>
            </a:extLst>
          </p:cNvPr>
          <p:cNvSpPr txBox="1"/>
          <p:nvPr/>
        </p:nvSpPr>
        <p:spPr>
          <a:xfrm>
            <a:off x="4462463" y="1692499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Mid-range immersive sim training value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70E844-3CB1-65AE-61E9-237105F620C1}"/>
              </a:ext>
            </a:extLst>
          </p:cNvPr>
          <p:cNvSpPr txBox="1"/>
          <p:nvPr/>
        </p:nvSpPr>
        <p:spPr>
          <a:xfrm rot="16200000">
            <a:off x="3412696" y="3636340"/>
            <a:ext cx="2860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Indices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857A8BA-B873-4BE7-A5A5-9984C40B79F7}"/>
              </a:ext>
            </a:extLst>
          </p:cNvPr>
          <p:cNvSpPr txBox="1"/>
          <p:nvPr/>
        </p:nvSpPr>
        <p:spPr>
          <a:xfrm>
            <a:off x="11117703" y="334335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06C6143-0908-11AA-EB91-BBD3E8F92606}"/>
              </a:ext>
            </a:extLst>
          </p:cNvPr>
          <p:cNvSpPr/>
          <p:nvPr/>
        </p:nvSpPr>
        <p:spPr bwMode="auto">
          <a:xfrm>
            <a:off x="10998490" y="3435587"/>
            <a:ext cx="153457" cy="153457"/>
          </a:xfrm>
          <a:prstGeom prst="ellipse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1AEE35-5C3E-7003-53D8-A411BE4EC41A}"/>
              </a:ext>
            </a:extLst>
          </p:cNvPr>
          <p:cNvSpPr txBox="1"/>
          <p:nvPr/>
        </p:nvSpPr>
        <p:spPr>
          <a:xfrm>
            <a:off x="5151731" y="5261118"/>
            <a:ext cx="58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Traditional training media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43D6E4-C2EB-67A5-4167-C40BC0F02D56}"/>
              </a:ext>
            </a:extLst>
          </p:cNvPr>
          <p:cNvSpPr txBox="1"/>
          <p:nvPr/>
        </p:nvSpPr>
        <p:spPr>
          <a:xfrm>
            <a:off x="11151947" y="383883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DBBE64-9B13-81A2-ECCA-BD1B73341F84}"/>
              </a:ext>
            </a:extLst>
          </p:cNvPr>
          <p:cNvSpPr txBox="1"/>
          <p:nvPr/>
        </p:nvSpPr>
        <p:spPr>
          <a:xfrm>
            <a:off x="11093890" y="3600583"/>
            <a:ext cx="728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Train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F4A47A-01DB-6907-72A0-90E382700F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74007" y="3731311"/>
            <a:ext cx="5800120" cy="95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A6C9F2-530E-F16A-FCF1-571EC9EE0551}"/>
              </a:ext>
            </a:extLst>
          </p:cNvPr>
          <p:cNvGrpSpPr/>
          <p:nvPr/>
        </p:nvGrpSpPr>
        <p:grpSpPr>
          <a:xfrm>
            <a:off x="5097820" y="2183898"/>
            <a:ext cx="5823560" cy="1581311"/>
            <a:chOff x="5097820" y="2183898"/>
            <a:chExt cx="5823560" cy="158131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A7C719E-C253-0B66-7514-AB3E6F828C17}"/>
                </a:ext>
              </a:extLst>
            </p:cNvPr>
            <p:cNvSpPr/>
            <p:nvPr/>
          </p:nvSpPr>
          <p:spPr bwMode="auto">
            <a:xfrm>
              <a:off x="5097820" y="2183898"/>
              <a:ext cx="5823560" cy="1552212"/>
            </a:xfrm>
            <a:prstGeom prst="rect">
              <a:avLst/>
            </a:prstGeom>
            <a:solidFill>
              <a:srgbClr val="AFFBB1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919E41-3FA8-3D3E-0416-CD7EDB86C9D2}"/>
                </a:ext>
              </a:extLst>
            </p:cNvPr>
            <p:cNvSpPr txBox="1"/>
            <p:nvPr/>
          </p:nvSpPr>
          <p:spPr>
            <a:xfrm rot="16200000">
              <a:off x="4681799" y="2848850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Better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6D93CD-4724-72C5-72C7-E27617B2FBB8}"/>
              </a:ext>
            </a:extLst>
          </p:cNvPr>
          <p:cNvGrpSpPr/>
          <p:nvPr/>
        </p:nvGrpSpPr>
        <p:grpSpPr>
          <a:xfrm>
            <a:off x="5093109" y="3722215"/>
            <a:ext cx="5823560" cy="1552212"/>
            <a:chOff x="5093109" y="3722215"/>
            <a:chExt cx="5823560" cy="155221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079FC1F-99E9-A244-3A15-F8A9E527B69D}"/>
                </a:ext>
              </a:extLst>
            </p:cNvPr>
            <p:cNvSpPr/>
            <p:nvPr/>
          </p:nvSpPr>
          <p:spPr bwMode="auto">
            <a:xfrm>
              <a:off x="5093109" y="3722215"/>
              <a:ext cx="5823560" cy="1552212"/>
            </a:xfrm>
            <a:prstGeom prst="rect">
              <a:avLst/>
            </a:prstGeom>
            <a:solidFill>
              <a:srgbClr val="F6B6B4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CECE2FC-2102-5391-D70B-9802E6306362}"/>
                </a:ext>
              </a:extLst>
            </p:cNvPr>
            <p:cNvSpPr txBox="1"/>
            <p:nvPr/>
          </p:nvSpPr>
          <p:spPr>
            <a:xfrm rot="16200000">
              <a:off x="4686203" y="4233149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Worse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804C5C5-8150-7617-AC2C-B90373F26DD5}"/>
              </a:ext>
            </a:extLst>
          </p:cNvPr>
          <p:cNvSpPr/>
          <p:nvPr/>
        </p:nvSpPr>
        <p:spPr bwMode="auto">
          <a:xfrm>
            <a:off x="5671824" y="2726170"/>
            <a:ext cx="446297" cy="997895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64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5633F41-D8FB-BED7-5DF6-4F99BA8D16B0}"/>
              </a:ext>
            </a:extLst>
          </p:cNvPr>
          <p:cNvSpPr/>
          <p:nvPr/>
        </p:nvSpPr>
        <p:spPr bwMode="auto">
          <a:xfrm>
            <a:off x="6166236" y="2813461"/>
            <a:ext cx="446297" cy="923052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60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C3A85E7-F0BD-5587-E4E9-D7B0DE2D0158}"/>
              </a:ext>
            </a:extLst>
          </p:cNvPr>
          <p:cNvSpPr/>
          <p:nvPr/>
        </p:nvSpPr>
        <p:spPr bwMode="auto">
          <a:xfrm>
            <a:off x="10344049" y="3248089"/>
            <a:ext cx="446297" cy="494489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33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856FE0-4374-1748-F262-DE6C9306B70B}"/>
              </a:ext>
            </a:extLst>
          </p:cNvPr>
          <p:cNvSpPr txBox="1"/>
          <p:nvPr/>
        </p:nvSpPr>
        <p:spPr>
          <a:xfrm>
            <a:off x="5671824" y="2255634"/>
            <a:ext cx="141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CBT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D384A6-44C9-8367-A064-F25DA3649FBF}"/>
              </a:ext>
            </a:extLst>
          </p:cNvPr>
          <p:cNvSpPr txBox="1"/>
          <p:nvPr/>
        </p:nvSpPr>
        <p:spPr>
          <a:xfrm>
            <a:off x="7499192" y="2260401"/>
            <a:ext cx="1433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PTT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DD85B177-D6D3-DA06-1D54-BE9E2181919F}"/>
              </a:ext>
            </a:extLst>
          </p:cNvPr>
          <p:cNvSpPr txBox="1"/>
          <p:nvPr/>
        </p:nvSpPr>
        <p:spPr>
          <a:xfrm>
            <a:off x="9368804" y="2271591"/>
            <a:ext cx="127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SIM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66A76B56-283D-D10E-938B-91B11071C62B}"/>
              </a:ext>
            </a:extLst>
          </p:cNvPr>
          <p:cNvGrpSpPr/>
          <p:nvPr/>
        </p:nvGrpSpPr>
        <p:grpSpPr>
          <a:xfrm rot="5400000">
            <a:off x="3605591" y="3531049"/>
            <a:ext cx="3131226" cy="374436"/>
            <a:chOff x="7500988" y="2566535"/>
            <a:chExt cx="3254570" cy="477780"/>
          </a:xfrm>
        </p:grpSpPr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C1096180-C113-4BC6-C900-37D5CD44602E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71C9C63F-63E6-8ADF-6715-C13ABFEE2BCB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4B2926CF-3891-1FF3-9FF0-F688EAC060F1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FBB03777-F800-5B34-95DC-5641E33B7409}"/>
              </a:ext>
            </a:extLst>
          </p:cNvPr>
          <p:cNvGrpSpPr/>
          <p:nvPr/>
        </p:nvGrpSpPr>
        <p:grpSpPr>
          <a:xfrm rot="10562124">
            <a:off x="5015726" y="5194982"/>
            <a:ext cx="5985161" cy="526950"/>
            <a:chOff x="7500988" y="2566535"/>
            <a:chExt cx="8638612" cy="720213"/>
          </a:xfrm>
        </p:grpSpPr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C324A602-C4C5-D59F-5673-F0A4935A2148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CA4B0495-479A-6A65-9C8B-2EEBC144A58D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7BDDDBF0-4A89-45E8-DA50-A5FBC388EB3C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33" name="Oval 1032">
            <a:extLst>
              <a:ext uri="{FF2B5EF4-FFF2-40B4-BE49-F238E27FC236}">
                <a16:creationId xmlns:a16="http://schemas.microsoft.com/office/drawing/2014/main" id="{20E0868D-3230-77DB-5AAB-34C47C589F75}"/>
              </a:ext>
            </a:extLst>
          </p:cNvPr>
          <p:cNvSpPr/>
          <p:nvPr/>
        </p:nvSpPr>
        <p:spPr bwMode="auto">
          <a:xfrm>
            <a:off x="11006730" y="3678358"/>
            <a:ext cx="153457" cy="153457"/>
          </a:xfrm>
          <a:prstGeom prst="ellipse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A3F06E64-603A-A36E-99C2-A386425FCD0B}"/>
              </a:ext>
            </a:extLst>
          </p:cNvPr>
          <p:cNvSpPr/>
          <p:nvPr/>
        </p:nvSpPr>
        <p:spPr bwMode="auto">
          <a:xfrm>
            <a:off x="11017161" y="3923701"/>
            <a:ext cx="153457" cy="153457"/>
          </a:xfrm>
          <a:prstGeom prst="ellipse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16B650D9-9E71-30EE-A29C-CED3B3D72181}"/>
              </a:ext>
            </a:extLst>
          </p:cNvPr>
          <p:cNvSpPr/>
          <p:nvPr/>
        </p:nvSpPr>
        <p:spPr bwMode="auto">
          <a:xfrm>
            <a:off x="6642114" y="3737510"/>
            <a:ext cx="446297" cy="583128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37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253FEC15-C44C-8E6D-1915-43F6360531B2}"/>
              </a:ext>
            </a:extLst>
          </p:cNvPr>
          <p:cNvSpPr/>
          <p:nvPr/>
        </p:nvSpPr>
        <p:spPr bwMode="auto">
          <a:xfrm>
            <a:off x="9368803" y="3731317"/>
            <a:ext cx="446297" cy="494489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32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BC395BE4-2FDB-B886-E644-0C0B2CDF9520}"/>
              </a:ext>
            </a:extLst>
          </p:cNvPr>
          <p:cNvSpPr/>
          <p:nvPr/>
        </p:nvSpPr>
        <p:spPr bwMode="auto">
          <a:xfrm>
            <a:off x="9868723" y="3738573"/>
            <a:ext cx="446297" cy="399320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94D4A414-7C2A-18BE-3090-2930077E0E9B}"/>
              </a:ext>
            </a:extLst>
          </p:cNvPr>
          <p:cNvSpPr/>
          <p:nvPr/>
        </p:nvSpPr>
        <p:spPr bwMode="auto">
          <a:xfrm>
            <a:off x="7987866" y="3670984"/>
            <a:ext cx="446297" cy="83522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CAC58A01-DF8F-2FA3-10DD-1C2E9F336D43}"/>
              </a:ext>
            </a:extLst>
          </p:cNvPr>
          <p:cNvSpPr/>
          <p:nvPr/>
        </p:nvSpPr>
        <p:spPr bwMode="auto">
          <a:xfrm>
            <a:off x="7504032" y="3435588"/>
            <a:ext cx="446297" cy="302830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18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69D75248-893A-2D9C-14DF-38C70954ACC9}"/>
              </a:ext>
            </a:extLst>
          </p:cNvPr>
          <p:cNvSpPr/>
          <p:nvPr/>
        </p:nvSpPr>
        <p:spPr bwMode="auto">
          <a:xfrm>
            <a:off x="8477743" y="3538487"/>
            <a:ext cx="446297" cy="209294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1036" grpId="0" animBg="1"/>
      <p:bldP spid="1036" grpId="1" animBg="1"/>
      <p:bldP spid="1037" grpId="0" animBg="1"/>
      <p:bldP spid="1037" grpId="1" animBg="1"/>
      <p:bldP spid="1039" grpId="0" animBg="1"/>
      <p:bldP spid="1039" grpId="1" animBg="1"/>
      <p:bldP spid="1040" grpId="0" animBg="1"/>
      <p:bldP spid="1040" grpId="1" animBg="1"/>
      <p:bldP spid="1041" grpId="0" animBg="1"/>
      <p:bldP spid="1041" grpId="1" animBg="1"/>
      <p:bldP spid="1042" grpId="0" animBg="1"/>
      <p:bldP spid="1042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60BED-2C39-B246-93CC-356852426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506126-B78D-7678-5F10-A5AF0AA3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Value Index Modeling</a:t>
            </a: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F588AEF8-7DF8-FAB8-E1D8-385331E62690}"/>
              </a:ext>
            </a:extLst>
          </p:cNvPr>
          <p:cNvGrpSpPr/>
          <p:nvPr/>
        </p:nvGrpSpPr>
        <p:grpSpPr>
          <a:xfrm>
            <a:off x="343161" y="1294775"/>
            <a:ext cx="3698639" cy="4462952"/>
            <a:chOff x="4246678" y="1354084"/>
            <a:chExt cx="3698639" cy="4462952"/>
          </a:xfrm>
        </p:grpSpPr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C2770414-B9F6-6C90-0049-08D25368136E}"/>
                </a:ext>
              </a:extLst>
            </p:cNvPr>
            <p:cNvGrpSpPr/>
            <p:nvPr/>
          </p:nvGrpSpPr>
          <p:grpSpPr>
            <a:xfrm>
              <a:off x="4246678" y="1690681"/>
              <a:ext cx="3698639" cy="4126355"/>
              <a:chOff x="4246678" y="1690681"/>
              <a:chExt cx="3698639" cy="412635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1D2A991-85FE-F287-EA33-07903DC852B5}"/>
                  </a:ext>
                </a:extLst>
              </p:cNvPr>
              <p:cNvGrpSpPr/>
              <p:nvPr/>
            </p:nvGrpSpPr>
            <p:grpSpPr>
              <a:xfrm>
                <a:off x="4246679" y="1690681"/>
                <a:ext cx="3698638" cy="4099063"/>
                <a:chOff x="640456" y="3150583"/>
                <a:chExt cx="3560068" cy="3016008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47D7247-BBFA-61C8-B78F-021288C9B8C3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Value Indices</a:t>
                  </a:r>
                </a:p>
              </p:txBody>
            </p:sp>
            <p:pic>
              <p:nvPicPr>
                <p:cNvPr id="10" name="Picture 9" descr="Blank black chalkboard with chalk">
                  <a:extLst>
                    <a:ext uri="{FF2B5EF4-FFF2-40B4-BE49-F238E27FC236}">
                      <a16:creationId xmlns:a16="http://schemas.microsoft.com/office/drawing/2014/main" id="{A6F0C631-C5B1-223A-1762-BCD8C091D7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pic>
            <p:nvPicPr>
              <p:cNvPr id="51" name="Picture 50" descr="Graphs and plots layered on a blue digital screen">
                <a:extLst>
                  <a:ext uri="{FF2B5EF4-FFF2-40B4-BE49-F238E27FC236}">
                    <a16:creationId xmlns:a16="http://schemas.microsoft.com/office/drawing/2014/main" id="{228D2264-4673-8468-9FC0-1184C724A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79" r="9962"/>
              <a:stretch/>
            </p:blipFill>
            <p:spPr>
              <a:xfrm>
                <a:off x="4246678" y="2249636"/>
                <a:ext cx="3698637" cy="3567400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DA55DE6-5B85-2F85-32A7-E7500EFFE997}"/>
                </a:ext>
              </a:extLst>
            </p:cNvPr>
            <p:cNvSpPr/>
            <p:nvPr/>
          </p:nvSpPr>
          <p:spPr bwMode="auto">
            <a:xfrm>
              <a:off x="5837714" y="1354084"/>
              <a:ext cx="514343" cy="514343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onsolas" panose="020B0609020204030204" pitchFamily="49" charset="0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945FD-FB21-40F2-4BA7-2E07484AF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526" y="2243129"/>
            <a:ext cx="1394196" cy="112995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00838F-1119-29E4-FB83-0B5AC11E0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319" y="3396058"/>
            <a:ext cx="1335090" cy="11334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7B7519-8C72-B003-D29D-F6298F868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646" y="4555101"/>
            <a:ext cx="1453300" cy="114038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727C61-138A-651D-FDDC-00A9BCBAB6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502" y="3195052"/>
            <a:ext cx="1839673" cy="158150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6" descr="Versus PNG Images Transparent Free Download | PNGMart.com">
            <a:extLst>
              <a:ext uri="{FF2B5EF4-FFF2-40B4-BE49-F238E27FC236}">
                <a16:creationId xmlns:a16="http://schemas.microsoft.com/office/drawing/2014/main" id="{0CA489BE-EBF6-28D6-437C-A52E15CA1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4" y="3644962"/>
            <a:ext cx="863364" cy="6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4738E5E2-B0BE-700D-83EF-B77FD1447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422" t="10347" r="7773" b="10417"/>
          <a:stretch/>
        </p:blipFill>
        <p:spPr bwMode="auto">
          <a:xfrm>
            <a:off x="4405309" y="1581369"/>
            <a:ext cx="7470540" cy="422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88272AB-6165-BE9B-C223-E566E6C70F2F}"/>
              </a:ext>
            </a:extLst>
          </p:cNvPr>
          <p:cNvSpPr txBox="1"/>
          <p:nvPr/>
        </p:nvSpPr>
        <p:spPr>
          <a:xfrm>
            <a:off x="4462463" y="1692499"/>
            <a:ext cx="73494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High-end immersive sim training value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D8FB47F-F69C-FADE-FA8E-0B2E7B1E6461}"/>
              </a:ext>
            </a:extLst>
          </p:cNvPr>
          <p:cNvSpPr txBox="1"/>
          <p:nvPr/>
        </p:nvSpPr>
        <p:spPr>
          <a:xfrm rot="16200000">
            <a:off x="3412696" y="3636340"/>
            <a:ext cx="2860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Indices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B7238A3-2BC6-2893-AD90-6BC6D52763D5}"/>
              </a:ext>
            </a:extLst>
          </p:cNvPr>
          <p:cNvSpPr txBox="1"/>
          <p:nvPr/>
        </p:nvSpPr>
        <p:spPr>
          <a:xfrm>
            <a:off x="11117703" y="334335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Sim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B49F843-79FD-3B39-0ED2-9F473693B12C}"/>
              </a:ext>
            </a:extLst>
          </p:cNvPr>
          <p:cNvSpPr/>
          <p:nvPr/>
        </p:nvSpPr>
        <p:spPr bwMode="auto">
          <a:xfrm>
            <a:off x="10998490" y="3435587"/>
            <a:ext cx="153457" cy="153457"/>
          </a:xfrm>
          <a:prstGeom prst="ellipse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3F353D-C234-74E4-BA22-F555D27E737E}"/>
              </a:ext>
            </a:extLst>
          </p:cNvPr>
          <p:cNvSpPr txBox="1"/>
          <p:nvPr/>
        </p:nvSpPr>
        <p:spPr>
          <a:xfrm>
            <a:off x="5151731" y="5261118"/>
            <a:ext cx="5820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Traditional training media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D2E657-B804-D0D6-A0B3-E4426D7659B5}"/>
              </a:ext>
            </a:extLst>
          </p:cNvPr>
          <p:cNvSpPr txBox="1"/>
          <p:nvPr/>
        </p:nvSpPr>
        <p:spPr>
          <a:xfrm>
            <a:off x="11151947" y="3838837"/>
            <a:ext cx="68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A9CB61-518C-FD63-35B0-5CAD22DB0826}"/>
              </a:ext>
            </a:extLst>
          </p:cNvPr>
          <p:cNvSpPr txBox="1"/>
          <p:nvPr/>
        </p:nvSpPr>
        <p:spPr>
          <a:xfrm>
            <a:off x="11093890" y="3600583"/>
            <a:ext cx="728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solidFill>
                  <a:srgbClr val="47494D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Train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01FEE71-59E4-A4B1-99CF-1D80721DAB4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74007" y="3731311"/>
            <a:ext cx="5800120" cy="952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3517A1-6001-9590-B695-C178CE9BC8C6}"/>
              </a:ext>
            </a:extLst>
          </p:cNvPr>
          <p:cNvGrpSpPr/>
          <p:nvPr/>
        </p:nvGrpSpPr>
        <p:grpSpPr>
          <a:xfrm>
            <a:off x="5097820" y="2183898"/>
            <a:ext cx="5823560" cy="1581311"/>
            <a:chOff x="5097820" y="2183898"/>
            <a:chExt cx="5823560" cy="158131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FE762D9-D6F0-4540-483D-4C7629C11BCF}"/>
                </a:ext>
              </a:extLst>
            </p:cNvPr>
            <p:cNvSpPr/>
            <p:nvPr/>
          </p:nvSpPr>
          <p:spPr bwMode="auto">
            <a:xfrm>
              <a:off x="5097820" y="2183898"/>
              <a:ext cx="5823560" cy="1552212"/>
            </a:xfrm>
            <a:prstGeom prst="rect">
              <a:avLst/>
            </a:prstGeom>
            <a:solidFill>
              <a:srgbClr val="AFFBB1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32B7FB-B465-96F6-6517-830C79BAB5B8}"/>
                </a:ext>
              </a:extLst>
            </p:cNvPr>
            <p:cNvSpPr txBox="1"/>
            <p:nvPr/>
          </p:nvSpPr>
          <p:spPr>
            <a:xfrm rot="16200000">
              <a:off x="4681799" y="2848850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Better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94FACD3-D6AE-7EE4-6901-D638AF381CC8}"/>
              </a:ext>
            </a:extLst>
          </p:cNvPr>
          <p:cNvGrpSpPr/>
          <p:nvPr/>
        </p:nvGrpSpPr>
        <p:grpSpPr>
          <a:xfrm>
            <a:off x="5093109" y="3722215"/>
            <a:ext cx="5823560" cy="1552212"/>
            <a:chOff x="5093109" y="3722215"/>
            <a:chExt cx="5823560" cy="155221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379ED7A-E30D-68ED-0632-CC887741E57A}"/>
                </a:ext>
              </a:extLst>
            </p:cNvPr>
            <p:cNvSpPr/>
            <p:nvPr/>
          </p:nvSpPr>
          <p:spPr bwMode="auto">
            <a:xfrm>
              <a:off x="5093109" y="3722215"/>
              <a:ext cx="5823560" cy="1552212"/>
            </a:xfrm>
            <a:prstGeom prst="rect">
              <a:avLst/>
            </a:prstGeom>
            <a:solidFill>
              <a:srgbClr val="F6B6B4">
                <a:alpha val="74902"/>
              </a:srgbClr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>
              <a:softEdge rad="31750"/>
            </a:effec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57896F7-58BD-F082-7602-871AE53CB99D}"/>
                </a:ext>
              </a:extLst>
            </p:cNvPr>
            <p:cNvSpPr txBox="1"/>
            <p:nvPr/>
          </p:nvSpPr>
          <p:spPr>
            <a:xfrm rot="16200000">
              <a:off x="4686203" y="4233149"/>
              <a:ext cx="1371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4F4F4"/>
                  </a:solidFill>
                </a:rPr>
                <a:t>Worse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8A989FE-C97D-DE89-960B-1FFA72156718}"/>
              </a:ext>
            </a:extLst>
          </p:cNvPr>
          <p:cNvSpPr/>
          <p:nvPr/>
        </p:nvSpPr>
        <p:spPr bwMode="auto">
          <a:xfrm>
            <a:off x="5671824" y="2436694"/>
            <a:ext cx="446297" cy="1287372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86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F32902E-5C2A-DFB0-F50E-B2B0E95E699A}"/>
              </a:ext>
            </a:extLst>
          </p:cNvPr>
          <p:cNvSpPr/>
          <p:nvPr/>
        </p:nvSpPr>
        <p:spPr bwMode="auto">
          <a:xfrm>
            <a:off x="6166236" y="2716644"/>
            <a:ext cx="446297" cy="1019869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75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662DB7D-A49B-7909-0815-D062A0A34759}"/>
              </a:ext>
            </a:extLst>
          </p:cNvPr>
          <p:cNvSpPr/>
          <p:nvPr/>
        </p:nvSpPr>
        <p:spPr bwMode="auto">
          <a:xfrm>
            <a:off x="10344049" y="3501240"/>
            <a:ext cx="446297" cy="241338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51647B3-5810-F0C8-2F25-094B57ED0FAC}"/>
              </a:ext>
            </a:extLst>
          </p:cNvPr>
          <p:cNvSpPr txBox="1"/>
          <p:nvPr/>
        </p:nvSpPr>
        <p:spPr>
          <a:xfrm>
            <a:off x="5671824" y="2255634"/>
            <a:ext cx="141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CBT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B678E2-F72C-D75A-4103-DAD4E1EE8015}"/>
              </a:ext>
            </a:extLst>
          </p:cNvPr>
          <p:cNvSpPr txBox="1"/>
          <p:nvPr/>
        </p:nvSpPr>
        <p:spPr>
          <a:xfrm>
            <a:off x="7499192" y="2260401"/>
            <a:ext cx="1433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PTT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65B97CA0-29CF-40CE-6D43-37EBCEA35CD3}"/>
              </a:ext>
            </a:extLst>
          </p:cNvPr>
          <p:cNvSpPr txBox="1"/>
          <p:nvPr/>
        </p:nvSpPr>
        <p:spPr>
          <a:xfrm>
            <a:off x="9368804" y="2271591"/>
            <a:ext cx="1274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Vs SIM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14101FAA-9B37-6003-A12F-EE3B4F65FB01}"/>
              </a:ext>
            </a:extLst>
          </p:cNvPr>
          <p:cNvGrpSpPr/>
          <p:nvPr/>
        </p:nvGrpSpPr>
        <p:grpSpPr>
          <a:xfrm rot="5400000">
            <a:off x="3605591" y="3531049"/>
            <a:ext cx="3131226" cy="374436"/>
            <a:chOff x="7500988" y="2566535"/>
            <a:chExt cx="3254570" cy="477780"/>
          </a:xfrm>
        </p:grpSpPr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A15F1EE9-2D36-C8DB-1F76-B31A31037202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ED098B20-5996-410E-2CC7-E2EF6A0158FB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CCE7BDBC-A0B2-A589-C8B4-B00229649AEA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1A5A6538-1DF1-719C-1469-EDAFD0113ED6}"/>
              </a:ext>
            </a:extLst>
          </p:cNvPr>
          <p:cNvGrpSpPr/>
          <p:nvPr/>
        </p:nvGrpSpPr>
        <p:grpSpPr>
          <a:xfrm rot="10562124">
            <a:off x="5015726" y="5194982"/>
            <a:ext cx="5985161" cy="526950"/>
            <a:chOff x="7500988" y="2566535"/>
            <a:chExt cx="8638612" cy="720213"/>
          </a:xfrm>
        </p:grpSpPr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956A69D5-78D2-410A-22AA-D5C4C036C214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4F16F4A7-2FAA-841E-F261-7B8029200CF7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6D83EB60-CF9F-E2A9-D798-0E2E0DA29D54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33" name="Oval 1032">
            <a:extLst>
              <a:ext uri="{FF2B5EF4-FFF2-40B4-BE49-F238E27FC236}">
                <a16:creationId xmlns:a16="http://schemas.microsoft.com/office/drawing/2014/main" id="{F35AF5A0-894C-B37F-D3CE-F29BA07401DC}"/>
              </a:ext>
            </a:extLst>
          </p:cNvPr>
          <p:cNvSpPr/>
          <p:nvPr/>
        </p:nvSpPr>
        <p:spPr bwMode="auto">
          <a:xfrm>
            <a:off x="11006730" y="3678358"/>
            <a:ext cx="153457" cy="153457"/>
          </a:xfrm>
          <a:prstGeom prst="ellipse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B7A5D247-C7A4-0827-F5CF-0AECCD6981C2}"/>
              </a:ext>
            </a:extLst>
          </p:cNvPr>
          <p:cNvSpPr/>
          <p:nvPr/>
        </p:nvSpPr>
        <p:spPr bwMode="auto">
          <a:xfrm>
            <a:off x="11017161" y="3923701"/>
            <a:ext cx="153457" cy="153457"/>
          </a:xfrm>
          <a:prstGeom prst="ellipse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A91AF5CA-51C1-A263-06AF-3917D2F71AA4}"/>
              </a:ext>
            </a:extLst>
          </p:cNvPr>
          <p:cNvSpPr/>
          <p:nvPr/>
        </p:nvSpPr>
        <p:spPr bwMode="auto">
          <a:xfrm>
            <a:off x="6642114" y="3737510"/>
            <a:ext cx="446297" cy="849238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54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47D508E4-4B21-DA16-7E5C-56776C7ACC62}"/>
              </a:ext>
            </a:extLst>
          </p:cNvPr>
          <p:cNvSpPr/>
          <p:nvPr/>
        </p:nvSpPr>
        <p:spPr bwMode="auto">
          <a:xfrm>
            <a:off x="9368803" y="3731317"/>
            <a:ext cx="446297" cy="182859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F8F8E83A-149F-8306-CF3B-56DE329203D2}"/>
              </a:ext>
            </a:extLst>
          </p:cNvPr>
          <p:cNvSpPr/>
          <p:nvPr/>
        </p:nvSpPr>
        <p:spPr bwMode="auto">
          <a:xfrm>
            <a:off x="9868723" y="3738573"/>
            <a:ext cx="446297" cy="173333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B15757DB-4087-3ACA-4FB3-9C3BD6754378}"/>
              </a:ext>
            </a:extLst>
          </p:cNvPr>
          <p:cNvSpPr/>
          <p:nvPr/>
        </p:nvSpPr>
        <p:spPr bwMode="auto">
          <a:xfrm>
            <a:off x="7987866" y="3445113"/>
            <a:ext cx="446297" cy="284607"/>
          </a:xfrm>
          <a:prstGeom prst="roundRect">
            <a:avLst/>
          </a:prstGeom>
          <a:solidFill>
            <a:srgbClr val="47494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17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7188BCC5-E2E3-0A64-6290-097CEC6F8115}"/>
              </a:ext>
            </a:extLst>
          </p:cNvPr>
          <p:cNvSpPr/>
          <p:nvPr/>
        </p:nvSpPr>
        <p:spPr bwMode="auto">
          <a:xfrm>
            <a:off x="7504032" y="3124473"/>
            <a:ext cx="446297" cy="613945"/>
          </a:xfrm>
          <a:prstGeom prst="roundRect">
            <a:avLst/>
          </a:prstGeom>
          <a:solidFill>
            <a:srgbClr val="0787E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40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C5448F08-1FCB-2E07-48FD-95335F7A879F}"/>
              </a:ext>
            </a:extLst>
          </p:cNvPr>
          <p:cNvSpPr/>
          <p:nvPr/>
        </p:nvSpPr>
        <p:spPr bwMode="auto">
          <a:xfrm>
            <a:off x="8477743" y="3737867"/>
            <a:ext cx="446297" cy="124802"/>
          </a:xfrm>
          <a:prstGeom prst="roundRect">
            <a:avLst/>
          </a:prstGeom>
          <a:solidFill>
            <a:srgbClr val="972EA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1036" grpId="0" animBg="1"/>
      <p:bldP spid="1036" grpId="1" animBg="1"/>
      <p:bldP spid="1037" grpId="0" animBg="1"/>
      <p:bldP spid="1037" grpId="1" animBg="1"/>
      <p:bldP spid="1039" grpId="0" animBg="1"/>
      <p:bldP spid="1039" grpId="1" animBg="1"/>
      <p:bldP spid="1040" grpId="0" animBg="1"/>
      <p:bldP spid="1040" grpId="1" animBg="1"/>
      <p:bldP spid="1041" grpId="0" animBg="1"/>
      <p:bldP spid="1041" grpId="1" animBg="1"/>
      <p:bldP spid="1042" grpId="0" animBg="1"/>
      <p:bldP spid="104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0AAEA-AFBA-2105-F5FE-9827860A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B0E4F5-978B-405F-04FC-11822D98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Training Value Index Modeling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1F9A64-6FD6-1DB3-B673-1825A392465A}"/>
              </a:ext>
            </a:extLst>
          </p:cNvPr>
          <p:cNvGrpSpPr/>
          <p:nvPr/>
        </p:nvGrpSpPr>
        <p:grpSpPr>
          <a:xfrm>
            <a:off x="1241542" y="1292888"/>
            <a:ext cx="3708166" cy="4443682"/>
            <a:chOff x="252407" y="1401709"/>
            <a:chExt cx="3708166" cy="4443682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25B09BD1-2379-37C3-79A6-AEF326498FBE}"/>
                </a:ext>
              </a:extLst>
            </p:cNvPr>
            <p:cNvGrpSpPr/>
            <p:nvPr/>
          </p:nvGrpSpPr>
          <p:grpSpPr>
            <a:xfrm>
              <a:off x="257174" y="1401709"/>
              <a:ext cx="3698638" cy="4440569"/>
              <a:chOff x="8177211" y="1354084"/>
              <a:chExt cx="3698638" cy="444056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E7F0988-72A1-1E16-BF40-FA6D06C13415}"/>
                  </a:ext>
                </a:extLst>
              </p:cNvPr>
              <p:cNvGrpSpPr/>
              <p:nvPr/>
            </p:nvGrpSpPr>
            <p:grpSpPr>
              <a:xfrm>
                <a:off x="8177211" y="1695590"/>
                <a:ext cx="3698638" cy="4099063"/>
                <a:chOff x="640456" y="3150583"/>
                <a:chExt cx="3560068" cy="3016008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4363ECA-5D40-549A-F765-D892DB179E52}"/>
                    </a:ext>
                  </a:extLst>
                </p:cNvPr>
                <p:cNvSpPr/>
                <p:nvPr/>
              </p:nvSpPr>
              <p:spPr bwMode="auto">
                <a:xfrm>
                  <a:off x="640457" y="3150583"/>
                  <a:ext cx="3560067" cy="3006570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none" lIns="91440" tIns="18288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800" b="1" i="0" u="none" strike="noStrike" cap="none" normalizeH="0" baseline="0" dirty="0">
                      <a:ln>
                        <a:noFill/>
                      </a:ln>
                      <a:effectLst/>
                      <a:latin typeface="Consolas" panose="020B0609020204030204" pitchFamily="49" charset="0"/>
                      <a:ea typeface="Batang" panose="02030600000101010101" pitchFamily="18" charset="-127"/>
                    </a:rPr>
                    <a:t>Training System Impact</a:t>
                  </a:r>
                </a:p>
              </p:txBody>
            </p:sp>
            <p:pic>
              <p:nvPicPr>
                <p:cNvPr id="13" name="Picture 12" descr="Blank black chalkboard with chalk">
                  <a:extLst>
                    <a:ext uri="{FF2B5EF4-FFF2-40B4-BE49-F238E27FC236}">
                      <a16:creationId xmlns:a16="http://schemas.microsoft.com/office/drawing/2014/main" id="{39979356-EAC2-DE65-F5E1-5C693F640C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0456" y="3561851"/>
                  <a:ext cx="3560067" cy="2604740"/>
                </a:xfrm>
                <a:prstGeom prst="rect">
                  <a:avLst/>
                </a:prstGeom>
              </p:spPr>
            </p:pic>
          </p:grp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19FCCB0-B408-2406-CF24-EE387AD74C92}"/>
                  </a:ext>
                </a:extLst>
              </p:cNvPr>
              <p:cNvSpPr/>
              <p:nvPr/>
            </p:nvSpPr>
            <p:spPr bwMode="auto">
              <a:xfrm>
                <a:off x="9769361" y="1354084"/>
                <a:ext cx="514343" cy="514343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onsolas" panose="020B0609020204030204" pitchFamily="49" charset="0"/>
                  </a:rPr>
                  <a:t>3</a:t>
                </a: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C133CCE-C49B-076B-49CC-B42937170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2" t="-1" r="1313" b="3140"/>
            <a:stretch/>
          </p:blipFill>
          <p:spPr>
            <a:xfrm>
              <a:off x="252407" y="4638676"/>
              <a:ext cx="3708166" cy="1206715"/>
            </a:xfrm>
            <a:prstGeom prst="rect">
              <a:avLst/>
            </a:prstGeom>
          </p:spPr>
        </p:pic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DCCE75A4-13B1-5FE0-3E93-A9DA01887234}"/>
                </a:ext>
              </a:extLst>
            </p:cNvPr>
            <p:cNvGrpSpPr/>
            <p:nvPr/>
          </p:nvGrpSpPr>
          <p:grpSpPr>
            <a:xfrm>
              <a:off x="320749" y="2999820"/>
              <a:ext cx="3575848" cy="1838880"/>
              <a:chOff x="8240786" y="3447503"/>
              <a:chExt cx="3575848" cy="1838880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5A32BC21-50B0-2BEA-64CF-5287942A4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18" r="216"/>
              <a:stretch/>
            </p:blipFill>
            <p:spPr>
              <a:xfrm>
                <a:off x="9463402" y="3447503"/>
                <a:ext cx="1133562" cy="970346"/>
              </a:xfrm>
              <a:prstGeom prst="rect">
                <a:avLst/>
              </a:prstGeom>
            </p:spPr>
          </p:pic>
          <p:pic>
            <p:nvPicPr>
              <p:cNvPr id="1024" name="Picture 1023">
                <a:extLst>
                  <a:ext uri="{FF2B5EF4-FFF2-40B4-BE49-F238E27FC236}">
                    <a16:creationId xmlns:a16="http://schemas.microsoft.com/office/drawing/2014/main" id="{949EBCD1-7EE2-247A-66F8-C39B64D889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83072" y="3447503"/>
                <a:ext cx="1133562" cy="971203"/>
              </a:xfrm>
              <a:prstGeom prst="rect">
                <a:avLst/>
              </a:prstGeom>
            </p:spPr>
          </p:pic>
          <p:pic>
            <p:nvPicPr>
              <p:cNvPr id="1025" name="Picture 1024">
                <a:extLst>
                  <a:ext uri="{FF2B5EF4-FFF2-40B4-BE49-F238E27FC236}">
                    <a16:creationId xmlns:a16="http://schemas.microsoft.com/office/drawing/2014/main" id="{AA26E7C4-FB10-0FD7-14AD-0AEFE83484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0787" y="3457583"/>
                <a:ext cx="1133562" cy="971203"/>
              </a:xfrm>
              <a:prstGeom prst="rect">
                <a:avLst/>
              </a:prstGeom>
            </p:spPr>
          </p:pic>
          <p:sp>
            <p:nvSpPr>
              <p:cNvPr id="1028" name="Right Bracket 1027">
                <a:extLst>
                  <a:ext uri="{FF2B5EF4-FFF2-40B4-BE49-F238E27FC236}">
                    <a16:creationId xmlns:a16="http://schemas.microsoft.com/office/drawing/2014/main" id="{1F2231A3-9E52-341B-064D-4695407E8196}"/>
                  </a:ext>
                </a:extLst>
              </p:cNvPr>
              <p:cNvSpPr/>
              <p:nvPr/>
            </p:nvSpPr>
            <p:spPr bwMode="auto">
              <a:xfrm rot="5400000">
                <a:off x="10005850" y="2704069"/>
                <a:ext cx="45719" cy="3575847"/>
              </a:xfrm>
              <a:prstGeom prst="rightBracket">
                <a:avLst/>
              </a:prstGeom>
              <a:noFill/>
              <a:ln w="1905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cxnSp>
            <p:nvCxnSpPr>
              <p:cNvPr id="1030" name="Straight Arrow Connector 1029">
                <a:extLst>
                  <a:ext uri="{FF2B5EF4-FFF2-40B4-BE49-F238E27FC236}">
                    <a16:creationId xmlns:a16="http://schemas.microsoft.com/office/drawing/2014/main" id="{A01D2F7C-33EF-8BE0-94D9-8BC1C1DBF4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520238" y="4519613"/>
                <a:ext cx="0" cy="76677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F0"/>
                </a:solidFill>
                <a:prstDash val="solid"/>
                <a:miter lim="800000"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1044" name="TextBox 1043">
            <a:extLst>
              <a:ext uri="{FF2B5EF4-FFF2-40B4-BE49-F238E27FC236}">
                <a16:creationId xmlns:a16="http://schemas.microsoft.com/office/drawing/2014/main" id="{BF6572B7-07F2-06E6-44D1-A675E39ED34C}"/>
              </a:ext>
            </a:extLst>
          </p:cNvPr>
          <p:cNvSpPr txBox="1"/>
          <p:nvPr/>
        </p:nvSpPr>
        <p:spPr>
          <a:xfrm>
            <a:off x="6171921" y="3164505"/>
            <a:ext cx="4840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latin typeface="MV Boli" panose="02000500030200090000" pitchFamily="2" charset="0"/>
                <a:cs typeface="MV Boli" panose="02000500030200090000" pitchFamily="2" charset="0"/>
              </a:rPr>
              <a:t>almost there!</a:t>
            </a:r>
            <a:endParaRPr kumimoji="0" lang="en-US" sz="4800" b="1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2003E489-638C-91A0-647A-E2F75FD52D55}"/>
              </a:ext>
            </a:extLst>
          </p:cNvPr>
          <p:cNvSpPr txBox="1"/>
          <p:nvPr/>
        </p:nvSpPr>
        <p:spPr>
          <a:xfrm>
            <a:off x="7210425" y="2475500"/>
            <a:ext cx="3860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>
                <a:latin typeface="MV Boli" panose="02000500030200090000" pitchFamily="2" charset="0"/>
                <a:cs typeface="MV Boli" panose="02000500030200090000" pitchFamily="2" charset="0"/>
              </a:rPr>
              <a:t>We are</a:t>
            </a:r>
            <a:endParaRPr kumimoji="0" lang="en-US" sz="4800" b="1" i="0" u="none" strike="noStrike" cap="none" normalizeH="0" baseline="0" dirty="0">
              <a:ln>
                <a:noFill/>
              </a:ln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4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C566-DFB5-D92A-F344-8C92A4BF6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16A038-BB88-DBBE-CBF9-CF3401B3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0C1D7B-A911-630B-D162-DF22440E2E9E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26A7DC-8187-089C-1C44-A84CEF2E9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A39F99-C9E8-BC79-A66F-C2068D700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47E80133-D5DF-FBAA-A1A1-A1B29B4BCB44}"/>
              </a:ext>
            </a:extLst>
          </p:cNvPr>
          <p:cNvSpPr/>
          <p:nvPr/>
        </p:nvSpPr>
        <p:spPr bwMode="auto">
          <a:xfrm>
            <a:off x="1114955" y="4898378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EAC883-ECA2-55FB-9FE2-039DCB799285}"/>
              </a:ext>
            </a:extLst>
          </p:cNvPr>
          <p:cNvSpPr/>
          <p:nvPr/>
        </p:nvSpPr>
        <p:spPr bwMode="auto">
          <a:xfrm>
            <a:off x="2821058" y="4903386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77F1B78-F756-2A12-D095-5AB534582AE2}"/>
              </a:ext>
            </a:extLst>
          </p:cNvPr>
          <p:cNvSpPr/>
          <p:nvPr/>
        </p:nvSpPr>
        <p:spPr bwMode="auto">
          <a:xfrm>
            <a:off x="3831898" y="4905679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D688DE2-ED42-794F-EAED-8625CB3FD65D}"/>
              </a:ext>
            </a:extLst>
          </p:cNvPr>
          <p:cNvSpPr/>
          <p:nvPr/>
        </p:nvSpPr>
        <p:spPr bwMode="auto">
          <a:xfrm>
            <a:off x="4527160" y="4901677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37342FE-DD8E-BE62-1A58-37127BBF4B7E}"/>
              </a:ext>
            </a:extLst>
          </p:cNvPr>
          <p:cNvSpPr/>
          <p:nvPr/>
        </p:nvSpPr>
        <p:spPr bwMode="auto">
          <a:xfrm>
            <a:off x="5218817" y="4906581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5683FF1-0A0C-2DA2-EAFA-53B21966E27C}"/>
              </a:ext>
            </a:extLst>
          </p:cNvPr>
          <p:cNvSpPr/>
          <p:nvPr/>
        </p:nvSpPr>
        <p:spPr bwMode="auto">
          <a:xfrm>
            <a:off x="5912276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AE0DB1-DBF8-715F-FA35-FAD8ACE188A7}"/>
              </a:ext>
            </a:extLst>
          </p:cNvPr>
          <p:cNvSpPr/>
          <p:nvPr/>
        </p:nvSpPr>
        <p:spPr bwMode="auto">
          <a:xfrm>
            <a:off x="7301708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824BA43-922E-CB69-B0EF-AD8A58BCC322}"/>
              </a:ext>
            </a:extLst>
          </p:cNvPr>
          <p:cNvSpPr/>
          <p:nvPr/>
        </p:nvSpPr>
        <p:spPr bwMode="auto">
          <a:xfrm>
            <a:off x="7997564" y="4906581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AA4EB4-70F2-20C4-61FC-490D647D9AF7}"/>
              </a:ext>
            </a:extLst>
          </p:cNvPr>
          <p:cNvSpPr/>
          <p:nvPr/>
        </p:nvSpPr>
        <p:spPr bwMode="auto">
          <a:xfrm>
            <a:off x="8699183" y="4906581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F92B2C5-680A-EBBC-C92F-EACBFEC3E1AA}"/>
              </a:ext>
            </a:extLst>
          </p:cNvPr>
          <p:cNvSpPr/>
          <p:nvPr/>
        </p:nvSpPr>
        <p:spPr bwMode="auto">
          <a:xfrm>
            <a:off x="6608802" y="490428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C42AF10-869B-AFAD-2FAF-8D65AEB58B55}"/>
              </a:ext>
            </a:extLst>
          </p:cNvPr>
          <p:cNvSpPr/>
          <p:nvPr/>
        </p:nvSpPr>
        <p:spPr bwMode="auto">
          <a:xfrm>
            <a:off x="9384481" y="4903386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197E95-CF23-A0C2-92DE-9DDF949E4521}"/>
              </a:ext>
            </a:extLst>
          </p:cNvPr>
          <p:cNvGrpSpPr/>
          <p:nvPr/>
        </p:nvGrpSpPr>
        <p:grpSpPr>
          <a:xfrm rot="10800000">
            <a:off x="-323" y="-3"/>
            <a:ext cx="12192321" cy="2977459"/>
            <a:chOff x="-322" y="2810257"/>
            <a:chExt cx="12192321" cy="29774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D8A442-67A5-F8E8-AADC-C202C7BF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 b="26441"/>
            <a:stretch/>
          </p:blipFill>
          <p:spPr>
            <a:xfrm>
              <a:off x="-322" y="2810257"/>
              <a:ext cx="8633959" cy="29774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D83ECE-F47A-67AA-6095-443EF5755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 b="26441"/>
            <a:stretch/>
          </p:blipFill>
          <p:spPr>
            <a:xfrm flipH="1">
              <a:off x="8633636" y="2810257"/>
              <a:ext cx="3558363" cy="297745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0E6FB-431B-B885-1EA9-8D26F193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74" y="212802"/>
            <a:ext cx="3787644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3769EAF-07E9-9C75-F26E-1431C8A4D053}"/>
              </a:ext>
            </a:extLst>
          </p:cNvPr>
          <p:cNvSpPr/>
          <p:nvPr/>
        </p:nvSpPr>
        <p:spPr bwMode="auto">
          <a:xfrm>
            <a:off x="2821057" y="4901814"/>
            <a:ext cx="1656221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94B53B-1A9C-3DC9-095A-05F39D9D1EA6}"/>
              </a:ext>
            </a:extLst>
          </p:cNvPr>
          <p:cNvGrpSpPr/>
          <p:nvPr/>
        </p:nvGrpSpPr>
        <p:grpSpPr>
          <a:xfrm rot="10800000">
            <a:off x="2815754" y="4478560"/>
            <a:ext cx="1656222" cy="345086"/>
            <a:chOff x="1096679" y="4230620"/>
            <a:chExt cx="3135491" cy="345086"/>
          </a:xfrm>
        </p:grpSpPr>
        <p:sp>
          <p:nvSpPr>
            <p:cNvPr id="6149" name="Right Bracket 6148">
              <a:extLst>
                <a:ext uri="{FF2B5EF4-FFF2-40B4-BE49-F238E27FC236}">
                  <a16:creationId xmlns:a16="http://schemas.microsoft.com/office/drawing/2014/main" id="{563FE615-94C5-FFA7-23A8-A53DCA4F2B56}"/>
                </a:ext>
              </a:extLst>
            </p:cNvPr>
            <p:cNvSpPr/>
            <p:nvPr/>
          </p:nvSpPr>
          <p:spPr bwMode="auto">
            <a:xfrm rot="5400000">
              <a:off x="2581136" y="2746163"/>
              <a:ext cx="166577" cy="3135491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6151" name="Straight Arrow Connector 6150">
              <a:extLst>
                <a:ext uri="{FF2B5EF4-FFF2-40B4-BE49-F238E27FC236}">
                  <a16:creationId xmlns:a16="http://schemas.microsoft.com/office/drawing/2014/main" id="{25852D9A-F3F4-714A-A9A8-57B5DD489C06}"/>
                </a:ext>
              </a:extLst>
            </p:cNvPr>
            <p:cNvCxnSpPr>
              <a:cxnSpLocks/>
              <a:stCxn id="6149" idx="2"/>
            </p:cNvCxnSpPr>
            <p:nvPr/>
          </p:nvCxnSpPr>
          <p:spPr bwMode="auto">
            <a:xfrm>
              <a:off x="266442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6153" name="TextBox 6152">
            <a:extLst>
              <a:ext uri="{FF2B5EF4-FFF2-40B4-BE49-F238E27FC236}">
                <a16:creationId xmlns:a16="http://schemas.microsoft.com/office/drawing/2014/main" id="{9DDE8297-DFB1-35D6-2CF5-41959BFAA024}"/>
              </a:ext>
            </a:extLst>
          </p:cNvPr>
          <p:cNvSpPr txBox="1"/>
          <p:nvPr/>
        </p:nvSpPr>
        <p:spPr>
          <a:xfrm>
            <a:off x="2670172" y="3845105"/>
            <a:ext cx="2338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Takes over CBT and some PTT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15A068-20A2-98CE-8C74-E765EEA2E5DA}"/>
              </a:ext>
            </a:extLst>
          </p:cNvPr>
          <p:cNvGrpSpPr/>
          <p:nvPr/>
        </p:nvGrpSpPr>
        <p:grpSpPr>
          <a:xfrm>
            <a:off x="2809136" y="5630819"/>
            <a:ext cx="1656221" cy="345085"/>
            <a:chOff x="4297428" y="4230621"/>
            <a:chExt cx="2413660" cy="345085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AEBA9228-94D5-E17F-6F1C-3A273F0D8A0A}"/>
                </a:ext>
              </a:extLst>
            </p:cNvPr>
            <p:cNvSpPr/>
            <p:nvPr/>
          </p:nvSpPr>
          <p:spPr bwMode="auto">
            <a:xfrm rot="5400000">
              <a:off x="5420969" y="3107080"/>
              <a:ext cx="166578" cy="2413660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EB8F33-9D63-22C4-203F-8C8D514403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345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548190E-BA80-E0AC-B951-89289D7D68F7}"/>
              </a:ext>
            </a:extLst>
          </p:cNvPr>
          <p:cNvSpPr txBox="1"/>
          <p:nvPr/>
        </p:nvSpPr>
        <p:spPr>
          <a:xfrm>
            <a:off x="2656393" y="5991194"/>
            <a:ext cx="8506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Augmenting training value opportunity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A548A4-C000-997D-5E56-BA40CC9BF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445" y="288052"/>
            <a:ext cx="5605547" cy="3212322"/>
          </a:xfrm>
          <a:prstGeom prst="rect">
            <a:avLst/>
          </a:prstGeom>
        </p:spPr>
      </p:pic>
      <p:pic>
        <p:nvPicPr>
          <p:cNvPr id="7" name="Graphic 6" descr="Arrow: Slight curve with solid fill">
            <a:extLst>
              <a:ext uri="{FF2B5EF4-FFF2-40B4-BE49-F238E27FC236}">
                <a16:creationId xmlns:a16="http://schemas.microsoft.com/office/drawing/2014/main" id="{A4F75ECF-85D5-657E-B7E5-53756AB90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335073" flipV="1">
            <a:off x="4456393" y="2623812"/>
            <a:ext cx="2487351" cy="2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9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22" grpId="0" animBg="1"/>
      <p:bldP spid="6153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59125-602E-D4EE-7114-EB217B0E0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FAB43-49CE-2A37-D978-7ABCBD4B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7A416F-4D23-2771-4675-2A4DC1A82CB2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6BC57-E2D6-17C4-1F4A-97F8017CE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67D691-780A-45E7-B5F4-1B0A584E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EA1A248-F2DA-5CC6-0B6A-0DA0BB5DBA87}"/>
              </a:ext>
            </a:extLst>
          </p:cNvPr>
          <p:cNvSpPr/>
          <p:nvPr/>
        </p:nvSpPr>
        <p:spPr bwMode="auto">
          <a:xfrm>
            <a:off x="1114955" y="4898378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5D8E92-8119-02B0-E195-D071C6752B20}"/>
              </a:ext>
            </a:extLst>
          </p:cNvPr>
          <p:cNvSpPr/>
          <p:nvPr/>
        </p:nvSpPr>
        <p:spPr bwMode="auto">
          <a:xfrm>
            <a:off x="2821058" y="4903386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5EA83DE-630D-43FE-9C13-A8E8E2C60420}"/>
              </a:ext>
            </a:extLst>
          </p:cNvPr>
          <p:cNvSpPr/>
          <p:nvPr/>
        </p:nvSpPr>
        <p:spPr bwMode="auto">
          <a:xfrm>
            <a:off x="3831898" y="4905679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13BFA81-F257-1F9E-64DC-FD11767CC313}"/>
              </a:ext>
            </a:extLst>
          </p:cNvPr>
          <p:cNvSpPr/>
          <p:nvPr/>
        </p:nvSpPr>
        <p:spPr bwMode="auto">
          <a:xfrm>
            <a:off x="4527160" y="4901677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4A6858F-0795-F87C-AF71-7DA1AC0B511F}"/>
              </a:ext>
            </a:extLst>
          </p:cNvPr>
          <p:cNvSpPr/>
          <p:nvPr/>
        </p:nvSpPr>
        <p:spPr bwMode="auto">
          <a:xfrm>
            <a:off x="5218817" y="4906581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34D7AAD-83BC-3762-234F-C1C0C238FEBB}"/>
              </a:ext>
            </a:extLst>
          </p:cNvPr>
          <p:cNvSpPr/>
          <p:nvPr/>
        </p:nvSpPr>
        <p:spPr bwMode="auto">
          <a:xfrm>
            <a:off x="5912276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22266C3-A99A-2E25-9DF2-EBEB831CBA9A}"/>
              </a:ext>
            </a:extLst>
          </p:cNvPr>
          <p:cNvSpPr/>
          <p:nvPr/>
        </p:nvSpPr>
        <p:spPr bwMode="auto">
          <a:xfrm>
            <a:off x="7301708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1C12E78-876E-EE71-0E70-DA38ADECE0C7}"/>
              </a:ext>
            </a:extLst>
          </p:cNvPr>
          <p:cNvSpPr/>
          <p:nvPr/>
        </p:nvSpPr>
        <p:spPr bwMode="auto">
          <a:xfrm>
            <a:off x="7997564" y="4906581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7CE1FDF-D791-655D-BAC4-50C28DC6EB92}"/>
              </a:ext>
            </a:extLst>
          </p:cNvPr>
          <p:cNvSpPr/>
          <p:nvPr/>
        </p:nvSpPr>
        <p:spPr bwMode="auto">
          <a:xfrm>
            <a:off x="8699183" y="4906581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07C200-9969-8A6A-8BB1-70E504F31065}"/>
              </a:ext>
            </a:extLst>
          </p:cNvPr>
          <p:cNvSpPr/>
          <p:nvPr/>
        </p:nvSpPr>
        <p:spPr bwMode="auto">
          <a:xfrm>
            <a:off x="6608802" y="490428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68DA78F-7846-50D8-9292-2ACDD8BEDA0E}"/>
              </a:ext>
            </a:extLst>
          </p:cNvPr>
          <p:cNvSpPr/>
          <p:nvPr/>
        </p:nvSpPr>
        <p:spPr bwMode="auto">
          <a:xfrm>
            <a:off x="9384481" y="4903386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0F0790-8CD1-C7C4-0D9B-26DEE227E3E0}"/>
              </a:ext>
            </a:extLst>
          </p:cNvPr>
          <p:cNvGrpSpPr/>
          <p:nvPr/>
        </p:nvGrpSpPr>
        <p:grpSpPr>
          <a:xfrm rot="10800000">
            <a:off x="-323" y="-3"/>
            <a:ext cx="12192321" cy="2977459"/>
            <a:chOff x="-322" y="2810257"/>
            <a:chExt cx="12192321" cy="29774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144BEF-7FF9-E3E9-3148-7385CFC28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 b="26441"/>
            <a:stretch/>
          </p:blipFill>
          <p:spPr>
            <a:xfrm>
              <a:off x="-322" y="2810257"/>
              <a:ext cx="8633959" cy="29774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AE5DC6-F2CA-965A-7E93-C0D51E40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 b="26441"/>
            <a:stretch/>
          </p:blipFill>
          <p:spPr>
            <a:xfrm flipH="1">
              <a:off x="8633636" y="2810257"/>
              <a:ext cx="3558363" cy="297745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BFACD4F-F193-DABF-D2A2-72E5AD9C0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74" y="212802"/>
            <a:ext cx="3787644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3CF5C3-4254-B9F5-4C50-2912339C7D90}"/>
              </a:ext>
            </a:extLst>
          </p:cNvPr>
          <p:cNvSpPr/>
          <p:nvPr/>
        </p:nvSpPr>
        <p:spPr bwMode="auto">
          <a:xfrm>
            <a:off x="3840232" y="4911339"/>
            <a:ext cx="2015598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AD2074E-6196-9DD9-5942-E9F08F7D73D8}"/>
              </a:ext>
            </a:extLst>
          </p:cNvPr>
          <p:cNvGrpSpPr/>
          <p:nvPr/>
        </p:nvGrpSpPr>
        <p:grpSpPr>
          <a:xfrm rot="10800000">
            <a:off x="3840232" y="4478560"/>
            <a:ext cx="2015598" cy="345086"/>
            <a:chOff x="1096679" y="4230620"/>
            <a:chExt cx="3135491" cy="345086"/>
          </a:xfrm>
        </p:grpSpPr>
        <p:sp>
          <p:nvSpPr>
            <p:cNvPr id="6149" name="Right Bracket 6148">
              <a:extLst>
                <a:ext uri="{FF2B5EF4-FFF2-40B4-BE49-F238E27FC236}">
                  <a16:creationId xmlns:a16="http://schemas.microsoft.com/office/drawing/2014/main" id="{D013D3E7-4772-FA1F-357B-E9B221E8A01E}"/>
                </a:ext>
              </a:extLst>
            </p:cNvPr>
            <p:cNvSpPr/>
            <p:nvPr/>
          </p:nvSpPr>
          <p:spPr bwMode="auto">
            <a:xfrm rot="5400000">
              <a:off x="2581136" y="2746163"/>
              <a:ext cx="166577" cy="3135491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6151" name="Straight Arrow Connector 6150">
              <a:extLst>
                <a:ext uri="{FF2B5EF4-FFF2-40B4-BE49-F238E27FC236}">
                  <a16:creationId xmlns:a16="http://schemas.microsoft.com/office/drawing/2014/main" id="{8371CAF3-BC0B-5BAB-BA83-FC3F43622908}"/>
                </a:ext>
              </a:extLst>
            </p:cNvPr>
            <p:cNvCxnSpPr>
              <a:cxnSpLocks/>
              <a:stCxn id="6149" idx="2"/>
            </p:cNvCxnSpPr>
            <p:nvPr/>
          </p:nvCxnSpPr>
          <p:spPr bwMode="auto">
            <a:xfrm>
              <a:off x="266442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6153" name="TextBox 6152">
            <a:extLst>
              <a:ext uri="{FF2B5EF4-FFF2-40B4-BE49-F238E27FC236}">
                <a16:creationId xmlns:a16="http://schemas.microsoft.com/office/drawing/2014/main" id="{3E1CC35E-F707-219A-B85E-CE111C34A68D}"/>
              </a:ext>
            </a:extLst>
          </p:cNvPr>
          <p:cNvSpPr txBox="1"/>
          <p:nvPr/>
        </p:nvSpPr>
        <p:spPr>
          <a:xfrm>
            <a:off x="3371850" y="3845105"/>
            <a:ext cx="2969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Takes over PTT and some high-fidelity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sims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C2BE7E-C703-56A3-B409-49D0230CF21B}"/>
              </a:ext>
            </a:extLst>
          </p:cNvPr>
          <p:cNvGrpSpPr/>
          <p:nvPr/>
        </p:nvGrpSpPr>
        <p:grpSpPr>
          <a:xfrm>
            <a:off x="3831898" y="5630819"/>
            <a:ext cx="2023932" cy="345085"/>
            <a:chOff x="4297428" y="4230621"/>
            <a:chExt cx="2413660" cy="345085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8BC499C0-00F0-7EB3-E16F-11FB604FE0B9}"/>
                </a:ext>
              </a:extLst>
            </p:cNvPr>
            <p:cNvSpPr/>
            <p:nvPr/>
          </p:nvSpPr>
          <p:spPr bwMode="auto">
            <a:xfrm rot="5400000">
              <a:off x="5420969" y="3107080"/>
              <a:ext cx="166578" cy="2413660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5704E8-7B64-BEB0-642F-D8E5247C23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345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62D3BE2-70F9-1D3C-A897-B5150B3B1E17}"/>
              </a:ext>
            </a:extLst>
          </p:cNvPr>
          <p:cNvSpPr txBox="1"/>
          <p:nvPr/>
        </p:nvSpPr>
        <p:spPr>
          <a:xfrm>
            <a:off x="2656393" y="5991194"/>
            <a:ext cx="8506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Augmenting training value opportunity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0374B5-60D0-A314-F1A6-C227281F0E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" r="216"/>
          <a:stretch/>
        </p:blipFill>
        <p:spPr>
          <a:xfrm>
            <a:off x="1115148" y="199412"/>
            <a:ext cx="3786984" cy="32451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87848E-4E15-EC12-8DA1-067E2F1DD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284" y="289532"/>
            <a:ext cx="5579284" cy="3197271"/>
          </a:xfrm>
          <a:prstGeom prst="rect">
            <a:avLst/>
          </a:prstGeom>
        </p:spPr>
      </p:pic>
      <p:pic>
        <p:nvPicPr>
          <p:cNvPr id="7" name="Graphic 6" descr="Arrow: Slight curve with solid fill">
            <a:extLst>
              <a:ext uri="{FF2B5EF4-FFF2-40B4-BE49-F238E27FC236}">
                <a16:creationId xmlns:a16="http://schemas.microsoft.com/office/drawing/2014/main" id="{9E3C1077-DF38-7C7A-981E-365C0C596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335073" flipV="1">
            <a:off x="5989918" y="2623812"/>
            <a:ext cx="2487351" cy="2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0" grpId="0" animBg="1"/>
      <p:bldP spid="61" grpId="0" animBg="1"/>
      <p:bldP spid="22" grpId="0" animBg="1"/>
      <p:bldP spid="6153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26A17-44C3-77AA-F308-1BFD646D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CF5E6B-FE17-D189-8A06-03B6DD58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7B4B4A-42C8-3540-A81A-9EEA25E8A041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6D40EBD-0E53-9B4B-B287-5FBBE10AD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8E9CC5-2042-530D-9565-381108973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4B08811-F819-392C-6B2B-A412730416A9}"/>
              </a:ext>
            </a:extLst>
          </p:cNvPr>
          <p:cNvSpPr/>
          <p:nvPr/>
        </p:nvSpPr>
        <p:spPr bwMode="auto">
          <a:xfrm>
            <a:off x="1114955" y="4898378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FA217E-B857-8781-B652-24BC9BDE07D9}"/>
              </a:ext>
            </a:extLst>
          </p:cNvPr>
          <p:cNvSpPr/>
          <p:nvPr/>
        </p:nvSpPr>
        <p:spPr bwMode="auto">
          <a:xfrm>
            <a:off x="2821058" y="4903386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2BD34BE-F917-D21A-89C7-D6ABE1953825}"/>
              </a:ext>
            </a:extLst>
          </p:cNvPr>
          <p:cNvSpPr/>
          <p:nvPr/>
        </p:nvSpPr>
        <p:spPr bwMode="auto">
          <a:xfrm>
            <a:off x="3831898" y="4905679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EB31D8-7629-CBF4-AA48-6B926E1EDF60}"/>
              </a:ext>
            </a:extLst>
          </p:cNvPr>
          <p:cNvSpPr/>
          <p:nvPr/>
        </p:nvSpPr>
        <p:spPr bwMode="auto">
          <a:xfrm>
            <a:off x="4527160" y="4901677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DCD3F63-139F-C649-5BCC-BAADEAB77591}"/>
              </a:ext>
            </a:extLst>
          </p:cNvPr>
          <p:cNvSpPr/>
          <p:nvPr/>
        </p:nvSpPr>
        <p:spPr bwMode="auto">
          <a:xfrm>
            <a:off x="5218817" y="4906581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6BD87A3-123E-840E-A65E-B393A5201A95}"/>
              </a:ext>
            </a:extLst>
          </p:cNvPr>
          <p:cNvSpPr/>
          <p:nvPr/>
        </p:nvSpPr>
        <p:spPr bwMode="auto">
          <a:xfrm>
            <a:off x="5912276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83B2B03-00AF-866D-EA30-49FE5F56263D}"/>
              </a:ext>
            </a:extLst>
          </p:cNvPr>
          <p:cNvSpPr/>
          <p:nvPr/>
        </p:nvSpPr>
        <p:spPr bwMode="auto">
          <a:xfrm>
            <a:off x="7301708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603CDC-0067-A135-D228-1E0BCEF89028}"/>
              </a:ext>
            </a:extLst>
          </p:cNvPr>
          <p:cNvSpPr/>
          <p:nvPr/>
        </p:nvSpPr>
        <p:spPr bwMode="auto">
          <a:xfrm>
            <a:off x="7997564" y="4906581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0391BC2-8DEB-BD98-A7C5-8BC4AF670D0E}"/>
              </a:ext>
            </a:extLst>
          </p:cNvPr>
          <p:cNvSpPr/>
          <p:nvPr/>
        </p:nvSpPr>
        <p:spPr bwMode="auto">
          <a:xfrm>
            <a:off x="8699183" y="4906581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A7A09D-97B3-8B7C-DF1C-BE7962EA44BA}"/>
              </a:ext>
            </a:extLst>
          </p:cNvPr>
          <p:cNvSpPr/>
          <p:nvPr/>
        </p:nvSpPr>
        <p:spPr bwMode="auto">
          <a:xfrm>
            <a:off x="6608802" y="490428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AF8391E-53AA-2533-79E9-61B582B1C1F6}"/>
              </a:ext>
            </a:extLst>
          </p:cNvPr>
          <p:cNvSpPr/>
          <p:nvPr/>
        </p:nvSpPr>
        <p:spPr bwMode="auto">
          <a:xfrm>
            <a:off x="9384481" y="4903386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8E094-319E-C80E-DD88-F68AA23D2CE5}"/>
              </a:ext>
            </a:extLst>
          </p:cNvPr>
          <p:cNvGrpSpPr/>
          <p:nvPr/>
        </p:nvGrpSpPr>
        <p:grpSpPr>
          <a:xfrm rot="10800000">
            <a:off x="-323" y="-3"/>
            <a:ext cx="12192321" cy="2977459"/>
            <a:chOff x="-322" y="2810257"/>
            <a:chExt cx="12192321" cy="29774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C1C81E-4041-D8CD-EC18-C5BEB22BD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 b="26441"/>
            <a:stretch/>
          </p:blipFill>
          <p:spPr>
            <a:xfrm>
              <a:off x="-322" y="2810257"/>
              <a:ext cx="8633959" cy="29774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B1F89C-8D64-D81A-724F-83CCF5BE3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 b="26441"/>
            <a:stretch/>
          </p:blipFill>
          <p:spPr>
            <a:xfrm flipH="1">
              <a:off x="8633636" y="2810257"/>
              <a:ext cx="3558363" cy="297745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7224345-8118-04C3-7AB2-905E0528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674" y="212802"/>
            <a:ext cx="3787644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54E3F3-EDD3-481A-1196-73931FCBFB80}"/>
              </a:ext>
            </a:extLst>
          </p:cNvPr>
          <p:cNvSpPr/>
          <p:nvPr/>
        </p:nvSpPr>
        <p:spPr bwMode="auto">
          <a:xfrm>
            <a:off x="5218815" y="4911339"/>
            <a:ext cx="2713202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BECFCB-F4E4-E972-86A5-4B03A4EBEDBB}"/>
              </a:ext>
            </a:extLst>
          </p:cNvPr>
          <p:cNvGrpSpPr/>
          <p:nvPr/>
        </p:nvGrpSpPr>
        <p:grpSpPr>
          <a:xfrm rot="10800000">
            <a:off x="5218813" y="4478560"/>
            <a:ext cx="2713202" cy="345086"/>
            <a:chOff x="1096679" y="4230620"/>
            <a:chExt cx="3135491" cy="345086"/>
          </a:xfrm>
        </p:grpSpPr>
        <p:sp>
          <p:nvSpPr>
            <p:cNvPr id="6149" name="Right Bracket 6148">
              <a:extLst>
                <a:ext uri="{FF2B5EF4-FFF2-40B4-BE49-F238E27FC236}">
                  <a16:creationId xmlns:a16="http://schemas.microsoft.com/office/drawing/2014/main" id="{6AC153A0-C82D-B045-4C5D-E1630F020E6B}"/>
                </a:ext>
              </a:extLst>
            </p:cNvPr>
            <p:cNvSpPr/>
            <p:nvPr/>
          </p:nvSpPr>
          <p:spPr bwMode="auto">
            <a:xfrm rot="5400000">
              <a:off x="2581136" y="2746163"/>
              <a:ext cx="166577" cy="3135491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6151" name="Straight Arrow Connector 6150">
              <a:extLst>
                <a:ext uri="{FF2B5EF4-FFF2-40B4-BE49-F238E27FC236}">
                  <a16:creationId xmlns:a16="http://schemas.microsoft.com/office/drawing/2014/main" id="{6AC6A67B-DAE3-6CE1-9898-5AC2A8518D8B}"/>
                </a:ext>
              </a:extLst>
            </p:cNvPr>
            <p:cNvCxnSpPr>
              <a:cxnSpLocks/>
              <a:stCxn id="6149" idx="2"/>
            </p:cNvCxnSpPr>
            <p:nvPr/>
          </p:nvCxnSpPr>
          <p:spPr bwMode="auto">
            <a:xfrm>
              <a:off x="266442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6153" name="TextBox 6152">
            <a:extLst>
              <a:ext uri="{FF2B5EF4-FFF2-40B4-BE49-F238E27FC236}">
                <a16:creationId xmlns:a16="http://schemas.microsoft.com/office/drawing/2014/main" id="{4AFBC132-EF15-EBA0-483C-E8A954E8649E}"/>
              </a:ext>
            </a:extLst>
          </p:cNvPr>
          <p:cNvSpPr txBox="1"/>
          <p:nvPr/>
        </p:nvSpPr>
        <p:spPr>
          <a:xfrm>
            <a:off x="4838699" y="3835017"/>
            <a:ext cx="3476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Takes over some PTT and some high-fidelity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sims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C7F5A9-2D59-7EAE-255B-B00437167F86}"/>
              </a:ext>
            </a:extLst>
          </p:cNvPr>
          <p:cNvGrpSpPr/>
          <p:nvPr/>
        </p:nvGrpSpPr>
        <p:grpSpPr>
          <a:xfrm>
            <a:off x="5218810" y="5630819"/>
            <a:ext cx="2713204" cy="345085"/>
            <a:chOff x="4297428" y="4230621"/>
            <a:chExt cx="2413660" cy="345085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E5CD7895-23C5-E11D-1271-A9EEB7495E57}"/>
                </a:ext>
              </a:extLst>
            </p:cNvPr>
            <p:cNvSpPr/>
            <p:nvPr/>
          </p:nvSpPr>
          <p:spPr bwMode="auto">
            <a:xfrm rot="5400000">
              <a:off x="5420969" y="3107080"/>
              <a:ext cx="166578" cy="2413660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AD332DE-AB87-A57C-A42A-A0894D4C90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345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C8FDF6-FD0C-CE79-458B-F646D656376E}"/>
              </a:ext>
            </a:extLst>
          </p:cNvPr>
          <p:cNvSpPr txBox="1"/>
          <p:nvPr/>
        </p:nvSpPr>
        <p:spPr>
          <a:xfrm>
            <a:off x="4305300" y="5991194"/>
            <a:ext cx="68579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Augmenting training value opportunity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37F603-11EB-D26B-D60C-F0215DE394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8" r="216"/>
          <a:stretch/>
        </p:blipFill>
        <p:spPr>
          <a:xfrm>
            <a:off x="1115148" y="199412"/>
            <a:ext cx="3786984" cy="32451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E7EF16-9C94-D3BA-0CCF-4B3B22C16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987" y="212801"/>
            <a:ext cx="3785306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6FF926-2727-784D-79B6-E34ACB5DA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825" y="289533"/>
            <a:ext cx="5602177" cy="3210390"/>
          </a:xfrm>
          <a:prstGeom prst="rect">
            <a:avLst/>
          </a:prstGeom>
        </p:spPr>
      </p:pic>
      <p:pic>
        <p:nvPicPr>
          <p:cNvPr id="7" name="Graphic 6" descr="Arrow: Slight curve with solid fill">
            <a:extLst>
              <a:ext uri="{FF2B5EF4-FFF2-40B4-BE49-F238E27FC236}">
                <a16:creationId xmlns:a16="http://schemas.microsoft.com/office/drawing/2014/main" id="{10DA3024-91B7-D7C5-7063-9C25E0272E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35073" flipV="1">
            <a:off x="7790143" y="2623812"/>
            <a:ext cx="2487351" cy="21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54" grpId="0" animBg="1"/>
      <p:bldP spid="56" grpId="0" animBg="1"/>
      <p:bldP spid="62" grpId="0" animBg="1"/>
      <p:bldP spid="22" grpId="0" animBg="1"/>
      <p:bldP spid="6153" grpId="0"/>
      <p:bldP spid="1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4363-51EA-2086-837C-03D43CA2D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8F141-653D-3FD4-18ED-704FFB1D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4BD5FF-F988-EDA4-37D5-A7A2754791D4}"/>
              </a:ext>
            </a:extLst>
          </p:cNvPr>
          <p:cNvGrpSpPr/>
          <p:nvPr/>
        </p:nvGrpSpPr>
        <p:grpSpPr>
          <a:xfrm>
            <a:off x="-323" y="2810256"/>
            <a:ext cx="12192322" cy="4047744"/>
            <a:chOff x="-323" y="2810256"/>
            <a:chExt cx="12192322" cy="40477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65765D-B8A4-1E2B-8D28-AB1A6734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/>
            <a:stretch/>
          </p:blipFill>
          <p:spPr>
            <a:xfrm>
              <a:off x="-323" y="2810256"/>
              <a:ext cx="8633959" cy="404774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DFC2E4-6093-8761-6E38-E1626D42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/>
            <a:stretch/>
          </p:blipFill>
          <p:spPr>
            <a:xfrm flipH="1">
              <a:off x="8633636" y="2810256"/>
              <a:ext cx="3558363" cy="4047744"/>
            </a:xfrm>
            <a:prstGeom prst="rect">
              <a:avLst/>
            </a:prstGeom>
          </p:spPr>
        </p:pic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D458348B-2920-7AF9-008D-C2EC6CAF572D}"/>
              </a:ext>
            </a:extLst>
          </p:cNvPr>
          <p:cNvSpPr/>
          <p:nvPr/>
        </p:nvSpPr>
        <p:spPr bwMode="auto">
          <a:xfrm>
            <a:off x="1114955" y="4898378"/>
            <a:ext cx="1661465" cy="640080"/>
          </a:xfrm>
          <a:prstGeom prst="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ACA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B9323E5-58EC-A8D1-E1C1-5766B174A2FB}"/>
              </a:ext>
            </a:extLst>
          </p:cNvPr>
          <p:cNvSpPr/>
          <p:nvPr/>
        </p:nvSpPr>
        <p:spPr bwMode="auto">
          <a:xfrm>
            <a:off x="2821058" y="4903386"/>
            <a:ext cx="966203" cy="640080"/>
          </a:xfrm>
          <a:prstGeom prst="rect">
            <a:avLst/>
          </a:prstGeom>
          <a:solidFill>
            <a:srgbClr val="66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nsolas" panose="020B0609020204030204" pitchFamily="49" charset="0"/>
              </a:rPr>
              <a:t>CBT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963A915-4E3E-23F6-13CA-D59B53FF2300}"/>
              </a:ext>
            </a:extLst>
          </p:cNvPr>
          <p:cNvSpPr/>
          <p:nvPr/>
        </p:nvSpPr>
        <p:spPr bwMode="auto">
          <a:xfrm>
            <a:off x="3831898" y="4905679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A56D379-6ED5-E49A-B834-13E85D0AFFE0}"/>
              </a:ext>
            </a:extLst>
          </p:cNvPr>
          <p:cNvSpPr/>
          <p:nvPr/>
        </p:nvSpPr>
        <p:spPr bwMode="auto">
          <a:xfrm>
            <a:off x="4527160" y="4901677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47DE3CB-62C6-5D44-5BF2-AB85E253098C}"/>
              </a:ext>
            </a:extLst>
          </p:cNvPr>
          <p:cNvSpPr/>
          <p:nvPr/>
        </p:nvSpPr>
        <p:spPr bwMode="auto">
          <a:xfrm>
            <a:off x="5218817" y="4906581"/>
            <a:ext cx="640080" cy="640080"/>
          </a:xfrm>
          <a:prstGeom prst="rect">
            <a:avLst/>
          </a:prstGeom>
          <a:solidFill>
            <a:srgbClr val="3333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PTT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D683513-200F-BB65-B17E-9091328540B5}"/>
              </a:ext>
            </a:extLst>
          </p:cNvPr>
          <p:cNvSpPr/>
          <p:nvPr/>
        </p:nvSpPr>
        <p:spPr bwMode="auto">
          <a:xfrm>
            <a:off x="5912276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D28AC4-D110-202A-145C-BF340632F3E9}"/>
              </a:ext>
            </a:extLst>
          </p:cNvPr>
          <p:cNvSpPr/>
          <p:nvPr/>
        </p:nvSpPr>
        <p:spPr bwMode="auto">
          <a:xfrm>
            <a:off x="7301708" y="4906582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1B4CE6C-EEBE-FDF6-2611-AA2ADBA3C4BC}"/>
              </a:ext>
            </a:extLst>
          </p:cNvPr>
          <p:cNvSpPr/>
          <p:nvPr/>
        </p:nvSpPr>
        <p:spPr bwMode="auto">
          <a:xfrm>
            <a:off x="7997564" y="4906581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704568-383A-EA0C-2847-75B63FD484C5}"/>
              </a:ext>
            </a:extLst>
          </p:cNvPr>
          <p:cNvSpPr/>
          <p:nvPr/>
        </p:nvSpPr>
        <p:spPr bwMode="auto">
          <a:xfrm>
            <a:off x="8699183" y="4906581"/>
            <a:ext cx="640080" cy="64008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SIM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0709DF5-08CB-C889-32CE-6F52E6D23946}"/>
              </a:ext>
            </a:extLst>
          </p:cNvPr>
          <p:cNvSpPr/>
          <p:nvPr/>
        </p:nvSpPr>
        <p:spPr bwMode="auto">
          <a:xfrm>
            <a:off x="6608802" y="4904288"/>
            <a:ext cx="640080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46B9D98-5A7B-1AA9-FE8C-E1EA456F3B46}"/>
              </a:ext>
            </a:extLst>
          </p:cNvPr>
          <p:cNvSpPr/>
          <p:nvPr/>
        </p:nvSpPr>
        <p:spPr bwMode="auto">
          <a:xfrm>
            <a:off x="9384481" y="4903386"/>
            <a:ext cx="1535153" cy="640080"/>
          </a:xfrm>
          <a:prstGeom prst="rect">
            <a:avLst/>
          </a:prstGeom>
          <a:solidFill>
            <a:srgbClr val="002A7E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A/C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B6EDE2-F255-443A-8CC1-C1A2C6B42DE2}"/>
              </a:ext>
            </a:extLst>
          </p:cNvPr>
          <p:cNvGrpSpPr/>
          <p:nvPr/>
        </p:nvGrpSpPr>
        <p:grpSpPr>
          <a:xfrm rot="10800000">
            <a:off x="-323" y="-3"/>
            <a:ext cx="12192321" cy="2977459"/>
            <a:chOff x="-322" y="2810257"/>
            <a:chExt cx="12192321" cy="297745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4D1947-EDF6-7B07-9A80-16A00C253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9183" b="26441"/>
            <a:stretch/>
          </p:blipFill>
          <p:spPr>
            <a:xfrm>
              <a:off x="-322" y="2810257"/>
              <a:ext cx="8633959" cy="29774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4EBC6F-4495-1EC6-8122-1ABB12D37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1631" r="29183" b="26441"/>
            <a:stretch/>
          </p:blipFill>
          <p:spPr>
            <a:xfrm flipH="1">
              <a:off x="8633636" y="2810257"/>
              <a:ext cx="3558363" cy="2977459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BFF88D0-0C3B-91AD-4DA1-DF2CBF682324}"/>
              </a:ext>
            </a:extLst>
          </p:cNvPr>
          <p:cNvSpPr/>
          <p:nvPr/>
        </p:nvSpPr>
        <p:spPr bwMode="auto">
          <a:xfrm>
            <a:off x="2829246" y="4901814"/>
            <a:ext cx="5102771" cy="64008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</a:rPr>
              <a:t>Immersive SIM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E9F1A59-0A3B-49A7-AA0F-E7EAE10A66BD}"/>
              </a:ext>
            </a:extLst>
          </p:cNvPr>
          <p:cNvGrpSpPr/>
          <p:nvPr/>
        </p:nvGrpSpPr>
        <p:grpSpPr>
          <a:xfrm rot="10800000">
            <a:off x="2821058" y="4478560"/>
            <a:ext cx="5110957" cy="345086"/>
            <a:chOff x="1096679" y="4230620"/>
            <a:chExt cx="3135491" cy="345086"/>
          </a:xfrm>
        </p:grpSpPr>
        <p:sp>
          <p:nvSpPr>
            <p:cNvPr id="6149" name="Right Bracket 6148">
              <a:extLst>
                <a:ext uri="{FF2B5EF4-FFF2-40B4-BE49-F238E27FC236}">
                  <a16:creationId xmlns:a16="http://schemas.microsoft.com/office/drawing/2014/main" id="{0FD8F4AA-4349-FD14-A9D3-208963254E4C}"/>
                </a:ext>
              </a:extLst>
            </p:cNvPr>
            <p:cNvSpPr/>
            <p:nvPr/>
          </p:nvSpPr>
          <p:spPr bwMode="auto">
            <a:xfrm rot="5400000">
              <a:off x="2581136" y="2746163"/>
              <a:ext cx="166577" cy="3135491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6151" name="Straight Arrow Connector 6150">
              <a:extLst>
                <a:ext uri="{FF2B5EF4-FFF2-40B4-BE49-F238E27FC236}">
                  <a16:creationId xmlns:a16="http://schemas.microsoft.com/office/drawing/2014/main" id="{5145FA32-591D-DD33-7F2D-70B693BF6DC7}"/>
                </a:ext>
              </a:extLst>
            </p:cNvPr>
            <p:cNvCxnSpPr>
              <a:cxnSpLocks/>
              <a:stCxn id="6149" idx="2"/>
            </p:cNvCxnSpPr>
            <p:nvPr/>
          </p:nvCxnSpPr>
          <p:spPr bwMode="auto">
            <a:xfrm>
              <a:off x="266442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6153" name="TextBox 6152">
            <a:extLst>
              <a:ext uri="{FF2B5EF4-FFF2-40B4-BE49-F238E27FC236}">
                <a16:creationId xmlns:a16="http://schemas.microsoft.com/office/drawing/2014/main" id="{A25ADD21-B901-F373-21B1-864F5ABA0D59}"/>
              </a:ext>
            </a:extLst>
          </p:cNvPr>
          <p:cNvSpPr txBox="1"/>
          <p:nvPr/>
        </p:nvSpPr>
        <p:spPr>
          <a:xfrm>
            <a:off x="2601982" y="3835017"/>
            <a:ext cx="5548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Combining immersive simulation technologies can provide significant training value added!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04E201-2020-FEE1-FFB5-68F3F1133952}"/>
              </a:ext>
            </a:extLst>
          </p:cNvPr>
          <p:cNvGrpSpPr/>
          <p:nvPr/>
        </p:nvGrpSpPr>
        <p:grpSpPr>
          <a:xfrm>
            <a:off x="2821057" y="5630819"/>
            <a:ext cx="5110957" cy="345085"/>
            <a:chOff x="4297428" y="4230621"/>
            <a:chExt cx="2413660" cy="345085"/>
          </a:xfrm>
        </p:grpSpPr>
        <p:sp>
          <p:nvSpPr>
            <p:cNvPr id="6" name="Right Bracket 5">
              <a:extLst>
                <a:ext uri="{FF2B5EF4-FFF2-40B4-BE49-F238E27FC236}">
                  <a16:creationId xmlns:a16="http://schemas.microsoft.com/office/drawing/2014/main" id="{B6067510-D243-D963-600B-32CE3F26116C}"/>
                </a:ext>
              </a:extLst>
            </p:cNvPr>
            <p:cNvSpPr/>
            <p:nvPr/>
          </p:nvSpPr>
          <p:spPr bwMode="auto">
            <a:xfrm rot="5400000">
              <a:off x="5420969" y="3107080"/>
              <a:ext cx="166578" cy="2413660"/>
            </a:xfrm>
            <a:prstGeom prst="rightBracke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6A91192-A9DE-FE52-F403-553FA6FDD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3454" y="4397197"/>
              <a:ext cx="0" cy="17850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45E8BD-B43A-57C0-61F0-0F9FEF096F4D}"/>
              </a:ext>
            </a:extLst>
          </p:cNvPr>
          <p:cNvSpPr txBox="1"/>
          <p:nvPr/>
        </p:nvSpPr>
        <p:spPr>
          <a:xfrm>
            <a:off x="2776420" y="5991194"/>
            <a:ext cx="83868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Learning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engineering quantifies training value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290C7D-F892-7B51-08E2-AEFD0D303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87" y="212801"/>
            <a:ext cx="3785306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1F4BC5-3F9F-F751-D1E5-65795900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453" y="280407"/>
            <a:ext cx="5593081" cy="32051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F70C50-04E3-AC5A-DB7E-4666C1994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346" y="204951"/>
            <a:ext cx="3785306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5D1250-6006-8733-66BC-1E5B6B1927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8" r="216"/>
          <a:stretch/>
        </p:blipFill>
        <p:spPr>
          <a:xfrm>
            <a:off x="4224700" y="199766"/>
            <a:ext cx="3786984" cy="32451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5A47B4-CF18-558F-B30C-E804DD18C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94" y="199766"/>
            <a:ext cx="3787644" cy="324514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 descr="Badge Follow with solid fill">
            <a:extLst>
              <a:ext uri="{FF2B5EF4-FFF2-40B4-BE49-F238E27FC236}">
                <a16:creationId xmlns:a16="http://schemas.microsoft.com/office/drawing/2014/main" id="{F37100D2-A684-2897-C3E0-4636AF9D07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5169" y="1438656"/>
            <a:ext cx="914400" cy="914400"/>
          </a:xfrm>
          <a:prstGeom prst="rect">
            <a:avLst/>
          </a:prstGeom>
        </p:spPr>
      </p:pic>
      <p:pic>
        <p:nvPicPr>
          <p:cNvPr id="30" name="Graphic 29" descr="Badge Follow with solid fill">
            <a:extLst>
              <a:ext uri="{FF2B5EF4-FFF2-40B4-BE49-F238E27FC236}">
                <a16:creationId xmlns:a16="http://schemas.microsoft.com/office/drawing/2014/main" id="{5035AADD-331E-5C9F-2975-D34161D55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0132" y="13815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60" grpId="0" animBg="1"/>
      <p:bldP spid="61" grpId="0" animBg="1"/>
      <p:bldP spid="54" grpId="0" animBg="1"/>
      <p:bldP spid="56" grpId="0" animBg="1"/>
      <p:bldP spid="62" grpId="0" animBg="1"/>
      <p:bldP spid="22" grpId="0" animBg="1"/>
      <p:bldP spid="6153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7E95-29F9-4C2D-5045-FB62C3D03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71B828-8647-6421-C584-6A0EBE70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0"/>
            <a:ext cx="10563225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&amp; Capability Tradeoff: A Recap!</a:t>
            </a:r>
          </a:p>
        </p:txBody>
      </p:sp>
      <p:pic>
        <p:nvPicPr>
          <p:cNvPr id="3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409435A9-2FEF-48CD-AD2E-9D4D2091A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>
            <a:off x="2770048" y="1524000"/>
            <a:ext cx="1040244" cy="100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CDC9DABA-A228-C771-814E-9F475BE42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12775595" flipH="1">
            <a:off x="8319844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D87B5408-7109-98D7-F79E-FE3277851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78333" r="44158" b="4444"/>
          <a:stretch/>
        </p:blipFill>
        <p:spPr bwMode="auto">
          <a:xfrm rot="8824405">
            <a:off x="1733100" y="3071937"/>
            <a:ext cx="2099455" cy="83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and Drawn Arrows Set - Download Free Vector Art, Stock Graphics &amp; Images">
            <a:extLst>
              <a:ext uri="{FF2B5EF4-FFF2-40B4-BE49-F238E27FC236}">
                <a16:creationId xmlns:a16="http://schemas.microsoft.com/office/drawing/2014/main" id="{310F5AD2-08D6-0BEC-6630-12E6CA617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4370" r="83552" b="82696"/>
          <a:stretch/>
        </p:blipFill>
        <p:spPr bwMode="auto">
          <a:xfrm rot="5400000">
            <a:off x="5671175" y="3311963"/>
            <a:ext cx="810048" cy="78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51662-AF86-9924-8E18-639617140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503" y="859275"/>
            <a:ext cx="4401317" cy="2475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53064C-6E19-7D18-C75D-BD5A61969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83" y="1387705"/>
            <a:ext cx="2393512" cy="1282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80B1D6-2783-ABE2-D0D0-32300A734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799" y="4180941"/>
            <a:ext cx="3605929" cy="2028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7582E-4EFE-ADEB-0451-3CF80B779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036" y="4180941"/>
            <a:ext cx="3605928" cy="20283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68EDB-7451-325F-5696-69DFAF2C2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50" y="4178904"/>
            <a:ext cx="3609551" cy="2030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88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78546-58FA-8420-EBB0-D0CB1B974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BCA2BD-73DE-8A21-2708-378037A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795130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Useful References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51FD307-6623-4C67-7D81-16AE0728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63" y="1793081"/>
            <a:ext cx="257472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uman Factors Methods: A Practical Guide for Engineering And Design by ...">
            <a:extLst>
              <a:ext uri="{FF2B5EF4-FFF2-40B4-BE49-F238E27FC236}">
                <a16:creationId xmlns:a16="http://schemas.microsoft.com/office/drawing/2014/main" id="{94945BDC-3193-7C1D-3455-CA402B1CF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17" y="1795763"/>
            <a:ext cx="25694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he Innovator's Dilemma by Clayton M. Christensen | Book Review">
            <a:extLst>
              <a:ext uri="{FF2B5EF4-FFF2-40B4-BE49-F238E27FC236}">
                <a16:creationId xmlns:a16="http://schemas.microsoft.com/office/drawing/2014/main" id="{E92BAEE8-5A97-877E-43C6-FCD8B694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3" y="1793081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one to Win: Organizing to Compete in an Age of Disruption by Geoffrey ...">
            <a:extLst>
              <a:ext uri="{FF2B5EF4-FFF2-40B4-BE49-F238E27FC236}">
                <a16:creationId xmlns:a16="http://schemas.microsoft.com/office/drawing/2014/main" id="{D5FA69AC-E097-0025-198B-CD2519DF9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5" y="1793081"/>
            <a:ext cx="25768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91652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5130"/>
          </a:xfrm>
        </p:spPr>
        <p:txBody>
          <a:bodyPr/>
          <a:lstStyle/>
          <a:p>
            <a:pPr algn="l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Quiz time!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218EA47-7C35-DF66-662B-F941115B9ABA}"/>
              </a:ext>
            </a:extLst>
          </p:cNvPr>
          <p:cNvSpPr/>
          <p:nvPr/>
        </p:nvSpPr>
        <p:spPr>
          <a:xfrm>
            <a:off x="595153" y="1860327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Describe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technologies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related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gains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4CEE6A-618D-504A-C8DF-80BD01BFEAC8}"/>
              </a:ext>
            </a:extLst>
          </p:cNvPr>
          <p:cNvSpPr/>
          <p:nvPr/>
        </p:nvSpPr>
        <p:spPr>
          <a:xfrm>
            <a:off x="8074850" y="1860327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Summarize how to overcome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needs analyses limitations</a:t>
            </a:r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3C688EA-3FA3-12E5-2234-11691744BD9B}"/>
              </a:ext>
            </a:extLst>
          </p:cNvPr>
          <p:cNvSpPr/>
          <p:nvPr/>
        </p:nvSpPr>
        <p:spPr>
          <a:xfrm>
            <a:off x="595153" y="3976643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Identify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 cost &amp; capability tradeoffs</a:t>
            </a:r>
            <a:endParaRPr lang="en-US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08ED6D-952F-CEA7-6D45-565032F8517B}"/>
              </a:ext>
            </a:extLst>
          </p:cNvPr>
          <p:cNvSpPr/>
          <p:nvPr/>
        </p:nvSpPr>
        <p:spPr>
          <a:xfrm>
            <a:off x="8074850" y="3976642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Describe </a:t>
            </a: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value index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driving factors </a:t>
            </a:r>
            <a:endParaRPr lang="en-US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Puzzles in brain">
            <a:extLst>
              <a:ext uri="{FF2B5EF4-FFF2-40B4-BE49-F238E27FC236}">
                <a16:creationId xmlns:a16="http://schemas.microsoft.com/office/drawing/2014/main" id="{3DECD7D9-4CA7-7B92-7E9D-9650DF227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7" r="21999"/>
          <a:stretch/>
        </p:blipFill>
        <p:spPr>
          <a:xfrm>
            <a:off x="4319460" y="1860325"/>
            <a:ext cx="3516234" cy="39283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DA7597-B2D6-9416-AC85-70EEC27D9794}"/>
              </a:ext>
            </a:extLst>
          </p:cNvPr>
          <p:cNvSpPr/>
          <p:nvPr/>
        </p:nvSpPr>
        <p:spPr>
          <a:xfrm>
            <a:off x="595150" y="1850799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or 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simulation is a proven cost-effective training technology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5F979-3086-DB09-68E6-DF78FC553312}"/>
              </a:ext>
            </a:extLst>
          </p:cNvPr>
          <p:cNvSpPr/>
          <p:nvPr/>
        </p:nvSpPr>
        <p:spPr>
          <a:xfrm>
            <a:off x="8074848" y="1850798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or 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ISD training needs analyses capture immersive sim sensory needs well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E8DE691-48CC-9196-E71B-148B8B637E79}"/>
              </a:ext>
            </a:extLst>
          </p:cNvPr>
          <p:cNvSpPr/>
          <p:nvPr/>
        </p:nvSpPr>
        <p:spPr>
          <a:xfrm>
            <a:off x="595150" y="3976641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or 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pairing AI instruction to immersive sims has the potential to close the 2-sigma gap  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A90E60-456F-DF5C-2797-50D3F8F0ACF1}"/>
              </a:ext>
            </a:extLst>
          </p:cNvPr>
          <p:cNvSpPr/>
          <p:nvPr/>
        </p:nvSpPr>
        <p:spPr>
          <a:xfrm>
            <a:off x="8074847" y="3986166"/>
            <a:ext cx="3485151" cy="1812017"/>
          </a:xfrm>
          <a:prstGeom prst="roundRect">
            <a:avLst/>
          </a:prstGeom>
          <a:solidFill>
            <a:schemeClr val="accent6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or 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sim training value can be gauged quantitatively 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70126-91E6-DB20-EF9B-E0746A68A571}"/>
              </a:ext>
            </a:extLst>
          </p:cNvPr>
          <p:cNvSpPr/>
          <p:nvPr/>
        </p:nvSpPr>
        <p:spPr>
          <a:xfrm>
            <a:off x="595147" y="1847747"/>
            <a:ext cx="3485151" cy="1812017"/>
          </a:xfrm>
          <a:prstGeom prst="roundRect">
            <a:avLst/>
          </a:prstGeom>
          <a:solidFill>
            <a:srgbClr val="F6514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sim has the potential to be a cost-effective training technology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A28497-D930-F6A1-A207-5855A19A42C4}"/>
              </a:ext>
            </a:extLst>
          </p:cNvPr>
          <p:cNvSpPr/>
          <p:nvPr/>
        </p:nvSpPr>
        <p:spPr>
          <a:xfrm>
            <a:off x="8074841" y="1847748"/>
            <a:ext cx="3485151" cy="1812017"/>
          </a:xfrm>
          <a:prstGeom prst="roundRect">
            <a:avLst/>
          </a:prstGeom>
          <a:solidFill>
            <a:srgbClr val="F65140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False: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ISD processes need to be augmented with human factors methods to capture immersive sim sensory requirements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075FF8-4E22-E36D-47DF-E4A216AC0157}"/>
              </a:ext>
            </a:extLst>
          </p:cNvPr>
          <p:cNvSpPr/>
          <p:nvPr/>
        </p:nvSpPr>
        <p:spPr>
          <a:xfrm>
            <a:off x="595142" y="3983111"/>
            <a:ext cx="3485151" cy="1812017"/>
          </a:xfrm>
          <a:prstGeom prst="roundRect">
            <a:avLst/>
          </a:prstGeom>
          <a:solidFill>
            <a:srgbClr val="93B038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potential is there, but validating corresponding technologies will be key!</a:t>
            </a:r>
            <a:endParaRPr lang="en-US" sz="2000" i="0" u="none" strike="noStrike" baseline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1180F4-7371-602F-53B0-3B7370CE8F2D}"/>
              </a:ext>
            </a:extLst>
          </p:cNvPr>
          <p:cNvSpPr/>
          <p:nvPr/>
        </p:nvSpPr>
        <p:spPr>
          <a:xfrm>
            <a:off x="8074842" y="3983117"/>
            <a:ext cx="3485151" cy="1812017"/>
          </a:xfrm>
          <a:prstGeom prst="roundRect">
            <a:avLst/>
          </a:prstGeom>
          <a:solidFill>
            <a:srgbClr val="93B038"/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True: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immersive sim tradeoffs and value can be objectively quantified</a:t>
            </a:r>
          </a:p>
        </p:txBody>
      </p:sp>
    </p:spTree>
    <p:extLst>
      <p:ext uri="{BB962C8B-B14F-4D97-AF65-F5344CB8AC3E}">
        <p14:creationId xmlns:p14="http://schemas.microsoft.com/office/powerpoint/2010/main" val="3969564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3" grpId="0" animBg="1"/>
      <p:bldP spid="4" grpId="0" animBg="1"/>
      <p:bldP spid="5" grpId="0" animBg="1"/>
      <p:bldP spid="10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935CB-33FB-7598-97FF-A79B04609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E01821-D147-3782-0926-AC22DFE0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52D353-6E30-5630-EF7E-801858FAE77C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1051E-9C4B-403F-3E09-9033E30CB239}"/>
              </a:ext>
            </a:extLst>
          </p:cNvPr>
          <p:cNvSpPr txBox="1"/>
          <p:nvPr/>
        </p:nvSpPr>
        <p:spPr>
          <a:xfrm>
            <a:off x="535937" y="700847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Do immersive technologies lead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5724B-5B45-8207-928E-D6B0981B72C6}"/>
              </a:ext>
            </a:extLst>
          </p:cNvPr>
          <p:cNvSpPr txBox="1"/>
          <p:nvPr/>
        </p:nvSpPr>
        <p:spPr>
          <a:xfrm>
            <a:off x="535937" y="1472372"/>
            <a:ext cx="105987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better training?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41AE8-9DC6-9679-9B43-AA968A7F4589}"/>
              </a:ext>
            </a:extLst>
          </p:cNvPr>
          <p:cNvSpPr txBox="1"/>
          <p:nvPr/>
        </p:nvSpPr>
        <p:spPr>
          <a:xfrm>
            <a:off x="323850" y="671111"/>
            <a:ext cx="10613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Beware of the shiny</a:t>
            </a:r>
            <a:r>
              <a:rPr kumimoji="0" lang="en-US" sz="48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toy syndrome!</a:t>
            </a:r>
            <a:endParaRPr kumimoji="0" 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5" name="Picture 14" descr="Red retro robot">
            <a:extLst>
              <a:ext uri="{FF2B5EF4-FFF2-40B4-BE49-F238E27FC236}">
                <a16:creationId xmlns:a16="http://schemas.microsoft.com/office/drawing/2014/main" id="{7427CC4B-C5B0-46FA-1FCF-54C58228F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7225" y="2070100"/>
            <a:ext cx="4127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1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Slide Number Placeholder 775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A0626-601B-4F02-A9C8-F30D2C1F6B4A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45669-BA7C-FEDA-FF29-605B8CE00344}"/>
              </a:ext>
            </a:extLst>
          </p:cNvPr>
          <p:cNvSpPr txBox="1"/>
          <p:nvPr/>
        </p:nvSpPr>
        <p:spPr>
          <a:xfrm>
            <a:off x="442912" y="1190334"/>
            <a:ext cx="11306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182350"/>
                </a:solidFill>
                <a:latin typeface="MV Boli" panose="02000500030200090000" pitchFamily="2" charset="0"/>
                <a:ea typeface="Tahoma" panose="020B0604030504040204" pitchFamily="34" charset="0"/>
                <a:cs typeface="MV Boli" panose="02000500030200090000" pitchFamily="2" charset="0"/>
              </a:rPr>
              <a:t>That’s all Folks!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4C1E5DC-907B-8A8A-6DC1-1DD64B225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23564"/>
              </p:ext>
            </p:extLst>
          </p:nvPr>
        </p:nvGraphicFramePr>
        <p:xfrm>
          <a:off x="1562271" y="4882480"/>
          <a:ext cx="4433888" cy="131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33888">
                  <a:extLst>
                    <a:ext uri="{9D8B030D-6E8A-4147-A177-3AD203B41FA5}">
                      <a16:colId xmlns:a16="http://schemas.microsoft.com/office/drawing/2014/main" val="10891868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Sandro Scielzo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 Systems Technical Authority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 USA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sandro.scielzo@caemilusa.com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069598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B5AD2D-C6CA-BE23-59A1-542A6AFEC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540163"/>
              </p:ext>
            </p:extLst>
          </p:nvPr>
        </p:nvGraphicFramePr>
        <p:xfrm>
          <a:off x="6195842" y="4882480"/>
          <a:ext cx="4433887" cy="131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33887">
                  <a:extLst>
                    <a:ext uri="{9D8B030D-6E8A-4147-A177-3AD203B41FA5}">
                      <a16:colId xmlns:a16="http://schemas.microsoft.com/office/drawing/2014/main" val="10891868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Eric Ultes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Chief Engineer Training Systems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CAE USA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Eric.ultes@caemilusa.com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06959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1A61B6B-C437-567C-AE5D-28387118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pressure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2660" y="2781301"/>
            <a:ext cx="2000250" cy="2003263"/>
          </a:xfrm>
          <a:prstGeom prst="rect">
            <a:avLst/>
          </a:prstGeom>
        </p:spPr>
      </p:pic>
      <p:pic>
        <p:nvPicPr>
          <p:cNvPr id="10" name="Picture 9" descr="A picture containing person, person, wall, suit&#10;&#10;AI-generated content may be incorrect.">
            <a:extLst>
              <a:ext uri="{FF2B5EF4-FFF2-40B4-BE49-F238E27FC236}">
                <a16:creationId xmlns:a16="http://schemas.microsoft.com/office/drawing/2014/main" id="{13DEDA87-2ABB-3B45-84C0-521248B84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9" b="98767" l="5556" r="94088">
                        <a14:foregroundMark x1="34149" y1="8176" x2="48369" y2="7847"/>
                        <a14:foregroundMark x1="48369" y1="7847" x2="53619" y2="8053"/>
                        <a14:foregroundMark x1="40367" y1="5711" x2="46381" y2="5259"/>
                        <a14:foregroundMark x1="30683" y1="9039" x2="33435" y2="6122"/>
                        <a14:foregroundMark x1="31549" y1="6409" x2="33996" y2="5423"/>
                        <a14:foregroundMark x1="57951" y1="5546" x2="58461" y2="3739"/>
                        <a14:foregroundMark x1="61366" y1="7354" x2="63252" y2="6532"/>
                        <a14:foregroundMark x1="67074" y1="15818" x2="69470" y2="17913"/>
                        <a14:foregroundMark x1="68960" y1="15982" x2="69980" y2="15818"/>
                        <a14:foregroundMark x1="63761" y1="39852" x2="47095" y2="70624"/>
                        <a14:foregroundMark x1="47095" y1="70624" x2="43119" y2="75144"/>
                        <a14:foregroundMark x1="66871" y1="39729" x2="74975" y2="51931"/>
                        <a14:foregroundMark x1="75331" y1="42769" x2="81702" y2="52095"/>
                        <a14:foregroundMark x1="84098" y1="46097" x2="87054" y2="52794"/>
                        <a14:foregroundMark x1="71560" y1="39030" x2="74312" y2="40016"/>
                        <a14:foregroundMark x1="88073" y1="46261" x2="93425" y2="52506"/>
                        <a14:foregroundMark x1="94088" y1="58463" x2="89297" y2="75678"/>
                        <a14:foregroundMark x1="79307" y1="54725" x2="70336" y2="62490"/>
                        <a14:foregroundMark x1="87717" y1="77773" x2="82059" y2="92482"/>
                        <a14:foregroundMark x1="66361" y1="90838" x2="53109" y2="80608"/>
                        <a14:foregroundMark x1="53109" y1="80608" x2="52905" y2="80156"/>
                        <a14:foregroundMark x1="65698" y1="93755" x2="57085" y2="91988"/>
                        <a14:foregroundMark x1="57085" y1="91988" x2="47757" y2="87099"/>
                        <a14:foregroundMark x1="47757" y1="87099" x2="47401" y2="86524"/>
                        <a14:foregroundMark x1="33129" y1="85826" x2="35270" y2="64544"/>
                        <a14:foregroundMark x1="35270" y1="64544" x2="38124" y2="62079"/>
                        <a14:foregroundMark x1="25382" y1="85538" x2="40367" y2="88250"/>
                        <a14:foregroundMark x1="40367" y1="88250" x2="40367" y2="88332"/>
                        <a14:foregroundMark x1="13150" y1="84182" x2="28135" y2="89565"/>
                        <a14:foregroundMark x1="9837" y1="82498" x2="12793" y2="92810"/>
                        <a14:foregroundMark x1="12793" y1="92810" x2="14832" y2="94166"/>
                        <a14:foregroundMark x1="5556" y1="85292" x2="6218" y2="87798"/>
                        <a14:foregroundMark x1="26758" y1="98767" x2="38787" y2="98767"/>
                        <a14:foregroundMark x1="42406" y1="97206" x2="47095" y2="90838"/>
                        <a14:foregroundMark x1="52599" y1="48316" x2="62080" y2="39154"/>
                      </a14:backgroundRemoval>
                    </a14:imgEffect>
                    <a14:imgEffect>
                      <a14:artisticPencilSketch pressure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7" r="3241" b="30700"/>
          <a:stretch/>
        </p:blipFill>
        <p:spPr>
          <a:xfrm>
            <a:off x="2779091" y="2784314"/>
            <a:ext cx="2000250" cy="2000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9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BE71A-FA8D-3B8D-8F2B-CDBBD73E3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F00C5F-7375-E766-1F1B-38278C47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D3127E-40E4-2C0F-6913-1BF721DB2D9F}"/>
              </a:ext>
            </a:extLst>
          </p:cNvPr>
          <p:cNvSpPr/>
          <p:nvPr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endParaRPr lang="en-US" sz="2400" dirty="0">
              <a:solidFill>
                <a:srgbClr val="47494D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" name="Picture 9" descr="Woman wearing futuristic smart glasses">
            <a:extLst>
              <a:ext uri="{FF2B5EF4-FFF2-40B4-BE49-F238E27FC236}">
                <a16:creationId xmlns:a16="http://schemas.microsoft.com/office/drawing/2014/main" id="{4D0650FA-BDED-2E60-3B92-B43EC477C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64" y="-3820"/>
            <a:ext cx="12217664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75DA62-0102-97C4-73BF-07C5033368BA}"/>
              </a:ext>
            </a:extLst>
          </p:cNvPr>
          <p:cNvSpPr txBox="1"/>
          <p:nvPr/>
        </p:nvSpPr>
        <p:spPr>
          <a:xfrm>
            <a:off x="304714" y="1368516"/>
            <a:ext cx="11601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VR, and MR can be very shiny!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C93679-0E66-C30A-3D9A-96D495AF38CA}"/>
              </a:ext>
            </a:extLst>
          </p:cNvPr>
          <p:cNvSpPr txBox="1"/>
          <p:nvPr/>
        </p:nvSpPr>
        <p:spPr>
          <a:xfrm>
            <a:off x="323850" y="671111"/>
            <a:ext cx="11601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… and training devices based on AR, </a:t>
            </a:r>
          </a:p>
        </p:txBody>
      </p:sp>
    </p:spTree>
    <p:extLst>
      <p:ext uri="{BB962C8B-B14F-4D97-AF65-F5344CB8AC3E}">
        <p14:creationId xmlns:p14="http://schemas.microsoft.com/office/powerpoint/2010/main" val="93351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83328-6F35-CE66-B3CD-0D03CCE58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Whiteboard Pictures [HD] | Download Free Images &amp; Stock Photos on Unsplash">
            <a:extLst>
              <a:ext uri="{FF2B5EF4-FFF2-40B4-BE49-F238E27FC236}">
                <a16:creationId xmlns:a16="http://schemas.microsoft.com/office/drawing/2014/main" id="{A28A1795-B0E4-48F5-8ED4-3442A66C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0F6724-33BD-BB55-6B81-649B6EBAAA5A}"/>
              </a:ext>
            </a:extLst>
          </p:cNvPr>
          <p:cNvSpPr txBox="1"/>
          <p:nvPr/>
        </p:nvSpPr>
        <p:spPr>
          <a:xfrm>
            <a:off x="989306" y="908938"/>
            <a:ext cx="10173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Gartner’s Hype Cycle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AD6C2D-52D7-14E8-99D3-08059686A6AF}"/>
              </a:ext>
            </a:extLst>
          </p:cNvPr>
          <p:cNvGrpSpPr/>
          <p:nvPr/>
        </p:nvGrpSpPr>
        <p:grpSpPr>
          <a:xfrm rot="5400000">
            <a:off x="-138466" y="3284247"/>
            <a:ext cx="3969196" cy="477780"/>
            <a:chOff x="7500988" y="2566535"/>
            <a:chExt cx="3254570" cy="4777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4C8F918-5EDE-82AF-C9B9-C56AC4905FF2}"/>
                </a:ext>
              </a:extLst>
            </p:cNvPr>
            <p:cNvSpPr/>
            <p:nvPr/>
          </p:nvSpPr>
          <p:spPr bwMode="auto">
            <a:xfrm rot="16509355" flipV="1">
              <a:off x="9041599" y="1330356"/>
              <a:ext cx="227518" cy="3200400"/>
            </a:xfrm>
            <a:custGeom>
              <a:avLst/>
              <a:gdLst>
                <a:gd name="connsiteX0" fmla="*/ 0 w 227518"/>
                <a:gd name="connsiteY0" fmla="*/ 3200400 h 3200400"/>
                <a:gd name="connsiteX1" fmla="*/ 227518 w 227518"/>
                <a:gd name="connsiteY1" fmla="*/ 10523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3200400" extrusionOk="0">
                  <a:moveTo>
                    <a:pt x="0" y="3200400"/>
                  </a:moveTo>
                  <a:cubicBezTo>
                    <a:pt x="51612" y="1532864"/>
                    <a:pt x="153994" y="-142426"/>
                    <a:pt x="227518" y="1052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F914D76-3613-02A6-B524-D4A4F02C7323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214618A-E44F-16CC-40DA-6C5B92A5E84B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9AD80B-78E7-3D09-1DEF-020A5B21D992}"/>
              </a:ext>
            </a:extLst>
          </p:cNvPr>
          <p:cNvGrpSpPr/>
          <p:nvPr/>
        </p:nvGrpSpPr>
        <p:grpSpPr>
          <a:xfrm rot="10562124">
            <a:off x="1653689" y="5374840"/>
            <a:ext cx="9247784" cy="720213"/>
            <a:chOff x="7500988" y="2566535"/>
            <a:chExt cx="8638612" cy="72021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7002622-A98B-284E-3F5E-9C544F2E2962}"/>
                </a:ext>
              </a:extLst>
            </p:cNvPr>
            <p:cNvSpPr/>
            <p:nvPr/>
          </p:nvSpPr>
          <p:spPr bwMode="auto">
            <a:xfrm rot="16509355" flipV="1">
              <a:off x="11728161" y="-1124691"/>
              <a:ext cx="227518" cy="8595360"/>
            </a:xfrm>
            <a:custGeom>
              <a:avLst/>
              <a:gdLst>
                <a:gd name="connsiteX0" fmla="*/ 0 w 227518"/>
                <a:gd name="connsiteY0" fmla="*/ 8595360 h 8595360"/>
                <a:gd name="connsiteX1" fmla="*/ 227518 w 227518"/>
                <a:gd name="connsiteY1" fmla="*/ 28263 h 859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518" h="8595360" extrusionOk="0">
                  <a:moveTo>
                    <a:pt x="0" y="8595360"/>
                  </a:moveTo>
                  <a:cubicBezTo>
                    <a:pt x="2196" y="4120250"/>
                    <a:pt x="170614" y="-372070"/>
                    <a:pt x="227518" y="28263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BD37861-5490-2652-7344-7404C334F7AF}"/>
                </a:ext>
              </a:extLst>
            </p:cNvPr>
            <p:cNvSpPr/>
            <p:nvPr/>
          </p:nvSpPr>
          <p:spPr bwMode="auto">
            <a:xfrm rot="18677228" flipH="1">
              <a:off x="7509667" y="2722689"/>
              <a:ext cx="436689" cy="124381"/>
            </a:xfrm>
            <a:custGeom>
              <a:avLst/>
              <a:gdLst>
                <a:gd name="connsiteX0" fmla="*/ 0 w 436689"/>
                <a:gd name="connsiteY0" fmla="*/ 124381 h 124381"/>
                <a:gd name="connsiteX1" fmla="*/ 436689 w 436689"/>
                <a:gd name="connsiteY1" fmla="*/ 408 h 12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9" h="124381" extrusionOk="0">
                  <a:moveTo>
                    <a:pt x="0" y="124381"/>
                  </a:moveTo>
                  <a:cubicBezTo>
                    <a:pt x="123643" y="65337"/>
                    <a:pt x="301948" y="14980"/>
                    <a:pt x="436689" y="408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9EC858E-B86B-AA8D-F5F3-49C87937FC9D}"/>
                </a:ext>
              </a:extLst>
            </p:cNvPr>
            <p:cNvSpPr/>
            <p:nvPr/>
          </p:nvSpPr>
          <p:spPr bwMode="auto">
            <a:xfrm rot="18074924" flipH="1">
              <a:off x="7705598" y="2789003"/>
              <a:ext cx="46905" cy="456126"/>
            </a:xfrm>
            <a:custGeom>
              <a:avLst/>
              <a:gdLst>
                <a:gd name="connsiteX0" fmla="*/ 0 w 46905"/>
                <a:gd name="connsiteY0" fmla="*/ 456126 h 456126"/>
                <a:gd name="connsiteX1" fmla="*/ 46905 w 46905"/>
                <a:gd name="connsiteY1" fmla="*/ 1499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905" h="456126" extrusionOk="0">
                  <a:moveTo>
                    <a:pt x="0" y="456126"/>
                  </a:moveTo>
                  <a:cubicBezTo>
                    <a:pt x="14010" y="217866"/>
                    <a:pt x="33941" y="-17051"/>
                    <a:pt x="46905" y="1499"/>
                  </a:cubicBezTo>
                </a:path>
              </a:pathLst>
            </a:custGeom>
            <a:noFill/>
            <a:ln w="50800" cap="rnd" cmpd="sng" algn="ctr">
              <a:solidFill>
                <a:srgbClr val="47494D"/>
              </a:solidFill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2224582839">
                    <a:custGeom>
                      <a:avLst/>
                      <a:gdLst>
                        <a:gd name="connsiteX0" fmla="*/ 0 w 1432874"/>
                        <a:gd name="connsiteY0" fmla="*/ 94579 h 94579"/>
                        <a:gd name="connsiteX1" fmla="*/ 1432874 w 1432874"/>
                        <a:gd name="connsiteY1" fmla="*/ 311 h 945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32874" h="94579">
                          <a:moveTo>
                            <a:pt x="0" y="94579"/>
                          </a:moveTo>
                          <a:cubicBezTo>
                            <a:pt x="468983" y="45088"/>
                            <a:pt x="937967" y="-4402"/>
                            <a:pt x="1432874" y="311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EEE88F-DD2E-C413-0C54-CA570BFF94CB}"/>
              </a:ext>
            </a:extLst>
          </p:cNvPr>
          <p:cNvSpPr txBox="1"/>
          <p:nvPr/>
        </p:nvSpPr>
        <p:spPr>
          <a:xfrm>
            <a:off x="2302374" y="5471166"/>
            <a:ext cx="776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1C095-F98B-CCE5-66AA-1E242F18D315}"/>
              </a:ext>
            </a:extLst>
          </p:cNvPr>
          <p:cNvSpPr txBox="1"/>
          <p:nvPr/>
        </p:nvSpPr>
        <p:spPr>
          <a:xfrm rot="16200000">
            <a:off x="-567956" y="3257335"/>
            <a:ext cx="3904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Visibility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4C0055-B856-0F4B-86FE-71AEE61ED810}"/>
              </a:ext>
            </a:extLst>
          </p:cNvPr>
          <p:cNvSpPr/>
          <p:nvPr/>
        </p:nvSpPr>
        <p:spPr bwMode="auto">
          <a:xfrm>
            <a:off x="1836661" y="1728901"/>
            <a:ext cx="8867274" cy="3710990"/>
          </a:xfrm>
          <a:custGeom>
            <a:avLst/>
            <a:gdLst>
              <a:gd name="connsiteX0" fmla="*/ 0 w 8867274"/>
              <a:gd name="connsiteY0" fmla="*/ 3707051 h 3707051"/>
              <a:gd name="connsiteX1" fmla="*/ 1034716 w 8867274"/>
              <a:gd name="connsiteY1" fmla="*/ 1325 h 3707051"/>
              <a:gd name="connsiteX2" fmla="*/ 2658979 w 8867274"/>
              <a:gd name="connsiteY2" fmla="*/ 3261883 h 3707051"/>
              <a:gd name="connsiteX3" fmla="*/ 4138864 w 8867274"/>
              <a:gd name="connsiteY3" fmla="*/ 1625588 h 3707051"/>
              <a:gd name="connsiteX4" fmla="*/ 8867274 w 8867274"/>
              <a:gd name="connsiteY4" fmla="*/ 1216514 h 3707051"/>
              <a:gd name="connsiteX5" fmla="*/ 8867274 w 8867274"/>
              <a:gd name="connsiteY5" fmla="*/ 1216514 h 3707051"/>
              <a:gd name="connsiteX0" fmla="*/ 0 w 8867274"/>
              <a:gd name="connsiteY0" fmla="*/ 3710990 h 3710990"/>
              <a:gd name="connsiteX1" fmla="*/ 1034716 w 8867274"/>
              <a:gd name="connsiteY1" fmla="*/ 5264 h 3710990"/>
              <a:gd name="connsiteX2" fmla="*/ 2592304 w 8867274"/>
              <a:gd name="connsiteY2" fmla="*/ 2865772 h 3710990"/>
              <a:gd name="connsiteX3" fmla="*/ 4138864 w 8867274"/>
              <a:gd name="connsiteY3" fmla="*/ 1629527 h 3710990"/>
              <a:gd name="connsiteX4" fmla="*/ 8867274 w 8867274"/>
              <a:gd name="connsiteY4" fmla="*/ 1220453 h 3710990"/>
              <a:gd name="connsiteX5" fmla="*/ 8867274 w 8867274"/>
              <a:gd name="connsiteY5" fmla="*/ 1220453 h 371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67274" h="3710990">
                <a:moveTo>
                  <a:pt x="0" y="3710990"/>
                </a:moveTo>
                <a:cubicBezTo>
                  <a:pt x="295776" y="1895224"/>
                  <a:pt x="602666" y="146134"/>
                  <a:pt x="1034716" y="5264"/>
                </a:cubicBezTo>
                <a:cubicBezTo>
                  <a:pt x="1466766" y="-135606"/>
                  <a:pt x="2074946" y="2595061"/>
                  <a:pt x="2592304" y="2865772"/>
                </a:cubicBezTo>
                <a:cubicBezTo>
                  <a:pt x="3109662" y="3136483"/>
                  <a:pt x="3093036" y="1903747"/>
                  <a:pt x="4138864" y="1629527"/>
                </a:cubicBezTo>
                <a:cubicBezTo>
                  <a:pt x="5184692" y="1355307"/>
                  <a:pt x="8867274" y="1220453"/>
                  <a:pt x="8867274" y="1220453"/>
                </a:cubicBezTo>
                <a:lnTo>
                  <a:pt x="8867274" y="1220453"/>
                </a:lnTo>
              </a:path>
            </a:pathLst>
          </a:custGeom>
          <a:noFill/>
          <a:ln w="38100" cap="flat" cmpd="sng" algn="ctr">
            <a:solidFill>
              <a:srgbClr val="0066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6DBD5-F562-F7D9-2C88-309EB583956A}"/>
              </a:ext>
            </a:extLst>
          </p:cNvPr>
          <p:cNvSpPr txBox="1"/>
          <p:nvPr/>
        </p:nvSpPr>
        <p:spPr>
          <a:xfrm>
            <a:off x="1830199" y="5039781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Technology trigger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0642C4-5B4E-0500-1357-FDC7A3CD24BE}"/>
              </a:ext>
            </a:extLst>
          </p:cNvPr>
          <p:cNvSpPr txBox="1"/>
          <p:nvPr/>
        </p:nvSpPr>
        <p:spPr>
          <a:xfrm>
            <a:off x="3078197" y="1557562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Peak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of inflated expectations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7132C2-7F6B-586D-525E-D6ED8301D50A}"/>
              </a:ext>
            </a:extLst>
          </p:cNvPr>
          <p:cNvSpPr txBox="1"/>
          <p:nvPr/>
        </p:nvSpPr>
        <p:spPr>
          <a:xfrm>
            <a:off x="3442001" y="4621005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Trough of disillusionment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67C694-E38A-16F1-5522-28FFE21D7560}"/>
              </a:ext>
            </a:extLst>
          </p:cNvPr>
          <p:cNvSpPr txBox="1"/>
          <p:nvPr/>
        </p:nvSpPr>
        <p:spPr>
          <a:xfrm>
            <a:off x="5099351" y="3896170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Slope of enlightenment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2DB276-26CA-9BF8-91D8-EB331059244E}"/>
              </a:ext>
            </a:extLst>
          </p:cNvPr>
          <p:cNvSpPr txBox="1"/>
          <p:nvPr/>
        </p:nvSpPr>
        <p:spPr>
          <a:xfrm rot="21415916">
            <a:off x="7455107" y="2625591"/>
            <a:ext cx="4175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Plateau</a:t>
            </a:r>
            <a:r>
              <a:rPr kumimoji="0" lang="en-US" sz="2000" i="0" u="none" strike="noStrike" cap="none" normalizeH="0" dirty="0">
                <a:ln>
                  <a:noFill/>
                </a:ln>
                <a:solidFill>
                  <a:srgbClr val="47494D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of productivity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rgbClr val="47494D"/>
              </a:solidFill>
              <a:effectLst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21A84C2-7C94-9548-A980-4CA8EEF9CE30}"/>
              </a:ext>
            </a:extLst>
          </p:cNvPr>
          <p:cNvSpPr/>
          <p:nvPr/>
        </p:nvSpPr>
        <p:spPr bwMode="auto">
          <a:xfrm rot="5717434" flipV="1">
            <a:off x="6428706" y="2995552"/>
            <a:ext cx="298385" cy="2662483"/>
          </a:xfrm>
          <a:custGeom>
            <a:avLst/>
            <a:gdLst>
              <a:gd name="connsiteX0" fmla="*/ 0 w 298385"/>
              <a:gd name="connsiteY0" fmla="*/ 2662483 h 2662483"/>
              <a:gd name="connsiteX1" fmla="*/ 298385 w 298385"/>
              <a:gd name="connsiteY1" fmla="*/ 8754 h 2662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8385" h="2662483" extrusionOk="0">
                <a:moveTo>
                  <a:pt x="0" y="2662483"/>
                </a:moveTo>
                <a:cubicBezTo>
                  <a:pt x="73199" y="1276931"/>
                  <a:pt x="213522" y="-100431"/>
                  <a:pt x="298385" y="8754"/>
                </a:cubicBezTo>
              </a:path>
            </a:pathLst>
          </a:custGeom>
          <a:noFill/>
          <a:ln w="28575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2224582839">
                  <a:custGeom>
                    <a:avLst/>
                    <a:gdLst>
                      <a:gd name="connsiteX0" fmla="*/ 0 w 1432874"/>
                      <a:gd name="connsiteY0" fmla="*/ 94579 h 94579"/>
                      <a:gd name="connsiteX1" fmla="*/ 1432874 w 1432874"/>
                      <a:gd name="connsiteY1" fmla="*/ 311 h 94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32874" h="94579">
                        <a:moveTo>
                          <a:pt x="0" y="94579"/>
                        </a:moveTo>
                        <a:cubicBezTo>
                          <a:pt x="468983" y="45088"/>
                          <a:pt x="937967" y="-4402"/>
                          <a:pt x="1432874" y="311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54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11" grpId="0" animBg="1"/>
      <p:bldP spid="16" grpId="0"/>
      <p:bldP spid="33" grpId="0"/>
      <p:bldP spid="44" grpId="0"/>
      <p:bldP spid="52" grpId="0"/>
      <p:bldP spid="53" grpId="0"/>
      <p:bldP spid="54" grpId="0" animBg="1"/>
    </p:bld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32787</TotalTime>
  <Words>3014</Words>
  <Application>Microsoft Office PowerPoint</Application>
  <PresentationFormat>Widescreen</PresentationFormat>
  <Paragraphs>899</Paragraphs>
  <Slides>70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-apple-system</vt:lpstr>
      <vt:lpstr>Arial</vt:lpstr>
      <vt:lpstr>Arial Narrow</vt:lpstr>
      <vt:lpstr>Arial Rounded MT Bold</vt:lpstr>
      <vt:lpstr>Calibri</vt:lpstr>
      <vt:lpstr>Consolas</vt:lpstr>
      <vt:lpstr>Modern No. 20</vt:lpstr>
      <vt:lpstr>MV Boli</vt:lpstr>
      <vt:lpstr>Tahoma</vt:lpstr>
      <vt:lpstr>Wingdings</vt:lpstr>
      <vt:lpstr>Blends</vt:lpstr>
      <vt:lpstr>PowerPoint Presentation</vt:lpstr>
      <vt:lpstr>     By the end of this tutorial I will be able to…</vt:lpstr>
      <vt:lpstr>… a bit of Latin first!</vt:lpstr>
      <vt:lpstr>… a bit of Latin first!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A History of Training Value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Immersive Sim Value Tradeoffs</vt:lpstr>
      <vt:lpstr>Immersive Sim Value Tradeoffs</vt:lpstr>
      <vt:lpstr>A New Training Landscape: A Recap!</vt:lpstr>
      <vt:lpstr>Augmenting Training Needs Analyses (TNA)</vt:lpstr>
      <vt:lpstr>Traditional Training Needs Analysis</vt:lpstr>
      <vt:lpstr>Traditional Training Needs Analysis</vt:lpstr>
      <vt:lpstr>Traditional Training Needs Analysis</vt:lpstr>
      <vt:lpstr>Traditional Training Needs Analysis</vt:lpstr>
      <vt:lpstr>PowerPoint Presentation</vt:lpstr>
      <vt:lpstr>Instructional System Design Gap</vt:lpstr>
      <vt:lpstr>Instructional System Design Gap</vt:lpstr>
      <vt:lpstr>Instructional System Design Gap</vt:lpstr>
      <vt:lpstr>Instructional System Design Gap</vt:lpstr>
      <vt:lpstr>Instructional System Design Gap</vt:lpstr>
      <vt:lpstr>Augmenting TNA</vt:lpstr>
      <vt:lpstr>Augmenting TNA</vt:lpstr>
      <vt:lpstr>Augmenting TNA: A Recap!</vt:lpstr>
      <vt:lpstr>Media Cost and Capability Tradeoff</vt:lpstr>
      <vt:lpstr>     </vt:lpstr>
      <vt:lpstr>     </vt:lpstr>
      <vt:lpstr>     </vt:lpstr>
      <vt:lpstr>     </vt:lpstr>
      <vt:lpstr>Media Cost and Capability Tradeoff</vt:lpstr>
      <vt:lpstr>Media Cost and Capability Tradeoff</vt:lpstr>
      <vt:lpstr>Media Cost and Capability Tradeoff</vt:lpstr>
      <vt:lpstr>Media Cost and Capability Tradeoff</vt:lpstr>
      <vt:lpstr>Media Cost and Capability Tradeoff</vt:lpstr>
      <vt:lpstr>Media Cost and Capability Tradeoff</vt:lpstr>
      <vt:lpstr>PowerPoint Presentation</vt:lpstr>
      <vt:lpstr>Cost &amp; Capability Tradeoff: A Recap!</vt:lpstr>
      <vt:lpstr>Training Value Index Modeling</vt:lpstr>
      <vt:lpstr>Media Profiles</vt:lpstr>
      <vt:lpstr>Media Profiles</vt:lpstr>
      <vt:lpstr>Media Profiles</vt:lpstr>
      <vt:lpstr>Media Profiles</vt:lpstr>
      <vt:lpstr>Training Value Index Modeling</vt:lpstr>
      <vt:lpstr>Training Value Index Modeling</vt:lpstr>
      <vt:lpstr>Training Value Index Modeling</vt:lpstr>
      <vt:lpstr>Training Value Index Modeling</vt:lpstr>
      <vt:lpstr>PowerPoint Presentation</vt:lpstr>
      <vt:lpstr>PowerPoint Presentation</vt:lpstr>
      <vt:lpstr>PowerPoint Presentation</vt:lpstr>
      <vt:lpstr>PowerPoint Presentation</vt:lpstr>
      <vt:lpstr>Cost &amp; Capability Tradeoff: A Recap!</vt:lpstr>
      <vt:lpstr>Useful References</vt:lpstr>
      <vt:lpstr>     Quiz time!</vt:lpstr>
      <vt:lpstr>PowerPoint Presentation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Sandro Scielzo</cp:lastModifiedBy>
  <cp:revision>43</cp:revision>
  <cp:lastPrinted>1601-01-01T00:00:00Z</cp:lastPrinted>
  <dcterms:created xsi:type="dcterms:W3CDTF">2016-03-29T15:29:36Z</dcterms:created>
  <dcterms:modified xsi:type="dcterms:W3CDTF">2025-09-19T15:54:18Z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