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5"/>
    <p:sldMasterId id="2147483907" r:id="rId6"/>
    <p:sldMasterId id="2147483894" r:id="rId7"/>
    <p:sldMasterId id="2147483879" r:id="rId8"/>
    <p:sldMasterId id="2147483858" r:id="rId9"/>
    <p:sldMasterId id="2147483846" r:id="rId10"/>
  </p:sldMasterIdLst>
  <p:notesMasterIdLst>
    <p:notesMasterId r:id="rId59"/>
  </p:notesMasterIdLst>
  <p:handoutMasterIdLst>
    <p:handoutMasterId r:id="rId60"/>
  </p:handoutMasterIdLst>
  <p:sldIdLst>
    <p:sldId id="256" r:id="rId11"/>
    <p:sldId id="655" r:id="rId12"/>
    <p:sldId id="690" r:id="rId13"/>
    <p:sldId id="2145706274" r:id="rId14"/>
    <p:sldId id="2145706276" r:id="rId15"/>
    <p:sldId id="2145706270" r:id="rId16"/>
    <p:sldId id="2145706283" r:id="rId17"/>
    <p:sldId id="701" r:id="rId18"/>
    <p:sldId id="702" r:id="rId19"/>
    <p:sldId id="262" r:id="rId20"/>
    <p:sldId id="2145706297" r:id="rId21"/>
    <p:sldId id="2145706293" r:id="rId22"/>
    <p:sldId id="2145706294" r:id="rId23"/>
    <p:sldId id="264" r:id="rId24"/>
    <p:sldId id="270" r:id="rId25"/>
    <p:sldId id="271" r:id="rId26"/>
    <p:sldId id="272" r:id="rId27"/>
    <p:sldId id="704" r:id="rId28"/>
    <p:sldId id="705" r:id="rId29"/>
    <p:sldId id="278" r:id="rId30"/>
    <p:sldId id="281" r:id="rId31"/>
    <p:sldId id="276" r:id="rId32"/>
    <p:sldId id="277" r:id="rId33"/>
    <p:sldId id="706" r:id="rId34"/>
    <p:sldId id="707" r:id="rId35"/>
    <p:sldId id="708" r:id="rId36"/>
    <p:sldId id="2145706282" r:id="rId37"/>
    <p:sldId id="2145706278" r:id="rId38"/>
    <p:sldId id="2145706271" r:id="rId39"/>
    <p:sldId id="2145706272" r:id="rId40"/>
    <p:sldId id="2145706273" r:id="rId41"/>
    <p:sldId id="2145706279" r:id="rId42"/>
    <p:sldId id="710" r:id="rId43"/>
    <p:sldId id="2145706285" r:id="rId44"/>
    <p:sldId id="712" r:id="rId45"/>
    <p:sldId id="713" r:id="rId46"/>
    <p:sldId id="718" r:id="rId47"/>
    <p:sldId id="720" r:id="rId48"/>
    <p:sldId id="721" r:id="rId49"/>
    <p:sldId id="723" r:id="rId50"/>
    <p:sldId id="2145706280" r:id="rId51"/>
    <p:sldId id="834" r:id="rId52"/>
    <p:sldId id="2145706288" r:id="rId53"/>
    <p:sldId id="2145706286" r:id="rId54"/>
    <p:sldId id="2145706287" r:id="rId55"/>
    <p:sldId id="2145706292" r:id="rId56"/>
    <p:sldId id="2145706291" r:id="rId57"/>
    <p:sldId id="2145706290" r:id="rId58"/>
  </p:sldIdLst>
  <p:sldSz cx="12192000" cy="6858000"/>
  <p:notesSz cx="6858000" cy="9144000"/>
  <p:defaultTextStyle>
    <a:defPPr>
      <a:defRPr lang="en-US"/>
    </a:defPPr>
    <a:lvl1pPr algn="l" defTabSz="913614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08" indent="-200852" algn="l" defTabSz="913614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14" indent="-401707" algn="l" defTabSz="913614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23" indent="-602558" algn="l" defTabSz="913614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19" indent="-804302" algn="l" defTabSz="913614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1279772" algn="l" defTabSz="5119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1535726" algn="l" defTabSz="5119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1791681" algn="l" defTabSz="5119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2047634" algn="l" defTabSz="5119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DB5A59-CF84-87BF-149F-012C38889657}" name="Janice Monahan" initials="JM" userId="S::janice.monahan@caemilusa.com::211b51c8-ce20-4beb-8d16-52dea1671a25" providerId="AD"/>
  <p188:author id="{72853160-0E2D-EC42-5B41-E4949683A4D1}" name="Janice Monahan" initials="JM" userId="S::Janice.Monahan@caemilusa.com::211b51c8-ce20-4beb-8d16-52dea1671a25" providerId="AD"/>
  <p188:author id="{F12E2E8F-5BD0-8169-DF6A-71FB147B5CFE}" name="Tansel Kendir" initials="TK" userId="S::Tansel.Kendir@caemilusa.com::192a2d15-436f-4f7b-ad8b-90910b50e51d" providerId="AD"/>
  <p188:author id="{6A0650D7-412E-CDCB-4E9C-D3786D192556}" name="Katie Vanerven" initials="KV" userId="S::Katie.Vanerven@caemilusa.com::da79d242-ca90-4b97-9ea1-ecc6a6d3c706" providerId="AD"/>
  <p188:author id="{D69523F7-7883-BB94-4179-34CDB3510E9E}" name="Glenn Diehl" initials="GD" userId="S::Glenn.Diehl@caemilusa.com::70b99239-0ec9-4840-820b-a7daaa0ead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BFE508-A892-4856-85CB-09066700639B}" v="1" dt="2025-09-05T19:09:32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7" autoAdjust="0"/>
    <p:restoredTop sz="94715" autoAdjust="0"/>
  </p:normalViewPr>
  <p:slideViewPr>
    <p:cSldViewPr snapToGrid="0">
      <p:cViewPr varScale="1">
        <p:scale>
          <a:sx n="123" d="100"/>
          <a:sy n="123" d="100"/>
        </p:scale>
        <p:origin x="96" y="19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1.xml"/><Relationship Id="rId61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9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sel Kendir" userId="192a2d15-436f-4f7b-ad8b-90910b50e51d" providerId="ADAL" clId="{F25AD5D3-51C0-4B34-AFE9-239788074D7E}"/>
    <pc:docChg chg="undo redo custSel addSld delSld modSld sldOrd">
      <pc:chgData name="Tansel Kendir" userId="192a2d15-436f-4f7b-ad8b-90910b50e51d" providerId="ADAL" clId="{F25AD5D3-51C0-4B34-AFE9-239788074D7E}" dt="2025-05-25T23:19:20.712" v="17328" actId="47"/>
      <pc:docMkLst>
        <pc:docMk/>
      </pc:docMkLst>
      <pc:sldChg chg="addSp delSp modSp mod">
        <pc:chgData name="Tansel Kendir" userId="192a2d15-436f-4f7b-ad8b-90910b50e51d" providerId="ADAL" clId="{F25AD5D3-51C0-4B34-AFE9-239788074D7E}" dt="2025-05-23T16:37:00.149" v="8421" actId="20577"/>
        <pc:sldMkLst>
          <pc:docMk/>
          <pc:sldMk cId="50728655" sldId="262"/>
        </pc:sldMkLst>
      </pc:sldChg>
      <pc:sldChg chg="addSp modSp del mod">
        <pc:chgData name="Tansel Kendir" userId="192a2d15-436f-4f7b-ad8b-90910b50e51d" providerId="ADAL" clId="{F25AD5D3-51C0-4B34-AFE9-239788074D7E}" dt="2025-05-22T14:28:07.544" v="4280" actId="47"/>
        <pc:sldMkLst>
          <pc:docMk/>
          <pc:sldMk cId="1729947204" sldId="263"/>
        </pc:sldMkLst>
      </pc:sldChg>
      <pc:sldChg chg="del">
        <pc:chgData name="Tansel Kendir" userId="192a2d15-436f-4f7b-ad8b-90910b50e51d" providerId="ADAL" clId="{F25AD5D3-51C0-4B34-AFE9-239788074D7E}" dt="2025-05-22T15:41:41.236" v="4281" actId="47"/>
        <pc:sldMkLst>
          <pc:docMk/>
          <pc:sldMk cId="2027299941" sldId="265"/>
        </pc:sldMkLst>
      </pc:sldChg>
      <pc:sldChg chg="del">
        <pc:chgData name="Tansel Kendir" userId="192a2d15-436f-4f7b-ad8b-90910b50e51d" providerId="ADAL" clId="{F25AD5D3-51C0-4B34-AFE9-239788074D7E}" dt="2025-05-22T15:41:43.932" v="4282" actId="47"/>
        <pc:sldMkLst>
          <pc:docMk/>
          <pc:sldMk cId="1931598877" sldId="266"/>
        </pc:sldMkLst>
      </pc:sldChg>
      <pc:sldChg chg="del">
        <pc:chgData name="Tansel Kendir" userId="192a2d15-436f-4f7b-ad8b-90910b50e51d" providerId="ADAL" clId="{F25AD5D3-51C0-4B34-AFE9-239788074D7E}" dt="2025-05-22T15:41:46.181" v="4283" actId="47"/>
        <pc:sldMkLst>
          <pc:docMk/>
          <pc:sldMk cId="1000950801" sldId="267"/>
        </pc:sldMkLst>
      </pc:sldChg>
      <pc:sldChg chg="del">
        <pc:chgData name="Tansel Kendir" userId="192a2d15-436f-4f7b-ad8b-90910b50e51d" providerId="ADAL" clId="{F25AD5D3-51C0-4B34-AFE9-239788074D7E}" dt="2025-05-22T15:45:20.896" v="4284" actId="47"/>
        <pc:sldMkLst>
          <pc:docMk/>
          <pc:sldMk cId="3527580352" sldId="268"/>
        </pc:sldMkLst>
      </pc:sldChg>
      <pc:sldChg chg="del">
        <pc:chgData name="Tansel Kendir" userId="192a2d15-436f-4f7b-ad8b-90910b50e51d" providerId="ADAL" clId="{F25AD5D3-51C0-4B34-AFE9-239788074D7E}" dt="2025-05-22T15:45:38.438" v="4285" actId="47"/>
        <pc:sldMkLst>
          <pc:docMk/>
          <pc:sldMk cId="2800755297" sldId="269"/>
        </pc:sldMkLst>
      </pc:sldChg>
      <pc:sldChg chg="addSp delSp modSp mod">
        <pc:chgData name="Tansel Kendir" userId="192a2d15-436f-4f7b-ad8b-90910b50e51d" providerId="ADAL" clId="{F25AD5D3-51C0-4B34-AFE9-239788074D7E}" dt="2025-05-23T23:45:21.379" v="8958" actId="14100"/>
        <pc:sldMkLst>
          <pc:docMk/>
          <pc:sldMk cId="2642958069" sldId="270"/>
        </pc:sldMkLst>
      </pc:sldChg>
      <pc:sldChg chg="addSp delSp modSp mod">
        <pc:chgData name="Tansel Kendir" userId="192a2d15-436f-4f7b-ad8b-90910b50e51d" providerId="ADAL" clId="{F25AD5D3-51C0-4B34-AFE9-239788074D7E}" dt="2025-05-24T16:41:22.665" v="9689" actId="1076"/>
        <pc:sldMkLst>
          <pc:docMk/>
          <pc:sldMk cId="3476740198" sldId="271"/>
        </pc:sldMkLst>
      </pc:sldChg>
      <pc:sldChg chg="addSp delSp modSp mod">
        <pc:chgData name="Tansel Kendir" userId="192a2d15-436f-4f7b-ad8b-90910b50e51d" providerId="ADAL" clId="{F25AD5D3-51C0-4B34-AFE9-239788074D7E}" dt="2025-05-23T23:48:30.950" v="8982" actId="1076"/>
        <pc:sldMkLst>
          <pc:docMk/>
          <pc:sldMk cId="1047387650" sldId="272"/>
        </pc:sldMkLst>
      </pc:sldChg>
      <pc:sldChg chg="del">
        <pc:chgData name="Tansel Kendir" userId="192a2d15-436f-4f7b-ad8b-90910b50e51d" providerId="ADAL" clId="{F25AD5D3-51C0-4B34-AFE9-239788074D7E}" dt="2025-05-22T15:46:14.895" v="4286" actId="47"/>
        <pc:sldMkLst>
          <pc:docMk/>
          <pc:sldMk cId="1206348315" sldId="273"/>
        </pc:sldMkLst>
      </pc:sldChg>
      <pc:sldChg chg="del">
        <pc:chgData name="Tansel Kendir" userId="192a2d15-436f-4f7b-ad8b-90910b50e51d" providerId="ADAL" clId="{F25AD5D3-51C0-4B34-AFE9-239788074D7E}" dt="2025-05-22T15:46:45.069" v="4287" actId="47"/>
        <pc:sldMkLst>
          <pc:docMk/>
          <pc:sldMk cId="1286477225" sldId="274"/>
        </pc:sldMkLst>
      </pc:sldChg>
      <pc:sldChg chg="addSp delSp modSp mod">
        <pc:chgData name="Tansel Kendir" userId="192a2d15-436f-4f7b-ad8b-90910b50e51d" providerId="ADAL" clId="{F25AD5D3-51C0-4B34-AFE9-239788074D7E}" dt="2025-05-24T08:43:49.766" v="9173" actId="20577"/>
        <pc:sldMkLst>
          <pc:docMk/>
          <pc:sldMk cId="3250155014" sldId="276"/>
        </pc:sldMkLst>
      </pc:sldChg>
      <pc:sldChg chg="addSp delSp modSp mod">
        <pc:chgData name="Tansel Kendir" userId="192a2d15-436f-4f7b-ad8b-90910b50e51d" providerId="ADAL" clId="{F25AD5D3-51C0-4B34-AFE9-239788074D7E}" dt="2025-05-24T18:10:59.285" v="9737" actId="1076"/>
        <pc:sldMkLst>
          <pc:docMk/>
          <pc:sldMk cId="641035851" sldId="277"/>
        </pc:sldMkLst>
      </pc:sldChg>
      <pc:sldChg chg="addSp delSp modSp mod">
        <pc:chgData name="Tansel Kendir" userId="192a2d15-436f-4f7b-ad8b-90910b50e51d" providerId="ADAL" clId="{F25AD5D3-51C0-4B34-AFE9-239788074D7E}" dt="2025-05-24T04:29:03.617" v="8989" actId="14100"/>
        <pc:sldMkLst>
          <pc:docMk/>
          <pc:sldMk cId="2164127294" sldId="278"/>
        </pc:sldMkLst>
      </pc:sldChg>
      <pc:sldChg chg="addSp delSp modSp mod">
        <pc:chgData name="Tansel Kendir" userId="192a2d15-436f-4f7b-ad8b-90910b50e51d" providerId="ADAL" clId="{F25AD5D3-51C0-4B34-AFE9-239788074D7E}" dt="2025-05-24T08:38:43.608" v="9164" actId="1036"/>
        <pc:sldMkLst>
          <pc:docMk/>
          <pc:sldMk cId="938391565" sldId="281"/>
        </pc:sldMkLst>
      </pc:sldChg>
      <pc:sldChg chg="modSp mod">
        <pc:chgData name="Tansel Kendir" userId="192a2d15-436f-4f7b-ad8b-90910b50e51d" providerId="ADAL" clId="{F25AD5D3-51C0-4B34-AFE9-239788074D7E}" dt="2025-05-22T22:04:43.237" v="6093" actId="20577"/>
        <pc:sldMkLst>
          <pc:docMk/>
          <pc:sldMk cId="2530845385" sldId="655"/>
        </pc:sldMkLst>
      </pc:sldChg>
      <pc:sldChg chg="del">
        <pc:chgData name="Tansel Kendir" userId="192a2d15-436f-4f7b-ad8b-90910b50e51d" providerId="ADAL" clId="{F25AD5D3-51C0-4B34-AFE9-239788074D7E}" dt="2025-05-25T22:31:21.789" v="16899" actId="47"/>
        <pc:sldMkLst>
          <pc:docMk/>
          <pc:sldMk cId="1167628449" sldId="677"/>
        </pc:sldMkLst>
      </pc:sldChg>
      <pc:sldChg chg="del">
        <pc:chgData name="Tansel Kendir" userId="192a2d15-436f-4f7b-ad8b-90910b50e51d" providerId="ADAL" clId="{F25AD5D3-51C0-4B34-AFE9-239788074D7E}" dt="2025-05-25T22:35:08.686" v="16906" actId="2696"/>
        <pc:sldMkLst>
          <pc:docMk/>
          <pc:sldMk cId="1685985580" sldId="683"/>
        </pc:sldMkLst>
      </pc:sldChg>
      <pc:sldChg chg="del">
        <pc:chgData name="Tansel Kendir" userId="192a2d15-436f-4f7b-ad8b-90910b50e51d" providerId="ADAL" clId="{F25AD5D3-51C0-4B34-AFE9-239788074D7E}" dt="2025-05-25T23:19:20.712" v="17328" actId="47"/>
        <pc:sldMkLst>
          <pc:docMk/>
          <pc:sldMk cId="3289805125" sldId="686"/>
        </pc:sldMkLst>
      </pc:sldChg>
      <pc:sldChg chg="modSp mod">
        <pc:chgData name="Tansel Kendir" userId="192a2d15-436f-4f7b-ad8b-90910b50e51d" providerId="ADAL" clId="{F25AD5D3-51C0-4B34-AFE9-239788074D7E}" dt="2025-05-21T21:21:35.211" v="1813" actId="20577"/>
        <pc:sldMkLst>
          <pc:docMk/>
          <pc:sldMk cId="1994467535" sldId="702"/>
        </pc:sldMkLst>
      </pc:sldChg>
      <pc:sldChg chg="addSp delSp modSp mod">
        <pc:chgData name="Tansel Kendir" userId="192a2d15-436f-4f7b-ad8b-90910b50e51d" providerId="ADAL" clId="{F25AD5D3-51C0-4B34-AFE9-239788074D7E}" dt="2025-05-24T21:13:05.327" v="9827" actId="1076"/>
        <pc:sldMkLst>
          <pc:docMk/>
          <pc:sldMk cId="3291212714" sldId="704"/>
        </pc:sldMkLst>
      </pc:sldChg>
      <pc:sldChg chg="addSp delSp modSp mod modAnim chgLayout">
        <pc:chgData name="Tansel Kendir" userId="192a2d15-436f-4f7b-ad8b-90910b50e51d" providerId="ADAL" clId="{F25AD5D3-51C0-4B34-AFE9-239788074D7E}" dt="2025-05-24T22:51:20.010" v="9930" actId="1038"/>
        <pc:sldMkLst>
          <pc:docMk/>
          <pc:sldMk cId="1092882412" sldId="705"/>
        </pc:sldMkLst>
      </pc:sldChg>
      <pc:sldChg chg="addSp delSp modSp mod">
        <pc:chgData name="Tansel Kendir" userId="192a2d15-436f-4f7b-ad8b-90910b50e51d" providerId="ADAL" clId="{F25AD5D3-51C0-4B34-AFE9-239788074D7E}" dt="2025-05-24T04:47:40.401" v="9016" actId="478"/>
        <pc:sldMkLst>
          <pc:docMk/>
          <pc:sldMk cId="3002516068" sldId="706"/>
        </pc:sldMkLst>
      </pc:sldChg>
      <pc:sldChg chg="addSp delSp modSp mod">
        <pc:chgData name="Tansel Kendir" userId="192a2d15-436f-4f7b-ad8b-90910b50e51d" providerId="ADAL" clId="{F25AD5D3-51C0-4B34-AFE9-239788074D7E}" dt="2025-05-23T18:42:55.627" v="8882" actId="1076"/>
        <pc:sldMkLst>
          <pc:docMk/>
          <pc:sldMk cId="3375845774" sldId="707"/>
        </pc:sldMkLst>
      </pc:sldChg>
      <pc:sldChg chg="addSp delSp modSp mod">
        <pc:chgData name="Tansel Kendir" userId="192a2d15-436f-4f7b-ad8b-90910b50e51d" providerId="ADAL" clId="{F25AD5D3-51C0-4B34-AFE9-239788074D7E}" dt="2025-05-23T21:06:10.005" v="8952" actId="1037"/>
        <pc:sldMkLst>
          <pc:docMk/>
          <pc:sldMk cId="761724512" sldId="708"/>
        </pc:sldMkLst>
      </pc:sldChg>
      <pc:sldChg chg="addSp delSp modSp mod modCm">
        <pc:chgData name="Tansel Kendir" userId="192a2d15-436f-4f7b-ad8b-90910b50e51d" providerId="ADAL" clId="{F25AD5D3-51C0-4B34-AFE9-239788074D7E}" dt="2025-05-25T00:44:50.040" v="10440" actId="14100"/>
        <pc:sldMkLst>
          <pc:docMk/>
          <pc:sldMk cId="2020389561" sldId="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nsel Kendir" userId="192a2d15-436f-4f7b-ad8b-90910b50e51d" providerId="ADAL" clId="{F25AD5D3-51C0-4B34-AFE9-239788074D7E}" dt="2025-05-24T23:22:30.155" v="10195" actId="6549"/>
              <pc2:cmMkLst xmlns:pc2="http://schemas.microsoft.com/office/powerpoint/2019/9/main/command">
                <pc:docMk/>
                <pc:sldMk cId="2020389561" sldId="710"/>
                <pc2:cmMk id="{63770858-3364-4BD8-BAF2-51610E2DF6E2}"/>
              </pc2:cmMkLst>
            </pc226:cmChg>
            <pc226:cmChg xmlns:pc226="http://schemas.microsoft.com/office/powerpoint/2022/06/main/command" chg="mod">
              <pc226:chgData name="Tansel Kendir" userId="192a2d15-436f-4f7b-ad8b-90910b50e51d" providerId="ADAL" clId="{F25AD5D3-51C0-4B34-AFE9-239788074D7E}" dt="2025-05-24T23:22:30.155" v="10195" actId="6549"/>
              <pc2:cmMkLst xmlns:pc2="http://schemas.microsoft.com/office/powerpoint/2019/9/main/command">
                <pc:docMk/>
                <pc:sldMk cId="2020389561" sldId="710"/>
                <pc2:cmMk id="{255C02C0-DD59-40C7-B97F-683253E95041}"/>
              </pc2:cmMkLst>
            </pc226:cmChg>
          </p:ext>
        </pc:extLst>
      </pc:sldChg>
      <pc:sldChg chg="modSp mod">
        <pc:chgData name="Tansel Kendir" userId="192a2d15-436f-4f7b-ad8b-90910b50e51d" providerId="ADAL" clId="{F25AD5D3-51C0-4B34-AFE9-239788074D7E}" dt="2025-05-25T17:26:57.049" v="12656" actId="20577"/>
        <pc:sldMkLst>
          <pc:docMk/>
          <pc:sldMk cId="3680811903" sldId="712"/>
        </pc:sldMkLst>
      </pc:sldChg>
      <pc:sldChg chg="addSp delSp modSp mod modCm">
        <pc:chgData name="Tansel Kendir" userId="192a2d15-436f-4f7b-ad8b-90910b50e51d" providerId="ADAL" clId="{F25AD5D3-51C0-4B34-AFE9-239788074D7E}" dt="2025-05-25T17:28:22.872" v="12689" actId="6549"/>
        <pc:sldMkLst>
          <pc:docMk/>
          <pc:sldMk cId="3435742655" sldId="7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nsel Kendir" userId="192a2d15-436f-4f7b-ad8b-90910b50e51d" providerId="ADAL" clId="{F25AD5D3-51C0-4B34-AFE9-239788074D7E}" dt="2025-05-25T14:44:14.575" v="11130" actId="6549"/>
              <pc2:cmMkLst xmlns:pc2="http://schemas.microsoft.com/office/powerpoint/2019/9/main/command">
                <pc:docMk/>
                <pc:sldMk cId="3435742655" sldId="713"/>
                <pc2:cmMk id="{40C8CB16-AD78-4F82-BCFF-7F3409A5CC81}"/>
              </pc2:cmMkLst>
            </pc226:cmChg>
          </p:ext>
        </pc:extLst>
      </pc:sldChg>
      <pc:sldChg chg="addSp delSp modSp del mod">
        <pc:chgData name="Tansel Kendir" userId="192a2d15-436f-4f7b-ad8b-90910b50e51d" providerId="ADAL" clId="{F25AD5D3-51C0-4B34-AFE9-239788074D7E}" dt="2025-05-25T17:23:03.004" v="12635" actId="2696"/>
        <pc:sldMkLst>
          <pc:docMk/>
          <pc:sldMk cId="1457562088" sldId="714"/>
        </pc:sldMkLst>
      </pc:sldChg>
      <pc:sldChg chg="addSp delSp modSp del mod">
        <pc:chgData name="Tansel Kendir" userId="192a2d15-436f-4f7b-ad8b-90910b50e51d" providerId="ADAL" clId="{F25AD5D3-51C0-4B34-AFE9-239788074D7E}" dt="2025-05-25T17:23:20.669" v="12638" actId="2696"/>
        <pc:sldMkLst>
          <pc:docMk/>
          <pc:sldMk cId="12255835" sldId="715"/>
        </pc:sldMkLst>
      </pc:sldChg>
      <pc:sldChg chg="modSp del mod">
        <pc:chgData name="Tansel Kendir" userId="192a2d15-436f-4f7b-ad8b-90910b50e51d" providerId="ADAL" clId="{F25AD5D3-51C0-4B34-AFE9-239788074D7E}" dt="2025-05-25T17:24:22.713" v="12639" actId="2696"/>
        <pc:sldMkLst>
          <pc:docMk/>
          <pc:sldMk cId="705261534" sldId="716"/>
        </pc:sldMkLst>
      </pc:sldChg>
      <pc:sldChg chg="delSp modSp mod modCm">
        <pc:chgData name="Tansel Kendir" userId="192a2d15-436f-4f7b-ad8b-90910b50e51d" providerId="ADAL" clId="{F25AD5D3-51C0-4B34-AFE9-239788074D7E}" dt="2025-05-25T17:42:04.917" v="12745" actId="20577"/>
        <pc:sldMkLst>
          <pc:docMk/>
          <pc:sldMk cId="3666855242" sldId="71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nsel Kendir" userId="192a2d15-436f-4f7b-ad8b-90910b50e51d" providerId="ADAL" clId="{F25AD5D3-51C0-4B34-AFE9-239788074D7E}" dt="2025-05-24T09:19:49.316" v="9636" actId="313"/>
              <pc2:cmMkLst xmlns:pc2="http://schemas.microsoft.com/office/powerpoint/2019/9/main/command">
                <pc:docMk/>
                <pc:sldMk cId="3666855242" sldId="718"/>
                <pc2:cmMk id="{95E6505C-7285-44C1-AA61-B114C2ED8C51}"/>
              </pc2:cmMkLst>
            </pc226:cmChg>
          </p:ext>
        </pc:extLst>
      </pc:sldChg>
      <pc:sldChg chg="del">
        <pc:chgData name="Tansel Kendir" userId="192a2d15-436f-4f7b-ad8b-90910b50e51d" providerId="ADAL" clId="{F25AD5D3-51C0-4B34-AFE9-239788074D7E}" dt="2025-05-25T17:29:28.894" v="12707" actId="2696"/>
        <pc:sldMkLst>
          <pc:docMk/>
          <pc:sldMk cId="4192310460" sldId="719"/>
        </pc:sldMkLst>
      </pc:sldChg>
      <pc:sldChg chg="addSp delSp modSp mod">
        <pc:chgData name="Tansel Kendir" userId="192a2d15-436f-4f7b-ad8b-90910b50e51d" providerId="ADAL" clId="{F25AD5D3-51C0-4B34-AFE9-239788074D7E}" dt="2025-05-25T19:01:34.709" v="13131" actId="6549"/>
        <pc:sldMkLst>
          <pc:docMk/>
          <pc:sldMk cId="729311292" sldId="720"/>
        </pc:sldMkLst>
      </pc:sldChg>
      <pc:sldChg chg="addSp delSp modSp mod">
        <pc:chgData name="Tansel Kendir" userId="192a2d15-436f-4f7b-ad8b-90910b50e51d" providerId="ADAL" clId="{F25AD5D3-51C0-4B34-AFE9-239788074D7E}" dt="2025-05-25T20:03:34.691" v="13284" actId="20577"/>
        <pc:sldMkLst>
          <pc:docMk/>
          <pc:sldMk cId="3193865042" sldId="721"/>
        </pc:sldMkLst>
      </pc:sldChg>
      <pc:sldChg chg="del">
        <pc:chgData name="Tansel Kendir" userId="192a2d15-436f-4f7b-ad8b-90910b50e51d" providerId="ADAL" clId="{F25AD5D3-51C0-4B34-AFE9-239788074D7E}" dt="2025-05-22T15:55:36.226" v="4304" actId="47"/>
        <pc:sldMkLst>
          <pc:docMk/>
          <pc:sldMk cId="999964477" sldId="722"/>
        </pc:sldMkLst>
      </pc:sldChg>
      <pc:sldChg chg="modSp mod">
        <pc:chgData name="Tansel Kendir" userId="192a2d15-436f-4f7b-ad8b-90910b50e51d" providerId="ADAL" clId="{F25AD5D3-51C0-4B34-AFE9-239788074D7E}" dt="2025-05-25T22:02:24.751" v="15881" actId="6549"/>
        <pc:sldMkLst>
          <pc:docMk/>
          <pc:sldMk cId="1768167976" sldId="723"/>
        </pc:sldMkLst>
      </pc:sldChg>
      <pc:sldChg chg="del">
        <pc:chgData name="Tansel Kendir" userId="192a2d15-436f-4f7b-ad8b-90910b50e51d" providerId="ADAL" clId="{F25AD5D3-51C0-4B34-AFE9-239788074D7E}" dt="2025-05-25T22:35:38.390" v="16907" actId="2696"/>
        <pc:sldMkLst>
          <pc:docMk/>
          <pc:sldMk cId="3938633012" sldId="829"/>
        </pc:sldMkLst>
      </pc:sldChg>
      <pc:sldChg chg="del">
        <pc:chgData name="Tansel Kendir" userId="192a2d15-436f-4f7b-ad8b-90910b50e51d" providerId="ADAL" clId="{F25AD5D3-51C0-4B34-AFE9-239788074D7E}" dt="2025-05-25T21:20:12.866" v="14595" actId="2696"/>
        <pc:sldMkLst>
          <pc:docMk/>
          <pc:sldMk cId="3629735179" sldId="832"/>
        </pc:sldMkLst>
      </pc:sldChg>
      <pc:sldChg chg="del">
        <pc:chgData name="Tansel Kendir" userId="192a2d15-436f-4f7b-ad8b-90910b50e51d" providerId="ADAL" clId="{F25AD5D3-51C0-4B34-AFE9-239788074D7E}" dt="2025-05-25T21:56:18.965" v="15711" actId="2696"/>
        <pc:sldMkLst>
          <pc:docMk/>
          <pc:sldMk cId="3581047835" sldId="833"/>
        </pc:sldMkLst>
      </pc:sldChg>
      <pc:sldChg chg="del">
        <pc:chgData name="Tansel Kendir" userId="192a2d15-436f-4f7b-ad8b-90910b50e51d" providerId="ADAL" clId="{F25AD5D3-51C0-4B34-AFE9-239788074D7E}" dt="2025-05-25T22:34:57.506" v="16905" actId="2696"/>
        <pc:sldMkLst>
          <pc:docMk/>
          <pc:sldMk cId="1932458784" sldId="2134804970"/>
        </pc:sldMkLst>
      </pc:sldChg>
      <pc:sldChg chg="del">
        <pc:chgData name="Tansel Kendir" userId="192a2d15-436f-4f7b-ad8b-90910b50e51d" providerId="ADAL" clId="{F25AD5D3-51C0-4B34-AFE9-239788074D7E}" dt="2025-05-25T22:35:46.655" v="16908" actId="2696"/>
        <pc:sldMkLst>
          <pc:docMk/>
          <pc:sldMk cId="2537239892" sldId="2134804971"/>
        </pc:sldMkLst>
      </pc:sldChg>
      <pc:sldChg chg="del">
        <pc:chgData name="Tansel Kendir" userId="192a2d15-436f-4f7b-ad8b-90910b50e51d" providerId="ADAL" clId="{F25AD5D3-51C0-4B34-AFE9-239788074D7E}" dt="2025-05-25T22:34:06.433" v="16900" actId="2696"/>
        <pc:sldMkLst>
          <pc:docMk/>
          <pc:sldMk cId="3374614156" sldId="2145706248"/>
        </pc:sldMkLst>
      </pc:sldChg>
      <pc:sldChg chg="del">
        <pc:chgData name="Tansel Kendir" userId="192a2d15-436f-4f7b-ad8b-90910b50e51d" providerId="ADAL" clId="{F25AD5D3-51C0-4B34-AFE9-239788074D7E}" dt="2025-05-25T22:36:01.264" v="16909" actId="2696"/>
        <pc:sldMkLst>
          <pc:docMk/>
          <pc:sldMk cId="384304704" sldId="2145706261"/>
        </pc:sldMkLst>
      </pc:sldChg>
      <pc:sldChg chg="del">
        <pc:chgData name="Tansel Kendir" userId="192a2d15-436f-4f7b-ad8b-90910b50e51d" providerId="ADAL" clId="{F25AD5D3-51C0-4B34-AFE9-239788074D7E}" dt="2025-05-25T22:36:07.831" v="16910" actId="2696"/>
        <pc:sldMkLst>
          <pc:docMk/>
          <pc:sldMk cId="3154680313" sldId="2145706262"/>
        </pc:sldMkLst>
      </pc:sldChg>
      <pc:sldChg chg="del">
        <pc:chgData name="Tansel Kendir" userId="192a2d15-436f-4f7b-ad8b-90910b50e51d" providerId="ADAL" clId="{F25AD5D3-51C0-4B34-AFE9-239788074D7E}" dt="2025-05-25T22:41:25.373" v="16918" actId="47"/>
        <pc:sldMkLst>
          <pc:docMk/>
          <pc:sldMk cId="2216287941" sldId="2145706263"/>
        </pc:sldMkLst>
      </pc:sldChg>
      <pc:sldChg chg="del">
        <pc:chgData name="Tansel Kendir" userId="192a2d15-436f-4f7b-ad8b-90910b50e51d" providerId="ADAL" clId="{F25AD5D3-51C0-4B34-AFE9-239788074D7E}" dt="2025-05-25T22:34:39.997" v="16904" actId="2696"/>
        <pc:sldMkLst>
          <pc:docMk/>
          <pc:sldMk cId="2822154609" sldId="2145706264"/>
        </pc:sldMkLst>
      </pc:sldChg>
      <pc:sldChg chg="del">
        <pc:chgData name="Tansel Kendir" userId="192a2d15-436f-4f7b-ad8b-90910b50e51d" providerId="ADAL" clId="{F25AD5D3-51C0-4B34-AFE9-239788074D7E}" dt="2025-05-25T22:34:13.552" v="16901" actId="2696"/>
        <pc:sldMkLst>
          <pc:docMk/>
          <pc:sldMk cId="682888274" sldId="2145706265"/>
        </pc:sldMkLst>
      </pc:sldChg>
      <pc:sldChg chg="del">
        <pc:chgData name="Tansel Kendir" userId="192a2d15-436f-4f7b-ad8b-90910b50e51d" providerId="ADAL" clId="{F25AD5D3-51C0-4B34-AFE9-239788074D7E}" dt="2025-05-25T22:39:09.559" v="16914" actId="2696"/>
        <pc:sldMkLst>
          <pc:docMk/>
          <pc:sldMk cId="2997169396" sldId="2145706266"/>
        </pc:sldMkLst>
      </pc:sldChg>
      <pc:sldChg chg="addSp modSp mod">
        <pc:chgData name="Tansel Kendir" userId="192a2d15-436f-4f7b-ad8b-90910b50e51d" providerId="ADAL" clId="{F25AD5D3-51C0-4B34-AFE9-239788074D7E}" dt="2025-05-24T23:09:12.653" v="9993" actId="14100"/>
        <pc:sldMkLst>
          <pc:docMk/>
          <pc:sldMk cId="4193475510" sldId="2145706270"/>
        </pc:sldMkLst>
      </pc:sldChg>
      <pc:sldChg chg="modSp mod">
        <pc:chgData name="Tansel Kendir" userId="192a2d15-436f-4f7b-ad8b-90910b50e51d" providerId="ADAL" clId="{F25AD5D3-51C0-4B34-AFE9-239788074D7E}" dt="2025-05-24T23:12:06.352" v="10000" actId="20577"/>
        <pc:sldMkLst>
          <pc:docMk/>
          <pc:sldMk cId="2945919896" sldId="2145706271"/>
        </pc:sldMkLst>
      </pc:sldChg>
      <pc:sldChg chg="modSp mod modCm">
        <pc:chgData name="Tansel Kendir" userId="192a2d15-436f-4f7b-ad8b-90910b50e51d" providerId="ADAL" clId="{F25AD5D3-51C0-4B34-AFE9-239788074D7E}" dt="2025-05-22T21:40:58.080" v="5919" actId="6549"/>
        <pc:sldMkLst>
          <pc:docMk/>
          <pc:sldMk cId="906898888" sldId="2145706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Tansel Kendir" userId="192a2d15-436f-4f7b-ad8b-90910b50e51d" providerId="ADAL" clId="{F25AD5D3-51C0-4B34-AFE9-239788074D7E}" dt="2025-05-22T21:40:29.987" v="5900" actId="6549"/>
              <pc2:cmMkLst xmlns:pc2="http://schemas.microsoft.com/office/powerpoint/2019/9/main/command">
                <pc:docMk/>
                <pc:sldMk cId="906898888" sldId="2145706272"/>
                <pc2:cmMk id="{A89BB47E-99FB-46DE-A1BE-9D58D91F2869}"/>
              </pc2:cmMkLst>
            </pc226:cmChg>
          </p:ext>
        </pc:extLst>
      </pc:sldChg>
      <pc:sldChg chg="modSp mod">
        <pc:chgData name="Tansel Kendir" userId="192a2d15-436f-4f7b-ad8b-90910b50e51d" providerId="ADAL" clId="{F25AD5D3-51C0-4B34-AFE9-239788074D7E}" dt="2025-05-22T21:54:24.702" v="6044" actId="20577"/>
        <pc:sldMkLst>
          <pc:docMk/>
          <pc:sldMk cId="3468329619" sldId="2145706273"/>
        </pc:sldMkLst>
      </pc:sldChg>
      <pc:sldChg chg="addSp delSp modSp mod">
        <pc:chgData name="Tansel Kendir" userId="192a2d15-436f-4f7b-ad8b-90910b50e51d" providerId="ADAL" clId="{F25AD5D3-51C0-4B34-AFE9-239788074D7E}" dt="2025-05-24T23:04:43.928" v="9967" actId="1076"/>
        <pc:sldMkLst>
          <pc:docMk/>
          <pc:sldMk cId="3283048526" sldId="2145706274"/>
        </pc:sldMkLst>
      </pc:sldChg>
      <pc:sldChg chg="addSp delSp modSp mod">
        <pc:chgData name="Tansel Kendir" userId="192a2d15-436f-4f7b-ad8b-90910b50e51d" providerId="ADAL" clId="{F25AD5D3-51C0-4B34-AFE9-239788074D7E}" dt="2025-05-24T23:05:11.864" v="9988" actId="1076"/>
        <pc:sldMkLst>
          <pc:docMk/>
          <pc:sldMk cId="2774282597" sldId="2145706276"/>
        </pc:sldMkLst>
      </pc:sldChg>
      <pc:sldChg chg="modSp del mod">
        <pc:chgData name="Tansel Kendir" userId="192a2d15-436f-4f7b-ad8b-90910b50e51d" providerId="ADAL" clId="{F25AD5D3-51C0-4B34-AFE9-239788074D7E}" dt="2025-05-21T21:07:01.132" v="1679" actId="2696"/>
        <pc:sldMkLst>
          <pc:docMk/>
          <pc:sldMk cId="1349275414" sldId="2145706277"/>
        </pc:sldMkLst>
      </pc:sldChg>
      <pc:sldChg chg="addSp delSp modSp mod">
        <pc:chgData name="Tansel Kendir" userId="192a2d15-436f-4f7b-ad8b-90910b50e51d" providerId="ADAL" clId="{F25AD5D3-51C0-4B34-AFE9-239788074D7E}" dt="2025-05-24T22:56:59.367" v="9934" actId="478"/>
        <pc:sldMkLst>
          <pc:docMk/>
          <pc:sldMk cId="1056582054" sldId="2145706278"/>
        </pc:sldMkLst>
      </pc:sldChg>
      <pc:sldChg chg="modSp mod">
        <pc:chgData name="Tansel Kendir" userId="192a2d15-436f-4f7b-ad8b-90910b50e51d" providerId="ADAL" clId="{F25AD5D3-51C0-4B34-AFE9-239788074D7E}" dt="2025-05-25T20:51:31.384" v="14032"/>
        <pc:sldMkLst>
          <pc:docMk/>
          <pc:sldMk cId="135454933" sldId="2145706279"/>
        </pc:sldMkLst>
      </pc:sldChg>
      <pc:sldChg chg="modSp mod">
        <pc:chgData name="Tansel Kendir" userId="192a2d15-436f-4f7b-ad8b-90910b50e51d" providerId="ADAL" clId="{F25AD5D3-51C0-4B34-AFE9-239788074D7E}" dt="2025-05-25T21:04:22.277" v="14429" actId="20577"/>
        <pc:sldMkLst>
          <pc:docMk/>
          <pc:sldMk cId="3179484462" sldId="2145706280"/>
        </pc:sldMkLst>
      </pc:sldChg>
      <pc:sldChg chg="addSp delSp modSp mod">
        <pc:chgData name="Tansel Kendir" userId="192a2d15-436f-4f7b-ad8b-90910b50e51d" providerId="ADAL" clId="{F25AD5D3-51C0-4B34-AFE9-239788074D7E}" dt="2025-05-25T23:03:10.681" v="17024" actId="1076"/>
        <pc:sldMkLst>
          <pc:docMk/>
          <pc:sldMk cId="1563709812" sldId="2145706281"/>
        </pc:sldMkLst>
      </pc:sldChg>
      <pc:sldChg chg="modSp add mod ord">
        <pc:chgData name="Tansel Kendir" userId="192a2d15-436f-4f7b-ad8b-90910b50e51d" providerId="ADAL" clId="{F25AD5D3-51C0-4B34-AFE9-239788074D7E}" dt="2025-05-21T21:06:33.113" v="1678" actId="20577"/>
        <pc:sldMkLst>
          <pc:docMk/>
          <pc:sldMk cId="2589960536" sldId="2145706283"/>
        </pc:sldMkLst>
      </pc:sldChg>
      <pc:sldChg chg="addSp delSp modSp add mod">
        <pc:chgData name="Tansel Kendir" userId="192a2d15-436f-4f7b-ad8b-90910b50e51d" providerId="ADAL" clId="{F25AD5D3-51C0-4B34-AFE9-239788074D7E}" dt="2025-05-23T16:44:23.622" v="8658" actId="1035"/>
        <pc:sldMkLst>
          <pc:docMk/>
          <pc:sldMk cId="2095354143" sldId="2145706284"/>
        </pc:sldMkLst>
      </pc:sldChg>
      <pc:sldChg chg="addSp delSp modSp add mod">
        <pc:chgData name="Tansel Kendir" userId="192a2d15-436f-4f7b-ad8b-90910b50e51d" providerId="ADAL" clId="{F25AD5D3-51C0-4B34-AFE9-239788074D7E}" dt="2025-05-25T17:22:37.651" v="12634" actId="20577"/>
        <pc:sldMkLst>
          <pc:docMk/>
          <pc:sldMk cId="1882833323" sldId="2145706285"/>
        </pc:sldMkLst>
      </pc:sldChg>
      <pc:sldChg chg="add del">
        <pc:chgData name="Tansel Kendir" userId="192a2d15-436f-4f7b-ad8b-90910b50e51d" providerId="ADAL" clId="{F25AD5D3-51C0-4B34-AFE9-239788074D7E}" dt="2025-05-25T17:23:15.607" v="12637" actId="2890"/>
        <pc:sldMkLst>
          <pc:docMk/>
          <pc:sldMk cId="807475797" sldId="2145706286"/>
        </pc:sldMkLst>
      </pc:sldChg>
      <pc:sldChg chg="addSp delSp modSp add mod">
        <pc:chgData name="Tansel Kendir" userId="192a2d15-436f-4f7b-ad8b-90910b50e51d" providerId="ADAL" clId="{F25AD5D3-51C0-4B34-AFE9-239788074D7E}" dt="2025-05-25T21:19:49.951" v="14594" actId="20577"/>
        <pc:sldMkLst>
          <pc:docMk/>
          <pc:sldMk cId="1789416497" sldId="2145706286"/>
        </pc:sldMkLst>
      </pc:sldChg>
      <pc:sldChg chg="addSp delSp modSp add mod">
        <pc:chgData name="Tansel Kendir" userId="192a2d15-436f-4f7b-ad8b-90910b50e51d" providerId="ADAL" clId="{F25AD5D3-51C0-4B34-AFE9-239788074D7E}" dt="2025-05-25T21:55:24.747" v="15710" actId="1038"/>
        <pc:sldMkLst>
          <pc:docMk/>
          <pc:sldMk cId="2713814463" sldId="2145706287"/>
        </pc:sldMkLst>
      </pc:sldChg>
      <pc:sldChg chg="addSp delSp modSp add mod">
        <pc:chgData name="Tansel Kendir" userId="192a2d15-436f-4f7b-ad8b-90910b50e51d" providerId="ADAL" clId="{F25AD5D3-51C0-4B34-AFE9-239788074D7E}" dt="2025-05-25T22:36:57.214" v="16913" actId="14100"/>
        <pc:sldMkLst>
          <pc:docMk/>
          <pc:sldMk cId="3651760780" sldId="2145706288"/>
        </pc:sldMkLst>
      </pc:sldChg>
      <pc:sldChg chg="add del">
        <pc:chgData name="Tansel Kendir" userId="192a2d15-436f-4f7b-ad8b-90910b50e51d" providerId="ADAL" clId="{F25AD5D3-51C0-4B34-AFE9-239788074D7E}" dt="2025-05-25T22:34:33.902" v="16903" actId="2696"/>
        <pc:sldMkLst>
          <pc:docMk/>
          <pc:sldMk cId="1690679758" sldId="2145706289"/>
        </pc:sldMkLst>
      </pc:sldChg>
      <pc:sldChg chg="new del">
        <pc:chgData name="Tansel Kendir" userId="192a2d15-436f-4f7b-ad8b-90910b50e51d" providerId="ADAL" clId="{F25AD5D3-51C0-4B34-AFE9-239788074D7E}" dt="2025-05-25T22:41:14.259" v="16917" actId="47"/>
        <pc:sldMkLst>
          <pc:docMk/>
          <pc:sldMk cId="3777613664" sldId="2145706289"/>
        </pc:sldMkLst>
      </pc:sldChg>
      <pc:sldChg chg="addSp delSp modSp new mod">
        <pc:chgData name="Tansel Kendir" userId="192a2d15-436f-4f7b-ad8b-90910b50e51d" providerId="ADAL" clId="{F25AD5D3-51C0-4B34-AFE9-239788074D7E}" dt="2025-05-25T23:19:00.531" v="17327" actId="14100"/>
        <pc:sldMkLst>
          <pc:docMk/>
          <pc:sldMk cId="2364416188" sldId="2145706290"/>
        </pc:sldMkLst>
      </pc:sldChg>
      <pc:sldMasterChg chg="delSldLayout">
        <pc:chgData name="Tansel Kendir" userId="192a2d15-436f-4f7b-ad8b-90910b50e51d" providerId="ADAL" clId="{F25AD5D3-51C0-4B34-AFE9-239788074D7E}" dt="2025-05-25T22:41:25.373" v="16918" actId="47"/>
        <pc:sldMasterMkLst>
          <pc:docMk/>
          <pc:sldMasterMk cId="4021287881" sldId="2147483782"/>
        </pc:sldMasterMkLst>
        <pc:sldLayoutChg chg="del">
          <pc:chgData name="Tansel Kendir" userId="192a2d15-436f-4f7b-ad8b-90910b50e51d" providerId="ADAL" clId="{F25AD5D3-51C0-4B34-AFE9-239788074D7E}" dt="2025-05-25T22:41:25.373" v="16918" actId="47"/>
          <pc:sldLayoutMkLst>
            <pc:docMk/>
            <pc:sldMasterMk cId="4021287881" sldId="2147483782"/>
            <pc:sldLayoutMk cId="3589543393" sldId="2147483845"/>
          </pc:sldLayoutMkLst>
        </pc:sldLayoutChg>
      </pc:sldMasterChg>
    </pc:docChg>
  </pc:docChgLst>
  <pc:docChgLst>
    <pc:chgData name="Tansel Kendir" userId="192a2d15-436f-4f7b-ad8b-90910b50e51d" providerId="ADAL" clId="{CE998B5E-43F1-42B9-B3A1-8DF38C5F8304}"/>
    <pc:docChg chg="undo custSel addSld delSld modSld sldOrd modMainMaster">
      <pc:chgData name="Tansel Kendir" userId="192a2d15-436f-4f7b-ad8b-90910b50e51d" providerId="ADAL" clId="{CE998B5E-43F1-42B9-B3A1-8DF38C5F8304}" dt="2025-06-03T22:52:08.446" v="4011" actId="20577"/>
      <pc:docMkLst>
        <pc:docMk/>
      </pc:docMkLst>
      <pc:sldChg chg="addSp delSp modSp add del mod">
        <pc:chgData name="Tansel Kendir" userId="192a2d15-436f-4f7b-ad8b-90910b50e51d" providerId="ADAL" clId="{CE998B5E-43F1-42B9-B3A1-8DF38C5F8304}" dt="2025-06-03T20:47:24.786" v="3567" actId="20577"/>
        <pc:sldMkLst>
          <pc:docMk/>
          <pc:sldMk cId="50728655" sldId="262"/>
        </pc:sldMkLst>
      </pc:sldChg>
      <pc:sldChg chg="modSp mod">
        <pc:chgData name="Tansel Kendir" userId="192a2d15-436f-4f7b-ad8b-90910b50e51d" providerId="ADAL" clId="{CE998B5E-43F1-42B9-B3A1-8DF38C5F8304}" dt="2025-06-02T20:12:25.486" v="217" actId="2711"/>
        <pc:sldMkLst>
          <pc:docMk/>
          <pc:sldMk cId="637243617" sldId="264"/>
        </pc:sldMkLst>
      </pc:sldChg>
      <pc:sldChg chg="addSp delSp modSp mod">
        <pc:chgData name="Tansel Kendir" userId="192a2d15-436f-4f7b-ad8b-90910b50e51d" providerId="ADAL" clId="{CE998B5E-43F1-42B9-B3A1-8DF38C5F8304}" dt="2025-06-02T20:12:43.206" v="218" actId="2711"/>
        <pc:sldMkLst>
          <pc:docMk/>
          <pc:sldMk cId="2642958069" sldId="270"/>
        </pc:sldMkLst>
      </pc:sldChg>
      <pc:sldChg chg="addSp delSp modSp mod">
        <pc:chgData name="Tansel Kendir" userId="192a2d15-436f-4f7b-ad8b-90910b50e51d" providerId="ADAL" clId="{CE998B5E-43F1-42B9-B3A1-8DF38C5F8304}" dt="2025-06-02T20:13:01.502" v="219" actId="2711"/>
        <pc:sldMkLst>
          <pc:docMk/>
          <pc:sldMk cId="3476740198" sldId="271"/>
        </pc:sldMkLst>
      </pc:sldChg>
      <pc:sldChg chg="addSp delSp modSp mod">
        <pc:chgData name="Tansel Kendir" userId="192a2d15-436f-4f7b-ad8b-90910b50e51d" providerId="ADAL" clId="{CE998B5E-43F1-42B9-B3A1-8DF38C5F8304}" dt="2025-06-02T22:16:29.543" v="536" actId="255"/>
        <pc:sldMkLst>
          <pc:docMk/>
          <pc:sldMk cId="1047387650" sldId="272"/>
        </pc:sldMkLst>
      </pc:sldChg>
      <pc:sldChg chg="addSp delSp modSp mod">
        <pc:chgData name="Tansel Kendir" userId="192a2d15-436f-4f7b-ad8b-90910b50e51d" providerId="ADAL" clId="{CE998B5E-43F1-42B9-B3A1-8DF38C5F8304}" dt="2025-06-03T16:11:10.724" v="1497" actId="478"/>
        <pc:sldMkLst>
          <pc:docMk/>
          <pc:sldMk cId="3250155014" sldId="276"/>
        </pc:sldMkLst>
      </pc:sldChg>
      <pc:sldChg chg="addSp delSp modSp mod">
        <pc:chgData name="Tansel Kendir" userId="192a2d15-436f-4f7b-ad8b-90910b50e51d" providerId="ADAL" clId="{CE998B5E-43F1-42B9-B3A1-8DF38C5F8304}" dt="2025-06-03T16:11:22.538" v="1498" actId="478"/>
        <pc:sldMkLst>
          <pc:docMk/>
          <pc:sldMk cId="641035851" sldId="277"/>
        </pc:sldMkLst>
      </pc:sldChg>
      <pc:sldChg chg="addSp delSp modSp mod">
        <pc:chgData name="Tansel Kendir" userId="192a2d15-436f-4f7b-ad8b-90910b50e51d" providerId="ADAL" clId="{CE998B5E-43F1-42B9-B3A1-8DF38C5F8304}" dt="2025-06-03T16:10:55.201" v="1496" actId="478"/>
        <pc:sldMkLst>
          <pc:docMk/>
          <pc:sldMk cId="2164127294" sldId="278"/>
        </pc:sldMkLst>
      </pc:sldChg>
      <pc:sldChg chg="addSp delSp modSp mod">
        <pc:chgData name="Tansel Kendir" userId="192a2d15-436f-4f7b-ad8b-90910b50e51d" providerId="ADAL" clId="{CE998B5E-43F1-42B9-B3A1-8DF38C5F8304}" dt="2025-06-02T22:23:27.129" v="602" actId="1036"/>
        <pc:sldMkLst>
          <pc:docMk/>
          <pc:sldMk cId="938391565" sldId="281"/>
        </pc:sldMkLst>
      </pc:sldChg>
      <pc:sldChg chg="modSp mod">
        <pc:chgData name="Tansel Kendir" userId="192a2d15-436f-4f7b-ad8b-90910b50e51d" providerId="ADAL" clId="{CE998B5E-43F1-42B9-B3A1-8DF38C5F8304}" dt="2025-06-03T17:53:56.423" v="1862" actId="20577"/>
        <pc:sldMkLst>
          <pc:docMk/>
          <pc:sldMk cId="2530845385" sldId="655"/>
        </pc:sldMkLst>
      </pc:sldChg>
      <pc:sldChg chg="modSp mod">
        <pc:chgData name="Tansel Kendir" userId="192a2d15-436f-4f7b-ad8b-90910b50e51d" providerId="ADAL" clId="{CE998B5E-43F1-42B9-B3A1-8DF38C5F8304}" dt="2025-06-03T15:50:09.344" v="1161" actId="20577"/>
        <pc:sldMkLst>
          <pc:docMk/>
          <pc:sldMk cId="3038868823" sldId="690"/>
        </pc:sldMkLst>
      </pc:sldChg>
      <pc:sldChg chg="modSp mod">
        <pc:chgData name="Tansel Kendir" userId="192a2d15-436f-4f7b-ad8b-90910b50e51d" providerId="ADAL" clId="{CE998B5E-43F1-42B9-B3A1-8DF38C5F8304}" dt="2025-06-02T22:49:30.075" v="809" actId="207"/>
        <pc:sldMkLst>
          <pc:docMk/>
          <pc:sldMk cId="1598500980" sldId="701"/>
        </pc:sldMkLst>
      </pc:sldChg>
      <pc:sldChg chg="addSp delSp modSp mod">
        <pc:chgData name="Tansel Kendir" userId="192a2d15-436f-4f7b-ad8b-90910b50e51d" providerId="ADAL" clId="{CE998B5E-43F1-42B9-B3A1-8DF38C5F8304}" dt="2025-06-03T20:54:34.545" v="3627" actId="14100"/>
        <pc:sldMkLst>
          <pc:docMk/>
          <pc:sldMk cId="1994467535" sldId="702"/>
        </pc:sldMkLst>
      </pc:sldChg>
      <pc:sldChg chg="addSp delSp modSp mod">
        <pc:chgData name="Tansel Kendir" userId="192a2d15-436f-4f7b-ad8b-90910b50e51d" providerId="ADAL" clId="{CE998B5E-43F1-42B9-B3A1-8DF38C5F8304}" dt="2025-06-02T22:17:12.361" v="555" actId="1036"/>
        <pc:sldMkLst>
          <pc:docMk/>
          <pc:sldMk cId="3291212714" sldId="704"/>
        </pc:sldMkLst>
      </pc:sldChg>
      <pc:sldChg chg="modSp mod">
        <pc:chgData name="Tansel Kendir" userId="192a2d15-436f-4f7b-ad8b-90910b50e51d" providerId="ADAL" clId="{CE998B5E-43F1-42B9-B3A1-8DF38C5F8304}" dt="2025-06-02T22:20:55.593" v="573" actId="14100"/>
        <pc:sldMkLst>
          <pc:docMk/>
          <pc:sldMk cId="1092882412" sldId="705"/>
        </pc:sldMkLst>
      </pc:sldChg>
      <pc:sldChg chg="addSp delSp modSp mod">
        <pc:chgData name="Tansel Kendir" userId="192a2d15-436f-4f7b-ad8b-90910b50e51d" providerId="ADAL" clId="{CE998B5E-43F1-42B9-B3A1-8DF38C5F8304}" dt="2025-06-02T22:25:55.500" v="641" actId="1036"/>
        <pc:sldMkLst>
          <pc:docMk/>
          <pc:sldMk cId="3002516068" sldId="706"/>
        </pc:sldMkLst>
      </pc:sldChg>
      <pc:sldChg chg="addSp delSp modSp mod">
        <pc:chgData name="Tansel Kendir" userId="192a2d15-436f-4f7b-ad8b-90910b50e51d" providerId="ADAL" clId="{CE998B5E-43F1-42B9-B3A1-8DF38C5F8304}" dt="2025-06-03T16:11:43.263" v="1499" actId="478"/>
        <pc:sldMkLst>
          <pc:docMk/>
          <pc:sldMk cId="3375845774" sldId="707"/>
        </pc:sldMkLst>
      </pc:sldChg>
      <pc:sldChg chg="addSp delSp modSp mod">
        <pc:chgData name="Tansel Kendir" userId="192a2d15-436f-4f7b-ad8b-90910b50e51d" providerId="ADAL" clId="{CE998B5E-43F1-42B9-B3A1-8DF38C5F8304}" dt="2025-06-02T22:30:39.913" v="804" actId="255"/>
        <pc:sldMkLst>
          <pc:docMk/>
          <pc:sldMk cId="761724512" sldId="708"/>
        </pc:sldMkLst>
      </pc:sldChg>
      <pc:sldChg chg="addSp delSp modSp mod">
        <pc:chgData name="Tansel Kendir" userId="192a2d15-436f-4f7b-ad8b-90910b50e51d" providerId="ADAL" clId="{CE998B5E-43F1-42B9-B3A1-8DF38C5F8304}" dt="2025-06-02T20:27:27.151" v="301" actId="1035"/>
        <pc:sldMkLst>
          <pc:docMk/>
          <pc:sldMk cId="2020389561" sldId="710"/>
        </pc:sldMkLst>
      </pc:sldChg>
      <pc:sldChg chg="modSp mod">
        <pc:chgData name="Tansel Kendir" userId="192a2d15-436f-4f7b-ad8b-90910b50e51d" providerId="ADAL" clId="{CE998B5E-43F1-42B9-B3A1-8DF38C5F8304}" dt="2025-06-02T22:54:13.339" v="819" actId="255"/>
        <pc:sldMkLst>
          <pc:docMk/>
          <pc:sldMk cId="3680811903" sldId="712"/>
        </pc:sldMkLst>
      </pc:sldChg>
      <pc:sldChg chg="modSp mod">
        <pc:chgData name="Tansel Kendir" userId="192a2d15-436f-4f7b-ad8b-90910b50e51d" providerId="ADAL" clId="{CE998B5E-43F1-42B9-B3A1-8DF38C5F8304}" dt="2025-06-02T22:54:41.295" v="821" actId="255"/>
        <pc:sldMkLst>
          <pc:docMk/>
          <pc:sldMk cId="3435742655" sldId="713"/>
        </pc:sldMkLst>
      </pc:sldChg>
      <pc:sldChg chg="modSp mod">
        <pc:chgData name="Tansel Kendir" userId="192a2d15-436f-4f7b-ad8b-90910b50e51d" providerId="ADAL" clId="{CE998B5E-43F1-42B9-B3A1-8DF38C5F8304}" dt="2025-06-02T22:57:49.559" v="869" actId="255"/>
        <pc:sldMkLst>
          <pc:docMk/>
          <pc:sldMk cId="3666855242" sldId="718"/>
        </pc:sldMkLst>
      </pc:sldChg>
      <pc:sldChg chg="addSp delSp modSp mod">
        <pc:chgData name="Tansel Kendir" userId="192a2d15-436f-4f7b-ad8b-90910b50e51d" providerId="ADAL" clId="{CE998B5E-43F1-42B9-B3A1-8DF38C5F8304}" dt="2025-06-02T23:00:07.283" v="902" actId="14100"/>
        <pc:sldMkLst>
          <pc:docMk/>
          <pc:sldMk cId="729311292" sldId="720"/>
        </pc:sldMkLst>
      </pc:sldChg>
      <pc:sldChg chg="addSp delSp modSp mod">
        <pc:chgData name="Tansel Kendir" userId="192a2d15-436f-4f7b-ad8b-90910b50e51d" providerId="ADAL" clId="{CE998B5E-43F1-42B9-B3A1-8DF38C5F8304}" dt="2025-06-02T23:00:52.388" v="906" actId="1076"/>
        <pc:sldMkLst>
          <pc:docMk/>
          <pc:sldMk cId="3193865042" sldId="721"/>
        </pc:sldMkLst>
      </pc:sldChg>
      <pc:sldChg chg="modSp mod">
        <pc:chgData name="Tansel Kendir" userId="192a2d15-436f-4f7b-ad8b-90910b50e51d" providerId="ADAL" clId="{CE998B5E-43F1-42B9-B3A1-8DF38C5F8304}" dt="2025-06-02T23:01:31.812" v="909" actId="14100"/>
        <pc:sldMkLst>
          <pc:docMk/>
          <pc:sldMk cId="1768167976" sldId="723"/>
        </pc:sldMkLst>
      </pc:sldChg>
      <pc:sldChg chg="modSp mod">
        <pc:chgData name="Tansel Kendir" userId="192a2d15-436f-4f7b-ad8b-90910b50e51d" providerId="ADAL" clId="{CE998B5E-43F1-42B9-B3A1-8DF38C5F8304}" dt="2025-06-02T23:05:07.507" v="922" actId="255"/>
        <pc:sldMkLst>
          <pc:docMk/>
          <pc:sldMk cId="2842680721" sldId="834"/>
        </pc:sldMkLst>
      </pc:sldChg>
      <pc:sldChg chg="modSp mod">
        <pc:chgData name="Tansel Kendir" userId="192a2d15-436f-4f7b-ad8b-90910b50e51d" providerId="ADAL" clId="{CE998B5E-43F1-42B9-B3A1-8DF38C5F8304}" dt="2025-06-02T22:49:48.872" v="811" actId="207"/>
        <pc:sldMkLst>
          <pc:docMk/>
          <pc:sldMk cId="4193475510" sldId="2145706270"/>
        </pc:sldMkLst>
      </pc:sldChg>
      <pc:sldChg chg="modSp mod">
        <pc:chgData name="Tansel Kendir" userId="192a2d15-436f-4f7b-ad8b-90910b50e51d" providerId="ADAL" clId="{CE998B5E-43F1-42B9-B3A1-8DF38C5F8304}" dt="2025-06-02T22:48:27.219" v="808" actId="255"/>
        <pc:sldMkLst>
          <pc:docMk/>
          <pc:sldMk cId="2945919896" sldId="2145706271"/>
        </pc:sldMkLst>
      </pc:sldChg>
      <pc:sldChg chg="modSp mod">
        <pc:chgData name="Tansel Kendir" userId="192a2d15-436f-4f7b-ad8b-90910b50e51d" providerId="ADAL" clId="{CE998B5E-43F1-42B9-B3A1-8DF38C5F8304}" dt="2025-06-02T20:25:40.551" v="282" actId="2711"/>
        <pc:sldMkLst>
          <pc:docMk/>
          <pc:sldMk cId="906898888" sldId="2145706272"/>
        </pc:sldMkLst>
      </pc:sldChg>
      <pc:sldChg chg="modSp mod">
        <pc:chgData name="Tansel Kendir" userId="192a2d15-436f-4f7b-ad8b-90910b50e51d" providerId="ADAL" clId="{CE998B5E-43F1-42B9-B3A1-8DF38C5F8304}" dt="2025-06-02T20:26:13.456" v="283" actId="2711"/>
        <pc:sldMkLst>
          <pc:docMk/>
          <pc:sldMk cId="3468329619" sldId="2145706273"/>
        </pc:sldMkLst>
      </pc:sldChg>
      <pc:sldChg chg="modSp mod">
        <pc:chgData name="Tansel Kendir" userId="192a2d15-436f-4f7b-ad8b-90910b50e51d" providerId="ADAL" clId="{CE998B5E-43F1-42B9-B3A1-8DF38C5F8304}" dt="2025-06-02T22:50:04.086" v="813" actId="207"/>
        <pc:sldMkLst>
          <pc:docMk/>
          <pc:sldMk cId="3283048526" sldId="2145706274"/>
        </pc:sldMkLst>
      </pc:sldChg>
      <pc:sldChg chg="modSp mod">
        <pc:chgData name="Tansel Kendir" userId="192a2d15-436f-4f7b-ad8b-90910b50e51d" providerId="ADAL" clId="{CE998B5E-43F1-42B9-B3A1-8DF38C5F8304}" dt="2025-06-02T22:49:57.579" v="812" actId="207"/>
        <pc:sldMkLst>
          <pc:docMk/>
          <pc:sldMk cId="2774282597" sldId="2145706276"/>
        </pc:sldMkLst>
      </pc:sldChg>
      <pc:sldChg chg="modSp mod">
        <pc:chgData name="Tansel Kendir" userId="192a2d15-436f-4f7b-ad8b-90910b50e51d" providerId="ADAL" clId="{CE998B5E-43F1-42B9-B3A1-8DF38C5F8304}" dt="2025-06-02T22:47:26.855" v="805" actId="108"/>
        <pc:sldMkLst>
          <pc:docMk/>
          <pc:sldMk cId="1056582054" sldId="2145706278"/>
        </pc:sldMkLst>
      </pc:sldChg>
      <pc:sldChg chg="modSp mod">
        <pc:chgData name="Tansel Kendir" userId="192a2d15-436f-4f7b-ad8b-90910b50e51d" providerId="ADAL" clId="{CE998B5E-43F1-42B9-B3A1-8DF38C5F8304}" dt="2025-06-03T15:53:26.301" v="1209" actId="1076"/>
        <pc:sldMkLst>
          <pc:docMk/>
          <pc:sldMk cId="135454933" sldId="2145706279"/>
        </pc:sldMkLst>
      </pc:sldChg>
      <pc:sldChg chg="modSp mod">
        <pc:chgData name="Tansel Kendir" userId="192a2d15-436f-4f7b-ad8b-90910b50e51d" providerId="ADAL" clId="{CE998B5E-43F1-42B9-B3A1-8DF38C5F8304}" dt="2025-06-03T15:56:30.009" v="1283" actId="20577"/>
        <pc:sldMkLst>
          <pc:docMk/>
          <pc:sldMk cId="3179484462" sldId="2145706280"/>
        </pc:sldMkLst>
      </pc:sldChg>
      <pc:sldChg chg="modSp del mod">
        <pc:chgData name="Tansel Kendir" userId="192a2d15-436f-4f7b-ad8b-90910b50e51d" providerId="ADAL" clId="{CE998B5E-43F1-42B9-B3A1-8DF38C5F8304}" dt="2025-06-03T15:59:14.774" v="1295" actId="47"/>
        <pc:sldMkLst>
          <pc:docMk/>
          <pc:sldMk cId="1563709812" sldId="2145706281"/>
        </pc:sldMkLst>
      </pc:sldChg>
      <pc:sldChg chg="modSp mod">
        <pc:chgData name="Tansel Kendir" userId="192a2d15-436f-4f7b-ad8b-90910b50e51d" providerId="ADAL" clId="{CE998B5E-43F1-42B9-B3A1-8DF38C5F8304}" dt="2025-06-02T20:24:15.136" v="245" actId="2711"/>
        <pc:sldMkLst>
          <pc:docMk/>
          <pc:sldMk cId="2674400189" sldId="2145706282"/>
        </pc:sldMkLst>
      </pc:sldChg>
      <pc:sldChg chg="addSp modSp mod">
        <pc:chgData name="Tansel Kendir" userId="192a2d15-436f-4f7b-ad8b-90910b50e51d" providerId="ADAL" clId="{CE998B5E-43F1-42B9-B3A1-8DF38C5F8304}" dt="2025-06-03T16:16:44.107" v="1566" actId="20577"/>
        <pc:sldMkLst>
          <pc:docMk/>
          <pc:sldMk cId="2589960536" sldId="2145706283"/>
        </pc:sldMkLst>
      </pc:sldChg>
      <pc:sldChg chg="modSp del mod">
        <pc:chgData name="Tansel Kendir" userId="192a2d15-436f-4f7b-ad8b-90910b50e51d" providerId="ADAL" clId="{CE998B5E-43F1-42B9-B3A1-8DF38C5F8304}" dt="2025-06-03T20:04:25.987" v="3060" actId="47"/>
        <pc:sldMkLst>
          <pc:docMk/>
          <pc:sldMk cId="2095354143" sldId="2145706284"/>
        </pc:sldMkLst>
      </pc:sldChg>
      <pc:sldChg chg="addSp delSp modSp mod">
        <pc:chgData name="Tansel Kendir" userId="192a2d15-436f-4f7b-ad8b-90910b50e51d" providerId="ADAL" clId="{CE998B5E-43F1-42B9-B3A1-8DF38C5F8304}" dt="2025-06-02T22:53:45.242" v="817" actId="1076"/>
        <pc:sldMkLst>
          <pc:docMk/>
          <pc:sldMk cId="1882833323" sldId="2145706285"/>
        </pc:sldMkLst>
      </pc:sldChg>
      <pc:sldChg chg="modSp mod">
        <pc:chgData name="Tansel Kendir" userId="192a2d15-436f-4f7b-ad8b-90910b50e51d" providerId="ADAL" clId="{CE998B5E-43F1-42B9-B3A1-8DF38C5F8304}" dt="2025-06-02T23:10:22.712" v="988" actId="113"/>
        <pc:sldMkLst>
          <pc:docMk/>
          <pc:sldMk cId="1789416497" sldId="2145706286"/>
        </pc:sldMkLst>
      </pc:sldChg>
      <pc:sldChg chg="modSp mod">
        <pc:chgData name="Tansel Kendir" userId="192a2d15-436f-4f7b-ad8b-90910b50e51d" providerId="ADAL" clId="{CE998B5E-43F1-42B9-B3A1-8DF38C5F8304}" dt="2025-06-02T23:11:17.108" v="989" actId="255"/>
        <pc:sldMkLst>
          <pc:docMk/>
          <pc:sldMk cId="2713814463" sldId="2145706287"/>
        </pc:sldMkLst>
      </pc:sldChg>
      <pc:sldChg chg="addSp modSp mod ord">
        <pc:chgData name="Tansel Kendir" userId="192a2d15-436f-4f7b-ad8b-90910b50e51d" providerId="ADAL" clId="{CE998B5E-43F1-42B9-B3A1-8DF38C5F8304}" dt="2025-06-03T15:58:40.454" v="1294" actId="1076"/>
        <pc:sldMkLst>
          <pc:docMk/>
          <pc:sldMk cId="3651760780" sldId="2145706288"/>
        </pc:sldMkLst>
      </pc:sldChg>
      <pc:sldChg chg="modSp mod">
        <pc:chgData name="Tansel Kendir" userId="192a2d15-436f-4f7b-ad8b-90910b50e51d" providerId="ADAL" clId="{CE998B5E-43F1-42B9-B3A1-8DF38C5F8304}" dt="2025-06-02T20:40:40.991" v="360" actId="14100"/>
        <pc:sldMkLst>
          <pc:docMk/>
          <pc:sldMk cId="2364416188" sldId="2145706290"/>
        </pc:sldMkLst>
      </pc:sldChg>
      <pc:sldChg chg="modSp new mod ord">
        <pc:chgData name="Tansel Kendir" userId="192a2d15-436f-4f7b-ad8b-90910b50e51d" providerId="ADAL" clId="{CE998B5E-43F1-42B9-B3A1-8DF38C5F8304}" dt="2025-06-03T22:52:08.446" v="4011" actId="20577"/>
        <pc:sldMkLst>
          <pc:docMk/>
          <pc:sldMk cId="3368601149" sldId="2145706291"/>
        </pc:sldMkLst>
      </pc:sldChg>
      <pc:sldChg chg="modSp add mod">
        <pc:chgData name="Tansel Kendir" userId="192a2d15-436f-4f7b-ad8b-90910b50e51d" providerId="ADAL" clId="{CE998B5E-43F1-42B9-B3A1-8DF38C5F8304}" dt="2025-06-03T17:46:36.919" v="1855" actId="14100"/>
        <pc:sldMkLst>
          <pc:docMk/>
          <pc:sldMk cId="961305997" sldId="2145706292"/>
        </pc:sldMkLst>
      </pc:sldChg>
      <pc:sldChg chg="addSp delSp modSp add mod">
        <pc:chgData name="Tansel Kendir" userId="192a2d15-436f-4f7b-ad8b-90910b50e51d" providerId="ADAL" clId="{CE998B5E-43F1-42B9-B3A1-8DF38C5F8304}" dt="2025-06-03T20:17:48.104" v="3096" actId="113"/>
        <pc:sldMkLst>
          <pc:docMk/>
          <pc:sldMk cId="2330268604" sldId="2145706293"/>
        </pc:sldMkLst>
      </pc:sldChg>
      <pc:sldChg chg="addSp delSp modSp add mod">
        <pc:chgData name="Tansel Kendir" userId="192a2d15-436f-4f7b-ad8b-90910b50e51d" providerId="ADAL" clId="{CE998B5E-43F1-42B9-B3A1-8DF38C5F8304}" dt="2025-06-03T20:24:11.059" v="3196" actId="20577"/>
        <pc:sldMkLst>
          <pc:docMk/>
          <pc:sldMk cId="1634079176" sldId="2145706294"/>
        </pc:sldMkLst>
      </pc:sldChg>
      <pc:sldChg chg="new del">
        <pc:chgData name="Tansel Kendir" userId="192a2d15-436f-4f7b-ad8b-90910b50e51d" providerId="ADAL" clId="{CE998B5E-43F1-42B9-B3A1-8DF38C5F8304}" dt="2025-06-03T20:25:10.585" v="3198" actId="47"/>
        <pc:sldMkLst>
          <pc:docMk/>
          <pc:sldMk cId="2794835365" sldId="2145706295"/>
        </pc:sldMkLst>
      </pc:sldChg>
      <pc:sldChg chg="add del">
        <pc:chgData name="Tansel Kendir" userId="192a2d15-436f-4f7b-ad8b-90910b50e51d" providerId="ADAL" clId="{CE998B5E-43F1-42B9-B3A1-8DF38C5F8304}" dt="2025-06-03T20:52:38.702" v="3616" actId="47"/>
        <pc:sldMkLst>
          <pc:docMk/>
          <pc:sldMk cId="3095601786" sldId="2145706295"/>
        </pc:sldMkLst>
      </pc:sldChg>
      <pc:sldChg chg="add del">
        <pc:chgData name="Tansel Kendir" userId="192a2d15-436f-4f7b-ad8b-90910b50e51d" providerId="ADAL" clId="{CE998B5E-43F1-42B9-B3A1-8DF38C5F8304}" dt="2025-06-03T20:52:43.037" v="3617" actId="47"/>
        <pc:sldMkLst>
          <pc:docMk/>
          <pc:sldMk cId="2722304795" sldId="2145706296"/>
        </pc:sldMkLst>
      </pc:sldChg>
      <pc:sldChg chg="addSp delSp modSp add del mod">
        <pc:chgData name="Tansel Kendir" userId="192a2d15-436f-4f7b-ad8b-90910b50e51d" providerId="ADAL" clId="{CE998B5E-43F1-42B9-B3A1-8DF38C5F8304}" dt="2025-06-03T20:52:34.855" v="3615" actId="47"/>
        <pc:sldMkLst>
          <pc:docMk/>
          <pc:sldMk cId="2564662286" sldId="2145706297"/>
        </pc:sldMkLst>
      </pc:sldChg>
      <pc:sldMasterChg chg="modSp">
        <pc:chgData name="Tansel Kendir" userId="192a2d15-436f-4f7b-ad8b-90910b50e51d" providerId="ADAL" clId="{CE998B5E-43F1-42B9-B3A1-8DF38C5F8304}" dt="2025-06-02T21:51:57.256" v="362" actId="255"/>
        <pc:sldMasterMkLst>
          <pc:docMk/>
          <pc:sldMasterMk cId="3755555185" sldId="2147483907"/>
        </pc:sldMasterMkLst>
      </pc:sldMasterChg>
    </pc:docChg>
  </pc:docChgLst>
  <pc:docChgLst>
    <pc:chgData name="Janice Monahan" userId="S::janice.monahan@caemilusa.com::211b51c8-ce20-4beb-8d16-52dea1671a25" providerId="AD" clId="Web-{620C0776-09D4-BF86-76F9-161D244B9464}"/>
    <pc:docChg chg="modSld">
      <pc:chgData name="Janice Monahan" userId="S::janice.monahan@caemilusa.com::211b51c8-ce20-4beb-8d16-52dea1671a25" providerId="AD" clId="Web-{620C0776-09D4-BF86-76F9-161D244B9464}" dt="2025-05-20T18:15:06.776" v="67" actId="20577"/>
      <pc:docMkLst>
        <pc:docMk/>
      </pc:docMkLst>
      <pc:sldChg chg="modSp">
        <pc:chgData name="Janice Monahan" userId="S::janice.monahan@caemilusa.com::211b51c8-ce20-4beb-8d16-52dea1671a25" providerId="AD" clId="Web-{620C0776-09D4-BF86-76F9-161D244B9464}" dt="2025-05-20T18:15:06.776" v="67" actId="20577"/>
        <pc:sldMkLst>
          <pc:docMk/>
          <pc:sldMk cId="50728655" sldId="262"/>
        </pc:sldMkLst>
      </pc:sldChg>
    </pc:docChg>
  </pc:docChgLst>
  <pc:docChgLst>
    <pc:chgData name="Tansel Kendir" userId="192a2d15-436f-4f7b-ad8b-90910b50e51d" providerId="ADAL" clId="{ADCEAB9A-0835-4EA1-8746-04AD76EFDD0F}"/>
    <pc:docChg chg="undo redo custSel modSld">
      <pc:chgData name="Tansel Kendir" userId="192a2d15-436f-4f7b-ad8b-90910b50e51d" providerId="ADAL" clId="{ADCEAB9A-0835-4EA1-8746-04AD76EFDD0F}" dt="2025-05-27T15:12:59.092" v="476" actId="6549"/>
      <pc:docMkLst>
        <pc:docMk/>
      </pc:docMkLst>
      <pc:sldChg chg="addSp delSp modSp mod">
        <pc:chgData name="Tansel Kendir" userId="192a2d15-436f-4f7b-ad8b-90910b50e51d" providerId="ADAL" clId="{ADCEAB9A-0835-4EA1-8746-04AD76EFDD0F}" dt="2025-05-26T20:35:09.021" v="196" actId="1076"/>
        <pc:sldMkLst>
          <pc:docMk/>
          <pc:sldMk cId="729311292" sldId="720"/>
        </pc:sldMkLst>
      </pc:sldChg>
      <pc:sldChg chg="addSp delSp modSp mod">
        <pc:chgData name="Tansel Kendir" userId="192a2d15-436f-4f7b-ad8b-90910b50e51d" providerId="ADAL" clId="{ADCEAB9A-0835-4EA1-8746-04AD76EFDD0F}" dt="2025-05-26T21:00:30.339" v="251" actId="1076"/>
        <pc:sldMkLst>
          <pc:docMk/>
          <pc:sldMk cId="3193865042" sldId="721"/>
        </pc:sldMkLst>
      </pc:sldChg>
      <pc:sldChg chg="modSp mod">
        <pc:chgData name="Tansel Kendir" userId="192a2d15-436f-4f7b-ad8b-90910b50e51d" providerId="ADAL" clId="{ADCEAB9A-0835-4EA1-8746-04AD76EFDD0F}" dt="2025-05-27T15:12:59.092" v="476" actId="6549"/>
        <pc:sldMkLst>
          <pc:docMk/>
          <pc:sldMk cId="135454933" sldId="2145706279"/>
        </pc:sldMkLst>
      </pc:sldChg>
      <pc:sldChg chg="addSp modSp mod">
        <pc:chgData name="Tansel Kendir" userId="192a2d15-436f-4f7b-ad8b-90910b50e51d" providerId="ADAL" clId="{ADCEAB9A-0835-4EA1-8746-04AD76EFDD0F}" dt="2025-05-26T20:46:54.312" v="230" actId="14100"/>
        <pc:sldMkLst>
          <pc:docMk/>
          <pc:sldMk cId="1563709812" sldId="2145706281"/>
        </pc:sldMkLst>
      </pc:sldChg>
      <pc:sldChg chg="addSp delSp modSp mod">
        <pc:chgData name="Tansel Kendir" userId="192a2d15-436f-4f7b-ad8b-90910b50e51d" providerId="ADAL" clId="{ADCEAB9A-0835-4EA1-8746-04AD76EFDD0F}" dt="2025-05-26T20:06:28.376" v="186" actId="1036"/>
        <pc:sldMkLst>
          <pc:docMk/>
          <pc:sldMk cId="2095354143" sldId="2145706284"/>
        </pc:sldMkLst>
      </pc:sldChg>
      <pc:sldChg chg="addSp delSp modSp mod">
        <pc:chgData name="Tansel Kendir" userId="192a2d15-436f-4f7b-ad8b-90910b50e51d" providerId="ADAL" clId="{ADCEAB9A-0835-4EA1-8746-04AD76EFDD0F}" dt="2025-05-26T22:58:53.541" v="472" actId="1038"/>
        <pc:sldMkLst>
          <pc:docMk/>
          <pc:sldMk cId="1789416497" sldId="2145706286"/>
        </pc:sldMkLst>
      </pc:sldChg>
      <pc:sldChg chg="addSp delSp modSp mod">
        <pc:chgData name="Tansel Kendir" userId="192a2d15-436f-4f7b-ad8b-90910b50e51d" providerId="ADAL" clId="{ADCEAB9A-0835-4EA1-8746-04AD76EFDD0F}" dt="2025-05-26T20:53:03.199" v="245" actId="1035"/>
        <pc:sldMkLst>
          <pc:docMk/>
          <pc:sldMk cId="2713814463" sldId="2145706287"/>
        </pc:sldMkLst>
      </pc:sldChg>
      <pc:sldChg chg="addSp delSp modSp mod">
        <pc:chgData name="Tansel Kendir" userId="192a2d15-436f-4f7b-ad8b-90910b50e51d" providerId="ADAL" clId="{ADCEAB9A-0835-4EA1-8746-04AD76EFDD0F}" dt="2025-05-26T18:16:30.331" v="57" actId="1076"/>
        <pc:sldMkLst>
          <pc:docMk/>
          <pc:sldMk cId="3651760780" sldId="2145706288"/>
        </pc:sldMkLst>
      </pc:sldChg>
    </pc:docChg>
  </pc:docChgLst>
  <pc:docChgLst>
    <pc:chgData name="Tansel Kendir" userId="192a2d15-436f-4f7b-ad8b-90910b50e51d" providerId="ADAL" clId="{CE1CCDF8-C592-4B11-AF96-CF461E14FFDD}"/>
    <pc:docChg chg="undo custSel modSld">
      <pc:chgData name="Tansel Kendir" userId="192a2d15-436f-4f7b-ad8b-90910b50e51d" providerId="ADAL" clId="{CE1CCDF8-C592-4B11-AF96-CF461E14FFDD}" dt="2025-06-10T14:45:00.410" v="289" actId="1076"/>
      <pc:docMkLst>
        <pc:docMk/>
      </pc:docMkLst>
      <pc:sldChg chg="delSp modSp mod">
        <pc:chgData name="Tansel Kendir" userId="192a2d15-436f-4f7b-ad8b-90910b50e51d" providerId="ADAL" clId="{CE1CCDF8-C592-4B11-AF96-CF461E14FFDD}" dt="2025-06-09T22:50:47.856" v="36" actId="6549"/>
        <pc:sldMkLst>
          <pc:docMk/>
          <pc:sldMk cId="1047387650" sldId="272"/>
        </pc:sldMkLst>
      </pc:sldChg>
      <pc:sldChg chg="modSp mod">
        <pc:chgData name="Tansel Kendir" userId="192a2d15-436f-4f7b-ad8b-90910b50e51d" providerId="ADAL" clId="{CE1CCDF8-C592-4B11-AF96-CF461E14FFDD}" dt="2025-06-10T13:57:16.585" v="262" actId="33524"/>
        <pc:sldMkLst>
          <pc:docMk/>
          <pc:sldMk cId="2945919896" sldId="2145706271"/>
        </pc:sldMkLst>
      </pc:sldChg>
      <pc:sldChg chg="addSp delSp modSp mod">
        <pc:chgData name="Tansel Kendir" userId="192a2d15-436f-4f7b-ad8b-90910b50e51d" providerId="ADAL" clId="{CE1CCDF8-C592-4B11-AF96-CF461E14FFDD}" dt="2025-06-10T14:45:00.410" v="289" actId="1076"/>
        <pc:sldMkLst>
          <pc:docMk/>
          <pc:sldMk cId="2774282597" sldId="2145706276"/>
        </pc:sldMkLst>
      </pc:sldChg>
      <pc:sldChg chg="modSp mod">
        <pc:chgData name="Tansel Kendir" userId="192a2d15-436f-4f7b-ad8b-90910b50e51d" providerId="ADAL" clId="{CE1CCDF8-C592-4B11-AF96-CF461E14FFDD}" dt="2025-06-10T13:54:12.822" v="172" actId="948"/>
        <pc:sldMkLst>
          <pc:docMk/>
          <pc:sldMk cId="2674400189" sldId="2145706282"/>
        </pc:sldMkLst>
      </pc:sldChg>
      <pc:sldChg chg="addSp delSp modSp mod">
        <pc:chgData name="Tansel Kendir" userId="192a2d15-436f-4f7b-ad8b-90910b50e51d" providerId="ADAL" clId="{CE1CCDF8-C592-4B11-AF96-CF461E14FFDD}" dt="2025-06-09T23:13:30.937" v="143" actId="1037"/>
        <pc:sldMkLst>
          <pc:docMk/>
          <pc:sldMk cId="1882833323" sldId="2145706285"/>
        </pc:sldMkLst>
      </pc:sldChg>
      <pc:sldChg chg="modSp mod">
        <pc:chgData name="Tansel Kendir" userId="192a2d15-436f-4f7b-ad8b-90910b50e51d" providerId="ADAL" clId="{CE1CCDF8-C592-4B11-AF96-CF461E14FFDD}" dt="2025-06-09T23:00:43.551" v="47" actId="20577"/>
        <pc:sldMkLst>
          <pc:docMk/>
          <pc:sldMk cId="1789416497" sldId="2145706286"/>
        </pc:sldMkLst>
      </pc:sldChg>
    </pc:docChg>
  </pc:docChgLst>
  <pc:docChgLst>
    <pc:chgData name="Tansel Kendir" userId="192a2d15-436f-4f7b-ad8b-90910b50e51d" providerId="ADAL" clId="{AE9EC2B9-A829-42E1-817F-31D5FB8A88E9}"/>
    <pc:docChg chg="undo custSel modSld">
      <pc:chgData name="Tansel Kendir" userId="192a2d15-436f-4f7b-ad8b-90910b50e51d" providerId="ADAL" clId="{AE9EC2B9-A829-42E1-817F-31D5FB8A88E9}" dt="2025-06-23T00:52:15.606" v="109" actId="1038"/>
      <pc:docMkLst>
        <pc:docMk/>
      </pc:docMkLst>
      <pc:sldChg chg="modSp mod">
        <pc:chgData name="Tansel Kendir" userId="192a2d15-436f-4f7b-ad8b-90910b50e51d" providerId="ADAL" clId="{AE9EC2B9-A829-42E1-817F-31D5FB8A88E9}" dt="2025-06-18T14:21:28.058" v="25" actId="20577"/>
        <pc:sldMkLst>
          <pc:docMk/>
          <pc:sldMk cId="3666855242" sldId="718"/>
        </pc:sldMkLst>
        <pc:spChg chg="mod">
          <ac:chgData name="Tansel Kendir" userId="192a2d15-436f-4f7b-ad8b-90910b50e51d" providerId="ADAL" clId="{AE9EC2B9-A829-42E1-817F-31D5FB8A88E9}" dt="2025-06-18T14:21:28.058" v="25" actId="20577"/>
          <ac:spMkLst>
            <pc:docMk/>
            <pc:sldMk cId="3666855242" sldId="718"/>
            <ac:spMk id="12" creationId="{DC610D19-86AF-5E9B-125E-736E81E6F99A}"/>
          </ac:spMkLst>
        </pc:spChg>
      </pc:sldChg>
      <pc:sldChg chg="modSp mod">
        <pc:chgData name="Tansel Kendir" userId="192a2d15-436f-4f7b-ad8b-90910b50e51d" providerId="ADAL" clId="{AE9EC2B9-A829-42E1-817F-31D5FB8A88E9}" dt="2025-06-18T14:22:48.647" v="38" actId="20577"/>
        <pc:sldMkLst>
          <pc:docMk/>
          <pc:sldMk cId="2842680721" sldId="834"/>
        </pc:sldMkLst>
        <pc:spChg chg="mod">
          <ac:chgData name="Tansel Kendir" userId="192a2d15-436f-4f7b-ad8b-90910b50e51d" providerId="ADAL" clId="{AE9EC2B9-A829-42E1-817F-31D5FB8A88E9}" dt="2025-06-18T14:22:48.647" v="38" actId="20577"/>
          <ac:spMkLst>
            <pc:docMk/>
            <pc:sldMk cId="2842680721" sldId="834"/>
            <ac:spMk id="9" creationId="{3872DC76-6CD7-34B2-1CDE-04560561B0B0}"/>
          </ac:spMkLst>
        </pc:spChg>
      </pc:sldChg>
      <pc:sldChg chg="delSp mod">
        <pc:chgData name="Tansel Kendir" userId="192a2d15-436f-4f7b-ad8b-90910b50e51d" providerId="ADAL" clId="{AE9EC2B9-A829-42E1-817F-31D5FB8A88E9}" dt="2025-06-18T14:16:14.474" v="0" actId="478"/>
        <pc:sldMkLst>
          <pc:docMk/>
          <pc:sldMk cId="4193475510" sldId="2145706270"/>
        </pc:sldMkLst>
      </pc:sldChg>
      <pc:sldChg chg="delSp modSp mod">
        <pc:chgData name="Tansel Kendir" userId="192a2d15-436f-4f7b-ad8b-90910b50e51d" providerId="ADAL" clId="{AE9EC2B9-A829-42E1-817F-31D5FB8A88E9}" dt="2025-06-23T00:52:15.606" v="109" actId="1038"/>
        <pc:sldMkLst>
          <pc:docMk/>
          <pc:sldMk cId="3651760780" sldId="2145706288"/>
        </pc:sldMkLst>
        <pc:spChg chg="mod">
          <ac:chgData name="Tansel Kendir" userId="192a2d15-436f-4f7b-ad8b-90910b50e51d" providerId="ADAL" clId="{AE9EC2B9-A829-42E1-817F-31D5FB8A88E9}" dt="2025-06-23T00:52:15.606" v="109" actId="1038"/>
          <ac:spMkLst>
            <pc:docMk/>
            <pc:sldMk cId="3651760780" sldId="2145706288"/>
            <ac:spMk id="10" creationId="{9C4818E7-DCE6-7977-6083-9A0CB5E84AF0}"/>
          </ac:spMkLst>
        </pc:spChg>
        <pc:picChg chg="mod">
          <ac:chgData name="Tansel Kendir" userId="192a2d15-436f-4f7b-ad8b-90910b50e51d" providerId="ADAL" clId="{AE9EC2B9-A829-42E1-817F-31D5FB8A88E9}" dt="2025-06-23T00:52:15.606" v="109" actId="1038"/>
          <ac:picMkLst>
            <pc:docMk/>
            <pc:sldMk cId="3651760780" sldId="2145706288"/>
            <ac:picMk id="4" creationId="{7502C740-4AD7-F8F8-B423-F844C97C0CD1}"/>
          </ac:picMkLst>
        </pc:picChg>
        <pc:picChg chg="mod">
          <ac:chgData name="Tansel Kendir" userId="192a2d15-436f-4f7b-ad8b-90910b50e51d" providerId="ADAL" clId="{AE9EC2B9-A829-42E1-817F-31D5FB8A88E9}" dt="2025-06-23T00:52:15.606" v="109" actId="1038"/>
          <ac:picMkLst>
            <pc:docMk/>
            <pc:sldMk cId="3651760780" sldId="2145706288"/>
            <ac:picMk id="9" creationId="{B1AA698B-80A7-35BA-8E4E-7B38A48A4F84}"/>
          </ac:picMkLst>
        </pc:picChg>
      </pc:sldChg>
    </pc:docChg>
  </pc:docChgLst>
  <pc:docChgLst>
    <pc:chgData name="Tansel Kendir" userId="192a2d15-436f-4f7b-ad8b-90910b50e51d" providerId="ADAL" clId="{19112F02-BBA4-4286-AEB3-9B33EE3C1A3F}"/>
    <pc:docChg chg="custSel modSld">
      <pc:chgData name="Tansel Kendir" userId="192a2d15-436f-4f7b-ad8b-90910b50e51d" providerId="ADAL" clId="{19112F02-BBA4-4286-AEB3-9B33EE3C1A3F}" dt="2025-06-26T14:00:10.688" v="13" actId="1036"/>
      <pc:docMkLst>
        <pc:docMk/>
      </pc:docMkLst>
      <pc:sldChg chg="addSp delSp modSp mod">
        <pc:chgData name="Tansel Kendir" userId="192a2d15-436f-4f7b-ad8b-90910b50e51d" providerId="ADAL" clId="{19112F02-BBA4-4286-AEB3-9B33EE3C1A3F}" dt="2025-06-26T14:00:10.688" v="13" actId="1036"/>
        <pc:sldMkLst>
          <pc:docMk/>
          <pc:sldMk cId="3193865042" sldId="721"/>
        </pc:sldMkLst>
      </pc:sldChg>
    </pc:docChg>
  </pc:docChgLst>
  <pc:docChgLst>
    <pc:chgData name="Janice Monahan" userId="211b51c8-ce20-4beb-8d16-52dea1671a25" providerId="ADAL" clId="{6FAE161E-F447-44DF-BBB9-6B62E206A24C}"/>
    <pc:docChg chg="undo custSel modSld">
      <pc:chgData name="Janice Monahan" userId="211b51c8-ce20-4beb-8d16-52dea1671a25" providerId="ADAL" clId="{6FAE161E-F447-44DF-BBB9-6B62E206A24C}" dt="2025-05-22T03:06:31.600" v="3770" actId="1076"/>
      <pc:docMkLst>
        <pc:docMk/>
      </pc:docMkLst>
      <pc:sldChg chg="modSp mod">
        <pc:chgData name="Janice Monahan" userId="211b51c8-ce20-4beb-8d16-52dea1671a25" providerId="ADAL" clId="{6FAE161E-F447-44DF-BBB9-6B62E206A24C}" dt="2025-05-22T02:40:01.327" v="3512" actId="14100"/>
        <pc:sldMkLst>
          <pc:docMk/>
          <pc:sldMk cId="50728655" sldId="262"/>
        </pc:sldMkLst>
      </pc:sldChg>
      <pc:sldChg chg="modSp mod">
        <pc:chgData name="Janice Monahan" userId="211b51c8-ce20-4beb-8d16-52dea1671a25" providerId="ADAL" clId="{6FAE161E-F447-44DF-BBB9-6B62E206A24C}" dt="2025-05-22T02:55:18.314" v="3680" actId="1076"/>
        <pc:sldMkLst>
          <pc:docMk/>
          <pc:sldMk cId="2027299941" sldId="265"/>
        </pc:sldMkLst>
      </pc:sldChg>
      <pc:sldChg chg="modSp mod">
        <pc:chgData name="Janice Monahan" userId="211b51c8-ce20-4beb-8d16-52dea1671a25" providerId="ADAL" clId="{6FAE161E-F447-44DF-BBB9-6B62E206A24C}" dt="2025-05-22T02:56:27.587" v="3696" actId="1036"/>
        <pc:sldMkLst>
          <pc:docMk/>
          <pc:sldMk cId="1931598877" sldId="266"/>
        </pc:sldMkLst>
      </pc:sldChg>
      <pc:sldChg chg="modSp mod">
        <pc:chgData name="Janice Monahan" userId="211b51c8-ce20-4beb-8d16-52dea1671a25" providerId="ADAL" clId="{6FAE161E-F447-44DF-BBB9-6B62E206A24C}" dt="2025-05-22T02:56:40.982" v="3709" actId="1038"/>
        <pc:sldMkLst>
          <pc:docMk/>
          <pc:sldMk cId="1000950801" sldId="267"/>
        </pc:sldMkLst>
      </pc:sldChg>
      <pc:sldChg chg="modSp mod">
        <pc:chgData name="Janice Monahan" userId="211b51c8-ce20-4beb-8d16-52dea1671a25" providerId="ADAL" clId="{6FAE161E-F447-44DF-BBB9-6B62E206A24C}" dt="2025-05-22T02:57:08.618" v="3712" actId="1076"/>
        <pc:sldMkLst>
          <pc:docMk/>
          <pc:sldMk cId="3527580352" sldId="268"/>
        </pc:sldMkLst>
      </pc:sldChg>
      <pc:sldChg chg="modSp mod">
        <pc:chgData name="Janice Monahan" userId="211b51c8-ce20-4beb-8d16-52dea1671a25" providerId="ADAL" clId="{6FAE161E-F447-44DF-BBB9-6B62E206A24C}" dt="2025-05-22T02:57:29.864" v="3714" actId="1076"/>
        <pc:sldMkLst>
          <pc:docMk/>
          <pc:sldMk cId="2800755297" sldId="269"/>
        </pc:sldMkLst>
      </pc:sldChg>
      <pc:sldChg chg="modSp mod">
        <pc:chgData name="Janice Monahan" userId="211b51c8-ce20-4beb-8d16-52dea1671a25" providerId="ADAL" clId="{6FAE161E-F447-44DF-BBB9-6B62E206A24C}" dt="2025-05-20T19:04:40.765" v="982" actId="403"/>
        <pc:sldMkLst>
          <pc:docMk/>
          <pc:sldMk cId="2642958069" sldId="270"/>
        </pc:sldMkLst>
      </pc:sldChg>
      <pc:sldChg chg="addSp delSp modSp mod">
        <pc:chgData name="Janice Monahan" userId="211b51c8-ce20-4beb-8d16-52dea1671a25" providerId="ADAL" clId="{6FAE161E-F447-44DF-BBB9-6B62E206A24C}" dt="2025-05-20T19:25:32.628" v="1306" actId="1076"/>
        <pc:sldMkLst>
          <pc:docMk/>
          <pc:sldMk cId="3476740198" sldId="271"/>
        </pc:sldMkLst>
      </pc:sldChg>
      <pc:sldChg chg="modSp mod">
        <pc:chgData name="Janice Monahan" userId="211b51c8-ce20-4beb-8d16-52dea1671a25" providerId="ADAL" clId="{6FAE161E-F447-44DF-BBB9-6B62E206A24C}" dt="2025-05-20T20:08:08.483" v="1581" actId="1076"/>
        <pc:sldMkLst>
          <pc:docMk/>
          <pc:sldMk cId="1047387650" sldId="272"/>
        </pc:sldMkLst>
      </pc:sldChg>
      <pc:sldChg chg="modSp mod">
        <pc:chgData name="Janice Monahan" userId="211b51c8-ce20-4beb-8d16-52dea1671a25" providerId="ADAL" clId="{6FAE161E-F447-44DF-BBB9-6B62E206A24C}" dt="2025-05-20T19:11:35.840" v="1078" actId="20577"/>
        <pc:sldMkLst>
          <pc:docMk/>
          <pc:sldMk cId="1206348315" sldId="273"/>
        </pc:sldMkLst>
      </pc:sldChg>
      <pc:sldChg chg="modSp mod">
        <pc:chgData name="Janice Monahan" userId="211b51c8-ce20-4beb-8d16-52dea1671a25" providerId="ADAL" clId="{6FAE161E-F447-44DF-BBB9-6B62E206A24C}" dt="2025-05-20T19:14:22.610" v="1104" actId="14100"/>
        <pc:sldMkLst>
          <pc:docMk/>
          <pc:sldMk cId="1286477225" sldId="274"/>
        </pc:sldMkLst>
      </pc:sldChg>
      <pc:sldChg chg="modSp mod">
        <pc:chgData name="Janice Monahan" userId="211b51c8-ce20-4beb-8d16-52dea1671a25" providerId="ADAL" clId="{6FAE161E-F447-44DF-BBB9-6B62E206A24C}" dt="2025-05-20T20:07:08.299" v="1574" actId="20577"/>
        <pc:sldMkLst>
          <pc:docMk/>
          <pc:sldMk cId="641035851" sldId="277"/>
        </pc:sldMkLst>
      </pc:sldChg>
      <pc:sldChg chg="modSp mod">
        <pc:chgData name="Janice Monahan" userId="211b51c8-ce20-4beb-8d16-52dea1671a25" providerId="ADAL" clId="{6FAE161E-F447-44DF-BBB9-6B62E206A24C}" dt="2025-05-20T20:06:42.007" v="1559" actId="20577"/>
        <pc:sldMkLst>
          <pc:docMk/>
          <pc:sldMk cId="2164127294" sldId="278"/>
        </pc:sldMkLst>
      </pc:sldChg>
      <pc:sldChg chg="modSp mod">
        <pc:chgData name="Janice Monahan" userId="211b51c8-ce20-4beb-8d16-52dea1671a25" providerId="ADAL" clId="{6FAE161E-F447-44DF-BBB9-6B62E206A24C}" dt="2025-05-20T20:05:57.477" v="1530" actId="6549"/>
        <pc:sldMkLst>
          <pc:docMk/>
          <pc:sldMk cId="938391565" sldId="281"/>
        </pc:sldMkLst>
      </pc:sldChg>
      <pc:sldChg chg="modSp mod">
        <pc:chgData name="Janice Monahan" userId="211b51c8-ce20-4beb-8d16-52dea1671a25" providerId="ADAL" clId="{6FAE161E-F447-44DF-BBB9-6B62E206A24C}" dt="2025-05-22T02:32:12.931" v="3456" actId="1076"/>
        <pc:sldMkLst>
          <pc:docMk/>
          <pc:sldMk cId="2530845385" sldId="655"/>
        </pc:sldMkLst>
      </pc:sldChg>
      <pc:sldChg chg="modSp mod">
        <pc:chgData name="Janice Monahan" userId="211b51c8-ce20-4beb-8d16-52dea1671a25" providerId="ADAL" clId="{6FAE161E-F447-44DF-BBB9-6B62E206A24C}" dt="2025-05-22T03:03:24.399" v="3746" actId="20577"/>
        <pc:sldMkLst>
          <pc:docMk/>
          <pc:sldMk cId="1167628449" sldId="677"/>
        </pc:sldMkLst>
      </pc:sldChg>
      <pc:sldChg chg="modSp mod modCm">
        <pc:chgData name="Janice Monahan" userId="211b51c8-ce20-4beb-8d16-52dea1671a25" providerId="ADAL" clId="{6FAE161E-F447-44DF-BBB9-6B62E206A24C}" dt="2025-05-20T22:07:20.384" v="3390" actId="14100"/>
        <pc:sldMkLst>
          <pc:docMk/>
          <pc:sldMk cId="1685985580" sldId="68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2:06:56.489" v="3389" actId="6549"/>
              <pc2:cmMkLst xmlns:pc2="http://schemas.microsoft.com/office/powerpoint/2019/9/main/command">
                <pc:docMk/>
                <pc:sldMk cId="1685985580" sldId="683"/>
                <pc2:cmMk id="{60DEE622-3BE1-4D90-B9F6-3B291078EF87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2T02:32:23.829" v="3458" actId="1076"/>
        <pc:sldMkLst>
          <pc:docMk/>
          <pc:sldMk cId="3038868823" sldId="690"/>
        </pc:sldMkLst>
      </pc:sldChg>
      <pc:sldChg chg="addSp modSp mod modCm">
        <pc:chgData name="Janice Monahan" userId="211b51c8-ce20-4beb-8d16-52dea1671a25" providerId="ADAL" clId="{6FAE161E-F447-44DF-BBB9-6B62E206A24C}" dt="2025-05-22T02:36:38.106" v="3493" actId="1076"/>
        <pc:sldMkLst>
          <pc:docMk/>
          <pc:sldMk cId="1994467535" sldId="7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18:38:27.533" v="492" actId="20577"/>
              <pc2:cmMkLst xmlns:pc2="http://schemas.microsoft.com/office/powerpoint/2019/9/main/command">
                <pc:docMk/>
                <pc:sldMk cId="1994467535" sldId="702"/>
                <pc2:cmMk id="{D38FFD59-CDC8-4F5B-83F4-BCECF888B65B}"/>
              </pc2:cmMkLst>
            </pc226:cmChg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18:38:27.533" v="492" actId="20577"/>
              <pc2:cmMkLst xmlns:pc2="http://schemas.microsoft.com/office/powerpoint/2019/9/main/command">
                <pc:docMk/>
                <pc:sldMk cId="1994467535" sldId="702"/>
                <pc2:cmMk id="{73520CD0-43A2-4A7A-8415-778071F6B71F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0T20:04:21.679" v="1517" actId="20577"/>
        <pc:sldMkLst>
          <pc:docMk/>
          <pc:sldMk cId="3291212714" sldId="704"/>
        </pc:sldMkLst>
      </pc:sldChg>
      <pc:sldChg chg="modSp mod modAnim">
        <pc:chgData name="Janice Monahan" userId="211b51c8-ce20-4beb-8d16-52dea1671a25" providerId="ADAL" clId="{6FAE161E-F447-44DF-BBB9-6B62E206A24C}" dt="2025-05-20T20:04:08.062" v="1510" actId="20577"/>
        <pc:sldMkLst>
          <pc:docMk/>
          <pc:sldMk cId="1092882412" sldId="705"/>
        </pc:sldMkLst>
      </pc:sldChg>
      <pc:sldChg chg="modSp mod">
        <pc:chgData name="Janice Monahan" userId="211b51c8-ce20-4beb-8d16-52dea1671a25" providerId="ADAL" clId="{6FAE161E-F447-44DF-BBB9-6B62E206A24C}" dt="2025-05-20T20:11:34.304" v="1634" actId="6549"/>
        <pc:sldMkLst>
          <pc:docMk/>
          <pc:sldMk cId="3002516068" sldId="706"/>
        </pc:sldMkLst>
      </pc:sldChg>
      <pc:sldChg chg="modSp mod">
        <pc:chgData name="Janice Monahan" userId="211b51c8-ce20-4beb-8d16-52dea1671a25" providerId="ADAL" clId="{6FAE161E-F447-44DF-BBB9-6B62E206A24C}" dt="2025-05-20T20:14:52.794" v="1687" actId="1076"/>
        <pc:sldMkLst>
          <pc:docMk/>
          <pc:sldMk cId="3375845774" sldId="707"/>
        </pc:sldMkLst>
      </pc:sldChg>
      <pc:sldChg chg="modSp mod">
        <pc:chgData name="Janice Monahan" userId="211b51c8-ce20-4beb-8d16-52dea1671a25" providerId="ADAL" clId="{6FAE161E-F447-44DF-BBB9-6B62E206A24C}" dt="2025-05-20T20:15:00.874" v="1694" actId="20577"/>
        <pc:sldMkLst>
          <pc:docMk/>
          <pc:sldMk cId="761724512" sldId="708"/>
        </pc:sldMkLst>
      </pc:sldChg>
      <pc:sldChg chg="modSp mod modCm">
        <pc:chgData name="Janice Monahan" userId="211b51c8-ce20-4beb-8d16-52dea1671a25" providerId="ADAL" clId="{6FAE161E-F447-44DF-BBB9-6B62E206A24C}" dt="2025-05-20T20:36:15.095" v="2037" actId="404"/>
        <pc:sldMkLst>
          <pc:docMk/>
          <pc:sldMk cId="2020389561" sldId="71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0:35:54.234" v="2035" actId="6549"/>
              <pc2:cmMkLst xmlns:pc2="http://schemas.microsoft.com/office/powerpoint/2019/9/main/command">
                <pc:docMk/>
                <pc:sldMk cId="2020389561" sldId="710"/>
                <pc2:cmMk id="{63770858-3364-4BD8-BAF2-51610E2DF6E2}"/>
              </pc2:cmMkLst>
            </pc226:cmChg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0:35:54.234" v="2035" actId="6549"/>
              <pc2:cmMkLst xmlns:pc2="http://schemas.microsoft.com/office/powerpoint/2019/9/main/command">
                <pc:docMk/>
                <pc:sldMk cId="2020389561" sldId="710"/>
                <pc2:cmMk id="{255C02C0-DD59-40C7-B97F-683253E95041}"/>
              </pc2:cmMkLst>
            </pc226:cmChg>
          </p:ext>
        </pc:extLst>
      </pc:sldChg>
      <pc:sldChg chg="modSp mod modCm">
        <pc:chgData name="Janice Monahan" userId="211b51c8-ce20-4beb-8d16-52dea1671a25" providerId="ADAL" clId="{6FAE161E-F447-44DF-BBB9-6B62E206A24C}" dt="2025-05-20T20:48:40.540" v="2196" actId="1076"/>
        <pc:sldMkLst>
          <pc:docMk/>
          <pc:sldMk cId="3680811903" sldId="7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0:48:34.716" v="2195" actId="20577"/>
              <pc2:cmMkLst xmlns:pc2="http://schemas.microsoft.com/office/powerpoint/2019/9/main/command">
                <pc:docMk/>
                <pc:sldMk cId="3680811903" sldId="712"/>
                <pc2:cmMk id="{5559045C-580A-4B17-80E3-446B2FE727A2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0T20:50:28.735" v="2210" actId="15"/>
        <pc:sldMkLst>
          <pc:docMk/>
          <pc:sldMk cId="3435742655" sldId="713"/>
        </pc:sldMkLst>
      </pc:sldChg>
      <pc:sldChg chg="modSp mod">
        <pc:chgData name="Janice Monahan" userId="211b51c8-ce20-4beb-8d16-52dea1671a25" providerId="ADAL" clId="{6FAE161E-F447-44DF-BBB9-6B62E206A24C}" dt="2025-05-20T20:38:40.578" v="2042" actId="6549"/>
        <pc:sldMkLst>
          <pc:docMk/>
          <pc:sldMk cId="1457562088" sldId="714"/>
        </pc:sldMkLst>
      </pc:sldChg>
      <pc:sldChg chg="modSp mod">
        <pc:chgData name="Janice Monahan" userId="211b51c8-ce20-4beb-8d16-52dea1671a25" providerId="ADAL" clId="{6FAE161E-F447-44DF-BBB9-6B62E206A24C}" dt="2025-05-20T20:41:07.085" v="2089" actId="20577"/>
        <pc:sldMkLst>
          <pc:docMk/>
          <pc:sldMk cId="12255835" sldId="715"/>
        </pc:sldMkLst>
      </pc:sldChg>
      <pc:sldChg chg="modSp mod">
        <pc:chgData name="Janice Monahan" userId="211b51c8-ce20-4beb-8d16-52dea1671a25" providerId="ADAL" clId="{6FAE161E-F447-44DF-BBB9-6B62E206A24C}" dt="2025-05-20T20:53:04.577" v="2225" actId="1076"/>
        <pc:sldMkLst>
          <pc:docMk/>
          <pc:sldMk cId="705261534" sldId="716"/>
        </pc:sldMkLst>
      </pc:sldChg>
      <pc:sldChg chg="modSp mod modCm">
        <pc:chgData name="Janice Monahan" userId="211b51c8-ce20-4beb-8d16-52dea1671a25" providerId="ADAL" clId="{6FAE161E-F447-44DF-BBB9-6B62E206A24C}" dt="2025-05-20T20:56:38.985" v="2266" actId="1076"/>
        <pc:sldMkLst>
          <pc:docMk/>
          <pc:sldMk cId="3666855242" sldId="71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0:55:10.218" v="2253" actId="20577"/>
              <pc2:cmMkLst xmlns:pc2="http://schemas.microsoft.com/office/powerpoint/2019/9/main/command">
                <pc:docMk/>
                <pc:sldMk cId="3666855242" sldId="718"/>
                <pc2:cmMk id="{8CAA31A3-E017-4010-8BE7-C77058BCDD58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0T21:01:13.767" v="2345" actId="20577"/>
        <pc:sldMkLst>
          <pc:docMk/>
          <pc:sldMk cId="4192310460" sldId="719"/>
        </pc:sldMkLst>
      </pc:sldChg>
      <pc:sldChg chg="modSp mod modCm">
        <pc:chgData name="Janice Monahan" userId="211b51c8-ce20-4beb-8d16-52dea1671a25" providerId="ADAL" clId="{6FAE161E-F447-44DF-BBB9-6B62E206A24C}" dt="2025-05-22T02:59:15.354" v="3721" actId="1076"/>
        <pc:sldMkLst>
          <pc:docMk/>
          <pc:sldMk cId="729311292" sldId="7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1:02:23.499" v="2357" actId="6549"/>
              <pc2:cmMkLst xmlns:pc2="http://schemas.microsoft.com/office/powerpoint/2019/9/main/command">
                <pc:docMk/>
                <pc:sldMk cId="729311292" sldId="720"/>
                <pc2:cmMk id="{7D3C8392-9EA2-4E7D-9E78-149CD8FC08A1}"/>
              </pc2:cmMkLst>
            </pc226:cmChg>
          </p:ext>
        </pc:extLst>
      </pc:sldChg>
      <pc:sldChg chg="addSp modSp mod modCm">
        <pc:chgData name="Janice Monahan" userId="211b51c8-ce20-4beb-8d16-52dea1671a25" providerId="ADAL" clId="{6FAE161E-F447-44DF-BBB9-6B62E206A24C}" dt="2025-05-22T03:01:08.838" v="3734" actId="948"/>
        <pc:sldMkLst>
          <pc:docMk/>
          <pc:sldMk cId="3193865042" sldId="72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1:09:42.546" v="2412" actId="6549"/>
              <pc2:cmMkLst xmlns:pc2="http://schemas.microsoft.com/office/powerpoint/2019/9/main/command">
                <pc:docMk/>
                <pc:sldMk cId="3193865042" sldId="721"/>
                <pc2:cmMk id="{DFE6C604-28D2-4BB5-B1D3-609289CD959A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0T21:14:22.378" v="2469" actId="6549"/>
        <pc:sldMkLst>
          <pc:docMk/>
          <pc:sldMk cId="999964477" sldId="722"/>
        </pc:sldMkLst>
      </pc:sldChg>
      <pc:sldChg chg="modSp mod">
        <pc:chgData name="Janice Monahan" userId="211b51c8-ce20-4beb-8d16-52dea1671a25" providerId="ADAL" clId="{6FAE161E-F447-44DF-BBB9-6B62E206A24C}" dt="2025-05-22T03:01:27.103" v="3735" actId="113"/>
        <pc:sldMkLst>
          <pc:docMk/>
          <pc:sldMk cId="1768167976" sldId="723"/>
        </pc:sldMkLst>
      </pc:sldChg>
      <pc:sldChg chg="modSp mod">
        <pc:chgData name="Janice Monahan" userId="211b51c8-ce20-4beb-8d16-52dea1671a25" providerId="ADAL" clId="{6FAE161E-F447-44DF-BBB9-6B62E206A24C}" dt="2025-05-20T21:40:27.315" v="3126" actId="207"/>
        <pc:sldMkLst>
          <pc:docMk/>
          <pc:sldMk cId="3629735179" sldId="832"/>
        </pc:sldMkLst>
      </pc:sldChg>
      <pc:sldChg chg="modSp mod modCm">
        <pc:chgData name="Janice Monahan" userId="211b51c8-ce20-4beb-8d16-52dea1671a25" providerId="ADAL" clId="{6FAE161E-F447-44DF-BBB9-6B62E206A24C}" dt="2025-05-20T21:47:36.693" v="3190" actId="1076"/>
        <pc:sldMkLst>
          <pc:docMk/>
          <pc:sldMk cId="3581047835" sldId="8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1:44:57.609" v="3179" actId="6549"/>
              <pc2:cmMkLst xmlns:pc2="http://schemas.microsoft.com/office/powerpoint/2019/9/main/command">
                <pc:docMk/>
                <pc:sldMk cId="3581047835" sldId="833"/>
                <pc2:cmMk id="{E67D21D7-85EB-44F6-9B3F-1C3CB2939C23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0T21:34:28.994" v="3042" actId="404"/>
        <pc:sldMkLst>
          <pc:docMk/>
          <pc:sldMk cId="2842680721" sldId="834"/>
        </pc:sldMkLst>
      </pc:sldChg>
      <pc:sldChg chg="modSp mod">
        <pc:chgData name="Janice Monahan" userId="211b51c8-ce20-4beb-8d16-52dea1671a25" providerId="ADAL" clId="{6FAE161E-F447-44DF-BBB9-6B62E206A24C}" dt="2025-05-22T03:04:59.077" v="3755" actId="14100"/>
        <pc:sldMkLst>
          <pc:docMk/>
          <pc:sldMk cId="2537239892" sldId="2134804971"/>
        </pc:sldMkLst>
      </pc:sldChg>
      <pc:sldChg chg="modSp mod">
        <pc:chgData name="Janice Monahan" userId="211b51c8-ce20-4beb-8d16-52dea1671a25" providerId="ADAL" clId="{6FAE161E-F447-44DF-BBB9-6B62E206A24C}" dt="2025-05-22T03:04:15.327" v="3750" actId="1076"/>
        <pc:sldMkLst>
          <pc:docMk/>
          <pc:sldMk cId="3374614156" sldId="2145706248"/>
        </pc:sldMkLst>
      </pc:sldChg>
      <pc:sldChg chg="addSp modSp mod">
        <pc:chgData name="Janice Monahan" userId="211b51c8-ce20-4beb-8d16-52dea1671a25" providerId="ADAL" clId="{6FAE161E-F447-44DF-BBB9-6B62E206A24C}" dt="2025-05-22T03:05:48.677" v="3767" actId="1076"/>
        <pc:sldMkLst>
          <pc:docMk/>
          <pc:sldMk cId="384304704" sldId="2145706261"/>
        </pc:sldMkLst>
      </pc:sldChg>
      <pc:sldChg chg="modSp mod">
        <pc:chgData name="Janice Monahan" userId="211b51c8-ce20-4beb-8d16-52dea1671a25" providerId="ADAL" clId="{6FAE161E-F447-44DF-BBB9-6B62E206A24C}" dt="2025-05-22T03:06:31.600" v="3770" actId="1076"/>
        <pc:sldMkLst>
          <pc:docMk/>
          <pc:sldMk cId="2997169396" sldId="2145706266"/>
        </pc:sldMkLst>
      </pc:sldChg>
      <pc:sldChg chg="modSp mod">
        <pc:chgData name="Janice Monahan" userId="211b51c8-ce20-4beb-8d16-52dea1671a25" providerId="ADAL" clId="{6FAE161E-F447-44DF-BBB9-6B62E206A24C}" dt="2025-05-22T02:35:03.171" v="3481" actId="108"/>
        <pc:sldMkLst>
          <pc:docMk/>
          <pc:sldMk cId="4193475510" sldId="2145706270"/>
        </pc:sldMkLst>
      </pc:sldChg>
      <pc:sldChg chg="modSp mod">
        <pc:chgData name="Janice Monahan" userId="211b51c8-ce20-4beb-8d16-52dea1671a25" providerId="ADAL" clId="{6FAE161E-F447-44DF-BBB9-6B62E206A24C}" dt="2025-05-20T20:22:42.546" v="1840" actId="20577"/>
        <pc:sldMkLst>
          <pc:docMk/>
          <pc:sldMk cId="2945919896" sldId="2145706271"/>
        </pc:sldMkLst>
      </pc:sldChg>
      <pc:sldChg chg="modSp mod modCm">
        <pc:chgData name="Janice Monahan" userId="211b51c8-ce20-4beb-8d16-52dea1671a25" providerId="ADAL" clId="{6FAE161E-F447-44DF-BBB9-6B62E206A24C}" dt="2025-05-20T20:26:53.943" v="1894" actId="20577"/>
        <pc:sldMkLst>
          <pc:docMk/>
          <pc:sldMk cId="906898888" sldId="2145706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20:26:53.943" v="1894" actId="20577"/>
              <pc2:cmMkLst xmlns:pc2="http://schemas.microsoft.com/office/powerpoint/2019/9/main/command">
                <pc:docMk/>
                <pc:sldMk cId="906898888" sldId="2145706272"/>
                <pc2:cmMk id="{A89BB47E-99FB-46DE-A1BE-9D58D91F2869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0T20:30:00.388" v="1944" actId="20577"/>
        <pc:sldMkLst>
          <pc:docMk/>
          <pc:sldMk cId="3468329619" sldId="2145706273"/>
        </pc:sldMkLst>
      </pc:sldChg>
      <pc:sldChg chg="modSp mod">
        <pc:chgData name="Janice Monahan" userId="211b51c8-ce20-4beb-8d16-52dea1671a25" providerId="ADAL" clId="{6FAE161E-F447-44DF-BBB9-6B62E206A24C}" dt="2025-05-22T02:34:35.036" v="3479" actId="1076"/>
        <pc:sldMkLst>
          <pc:docMk/>
          <pc:sldMk cId="3283048526" sldId="2145706274"/>
        </pc:sldMkLst>
      </pc:sldChg>
      <pc:sldChg chg="modSp mod">
        <pc:chgData name="Janice Monahan" userId="211b51c8-ce20-4beb-8d16-52dea1671a25" providerId="ADAL" clId="{6FAE161E-F447-44DF-BBB9-6B62E206A24C}" dt="2025-05-22T02:34:20.562" v="3474" actId="1076"/>
        <pc:sldMkLst>
          <pc:docMk/>
          <pc:sldMk cId="2774282597" sldId="2145706276"/>
        </pc:sldMkLst>
      </pc:sldChg>
      <pc:sldChg chg="addSp delSp modSp mod modCm">
        <pc:chgData name="Janice Monahan" userId="211b51c8-ce20-4beb-8d16-52dea1671a25" providerId="ADAL" clId="{6FAE161E-F447-44DF-BBB9-6B62E206A24C}" dt="2025-05-20T18:37:24.672" v="483" actId="1035"/>
        <pc:sldMkLst>
          <pc:docMk/>
          <pc:sldMk cId="1349275414" sldId="214570627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anice Monahan" userId="211b51c8-ce20-4beb-8d16-52dea1671a25" providerId="ADAL" clId="{6FAE161E-F447-44DF-BBB9-6B62E206A24C}" dt="2025-05-20T18:21:39.852" v="87" actId="6549"/>
              <pc2:cmMkLst xmlns:pc2="http://schemas.microsoft.com/office/powerpoint/2019/9/main/command">
                <pc:docMk/>
                <pc:sldMk cId="1349275414" sldId="2145706277"/>
                <pc2:cmMk id="{41767928-6543-450B-9B6D-667D339B971C}"/>
              </pc2:cmMkLst>
            </pc226:cmChg>
          </p:ext>
        </pc:extLst>
      </pc:sldChg>
      <pc:sldChg chg="modSp mod">
        <pc:chgData name="Janice Monahan" userId="211b51c8-ce20-4beb-8d16-52dea1671a25" providerId="ADAL" clId="{6FAE161E-F447-44DF-BBB9-6B62E206A24C}" dt="2025-05-20T20:18:35.518" v="1791" actId="2711"/>
        <pc:sldMkLst>
          <pc:docMk/>
          <pc:sldMk cId="1056582054" sldId="2145706278"/>
        </pc:sldMkLst>
      </pc:sldChg>
      <pc:sldChg chg="modSp mod">
        <pc:chgData name="Janice Monahan" userId="211b51c8-ce20-4beb-8d16-52dea1671a25" providerId="ADAL" clId="{6FAE161E-F447-44DF-BBB9-6B62E206A24C}" dt="2025-05-20T20:32:18.117" v="1973" actId="20577"/>
        <pc:sldMkLst>
          <pc:docMk/>
          <pc:sldMk cId="135454933" sldId="2145706279"/>
        </pc:sldMkLst>
      </pc:sldChg>
      <pc:sldChg chg="modSp mod">
        <pc:chgData name="Janice Monahan" userId="211b51c8-ce20-4beb-8d16-52dea1671a25" providerId="ADAL" clId="{6FAE161E-F447-44DF-BBB9-6B62E206A24C}" dt="2025-05-22T03:01:59.271" v="3739" actId="948"/>
        <pc:sldMkLst>
          <pc:docMk/>
          <pc:sldMk cId="3179484462" sldId="2145706280"/>
        </pc:sldMkLst>
      </pc:sldChg>
      <pc:sldChg chg="addSp modSp mod">
        <pc:chgData name="Janice Monahan" userId="211b51c8-ce20-4beb-8d16-52dea1671a25" providerId="ADAL" clId="{6FAE161E-F447-44DF-BBB9-6B62E206A24C}" dt="2025-05-22T03:03:09.320" v="3745" actId="1076"/>
        <pc:sldMkLst>
          <pc:docMk/>
          <pc:sldMk cId="1563709812" sldId="2145706281"/>
        </pc:sldMkLst>
      </pc:sldChg>
      <pc:sldChg chg="modSp mod">
        <pc:chgData name="Janice Monahan" userId="211b51c8-ce20-4beb-8d16-52dea1671a25" providerId="ADAL" clId="{6FAE161E-F447-44DF-BBB9-6B62E206A24C}" dt="2025-05-20T20:17:20.826" v="1785" actId="6549"/>
        <pc:sldMkLst>
          <pc:docMk/>
          <pc:sldMk cId="2674400189" sldId="2145706282"/>
        </pc:sldMkLst>
      </pc:sldChg>
      <pc:sldChg chg="modSp mod">
        <pc:chgData name="Janice Monahan" userId="211b51c8-ce20-4beb-8d16-52dea1671a25" providerId="ADAL" clId="{6FAE161E-F447-44DF-BBB9-6B62E206A24C}" dt="2025-05-22T02:35:49.180" v="3485" actId="948"/>
        <pc:sldMkLst>
          <pc:docMk/>
          <pc:sldMk cId="2589960536" sldId="2145706283"/>
        </pc:sldMkLst>
      </pc:sldChg>
      <pc:sldChg chg="addSp modSp mod">
        <pc:chgData name="Janice Monahan" userId="211b51c8-ce20-4beb-8d16-52dea1671a25" providerId="ADAL" clId="{6FAE161E-F447-44DF-BBB9-6B62E206A24C}" dt="2025-05-22T02:54:50.799" v="3678" actId="14100"/>
        <pc:sldMkLst>
          <pc:docMk/>
          <pc:sldMk cId="2095354143" sldId="2145706284"/>
        </pc:sldMkLst>
      </pc:sldChg>
    </pc:docChg>
  </pc:docChgLst>
  <pc:docChgLst>
    <pc:chgData name="Tansel Kendir" userId="192a2d15-436f-4f7b-ad8b-90910b50e51d" providerId="ADAL" clId="{BCC32E4A-B16C-4650-92EC-5905978397CD}"/>
    <pc:docChg chg="custSel modSld">
      <pc:chgData name="Tansel Kendir" userId="192a2d15-436f-4f7b-ad8b-90910b50e51d" providerId="ADAL" clId="{BCC32E4A-B16C-4650-92EC-5905978397CD}" dt="2025-06-26T13:55:37.462" v="27" actId="478"/>
      <pc:docMkLst>
        <pc:docMk/>
      </pc:docMkLst>
      <pc:sldChg chg="modSp mod">
        <pc:chgData name="Tansel Kendir" userId="192a2d15-436f-4f7b-ad8b-90910b50e51d" providerId="ADAL" clId="{BCC32E4A-B16C-4650-92EC-5905978397CD}" dt="2025-06-25T21:40:36.994" v="3" actId="20577"/>
        <pc:sldMkLst>
          <pc:docMk/>
          <pc:sldMk cId="3476740198" sldId="271"/>
        </pc:sldMkLst>
        <pc:spChg chg="mod">
          <ac:chgData name="Tansel Kendir" userId="192a2d15-436f-4f7b-ad8b-90910b50e51d" providerId="ADAL" clId="{BCC32E4A-B16C-4650-92EC-5905978397CD}" dt="2025-06-25T21:40:36.994" v="3" actId="20577"/>
          <ac:spMkLst>
            <pc:docMk/>
            <pc:sldMk cId="3476740198" sldId="271"/>
            <ac:spMk id="3" creationId="{00000000-0000-0000-0000-000000000000}"/>
          </ac:spMkLst>
        </pc:spChg>
      </pc:sldChg>
      <pc:sldChg chg="modSp mod">
        <pc:chgData name="Tansel Kendir" userId="192a2d15-436f-4f7b-ad8b-90910b50e51d" providerId="ADAL" clId="{BCC32E4A-B16C-4650-92EC-5905978397CD}" dt="2025-06-25T21:41:11.229" v="12" actId="20577"/>
        <pc:sldMkLst>
          <pc:docMk/>
          <pc:sldMk cId="1047387650" sldId="272"/>
        </pc:sldMkLst>
        <pc:spChg chg="mod">
          <ac:chgData name="Tansel Kendir" userId="192a2d15-436f-4f7b-ad8b-90910b50e51d" providerId="ADAL" clId="{BCC32E4A-B16C-4650-92EC-5905978397CD}" dt="2025-06-25T21:41:11.229" v="12" actId="20577"/>
          <ac:spMkLst>
            <pc:docMk/>
            <pc:sldMk cId="1047387650" sldId="272"/>
            <ac:spMk id="3" creationId="{00000000-0000-0000-0000-000000000000}"/>
          </ac:spMkLst>
        </pc:spChg>
      </pc:sldChg>
      <pc:sldChg chg="modSp mod">
        <pc:chgData name="Tansel Kendir" userId="192a2d15-436f-4f7b-ad8b-90910b50e51d" providerId="ADAL" clId="{BCC32E4A-B16C-4650-92EC-5905978397CD}" dt="2025-06-25T21:50:53.711" v="20" actId="20577"/>
        <pc:sldMkLst>
          <pc:docMk/>
          <pc:sldMk cId="2530845385" sldId="655"/>
        </pc:sldMkLst>
        <pc:spChg chg="mod">
          <ac:chgData name="Tansel Kendir" userId="192a2d15-436f-4f7b-ad8b-90910b50e51d" providerId="ADAL" clId="{BCC32E4A-B16C-4650-92EC-5905978397CD}" dt="2025-06-25T21:50:53.711" v="20" actId="20577"/>
          <ac:spMkLst>
            <pc:docMk/>
            <pc:sldMk cId="2530845385" sldId="655"/>
            <ac:spMk id="4" creationId="{16A8EEB7-9252-4FEB-A7FE-B58D41C5718D}"/>
          </ac:spMkLst>
        </pc:spChg>
      </pc:sldChg>
      <pc:sldChg chg="modSp mod">
        <pc:chgData name="Tansel Kendir" userId="192a2d15-436f-4f7b-ad8b-90910b50e51d" providerId="ADAL" clId="{BCC32E4A-B16C-4650-92EC-5905978397CD}" dt="2025-06-25T21:41:51.139" v="16" actId="20577"/>
        <pc:sldMkLst>
          <pc:docMk/>
          <pc:sldMk cId="1056582054" sldId="2145706278"/>
        </pc:sldMkLst>
        <pc:spChg chg="mod">
          <ac:chgData name="Tansel Kendir" userId="192a2d15-436f-4f7b-ad8b-90910b50e51d" providerId="ADAL" clId="{BCC32E4A-B16C-4650-92EC-5905978397CD}" dt="2025-06-25T21:41:51.139" v="16" actId="20577"/>
          <ac:spMkLst>
            <pc:docMk/>
            <pc:sldMk cId="1056582054" sldId="2145706278"/>
            <ac:spMk id="9" creationId="{A45E6B0F-D9FB-D21F-3547-1E0B912A29E7}"/>
          </ac:spMkLst>
        </pc:spChg>
      </pc:sldChg>
      <pc:sldChg chg="modSp mod">
        <pc:chgData name="Tansel Kendir" userId="192a2d15-436f-4f7b-ad8b-90910b50e51d" providerId="ADAL" clId="{BCC32E4A-B16C-4650-92EC-5905978397CD}" dt="2025-06-25T21:39:07.401" v="1" actId="20577"/>
        <pc:sldMkLst>
          <pc:docMk/>
          <pc:sldMk cId="2589960536" sldId="2145706283"/>
        </pc:sldMkLst>
        <pc:spChg chg="mod">
          <ac:chgData name="Tansel Kendir" userId="192a2d15-436f-4f7b-ad8b-90910b50e51d" providerId="ADAL" clId="{BCC32E4A-B16C-4650-92EC-5905978397CD}" dt="2025-06-25T21:39:07.401" v="1" actId="20577"/>
          <ac:spMkLst>
            <pc:docMk/>
            <pc:sldMk cId="2589960536" sldId="2145706283"/>
            <ac:spMk id="7" creationId="{16C72A2A-70F2-C0B1-9E21-A49F9AD095B7}"/>
          </ac:spMkLst>
        </pc:spChg>
      </pc:sldChg>
      <pc:sldChg chg="delSp modSp mod">
        <pc:chgData name="Tansel Kendir" userId="192a2d15-436f-4f7b-ad8b-90910b50e51d" providerId="ADAL" clId="{BCC32E4A-B16C-4650-92EC-5905978397CD}" dt="2025-06-26T13:55:24.884" v="25" actId="478"/>
        <pc:sldMkLst>
          <pc:docMk/>
          <pc:sldMk cId="1789416497" sldId="2145706286"/>
        </pc:sldMkLst>
      </pc:sldChg>
      <pc:sldChg chg="delSp modSp mod">
        <pc:chgData name="Tansel Kendir" userId="192a2d15-436f-4f7b-ad8b-90910b50e51d" providerId="ADAL" clId="{BCC32E4A-B16C-4650-92EC-5905978397CD}" dt="2025-06-26T13:55:37.462" v="27" actId="478"/>
        <pc:sldMkLst>
          <pc:docMk/>
          <pc:sldMk cId="2713814463" sldId="2145706287"/>
        </pc:sldMkLst>
      </pc:sldChg>
    </pc:docChg>
  </pc:docChgLst>
  <pc:docChgLst>
    <pc:chgData name="Tansel Kendir" userId="192a2d15-436f-4f7b-ad8b-90910b50e51d" providerId="ADAL" clId="{A9BFE508-A892-4856-85CB-09066700639B}"/>
    <pc:docChg chg="custSel modSld">
      <pc:chgData name="Tansel Kendir" userId="192a2d15-436f-4f7b-ad8b-90910b50e51d" providerId="ADAL" clId="{A9BFE508-A892-4856-85CB-09066700639B}" dt="2025-09-10T16:40:56.691" v="435" actId="20577"/>
      <pc:docMkLst>
        <pc:docMk/>
      </pc:docMkLst>
      <pc:sldChg chg="modSp mod">
        <pc:chgData name="Tansel Kendir" userId="192a2d15-436f-4f7b-ad8b-90910b50e51d" providerId="ADAL" clId="{A9BFE508-A892-4856-85CB-09066700639B}" dt="2025-09-10T16:26:00.087" v="363" actId="20577"/>
        <pc:sldMkLst>
          <pc:docMk/>
          <pc:sldMk cId="2530845385" sldId="655"/>
        </pc:sldMkLst>
        <pc:spChg chg="mod">
          <ac:chgData name="Tansel Kendir" userId="192a2d15-436f-4f7b-ad8b-90910b50e51d" providerId="ADAL" clId="{A9BFE508-A892-4856-85CB-09066700639B}" dt="2025-09-10T16:26:00.087" v="363" actId="20577"/>
          <ac:spMkLst>
            <pc:docMk/>
            <pc:sldMk cId="2530845385" sldId="655"/>
            <ac:spMk id="4" creationId="{16A8EEB7-9252-4FEB-A7FE-B58D41C5718D}"/>
          </ac:spMkLst>
        </pc:spChg>
      </pc:sldChg>
      <pc:sldChg chg="modSp mod">
        <pc:chgData name="Tansel Kendir" userId="192a2d15-436f-4f7b-ad8b-90910b50e51d" providerId="ADAL" clId="{A9BFE508-A892-4856-85CB-09066700639B}" dt="2025-09-10T15:21:46.865" v="327" actId="948"/>
        <pc:sldMkLst>
          <pc:docMk/>
          <pc:sldMk cId="1092882412" sldId="705"/>
        </pc:sldMkLst>
        <pc:spChg chg="mod">
          <ac:chgData name="Tansel Kendir" userId="192a2d15-436f-4f7b-ad8b-90910b50e51d" providerId="ADAL" clId="{A9BFE508-A892-4856-85CB-09066700639B}" dt="2025-09-10T15:21:46.865" v="327" actId="948"/>
          <ac:spMkLst>
            <pc:docMk/>
            <pc:sldMk cId="1092882412" sldId="705"/>
            <ac:spMk id="5" creationId="{A1439C57-FC51-C6F6-4A72-26E7FC35B694}"/>
          </ac:spMkLst>
        </pc:spChg>
      </pc:sldChg>
      <pc:sldChg chg="modSp mod">
        <pc:chgData name="Tansel Kendir" userId="192a2d15-436f-4f7b-ad8b-90910b50e51d" providerId="ADAL" clId="{A9BFE508-A892-4856-85CB-09066700639B}" dt="2025-09-05T18:56:03.161" v="202" actId="1038"/>
        <pc:sldMkLst>
          <pc:docMk/>
          <pc:sldMk cId="2020389561" sldId="710"/>
        </pc:sldMkLst>
        <pc:spChg chg="mod">
          <ac:chgData name="Tansel Kendir" userId="192a2d15-436f-4f7b-ad8b-90910b50e51d" providerId="ADAL" clId="{A9BFE508-A892-4856-85CB-09066700639B}" dt="2025-09-05T18:55:48.168" v="165" actId="1036"/>
          <ac:spMkLst>
            <pc:docMk/>
            <pc:sldMk cId="2020389561" sldId="710"/>
            <ac:spMk id="5" creationId="{7AD61490-11D5-B48E-33EA-F54E675EBA0E}"/>
          </ac:spMkLst>
        </pc:spChg>
        <pc:spChg chg="mod">
          <ac:chgData name="Tansel Kendir" userId="192a2d15-436f-4f7b-ad8b-90910b50e51d" providerId="ADAL" clId="{A9BFE508-A892-4856-85CB-09066700639B}" dt="2025-09-05T18:55:48.168" v="165" actId="1036"/>
          <ac:spMkLst>
            <pc:docMk/>
            <pc:sldMk cId="2020389561" sldId="710"/>
            <ac:spMk id="10" creationId="{980B0E76-6DB5-E31D-C711-C2CFE6DB83FF}"/>
          </ac:spMkLst>
        </pc:spChg>
        <pc:picChg chg="mod">
          <ac:chgData name="Tansel Kendir" userId="192a2d15-436f-4f7b-ad8b-90910b50e51d" providerId="ADAL" clId="{A9BFE508-A892-4856-85CB-09066700639B}" dt="2025-09-05T18:56:03.161" v="202" actId="1038"/>
          <ac:picMkLst>
            <pc:docMk/>
            <pc:sldMk cId="2020389561" sldId="710"/>
            <ac:picMk id="9" creationId="{9A92D06A-71B5-6566-EE7A-FF154AF44F66}"/>
          </ac:picMkLst>
        </pc:picChg>
      </pc:sldChg>
      <pc:sldChg chg="modSp mod">
        <pc:chgData name="Tansel Kendir" userId="192a2d15-436f-4f7b-ad8b-90910b50e51d" providerId="ADAL" clId="{A9BFE508-A892-4856-85CB-09066700639B}" dt="2025-09-08T15:46:53.825" v="258" actId="20577"/>
        <pc:sldMkLst>
          <pc:docMk/>
          <pc:sldMk cId="3680811903" sldId="712"/>
        </pc:sldMkLst>
        <pc:spChg chg="mod">
          <ac:chgData name="Tansel Kendir" userId="192a2d15-436f-4f7b-ad8b-90910b50e51d" providerId="ADAL" clId="{A9BFE508-A892-4856-85CB-09066700639B}" dt="2025-09-08T15:46:53.825" v="258" actId="20577"/>
          <ac:spMkLst>
            <pc:docMk/>
            <pc:sldMk cId="3680811903" sldId="712"/>
            <ac:spMk id="2" creationId="{00000000-0000-0000-0000-000000000000}"/>
          </ac:spMkLst>
        </pc:spChg>
      </pc:sldChg>
      <pc:sldChg chg="addSp delSp modSp mod">
        <pc:chgData name="Tansel Kendir" userId="192a2d15-436f-4f7b-ad8b-90910b50e51d" providerId="ADAL" clId="{A9BFE508-A892-4856-85CB-09066700639B}" dt="2025-09-05T19:12:25.913" v="211" actId="1076"/>
        <pc:sldMkLst>
          <pc:docMk/>
          <pc:sldMk cId="729311292" sldId="720"/>
        </pc:sldMkLst>
        <pc:picChg chg="add mod">
          <ac:chgData name="Tansel Kendir" userId="192a2d15-436f-4f7b-ad8b-90910b50e51d" providerId="ADAL" clId="{A9BFE508-A892-4856-85CB-09066700639B}" dt="2025-09-05T19:12:25.913" v="211" actId="1076"/>
          <ac:picMkLst>
            <pc:docMk/>
            <pc:sldMk cId="729311292" sldId="720"/>
            <ac:picMk id="8" creationId="{F48A845F-8922-6CE2-29BF-A5AA952CB0F0}"/>
          </ac:picMkLst>
        </pc:picChg>
      </pc:sldChg>
      <pc:sldChg chg="addSp delSp modSp mod">
        <pc:chgData name="Tansel Kendir" userId="192a2d15-436f-4f7b-ad8b-90910b50e51d" providerId="ADAL" clId="{A9BFE508-A892-4856-85CB-09066700639B}" dt="2025-09-05T19:10:12.676" v="206" actId="14100"/>
        <pc:sldMkLst>
          <pc:docMk/>
          <pc:sldMk cId="3193865042" sldId="721"/>
        </pc:sldMkLst>
        <pc:picChg chg="add mod">
          <ac:chgData name="Tansel Kendir" userId="192a2d15-436f-4f7b-ad8b-90910b50e51d" providerId="ADAL" clId="{A9BFE508-A892-4856-85CB-09066700639B}" dt="2025-09-05T19:10:12.676" v="206" actId="14100"/>
          <ac:picMkLst>
            <pc:docMk/>
            <pc:sldMk cId="3193865042" sldId="721"/>
            <ac:picMk id="6" creationId="{4EF7226F-37DC-2923-AC54-AFACEAF31797}"/>
          </ac:picMkLst>
        </pc:picChg>
      </pc:sldChg>
      <pc:sldChg chg="modSp mod">
        <pc:chgData name="Tansel Kendir" userId="192a2d15-436f-4f7b-ad8b-90910b50e51d" providerId="ADAL" clId="{A9BFE508-A892-4856-85CB-09066700639B}" dt="2025-09-10T16:27:39.548" v="399" actId="20577"/>
        <pc:sldMkLst>
          <pc:docMk/>
          <pc:sldMk cId="135454933" sldId="2145706279"/>
        </pc:sldMkLst>
        <pc:spChg chg="mod">
          <ac:chgData name="Tansel Kendir" userId="192a2d15-436f-4f7b-ad8b-90910b50e51d" providerId="ADAL" clId="{A9BFE508-A892-4856-85CB-09066700639B}" dt="2025-09-10T16:27:39.548" v="399" actId="20577"/>
          <ac:spMkLst>
            <pc:docMk/>
            <pc:sldMk cId="135454933" sldId="2145706279"/>
            <ac:spMk id="3" creationId="{120F4225-8304-364D-3E75-7824B1EB45A1}"/>
          </ac:spMkLst>
        </pc:spChg>
      </pc:sldChg>
      <pc:sldChg chg="modSp mod">
        <pc:chgData name="Tansel Kendir" userId="192a2d15-436f-4f7b-ad8b-90910b50e51d" providerId="ADAL" clId="{A9BFE508-A892-4856-85CB-09066700639B}" dt="2025-09-10T16:27:09.035" v="381" actId="20577"/>
        <pc:sldMkLst>
          <pc:docMk/>
          <pc:sldMk cId="2589960536" sldId="2145706283"/>
        </pc:sldMkLst>
        <pc:spChg chg="mod">
          <ac:chgData name="Tansel Kendir" userId="192a2d15-436f-4f7b-ad8b-90910b50e51d" providerId="ADAL" clId="{A9BFE508-A892-4856-85CB-09066700639B}" dt="2025-09-10T16:27:09.035" v="381" actId="20577"/>
          <ac:spMkLst>
            <pc:docMk/>
            <pc:sldMk cId="2589960536" sldId="2145706283"/>
            <ac:spMk id="4" creationId="{1DB4D1E0-3619-B167-0115-C6E2CAE865E0}"/>
          </ac:spMkLst>
        </pc:spChg>
      </pc:sldChg>
      <pc:sldChg chg="modSp mod">
        <pc:chgData name="Tansel Kendir" userId="192a2d15-436f-4f7b-ad8b-90910b50e51d" providerId="ADAL" clId="{A9BFE508-A892-4856-85CB-09066700639B}" dt="2025-09-10T16:40:56.691" v="435" actId="20577"/>
        <pc:sldMkLst>
          <pc:docMk/>
          <pc:sldMk cId="961305997" sldId="2145706292"/>
        </pc:sldMkLst>
        <pc:spChg chg="mod">
          <ac:chgData name="Tansel Kendir" userId="192a2d15-436f-4f7b-ad8b-90910b50e51d" providerId="ADAL" clId="{A9BFE508-A892-4856-85CB-09066700639B}" dt="2025-09-10T16:40:56.691" v="435" actId="20577"/>
          <ac:spMkLst>
            <pc:docMk/>
            <pc:sldMk cId="961305997" sldId="2145706292"/>
            <ac:spMk id="4" creationId="{8DCF8355-A75C-B49D-D44A-9CD91BB7BC38}"/>
          </ac:spMkLst>
        </pc:spChg>
      </pc:sldChg>
      <pc:sldChg chg="modSp mod">
        <pc:chgData name="Tansel Kendir" userId="192a2d15-436f-4f7b-ad8b-90910b50e51d" providerId="ADAL" clId="{A9BFE508-A892-4856-85CB-09066700639B}" dt="2025-09-10T15:17:16.493" v="264" actId="20577"/>
        <pc:sldMkLst>
          <pc:docMk/>
          <pc:sldMk cId="1634079176" sldId="2145706294"/>
        </pc:sldMkLst>
        <pc:spChg chg="mod">
          <ac:chgData name="Tansel Kendir" userId="192a2d15-436f-4f7b-ad8b-90910b50e51d" providerId="ADAL" clId="{A9BFE508-A892-4856-85CB-09066700639B}" dt="2025-09-10T15:17:09.320" v="262" actId="20577"/>
          <ac:spMkLst>
            <pc:docMk/>
            <pc:sldMk cId="1634079176" sldId="2145706294"/>
            <ac:spMk id="2" creationId="{8E10BC4E-CF28-798F-5874-F32303D5950B}"/>
          </ac:spMkLst>
        </pc:spChg>
        <pc:spChg chg="mod">
          <ac:chgData name="Tansel Kendir" userId="192a2d15-436f-4f7b-ad8b-90910b50e51d" providerId="ADAL" clId="{A9BFE508-A892-4856-85CB-09066700639B}" dt="2025-09-10T15:17:16.493" v="264" actId="20577"/>
          <ac:spMkLst>
            <pc:docMk/>
            <pc:sldMk cId="1634079176" sldId="2145706294"/>
            <ac:spMk id="53" creationId="{CA07663E-5C88-D65A-3D5F-28B1051B0F80}"/>
          </ac:spMkLst>
        </pc:spChg>
        <pc:spChg chg="mod">
          <ac:chgData name="Tansel Kendir" userId="192a2d15-436f-4f7b-ad8b-90910b50e51d" providerId="ADAL" clId="{A9BFE508-A892-4856-85CB-09066700639B}" dt="2025-09-05T15:47:29.975" v="106" actId="6549"/>
          <ac:spMkLst>
            <pc:docMk/>
            <pc:sldMk cId="1634079176" sldId="2145706294"/>
            <ac:spMk id="85" creationId="{C688E23B-C67A-4923-69C1-89C0A2F9B8A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33E728-FF3F-47D0-95DE-B2C4065CFC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869160" cy="458788"/>
          </a:xfrm>
          <a:prstGeom prst="rect">
            <a:avLst/>
          </a:prstGeom>
        </p:spPr>
        <p:txBody>
          <a:bodyPr vert="horz" lIns="144000" tIns="144000" rIns="144000" bIns="144000" rtlCol="0" anchor="t"/>
          <a:lstStyle>
            <a:lvl1pPr algn="l">
              <a:defRPr sz="1200"/>
            </a:lvl1pPr>
          </a:lstStyle>
          <a:p>
            <a:endParaRPr lang="en-CA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CC9FE-CDEF-4228-80B2-120082C1C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89239" y="0"/>
            <a:ext cx="1267173" cy="458788"/>
          </a:xfrm>
          <a:prstGeom prst="rect">
            <a:avLst/>
          </a:prstGeom>
        </p:spPr>
        <p:txBody>
          <a:bodyPr vert="horz" lIns="144000" tIns="144000" rIns="144000" bIns="144000" rtlCol="0" anchor="t"/>
          <a:lstStyle>
            <a:lvl1pPr algn="r">
              <a:defRPr sz="1200"/>
            </a:lvl1pPr>
          </a:lstStyle>
          <a:p>
            <a:fld id="{65784025-F79D-4849-B13B-BFBE9BA48635}" type="datetimeFigureOut">
              <a:rPr lang="en-CA" smtClean="0">
                <a:solidFill>
                  <a:schemeClr val="tx2"/>
                </a:solidFill>
                <a:latin typeface="+mn-lt"/>
              </a:rPr>
              <a:t>2025-09-10</a:t>
            </a:fld>
            <a:endParaRPr lang="en-CA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7C5142-A5B5-414A-A935-439ECD5930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4869160" cy="458787"/>
          </a:xfrm>
          <a:prstGeom prst="rect">
            <a:avLst/>
          </a:prstGeom>
        </p:spPr>
        <p:txBody>
          <a:bodyPr vert="horz" lIns="144000" tIns="144000" rIns="144000" bIns="144000" rtlCol="0" anchor="b"/>
          <a:lstStyle>
            <a:lvl1pPr algn="l">
              <a:defRPr sz="1200"/>
            </a:lvl1pPr>
          </a:lstStyle>
          <a:p>
            <a:endParaRPr lang="en-CA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A9A4E-A69C-4CE9-B88B-1DA872B2E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89239" y="8685213"/>
            <a:ext cx="1267173" cy="458787"/>
          </a:xfrm>
          <a:prstGeom prst="rect">
            <a:avLst/>
          </a:prstGeom>
        </p:spPr>
        <p:txBody>
          <a:bodyPr vert="horz" lIns="144000" tIns="144000" rIns="144000" bIns="144000" rtlCol="0" anchor="b"/>
          <a:lstStyle>
            <a:lvl1pPr algn="r">
              <a:defRPr sz="1200"/>
            </a:lvl1pPr>
          </a:lstStyle>
          <a:p>
            <a:fld id="{40B11401-9CD5-4FFC-B428-D493AAFECA1D}" type="slidenum">
              <a:rPr lang="en-CA" smtClean="0">
                <a:solidFill>
                  <a:schemeClr val="tx2"/>
                </a:solidFill>
                <a:latin typeface="+mn-lt"/>
              </a:rPr>
              <a:t>‹#›</a:t>
            </a:fld>
            <a:endParaRPr lang="en-CA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2169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144000" tIns="144000" rIns="144000" bIns="144000" rtlCol="0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144000" tIns="144000" rIns="144000" bIns="144000" rtlCol="0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862401FA-03E4-417E-850D-BECBAC0BE149}" type="datetimeFigureOut">
              <a:rPr lang="en-CA" smtClean="0"/>
              <a:pPr/>
              <a:t>2025-09-10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8680" y="971600"/>
            <a:ext cx="5760640" cy="324036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48680" y="4427934"/>
            <a:ext cx="5760640" cy="374446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add notes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144000" tIns="144000" rIns="144000" bIns="144000" rtlCol="0" anchor="b"/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144000" tIns="144000" rIns="144000" bIns="144000" rtlCol="0" anchor="b"/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fld id="{527AB645-225A-4E0C-832E-9FE495AA9FCD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646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Bef>
        <a:spcPts val="800"/>
      </a:spcBef>
      <a:buFont typeface="Arial" panose="020B0604020202020204" pitchFamily="34" charset="0"/>
      <a:buChar char="​"/>
      <a:defRPr sz="1400" kern="1200">
        <a:solidFill>
          <a:schemeClr val="tx2"/>
        </a:solidFill>
        <a:latin typeface="+mn-lt"/>
        <a:ea typeface="+mn-ea"/>
        <a:cs typeface="+mn-cs"/>
      </a:defRPr>
    </a:lvl1pPr>
    <a:lvl2pPr marL="234000" indent="-216000" algn="l" defTabSz="914400" rtl="0" eaLnBrk="1" latinLnBrk="0" hangingPunct="1">
      <a:spcBef>
        <a:spcPts val="400"/>
      </a:spcBef>
      <a:buClr>
        <a:schemeClr val="tx2"/>
      </a:buClr>
      <a:buFont typeface="Wingdings" panose="05000000000000000000" pitchFamily="2" charset="2"/>
      <a:buChar char="§"/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428400" indent="-180000" algn="l" defTabSz="914400" rtl="0" eaLnBrk="1" latinLnBrk="0" hangingPunct="1">
      <a:spcBef>
        <a:spcPts val="200"/>
      </a:spcBef>
      <a:buClr>
        <a:schemeClr val="accent3"/>
      </a:buClr>
      <a:buFont typeface="Wingdings" panose="05000000000000000000" pitchFamily="2" charset="2"/>
      <a:buChar char="§"/>
      <a:defRPr sz="1100" kern="1200">
        <a:solidFill>
          <a:schemeClr val="tx2"/>
        </a:solidFill>
        <a:latin typeface="+mn-lt"/>
        <a:ea typeface="+mn-ea"/>
        <a:cs typeface="+mn-cs"/>
      </a:defRPr>
    </a:lvl3pPr>
    <a:lvl4pPr marL="583200" indent="-144000" algn="l" defTabSz="914400" rtl="0" eaLnBrk="1" latinLnBrk="0" hangingPunct="1">
      <a:spcBef>
        <a:spcPts val="100"/>
      </a:spcBef>
      <a:buClr>
        <a:schemeClr val="accent3"/>
      </a:buClr>
      <a:buFont typeface="Wingdings" panose="05000000000000000000" pitchFamily="2" charset="2"/>
      <a:buChar char="§"/>
      <a:defRPr sz="1000" kern="1200">
        <a:solidFill>
          <a:schemeClr val="tx2"/>
        </a:solidFill>
        <a:latin typeface="+mn-lt"/>
        <a:ea typeface="+mn-ea"/>
        <a:cs typeface="+mn-cs"/>
      </a:defRPr>
    </a:lvl4pPr>
    <a:lvl5pPr marL="234000" indent="-234000" algn="l" defTabSz="914400" rtl="0" eaLnBrk="1" latinLnBrk="0" hangingPunct="1">
      <a:buFont typeface="+mj-lt"/>
      <a:buAutoNum type="arabicPeriod"/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AB645-225A-4E0C-832E-9FE495AA9FCD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248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AB645-225A-4E0C-832E-9FE495AA9FCD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4111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5E2D6-B2E0-163D-AF33-347BF671A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60E139-0F5D-7153-095D-E25B6F6A3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3C67A-25F5-6021-9C74-2F1F20B22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87BC9-A872-822A-FB98-E0F9CB6865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AB645-225A-4E0C-832E-9FE495AA9FCD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8362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00F2F-D0D9-40F9-2698-12FFC7B9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39CA367-35BC-2D92-3443-7B4574BB7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3E7B9A-0219-793A-10FF-CA9CFD2E0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C9885E-474E-893A-EFF8-AF4C62173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6A285-8BA0-4226-AEAB-32118D3726C6}" type="slidenum">
              <a:rPr lang="fr-CA" altLang="fr-FR" smtClean="0"/>
              <a:pPr/>
              <a:t>46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327517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6A285-8BA0-4226-AEAB-32118D3726C6}" type="slidenum">
              <a:rPr lang="fr-CA" altLang="fr-FR" smtClean="0"/>
              <a:pPr/>
              <a:t>2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833294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B8202-397B-AB4C-89FE-F7F7449406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6C87B-141A-7402-B31C-DDBF8014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4EDC83-DC7C-2A10-E36A-F346D82C7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E9A62-1501-CB28-402E-4DB4F0743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BC975-A6E4-1800-CA1B-014F09C0E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B8202-397B-AB4C-89FE-F7F7449406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0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107BB-519C-91FB-E685-69532C7CC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DACC9-5796-645E-FEC5-7F06F17233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0E3F3-D5AA-93A9-3302-93AB19851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4A657-5709-2ACC-B280-4AB4FDD6D4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B8202-397B-AB4C-89FE-F7F7449406D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1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5DD16-1FE7-28DB-898E-00C7E071D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E45FA-48D1-B038-BE89-E18CFF41AC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028E0C-7795-9365-35EF-0146C0B702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C3F7-C63F-691A-5950-CD5408FA1B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B8202-397B-AB4C-89FE-F7F7449406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B8202-397B-AB4C-89FE-F7F7449406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B8202-397B-AB4C-89FE-F7F7449406D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0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49275" y="9715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0B8202-397B-AB4C-89FE-F7F7449406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4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0643-E564-1685-045A-C2190EA6B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9BDAB0-54C5-D56F-691E-0D05239203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902480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2BFAF-5C02-BB63-99FC-FA8FFBAE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A4047-1CE2-DB11-54A2-45D275B364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092073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70521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6800"/>
            <a:ext cx="12207240" cy="1368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5763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64B8-31C8-F21E-05A0-8DD96AA8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632F3F-71A0-A427-E889-55E15883F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874025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82B8-844E-A322-3DFC-5F36FB1CF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136EF-76C2-F705-22B5-B54471037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342335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lling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7BB10C-B0C4-42A3-9FE3-658189868DAF}"/>
              </a:ext>
            </a:extLst>
          </p:cNvPr>
          <p:cNvSpPr/>
          <p:nvPr/>
        </p:nvSpPr>
        <p:spPr>
          <a:xfrm>
            <a:off x="0" y="0"/>
            <a:ext cx="4007768" cy="68580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600"/>
              </a:spcBef>
            </a:pPr>
            <a:endParaRPr lang="en-CA" sz="1400" b="1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79B471A-69AE-454E-949F-12512C7BC8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35760" y="908776"/>
            <a:ext cx="8316000" cy="540000"/>
          </a:xfrm>
          <a:noFill/>
          <a:ln w="28575">
            <a:solidFill>
              <a:schemeClr val="accent2"/>
            </a:solidFill>
          </a:ln>
        </p:spPr>
        <p:txBody>
          <a:bodyPr tIns="0" bIns="0" anchor="ctr" anchorCtr="0"/>
          <a:lstStyle>
            <a:lvl1pPr marL="0" indent="0">
              <a:buClr>
                <a:schemeClr val="accent6"/>
              </a:buClr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CA" noProof="0"/>
              <a:t>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C2D5925-F053-4BE9-9B3D-307DA7D65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4DD3891-228D-458B-B2C9-88807CD106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5104" y="908720"/>
            <a:ext cx="6905512" cy="5400056"/>
          </a:xfrm>
        </p:spPr>
        <p:txBody>
          <a:bodyPr tIns="72000" bIns="72000"/>
          <a:lstStyle>
            <a:lvl1pPr marL="414000" indent="-414000">
              <a:spcBef>
                <a:spcPts val="2400"/>
              </a:spcBef>
              <a:buFont typeface="+mj-lt"/>
              <a:buAutoNum type="arabicPeriod"/>
              <a:defRPr sz="2400">
                <a:solidFill>
                  <a:schemeClr val="tx2"/>
                </a:solidFill>
              </a:defRPr>
            </a:lvl1pPr>
            <a:lvl2pPr marL="648000" indent="-202406">
              <a:spcBef>
                <a:spcPts val="1200"/>
              </a:spcBef>
              <a:defRPr sz="2000">
                <a:solidFill>
                  <a:schemeClr val="tx2"/>
                </a:solidFill>
              </a:defRPr>
            </a:lvl2pPr>
          </a:lstStyle>
          <a:p>
            <a:pPr lvl="0"/>
            <a:r>
              <a:rPr lang="en-CA" noProof="0"/>
              <a:t>Click to add an agenda item</a:t>
            </a:r>
          </a:p>
          <a:p>
            <a:pPr lvl="1"/>
            <a:r>
              <a:rPr lang="en-CA" noProof="0"/>
              <a:t>Second level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6BCB685-F157-46CF-BE06-EB75FF40F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764704"/>
            <a:ext cx="2952328" cy="3960440"/>
          </a:xfrm>
        </p:spPr>
        <p:txBody>
          <a:bodyPr>
            <a:noAutofit/>
          </a:bodyPr>
          <a:lstStyle>
            <a:lvl1pPr>
              <a:defRPr sz="4600" b="0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Click to add a title: Either “Agenda” or “Content”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59964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p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736232-E242-49FB-A134-5D4023A1C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40" y="2952000"/>
            <a:ext cx="10081120" cy="2852737"/>
          </a:xfrm>
        </p:spPr>
        <p:txBody>
          <a:bodyPr anchor="t">
            <a:normAutofit/>
          </a:bodyPr>
          <a:lstStyle>
            <a:lvl1pPr>
              <a:defRPr sz="7000" b="0">
                <a:solidFill>
                  <a:schemeClr val="bg1"/>
                </a:solidFill>
              </a:defRPr>
            </a:lvl1pPr>
          </a:lstStyle>
          <a:p>
            <a:r>
              <a:rPr lang="en-CA" noProof="0"/>
              <a:t>Click to add the section title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245AE6-B9C5-4272-A699-D8FDC6D9A38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5440" y="2324740"/>
            <a:ext cx="10081120" cy="615447"/>
          </a:xfrm>
        </p:spPr>
        <p:txBody>
          <a:bodyPr lIns="28800" rIns="28800" anchor="b"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add the subtitle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5183EC-B691-426E-B0AE-C33EB1FC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75673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5B5994F-016F-4C95-B795-9FA75DE7A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332656"/>
            <a:ext cx="11088000" cy="864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CA" noProof="0"/>
              <a:t>Click to add a headline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F132BF8-C31F-45DC-A4F3-2EC8CFBA622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1384" y="1412775"/>
            <a:ext cx="11089754" cy="489594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CA" noProof="0"/>
              <a:t>Click to add text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  <a:p>
            <a:pPr lvl="5"/>
            <a:r>
              <a:rPr lang="en-CA" noProof="0"/>
              <a:t>Sixth level</a:t>
            </a:r>
          </a:p>
          <a:p>
            <a:pPr lvl="6"/>
            <a:r>
              <a:rPr lang="en-CA" noProof="0"/>
              <a:t>Seventh level for paragraph title</a:t>
            </a:r>
          </a:p>
        </p:txBody>
      </p:sp>
    </p:spTree>
    <p:extLst>
      <p:ext uri="{BB962C8B-B14F-4D97-AF65-F5344CB8AC3E}">
        <p14:creationId xmlns:p14="http://schemas.microsoft.com/office/powerpoint/2010/main" val="291032779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+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E9E134B0-614D-430B-AF3B-C2CF4662A7B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51384" y="1412776"/>
            <a:ext cx="11088000" cy="4099201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CA" noProof="0"/>
              <a:t>Click to add text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  <a:p>
            <a:pPr lvl="5"/>
            <a:r>
              <a:rPr lang="en-CA" noProof="0"/>
              <a:t>Sixth level</a:t>
            </a:r>
          </a:p>
          <a:p>
            <a:pPr lvl="6"/>
            <a:r>
              <a:rPr lang="en-CA" noProof="0"/>
              <a:t>Seventh level for paragraph title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0A7DFC7-ADFB-4034-9A2E-8650246EB9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4" y="332656"/>
            <a:ext cx="11088000" cy="864000"/>
          </a:xfrm>
        </p:spPr>
        <p:txBody>
          <a:bodyPr/>
          <a:lstStyle/>
          <a:p>
            <a:r>
              <a:rPr lang="en-CA" noProof="0"/>
              <a:t>Click to add a headline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1724AF-1576-4DD5-AB14-AA621EB526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384" y="5910101"/>
            <a:ext cx="11088000" cy="399219"/>
          </a:xfrm>
          <a:solidFill>
            <a:schemeClr val="tx2"/>
          </a:solidFill>
        </p:spPr>
        <p:txBody>
          <a:bodyPr lIns="180000" tIns="75600" rIns="180000" bIns="75600" anchor="b">
            <a:spAutoFit/>
          </a:bodyPr>
          <a:lstStyle>
            <a:lvl1pPr algn="ctr">
              <a:lnSpc>
                <a:spcPct val="89000"/>
              </a:lnSpc>
              <a:spcBef>
                <a:spcPts val="60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CA"/>
              <a:t>Message box</a:t>
            </a:r>
          </a:p>
        </p:txBody>
      </p:sp>
    </p:spTree>
    <p:extLst>
      <p:ext uri="{BB962C8B-B14F-4D97-AF65-F5344CB8AC3E}">
        <p14:creationId xmlns:p14="http://schemas.microsoft.com/office/powerpoint/2010/main" val="244420391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page - COR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5E3ABE71-0BB5-1226-6A54-C9D0A6E07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477"/>
          <a:stretch/>
        </p:blipFill>
        <p:spPr>
          <a:xfrm>
            <a:off x="0" y="800024"/>
            <a:ext cx="4776928" cy="59364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780000"/>
            <a:ext cx="7992000" cy="864000"/>
          </a:xfrm>
          <a:prstGeom prst="rect">
            <a:avLst/>
          </a:prstGeom>
        </p:spPr>
        <p:txBody>
          <a:bodyPr lIns="36000" r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noProof="0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F1A723-1672-44DA-8848-E48E0E899E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80000" y="908720"/>
            <a:ext cx="7992000" cy="2619280"/>
          </a:xfrm>
        </p:spPr>
        <p:txBody>
          <a:bodyPr anchor="b">
            <a:normAutofit/>
          </a:bodyPr>
          <a:lstStyle>
            <a:lvl1pPr algn="l"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add “Thank you!” or another message</a:t>
            </a:r>
          </a:p>
        </p:txBody>
      </p:sp>
    </p:spTree>
    <p:extLst>
      <p:ext uri="{BB962C8B-B14F-4D97-AF65-F5344CB8AC3E}">
        <p14:creationId xmlns:p14="http://schemas.microsoft.com/office/powerpoint/2010/main" val="235977588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70521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6800"/>
            <a:ext cx="12207240" cy="1368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7722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 + mess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69517" y="5850671"/>
            <a:ext cx="11058922" cy="444417"/>
          </a:xfrm>
          <a:solidFill>
            <a:schemeClr val="tx2"/>
          </a:solidFill>
          <a:ln>
            <a:noFill/>
          </a:ln>
        </p:spPr>
        <p:txBody>
          <a:bodyPr vert="horz" wrap="square" lIns="126000" tIns="91440" rIns="126000" bIns="91440" numCol="1" anchor="b" anchorCtr="0" compatLnSpc="1">
            <a:prstTxWarp prst="textNoShape">
              <a:avLst/>
            </a:prstTxWarp>
            <a:spAutoFit/>
          </a:bodyPr>
          <a:lstStyle>
            <a:lvl1pPr marL="148205" indent="-148205" algn="ctr">
              <a:spcBef>
                <a:spcPts val="0"/>
              </a:spcBef>
              <a:spcAft>
                <a:spcPts val="0"/>
              </a:spcAft>
              <a:buNone/>
              <a:defRPr lang="en-CA" sz="1688" b="1" dirty="0">
                <a:solidFill>
                  <a:schemeClr val="bg1"/>
                </a:solidFill>
              </a:defRPr>
            </a:lvl1pPr>
          </a:lstStyle>
          <a:p>
            <a:pPr marL="148205" lvl="0" indent="-148205" algn="ctr">
              <a:spcBef>
                <a:spcPts val="0"/>
              </a:spcBef>
              <a:spcAft>
                <a:spcPts val="0"/>
              </a:spcAft>
            </a:pPr>
            <a:r>
              <a:rPr lang="en-CA" noProof="0"/>
              <a:t>Message box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F727B59D-7AF7-E44F-BD7E-A2EC0F458FB3}" type="slidenum">
              <a:rPr lang="en-CA" noProof="0" smtClean="0"/>
              <a:pPr>
                <a:defRPr/>
              </a:pPr>
              <a:t>‹#›</a:t>
            </a:fld>
            <a:endParaRPr lang="en-CA" noProof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06AEFD6-8050-4F8E-9EB1-8D468FEB7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385" y="344251"/>
            <a:ext cx="11059583" cy="399890"/>
          </a:xfrm>
        </p:spPr>
        <p:txBody>
          <a:bodyPr/>
          <a:lstStyle>
            <a:lvl1pPr>
              <a:defRPr/>
            </a:lvl1pPr>
          </a:lstStyle>
          <a:p>
            <a:r>
              <a:rPr lang="en-CA" noProof="0"/>
              <a:t>Click to add a headline</a:t>
            </a:r>
          </a:p>
        </p:txBody>
      </p:sp>
      <p:sp>
        <p:nvSpPr>
          <p:cNvPr id="13" name="Espace réservé du contenu 8">
            <a:extLst>
              <a:ext uri="{FF2B5EF4-FFF2-40B4-BE49-F238E27FC236}">
                <a16:creationId xmlns:a16="http://schemas.microsoft.com/office/drawing/2014/main" id="{E9E134B0-614D-430B-AF3B-C2CF4662A7B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9384" y="827484"/>
            <a:ext cx="11058922" cy="4953000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CA" noProof="0"/>
              <a:t>Click to add text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1209903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70521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6800"/>
            <a:ext cx="12207240" cy="1368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1374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025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1C4A64-F7DE-C30E-7A5A-32344B55B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4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2584" y="1129105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7037D21-3C9E-8CCF-A24C-0D6643ECBA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48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C8D9-2568-02F4-3B37-8C5D5134D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63AB7-DA7B-FCBC-6954-8E05A5F12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8F80C-D01A-38C2-6AC3-FBA2C4D7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7C18C-B142-081C-9633-44A87E60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9D048-38BF-5670-B612-AEB21962A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56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CC3A-4A81-71B5-0CDA-9973B0BA6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FF89B-3AED-09F7-8631-4844EC83E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F348C-5087-2E3A-2BAF-69AB36271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5188A-17B5-C65A-0A5D-5B840BDD6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1A37-43A2-71F5-3B69-8F234D02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55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60155-561E-B387-F97B-46AC391D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3DD4F-241F-A3AC-4A37-F89FBE01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F1778-2D36-9012-6BE9-7053E56E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40BAC-2630-2174-F5A9-C296E2F4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B8306-FBBE-932C-512C-B1BD6F91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91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CF01-5067-3D7B-7B0A-FEDD2BCC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E3CB7-3A71-C1F6-D7BF-64CCA27D68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5BD271-C1F1-AB60-F24D-E22EB2982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259F8-0CB4-20E5-E2D5-EFC21901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4B5E7A-655A-9DC4-1ED0-E34CC16F9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2D43EA-84E0-359E-C422-546A15D6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3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70521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16800"/>
            <a:ext cx="12207240" cy="13681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62420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0079-325D-440A-E841-CB349A0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3E2E5E-93D4-0220-9E0A-66A7A840B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0B276-71E6-3E61-6EDB-DDE8ED525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F394E-36CF-171E-104B-D8170F77DA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A9E3FE-3950-837E-2B09-B275F082E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2FC914-6400-8EEA-04D7-7A53E9C3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4A2D5-D86E-E968-2F42-FAC1080F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ADE67-E6B1-CB7B-F564-C54425C0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4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CAAB2-5131-CAC4-DC35-F3A7ACBA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DCCB1E-451A-1D55-8AFA-993C52DF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7AD2B-E2BE-A59F-44A2-BFCDF8F61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DBFD3-C350-0640-F845-BE6C82F5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67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D5F68-AB10-A7C0-D0FB-02C81500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AB3F4C-0064-6B2D-D472-6C227E3F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1B16F-DCC5-7C4E-3A67-A1E25E2EF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60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3D37-E1AD-60E4-8DDC-FD3D2F94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4AD03-7CE5-A82F-D575-FC2E05F86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5D106B-528A-D1D8-68D5-B3D463066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37602-CEE3-117C-41A2-030005C84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56F3D-B7FA-9951-99C4-47DC8142B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CEFBE-B9F6-5F04-894F-2B931E01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71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2B0F7-5556-FFA1-501D-5F953A96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BCB2F6-6D7C-C000-5679-762106C8F6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7BADB-05FC-F69C-DC2C-B1740E19F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E2D9E-6043-F657-09DD-4127B19F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7C549-714F-9DAE-5BDD-E0CDAC7B4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DC020-27C0-2524-CC10-9C4FCDB8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27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73BD-877A-0573-B910-4808BD3B0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306F0-A94E-A74C-3061-1B84B6869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058B-C710-0D05-D4B0-B23D419D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6F5BD-6E97-A0EF-ECEB-37A900F4B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6635B-DF9A-18BF-F32C-4C57825D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76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8805AF-3644-FF1B-7271-9170707C6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281DC8-377E-58C1-3A3D-1831C43E4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F015A-B113-1C1A-6E7E-7E91709B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CBD69-DAFB-32FD-375B-66DE1BDB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002DE-DA19-F845-97A8-9EBE4E78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56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5109C-4ABE-CADD-7A66-42E611859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40D946-7EBD-064B-DE4F-EBC6A3A44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A6182-FA7B-380C-F272-755C7F3F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93EA3-0798-97A7-429D-27A06375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D1BDB-5764-FEA2-324C-310065C1C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23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E6D72-99A8-F954-A7C5-BF4E301F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729E9-42D4-8B91-D26F-BDF92E84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1F40D-97DF-F55E-2A7B-22C7355A2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ACEB9-2C49-7A0C-69C2-F0C936F3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A21B6-8AAB-4218-54D6-21D5CF32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8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4610-18C9-217D-25A3-6F9C7577C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87080-1AD5-02C6-C9A5-87D3EDE0C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C76AD-667E-A87A-06FE-CD90A619B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20F9F-F5EE-6592-4C3D-9418C5915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D8CE3-B109-1DE7-2225-32953F596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7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64175821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7CB7-C9FA-27D9-E874-7BB1FD71C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1A5DA-C55B-44E0-95FC-54ED46293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91191-9BFF-BA8A-2490-A64890CC6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34940-9317-7124-E5C2-4EAEB7D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54D25-F07E-F6CE-6259-2C9FA305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B7385-9E05-E588-8E0D-743A984D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57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00CB-AD3B-0AFB-AADE-B1FFB5418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D08E8-483A-FD4A-2015-CA283FDB4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07BFB-8EF5-08E1-09DC-D270F7124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BD8F2D-9F90-4639-1135-FD5BBE3F31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BC0C2-DD20-DE9D-9C7B-A191D78EE7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C443A-5B44-36B9-5D1E-6D6E70D0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661760-C9A9-33F4-F85B-9A11F23B1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266A29-7A01-F2F0-CE24-0D305CDED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BD98-09DE-91FD-06B9-3D8ACE918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1B8FC-3A08-EE2A-132D-A5D4BBB9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92284-143D-5185-3C9B-13DD2A8C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6D59D-ED0A-DFE1-B012-244ED210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695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36A74-9F6D-EDCD-C307-D622E523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18BC2-0A57-E884-982F-8D317EB2A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ECCE3-407C-2CF9-A1F9-9C1D3B1A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63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0A68-9111-02E3-7A36-903D7E80B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3A223-8693-98B2-F115-210495813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99C5D-E068-1116-3D7C-B02821846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570C6-08E4-6072-06A0-0C769C36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20AAF-A151-95A2-DF8B-11045242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A1681-C468-F82B-7F3F-1C55731B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19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3545D-6C85-A8ED-8C98-31BF2ACF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6E39EB-B4EC-EAC8-5018-55C913057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DFAA8-D664-38D9-3870-60C3F0262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A8A18-5A2C-46BE-1C1E-D3493B30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F299-643A-C803-2657-7E5CF08E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C2003-2ED3-D31F-951F-A4B616B7A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22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E687-D162-E9B7-4575-BDD80B469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06E4D-F3B4-A8C7-7874-22ADE3E57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382A3-F862-7EA3-6788-1F61964C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F7AC-67B2-E164-7851-0050445D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4FE4C-C32B-E9C1-FBEF-DF840799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53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F3DFA-0F1D-A4D7-B68F-C2E4772EB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69B3-8491-0AD3-A9D6-F285371D5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0C706-4492-B2A0-639A-6D8B86F6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C31E-41C4-CA52-BC63-DE305A83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5767-92CF-5229-4429-DA8F3685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1E0E-155E-3AAD-FF7B-7498D172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4F6D6-B014-1C02-C356-4AA0C778C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DD3BB-08A0-5395-33DA-563ED87E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6A270-12B6-F9F0-159A-8E75E2589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6F147-1E3D-FCF6-8CDD-E6CF701F8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16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4854-210A-15FD-3999-0507A259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BAD01-5332-9C53-FE7E-E8E176222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388F1-352F-D0EA-E57B-02E250809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CEF39-C1C3-BE2D-A17F-E3157995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F7161-DAA9-3835-B7C7-02654546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6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903940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DD16-CB10-D13A-61BB-BD3DAFCC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8ADE6-B895-D130-0549-15AAB72C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5DED88-5CD3-C009-3318-FE66326A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90D97-6725-7014-CADE-AC707317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1D8C4-9575-254D-F6BA-FD9626B26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88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AAD30-5EC3-6F2A-2442-D0D4B31BC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25AF3-CFC0-398C-B9C3-504ABFA8F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FC0E1-E88A-AEC1-F63F-0A6B9B067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A65679-6854-DA35-3971-1A52E96B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4E0A4-15F6-5052-FB14-8281C959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2744A-753C-86CA-9FFF-1FD68176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821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EA03C-5B15-F36D-48DB-C073AEF8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8D060-A229-6F55-88CE-754D55498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9E682-0D15-4F72-86EC-7718D9CB6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D46EA-557E-B356-5366-5F6FC517F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A5ED8D-F31F-8A1F-FF22-8A83C12DA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1287EA-108D-FE9B-D5E9-F412F25D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29B7ED-5B7D-D761-2EA6-90C14CCD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382C78-1DAD-7600-1C11-4EA663F2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77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34D5-425B-98D8-6479-1CB3C680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98BE1-1133-4666-2A4F-42930361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91D85-353D-CA3E-2422-A5805950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84A9E-EE74-3590-A1C0-D9F72A2A6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0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4BCF6E-94B6-B39F-1AC8-1EEFEFFC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3A6E8-9103-6D0F-05CC-E05728A4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861A7-B0A7-89B6-DD1E-F40E950B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00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21C5-7C86-CFB8-04C3-0F18144D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046AE-37C3-02B8-6637-588F4FBDE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E0505-1CC3-4D0A-B08C-2AD1268C7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14B34-B117-8567-8E8F-5307DFD7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872F5-0A7B-27A5-F4B2-7B8FDF9D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06B91-5524-DEBB-F1DD-C5C865E0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250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0828-C637-D112-273C-89F31E320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32BEC-C7E9-23B0-560E-7EE02533C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E14AB-EB64-A26B-61E5-835A3A332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7B91D-E922-7AB9-ED4D-EB6328B1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92AC7-0628-073E-78B1-6B51077A0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8B58B-6A46-F6F8-41AB-67723257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07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AF6D-EE57-F1F1-AF44-752ED188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49A8C-B453-0142-2979-7D75970D0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E8E19-E4B3-0B73-908B-26A306329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FB743-9384-8E51-2065-52AE6BE24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101D6-57AE-85F7-9A4B-22D14390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22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7E6AB5-1822-1B21-7BF8-B761C6553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5FEF9A-525F-1D93-B1C6-41BA84CC6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8FB06-E319-4EBF-CE0A-D4AF48A7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D0C3C-0891-CF49-91B3-77D927DF3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FB0D3-3109-90DB-CE1C-781A8342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64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1AC8-19C1-8EA1-8EB1-AA47A2EA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DBFDD5-F2FD-7F85-913A-8D5DB74DB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ACFF23-4B52-CAA7-2C05-6534D5D86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77FDD-4067-3F66-2F73-C069030F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7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785193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20D5D-09E2-DB06-9E3F-850127ABE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55401-7556-280E-4891-550E17D88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0F49F-5CBE-DC97-7A61-A1BBB8F6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C697E-4A5F-A9BB-41F7-4EF570AAC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5B0ED-1EE3-CA1E-1BE5-4E508A6B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089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4FB79-DF89-799B-9938-C6DD951A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F3AA3-F219-FB30-C2C2-91B56F25A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8D3D9-CF50-E9E6-291D-639B15EB7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D15EA-B291-D73D-18AF-6FA6611D6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09784-1F24-4D8C-EAA7-FF902048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25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7779F-C04F-E817-6442-852C71705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4B51A-B2FD-1797-C351-48C492AF6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9EFE5-BFE7-C91B-FC66-2F6A0A26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DF5B7-B839-8DE1-8FCE-436C222B6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440A-67FA-B6EC-6D97-2185003DA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12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5978-4A8B-C147-D711-38F15C3D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5C3B9-07A0-F63F-E97A-81FE8D4B3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8D6BC-ADB0-47FA-8880-33F691ACF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713CE-69E8-694A-0D38-923AB09A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E6AB2-4A20-2DB4-941D-4E215E75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19F3E-EF69-4C5C-B661-34AB0CD5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44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0B6F-9C09-494E-6E09-605810E3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8FD14-67CF-9513-5314-F8BBF5ED4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4FA20-EE28-290E-3B77-AD4F7866B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D653C-DF3B-5DB9-CC76-E9D3133F1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17D093-B618-FF5E-7FDC-4404A93A1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F1ED9-892F-C2A0-56ED-440D6320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02E790-E8C5-BE00-553C-5FD9A7F3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3E95C-0616-0F74-3412-F93FD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36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D02D-E083-A5E6-4C54-2DD3DBF7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01FBBC-D2D5-0BFE-42E8-2FCE8F58A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AB6C4-D6A0-1160-92CA-4424588F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4A7944-1E67-B3E1-8B93-AF9C1109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30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A22D7-1BE0-C389-0F2B-18192CF7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576BC-B26C-0DE2-F2C7-A630FB55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1011A-D4AE-7920-5766-6B065B7B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05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8020-654E-3842-FB48-E32266A3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CEDBC-B96F-6AA8-584E-4F9B992BC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3912F-4955-B244-F227-AB0FEF0F7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30AD8-0CB7-BB4C-BEE1-B8D4D3F0B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EFF93-534E-E110-11C9-676E5D26A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C368F-BD9F-4D66-533E-328321672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9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67F58-CB07-3DE0-BE78-3BBDC72F9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1E035-DAD1-7D8F-341B-E8B1704EC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E7FC1-1B68-9FF6-E715-24DB36608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9EC64-63FD-1939-F2BD-298ED3941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08C96-B035-E01A-4CEF-CAA6F69E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E7DA5-CFF9-5DC8-4CE1-02E0D7D0B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760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DC99-1593-5A10-C3FC-2A01280EB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3F747-3963-1CB7-17F8-77EB317C1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A9329-6F6F-CF3B-81F1-F20621D2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B2FF-0E2D-0791-E55E-4B2788C7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D2BB-55F7-6D71-3224-1A4B4B47F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4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1C4A64-F7DE-C30E-7A5A-32344B55B2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18977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E77E3-2098-19A4-7A91-32BF4F517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61C06D-D1FF-DA13-A0B0-5C41A1153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C0A44-45CB-3EE5-4C12-2D34F5FB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30005-CC09-99BE-E0A4-30000DC0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9161B-E6B6-5245-8C0D-649EE7E64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7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7037D21-3C9E-8CCF-A24C-0D6643ECBA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234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page - COR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85660C0A-DA26-D54D-9751-6607D10B5A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477"/>
          <a:stretch/>
        </p:blipFill>
        <p:spPr>
          <a:xfrm>
            <a:off x="0" y="800024"/>
            <a:ext cx="4776928" cy="593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264B1-E288-4B94-AC4C-204F8B7223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0000" y="936000"/>
            <a:ext cx="7992000" cy="3204000"/>
          </a:xfrm>
        </p:spPr>
        <p:txBody>
          <a:bodyPr anchor="b">
            <a:normAutofit/>
          </a:bodyPr>
          <a:lstStyle>
            <a:lvl1pPr algn="l">
              <a:defRPr sz="7000" b="0">
                <a:solidFill>
                  <a:schemeClr val="bg1"/>
                </a:solidFill>
              </a:defRPr>
            </a:lvl1pPr>
          </a:lstStyle>
          <a:p>
            <a:r>
              <a:rPr lang="en-CA"/>
              <a:t>Click to add a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22559-EECF-459D-9BF6-A7957C887C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0000" y="4248000"/>
            <a:ext cx="7992000" cy="720000"/>
          </a:xfrm>
        </p:spPr>
        <p:txBody>
          <a:bodyPr lIns="36000" rIns="36000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/>
              <a:t>Click to add a subtitle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F21D7C7C-36C3-4B1B-B65D-DC298D08B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000" y="5040000"/>
            <a:ext cx="7992000" cy="288000"/>
          </a:xfrm>
        </p:spPr>
        <p:txBody>
          <a:bodyPr lIns="36000" rIns="36000" anchor="ctr"/>
          <a:lstStyle>
            <a:lvl1pPr marL="0" indent="0"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CA" noProof="0"/>
              <a:t>Name / Date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1A908B5-AB1B-C7AD-153E-2F6A006812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40416" y="5718093"/>
            <a:ext cx="1608119" cy="60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551384" y="332656"/>
            <a:ext cx="11088000" cy="864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CA" noProof="0"/>
              <a:t>Click to add a headline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1384" y="1412776"/>
            <a:ext cx="11088000" cy="4896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a14="http://schemas.microsoft.com/office/drawing/2010/main" xmlns="" val="1"/>
            </a:ex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add text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  <a:p>
            <a:pPr lvl="5"/>
            <a:r>
              <a:rPr lang="en-CA" noProof="0"/>
              <a:t>Sixth level</a:t>
            </a:r>
          </a:p>
          <a:p>
            <a:pPr lvl="6"/>
            <a:r>
              <a:rPr lang="en-CA" noProof="0"/>
              <a:t>Seventh level for paragraph title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1384" y="6633782"/>
            <a:ext cx="504000" cy="144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l" defTabSz="342901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1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F13E4E3-EA9B-4FF8-B6C4-2516ED16E94E}" type="slidenum">
              <a:rPr lang="en-CA" smtClean="0"/>
              <a:t>‹#›</a:t>
            </a:fld>
            <a:endParaRPr lang="en-CA"/>
          </a:p>
        </p:txBody>
      </p:sp>
      <p:sp>
        <p:nvSpPr>
          <p:cNvPr id="2" name="Rectangle 1"/>
          <p:cNvSpPr/>
          <p:nvPr userDrawn="1"/>
        </p:nvSpPr>
        <p:spPr>
          <a:xfrm>
            <a:off x="4165600" y="6633782"/>
            <a:ext cx="3911599" cy="143669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800" kern="1200" noProof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2024 I/ITSEC Public Presentation</a:t>
            </a:r>
            <a:r>
              <a:rPr lang="en-CA" sz="800" kern="1200" noProof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E32D7BE-E944-448C-A932-607615F4DAF5}"/>
              </a:ext>
            </a:extLst>
          </p:cNvPr>
          <p:cNvCxnSpPr/>
          <p:nvPr userDrawn="1"/>
        </p:nvCxnSpPr>
        <p:spPr>
          <a:xfrm flipV="1">
            <a:off x="551384" y="-315416"/>
            <a:ext cx="0" cy="21602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769970-E77E-44CB-862C-5CC9DD8BBAC9}"/>
              </a:ext>
            </a:extLst>
          </p:cNvPr>
          <p:cNvCxnSpPr/>
          <p:nvPr userDrawn="1"/>
        </p:nvCxnSpPr>
        <p:spPr>
          <a:xfrm flipV="1">
            <a:off x="11640616" y="-315416"/>
            <a:ext cx="0" cy="21602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FCBB0A4-34BF-4F15-8383-65A93B5F10EF}"/>
              </a:ext>
            </a:extLst>
          </p:cNvPr>
          <p:cNvCxnSpPr/>
          <p:nvPr userDrawn="1"/>
        </p:nvCxnSpPr>
        <p:spPr>
          <a:xfrm flipV="1">
            <a:off x="551384" y="6957392"/>
            <a:ext cx="0" cy="21602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8A06FE9-917C-48F3-878A-E6DFD3A44D90}"/>
              </a:ext>
            </a:extLst>
          </p:cNvPr>
          <p:cNvCxnSpPr/>
          <p:nvPr userDrawn="1"/>
        </p:nvCxnSpPr>
        <p:spPr>
          <a:xfrm flipV="1">
            <a:off x="11640616" y="6957392"/>
            <a:ext cx="0" cy="216024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65F5152-33FE-4563-9ABC-9042E366D428}"/>
              </a:ext>
            </a:extLst>
          </p:cNvPr>
          <p:cNvCxnSpPr/>
          <p:nvPr userDrawn="1"/>
        </p:nvCxnSpPr>
        <p:spPr>
          <a:xfrm>
            <a:off x="-312712" y="1412776"/>
            <a:ext cx="216024" cy="9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963B879-E6E3-4ACE-A15D-F64560162815}"/>
              </a:ext>
            </a:extLst>
          </p:cNvPr>
          <p:cNvCxnSpPr/>
          <p:nvPr userDrawn="1"/>
        </p:nvCxnSpPr>
        <p:spPr>
          <a:xfrm>
            <a:off x="12288688" y="1412776"/>
            <a:ext cx="216024" cy="9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DA1220E-448F-44B2-866F-92ECB3A717EB}"/>
              </a:ext>
            </a:extLst>
          </p:cNvPr>
          <p:cNvCxnSpPr/>
          <p:nvPr userDrawn="1"/>
        </p:nvCxnSpPr>
        <p:spPr>
          <a:xfrm>
            <a:off x="-312712" y="6309221"/>
            <a:ext cx="216024" cy="9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00A997D2-1B0A-477D-9B2E-D2C7CF49A7A9}"/>
              </a:ext>
            </a:extLst>
          </p:cNvPr>
          <p:cNvCxnSpPr/>
          <p:nvPr userDrawn="1"/>
        </p:nvCxnSpPr>
        <p:spPr>
          <a:xfrm>
            <a:off x="12288688" y="6309221"/>
            <a:ext cx="216024" cy="9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28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91" r:id="rId2"/>
    <p:sldLayoutId id="2147483873" r:id="rId3"/>
    <p:sldLayoutId id="2147483906" r:id="rId4"/>
    <p:sldLayoutId id="2147483874" r:id="rId5"/>
    <p:sldLayoutId id="2147483875" r:id="rId6"/>
    <p:sldLayoutId id="2147483876" r:id="rId7"/>
    <p:sldLayoutId id="2147483877" r:id="rId8"/>
    <p:sldLayoutId id="2147483842" r:id="rId9"/>
    <p:sldLayoutId id="2147483892" r:id="rId10"/>
    <p:sldLayoutId id="2147483893" r:id="rId11"/>
    <p:sldLayoutId id="2147483878" r:id="rId12"/>
    <p:sldLayoutId id="2147483871" r:id="rId13"/>
    <p:sldLayoutId id="2147483789" r:id="rId14"/>
    <p:sldLayoutId id="2147483791" r:id="rId15"/>
    <p:sldLayoutId id="2147483793" r:id="rId16"/>
    <p:sldLayoutId id="2147483794" r:id="rId17"/>
    <p:sldLayoutId id="2147483826" r:id="rId18"/>
    <p:sldLayoutId id="2147483843" r:id="rId19"/>
    <p:sldLayoutId id="2147483844" r:id="rId20"/>
  </p:sldLayoutIdLst>
  <p:transition spd="med">
    <p:fade/>
  </p:transition>
  <p:hf hdr="0" ftr="0" dt="0"/>
  <p:txStyles>
    <p:titleStyle>
      <a:lvl1pPr algn="l" defTabSz="612019" rtl="0" eaLnBrk="1" fontAlgn="base" hangingPunct="1">
        <a:lnSpc>
          <a:spcPct val="89000"/>
        </a:lnSpc>
        <a:spcBef>
          <a:spcPts val="0"/>
        </a:spcBef>
        <a:spcAft>
          <a:spcPts val="0"/>
        </a:spcAft>
        <a:defRPr lang="en-US" sz="3000" b="1" kern="1200" cap="none" baseline="0" dirty="0" smtClean="0">
          <a:solidFill>
            <a:schemeClr val="tx2"/>
          </a:solidFill>
          <a:latin typeface="+mj-lt"/>
          <a:ea typeface="+mn-ea"/>
          <a:cs typeface="+mn-cs"/>
        </a:defRPr>
      </a:lvl1pPr>
      <a:lvl2pPr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2pPr>
      <a:lvl3pPr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3pPr>
      <a:lvl4pPr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4pPr>
      <a:lvl5pPr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5pPr>
      <a:lvl6pPr marL="192846"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6pPr>
      <a:lvl7pPr marL="385691"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7pPr>
      <a:lvl8pPr marL="578537"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8pPr>
      <a:lvl9pPr marL="771383" algn="l" defTabSz="612019" rtl="0" eaLnBrk="1" fontAlgn="base" hangingPunct="1">
        <a:lnSpc>
          <a:spcPts val="1423"/>
        </a:lnSpc>
        <a:spcBef>
          <a:spcPct val="0"/>
        </a:spcBef>
        <a:spcAft>
          <a:spcPct val="0"/>
        </a:spcAft>
        <a:defRPr sz="1500">
          <a:solidFill>
            <a:srgbClr val="404040"/>
          </a:solidFill>
          <a:latin typeface="+mn-lt"/>
        </a:defRPr>
      </a:lvl9pPr>
    </p:titleStyle>
    <p:bodyStyle>
      <a:lvl1pPr marL="0" indent="0" algn="l" defTabSz="612019" rtl="0" eaLnBrk="1" fontAlgn="base" hangingPunct="1">
        <a:spcBef>
          <a:spcPts val="1400"/>
        </a:spcBef>
        <a:spcAft>
          <a:spcPts val="0"/>
        </a:spcAft>
        <a:buClrTx/>
        <a:buFont typeface="Arial" panose="020B0604020202020204" pitchFamily="34" charset="0"/>
        <a:buChar char="​"/>
        <a:defRPr lang="en-US" sz="220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234000" indent="-216000" algn="l" defTabSz="612019" rtl="0" eaLnBrk="1" fontAlgn="base" hangingPunct="1">
        <a:spcBef>
          <a:spcPts val="800"/>
        </a:spcBef>
        <a:spcAft>
          <a:spcPts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428400" indent="-180000" algn="l" defTabSz="612019" rtl="0" eaLnBrk="1" fontAlgn="base" hangingPunct="1">
        <a:spcBef>
          <a:spcPts val="4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583200" indent="-144000" algn="l" defTabSz="612019" rtl="0" eaLnBrk="1" fontAlgn="base" hangingPunct="1">
        <a:spcBef>
          <a:spcPts val="2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414000" indent="-414000" algn="l" defTabSz="612019" rtl="0" eaLnBrk="1" fontAlgn="base" hangingPunct="1">
        <a:spcBef>
          <a:spcPts val="1000"/>
        </a:spcBef>
        <a:spcAft>
          <a:spcPts val="0"/>
        </a:spcAft>
        <a:buClr>
          <a:schemeClr val="tx2"/>
        </a:buClr>
        <a:buFont typeface="+mj-lt"/>
        <a:buAutoNum type="arabicPeriod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720000" indent="-288000" algn="l" defTabSz="612212" rtl="0" eaLnBrk="1" latinLnBrk="0" hangingPunct="1">
        <a:spcBef>
          <a:spcPts val="400"/>
        </a:spcBef>
        <a:buClr>
          <a:schemeClr val="tx2"/>
        </a:buClr>
        <a:buFont typeface="+mj-lt"/>
        <a:buAutoNum type="alphaLcPeriod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12212" rtl="0" eaLnBrk="1" latinLnBrk="0" hangingPunct="1">
        <a:spcBef>
          <a:spcPts val="1400"/>
        </a:spcBef>
        <a:buFont typeface="Arial" panose="020B0604020202020204" pitchFamily="34" charset="0"/>
        <a:buChar char="​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7pPr>
      <a:lvl8pPr marL="2295794" indent="-153053" algn="l" defTabSz="612212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01901" indent="-153053" algn="l" defTabSz="612212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6107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2212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8318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424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30531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36637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42742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8848" algn="l" defTabSz="6122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890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pos="347">
          <p15:clr>
            <a:srgbClr val="F26B43"/>
          </p15:clr>
        </p15:guide>
        <p15:guide id="6" pos="733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err="1">
                  <a:latin typeface="Arial"/>
                  <a:cs typeface="Arial"/>
                </a:rPr>
                <a:t>NTSAToday</a:t>
              </a:r>
              <a:endParaRPr lang="en-US" sz="1200" b="1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208" r="208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r="90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5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BA29F-461A-AED0-19F6-D0FD7FDD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AA05D-A08E-A1BE-D8B8-F0E4912BD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DE42-3B3E-20BC-AD3B-F68A67443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BC0606-C302-4E1C-A58E-29F341A8C844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DF1A5-ACE8-6ABB-1F7F-A1F651795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B88D0-A0F1-BDA1-3FBA-D05556FC3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565D35-F39B-45E7-A7A7-8A34F47AF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2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5AB36-7217-E73F-3886-66405CE1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70055-908A-7750-DF92-BE2D814F8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CDD6A-FCB9-7168-6258-260D1A4D2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85C09-AF76-42D9-9662-0BCCC12E055F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BC960-9351-0B68-E835-2981E7D80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4828C-8E62-3AB0-FC52-162D6C833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CA2D4D-440E-409A-8546-3B5AD92E1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0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B15E3-312F-8386-2F91-3C4DBF7A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A34F1-BBD5-47DA-2E5F-B45513FF8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311C9-2E03-0257-3B02-B57C035472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76D8CB-CC33-4928-BED1-3C82F9A0A22A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8E96C-386B-7041-8E9E-63D6EEBDD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F5A0D-B119-25FD-CF7F-19ADA42D6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682E59-9445-4436-A497-2375135A5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73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38553-ED0A-F6A0-DC35-514F288E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4E960-F14E-5419-EB60-8BFC5AEA7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1B6B0-0628-34CE-AA42-997BA2EA2A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654720-F1C1-42FE-840B-4E6523CBD5AC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96FD6-4364-281D-2F0C-E45BE6672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3C503-25CA-5885-73C1-DCD7D299C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2051C6-83E1-44C8-9A5D-8B921C6CE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3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80.emf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2.emf"/><Relationship Id="rId5" Type="http://schemas.openxmlformats.org/officeDocument/2006/relationships/image" Target="../media/image18.emf"/><Relationship Id="rId10" Type="http://schemas.openxmlformats.org/officeDocument/2006/relationships/image" Target="../media/image83.emf"/><Relationship Id="rId4" Type="http://schemas.openxmlformats.org/officeDocument/2006/relationships/image" Target="../media/image81.emf"/><Relationship Id="rId9" Type="http://schemas.openxmlformats.org/officeDocument/2006/relationships/image" Target="../media/image6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4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emf"/><Relationship Id="rId5" Type="http://schemas.openxmlformats.org/officeDocument/2006/relationships/image" Target="../media/image81.emf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80.emf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emf"/><Relationship Id="rId5" Type="http://schemas.openxmlformats.org/officeDocument/2006/relationships/image" Target="../media/image45.emf"/><Relationship Id="rId10" Type="http://schemas.openxmlformats.org/officeDocument/2006/relationships/image" Target="../media/image85.emf"/><Relationship Id="rId4" Type="http://schemas.openxmlformats.org/officeDocument/2006/relationships/image" Target="../media/image18.emf"/><Relationship Id="rId9" Type="http://schemas.openxmlformats.org/officeDocument/2006/relationships/image" Target="../media/image8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emf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emf"/><Relationship Id="rId11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89.emf"/><Relationship Id="rId4" Type="http://schemas.openxmlformats.org/officeDocument/2006/relationships/image" Target="../media/image68.emf"/><Relationship Id="rId9" Type="http://schemas.openxmlformats.org/officeDocument/2006/relationships/image" Target="../media/image7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0.png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mnissa_Horizon" TargetMode="External"/><Relationship Id="rId3" Type="http://schemas.openxmlformats.org/officeDocument/2006/relationships/hyperlink" Target="https://www.vmware.com/topics/cloud-architecture" TargetMode="External"/><Relationship Id="rId7" Type="http://schemas.openxmlformats.org/officeDocument/2006/relationships/hyperlink" Target="https://www.vmware.com/docs/vmware-vsan-datasheet" TargetMode="External"/><Relationship Id="rId2" Type="http://schemas.openxmlformats.org/officeDocument/2006/relationships/hyperlink" Target="https://cic.gsa.gov/basics/cloud-basics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vmware.com/products/cloud-infrastructure/vsan" TargetMode="External"/><Relationship Id="rId11" Type="http://schemas.openxmlformats.org/officeDocument/2006/relationships/hyperlink" Target="https://www.cae.com/defense-security/program-highlights/simulator-common-architecture-requirements-standards-scars/" TargetMode="External"/><Relationship Id="rId5" Type="http://schemas.openxmlformats.org/officeDocument/2006/relationships/hyperlink" Target="https://blogs.vmware.com/apps/2018/09/using-gpus-with-virtual-machines-on-vsphere-part-3-installing-the-nvidia-grid-technology.html" TargetMode="External"/><Relationship Id="rId10" Type="http://schemas.openxmlformats.org/officeDocument/2006/relationships/hyperlink" Target="https://apps.dtic.mil/sti/trecms/pdf/AD1161437.pdf" TargetMode="External"/><Relationship Id="rId4" Type="http://schemas.openxmlformats.org/officeDocument/2006/relationships/hyperlink" Target="https://www.nvidia.com/en-us/data-center/virtual-solutions/" TargetMode="External"/><Relationship Id="rId9" Type="http://schemas.openxmlformats.org/officeDocument/2006/relationships/hyperlink" Target="https://techzone.omnissa.com/resource/what-omnissa-horizon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gif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em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emf"/><Relationship Id="rId18" Type="http://schemas.openxmlformats.org/officeDocument/2006/relationships/image" Target="../media/image46.emf"/><Relationship Id="rId26" Type="http://schemas.openxmlformats.org/officeDocument/2006/relationships/image" Target="../media/image54.emf"/><Relationship Id="rId39" Type="http://schemas.openxmlformats.org/officeDocument/2006/relationships/image" Target="../media/image67.emf"/><Relationship Id="rId21" Type="http://schemas.openxmlformats.org/officeDocument/2006/relationships/image" Target="../media/image49.emf"/><Relationship Id="rId34" Type="http://schemas.openxmlformats.org/officeDocument/2006/relationships/image" Target="../media/image62.emf"/><Relationship Id="rId42" Type="http://schemas.openxmlformats.org/officeDocument/2006/relationships/image" Target="../media/image70.emf"/><Relationship Id="rId47" Type="http://schemas.openxmlformats.org/officeDocument/2006/relationships/image" Target="../media/image75.emf"/><Relationship Id="rId50" Type="http://schemas.openxmlformats.org/officeDocument/2006/relationships/image" Target="../media/image78.png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6" Type="http://schemas.openxmlformats.org/officeDocument/2006/relationships/image" Target="../media/image44.emf"/><Relationship Id="rId29" Type="http://schemas.openxmlformats.org/officeDocument/2006/relationships/image" Target="../media/image57.emf"/><Relationship Id="rId11" Type="http://schemas.openxmlformats.org/officeDocument/2006/relationships/image" Target="../media/image39.emf"/><Relationship Id="rId24" Type="http://schemas.openxmlformats.org/officeDocument/2006/relationships/image" Target="../media/image52.emf"/><Relationship Id="rId32" Type="http://schemas.openxmlformats.org/officeDocument/2006/relationships/image" Target="../media/image60.emf"/><Relationship Id="rId37" Type="http://schemas.openxmlformats.org/officeDocument/2006/relationships/image" Target="../media/image65.emf"/><Relationship Id="rId40" Type="http://schemas.openxmlformats.org/officeDocument/2006/relationships/image" Target="../media/image68.emf"/><Relationship Id="rId45" Type="http://schemas.openxmlformats.org/officeDocument/2006/relationships/image" Target="../media/image73.png"/><Relationship Id="rId5" Type="http://schemas.openxmlformats.org/officeDocument/2006/relationships/image" Target="../media/image34.png"/><Relationship Id="rId15" Type="http://schemas.openxmlformats.org/officeDocument/2006/relationships/image" Target="../media/image43.emf"/><Relationship Id="rId23" Type="http://schemas.openxmlformats.org/officeDocument/2006/relationships/image" Target="../media/image51.emf"/><Relationship Id="rId28" Type="http://schemas.openxmlformats.org/officeDocument/2006/relationships/image" Target="../media/image56.emf"/><Relationship Id="rId36" Type="http://schemas.openxmlformats.org/officeDocument/2006/relationships/image" Target="../media/image64.emf"/><Relationship Id="rId49" Type="http://schemas.openxmlformats.org/officeDocument/2006/relationships/image" Target="../media/image77.png"/><Relationship Id="rId10" Type="http://schemas.openxmlformats.org/officeDocument/2006/relationships/image" Target="../media/image38.emf"/><Relationship Id="rId19" Type="http://schemas.openxmlformats.org/officeDocument/2006/relationships/image" Target="../media/image47.emf"/><Relationship Id="rId31" Type="http://schemas.openxmlformats.org/officeDocument/2006/relationships/image" Target="../media/image59.emf"/><Relationship Id="rId44" Type="http://schemas.openxmlformats.org/officeDocument/2006/relationships/image" Target="../media/image72.png"/><Relationship Id="rId4" Type="http://schemas.openxmlformats.org/officeDocument/2006/relationships/image" Target="../media/image33.emf"/><Relationship Id="rId9" Type="http://schemas.openxmlformats.org/officeDocument/2006/relationships/image" Target="../media/image37.emf"/><Relationship Id="rId14" Type="http://schemas.openxmlformats.org/officeDocument/2006/relationships/image" Target="../media/image42.emf"/><Relationship Id="rId22" Type="http://schemas.openxmlformats.org/officeDocument/2006/relationships/image" Target="../media/image50.emf"/><Relationship Id="rId27" Type="http://schemas.openxmlformats.org/officeDocument/2006/relationships/image" Target="../media/image55.emf"/><Relationship Id="rId30" Type="http://schemas.openxmlformats.org/officeDocument/2006/relationships/image" Target="../media/image58.emf"/><Relationship Id="rId35" Type="http://schemas.openxmlformats.org/officeDocument/2006/relationships/image" Target="../media/image63.emf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8" Type="http://schemas.openxmlformats.org/officeDocument/2006/relationships/image" Target="../media/image18.emf"/><Relationship Id="rId51" Type="http://schemas.openxmlformats.org/officeDocument/2006/relationships/image" Target="../media/image79.png"/><Relationship Id="rId3" Type="http://schemas.openxmlformats.org/officeDocument/2006/relationships/image" Target="../media/image32.emf"/><Relationship Id="rId12" Type="http://schemas.openxmlformats.org/officeDocument/2006/relationships/image" Target="../media/image40.emf"/><Relationship Id="rId17" Type="http://schemas.openxmlformats.org/officeDocument/2006/relationships/image" Target="../media/image45.emf"/><Relationship Id="rId25" Type="http://schemas.openxmlformats.org/officeDocument/2006/relationships/image" Target="../media/image53.emf"/><Relationship Id="rId33" Type="http://schemas.openxmlformats.org/officeDocument/2006/relationships/image" Target="../media/image61.emf"/><Relationship Id="rId38" Type="http://schemas.openxmlformats.org/officeDocument/2006/relationships/image" Target="../media/image66.emf"/><Relationship Id="rId46" Type="http://schemas.openxmlformats.org/officeDocument/2006/relationships/image" Target="../media/image74.png"/><Relationship Id="rId20" Type="http://schemas.openxmlformats.org/officeDocument/2006/relationships/image" Target="../media/image48.emf"/><Relationship Id="rId41" Type="http://schemas.openxmlformats.org/officeDocument/2006/relationships/image" Target="../media/image69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AF7BEB-7D25-4D85-87B4-8A4C3E6C41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513516" y="4534638"/>
            <a:ext cx="10449813" cy="1229411"/>
          </a:xfrm>
        </p:spPr>
        <p:txBody>
          <a:bodyPr/>
          <a:lstStyle/>
          <a:p>
            <a:r>
              <a:rPr lang="en-CA" dirty="0">
                <a:solidFill>
                  <a:schemeClr val="tx1"/>
                </a:solidFill>
              </a:rPr>
              <a:t>Tansel </a:t>
            </a:r>
            <a:r>
              <a:rPr lang="en-CA" dirty="0" err="1">
                <a:solidFill>
                  <a:schemeClr val="tx1"/>
                </a:solidFill>
              </a:rPr>
              <a:t>Kendir</a:t>
            </a:r>
            <a:r>
              <a:rPr lang="en-CA" dirty="0">
                <a:solidFill>
                  <a:schemeClr val="tx1"/>
                </a:solidFill>
              </a:rPr>
              <a:t>, Glenn Diehl, Katie </a:t>
            </a:r>
            <a:r>
              <a:rPr lang="en-CA" dirty="0" err="1">
                <a:solidFill>
                  <a:schemeClr val="tx1"/>
                </a:solidFill>
              </a:rPr>
              <a:t>VanErven</a:t>
            </a:r>
            <a:endParaRPr lang="en-CA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B42624-1A42-454A-ADA1-2898B0A66E1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96537" y="2042454"/>
            <a:ext cx="9636279" cy="3203575"/>
          </a:xfrm>
        </p:spPr>
        <p:txBody>
          <a:bodyPr>
            <a:normAutofit/>
          </a:bodyPr>
          <a:lstStyle/>
          <a:p>
            <a:r>
              <a:rPr lang="en-CA" sz="4800" dirty="0"/>
              <a:t>Simulation and Cyber-Secure Hybrid Cloud (</a:t>
            </a:r>
            <a:r>
              <a:rPr lang="en-CA" sz="4800" dirty="0" err="1"/>
              <a:t>CSHC</a:t>
            </a:r>
            <a:r>
              <a:rPr lang="en-CA"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898102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Types of clouds – Public &amp; Private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438D15-8E64-3235-22A7-ED138BDE04E9}"/>
              </a:ext>
            </a:extLst>
          </p:cNvPr>
          <p:cNvSpPr/>
          <p:nvPr/>
        </p:nvSpPr>
        <p:spPr>
          <a:xfrm>
            <a:off x="586596" y="1336526"/>
            <a:ext cx="11002154" cy="1837345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230ED7-4CE5-C0BF-2446-4743C230BB39}"/>
              </a:ext>
            </a:extLst>
          </p:cNvPr>
          <p:cNvSpPr txBox="1"/>
          <p:nvPr/>
        </p:nvSpPr>
        <p:spPr>
          <a:xfrm>
            <a:off x="7160815" y="874860"/>
            <a:ext cx="4427930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latin typeface="Arial"/>
                <a:cs typeface="Arial"/>
              </a:defRPr>
            </a:lvl1pPr>
          </a:lstStyle>
          <a:p>
            <a:r>
              <a:rPr lang="en-US" dirty="0"/>
              <a:t>Key Features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C93A1F-F47C-21C2-238B-A2A747793F52}"/>
              </a:ext>
            </a:extLst>
          </p:cNvPr>
          <p:cNvCxnSpPr>
            <a:cxnSpLocks/>
          </p:cNvCxnSpPr>
          <p:nvPr/>
        </p:nvCxnSpPr>
        <p:spPr bwMode="auto">
          <a:xfrm>
            <a:off x="7163379" y="1275877"/>
            <a:ext cx="0" cy="19353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EE2A583-9E73-F4EB-11A8-E21CA95B213D}"/>
              </a:ext>
            </a:extLst>
          </p:cNvPr>
          <p:cNvSpPr txBox="1"/>
          <p:nvPr/>
        </p:nvSpPr>
        <p:spPr>
          <a:xfrm>
            <a:off x="589157" y="875562"/>
            <a:ext cx="6571658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en-US" sz="2400" b="0" dirty="0"/>
              <a:t>Public Cloud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7A27C0-F416-9FD6-2054-F4D89AC28A9C}"/>
              </a:ext>
            </a:extLst>
          </p:cNvPr>
          <p:cNvSpPr txBox="1"/>
          <p:nvPr/>
        </p:nvSpPr>
        <p:spPr>
          <a:xfrm>
            <a:off x="6885982" y="1482631"/>
            <a:ext cx="46089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Public accessibility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Operated by the service provider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Managed by the service provider 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Secure for public use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481CF1-56E2-DB14-2CBD-6C9A191D4C28}"/>
              </a:ext>
            </a:extLst>
          </p:cNvPr>
          <p:cNvGrpSpPr>
            <a:grpSpLocks noChangeAspect="1"/>
          </p:cNvGrpSpPr>
          <p:nvPr/>
        </p:nvGrpSpPr>
        <p:grpSpPr>
          <a:xfrm>
            <a:off x="586596" y="1375191"/>
            <a:ext cx="6574220" cy="1830605"/>
            <a:chOff x="2224457" y="877104"/>
            <a:chExt cx="5084190" cy="14157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DDC1864-4B6A-BC0E-A1EA-B38AD36556AA}"/>
                </a:ext>
              </a:extLst>
            </p:cNvPr>
            <p:cNvCxnSpPr/>
            <p:nvPr/>
          </p:nvCxnSpPr>
          <p:spPr>
            <a:xfrm flipV="1">
              <a:off x="5003772" y="1648162"/>
              <a:ext cx="458335" cy="2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32D5B16-FDC4-319F-A0CB-5D79DAE61C7F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V="1">
              <a:off x="5814954" y="1594020"/>
              <a:ext cx="683020" cy="34808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0B0EEF8-3F21-9FBF-D075-EC82CB57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881" y="978511"/>
              <a:ext cx="502921" cy="48950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3BF4FDF-E523-7B52-5CF4-52DF5C175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7886" y="1162660"/>
              <a:ext cx="685801" cy="70679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50CDFCF-6E54-A27F-592A-2D57FBD71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6998" y="877104"/>
              <a:ext cx="1944904" cy="122992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90BCF5-58D4-A9B1-8E5A-C8B8010FC38E}"/>
                </a:ext>
              </a:extLst>
            </p:cNvPr>
            <p:cNvSpPr txBox="1"/>
            <p:nvPr/>
          </p:nvSpPr>
          <p:spPr>
            <a:xfrm>
              <a:off x="3461817" y="1464612"/>
              <a:ext cx="1614546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Logically Segregated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Services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8E75D99-3542-4B61-F2B1-26762E488BB5}"/>
                </a:ext>
              </a:extLst>
            </p:cNvPr>
            <p:cNvSpPr txBox="1"/>
            <p:nvPr/>
          </p:nvSpPr>
          <p:spPr>
            <a:xfrm>
              <a:off x="2224457" y="1793369"/>
              <a:ext cx="1160099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 Service Provider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710A56D-BFDD-1FE2-64F5-6BC8630AB846}"/>
                </a:ext>
              </a:extLst>
            </p:cNvPr>
            <p:cNvSpPr txBox="1"/>
            <p:nvPr/>
          </p:nvSpPr>
          <p:spPr>
            <a:xfrm>
              <a:off x="3597379" y="2030983"/>
              <a:ext cx="1276676" cy="261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Public Cloud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AC69526-C8BF-9C6B-65E2-9F117D9D15A2}"/>
                </a:ext>
              </a:extLst>
            </p:cNvPr>
            <p:cNvSpPr txBox="1"/>
            <p:nvPr/>
          </p:nvSpPr>
          <p:spPr>
            <a:xfrm>
              <a:off x="5323513" y="1800948"/>
              <a:ext cx="927524" cy="261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B926169-42A1-EAFC-D539-612D2FD8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7975" y="1349266"/>
              <a:ext cx="502921" cy="48950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17B3246-D7BF-EA62-D4CD-EE1493819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881" y="1715842"/>
              <a:ext cx="502921" cy="489509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5CA70E-2DDA-00B5-2213-DFEE1C92A6C2}"/>
                </a:ext>
              </a:extLst>
            </p:cNvPr>
            <p:cNvSpPr txBox="1"/>
            <p:nvPr/>
          </p:nvSpPr>
          <p:spPr>
            <a:xfrm>
              <a:off x="6553521" y="1828037"/>
              <a:ext cx="755126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Public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Users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486C0DA-3C9A-02EA-F70C-908AD1B06D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7805" y="1320152"/>
              <a:ext cx="404585" cy="297246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309049A-2CF4-D2F5-30FC-727F4631F7F2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>
              <a:off x="5856096" y="1628829"/>
              <a:ext cx="328778" cy="331769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FAB21E2-C4B9-B115-8A37-A9CB9C40A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3976" y="1372291"/>
              <a:ext cx="502920" cy="502920"/>
            </a:xfrm>
            <a:prstGeom prst="rect">
              <a:avLst/>
            </a:prstGeom>
          </p:spPr>
        </p:pic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C02908D-7DC0-BECF-239D-740DC7D8238C}"/>
              </a:ext>
            </a:extLst>
          </p:cNvPr>
          <p:cNvSpPr/>
          <p:nvPr/>
        </p:nvSpPr>
        <p:spPr>
          <a:xfrm>
            <a:off x="583066" y="3712654"/>
            <a:ext cx="11002154" cy="2683188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EA6E82E-8DB8-C8CE-46FE-C72D80CFD37C}"/>
              </a:ext>
            </a:extLst>
          </p:cNvPr>
          <p:cNvSpPr txBox="1"/>
          <p:nvPr/>
        </p:nvSpPr>
        <p:spPr>
          <a:xfrm>
            <a:off x="7158254" y="3251945"/>
            <a:ext cx="4427930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latin typeface="Arial"/>
                <a:cs typeface="Arial"/>
              </a:defRPr>
            </a:lvl1pPr>
          </a:lstStyle>
          <a:p>
            <a:r>
              <a:rPr lang="en-US" dirty="0"/>
              <a:t>Key Features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BAE0F2C-2DCC-C5AA-194A-5E0F3267EC38}"/>
              </a:ext>
            </a:extLst>
          </p:cNvPr>
          <p:cNvCxnSpPr>
            <a:cxnSpLocks/>
          </p:cNvCxnSpPr>
          <p:nvPr/>
        </p:nvCxnSpPr>
        <p:spPr bwMode="auto">
          <a:xfrm>
            <a:off x="7160818" y="3713610"/>
            <a:ext cx="0" cy="268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E77A050-BFD4-C333-E507-369AA453A32A}"/>
              </a:ext>
            </a:extLst>
          </p:cNvPr>
          <p:cNvSpPr txBox="1"/>
          <p:nvPr/>
        </p:nvSpPr>
        <p:spPr>
          <a:xfrm>
            <a:off x="586596" y="3252647"/>
            <a:ext cx="6571658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en-US" sz="2400" b="0" dirty="0"/>
              <a:t>Private Cloud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8AA42A8-0926-7543-645C-E39944063C48}"/>
              </a:ext>
            </a:extLst>
          </p:cNvPr>
          <p:cNvSpPr txBox="1"/>
          <p:nvPr/>
        </p:nvSpPr>
        <p:spPr>
          <a:xfrm>
            <a:off x="6883420" y="3859716"/>
            <a:ext cx="470276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Exclusive to one organization 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Operated by the service provider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Managed by the organization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Enterprise level solution for medium and large distributed organizations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6B83417-60BF-5E7D-A18D-32C3E113E904}"/>
              </a:ext>
            </a:extLst>
          </p:cNvPr>
          <p:cNvGrpSpPr>
            <a:grpSpLocks noChangeAspect="1"/>
          </p:cNvGrpSpPr>
          <p:nvPr/>
        </p:nvGrpSpPr>
        <p:grpSpPr>
          <a:xfrm>
            <a:off x="597563" y="3723193"/>
            <a:ext cx="6524299" cy="2623031"/>
            <a:chOff x="2006067" y="2456271"/>
            <a:chExt cx="5500339" cy="2211357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6E8296A5-07A3-0CCB-F149-91809AD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875" y="2678763"/>
              <a:ext cx="502920" cy="489509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CAB91F7-55FE-6DD5-AD15-E99D01BE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7883" y="2760313"/>
              <a:ext cx="685800" cy="706794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2260B38-0E14-4C84-2749-F1CD448B9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6995" y="2456271"/>
              <a:ext cx="1947672" cy="1231679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03F5231-CA58-D0C3-669C-A370E1F4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3787" y="3168245"/>
              <a:ext cx="283464" cy="283464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C83147-E86A-B491-84D6-81F46EC059E5}"/>
                </a:ext>
              </a:extLst>
            </p:cNvPr>
            <p:cNvSpPr txBox="1"/>
            <p:nvPr/>
          </p:nvSpPr>
          <p:spPr>
            <a:xfrm>
              <a:off x="3464461" y="2914567"/>
              <a:ext cx="1519951" cy="49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Org. Exclusive Services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42F4923-D731-DC35-604F-DD3AC0A2635E}"/>
                </a:ext>
              </a:extLst>
            </p:cNvPr>
            <p:cNvSpPr txBox="1"/>
            <p:nvPr/>
          </p:nvSpPr>
          <p:spPr>
            <a:xfrm>
              <a:off x="2006067" y="3352569"/>
              <a:ext cx="1339805" cy="49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 Service Provider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B06A456-9CC5-D910-93DB-889B78519DC6}"/>
                </a:ext>
              </a:extLst>
            </p:cNvPr>
            <p:cNvSpPr txBox="1"/>
            <p:nvPr/>
          </p:nvSpPr>
          <p:spPr>
            <a:xfrm>
              <a:off x="3638894" y="3614275"/>
              <a:ext cx="1217427" cy="28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Private Cloud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CDEF15C-B86B-503B-1C5E-2449EB33A088}"/>
                </a:ext>
              </a:extLst>
            </p:cNvPr>
            <p:cNvSpPr txBox="1"/>
            <p:nvPr/>
          </p:nvSpPr>
          <p:spPr>
            <a:xfrm>
              <a:off x="4668534" y="2514679"/>
              <a:ext cx="1168681" cy="49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Organization Intranet</a:t>
              </a:r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649026A-C15B-14B9-9E19-6AE52DB6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875" y="3237766"/>
              <a:ext cx="502920" cy="489509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EFB8C81-D42D-1FD7-EF89-370A7D3E7B6D}"/>
                </a:ext>
              </a:extLst>
            </p:cNvPr>
            <p:cNvSpPr txBox="1"/>
            <p:nvPr/>
          </p:nvSpPr>
          <p:spPr>
            <a:xfrm>
              <a:off x="6448886" y="4027906"/>
              <a:ext cx="1057520" cy="49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Internal Users</a:t>
              </a:r>
            </a:p>
          </p:txBody>
        </p: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3071CD-1C12-4B55-8965-2F1F04E2D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1154" y="2994908"/>
              <a:ext cx="502920" cy="502920"/>
            </a:xfrm>
            <a:prstGeom prst="rect">
              <a:avLst/>
            </a:prstGeom>
          </p:spPr>
        </p:pic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E521297-7A5A-AA5E-D056-81D3E5F22B06}"/>
                </a:ext>
              </a:extLst>
            </p:cNvPr>
            <p:cNvCxnSpPr>
              <a:stCxn id="110" idx="3"/>
              <a:endCxn id="524" idx="1"/>
            </p:cNvCxnSpPr>
            <p:nvPr/>
          </p:nvCxnSpPr>
          <p:spPr>
            <a:xfrm>
              <a:off x="5424074" y="3246368"/>
              <a:ext cx="109902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79BC4626-C5EC-7A22-827C-BD50CAD3C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76268" y="3866854"/>
              <a:ext cx="594360" cy="570444"/>
            </a:xfrm>
            <a:prstGeom prst="rect">
              <a:avLst/>
            </a:prstGeom>
          </p:spPr>
        </p:pic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AD6B63E1-13D4-9A7D-AFCD-95BEE759B190}"/>
                </a:ext>
              </a:extLst>
            </p:cNvPr>
            <p:cNvCxnSpPr>
              <a:cxnSpLocks/>
              <a:stCxn id="110" idx="2"/>
              <a:endCxn id="112" idx="0"/>
            </p:cNvCxnSpPr>
            <p:nvPr/>
          </p:nvCxnSpPr>
          <p:spPr>
            <a:xfrm>
              <a:off x="5172614" y="3497828"/>
              <a:ext cx="834" cy="369026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A9156203-C2D2-149B-5E8B-CEFFED352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0802" y="3907322"/>
              <a:ext cx="502920" cy="489509"/>
            </a:xfrm>
            <a:prstGeom prst="rect">
              <a:avLst/>
            </a:prstGeom>
          </p:spPr>
        </p:pic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6EDCA6CE-6278-2FF1-BBC9-9160D71633BF}"/>
                </a:ext>
              </a:extLst>
            </p:cNvPr>
            <p:cNvCxnSpPr>
              <a:cxnSpLocks/>
              <a:stCxn id="95" idx="2"/>
            </p:cNvCxnSpPr>
            <p:nvPr/>
          </p:nvCxnSpPr>
          <p:spPr>
            <a:xfrm>
              <a:off x="3365519" y="3451709"/>
              <a:ext cx="0" cy="552586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B6009B7-6E1F-0D92-2266-1BB87F636305}"/>
                </a:ext>
              </a:extLst>
            </p:cNvPr>
            <p:cNvSpPr txBox="1"/>
            <p:nvPr/>
          </p:nvSpPr>
          <p:spPr>
            <a:xfrm>
              <a:off x="2115850" y="3933763"/>
              <a:ext cx="1217426" cy="49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Organization Managed</a:t>
              </a:r>
            </a:p>
          </p:txBody>
        </p:sp>
        <p:sp>
          <p:nvSpPr>
            <p:cNvPr id="512" name="TextBox 511">
              <a:extLst>
                <a:ext uri="{FF2B5EF4-FFF2-40B4-BE49-F238E27FC236}">
                  <a16:creationId xmlns:a16="http://schemas.microsoft.com/office/drawing/2014/main" id="{E3FB0F34-7414-6CF4-7D6D-CB6F940C449E}"/>
                </a:ext>
              </a:extLst>
            </p:cNvPr>
            <p:cNvSpPr txBox="1"/>
            <p:nvPr/>
          </p:nvSpPr>
          <p:spPr>
            <a:xfrm>
              <a:off x="4312183" y="4382209"/>
              <a:ext cx="1795998" cy="28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Org. Locations</a:t>
              </a:r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EEC20EBE-84BD-5D05-9EBB-8C1B928E3C96}"/>
                </a:ext>
              </a:extLst>
            </p:cNvPr>
            <p:cNvSpPr txBox="1"/>
            <p:nvPr/>
          </p:nvSpPr>
          <p:spPr>
            <a:xfrm>
              <a:off x="6557334" y="3070577"/>
              <a:ext cx="900828" cy="492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External Users</a:t>
              </a:r>
            </a:p>
          </p:txBody>
        </p: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id="{513CD4A3-73AB-B045-F2A1-2B941AD04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85436" y="3069432"/>
              <a:ext cx="538036" cy="175811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id="{925B2E53-5DC9-8AAD-0E73-884D4688FC64}"/>
                </a:ext>
              </a:extLst>
            </p:cNvPr>
            <p:cNvCxnSpPr>
              <a:cxnSpLocks/>
            </p:cNvCxnSpPr>
            <p:nvPr/>
          </p:nvCxnSpPr>
          <p:spPr>
            <a:xfrm>
              <a:off x="5784930" y="3245243"/>
              <a:ext cx="544583" cy="171668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6" name="Picture 515">
              <a:extLst>
                <a:ext uri="{FF2B5EF4-FFF2-40B4-BE49-F238E27FC236}">
                  <a16:creationId xmlns:a16="http://schemas.microsoft.com/office/drawing/2014/main" id="{68B24F04-7D2F-998E-D548-612ADA5FE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58582" y="3320200"/>
              <a:ext cx="228600" cy="259772"/>
            </a:xfrm>
            <a:prstGeom prst="rect">
              <a:avLst/>
            </a:prstGeom>
          </p:spPr>
        </p:pic>
        <p:pic>
          <p:nvPicPr>
            <p:cNvPr id="517" name="Picture 516">
              <a:extLst>
                <a:ext uri="{FF2B5EF4-FFF2-40B4-BE49-F238E27FC236}">
                  <a16:creationId xmlns:a16="http://schemas.microsoft.com/office/drawing/2014/main" id="{0A4CDF07-FBCD-906D-29BD-910A3CC05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58882" y="2890057"/>
              <a:ext cx="228600" cy="259772"/>
            </a:xfrm>
            <a:prstGeom prst="rect">
              <a:avLst/>
            </a:prstGeom>
          </p:spPr>
        </p:pic>
        <p:pic>
          <p:nvPicPr>
            <p:cNvPr id="518" name="Picture 517">
              <a:extLst>
                <a:ext uri="{FF2B5EF4-FFF2-40B4-BE49-F238E27FC236}">
                  <a16:creationId xmlns:a16="http://schemas.microsoft.com/office/drawing/2014/main" id="{E5CD79B2-396C-6752-25E7-7F4B457F3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1387" y="3112580"/>
              <a:ext cx="228600" cy="259772"/>
            </a:xfrm>
            <a:prstGeom prst="rect">
              <a:avLst/>
            </a:prstGeom>
          </p:spPr>
        </p:pic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id="{33D2CD8D-839C-C654-E4C7-CDA7914FBD43}"/>
                </a:ext>
              </a:extLst>
            </p:cNvPr>
            <p:cNvCxnSpPr>
              <a:cxnSpLocks/>
              <a:stCxn id="112" idx="1"/>
              <a:endCxn id="115" idx="3"/>
            </p:cNvCxnSpPr>
            <p:nvPr/>
          </p:nvCxnSpPr>
          <p:spPr>
            <a:xfrm flipH="1">
              <a:off x="3683722" y="4152076"/>
              <a:ext cx="1192546" cy="1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0" name="Picture 519">
              <a:extLst>
                <a:ext uri="{FF2B5EF4-FFF2-40B4-BE49-F238E27FC236}">
                  <a16:creationId xmlns:a16="http://schemas.microsoft.com/office/drawing/2014/main" id="{FFA3DCDB-BC98-08A2-983F-731AB90C4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20262" y="3888448"/>
              <a:ext cx="283464" cy="283464"/>
            </a:xfrm>
            <a:prstGeom prst="rect">
              <a:avLst/>
            </a:prstGeom>
          </p:spPr>
        </p:pic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id="{6F2BE86D-8506-CABD-FBD5-4465A6CE8965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>
              <a:off x="5470628" y="4152076"/>
              <a:ext cx="882306" cy="32178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69E2BAB4-D2F3-9CD6-5ED2-A69E54939398}"/>
                </a:ext>
              </a:extLst>
            </p:cNvPr>
            <p:cNvCxnSpPr>
              <a:cxnSpLocks/>
              <a:stCxn id="112" idx="3"/>
            </p:cNvCxnSpPr>
            <p:nvPr/>
          </p:nvCxnSpPr>
          <p:spPr>
            <a:xfrm flipV="1">
              <a:off x="5470628" y="4013183"/>
              <a:ext cx="879702" cy="13889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AAF3E95F-F85E-1A02-C415-F96191AE7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3976" y="2994908"/>
              <a:ext cx="502920" cy="502920"/>
            </a:xfrm>
            <a:prstGeom prst="rect">
              <a:avLst/>
            </a:prstGeom>
          </p:spPr>
        </p:pic>
        <p:pic>
          <p:nvPicPr>
            <p:cNvPr id="525" name="Picture 524">
              <a:extLst>
                <a:ext uri="{FF2B5EF4-FFF2-40B4-BE49-F238E27FC236}">
                  <a16:creationId xmlns:a16="http://schemas.microsoft.com/office/drawing/2014/main" id="{A39CBB36-4D33-6541-E1CE-CCE6133F1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875" y="4169781"/>
              <a:ext cx="502920" cy="489509"/>
            </a:xfrm>
            <a:prstGeom prst="rect">
              <a:avLst/>
            </a:prstGeom>
          </p:spPr>
        </p:pic>
        <p:pic>
          <p:nvPicPr>
            <p:cNvPr id="526" name="Picture 525">
              <a:extLst>
                <a:ext uri="{FF2B5EF4-FFF2-40B4-BE49-F238E27FC236}">
                  <a16:creationId xmlns:a16="http://schemas.microsoft.com/office/drawing/2014/main" id="{993D35B8-EB0A-05F4-A1FD-D4199D9B9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84875" y="3721962"/>
              <a:ext cx="502920" cy="4895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28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4AD80-A83C-4DAA-C455-A2205A06B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4C69-8FE3-B8F8-8869-6E8EE7530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Types of clouds - Hybrid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8F973-8E08-A1FD-E9C5-4056B6503B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A2F43D2-9383-5AB6-923E-E49518B144C7}"/>
              </a:ext>
            </a:extLst>
          </p:cNvPr>
          <p:cNvSpPr/>
          <p:nvPr/>
        </p:nvSpPr>
        <p:spPr>
          <a:xfrm>
            <a:off x="503818" y="1583603"/>
            <a:ext cx="11085770" cy="2683188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1142E2C-A159-B646-CC40-45D5FE464D06}"/>
              </a:ext>
            </a:extLst>
          </p:cNvPr>
          <p:cNvSpPr txBox="1"/>
          <p:nvPr/>
        </p:nvSpPr>
        <p:spPr>
          <a:xfrm>
            <a:off x="7079006" y="1122894"/>
            <a:ext cx="4510582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latin typeface="Arial"/>
                <a:cs typeface="Arial"/>
              </a:defRPr>
            </a:lvl1pPr>
          </a:lstStyle>
          <a:p>
            <a:r>
              <a:rPr lang="en-US" dirty="0"/>
              <a:t>Key Features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B42E2C3-26F2-6331-B4AF-AB979F8CEBBF}"/>
              </a:ext>
            </a:extLst>
          </p:cNvPr>
          <p:cNvCxnSpPr>
            <a:cxnSpLocks/>
          </p:cNvCxnSpPr>
          <p:nvPr/>
        </p:nvCxnSpPr>
        <p:spPr bwMode="auto">
          <a:xfrm>
            <a:off x="7081570" y="1584559"/>
            <a:ext cx="0" cy="268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0307A48B-2C43-86FB-DB69-97FFA4E685D5}"/>
              </a:ext>
            </a:extLst>
          </p:cNvPr>
          <p:cNvSpPr txBox="1"/>
          <p:nvPr/>
        </p:nvSpPr>
        <p:spPr>
          <a:xfrm>
            <a:off x="507348" y="1123596"/>
            <a:ext cx="6571658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en-US" sz="2400" b="0" dirty="0"/>
              <a:t>Hybrid Cloud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C62D28A-F728-6B2A-8AD4-B0AF5741F87A}"/>
              </a:ext>
            </a:extLst>
          </p:cNvPr>
          <p:cNvSpPr txBox="1"/>
          <p:nvPr/>
        </p:nvSpPr>
        <p:spPr>
          <a:xfrm>
            <a:off x="6758680" y="1730665"/>
            <a:ext cx="4901210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Combination of private on-premises cloud with private or public cloud 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Managed by the organization or service provider  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Local high performance and privacy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endParaRPr lang="en-US" sz="2000" dirty="0"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56866D-D808-7A52-59E5-A07E45C4C98D}"/>
              </a:ext>
            </a:extLst>
          </p:cNvPr>
          <p:cNvGrpSpPr>
            <a:grpSpLocks noChangeAspect="1"/>
          </p:cNvGrpSpPr>
          <p:nvPr/>
        </p:nvGrpSpPr>
        <p:grpSpPr>
          <a:xfrm>
            <a:off x="558058" y="1860903"/>
            <a:ext cx="6589934" cy="2049655"/>
            <a:chOff x="1884142" y="4803007"/>
            <a:chExt cx="5237112" cy="16288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50BB8D-B970-88C9-7947-711D19EE2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8695" y="4880011"/>
              <a:ext cx="1187960" cy="11151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62E8C72-5D2F-AF6B-120A-B02FD6A75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6447" y="5666866"/>
              <a:ext cx="283464" cy="283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C4BB62-E3BC-56B7-C0FF-6D18806A893F}"/>
                </a:ext>
              </a:extLst>
            </p:cNvPr>
            <p:cNvSpPr txBox="1"/>
            <p:nvPr/>
          </p:nvSpPr>
          <p:spPr>
            <a:xfrm>
              <a:off x="4621857" y="5956115"/>
              <a:ext cx="18209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Local Private Cloud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9BC5D9-2211-5690-D0AE-A0D2AE87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241" y="5102860"/>
              <a:ext cx="685800" cy="70679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D0941A-F2AA-F703-5E95-B6C54310B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2548" y="4803007"/>
              <a:ext cx="1947672" cy="123167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620310-829E-EDBD-DB24-6EC9610BB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5404" y="5666866"/>
              <a:ext cx="283464" cy="28346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22CD43-CB0B-70DD-FC17-7E2A2DDDEF46}"/>
                </a:ext>
              </a:extLst>
            </p:cNvPr>
            <p:cNvSpPr txBox="1"/>
            <p:nvPr/>
          </p:nvSpPr>
          <p:spPr>
            <a:xfrm>
              <a:off x="2870337" y="5961096"/>
              <a:ext cx="1768559" cy="46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Private or Public Cloud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064291-4F52-5D99-2BAF-FD278858D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5363" y="4872718"/>
              <a:ext cx="502920" cy="48950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544BE4-381E-42D4-BEE8-1FE9EEAD3783}"/>
                </a:ext>
              </a:extLst>
            </p:cNvPr>
            <p:cNvCxnSpPr>
              <a:cxnSpLocks/>
              <a:stCxn id="11" idx="3"/>
              <a:endCxn id="6" idx="1"/>
            </p:cNvCxnSpPr>
            <p:nvPr/>
          </p:nvCxnSpPr>
          <p:spPr>
            <a:xfrm>
              <a:off x="4718868" y="5808598"/>
              <a:ext cx="217579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D796FC-A73B-FC4A-AB53-87EDF841884D}"/>
                </a:ext>
              </a:extLst>
            </p:cNvPr>
            <p:cNvSpPr txBox="1"/>
            <p:nvPr/>
          </p:nvSpPr>
          <p:spPr>
            <a:xfrm>
              <a:off x="6400286" y="5967168"/>
              <a:ext cx="720968" cy="46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Local Users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135F52-3BCD-EF43-85F6-7BED04B1C02D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H="1">
              <a:off x="6121400" y="5229171"/>
              <a:ext cx="443551" cy="208265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C9C1ED5-FFA5-444D-00D2-F9BCB5B9ADE8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H="1" flipV="1">
              <a:off x="6121400" y="5437436"/>
              <a:ext cx="626221" cy="371162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C18243-BDC8-A152-990B-593E3362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63759" y="4852777"/>
              <a:ext cx="357641" cy="11693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1AF9F7-00B2-61AF-82D3-4D1CFB3C6A9D}"/>
                </a:ext>
              </a:extLst>
            </p:cNvPr>
            <p:cNvSpPr txBox="1"/>
            <p:nvPr/>
          </p:nvSpPr>
          <p:spPr>
            <a:xfrm>
              <a:off x="2853298" y="5176112"/>
              <a:ext cx="17685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Shared Cloud 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Services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2C681E-6263-4359-8E7E-6524AA29481B}"/>
                </a:ext>
              </a:extLst>
            </p:cNvPr>
            <p:cNvSpPr txBox="1"/>
            <p:nvPr/>
          </p:nvSpPr>
          <p:spPr>
            <a:xfrm>
              <a:off x="5000550" y="5174708"/>
              <a:ext cx="7837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Local 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Services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8221CA0-5AEB-D30F-74FA-1AFAC9557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75169" y="5500058"/>
              <a:ext cx="502920" cy="4895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287AA6-06E5-6E02-C8AF-005D5D427371}"/>
                </a:ext>
              </a:extLst>
            </p:cNvPr>
            <p:cNvSpPr txBox="1"/>
            <p:nvPr/>
          </p:nvSpPr>
          <p:spPr>
            <a:xfrm>
              <a:off x="1884142" y="5729733"/>
              <a:ext cx="1025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Cloud Serv. Provider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662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55FDA-082B-36F4-1AAF-791A11C85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03FF3-2ED7-8F01-A8D0-E2B7764D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Government and DoD clouds - Unclassified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723AC-5FA5-0DEC-E5EC-EB258A968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F5F456-3B04-1DF1-D69B-905192CC02A7}"/>
              </a:ext>
            </a:extLst>
          </p:cNvPr>
          <p:cNvSpPr txBox="1"/>
          <p:nvPr/>
        </p:nvSpPr>
        <p:spPr>
          <a:xfrm>
            <a:off x="6882452" y="4139646"/>
            <a:ext cx="473198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285750" indent="-285750">
              <a:buFont typeface="Wingdings"/>
              <a:buChar char="§"/>
              <a:defRPr sz="2000">
                <a:latin typeface="Arial"/>
                <a:cs typeface="Arial"/>
              </a:defRPr>
            </a:lvl1pPr>
            <a:lvl2pPr marL="630555" lvl="1" indent="-285750">
              <a:buFont typeface="Wingdings" panose="020B0604020202020204" pitchFamily="34" charset="0"/>
              <a:buChar char="§"/>
              <a:defRPr sz="2000">
                <a:latin typeface="Arial"/>
                <a:cs typeface="Arial"/>
              </a:defRPr>
            </a:lvl2pPr>
          </a:lstStyle>
          <a:p>
            <a:pPr lvl="1"/>
            <a:r>
              <a:rPr lang="en-US" dirty="0"/>
              <a:t>Available for Gov. mission owners </a:t>
            </a:r>
          </a:p>
          <a:p>
            <a:pPr lvl="1"/>
            <a:r>
              <a:rPr lang="en-US" dirty="0"/>
              <a:t>Multi tenant DoD private cloud </a:t>
            </a:r>
          </a:p>
          <a:p>
            <a:pPr lvl="1"/>
            <a:r>
              <a:rPr lang="en-US" dirty="0"/>
              <a:t>Accessibility through NIPRNet</a:t>
            </a:r>
          </a:p>
          <a:p>
            <a:pPr lvl="1"/>
            <a:r>
              <a:rPr lang="en-US" dirty="0"/>
              <a:t>Secured internet accessibility</a:t>
            </a:r>
          </a:p>
          <a:p>
            <a:pPr lvl="1"/>
            <a:r>
              <a:rPr lang="en-US" dirty="0"/>
              <a:t>DISA and mission owner managed</a:t>
            </a:r>
          </a:p>
          <a:p>
            <a:pPr lvl="1"/>
            <a:endParaRPr lang="en-US" dirty="0"/>
          </a:p>
        </p:txBody>
      </p:sp>
      <p:sp>
        <p:nvSpPr>
          <p:cNvPr id="1194" name="Rectangle 1193">
            <a:extLst>
              <a:ext uri="{FF2B5EF4-FFF2-40B4-BE49-F238E27FC236}">
                <a16:creationId xmlns:a16="http://schemas.microsoft.com/office/drawing/2014/main" id="{D14DB127-85A8-DA1D-6B2E-E984CD435F05}"/>
              </a:ext>
            </a:extLst>
          </p:cNvPr>
          <p:cNvSpPr/>
          <p:nvPr/>
        </p:nvSpPr>
        <p:spPr>
          <a:xfrm>
            <a:off x="586596" y="1500299"/>
            <a:ext cx="11002154" cy="1941324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2763E0-4180-C161-870D-0C5AF886133B}"/>
              </a:ext>
            </a:extLst>
          </p:cNvPr>
          <p:cNvGrpSpPr>
            <a:grpSpLocks noChangeAspect="1"/>
          </p:cNvGrpSpPr>
          <p:nvPr/>
        </p:nvGrpSpPr>
        <p:grpSpPr>
          <a:xfrm>
            <a:off x="615550" y="1586496"/>
            <a:ext cx="6059469" cy="1840427"/>
            <a:chOff x="2757428" y="2410730"/>
            <a:chExt cx="4347363" cy="1320414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20ABAE8-E81B-1AF7-F4A3-BC4720810E22}"/>
                </a:ext>
              </a:extLst>
            </p:cNvPr>
            <p:cNvSpPr txBox="1"/>
            <p:nvPr/>
          </p:nvSpPr>
          <p:spPr>
            <a:xfrm>
              <a:off x="2757428" y="3311597"/>
              <a:ext cx="1056382" cy="419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Organization 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Managed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A659A3B-CFA4-CAF7-7FE2-3610FAA9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4324" y="2568953"/>
              <a:ext cx="438342" cy="456123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97CF3C83-F232-1239-6066-1AB87083E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5596" y="2410730"/>
              <a:ext cx="1516216" cy="1025060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C4EB55DD-3C09-B94C-1301-883FE5E9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02331" y="3048404"/>
              <a:ext cx="280613" cy="302204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9334FBE-31F3-44AC-B1FB-128266DB120F}"/>
                </a:ext>
              </a:extLst>
            </p:cNvPr>
            <p:cNvSpPr txBox="1"/>
            <p:nvPr/>
          </p:nvSpPr>
          <p:spPr>
            <a:xfrm>
              <a:off x="4002702" y="2593103"/>
              <a:ext cx="811032" cy="419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Gov. 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 IL-4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541BE09-D7BB-3131-5224-CB8CC91BE046}"/>
                </a:ext>
              </a:extLst>
            </p:cNvPr>
            <p:cNvSpPr txBox="1"/>
            <p:nvPr/>
          </p:nvSpPr>
          <p:spPr>
            <a:xfrm>
              <a:off x="4755367" y="2486933"/>
              <a:ext cx="1055838" cy="419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Organization Intranet</a:t>
              </a: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2E3D60B-3887-287D-E11E-B3F36FFCE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4324" y="3116500"/>
              <a:ext cx="438342" cy="456123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58D9944-1AD6-1990-06A1-FB9DE408D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91820" y="2883781"/>
              <a:ext cx="394995" cy="425387"/>
            </a:xfrm>
            <a:prstGeom prst="rect">
              <a:avLst/>
            </a:prstGeom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1D5A3D0-2CD2-3BF0-9A95-1327C7F77D38}"/>
                </a:ext>
              </a:extLst>
            </p:cNvPr>
            <p:cNvCxnSpPr>
              <a:stCxn id="89" idx="3"/>
              <a:endCxn id="111" idx="1"/>
            </p:cNvCxnSpPr>
            <p:nvPr/>
          </p:nvCxnSpPr>
          <p:spPr>
            <a:xfrm flipV="1">
              <a:off x="5386815" y="3095820"/>
              <a:ext cx="106664" cy="654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6612964-4642-2566-E4A3-3A8882A7F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3616" y="2621451"/>
              <a:ext cx="584565" cy="608276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BC1CA2E-A99C-4768-BEF6-E47FBEA09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5770" y="2907546"/>
              <a:ext cx="438342" cy="456123"/>
            </a:xfrm>
            <a:prstGeom prst="rect">
              <a:avLst/>
            </a:prstGeom>
          </p:spPr>
        </p:pic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14E627D-C89B-B32E-B741-E3FA960CF82B}"/>
                </a:ext>
              </a:extLst>
            </p:cNvPr>
            <p:cNvCxnSpPr>
              <a:stCxn id="82" idx="1"/>
              <a:endCxn id="127" idx="3"/>
            </p:cNvCxnSpPr>
            <p:nvPr/>
          </p:nvCxnSpPr>
          <p:spPr>
            <a:xfrm flipH="1">
              <a:off x="3540234" y="3199506"/>
              <a:ext cx="162097" cy="894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BB0F3AF-A5E5-4D83-A903-B30A616B47D5}"/>
                </a:ext>
              </a:extLst>
            </p:cNvPr>
            <p:cNvSpPr txBox="1"/>
            <p:nvPr/>
          </p:nvSpPr>
          <p:spPr>
            <a:xfrm>
              <a:off x="6333994" y="2930523"/>
              <a:ext cx="770797" cy="419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External Users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39FA7EA-1EC9-79A9-50C8-B9EE189BF0B5}"/>
                </a:ext>
              </a:extLst>
            </p:cNvPr>
            <p:cNvCxnSpPr/>
            <p:nvPr/>
          </p:nvCxnSpPr>
          <p:spPr>
            <a:xfrm flipV="1">
              <a:off x="5802659" y="2946418"/>
              <a:ext cx="309759" cy="19953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DB87BD1-1E3B-E3BC-A6A8-8F894537427D}"/>
                </a:ext>
              </a:extLst>
            </p:cNvPr>
            <p:cNvCxnSpPr/>
            <p:nvPr/>
          </p:nvCxnSpPr>
          <p:spPr>
            <a:xfrm>
              <a:off x="5846680" y="3048403"/>
              <a:ext cx="248291" cy="18897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351B376-B989-F8FD-1892-B53868D57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3479" y="2873457"/>
              <a:ext cx="415991" cy="444726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5967577A-A29B-C4A2-BA55-F16175029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67158" y="3276307"/>
              <a:ext cx="262227" cy="318566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601698F6-EE79-4A41-187E-52EC05EDC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67158" y="2587914"/>
              <a:ext cx="262227" cy="318566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3E100D89-887C-1EFE-76AB-D65539F02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69206" y="2944123"/>
              <a:ext cx="262227" cy="318566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E457A2D6-2FD9-6B51-7286-658F9FD35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9621" y="3049298"/>
              <a:ext cx="280613" cy="3022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D0F7D1-DB86-C75B-F350-3EDBE46C7DA4}"/>
              </a:ext>
            </a:extLst>
          </p:cNvPr>
          <p:cNvGrpSpPr>
            <a:grpSpLocks noChangeAspect="1"/>
          </p:cNvGrpSpPr>
          <p:nvPr/>
        </p:nvGrpSpPr>
        <p:grpSpPr>
          <a:xfrm>
            <a:off x="754299" y="4172275"/>
            <a:ext cx="6111028" cy="2123884"/>
            <a:chOff x="2641277" y="2235200"/>
            <a:chExt cx="4647742" cy="1615320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FAB02F8-B527-D533-ABE7-8907A874DC59}"/>
                </a:ext>
              </a:extLst>
            </p:cNvPr>
            <p:cNvSpPr txBox="1"/>
            <p:nvPr/>
          </p:nvSpPr>
          <p:spPr>
            <a:xfrm>
              <a:off x="2641277" y="3143957"/>
              <a:ext cx="9905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DISA 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Managed</a:t>
              </a:r>
            </a:p>
          </p:txBody>
        </p: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4B20FF66-0230-9E31-6E12-17CB49C44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0532" y="2386601"/>
              <a:ext cx="441227" cy="436456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1DDAAB99-4706-2F00-5ECF-AC2E8B9E5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6383" y="2235200"/>
              <a:ext cx="1526195" cy="980861"/>
            </a:xfrm>
            <a:prstGeom prst="rect">
              <a:avLst/>
            </a:prstGeom>
          </p:spPr>
        </p:pic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2A00499E-9536-DD69-5E97-B0BE15F20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3360" y="2845377"/>
              <a:ext cx="282460" cy="289174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FA9E8BAD-C54B-C43B-AB08-CBA0607C023B}"/>
                </a:ext>
              </a:extLst>
            </p:cNvPr>
            <p:cNvSpPr txBox="1"/>
            <p:nvPr/>
          </p:nvSpPr>
          <p:spPr>
            <a:xfrm>
              <a:off x="3572745" y="2361850"/>
              <a:ext cx="1262016" cy="44475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E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 </a:t>
              </a:r>
            </a:p>
            <a:p>
              <a:pPr algn="ctr"/>
              <a:r>
                <a:rPr lang="en-US" sz="1600" dirty="0">
                  <a:solidFill>
                    <a:srgbClr val="007E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 IL-5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3379A47-4F55-CCF9-FA1E-0CEB87A288EA}"/>
                </a:ext>
              </a:extLst>
            </p:cNvPr>
            <p:cNvSpPr txBox="1"/>
            <p:nvPr/>
          </p:nvSpPr>
          <p:spPr>
            <a:xfrm>
              <a:off x="4765453" y="2395702"/>
              <a:ext cx="809113" cy="25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NIPRNet</a:t>
              </a: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2039E0FE-8CCD-7454-397D-3DB0229EA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0532" y="2910537"/>
              <a:ext cx="441227" cy="436456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DC3439E0-2E87-3245-02D8-B635C5942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41335" y="2597851"/>
              <a:ext cx="585470" cy="599383"/>
            </a:xfrm>
            <a:prstGeom prst="rect">
              <a:avLst/>
            </a:prstGeom>
          </p:spPr>
        </p:pic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45C611E-56C0-BCE6-10B8-D030B24ADF38}"/>
                </a:ext>
              </a:extLst>
            </p:cNvPr>
            <p:cNvCxnSpPr>
              <a:stCxn id="141" idx="3"/>
              <a:endCxn id="158" idx="1"/>
            </p:cNvCxnSpPr>
            <p:nvPr/>
          </p:nvCxnSpPr>
          <p:spPr>
            <a:xfrm flipV="1">
              <a:off x="5426805" y="2890749"/>
              <a:ext cx="191063" cy="679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2D24760-F071-2A11-FE7B-7047C0EEC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9980" y="2436835"/>
              <a:ext cx="588412" cy="582048"/>
            </a:xfrm>
            <a:prstGeom prst="rect">
              <a:avLst/>
            </a:prstGeom>
          </p:spPr>
        </p:pic>
        <p:pic>
          <p:nvPicPr>
            <p:cNvPr id="146" name="Picture 145">
              <a:extLst>
                <a:ext uri="{FF2B5EF4-FFF2-40B4-BE49-F238E27FC236}">
                  <a16:creationId xmlns:a16="http://schemas.microsoft.com/office/drawing/2014/main" id="{31607452-B83D-201A-541F-83F380B7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2082" y="2710593"/>
              <a:ext cx="441227" cy="436456"/>
            </a:xfrm>
            <a:prstGeom prst="rect">
              <a:avLst/>
            </a:prstGeom>
          </p:spPr>
        </p:pic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701F3562-5C15-63E3-8854-8D58ADD8B6F7}"/>
                </a:ext>
              </a:extLst>
            </p:cNvPr>
            <p:cNvCxnSpPr>
              <a:stCxn id="132" idx="1"/>
              <a:endCxn id="163" idx="3"/>
            </p:cNvCxnSpPr>
            <p:nvPr/>
          </p:nvCxnSpPr>
          <p:spPr>
            <a:xfrm flipH="1">
              <a:off x="3380195" y="2989964"/>
              <a:ext cx="163164" cy="856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C7E3BFA-6B2B-E294-F905-03B50CFA3092}"/>
                </a:ext>
              </a:extLst>
            </p:cNvPr>
            <p:cNvSpPr txBox="1"/>
            <p:nvPr/>
          </p:nvSpPr>
          <p:spPr>
            <a:xfrm>
              <a:off x="6431080" y="2697988"/>
              <a:ext cx="8579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External Users</a:t>
              </a:r>
            </a:p>
          </p:txBody>
        </p: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1A4D9D1F-EB09-E9BC-7FBF-2318B74125F2}"/>
                </a:ext>
              </a:extLst>
            </p:cNvPr>
            <p:cNvCxnSpPr/>
            <p:nvPr/>
          </p:nvCxnSpPr>
          <p:spPr>
            <a:xfrm flipV="1">
              <a:off x="5927089" y="2747789"/>
              <a:ext cx="311798" cy="190929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D8A78AF4-23C0-7E92-2B63-8669C2698373}"/>
                </a:ext>
              </a:extLst>
            </p:cNvPr>
            <p:cNvCxnSpPr/>
            <p:nvPr/>
          </p:nvCxnSpPr>
          <p:spPr>
            <a:xfrm>
              <a:off x="5971399" y="2845377"/>
              <a:ext cx="249925" cy="180822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6D7F5564-3431-EA5B-EEE5-2B6FB39B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17869" y="2677974"/>
              <a:ext cx="418729" cy="425550"/>
            </a:xfrm>
            <a:prstGeom prst="rect">
              <a:avLst/>
            </a:prstGeom>
          </p:spPr>
        </p:pic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E97E9964-A358-0F86-4106-9B3C9273D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6735" y="3063453"/>
              <a:ext cx="263953" cy="304830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9BC10E21-1F16-AA35-79C3-2A489104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46735" y="2404744"/>
              <a:ext cx="263953" cy="30483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F255762E-BC0D-1103-BD18-586C1E0E3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35235" y="2745594"/>
              <a:ext cx="263953" cy="30483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4BF8DF25-BE6B-E19D-9553-10AE152DD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7735" y="2846233"/>
              <a:ext cx="282460" cy="289174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553ED5B9-8518-B2DD-1717-1E5DFEBB5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7478" y="3262375"/>
              <a:ext cx="588412" cy="582048"/>
            </a:xfrm>
            <a:prstGeom prst="rect">
              <a:avLst/>
            </a:prstGeom>
          </p:spPr>
        </p:pic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D590E95-7016-61E2-814B-1238CACE4F33}"/>
                </a:ext>
              </a:extLst>
            </p:cNvPr>
            <p:cNvSpPr txBox="1"/>
            <p:nvPr/>
          </p:nvSpPr>
          <p:spPr>
            <a:xfrm>
              <a:off x="5681951" y="3506735"/>
              <a:ext cx="1068666" cy="25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FE549897-53D8-2AEE-2CAA-6B0C0D2F4218}"/>
                </a:ext>
              </a:extLst>
            </p:cNvPr>
            <p:cNvCxnSpPr>
              <a:stCxn id="164" idx="0"/>
              <a:endCxn id="141" idx="2"/>
            </p:cNvCxnSpPr>
            <p:nvPr/>
          </p:nvCxnSpPr>
          <p:spPr>
            <a:xfrm flipH="1" flipV="1">
              <a:off x="5134070" y="3197234"/>
              <a:ext cx="337614" cy="65141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A1CD5A-CE52-074A-92C9-8F969F3DC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42930" y="2748495"/>
              <a:ext cx="303764" cy="308712"/>
            </a:xfrm>
            <a:prstGeom prst="rect">
              <a:avLst/>
            </a:prstGeom>
          </p:spPr>
        </p:pic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14F2AFF-5043-0190-EBB9-7018FB754ED5}"/>
                </a:ext>
              </a:extLst>
            </p:cNvPr>
            <p:cNvSpPr txBox="1"/>
            <p:nvPr/>
          </p:nvSpPr>
          <p:spPr>
            <a:xfrm>
              <a:off x="5497369" y="3016075"/>
              <a:ext cx="643710" cy="23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5EC69B66-D276-32DA-4250-5259D3AAC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94718" y="3268472"/>
              <a:ext cx="588412" cy="582048"/>
            </a:xfrm>
            <a:prstGeom prst="rect">
              <a:avLst/>
            </a:prstGeom>
          </p:spPr>
        </p:pic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7D5904A5-0F69-7CD0-BF0E-66963BCD1F44}"/>
                </a:ext>
              </a:extLst>
            </p:cNvPr>
            <p:cNvCxnSpPr>
              <a:stCxn id="171" idx="0"/>
              <a:endCxn id="141" idx="2"/>
            </p:cNvCxnSpPr>
            <p:nvPr/>
          </p:nvCxnSpPr>
          <p:spPr>
            <a:xfrm flipV="1">
              <a:off x="4788924" y="3197234"/>
              <a:ext cx="345146" cy="71239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C0D68E24-432D-74BE-AFA6-8D2A140732A0}"/>
                </a:ext>
              </a:extLst>
            </p:cNvPr>
            <p:cNvSpPr txBox="1"/>
            <p:nvPr/>
          </p:nvSpPr>
          <p:spPr>
            <a:xfrm>
              <a:off x="3811127" y="3375289"/>
              <a:ext cx="777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Mission Owner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7A0A744-F6D8-A41D-4F2F-66A08F0D79D0}"/>
              </a:ext>
            </a:extLst>
          </p:cNvPr>
          <p:cNvSpPr txBox="1"/>
          <p:nvPr/>
        </p:nvSpPr>
        <p:spPr>
          <a:xfrm>
            <a:off x="7160815" y="1038633"/>
            <a:ext cx="4427930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latin typeface="Arial"/>
                <a:cs typeface="Arial"/>
              </a:defRPr>
            </a:lvl1pPr>
          </a:lstStyle>
          <a:p>
            <a:r>
              <a:rPr lang="en-US" dirty="0"/>
              <a:t>Key Features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F0BBAD-D896-10AC-28F1-8759D981B8B2}"/>
              </a:ext>
            </a:extLst>
          </p:cNvPr>
          <p:cNvCxnSpPr>
            <a:cxnSpLocks/>
          </p:cNvCxnSpPr>
          <p:nvPr/>
        </p:nvCxnSpPr>
        <p:spPr bwMode="auto">
          <a:xfrm>
            <a:off x="7163379" y="1500298"/>
            <a:ext cx="0" cy="19353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A36F6C-7143-3288-0ADC-4BC853000003}"/>
              </a:ext>
            </a:extLst>
          </p:cNvPr>
          <p:cNvSpPr txBox="1"/>
          <p:nvPr/>
        </p:nvSpPr>
        <p:spPr>
          <a:xfrm>
            <a:off x="589157" y="1039335"/>
            <a:ext cx="6571658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en-US" sz="2400" b="0" dirty="0"/>
              <a:t>Unclassified Government Cloud (IL-4)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EC8CF-F17C-35C3-0FBA-521004479EB1}"/>
              </a:ext>
            </a:extLst>
          </p:cNvPr>
          <p:cNvSpPr txBox="1"/>
          <p:nvPr/>
        </p:nvSpPr>
        <p:spPr>
          <a:xfrm>
            <a:off x="6885982" y="1646404"/>
            <a:ext cx="460893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Available for defense contractors</a:t>
            </a:r>
            <a:endParaRPr lang="en-US" sz="2000" dirty="0">
              <a:highlight>
                <a:srgbClr val="FF0000"/>
              </a:highlight>
              <a:latin typeface="Arial"/>
              <a:cs typeface="Arial"/>
            </a:endParaRP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Multi tenant private cloud</a:t>
            </a:r>
          </a:p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Managed by tenant organizations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927CD34-4C1D-DB0C-36D5-A86F165101A3}"/>
              </a:ext>
            </a:extLst>
          </p:cNvPr>
          <p:cNvSpPr/>
          <p:nvPr/>
        </p:nvSpPr>
        <p:spPr>
          <a:xfrm>
            <a:off x="586596" y="4095319"/>
            <a:ext cx="11002154" cy="2287275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AF4771-E8CE-7CB7-7E1A-2D94E59C1A24}"/>
              </a:ext>
            </a:extLst>
          </p:cNvPr>
          <p:cNvSpPr txBox="1"/>
          <p:nvPr/>
        </p:nvSpPr>
        <p:spPr>
          <a:xfrm>
            <a:off x="7160815" y="3633654"/>
            <a:ext cx="4427930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latin typeface="Arial"/>
                <a:cs typeface="Arial"/>
              </a:defRPr>
            </a:lvl1pPr>
          </a:lstStyle>
          <a:p>
            <a:r>
              <a:rPr lang="en-US" dirty="0"/>
              <a:t>Key Features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DA71A35-E858-88E4-4A20-0119EBAD99BD}"/>
              </a:ext>
            </a:extLst>
          </p:cNvPr>
          <p:cNvCxnSpPr>
            <a:cxnSpLocks/>
          </p:cNvCxnSpPr>
          <p:nvPr/>
        </p:nvCxnSpPr>
        <p:spPr bwMode="auto">
          <a:xfrm>
            <a:off x="7163379" y="4095319"/>
            <a:ext cx="0" cy="2287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A954B6C-555B-5D0E-D9FA-CF77C99035AC}"/>
              </a:ext>
            </a:extLst>
          </p:cNvPr>
          <p:cNvSpPr txBox="1"/>
          <p:nvPr/>
        </p:nvSpPr>
        <p:spPr>
          <a:xfrm>
            <a:off x="589157" y="3634356"/>
            <a:ext cx="6571658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en-US" sz="2400" b="0" dirty="0"/>
              <a:t>Unclassified Government DoD Cloud (IL-5)</a:t>
            </a:r>
          </a:p>
        </p:txBody>
      </p:sp>
    </p:spTree>
    <p:extLst>
      <p:ext uri="{BB962C8B-B14F-4D97-AF65-F5344CB8AC3E}">
        <p14:creationId xmlns:p14="http://schemas.microsoft.com/office/powerpoint/2010/main" val="233026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981EC-A6E5-81CF-61D0-A988AC61A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BC4E-CF28-798F-5874-F32303D5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>
            <a:normAutofit/>
          </a:bodyPr>
          <a:lstStyle/>
          <a:p>
            <a:r>
              <a:rPr lang="en-US" dirty="0">
                <a:cs typeface="Arial"/>
              </a:rPr>
              <a:t>Government and DoD clouds – Impact Level 6 &amp; 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4C360-7E59-653A-1F98-3C333C265D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C6F63-0C11-EADC-5505-D07FE0E25D76}"/>
              </a:ext>
            </a:extLst>
          </p:cNvPr>
          <p:cNvSpPr txBox="1"/>
          <p:nvPr/>
        </p:nvSpPr>
        <p:spPr>
          <a:xfrm>
            <a:off x="7175579" y="1197536"/>
            <a:ext cx="4406820" cy="4955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 panose="020B0604020202020204" pitchFamily="34" charset="0"/>
              <a:buChar char="§"/>
            </a:pPr>
            <a:endParaRPr lang="en-US" sz="1300" dirty="0">
              <a:latin typeface="Arial"/>
              <a:cs typeface="Arial"/>
            </a:endParaRPr>
          </a:p>
          <a:p>
            <a:pPr marL="344805" lvl="1" indent="0"/>
            <a:endParaRPr lang="en-US" sz="13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827B0A-9EEF-0E4A-7DD3-10747D0A2110}"/>
              </a:ext>
            </a:extLst>
          </p:cNvPr>
          <p:cNvGrpSpPr>
            <a:grpSpLocks noChangeAspect="1"/>
          </p:cNvGrpSpPr>
          <p:nvPr/>
        </p:nvGrpSpPr>
        <p:grpSpPr>
          <a:xfrm>
            <a:off x="1242445" y="1682399"/>
            <a:ext cx="5408564" cy="1884807"/>
            <a:chOff x="2740440" y="3911329"/>
            <a:chExt cx="4786928" cy="16681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017AB2-0B9A-52E9-F002-DAEA92949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7577" y="3911329"/>
              <a:ext cx="1608756" cy="950976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A91D1FED-FBF3-0455-5DC8-310D954E3E0F}"/>
                </a:ext>
              </a:extLst>
            </p:cNvPr>
            <p:cNvSpPr txBox="1"/>
            <p:nvPr/>
          </p:nvSpPr>
          <p:spPr>
            <a:xfrm>
              <a:off x="2740440" y="4668771"/>
              <a:ext cx="990529" cy="51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DISA 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Managed</a:t>
              </a: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39B64369-2C02-0B37-7DE5-F5CEA89D2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7525" y="4966266"/>
              <a:ext cx="573193" cy="553506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AE6AFF0A-7785-4E6B-164F-58A00212C57E}"/>
                </a:ext>
              </a:extLst>
            </p:cNvPr>
            <p:cNvSpPr txBox="1"/>
            <p:nvPr/>
          </p:nvSpPr>
          <p:spPr>
            <a:xfrm>
              <a:off x="6407786" y="5061941"/>
              <a:ext cx="819024" cy="51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Mission Owner</a:t>
              </a:r>
            </a:p>
          </p:txBody>
        </p:sp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69FFDDEE-CDEA-451F-A3D6-31632282D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2504" y="4033461"/>
              <a:ext cx="573193" cy="553506"/>
            </a:xfrm>
            <a:prstGeom prst="rect">
              <a:avLst/>
            </a:prstGeom>
          </p:spPr>
        </p:pic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5F8FC7DB-6154-BC2E-64F6-39458477E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4321" y="4423143"/>
              <a:ext cx="251238" cy="251089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D97D23B4-7FC0-3DB2-F2A2-23B24D864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2603" y="4300027"/>
              <a:ext cx="420932" cy="406475"/>
            </a:xfrm>
            <a:prstGeom prst="rect">
              <a:avLst/>
            </a:prstGeom>
          </p:spPr>
        </p:pic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49706ADE-B0C8-9160-B740-69C4C3A11255}"/>
                </a:ext>
              </a:extLst>
            </p:cNvPr>
            <p:cNvCxnSpPr>
              <a:stCxn id="175" idx="1"/>
              <a:endCxn id="182" idx="3"/>
            </p:cNvCxnSpPr>
            <p:nvPr/>
          </p:nvCxnSpPr>
          <p:spPr>
            <a:xfrm flipH="1">
              <a:off x="3561277" y="4548687"/>
              <a:ext cx="183043" cy="2554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229E3231-4A60-8102-4492-861003977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0039" y="4425697"/>
              <a:ext cx="251238" cy="251089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E17095A6-E029-84A5-120C-84E7CBB1AFA0}"/>
                </a:ext>
              </a:extLst>
            </p:cNvPr>
            <p:cNvSpPr txBox="1"/>
            <p:nvPr/>
          </p:nvSpPr>
          <p:spPr>
            <a:xfrm>
              <a:off x="3858861" y="3994021"/>
              <a:ext cx="1203967" cy="51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 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Cloud IL-6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CD050CB-CECB-BD0A-C623-2761BDC0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46765" y="4267177"/>
              <a:ext cx="550170" cy="545830"/>
            </a:xfrm>
            <a:prstGeom prst="rect">
              <a:avLst/>
            </a:prstGeom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6FBCE32D-3856-B767-2330-48A7B7336754}"/>
                </a:ext>
              </a:extLst>
            </p:cNvPr>
            <p:cNvSpPr txBox="1"/>
            <p:nvPr/>
          </p:nvSpPr>
          <p:spPr>
            <a:xfrm>
              <a:off x="4897999" y="4012234"/>
              <a:ext cx="875824" cy="29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SIPRNet</a:t>
              </a: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DD3E4AAA-1949-122A-50A2-D67B6594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6084" y="4253211"/>
              <a:ext cx="573193" cy="553506"/>
            </a:xfrm>
            <a:prstGeom prst="rect">
              <a:avLst/>
            </a:prstGeom>
          </p:spPr>
        </p:pic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04D238E-46EC-1D4D-766D-6953AEF2E98B}"/>
                </a:ext>
              </a:extLst>
            </p:cNvPr>
            <p:cNvCxnSpPr>
              <a:stCxn id="187" idx="1"/>
              <a:endCxn id="28" idx="3"/>
            </p:cNvCxnSpPr>
            <p:nvPr/>
          </p:nvCxnSpPr>
          <p:spPr>
            <a:xfrm flipH="1">
              <a:off x="5496934" y="4529964"/>
              <a:ext cx="369149" cy="10128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8173DCB-03A0-9AB4-29EB-762146EC9879}"/>
                </a:ext>
              </a:extLst>
            </p:cNvPr>
            <p:cNvSpPr txBox="1"/>
            <p:nvPr/>
          </p:nvSpPr>
          <p:spPr>
            <a:xfrm>
              <a:off x="6367037" y="4446177"/>
              <a:ext cx="1160331" cy="2996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</a:p>
          </p:txBody>
        </p:sp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C50657CF-9198-0153-BD69-68055AC98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9949" y="4503264"/>
              <a:ext cx="251238" cy="251089"/>
            </a:xfrm>
            <a:prstGeom prst="rect">
              <a:avLst/>
            </a:prstGeom>
          </p:spPr>
        </p:pic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46BCD0D7-8D4E-26D8-D403-EE39B02A5D6A}"/>
                </a:ext>
              </a:extLst>
            </p:cNvPr>
            <p:cNvCxnSpPr>
              <a:stCxn id="194" idx="2"/>
              <a:endCxn id="192" idx="1"/>
            </p:cNvCxnSpPr>
            <p:nvPr/>
          </p:nvCxnSpPr>
          <p:spPr>
            <a:xfrm rot="16200000" flipH="1">
              <a:off x="5002213" y="4367707"/>
              <a:ext cx="488666" cy="1261957"/>
            </a:xfrm>
            <a:prstGeom prst="bentConnector2">
              <a:avLst/>
            </a:prstGeom>
            <a:ln w="19050">
              <a:solidFill>
                <a:srgbClr val="C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5">
              <a:extLst>
                <a:ext uri="{FF2B5EF4-FFF2-40B4-BE49-F238E27FC236}">
                  <a16:creationId xmlns:a16="http://schemas.microsoft.com/office/drawing/2014/main" id="{0A2E2810-87FF-BFEC-7016-6D18E9A836DD}"/>
                </a:ext>
              </a:extLst>
            </p:cNvPr>
            <p:cNvCxnSpPr>
              <a:stCxn id="28" idx="2"/>
              <a:endCxn id="192" idx="0"/>
            </p:cNvCxnSpPr>
            <p:nvPr/>
          </p:nvCxnSpPr>
          <p:spPr>
            <a:xfrm rot="16200000" flipH="1">
              <a:off x="5616357" y="4418500"/>
              <a:ext cx="153259" cy="94227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77A21327-31E8-26E3-C512-ECFC32E43733}"/>
                </a:ext>
              </a:extLst>
            </p:cNvPr>
            <p:cNvSpPr txBox="1"/>
            <p:nvPr/>
          </p:nvSpPr>
          <p:spPr>
            <a:xfrm>
              <a:off x="4436255" y="4992858"/>
              <a:ext cx="1494502" cy="51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SIPRNet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Transport Layer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7FB026A-B840-16F8-1774-456631BC7018}"/>
              </a:ext>
            </a:extLst>
          </p:cNvPr>
          <p:cNvSpPr/>
          <p:nvPr/>
        </p:nvSpPr>
        <p:spPr>
          <a:xfrm>
            <a:off x="586596" y="1627678"/>
            <a:ext cx="11002154" cy="1941324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1D2F2B7-E944-34C8-8D8A-2BD57A44B7D1}"/>
              </a:ext>
            </a:extLst>
          </p:cNvPr>
          <p:cNvSpPr txBox="1"/>
          <p:nvPr/>
        </p:nvSpPr>
        <p:spPr>
          <a:xfrm>
            <a:off x="7160815" y="1166012"/>
            <a:ext cx="4427930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latin typeface="Arial"/>
                <a:cs typeface="Arial"/>
              </a:defRPr>
            </a:lvl1pPr>
          </a:lstStyle>
          <a:p>
            <a:r>
              <a:rPr lang="en-US" dirty="0"/>
              <a:t>Key Features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F1AA89-E515-F36F-3461-50DF0C5E1055}"/>
              </a:ext>
            </a:extLst>
          </p:cNvPr>
          <p:cNvCxnSpPr>
            <a:cxnSpLocks/>
          </p:cNvCxnSpPr>
          <p:nvPr/>
        </p:nvCxnSpPr>
        <p:spPr bwMode="auto">
          <a:xfrm>
            <a:off x="7163379" y="1627677"/>
            <a:ext cx="0" cy="19353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A07663E-5C88-D65A-3D5F-28B1051B0F80}"/>
              </a:ext>
            </a:extLst>
          </p:cNvPr>
          <p:cNvSpPr txBox="1"/>
          <p:nvPr/>
        </p:nvSpPr>
        <p:spPr>
          <a:xfrm>
            <a:off x="589157" y="1166714"/>
            <a:ext cx="6571658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en-US" sz="2400" b="0" dirty="0"/>
              <a:t>DoD Cloud (IL-6)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57E552-BEEB-B956-F69B-387486DEB74E}"/>
              </a:ext>
            </a:extLst>
          </p:cNvPr>
          <p:cNvSpPr txBox="1"/>
          <p:nvPr/>
        </p:nvSpPr>
        <p:spPr>
          <a:xfrm>
            <a:off x="6885982" y="1773783"/>
            <a:ext cx="4690468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/>
              <a:buChar char="§"/>
            </a:pPr>
            <a:r>
              <a:rPr lang="en-US" sz="2000" dirty="0">
                <a:latin typeface="Arial"/>
                <a:cs typeface="Arial"/>
              </a:rPr>
              <a:t>Available for Gov. mission owners </a:t>
            </a:r>
          </a:p>
          <a:p>
            <a:pPr marL="630555" lvl="1" indent="-285750">
              <a:buFont typeface="Wingdings"/>
              <a:buChar char="§"/>
            </a:pPr>
            <a:r>
              <a:rPr lang="en-US" sz="2000" dirty="0">
                <a:latin typeface="Arial"/>
                <a:cs typeface="Arial"/>
              </a:rPr>
              <a:t>Multi tenant DoD private cloud </a:t>
            </a:r>
          </a:p>
          <a:p>
            <a:pPr marL="630555" lvl="1" indent="-285750">
              <a:buFont typeface="Wingdings"/>
              <a:buChar char="§"/>
            </a:pPr>
            <a:r>
              <a:rPr lang="en-US" sz="2000" dirty="0">
                <a:latin typeface="Arial"/>
                <a:cs typeface="Arial"/>
              </a:rPr>
              <a:t>Accessibility through SIPRNet</a:t>
            </a:r>
          </a:p>
          <a:p>
            <a:pPr marL="630555" lvl="1" indent="-285750">
              <a:buFont typeface="Wingdings"/>
              <a:buChar char="§"/>
            </a:pPr>
            <a:r>
              <a:rPr lang="en-US" sz="2000" dirty="0">
                <a:latin typeface="Arial"/>
                <a:cs typeface="Arial"/>
              </a:rPr>
              <a:t>DISA and mission owner managed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8FD32A-6262-1BA8-E288-CF7C86908222}"/>
              </a:ext>
            </a:extLst>
          </p:cNvPr>
          <p:cNvSpPr txBox="1"/>
          <p:nvPr/>
        </p:nvSpPr>
        <p:spPr>
          <a:xfrm>
            <a:off x="7163279" y="3954068"/>
            <a:ext cx="4406820" cy="4955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 panose="020B0604020202020204" pitchFamily="34" charset="0"/>
              <a:buChar char="§"/>
            </a:pPr>
            <a:endParaRPr lang="en-US" sz="1300" dirty="0">
              <a:latin typeface="Arial"/>
              <a:cs typeface="Arial"/>
            </a:endParaRPr>
          </a:p>
          <a:p>
            <a:pPr marL="344805" lvl="1" indent="0"/>
            <a:endParaRPr lang="en-US" sz="13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A6DBC8D-A28B-A896-0D4B-005F78E08E46}"/>
              </a:ext>
            </a:extLst>
          </p:cNvPr>
          <p:cNvSpPr/>
          <p:nvPr/>
        </p:nvSpPr>
        <p:spPr>
          <a:xfrm>
            <a:off x="574296" y="4384210"/>
            <a:ext cx="11002154" cy="1941324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8EE12C7-54D9-BAA5-8C7A-014C394231E6}"/>
              </a:ext>
            </a:extLst>
          </p:cNvPr>
          <p:cNvSpPr txBox="1"/>
          <p:nvPr/>
        </p:nvSpPr>
        <p:spPr>
          <a:xfrm>
            <a:off x="7148515" y="3922544"/>
            <a:ext cx="4427930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 b="0">
                <a:latin typeface="Arial"/>
                <a:cs typeface="Arial"/>
              </a:defRPr>
            </a:lvl1pPr>
          </a:lstStyle>
          <a:p>
            <a:r>
              <a:rPr lang="en-US" dirty="0"/>
              <a:t>Key Features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7334ADE-FEB6-5F70-32CF-D3FC081C3798}"/>
              </a:ext>
            </a:extLst>
          </p:cNvPr>
          <p:cNvCxnSpPr>
            <a:cxnSpLocks/>
          </p:cNvCxnSpPr>
          <p:nvPr/>
        </p:nvCxnSpPr>
        <p:spPr bwMode="auto">
          <a:xfrm>
            <a:off x="7151079" y="4384209"/>
            <a:ext cx="0" cy="19353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688E23B-C67A-4923-69C1-89C0A2F9B8A9}"/>
              </a:ext>
            </a:extLst>
          </p:cNvPr>
          <p:cNvSpPr txBox="1"/>
          <p:nvPr/>
        </p:nvSpPr>
        <p:spPr>
          <a:xfrm>
            <a:off x="576857" y="3923246"/>
            <a:ext cx="6571658" cy="461665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Arial"/>
                <a:cs typeface="Arial"/>
              </a:defRPr>
            </a:lvl1pPr>
          </a:lstStyle>
          <a:p>
            <a:r>
              <a:rPr lang="en-US" sz="2400" b="0" dirty="0"/>
              <a:t>DoD Cloud (IL-7)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28F4E5-4B22-33C7-C5A5-5633E70D028B}"/>
              </a:ext>
            </a:extLst>
          </p:cNvPr>
          <p:cNvSpPr txBox="1"/>
          <p:nvPr/>
        </p:nvSpPr>
        <p:spPr>
          <a:xfrm>
            <a:off x="6873682" y="4530315"/>
            <a:ext cx="469046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630555"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Very similar to IL-6 Cloud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AC41CA17-61B0-6089-5E5E-7B994ABC9708}"/>
              </a:ext>
            </a:extLst>
          </p:cNvPr>
          <p:cNvGrpSpPr/>
          <p:nvPr/>
        </p:nvGrpSpPr>
        <p:grpSpPr>
          <a:xfrm>
            <a:off x="1283672" y="4442152"/>
            <a:ext cx="5450856" cy="1922413"/>
            <a:chOff x="1283672" y="3914442"/>
            <a:chExt cx="5450856" cy="1922413"/>
          </a:xfrm>
        </p:grpSpPr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D17463F0-DD88-7434-5C0F-951DF048D690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81150" y="3914442"/>
              <a:ext cx="1819656" cy="1078992"/>
            </a:xfrm>
            <a:prstGeom prst="rect">
              <a:avLst/>
            </a:prstGeom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3C5A475-30CF-EFFE-2961-5042B053D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9311" y="4089433"/>
              <a:ext cx="649224" cy="626924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AFA052C-7F31-2270-8323-0D3419968B2B}"/>
                </a:ext>
              </a:extLst>
            </p:cNvPr>
            <p:cNvSpPr txBox="1"/>
            <p:nvPr/>
          </p:nvSpPr>
          <p:spPr>
            <a:xfrm>
              <a:off x="1283672" y="4807852"/>
              <a:ext cx="1119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DISA 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Managed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BD08376-A4E3-AE58-D46E-F88BCD63EF60}"/>
                </a:ext>
              </a:extLst>
            </p:cNvPr>
            <p:cNvSpPr txBox="1"/>
            <p:nvPr/>
          </p:nvSpPr>
          <p:spPr>
            <a:xfrm>
              <a:off x="5427264" y="5252080"/>
              <a:ext cx="9189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Mission Owner</a:t>
              </a:r>
            </a:p>
          </p:txBody>
        </p: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0405C4EA-DC79-EBCF-336E-25CCFBECA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3776" y="4391223"/>
              <a:ext cx="475595" cy="459260"/>
            </a:xfrm>
            <a:prstGeom prst="rect">
              <a:avLst/>
            </a:prstGeom>
          </p:spPr>
        </p:pic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229F656-81FB-55EC-9E2C-6D5AA8998B3B}"/>
                </a:ext>
              </a:extLst>
            </p:cNvPr>
            <p:cNvCxnSpPr>
              <a:cxnSpLocks/>
              <a:stCxn id="153" idx="1"/>
              <a:endCxn id="168" idx="3"/>
            </p:cNvCxnSpPr>
            <p:nvPr/>
          </p:nvCxnSpPr>
          <p:spPr>
            <a:xfrm flipH="1" flipV="1">
              <a:off x="2281100" y="4667294"/>
              <a:ext cx="160247" cy="4765"/>
            </a:xfrm>
            <a:prstGeom prst="line">
              <a:avLst/>
            </a:prstGeom>
            <a:ln w="1905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4FF0F38B-6823-CA70-FB2D-66E24BEB70F9}"/>
                </a:ext>
              </a:extLst>
            </p:cNvPr>
            <p:cNvSpPr txBox="1"/>
            <p:nvPr/>
          </p:nvSpPr>
          <p:spPr>
            <a:xfrm>
              <a:off x="2547332" y="4045478"/>
              <a:ext cx="1360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b="1">
                  <a:solidFill>
                    <a:srgbClr val="DAA6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600" b="0" dirty="0"/>
                <a:t>DOD </a:t>
              </a:r>
            </a:p>
            <a:p>
              <a:r>
                <a:rPr lang="en-US" sz="1600" b="0" dirty="0"/>
                <a:t>Cloud IL-7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CDC856F-D731-BDFE-9377-E89A4365F513}"/>
                </a:ext>
              </a:extLst>
            </p:cNvPr>
            <p:cNvCxnSpPr>
              <a:cxnSpLocks/>
              <a:stCxn id="125" idx="1"/>
              <a:endCxn id="133" idx="3"/>
            </p:cNvCxnSpPr>
            <p:nvPr/>
          </p:nvCxnSpPr>
          <p:spPr>
            <a:xfrm flipH="1" flipV="1">
              <a:off x="4472004" y="4655551"/>
              <a:ext cx="356138" cy="1194"/>
            </a:xfrm>
            <a:prstGeom prst="line">
              <a:avLst/>
            </a:prstGeom>
            <a:ln w="1905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A9348B0-2C8F-CE28-7921-8C7F5B73884E}"/>
                </a:ext>
              </a:extLst>
            </p:cNvPr>
            <p:cNvSpPr txBox="1"/>
            <p:nvPr/>
          </p:nvSpPr>
          <p:spPr>
            <a:xfrm>
              <a:off x="5381223" y="4556352"/>
              <a:ext cx="13533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</a:p>
          </p:txBody>
        </p:sp>
        <p:cxnSp>
          <p:nvCxnSpPr>
            <p:cNvPr id="121" name="Straight Connector 195">
              <a:extLst>
                <a:ext uri="{FF2B5EF4-FFF2-40B4-BE49-F238E27FC236}">
                  <a16:creationId xmlns:a16="http://schemas.microsoft.com/office/drawing/2014/main" id="{C1FE9A54-A7E6-96A6-A41F-A39CA8375BB1}"/>
                </a:ext>
              </a:extLst>
            </p:cNvPr>
            <p:cNvCxnSpPr>
              <a:cxnSpLocks/>
              <a:stCxn id="135" idx="2"/>
              <a:endCxn id="126" idx="1"/>
            </p:cNvCxnSpPr>
            <p:nvPr/>
          </p:nvCxnSpPr>
          <p:spPr>
            <a:xfrm rot="16200000" flipH="1">
              <a:off x="3811366" y="4391779"/>
              <a:ext cx="530664" cy="1555738"/>
            </a:xfrm>
            <a:prstGeom prst="bentConnector2">
              <a:avLst/>
            </a:prstGeom>
            <a:ln w="19050">
              <a:solidFill>
                <a:srgbClr val="FFC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95">
              <a:extLst>
                <a:ext uri="{FF2B5EF4-FFF2-40B4-BE49-F238E27FC236}">
                  <a16:creationId xmlns:a16="http://schemas.microsoft.com/office/drawing/2014/main" id="{29328252-6F6F-72AE-A7D9-43CAE783EAB7}"/>
                </a:ext>
              </a:extLst>
            </p:cNvPr>
            <p:cNvCxnSpPr>
              <a:cxnSpLocks/>
              <a:stCxn id="133" idx="2"/>
              <a:endCxn id="126" idx="0"/>
            </p:cNvCxnSpPr>
            <p:nvPr/>
          </p:nvCxnSpPr>
          <p:spPr>
            <a:xfrm rot="16200000" flipH="1">
              <a:off x="4591391" y="4533729"/>
              <a:ext cx="159643" cy="101593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C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CD54E49-C7DE-0D22-F638-FDAB71034031}"/>
                </a:ext>
              </a:extLst>
            </p:cNvPr>
            <p:cNvSpPr txBox="1"/>
            <p:nvPr/>
          </p:nvSpPr>
          <p:spPr>
            <a:xfrm>
              <a:off x="3253727" y="5387836"/>
              <a:ext cx="16321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Transport Layer</a:t>
              </a:r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32514602-2BE0-5CCB-1FF9-6A076094C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28142" y="4343283"/>
              <a:ext cx="649224" cy="626924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FFB37826-056C-D86A-12BE-3C5A0C515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4567" y="5121518"/>
              <a:ext cx="649224" cy="626924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AD4C71CC-F6BF-E9EA-9E61-A3AA418C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4485" y="4349227"/>
              <a:ext cx="617519" cy="612648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F2FE042C-1245-084F-66BF-65616289B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57013" y="4620852"/>
              <a:ext cx="283631" cy="283464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A2A81333-1190-EE97-A613-D7496378E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41347" y="4530327"/>
              <a:ext cx="283631" cy="283464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7ACAB5DE-A27F-7593-6E1B-1039C3A90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97469" y="4525562"/>
              <a:ext cx="283631" cy="283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07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Cloud Computing Models: IaaS, PaaS and SaaS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F2DBD-B743-2B5D-63D8-79DCD3B3B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159" y="1202827"/>
            <a:ext cx="6271260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43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Hypervisors </a:t>
            </a:r>
            <a:r>
              <a:rPr lang="en-US" dirty="0">
                <a:latin typeface="+mj-lt"/>
              </a:rPr>
              <a:t>and</a:t>
            </a:r>
            <a:r>
              <a:rPr lang="en-US" sz="2800" dirty="0">
                <a:latin typeface="+mj-lt"/>
                <a:cs typeface="Arial" panose="020B0604020202020204" pitchFamily="34" charset="0"/>
              </a:rPr>
              <a:t> Virtual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96" y="1148805"/>
            <a:ext cx="10928351" cy="4890211"/>
          </a:xfrm>
        </p:spPr>
        <p:txBody>
          <a:bodyPr>
            <a:normAutofit/>
          </a:bodyPr>
          <a:lstStyle/>
          <a:p>
            <a:pPr marL="876286" lvl="1" indent="-342900">
              <a:buFont typeface="Wingdings" panose="020B0604020202020204" pitchFamily="34" charset="0"/>
              <a:buChar char="§"/>
            </a:pPr>
            <a:r>
              <a:rPr lang="en-US" sz="2000" dirty="0"/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oftware, firmware or hardware that gives the impression to guest machines (virtual machines) that they are operating on dedicated physical hardware </a:t>
            </a:r>
          </a:p>
          <a:p>
            <a:pPr marL="876286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Multiple operating systems share single host and hardware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37B0A-451A-716C-9EC5-B54711A90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2470214"/>
            <a:ext cx="9700260" cy="30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58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2" y="886412"/>
            <a:ext cx="11151016" cy="4890211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Standard unit of software that packages up code and its dependencies for runtime</a:t>
            </a:r>
          </a:p>
          <a:p>
            <a:pPr marL="876286" lvl="1" indent="-342900">
              <a:buFont typeface="Wingdings" panose="05000000000000000000" pitchFamily="2" charset="2"/>
              <a:buChar char="§"/>
            </a:pPr>
            <a:r>
              <a:rPr lang="en-US" dirty="0"/>
              <a:t>Lightweight and standalone </a:t>
            </a:r>
          </a:p>
          <a:p>
            <a:pPr marL="876286" lvl="1" indent="-342900">
              <a:buFont typeface="Wingdings" panose="05000000000000000000" pitchFamily="2" charset="2"/>
              <a:buChar char="§"/>
            </a:pPr>
            <a:r>
              <a:rPr lang="en-US" dirty="0"/>
              <a:t>Includes everything needed to run an application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Isolates software from its environment and ensures it works uniformly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Shares machine’s OS kernel and does not require OS per application</a:t>
            </a:r>
          </a:p>
          <a:p>
            <a:pPr marL="876286" lvl="1" indent="-342900">
              <a:buFont typeface="Wingdings" panose="05000000000000000000" pitchFamily="2" charset="2"/>
              <a:buChar char="§"/>
            </a:pPr>
            <a:r>
              <a:rPr lang="en-US" dirty="0"/>
              <a:t>Lower OS licensing cost and higher efficiency</a:t>
            </a:r>
          </a:p>
          <a:p>
            <a:pPr>
              <a:buNone/>
            </a:pPr>
            <a:endParaRPr lang="en-US" sz="192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5A27B-8861-462A-6987-4DEA5EF90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3015028"/>
            <a:ext cx="9029700" cy="29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40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Virtual Machine vs Container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018" y="1028676"/>
            <a:ext cx="10928351" cy="3057873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400" b="1" dirty="0"/>
              <a:t>Virtual Machines (</a:t>
            </a:r>
            <a:r>
              <a:rPr lang="en-US" sz="2400" b="1" dirty="0" err="1"/>
              <a:t>VMs</a:t>
            </a:r>
            <a:r>
              <a:rPr lang="en-US" sz="2400" b="1" dirty="0"/>
              <a:t>):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000" dirty="0"/>
              <a:t>Abstraction of physical hardware turning one server into many virtualized servers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000" dirty="0"/>
              <a:t>Uses full copy of the operating system per VM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Containers: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000" dirty="0"/>
              <a:t>Abstraction at the app layer, packages code and dependencies together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000" dirty="0"/>
              <a:t>Multiple containers can run on the same machine and share the OS kernel with other containers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sz="2000" dirty="0"/>
              <a:t>Uses fewer resources than VMs, can handle more applications and require fewer VMs and operating systems 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F11221-5A68-8402-8F03-8180B1BB8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82" y="4086549"/>
            <a:ext cx="10843260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8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58235-E740-D676-AFB7-5B9D3766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>
                <a:latin typeface="+mj-lt"/>
              </a:rPr>
              <a:t>What is </a:t>
            </a:r>
            <a:r>
              <a:rPr lang="en-US" dirty="0" err="1">
                <a:latin typeface="+mj-lt"/>
              </a:rPr>
              <a:t>kubernetes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K8s</a:t>
            </a:r>
            <a:r>
              <a:rPr lang="en-US" dirty="0">
                <a:latin typeface="+mj-lt"/>
              </a:rPr>
              <a:t>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A1F37-C148-1F3E-6D50-80BB9900F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6D8842-DA89-87EA-AD30-0F0DE35F929C}"/>
              </a:ext>
            </a:extLst>
          </p:cNvPr>
          <p:cNvSpPr txBox="1">
            <a:spLocks/>
          </p:cNvSpPr>
          <p:nvPr/>
        </p:nvSpPr>
        <p:spPr bwMode="auto">
          <a:xfrm>
            <a:off x="617287" y="1080069"/>
            <a:ext cx="11290095" cy="1533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a14="http://schemas.microsoft.com/office/drawing/2010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ma14="http://schemas.microsoft.com/office/mac/drawingml/2011/main" xmlns="" val="1"/>
            </a:ext>
            <a:ext uri="{909E8E84-426E-40dd-AFC4-6F175D3DCCD1}">
              <a14:hiddenFill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12019" rtl="0" eaLnBrk="1" fontAlgn="base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2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orchestration platform</a:t>
            </a:r>
          </a:p>
          <a:p>
            <a:pPr marL="5769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container scalability based on number of users</a:t>
            </a:r>
          </a:p>
          <a:p>
            <a:pPr marL="5769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</a:p>
          <a:p>
            <a:pPr marL="5769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432023-2206-9B95-3691-5A691D4ED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40" y="2723132"/>
            <a:ext cx="9799320" cy="334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2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58235-E740-D676-AFB7-5B9D3766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>
                <a:latin typeface="+mj-lt"/>
              </a:rPr>
              <a:t>Why </a:t>
            </a:r>
            <a:r>
              <a:rPr lang="en-US" dirty="0" err="1">
                <a:latin typeface="+mj-lt"/>
              </a:rPr>
              <a:t>kubernetes</a:t>
            </a:r>
            <a:r>
              <a:rPr lang="en-US" dirty="0">
                <a:latin typeface="+mj-lt"/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A1F37-C148-1F3E-6D50-80BB9900F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439C57-FC51-C6F6-4A72-26E7FC35B694}"/>
              </a:ext>
            </a:extLst>
          </p:cNvPr>
          <p:cNvSpPr txBox="1">
            <a:spLocks/>
          </p:cNvSpPr>
          <p:nvPr/>
        </p:nvSpPr>
        <p:spPr>
          <a:xfrm>
            <a:off x="534909" y="945291"/>
            <a:ext cx="8771100" cy="56240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defTabSz="612019" eaLnBrk="1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lang="en-US" sz="2160" dirty="0">
                <a:solidFill>
                  <a:schemeClr val="tx2"/>
                </a:solidFill>
              </a:defRPr>
            </a:lvl1pPr>
            <a:lvl2pPr marL="234000" indent="-216000" defTabSz="612019" eaLnBrk="1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>
                <a:solidFill>
                  <a:schemeClr val="tx2"/>
                </a:solidFill>
              </a:defRPr>
            </a:lvl2pPr>
            <a:lvl3pPr marL="428400" lvl="2" indent="-180000" defTabSz="612019" eaLnBrk="1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720">
                <a:solidFill>
                  <a:schemeClr val="tx2"/>
                </a:solidFill>
              </a:defRPr>
            </a:lvl3pPr>
            <a:lvl4pPr marL="583200" indent="-144000" defTabSz="612019" eaLnBrk="1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414000" indent="-414000" defTabSz="612019" eaLnBrk="1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>
                <a:solidFill>
                  <a:schemeClr val="tx2"/>
                </a:solidFill>
              </a:defRPr>
            </a:lvl5pPr>
            <a:lvl6pPr marL="720000" indent="-288000" defTabSz="612212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>
                <a:solidFill>
                  <a:schemeClr val="tx2"/>
                </a:solidFill>
              </a:defRPr>
            </a:lvl6pPr>
            <a:lvl7pPr marL="0" indent="0" defTabSz="612212">
              <a:spcBef>
                <a:spcPts val="1400"/>
              </a:spcBef>
              <a:buFont typeface="Arial" panose="020B0604020202020204" pitchFamily="34" charset="0"/>
              <a:buChar char="​"/>
              <a:defRPr sz="2200" b="1">
                <a:solidFill>
                  <a:schemeClr val="accent2"/>
                </a:solidFill>
              </a:defRPr>
            </a:lvl7pPr>
            <a:lvl8pPr marL="2295794" indent="-153053" defTabSz="612212">
              <a:spcBef>
                <a:spcPct val="20000"/>
              </a:spcBef>
              <a:buFont typeface="Arial" pitchFamily="34" charset="0"/>
              <a:buChar char="•"/>
              <a:defRPr sz="1350"/>
            </a:lvl8pPr>
            <a:lvl9pPr marL="2601901" indent="-153053" defTabSz="612212">
              <a:spcBef>
                <a:spcPct val="20000"/>
              </a:spcBef>
              <a:buFont typeface="Arial" pitchFamily="34" charset="0"/>
              <a:buChar char="•"/>
              <a:defRPr sz="1350"/>
            </a:lvl9pPr>
          </a:lstStyle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Modularity / Versatility</a:t>
            </a:r>
          </a:p>
          <a:p>
            <a:pPr marL="517525" lvl="1" indent="-2159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 containers on the fly for variety of tasks without overhead of configuring/maintaining many servers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Infrastructure-as-code</a:t>
            </a:r>
          </a:p>
          <a:p>
            <a:pPr marL="517525" lvl="1" indent="-2159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Deploy apps/services through version-controlled manifests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  <a:p>
            <a:pPr marL="517525" lvl="1" indent="-2159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attack vectors through minimal vendor-provided OS</a:t>
            </a:r>
          </a:p>
          <a:p>
            <a:pPr marL="517525" lvl="1" indent="-2159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DOD-hardened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Ironbank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containers provide ready-to-run applications with Security Technical Implementation Guide (STIG) dependencies – simplified authority to operate (ATO) process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</a:p>
          <a:p>
            <a:pPr marL="517525" lvl="1" indent="-2159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uptime and minimize service disruptions</a:t>
            </a:r>
          </a:p>
          <a:p>
            <a:pPr marL="517525" lvl="1" indent="-2159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Intrinsic load-balancing, high-availability</a:t>
            </a:r>
          </a:p>
          <a:p>
            <a:pPr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Scalability</a:t>
            </a:r>
          </a:p>
          <a:p>
            <a:pPr marL="517525" lvl="1" indent="-215900">
              <a:spcBef>
                <a:spcPts val="400"/>
              </a:spcBef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Automatically scale up resources to handle increased loads</a:t>
            </a:r>
          </a:p>
        </p:txBody>
      </p:sp>
      <p:pic>
        <p:nvPicPr>
          <p:cNvPr id="13" name="Picture 12" descr="A picture containing knife, weapon&#10;&#10;AI-generated content may be incorrect.">
            <a:extLst>
              <a:ext uri="{FF2B5EF4-FFF2-40B4-BE49-F238E27FC236}">
                <a16:creationId xmlns:a16="http://schemas.microsoft.com/office/drawing/2014/main" id="{ED3B5F5C-EC3D-C1B7-21E5-CD344F051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89" y="933618"/>
            <a:ext cx="1348940" cy="12848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7F9779-C94C-6333-7AB2-A271EAC6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009" y="2280835"/>
            <a:ext cx="1699701" cy="1534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60A804-70DA-DAD5-E92B-E6CC853DA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751" y="3877332"/>
            <a:ext cx="1062217" cy="10622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F1FA78-2C14-C148-BBAC-D6FE84603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972" y="5001900"/>
            <a:ext cx="1289495" cy="13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82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3905165-28F5-4726-A33F-A8B9B5156A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7B59D-7AF7-E44F-BD7E-A2EC0F458FB3}" type="slidenum">
              <a:rPr lang="en-CA" smtClean="0"/>
              <a:pPr/>
              <a:t>2</a:t>
            </a:fld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AD9BFB-89C9-46BD-8C4A-55BEEF69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29610" cy="795130"/>
          </a:xfrm>
        </p:spPr>
        <p:txBody>
          <a:bodyPr/>
          <a:lstStyle/>
          <a:p>
            <a:r>
              <a:rPr lang="en-CA" dirty="0">
                <a:cs typeface="Arial" panose="020B0604020202020204" pitchFamily="34" charset="0"/>
              </a:rPr>
              <a:t>Agenda</a:t>
            </a:r>
            <a:endParaRPr lang="en-CA" sz="2800" dirty="0">
              <a:cs typeface="Arial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A8EEB7-9252-4FEB-A7FE-B58D41C571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7089" y="1259366"/>
            <a:ext cx="11250613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 panose="020B0604020202020204"/>
              </a:rPr>
              <a:t>5 Learning Objectives:</a:t>
            </a:r>
            <a:endParaRPr lang="en-US" sz="2400" dirty="0">
              <a:latin typeface="Arial"/>
            </a:endParaRPr>
          </a:p>
          <a:p>
            <a:pPr marL="788670" lvl="1" indent="-342900">
              <a:buSzPct val="100000"/>
              <a:buAutoNum type="arabicPeriod"/>
            </a:pPr>
            <a:r>
              <a:rPr lang="en-US" sz="2000" dirty="0">
                <a:latin typeface="Arial"/>
              </a:rPr>
              <a:t>Identify key industry challenges</a:t>
            </a:r>
            <a:endParaRPr lang="en-CA" sz="2000" dirty="0">
              <a:latin typeface="Arial"/>
              <a:cs typeface="Arial" panose="020B0604020202020204"/>
            </a:endParaRP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CA" sz="2000" dirty="0">
                <a:latin typeface="Arial"/>
              </a:rPr>
              <a:t>Describe foundational concepts of cloud technology </a:t>
            </a: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US" sz="2000" dirty="0">
                <a:latin typeface="Arial"/>
              </a:rPr>
              <a:t>Analyze how cloud technology addresses training and simulation industry challenges</a:t>
            </a: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US" sz="2000" dirty="0">
                <a:latin typeface="Arial"/>
              </a:rPr>
              <a:t>Describe the vision of digital transformation using </a:t>
            </a:r>
            <a:r>
              <a:rPr lang="en-CA" sz="2000" dirty="0">
                <a:latin typeface="Arial"/>
              </a:rPr>
              <a:t>Cyber-Secure Hybrid Cloud (CSHC)</a:t>
            </a:r>
            <a:endParaRPr lang="en-US" sz="2000" dirty="0">
              <a:latin typeface="Arial"/>
            </a:endParaRP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US" sz="2000" dirty="0">
                <a:latin typeface="Arial"/>
              </a:rPr>
              <a:t>Conceptualize CSHC approach transition from a successful example use case</a:t>
            </a:r>
          </a:p>
          <a:p>
            <a:pPr marL="445770" lvl="1" indent="0">
              <a:buSzPct val="100000"/>
              <a:buNone/>
            </a:pPr>
            <a:endParaRPr lang="en-US" sz="2000" dirty="0">
              <a:latin typeface="Arial"/>
            </a:endParaRPr>
          </a:p>
          <a:p>
            <a:pPr marL="0" indent="-87616">
              <a:buSzPct val="100000"/>
              <a:buNone/>
            </a:pPr>
            <a:r>
              <a:rPr lang="en-US" sz="2400" dirty="0">
                <a:latin typeface="Arial"/>
              </a:rPr>
              <a:t>Conclusion: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/>
                <a:cs typeface="Arial" panose="020B0604020202020204"/>
              </a:rPr>
              <a:t>Confirmation of accomplished learning objectives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latin typeface="Arial"/>
                <a:cs typeface="Arial" panose="020B0604020202020204"/>
              </a:rPr>
              <a:t>Bibliography / additional source of information for self-learning</a:t>
            </a:r>
          </a:p>
          <a:p>
            <a:pPr marL="0" indent="0">
              <a:buNone/>
            </a:pPr>
            <a:endParaRPr lang="en-CA" sz="2400" dirty="0">
              <a:latin typeface="Arial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084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Virtualizing GPUs (</a:t>
            </a:r>
            <a:r>
              <a:rPr lang="en-US" dirty="0" err="1">
                <a:latin typeface="+mj-lt"/>
              </a:rPr>
              <a:t>vGPU</a:t>
            </a:r>
            <a:r>
              <a:rPr lang="en-US" dirty="0">
                <a:latin typeface="+mj-lt"/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8263C-AB91-B2B6-90E3-7214336C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661160"/>
            <a:ext cx="11003280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27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0101" y="0"/>
            <a:ext cx="10690473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Multi-server architectures: advantages &amp; management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1376" y="874679"/>
            <a:ext cx="117006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730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vCenter is deployed as Appliance on an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ESXi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host</a:t>
            </a:r>
          </a:p>
          <a:p>
            <a:pPr marL="285750" indent="-2730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vCenter provides a central management interface to manage all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ESXi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hosts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730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Reduces provisioning and uptime</a:t>
            </a:r>
          </a:p>
          <a:p>
            <a:pPr marL="285750" indent="-2730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Enables networking features like distributed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vSwitches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across the hosts</a:t>
            </a:r>
          </a:p>
          <a:p>
            <a:pPr marL="285750" indent="-2730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vCenter allows advanced futures such as: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VM Cloning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vMotion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Availability Fault Tolerance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Distributed Resource Scheduler (DRS)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more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A65209-982A-209E-68B4-BEA7B4E8A3D6}"/>
              </a:ext>
            </a:extLst>
          </p:cNvPr>
          <p:cNvGrpSpPr/>
          <p:nvPr/>
        </p:nvGrpSpPr>
        <p:grpSpPr>
          <a:xfrm>
            <a:off x="4612581" y="6172954"/>
            <a:ext cx="2784136" cy="307776"/>
            <a:chOff x="373980" y="5835861"/>
            <a:chExt cx="2784136" cy="338554"/>
          </a:xfrm>
        </p:grpSpPr>
        <p:pic>
          <p:nvPicPr>
            <p:cNvPr id="4" name="Picture 3" descr="Icon&#10;&#10;AI-generated content may be incorrect.">
              <a:extLst>
                <a:ext uri="{FF2B5EF4-FFF2-40B4-BE49-F238E27FC236}">
                  <a16:creationId xmlns:a16="http://schemas.microsoft.com/office/drawing/2014/main" id="{C6EB3179-47A2-5DFE-08E9-EB06412B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996" y="5964315"/>
              <a:ext cx="971120" cy="14870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A3C78B-CB76-6188-2994-DF5BB04CB278}"/>
                </a:ext>
              </a:extLst>
            </p:cNvPr>
            <p:cNvSpPr txBox="1"/>
            <p:nvPr/>
          </p:nvSpPr>
          <p:spPr>
            <a:xfrm>
              <a:off x="373980" y="5835861"/>
              <a:ext cx="18822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Example based on</a:t>
              </a:r>
              <a:endParaRPr lang="en-US" sz="16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D4FE775-723D-3EF9-FB95-22E732D38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90" y="3995348"/>
            <a:ext cx="1006602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91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Converged and Hyper-converged Infrastructures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427AF0-C4B2-5CF3-49B5-950B931E3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" y="1657350"/>
            <a:ext cx="1117092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55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923172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Virtualizing SAN (vSAN)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CE81AB-92DA-9699-721F-94372855C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err="1"/>
              <a:t>vSAN</a:t>
            </a:r>
            <a:r>
              <a:rPr lang="en-US" sz="2400" dirty="0"/>
              <a:t> supports the high availability for the Infrastructure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7FDDB-0D5A-5B46-680D-2B43680E7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540" y="1500116"/>
            <a:ext cx="736092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5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0CC0C-DEC1-8EF5-E2F5-9D1C6A51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>
                <a:latin typeface="+mj-lt"/>
              </a:rPr>
              <a:t>Infrastructure as Code (</a:t>
            </a:r>
            <a:r>
              <a:rPr lang="en-US" dirty="0" err="1">
                <a:latin typeface="+mj-lt"/>
              </a:rPr>
              <a:t>IaC</a:t>
            </a:r>
            <a:r>
              <a:rPr lang="en-US" dirty="0">
                <a:latin typeface="+mj-lt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AFFE4-292D-C55D-D5E5-812C289F1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F3211A-43D6-57EE-A0D9-727C7B58EDA5}"/>
              </a:ext>
            </a:extLst>
          </p:cNvPr>
          <p:cNvSpPr txBox="1">
            <a:spLocks/>
          </p:cNvSpPr>
          <p:nvPr/>
        </p:nvSpPr>
        <p:spPr bwMode="auto">
          <a:xfrm>
            <a:off x="437773" y="1119968"/>
            <a:ext cx="11552794" cy="223548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a14="http://schemas.microsoft.com/office/drawing/2010/main" xmlns="" val="1"/>
            </a:ex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12019" rtl="0" eaLnBrk="1" fontAlgn="base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2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provision and support infrastructure using code instead of manual processes and settings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the automation and orchestration for computing infrastructure</a:t>
            </a:r>
          </a:p>
          <a:p>
            <a:pPr marL="5769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Saves substantial time and cost by eliminating manual processes</a:t>
            </a:r>
          </a:p>
          <a:p>
            <a:pPr marL="5769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duplications of environments</a:t>
            </a:r>
          </a:p>
          <a:p>
            <a:pPr marL="5769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configuration errors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8DBC-208D-156B-D47A-F65785463B94}"/>
              </a:ext>
            </a:extLst>
          </p:cNvPr>
          <p:cNvSpPr txBox="1"/>
          <p:nvPr/>
        </p:nvSpPr>
        <p:spPr>
          <a:xfrm>
            <a:off x="3919771" y="5944484"/>
            <a:ext cx="471763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1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generation using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tooling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CAA83-D28D-2BD8-D19F-EE20DE702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40" y="3217705"/>
            <a:ext cx="10386060" cy="27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1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AC335-C1C0-1D04-1404-73F493D2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>
                <a:latin typeface="+mj-lt"/>
              </a:rPr>
              <a:t>Virtual Desktop Infrastructure (</a:t>
            </a:r>
            <a:r>
              <a:rPr lang="en-US" dirty="0" err="1">
                <a:latin typeface="+mj-lt"/>
              </a:rPr>
              <a:t>VDI</a:t>
            </a:r>
            <a:r>
              <a:rPr lang="en-US" dirty="0">
                <a:latin typeface="+mj-lt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4810B-D691-B652-D31F-E2C4846782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B361E7-65F2-2120-DE1E-9F72D7A6371E}"/>
              </a:ext>
            </a:extLst>
          </p:cNvPr>
          <p:cNvSpPr txBox="1">
            <a:spLocks/>
          </p:cNvSpPr>
          <p:nvPr/>
        </p:nvSpPr>
        <p:spPr bwMode="auto">
          <a:xfrm>
            <a:off x="465888" y="920001"/>
            <a:ext cx="11359152" cy="21336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a14="http://schemas.microsoft.com/office/drawing/2010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ma14="http://schemas.microsoft.com/office/mac/drawingml/2011/main" xmlns="" val="1"/>
            </a:ext>
            <a:ext uri="{909E8E84-426E-40dd-AFC4-6F175D3DCCD1}">
              <a14:hiddenFill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12019" rtl="0" eaLnBrk="1" fontAlgn="base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2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tool to centrally create and manage virtual desktops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Creates a virtual desktop on a central server, remote users can access from any physical machine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and efficiently sets up secure virtual desktops 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cost effective and flexible scale up of any enterprise desktop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9C36C-DDFA-772C-F36B-A9F3FA69C36D}"/>
              </a:ext>
            </a:extLst>
          </p:cNvPr>
          <p:cNvSpPr txBox="1">
            <a:spLocks/>
          </p:cNvSpPr>
          <p:nvPr/>
        </p:nvSpPr>
        <p:spPr bwMode="auto">
          <a:xfrm>
            <a:off x="465888" y="2847618"/>
            <a:ext cx="5087892" cy="26262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a14="http://schemas.microsoft.com/office/drawing/2010/main" xmlns="" val="1"/>
            </a:ex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:asvg="http://schemas.microsoft.com/office/drawing/2016/SVG/main" xmlns:a16="http://schemas.microsoft.com/office/drawing/2014/main" xmlns:ma14="http://schemas.microsoft.com/office/mac/drawingml/2011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12019" rtl="0" eaLnBrk="1" fontAlgn="base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2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advantages: </a:t>
            </a:r>
          </a:p>
          <a:p>
            <a:pPr marL="576900" lvl="1" indent="-342900"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Centrally managed desktops</a:t>
            </a:r>
          </a:p>
          <a:p>
            <a:pPr marL="576900" lvl="1" indent="-342900"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Scalability </a:t>
            </a:r>
          </a:p>
          <a:p>
            <a:pPr marL="576900" lvl="1" indent="-342900"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accessibility </a:t>
            </a:r>
          </a:p>
          <a:p>
            <a:pPr marL="576900" lvl="1" indent="-342900"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Maintaining security standards </a:t>
            </a:r>
          </a:p>
          <a:p>
            <a:pPr marL="576900" lvl="1" indent="-342900" algn="just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cost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996480-CE55-CA2E-13F7-5F71D245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433" y="2768349"/>
            <a:ext cx="737616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45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4E1-C187-D621-BA04-389DD9F6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9470" y="-32195"/>
            <a:ext cx="9952011" cy="841248"/>
          </a:xfrm>
        </p:spPr>
        <p:txBody>
          <a:bodyPr/>
          <a:lstStyle/>
          <a:p>
            <a:r>
              <a:rPr lang="en-US" dirty="0">
                <a:latin typeface="+mj-lt"/>
              </a:rPr>
              <a:t>Enterprise Services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Automated Management &amp; Sustainment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CB63B-6FBD-3889-49BA-1B6CC4F506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A3BA3-9D9B-33E6-05A0-09E0B88CF44F}"/>
              </a:ext>
            </a:extLst>
          </p:cNvPr>
          <p:cNvSpPr txBox="1"/>
          <p:nvPr/>
        </p:nvSpPr>
        <p:spPr>
          <a:xfrm>
            <a:off x="3461612" y="5670825"/>
            <a:ext cx="745075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1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Example: Common Enterprise Services with VMware based IaaS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63B735-9C08-EEF7-4227-F31698809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310" y="1372870"/>
            <a:ext cx="8679180" cy="4251960"/>
          </a:xfrm>
        </p:spPr>
      </p:pic>
    </p:spTree>
    <p:extLst>
      <p:ext uri="{BB962C8B-B14F-4D97-AF65-F5344CB8AC3E}">
        <p14:creationId xmlns:p14="http://schemas.microsoft.com/office/powerpoint/2010/main" val="761724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AFFE4-292D-C55D-D5E5-812C289F1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0CC0C-DEC1-8EF5-E2F5-9D1C6A51E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Use cases of cloud technology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F3211A-43D6-57EE-A0D9-727C7B58EDA5}"/>
              </a:ext>
            </a:extLst>
          </p:cNvPr>
          <p:cNvSpPr txBox="1">
            <a:spLocks/>
          </p:cNvSpPr>
          <p:nvPr/>
        </p:nvSpPr>
        <p:spPr bwMode="auto">
          <a:xfrm>
            <a:off x="474190" y="1106351"/>
            <a:ext cx="11290095" cy="510212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a14="http://schemas.microsoft.com/office/drawing/2010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ma14="http://schemas.microsoft.com/office/mac/drawingml/2011/main" xmlns="" val="1"/>
            </a:ext>
            <a:ext uri="{909E8E84-426E-40dd-AFC4-6F175D3DCCD1}">
              <a14:hiddenFill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612019" rtl="0" eaLnBrk="1" fontAlgn="base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2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Hypervisors: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Virtualized training environment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VMs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Simulator subsystems 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Containers: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Scalable common simulation components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Kubernetes: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Scalable, resilient orchestrated components such as red/blue forces on demand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vGPU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Multichannel virtualized IG infrastructure including sensors, AI, time sensitive calculations  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vSAN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availability, faster storage access and scalability 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Configurable, repeatable, scalable and sustainable infrastructure including network topology, automated cold start and recovery  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VDI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demand scalable operator services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Instructor Operator Station, Computer Generated Forces, Brief/Debrief Station, role player and viewer</a:t>
            </a:r>
          </a:p>
          <a:p>
            <a:pPr marL="342900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Services: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Cybersecurity, remote sustainability, interoperability, operator services, system automation/orchestration, common tools and apps </a:t>
            </a:r>
          </a:p>
        </p:txBody>
      </p:sp>
    </p:spTree>
    <p:extLst>
      <p:ext uri="{BB962C8B-B14F-4D97-AF65-F5344CB8AC3E}">
        <p14:creationId xmlns:p14="http://schemas.microsoft.com/office/powerpoint/2010/main" val="2674400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3E0A9-C7A4-DA5A-1363-4040B5C1A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28</a:t>
            </a:fld>
            <a:endParaRPr lang="en-CA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70D0446-783C-7FD8-261F-89AA487A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15"/>
            <a:ext cx="9772650" cy="795130"/>
          </a:xfrm>
        </p:spPr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Learning Objective 3</a:t>
            </a:r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5E6B0F-D9FB-D21F-3547-1E0B912A29E7}"/>
              </a:ext>
            </a:extLst>
          </p:cNvPr>
          <p:cNvSpPr txBox="1"/>
          <p:nvPr/>
        </p:nvSpPr>
        <p:spPr>
          <a:xfrm>
            <a:off x="560173" y="1260390"/>
            <a:ext cx="1144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 cloud technology addresses training and simulation industry challenges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14726-1630-BD08-38D0-13DA46BEF818}"/>
              </a:ext>
            </a:extLst>
          </p:cNvPr>
          <p:cNvSpPr txBox="1"/>
          <p:nvPr/>
        </p:nvSpPr>
        <p:spPr>
          <a:xfrm>
            <a:off x="609601" y="2537255"/>
            <a:ext cx="1029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558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en-US" dirty="0"/>
              <a:t>Cloud technology applicability to resolving training and simulation challenges</a:t>
            </a:r>
          </a:p>
          <a:p>
            <a:r>
              <a:rPr lang="en-US" dirty="0"/>
              <a:t>When are cloud services provided by commercial/federal service providers applicable?</a:t>
            </a:r>
          </a:p>
          <a:p>
            <a:r>
              <a:rPr lang="en-US" dirty="0"/>
              <a:t>When are </a:t>
            </a:r>
            <a:r>
              <a:rPr lang="en-CA" dirty="0"/>
              <a:t>Cyber-Secure Hybrid Cloud</a:t>
            </a:r>
            <a:r>
              <a:rPr lang="en-US" dirty="0"/>
              <a:t> solutions applicable?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110FD-0C92-9212-82DF-E5E00F6FB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19" y="4356474"/>
            <a:ext cx="2280404" cy="17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82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01D05E-F2C8-C0DC-E0CA-96F8B0764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27B59D-7AF7-E44F-BD7E-A2EC0F458FB3}" type="slidenum">
              <a:rPr lang="en-CA" noProof="0" smtClean="0"/>
              <a:pPr>
                <a:defRPr/>
              </a:pPr>
              <a:t>29</a:t>
            </a:fld>
            <a:endParaRPr lang="en-CA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22FED7-F5B0-2542-FB30-30D60151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940" y="0"/>
            <a:ext cx="9929169" cy="795130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Cloud technology applicability to resolving 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69557-EE1F-6B26-729E-08235C0E4E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3083" y="914909"/>
            <a:ext cx="11250613" cy="507523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Cloud technology provides: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Commonality, modularity and scalability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Highest cyber resilience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Highest availability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Remote sustainment with enterprise services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COTS-based solutions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On-demand, optimized and scalable computational resources 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Space, Power and AC savings 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generation orchestration and automation tools automate processes 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Multi-use computational platform</a:t>
            </a:r>
          </a:p>
          <a:p>
            <a:pPr marL="288925" indent="-288925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Supported by multi-billion-dollar industry with continuous improvements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Service provider managed: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Hardware obsolescence mitigated, continuous technology refresh without affecting training</a:t>
            </a:r>
          </a:p>
          <a:p>
            <a:pPr marL="537300" lvl="2" indent="-34290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on new capabilities, periodic sustainment handled as services   </a:t>
            </a:r>
          </a:p>
          <a:p>
            <a:pPr marL="537300" lvl="2" indent="-342900">
              <a:spcBef>
                <a:spcPts val="200"/>
              </a:spcBef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AF1A40-B510-59BF-0FCC-6D62377678D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1274" y="5872347"/>
            <a:ext cx="11088688" cy="400050"/>
          </a:xfrm>
          <a:solidFill>
            <a:schemeClr val="accent5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Cloud technology resolves many training and simulation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294591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3E0A9-C7A4-DA5A-1363-4040B5C1A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BBA7C-084D-CF63-40E5-27C0008AC0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940679"/>
            <a:ext cx="11250613" cy="1762386"/>
          </a:xfrm>
        </p:spPr>
        <p:txBody>
          <a:bodyPr anchor="t"/>
          <a:lstStyle/>
          <a:p>
            <a:pPr marL="55499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br>
              <a:rPr lang="en-US" sz="2000" dirty="0"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Identify key industry challenges</a:t>
            </a:r>
            <a:endParaRPr lang="en-US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920A685-1C00-5105-AEE5-2748ECB9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550"/>
            <a:ext cx="9936050" cy="795130"/>
          </a:xfrm>
        </p:spPr>
        <p:txBody>
          <a:bodyPr/>
          <a:lstStyle/>
          <a:p>
            <a:r>
              <a:rPr lang="en-CA" dirty="0">
                <a:cs typeface="Arial" panose="020B0604020202020204" pitchFamily="34" charset="0"/>
              </a:rPr>
              <a:t>Learning Objective 1</a:t>
            </a:r>
            <a:endParaRPr lang="en-CA" sz="2800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2E176-9853-64B9-430D-3656A1C19A4B}"/>
              </a:ext>
            </a:extLst>
          </p:cNvPr>
          <p:cNvSpPr txBox="1"/>
          <p:nvPr/>
        </p:nvSpPr>
        <p:spPr>
          <a:xfrm flipH="1">
            <a:off x="601432" y="1733126"/>
            <a:ext cx="9550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Legacy training systems with platform-specific designs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generation platforms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Customer top-level requirements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07E44-E2D1-38FF-5385-1DBF686DC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19" y="4356474"/>
            <a:ext cx="2280404" cy="17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68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4F7AC8-7B5C-AA85-E570-66257CCAF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30</a:t>
            </a:fld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722967-5455-7A7F-7EC6-80C7CD72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902" y="0"/>
            <a:ext cx="9885764" cy="795130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Applicability of cloud services provided by commercial/federal providers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5BD22-6251-C88B-44D2-6B7DD31016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0328076" cy="507523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Single classification level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Centralized training requirements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restrictions on internet accessibility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need for high performance computation at the edge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Lower up-front budget for infrastructure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Preference to generate a service contract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to use readily available services provided by specific cloud service provider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Centralized collaboration and software development by distributed developers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85C97-ABDF-7A9F-FB65-ED42A53B05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" t="8434" r="-505" b="5381"/>
          <a:stretch/>
        </p:blipFill>
        <p:spPr>
          <a:xfrm>
            <a:off x="4354107" y="4216225"/>
            <a:ext cx="3483787" cy="21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8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4F7AC8-7B5C-AA85-E570-66257CCAF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31</a:t>
            </a:fld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722967-5455-7A7F-7EC6-80C7CD72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04890" cy="795130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Applicability of Cyber-Secure Hybrid Cloud Solutions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5BD22-6251-C88B-44D2-6B7DD31016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239" y="1065003"/>
            <a:ext cx="8973889" cy="50752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Multiple classification levels within the Enterprise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Distributed training and/or Capability Centers requirement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Federal WAN connection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high performance computation at the edge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Budget for up-front infrastructure investment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Government Owned Contractor Operated (GOCO) solution with Enterprise Services including centralized cybersecurity and remote sustainment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Multiple affiliates bring capabilities to a common infrastructure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Full control and no dependency to commercial/federal service provider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A6F96872-A524-98D5-7701-4DA9590B2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07" y="4373155"/>
            <a:ext cx="3483787" cy="210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9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0D0446-783C-7FD8-261F-89AA487A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725"/>
            <a:ext cx="9934832" cy="84124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Learning Objective 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3E0A9-C7A4-DA5A-1363-4040B5C1A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32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F4225-8304-364D-3E75-7824B1EB45A1}"/>
              </a:ext>
            </a:extLst>
          </p:cNvPr>
          <p:cNvSpPr txBox="1"/>
          <p:nvPr/>
        </p:nvSpPr>
        <p:spPr>
          <a:xfrm>
            <a:off x="667410" y="1098210"/>
            <a:ext cx="10756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Describe the vision of digital transformation using 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Cyber-Secure Hybrid Cloud (</a:t>
            </a: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CSHC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6FBDB-D409-6D1F-4403-C542DB9D0BE1}"/>
              </a:ext>
            </a:extLst>
          </p:cNvPr>
          <p:cNvSpPr txBox="1"/>
          <p:nvPr/>
        </p:nvSpPr>
        <p:spPr>
          <a:xfrm>
            <a:off x="1269773" y="1974138"/>
            <a:ext cx="882902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Enterprise level architecture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CSHC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Distributed Capability Centers with high-performance edge computing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Top-level layered reference architecture with CSHC core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CSHC solution core components 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Premise Equipment (OPE) with Common Enterprise Services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Enterprise Networks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 Center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Run-time Trainer OPE, DevSecOps and more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Benefits of the CSHC approach for the Warfighter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9CD6F-6CBD-6822-10F6-8F2771568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19" y="4356474"/>
            <a:ext cx="2280404" cy="17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4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2CED58-0BA3-4E2F-8D73-36F40F47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25756"/>
            <a:ext cx="9877169" cy="841248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+mj-lt"/>
              </a:rPr>
              <a:t>CSHC</a:t>
            </a:r>
            <a:r>
              <a:rPr lang="en-US" sz="2800" dirty="0">
                <a:latin typeface="+mj-lt"/>
              </a:rPr>
              <a:t>-based Distributed Enterprise Platform for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Digital Transformation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9188C-44E8-4A3A-AA2F-DECD8B062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33</a:t>
            </a:fld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61490-11D5-B48E-33EA-F54E675EBA0E}"/>
              </a:ext>
            </a:extLst>
          </p:cNvPr>
          <p:cNvSpPr txBox="1"/>
          <p:nvPr/>
        </p:nvSpPr>
        <p:spPr>
          <a:xfrm flipH="1">
            <a:off x="349117" y="4893708"/>
            <a:ext cx="5844633" cy="1590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00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Modular, scalable with common Enterprise Services</a:t>
            </a:r>
          </a:p>
          <a:p>
            <a:pPr marL="4000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Distributed architecture providing Capability Centers</a:t>
            </a:r>
          </a:p>
          <a:p>
            <a:pPr marL="4000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Performance Computing power at the edge </a:t>
            </a:r>
          </a:p>
          <a:p>
            <a:pPr marL="4000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Centralized Cyber Security and Remote Sustainment</a:t>
            </a:r>
          </a:p>
          <a:p>
            <a:pPr marL="400050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Supports Multiple Security Domains 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0B0E76-6DB5-E31D-C711-C2CFE6DB83FF}"/>
              </a:ext>
            </a:extLst>
          </p:cNvPr>
          <p:cNvSpPr txBox="1"/>
          <p:nvPr/>
        </p:nvSpPr>
        <p:spPr>
          <a:xfrm flipH="1">
            <a:off x="6439610" y="4885756"/>
            <a:ext cx="5656710" cy="1538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400050" indent="-285750">
              <a:spcBef>
                <a:spcPts val="400"/>
              </a:spcBef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Self-sufficient Capability Centers  </a:t>
            </a:r>
          </a:p>
          <a:p>
            <a:r>
              <a:rPr lang="en-US" dirty="0"/>
              <a:t>Distributed &amp; controlled data accessibility </a:t>
            </a:r>
          </a:p>
          <a:p>
            <a:r>
              <a:rPr lang="en-US" dirty="0"/>
              <a:t>Seamless transformation from legacy systems</a:t>
            </a:r>
          </a:p>
          <a:p>
            <a:r>
              <a:rPr lang="en-US" dirty="0"/>
              <a:t>Provides the Enterprise Platform for Affiliate’s contribution and collaboration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2D06A-71B5-6566-EE7A-FF154AF44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91" y="814261"/>
            <a:ext cx="11278800" cy="407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8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C578D-E5EE-CB5D-4F03-03F122837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FFE2F-9EC4-EB3B-9B54-C2F01C99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5073"/>
            <a:ext cx="9762541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Top-level layered reference architecture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with common industry taxonomy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9B63DA-5156-721F-DF5D-6F2E91141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34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6B017-EDD1-A462-C8C4-CF79B2B88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92" y="4300728"/>
            <a:ext cx="2782957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4F0A6C-1BDC-39EE-2B67-06CE5B3938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89" r="9957"/>
          <a:stretch/>
        </p:blipFill>
        <p:spPr>
          <a:xfrm>
            <a:off x="8640995" y="4300728"/>
            <a:ext cx="2785267" cy="160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AA0EF1-D39B-969B-3787-78083AABE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500" y="2599690"/>
            <a:ext cx="2776140" cy="1600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4EE4E7-7E25-DB27-1F8C-26571DCB4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469" y="898652"/>
            <a:ext cx="2778319" cy="1600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9EBA722-8583-4232-F0C5-016DF9884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114" y="898652"/>
            <a:ext cx="2774913" cy="1600200"/>
          </a:xfrm>
          <a:prstGeom prst="rect">
            <a:avLst/>
          </a:prstGeom>
        </p:spPr>
      </p:pic>
      <p:sp>
        <p:nvSpPr>
          <p:cNvPr id="35" name="Right Brace 34">
            <a:extLst>
              <a:ext uri="{FF2B5EF4-FFF2-40B4-BE49-F238E27FC236}">
                <a16:creationId xmlns:a16="http://schemas.microsoft.com/office/drawing/2014/main" id="{5023C535-814D-5353-7208-7C05ED270B28}"/>
              </a:ext>
            </a:extLst>
          </p:cNvPr>
          <p:cNvSpPr/>
          <p:nvPr/>
        </p:nvSpPr>
        <p:spPr>
          <a:xfrm>
            <a:off x="4982506" y="4316255"/>
            <a:ext cx="307848" cy="1660507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B7796E9B-9421-0C19-FB5B-C2B76C8F1735}"/>
              </a:ext>
            </a:extLst>
          </p:cNvPr>
          <p:cNvSpPr/>
          <p:nvPr/>
        </p:nvSpPr>
        <p:spPr>
          <a:xfrm>
            <a:off x="4982506" y="918244"/>
            <a:ext cx="307848" cy="166050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210E53DC-6C94-3CC8-AB90-3275DED6524C}"/>
              </a:ext>
            </a:extLst>
          </p:cNvPr>
          <p:cNvSpPr/>
          <p:nvPr/>
        </p:nvSpPr>
        <p:spPr>
          <a:xfrm>
            <a:off x="4982506" y="2618741"/>
            <a:ext cx="307848" cy="1660508"/>
          </a:xfrm>
          <a:prstGeom prst="rightBrac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CAF75E-264B-ACF2-25D8-E6A730F525C4}"/>
              </a:ext>
            </a:extLst>
          </p:cNvPr>
          <p:cNvSpPr txBox="1"/>
          <p:nvPr/>
        </p:nvSpPr>
        <p:spPr>
          <a:xfrm>
            <a:off x="5228106" y="6035076"/>
            <a:ext cx="648681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4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Major applicability of the CSHC solution core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F542E-3745-3CEE-956E-E31060D35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390" y="918244"/>
            <a:ext cx="4375371" cy="549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33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2CED58-0BA3-4E2F-8D73-36F40F47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Core Component: On-Premise Equipment (OPE)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9188C-44E8-4A3A-AA2F-DECD8B062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35</a:t>
            </a:fld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61490-11D5-B48E-33EA-F54E675EBA0E}"/>
              </a:ext>
            </a:extLst>
          </p:cNvPr>
          <p:cNvSpPr txBox="1"/>
          <p:nvPr/>
        </p:nvSpPr>
        <p:spPr>
          <a:xfrm flipH="1">
            <a:off x="285639" y="913033"/>
            <a:ext cx="90706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8738">
              <a:spcBef>
                <a:spcPts val="8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Most common industry requirements and best practices: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99200F-CB5A-F350-2DE9-73732354F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2625" y="963797"/>
            <a:ext cx="1561339" cy="51025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088" y="1442176"/>
            <a:ext cx="9621092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COTS with extended life hardware, well-managed supply chain 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Availability, hyper-converged infrastructure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uninterruptable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power supply, power distribution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High-performance for time-critical tasks locally 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High-performance rendering and AI capabilities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in Transit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Data at Rest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and boundary protection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and remote backup/recovery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Scalable and Modular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Self-sufficient without persistent WAN connectivity 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Internal high bandwidth WAN connectivity capability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high speed LAN accessibility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Unified Management Dashboard (UMD) workstation for local management</a:t>
            </a:r>
          </a:p>
          <a:p>
            <a:pPr marL="113104" indent="-2857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71450" algn="l"/>
                <a:tab pos="228600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Cost Effective – Optimized Solution</a:t>
            </a:r>
          </a:p>
          <a:p>
            <a:pPr algn="l">
              <a:spcBef>
                <a:spcPts val="400"/>
              </a:spcBef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811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2CED58-0BA3-4E2F-8D73-36F40F478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OPE with Common Enterprise Services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9188C-44E8-4A3A-AA2F-DECD8B062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36</a:t>
            </a:fld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5B89D-96DD-2318-5139-5AD0DFB183C1}"/>
              </a:ext>
            </a:extLst>
          </p:cNvPr>
          <p:cNvSpPr txBox="1"/>
          <p:nvPr/>
        </p:nvSpPr>
        <p:spPr>
          <a:xfrm flipH="1">
            <a:off x="526747" y="894770"/>
            <a:ext cx="9037639" cy="7745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Most common industry requirements and best practices: </a:t>
            </a:r>
          </a:p>
          <a:p>
            <a:pPr marL="0" lvl="1" indent="0">
              <a:spcBef>
                <a:spcPts val="1000"/>
              </a:spcBef>
            </a:pP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069CAF-C0A8-915F-C2B1-E4D402336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211" y="1097279"/>
            <a:ext cx="1600788" cy="52310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403" y="1350573"/>
            <a:ext cx="8496187" cy="507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OPE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Unified Management Services</a:t>
            </a:r>
          </a:p>
          <a:p>
            <a:pPr marL="742558" lvl="1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Orchestration / automation /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parent cloud access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Cyber Security Services</a:t>
            </a:r>
          </a:p>
          <a:p>
            <a:pPr marL="742558" lvl="1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MFA,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Boundary Protection, System Monitoring, Event Audit,  Vulnerability Scanner, Cyber Resilience, Backup/Recovery</a:t>
            </a:r>
          </a:p>
          <a:p>
            <a:pPr marL="285750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Remote / Local Sustainment Services</a:t>
            </a:r>
          </a:p>
          <a:p>
            <a:pPr marL="571500" lvl="2" indent="-273050">
              <a:spcBef>
                <a:spcPts val="2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7413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Linux/Windows patch, STIG, cold-start, licensing and key management </a:t>
            </a:r>
          </a:p>
          <a:p>
            <a:pPr marL="285750" lvl="1" indent="-285750">
              <a:spcBef>
                <a:spcPts val="200"/>
              </a:spcBef>
              <a:buFont typeface="Wingdings" panose="05000000000000000000" pitchFamily="2" charset="2"/>
              <a:buChar char="§"/>
              <a:tabLst>
                <a:tab pos="7413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Operator Services</a:t>
            </a:r>
          </a:p>
          <a:p>
            <a:pPr marL="571500" lvl="2" indent="-273050">
              <a:spcBef>
                <a:spcPts val="2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7413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Remote desktop capability, thin-client support </a:t>
            </a:r>
          </a:p>
          <a:p>
            <a:pPr marL="285750" lvl="1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 onboarding services</a:t>
            </a:r>
          </a:p>
          <a:p>
            <a:pPr marL="285750" lvl="1" indent="-285750">
              <a:spcBef>
                <a:spcPts val="200"/>
              </a:spcBef>
              <a:buFont typeface="Wingdings" panose="05000000000000000000" pitchFamily="2" charset="2"/>
              <a:buChar char="§"/>
              <a:tabLst>
                <a:tab pos="28892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Common IaaS providing virtualized environment for VMs and containers </a:t>
            </a:r>
          </a:p>
          <a:p>
            <a:pPr marL="285750" lvl="1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Optional PaaS and SaaS capabilities</a:t>
            </a:r>
          </a:p>
          <a:p>
            <a:pPr marL="285750" lvl="1" indent="-285750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Operational, test and development modes of operation</a:t>
            </a:r>
          </a:p>
          <a:p>
            <a:pPr algn="l">
              <a:spcBef>
                <a:spcPts val="1400"/>
              </a:spcBef>
            </a:pP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18145-4357-7DF9-B116-2CCE23440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956" y="2439116"/>
            <a:ext cx="2393804" cy="14091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C8A352-1B71-B593-E120-17F82C473198}"/>
              </a:ext>
            </a:extLst>
          </p:cNvPr>
          <p:cNvSpPr txBox="1"/>
          <p:nvPr/>
        </p:nvSpPr>
        <p:spPr>
          <a:xfrm>
            <a:off x="9554092" y="3143687"/>
            <a:ext cx="21053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14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Common Enterprise Services</a:t>
            </a:r>
          </a:p>
        </p:txBody>
      </p:sp>
    </p:spTree>
    <p:extLst>
      <p:ext uri="{BB962C8B-B14F-4D97-AF65-F5344CB8AC3E}">
        <p14:creationId xmlns:p14="http://schemas.microsoft.com/office/powerpoint/2010/main" val="3435742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7FE779-CE4E-6AB1-FB4E-373FACB4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07" y="-34929"/>
            <a:ext cx="9880363" cy="84124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n-US" sz="3100" dirty="0">
                <a:latin typeface="+mj-lt"/>
              </a:rPr>
              <a:t>Core Component: Enterprise Network(s)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8851E5-5383-68B2-1DDB-9EDEAB418C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37</a:t>
            </a:fld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10D19-86AF-5E9B-125E-736E81E6F99A}"/>
              </a:ext>
            </a:extLst>
          </p:cNvPr>
          <p:cNvSpPr txBox="1"/>
          <p:nvPr/>
        </p:nvSpPr>
        <p:spPr>
          <a:xfrm>
            <a:off x="372090" y="970060"/>
            <a:ext cx="7033913" cy="3590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4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Most common WAN requirements for the industry: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availability, low delay, consistent high bandwidth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Cybersecurity </a:t>
            </a:r>
          </a:p>
          <a:p>
            <a:pPr marL="742558" lvl="1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Private network with Data in Transit Protection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Scalability with CONUS and OCONUS connectivity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Enhanced interoperability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Simultaneous and isolated, distributed exercise groups 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Multiple security domain support </a:t>
            </a:r>
          </a:p>
          <a:p>
            <a:pPr marL="742558" lvl="1" indent="-2857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Cross-domain exercise support between security domains 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Centralized and cyber-secure Operation Center (OC) </a:t>
            </a:r>
          </a:p>
          <a:p>
            <a:pPr marL="285750" indent="-285750" algn="l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Cost effective</a:t>
            </a:r>
          </a:p>
        </p:txBody>
      </p:sp>
      <p:pic>
        <p:nvPicPr>
          <p:cNvPr id="5" name="Picture 4" descr="A picture containing graphical user interface">
            <a:extLst>
              <a:ext uri="{FF2B5EF4-FFF2-40B4-BE49-F238E27FC236}">
                <a16:creationId xmlns:a16="http://schemas.microsoft.com/office/drawing/2014/main" id="{DB3E1B00-A0FD-D4AF-EBA8-8FA9A84A3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"/>
          <a:stretch/>
        </p:blipFill>
        <p:spPr>
          <a:xfrm>
            <a:off x="7321564" y="970060"/>
            <a:ext cx="4498346" cy="23421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280F0B0-202D-AAEF-16E3-79C2D8B34F86}"/>
              </a:ext>
            </a:extLst>
          </p:cNvPr>
          <p:cNvSpPr/>
          <p:nvPr/>
        </p:nvSpPr>
        <p:spPr>
          <a:xfrm>
            <a:off x="7661574" y="2859712"/>
            <a:ext cx="39027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952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Enterprise Network(s)</a:t>
            </a:r>
            <a:endParaRPr lang="en-US" sz="2400" b="1" cap="none" spc="0" dirty="0">
              <a:ln w="952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B7C0D6-B7B8-9CE9-4B3B-E80D7DE68D3E}"/>
              </a:ext>
            </a:extLst>
          </p:cNvPr>
          <p:cNvSpPr txBox="1"/>
          <p:nvPr/>
        </p:nvSpPr>
        <p:spPr>
          <a:xfrm>
            <a:off x="372090" y="4638505"/>
            <a:ext cx="8764663" cy="1518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14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Most Common Best Practices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Multiprotocol Label Switching (MPLS) Layer 3 WAN by service providers 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Hardware encryption devices to isolate network groups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DIS, HLA and other gateways with remote data package filtration capabilities</a:t>
            </a:r>
          </a:p>
          <a:p>
            <a:pPr marL="285750" indent="-285750" algn="l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Approved Cross Domain Solutions (CDS) with required secure management</a:t>
            </a:r>
          </a:p>
        </p:txBody>
      </p:sp>
    </p:spTree>
    <p:extLst>
      <p:ext uri="{BB962C8B-B14F-4D97-AF65-F5344CB8AC3E}">
        <p14:creationId xmlns:p14="http://schemas.microsoft.com/office/powerpoint/2010/main" val="3666855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C1FB88-AA15-6540-CA36-98668BD2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Core Component: Operations Center (OC)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6705DC4-8467-845D-477C-DC9EA74764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4621" y="1053474"/>
            <a:ext cx="11328739" cy="43704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5613" indent="-455613">
              <a:spcBef>
                <a:spcPts val="600"/>
              </a:spcBef>
              <a:spcAft>
                <a:spcPts val="600"/>
              </a:spcAft>
              <a:buNone/>
              <a:tabLst>
                <a:tab pos="228600" algn="l"/>
              </a:tabLst>
            </a:pPr>
            <a:r>
              <a:rPr lang="en-US" sz="2400" dirty="0"/>
              <a:t>Most common OC requirements and capabilities: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Centralized component of the distributed CSHC solution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Supports multiple security domains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Centralized Enterprise Management Services</a:t>
            </a:r>
          </a:p>
          <a:p>
            <a:pPr marL="819136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Network Operation Services</a:t>
            </a:r>
          </a:p>
          <a:p>
            <a:pPr marL="819136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Security Operation Services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Additional centralized capabilities</a:t>
            </a:r>
          </a:p>
          <a:p>
            <a:pPr marL="819136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Help Desk</a:t>
            </a:r>
          </a:p>
          <a:p>
            <a:pPr marL="819136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Library / App Store</a:t>
            </a:r>
          </a:p>
          <a:p>
            <a:pPr marL="819136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Data Repository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DB7B8-32FE-B10A-62E4-A9D7592C3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38</a:t>
            </a:fld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424C4-C6DA-E27A-B783-21A4A3BBA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787" y="1153434"/>
            <a:ext cx="3550952" cy="2048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A845F-8922-6CE2-29BF-A5AA952CB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959" y="3391431"/>
            <a:ext cx="776478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11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C1FB88-AA15-6540-CA36-98668BD2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Core Components: Runtime Trainer OPE, DevSecOps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6705DC4-8467-845D-477C-DC9EA74764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6482" y="1812715"/>
            <a:ext cx="448907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Distributed Runtime Trainer </a:t>
            </a:r>
            <a:r>
              <a:rPr lang="en-US" dirty="0" err="1"/>
              <a:t>OPEs</a:t>
            </a:r>
            <a:r>
              <a:rPr lang="en-US" dirty="0"/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Self-contained </a:t>
            </a:r>
            <a:r>
              <a:rPr lang="en-US" dirty="0" err="1"/>
              <a:t>DevSecOps</a:t>
            </a:r>
            <a:endParaRPr lang="en-US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28600" algn="l"/>
              </a:tabLst>
            </a:pPr>
            <a:r>
              <a:rPr lang="en-US" dirty="0"/>
              <a:t>Other integrated solutions as capability centers with inclusion of services to common scalable baseline provided by OPE and enterprise services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DB7B8-32FE-B10A-62E4-A9D7592C3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39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EE500-58BF-623C-22F7-00A1E7AA8FE7}"/>
              </a:ext>
            </a:extLst>
          </p:cNvPr>
          <p:cNvSpPr txBox="1"/>
          <p:nvPr/>
        </p:nvSpPr>
        <p:spPr>
          <a:xfrm>
            <a:off x="673234" y="1138455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Additional Core components: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446CF-C977-7B88-2BD7-B6475F21C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120" y="4404823"/>
            <a:ext cx="3258288" cy="1879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F7226F-37DC-2923-AC54-AFACEAF31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063" y="1138454"/>
            <a:ext cx="6515086" cy="50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65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2FED7-F5B0-2542-FB30-30D60151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" y="0"/>
            <a:ext cx="9877646" cy="841248"/>
          </a:xfrm>
        </p:spPr>
        <p:txBody>
          <a:bodyPr/>
          <a:lstStyle/>
          <a:p>
            <a:r>
              <a:rPr lang="en-US" sz="2800" dirty="0">
                <a:latin typeface="+mj-lt"/>
                <a:cs typeface="Arial"/>
              </a:rPr>
              <a:t>Problem Statement</a:t>
            </a:r>
            <a:endParaRPr lang="en-US" sz="2400" dirty="0">
              <a:latin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69557-EE1F-6B26-729E-08235C0E4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93" y="1666216"/>
            <a:ext cx="10928351" cy="4890211"/>
          </a:xfrm>
        </p:spPr>
        <p:txBody>
          <a:bodyPr/>
          <a:lstStyle/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Thousands of simulators, hundreds of locations, many platforms and OEMs </a:t>
            </a:r>
          </a:p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Proprietary and unique solutions</a:t>
            </a:r>
            <a:endParaRPr lang="en-US" sz="2000" dirty="0">
              <a:latin typeface="Arial"/>
              <a:cs typeface="Arial"/>
            </a:endParaRPr>
          </a:p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Standalone baseline designs; interoperability </a:t>
            </a:r>
          </a:p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Decades old software components and tools</a:t>
            </a:r>
          </a:p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Lack of initial design requirements; cybersecurity, modularity, scalability, sustainability</a:t>
            </a:r>
          </a:p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Substantial cost</a:t>
            </a:r>
          </a:p>
          <a:p>
            <a:pPr marL="1109967" lvl="2" indent="-342900">
              <a:buFont typeface="Wingdings" panose="020B0604020202020204" pitchFamily="34" charset="0"/>
              <a:buChar char="§"/>
            </a:pPr>
            <a:r>
              <a:rPr lang="en-US" sz="1800" dirty="0">
                <a:latin typeface="Arial"/>
              </a:rPr>
              <a:t>Obsolescence and concurrency challenges</a:t>
            </a:r>
            <a:endParaRPr lang="en-US" dirty="0">
              <a:latin typeface="Arial"/>
            </a:endParaRPr>
          </a:p>
          <a:p>
            <a:pPr marL="1109967" lvl="2" indent="-342900">
              <a:buFont typeface="Wingdings" panose="020B0604020202020204" pitchFamily="34" charset="0"/>
              <a:buChar char="§"/>
            </a:pPr>
            <a:r>
              <a:rPr lang="en-US" sz="1800" dirty="0">
                <a:latin typeface="Arial"/>
                <a:cs typeface="Arial"/>
              </a:rPr>
              <a:t>Cybersecurity and periodic sustainment</a:t>
            </a:r>
          </a:p>
          <a:p>
            <a:pPr marL="1109967" lvl="2" indent="-342900">
              <a:buFont typeface="Wingdings" panose="020B0604020202020204" pitchFamily="34" charset="0"/>
              <a:buChar char="§"/>
            </a:pPr>
            <a:r>
              <a:rPr lang="en-US" sz="1800" dirty="0">
                <a:latin typeface="Arial"/>
                <a:cs typeface="Arial"/>
              </a:rPr>
              <a:t>P</a:t>
            </a:r>
            <a:r>
              <a:rPr lang="en-US" sz="1800" dirty="0">
                <a:latin typeface="Arial"/>
              </a:rPr>
              <a:t>latform updates</a:t>
            </a:r>
            <a:endParaRPr lang="en-US" sz="1800" dirty="0">
              <a:latin typeface="Arial"/>
              <a:cs typeface="Arial"/>
            </a:endParaRPr>
          </a:p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Unused computational power; space, heat, power </a:t>
            </a:r>
          </a:p>
          <a:p>
            <a:pPr marL="576580" lvl="1" indent="-342900"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</a:rPr>
              <a:t>Training availability challenges</a:t>
            </a:r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01D05E-F2C8-C0DC-E0CA-96F8B0764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27B59D-7AF7-E44F-BD7E-A2EC0F458FB3}" type="slidenum">
              <a:rPr lang="en-CA" noProof="0" smtClean="0"/>
              <a:pPr>
                <a:defRPr/>
              </a:pPr>
              <a:t>4</a:t>
            </a:fld>
            <a:endParaRPr lang="en-CA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AF1A40-B510-59BF-0FCC-6D62377678D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58154" y="5858540"/>
            <a:ext cx="7219492" cy="461665"/>
          </a:xfrm>
          <a:solidFill>
            <a:schemeClr val="accent5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Sustainment consumes budget vs. improving capabilities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262E91-9512-3C39-C010-2EF9A41FF2BC}"/>
              </a:ext>
            </a:extLst>
          </p:cNvPr>
          <p:cNvSpPr txBox="1"/>
          <p:nvPr/>
        </p:nvSpPr>
        <p:spPr>
          <a:xfrm>
            <a:off x="582027" y="1214588"/>
            <a:ext cx="759695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Legacy training systems with platform-specific designs</a:t>
            </a:r>
          </a:p>
        </p:txBody>
      </p:sp>
      <p:pic>
        <p:nvPicPr>
          <p:cNvPr id="9" name="Picture 8" descr="A picture containing transport, satellite&#10;&#10;AI-generated content may be incorrect.">
            <a:extLst>
              <a:ext uri="{FF2B5EF4-FFF2-40B4-BE49-F238E27FC236}">
                <a16:creationId xmlns:a16="http://schemas.microsoft.com/office/drawing/2014/main" id="{37CE699D-240C-1FAD-8751-71D414666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00" y="3457288"/>
            <a:ext cx="5326252" cy="24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48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4F7AC8-7B5C-AA85-E570-66257CCAF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40</a:t>
            </a:fld>
            <a:endParaRPr lang="en-CA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722967-5455-7A7F-7EC6-80C7CD72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Benefits of the CSHC approach for the Warfighter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45BD22-6251-C88B-44D2-6B7DD31016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6"/>
            <a:ext cx="11342674" cy="36407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Top five benefits of the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CSHC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approach for the Warfighter:</a:t>
            </a:r>
          </a:p>
          <a:p>
            <a:pPr marL="273050" indent="-2730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“Fair Fight” capabilities provided through next generation platforms with advanced interoperability and high performance at the edge </a:t>
            </a:r>
          </a:p>
          <a:p>
            <a:pPr marL="273050" indent="-2730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Uninterrupted training due to high availability features and enhanced cybersecurity</a:t>
            </a:r>
          </a:p>
          <a:p>
            <a:pPr marL="273050" indent="-2730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enhanced training capabilities resulting from substantial lifetime cost savings which free up budget for industry innovation</a:t>
            </a:r>
          </a:p>
          <a:p>
            <a:pPr marL="273050" indent="-2730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infrastructure for Joint All Domain Operations with cross domain exercise capabilities</a:t>
            </a:r>
          </a:p>
          <a:p>
            <a:pPr marL="273050" indent="-2730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Concurrent advanced capability development and distribution to training platforms     </a:t>
            </a:r>
          </a:p>
          <a:p>
            <a:pPr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67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70D0446-783C-7FD8-261F-89AA487A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97414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Learning Objective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BBA7C-084D-CF63-40E5-27C0008AC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79" y="1797784"/>
            <a:ext cx="11305625" cy="1292662"/>
          </a:xfrm>
          <a:noFill/>
        </p:spPr>
        <p:txBody>
          <a:bodyPr wrap="square" rtlCol="0">
            <a:spAutoFit/>
          </a:bodyPr>
          <a:lstStyle/>
          <a:p>
            <a:pPr marL="913614" lvl="2" indent="-401707" defTabSz="913614">
              <a:spcBef>
                <a:spcPct val="0"/>
              </a:spcBef>
            </a:pPr>
            <a:r>
              <a:rPr lang="en-US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Requirements and key success factors</a:t>
            </a:r>
          </a:p>
          <a:p>
            <a:pPr marL="913614" lvl="2" indent="-401707" defTabSz="913614">
              <a:spcBef>
                <a:spcPct val="0"/>
              </a:spcBef>
            </a:pPr>
            <a:r>
              <a:rPr lang="en-US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 use case – USAF Simulator Common Architecture and Requirements (SCARS) Initiative </a:t>
            </a:r>
          </a:p>
          <a:p>
            <a:pPr marL="1523199" lvl="3" indent="-401707" defTabSz="913614">
              <a:spcBef>
                <a:spcPct val="0"/>
              </a:spcBef>
            </a:pPr>
            <a:r>
              <a:rPr lang="en-US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USAF SCARS Transformation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3E0A9-C7A4-DA5A-1363-4040B5C1A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41</a:t>
            </a:fld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AEB96-9707-0FAF-1182-2EEAC838B201}"/>
              </a:ext>
            </a:extLst>
          </p:cNvPr>
          <p:cNvSpPr txBox="1"/>
          <p:nvPr/>
        </p:nvSpPr>
        <p:spPr>
          <a:xfrm>
            <a:off x="300182" y="1136253"/>
            <a:ext cx="11591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Conceptualize CSHC approach transition from a successful example use case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BB920-9FC1-ADE3-AB56-07350DC61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19" y="4356474"/>
            <a:ext cx="2280404" cy="176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4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80E25-C164-A1ED-3DD6-14D079776E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42</a:t>
            </a:fld>
            <a:endParaRPr lang="en-C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195040E-CCFB-CC34-C5FD-6AC850EC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8" y="0"/>
            <a:ext cx="9690271" cy="795130"/>
          </a:xfrm>
        </p:spPr>
        <p:txBody>
          <a:bodyPr/>
          <a:lstStyle/>
          <a:p>
            <a:r>
              <a:rPr lang="en-US" dirty="0"/>
              <a:t>Transitioning from legacy systems to </a:t>
            </a:r>
            <a:r>
              <a:rPr lang="en-US" dirty="0" err="1"/>
              <a:t>CSHC</a:t>
            </a:r>
            <a:r>
              <a:rPr lang="en-US" dirty="0"/>
              <a:t> 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2DC76-6CD7-34B2-1CDE-04560561B0B0}"/>
              </a:ext>
            </a:extLst>
          </p:cNvPr>
          <p:cNvSpPr txBox="1"/>
          <p:nvPr/>
        </p:nvSpPr>
        <p:spPr>
          <a:xfrm>
            <a:off x="607410" y="1135613"/>
            <a:ext cx="111707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Prerequisites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Up front investment to save substantial lifetime cost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Contribution from all stakeholders, collaborative execution with prime contractor as infrastructure provider and Government partner. All affiliates provide platform level capabilities.</a:t>
            </a:r>
          </a:p>
          <a:p>
            <a:pPr lvl="1" indent="0"/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Key success factors: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Virtualization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Standard architecture using features of cloud technology and MBSE</a:t>
            </a: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DevSecOps</a:t>
            </a: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558" lvl="1" indent="-285750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Common apps and services</a:t>
            </a:r>
          </a:p>
          <a:p>
            <a:pPr lvl="1" indent="0"/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Use case: Simulator Common Architecture Requirements and Standards (SCARS) initiative describes this transition.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80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D8C4E-BB80-FEC1-B37F-FF66AE14A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B76BA-0FB5-60D9-F7D3-559491BA9E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27B59D-7AF7-E44F-BD7E-A2EC0F458FB3}" type="slidenum">
              <a:rPr lang="en-CA" noProof="0" smtClean="0"/>
              <a:pPr>
                <a:defRPr/>
              </a:pPr>
              <a:t>43</a:t>
            </a:fld>
            <a:endParaRPr lang="en-CA" noProof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F09D43F-2773-4D5A-4391-2ACF114D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813839" cy="795130"/>
          </a:xfrm>
        </p:spPr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USAF SCARS Initiative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818E7-DCE6-7977-6083-9A0CB5E84AF0}"/>
              </a:ext>
            </a:extLst>
          </p:cNvPr>
          <p:cNvSpPr txBox="1"/>
          <p:nvPr/>
        </p:nvSpPr>
        <p:spPr>
          <a:xfrm>
            <a:off x="9622123" y="916805"/>
            <a:ext cx="2440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2400 Simulators</a:t>
            </a: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50 Platforms</a:t>
            </a: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300+ Locations</a:t>
            </a:r>
          </a:p>
          <a:p>
            <a:pPr marL="173038" indent="-173038">
              <a:buFont typeface="Wingdings" panose="05000000000000000000" pitchFamily="2" charset="2"/>
              <a:buChar char="§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Multiple Security Domains</a:t>
            </a:r>
          </a:p>
          <a:p>
            <a:endParaRPr lang="en-US" sz="2000" dirty="0"/>
          </a:p>
        </p:txBody>
      </p:sp>
      <p:pic>
        <p:nvPicPr>
          <p:cNvPr id="4" name="Picture 3" descr="Graphical user interface&#10;&#10;AI-generated content may be incorrect.">
            <a:extLst>
              <a:ext uri="{FF2B5EF4-FFF2-40B4-BE49-F238E27FC236}">
                <a16:creationId xmlns:a16="http://schemas.microsoft.com/office/drawing/2014/main" id="{7502C740-4AD7-F8F8-B423-F844C97C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6" y="841243"/>
            <a:ext cx="9298943" cy="54786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A698B-80A7-35BA-8E4E-7B38A48A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207" y="4060809"/>
            <a:ext cx="2359708" cy="22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60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330A8-B250-AF93-D9FF-BC679A0A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799B-3CC7-295D-2B5C-42178636B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Example use case: USAF SCARS Transformation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B37087C-96D8-F7CC-38C5-6128962A6F0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29" y="6031954"/>
            <a:ext cx="11277542" cy="398462"/>
          </a:xfrm>
          <a:solidFill>
            <a:schemeClr val="accent5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Arial"/>
                <a:cs typeface="Arial"/>
              </a:rPr>
              <a:t>Training Site Transformation to Commonality, Modularity &amp; Future Proofing </a:t>
            </a:r>
            <a:r>
              <a:rPr lang="en-US" sz="1600" b="1" dirty="0">
                <a:latin typeface="Arial"/>
                <a:cs typeface="Arial"/>
              </a:rPr>
              <a:t>(Showing 1 of 300+ sites)</a:t>
            </a:r>
          </a:p>
          <a:p>
            <a:pPr marL="0" indent="0" algn="ctr">
              <a:buNone/>
            </a:pP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E753CE0-B129-62F8-5177-548B2B0542BF}"/>
              </a:ext>
            </a:extLst>
          </p:cNvPr>
          <p:cNvSpPr/>
          <p:nvPr/>
        </p:nvSpPr>
        <p:spPr>
          <a:xfrm>
            <a:off x="6489538" y="877489"/>
            <a:ext cx="1659628" cy="2596080"/>
          </a:xfrm>
          <a:prstGeom prst="rect">
            <a:avLst/>
          </a:prstGeom>
          <a:solidFill>
            <a:srgbClr val="0070C0"/>
          </a:solidFill>
        </p:spPr>
        <p:txBody>
          <a:bodyPr wrap="square" rtlCol="0" anchor="t">
            <a:noAutofit/>
          </a:bodyPr>
          <a:lstStyle/>
          <a:p>
            <a:pPr algn="ctr">
              <a:spcBef>
                <a:spcPts val="563"/>
              </a:spcBef>
            </a:pPr>
            <a:endParaRPr lang="en-US" sz="1125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DC2EBA50-FAC2-8A62-20D9-B73D2299E5BE}"/>
              </a:ext>
            </a:extLst>
          </p:cNvPr>
          <p:cNvSpPr txBox="1">
            <a:spLocks/>
          </p:cNvSpPr>
          <p:nvPr/>
        </p:nvSpPr>
        <p:spPr bwMode="auto">
          <a:xfrm>
            <a:off x="639465" y="4019622"/>
            <a:ext cx="3027562" cy="20110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a14="http://schemas.microsoft.com/office/drawing/2010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ma14="http://schemas.microsoft.com/office/mac/drawingml/2011/main" xmlns="" val="1"/>
            </a:ext>
            <a:ext uri="{909E8E84-426E-40dd-AFC4-6F175D3DCCD1}">
              <a14:hiddenFill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12019" rtl="0" eaLnBrk="1" fontAlgn="base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Clr>
                <a:srgbClr val="C00000"/>
              </a:buClr>
              <a:buNone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Tightly Coupled</a:t>
            </a:r>
          </a:p>
          <a:p>
            <a:pPr marL="171450" indent="-171450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 Modular/Scalable </a:t>
            </a:r>
          </a:p>
          <a:p>
            <a:pPr marL="171450" indent="-171450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Obsolescence </a:t>
            </a:r>
          </a:p>
          <a:p>
            <a:pPr marL="171450" indent="-171450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Cybersecurity &amp; Sustainment</a:t>
            </a:r>
          </a:p>
          <a:p>
            <a:pPr marL="171450" indent="-171450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Platform Unique Software </a:t>
            </a:r>
          </a:p>
          <a:p>
            <a:pPr marL="171450" indent="-171450">
              <a:spcBef>
                <a:spcPts val="4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 footprint</a:t>
            </a:r>
          </a:p>
          <a:p>
            <a:pPr lvl="1">
              <a:spcBef>
                <a:spcPts val="400"/>
              </a:spcBef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triped Right Arrow 12">
            <a:extLst>
              <a:ext uri="{FF2B5EF4-FFF2-40B4-BE49-F238E27FC236}">
                <a16:creationId xmlns:a16="http://schemas.microsoft.com/office/drawing/2014/main" id="{A36C520A-61C5-8B85-BB6F-E5C45EE0CA32}"/>
              </a:ext>
            </a:extLst>
          </p:cNvPr>
          <p:cNvSpPr/>
          <p:nvPr/>
        </p:nvSpPr>
        <p:spPr>
          <a:xfrm>
            <a:off x="3113042" y="840172"/>
            <a:ext cx="1495610" cy="551967"/>
          </a:xfrm>
          <a:prstGeom prst="stripedRightArrow">
            <a:avLst/>
          </a:prstGeom>
          <a:solidFill>
            <a:srgbClr val="0070C0"/>
          </a:solidFill>
          <a:ln w="12700" cap="sq" cmpd="sng" algn="ctr">
            <a:solidFill>
              <a:srgbClr val="172430"/>
            </a:solidFill>
            <a:prstDash val="solid"/>
          </a:ln>
          <a:effectLst/>
        </p:spPr>
        <p:txBody>
          <a:bodyPr rtlCol="0" anchor="ctr"/>
          <a:lstStyle/>
          <a:p>
            <a:pPr algn="ctr" defTabSz="428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Arial"/>
              </a:rPr>
              <a:t>Modularity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9401657-5C1B-07CA-4527-CA2EF436FB3A}"/>
              </a:ext>
            </a:extLst>
          </p:cNvPr>
          <p:cNvSpPr txBox="1"/>
          <p:nvPr/>
        </p:nvSpPr>
        <p:spPr>
          <a:xfrm>
            <a:off x="6489538" y="1452031"/>
            <a:ext cx="1619818" cy="372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28625" fontAlgn="auto">
              <a:spcBef>
                <a:spcPts val="844"/>
              </a:spcBef>
              <a:spcAft>
                <a:spcPts val="0"/>
              </a:spcAft>
              <a:buSzPct val="100000"/>
            </a:pPr>
            <a:r>
              <a:rPr lang="en-US" sz="1100" dirty="0">
                <a:solidFill>
                  <a:schemeClr val="bg1"/>
                </a:solidFill>
                <a:latin typeface="Arial"/>
              </a:rPr>
              <a:t>On Premise Equipment (OPE)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5277FC-030A-DB13-FC4B-32BC5A5E349C}"/>
              </a:ext>
            </a:extLst>
          </p:cNvPr>
          <p:cNvSpPr/>
          <p:nvPr/>
        </p:nvSpPr>
        <p:spPr>
          <a:xfrm>
            <a:off x="493776" y="877488"/>
            <a:ext cx="2389198" cy="24323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wrap="square" rtlCol="0" anchor="t">
            <a:noAutofit/>
          </a:bodyPr>
          <a:lstStyle/>
          <a:p>
            <a:pPr algn="ctr">
              <a:spcBef>
                <a:spcPts val="563"/>
              </a:spcBef>
            </a:pPr>
            <a:endParaRPr lang="en-US" sz="1125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1C6446-F8BC-31E4-6679-8F2D9B0C67F0}"/>
              </a:ext>
            </a:extLst>
          </p:cNvPr>
          <p:cNvSpPr/>
          <p:nvPr/>
        </p:nvSpPr>
        <p:spPr>
          <a:xfrm>
            <a:off x="558098" y="946303"/>
            <a:ext cx="2389198" cy="24323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wrap="square" rtlCol="0" anchor="t">
            <a:noAutofit/>
          </a:bodyPr>
          <a:lstStyle/>
          <a:p>
            <a:pPr algn="ctr">
              <a:spcBef>
                <a:spcPts val="563"/>
              </a:spcBef>
            </a:pPr>
            <a:endParaRPr lang="en-US" sz="1125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35251C-3E50-672A-F1B1-33CC49A2F39E}"/>
              </a:ext>
            </a:extLst>
          </p:cNvPr>
          <p:cNvSpPr/>
          <p:nvPr/>
        </p:nvSpPr>
        <p:spPr>
          <a:xfrm>
            <a:off x="627071" y="1013013"/>
            <a:ext cx="2389198" cy="24323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wrap="square" rtlCol="0" anchor="t">
            <a:noAutofit/>
          </a:bodyPr>
          <a:lstStyle/>
          <a:p>
            <a:pPr algn="ctr">
              <a:spcBef>
                <a:spcPts val="563"/>
              </a:spcBef>
            </a:pP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Legacy Training Systems</a:t>
            </a:r>
          </a:p>
        </p:txBody>
      </p:sp>
      <p:sp>
        <p:nvSpPr>
          <p:cNvPr id="46" name="Striped Right Arrow 33">
            <a:extLst>
              <a:ext uri="{FF2B5EF4-FFF2-40B4-BE49-F238E27FC236}">
                <a16:creationId xmlns:a16="http://schemas.microsoft.com/office/drawing/2014/main" id="{005DC3A4-6721-095F-5F12-D7D6B7AB3970}"/>
              </a:ext>
            </a:extLst>
          </p:cNvPr>
          <p:cNvSpPr/>
          <p:nvPr/>
        </p:nvSpPr>
        <p:spPr>
          <a:xfrm>
            <a:off x="3113043" y="3471060"/>
            <a:ext cx="1495609" cy="607164"/>
          </a:xfrm>
          <a:prstGeom prst="stripedRightArrow">
            <a:avLst/>
          </a:prstGeom>
          <a:solidFill>
            <a:srgbClr val="0070C0"/>
          </a:solidFill>
          <a:ln w="12700" cap="sq" cmpd="sng" algn="ctr">
            <a:solidFill>
              <a:srgbClr val="172430"/>
            </a:solidFill>
            <a:prstDash val="solid"/>
          </a:ln>
          <a:effectLst/>
        </p:spPr>
        <p:txBody>
          <a:bodyPr rtlCol="0" anchor="ctr"/>
          <a:lstStyle/>
          <a:p>
            <a:pPr algn="ctr" defTabSz="428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Arial"/>
              </a:rPr>
              <a:t>Standardization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8DABBC-D362-7F5C-4E10-6A7580837BD5}"/>
              </a:ext>
            </a:extLst>
          </p:cNvPr>
          <p:cNvSpPr/>
          <p:nvPr/>
        </p:nvSpPr>
        <p:spPr>
          <a:xfrm>
            <a:off x="4733635" y="866579"/>
            <a:ext cx="1431575" cy="23956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wrap="square" rtlCol="0" anchor="t">
            <a:noAutofit/>
          </a:bodyPr>
          <a:lstStyle/>
          <a:p>
            <a:pPr algn="ctr">
              <a:spcBef>
                <a:spcPts val="563"/>
              </a:spcBef>
            </a:pPr>
            <a:endParaRPr lang="en-US" sz="1125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C3BFC7A-6927-49F5-33F5-E73155207B53}"/>
              </a:ext>
            </a:extLst>
          </p:cNvPr>
          <p:cNvSpPr/>
          <p:nvPr/>
        </p:nvSpPr>
        <p:spPr>
          <a:xfrm>
            <a:off x="4797957" y="946303"/>
            <a:ext cx="1431575" cy="24323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wrap="square" rtlCol="0" anchor="t">
            <a:noAutofit/>
          </a:bodyPr>
          <a:lstStyle/>
          <a:p>
            <a:pPr algn="ctr">
              <a:spcBef>
                <a:spcPts val="563"/>
              </a:spcBef>
            </a:pPr>
            <a:endParaRPr lang="en-US" sz="1125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9EFE467-4EC9-49B8-85CF-67B3560CEF86}"/>
              </a:ext>
            </a:extLst>
          </p:cNvPr>
          <p:cNvSpPr/>
          <p:nvPr/>
        </p:nvSpPr>
        <p:spPr>
          <a:xfrm>
            <a:off x="4866930" y="1013013"/>
            <a:ext cx="1431575" cy="24323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50800" h="50800"/>
          </a:sp3d>
        </p:spPr>
        <p:txBody>
          <a:bodyPr wrap="square" rtlCol="0" anchor="t">
            <a:noAutofit/>
          </a:bodyPr>
          <a:lstStyle/>
          <a:p>
            <a:pPr algn="ctr">
              <a:spcBef>
                <a:spcPts val="563"/>
              </a:spcBef>
            </a:pPr>
            <a:r>
              <a:rPr lang="en-US" sz="1125" dirty="0">
                <a:solidFill>
                  <a:schemeClr val="bg1"/>
                </a:solidFill>
                <a:latin typeface="Arial"/>
                <a:cs typeface="Arial"/>
              </a:rPr>
              <a:t>Platform </a:t>
            </a:r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Specific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A81DA96-70D9-E969-2AF1-33174EC1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022" y="1852486"/>
            <a:ext cx="455405" cy="1485386"/>
          </a:xfrm>
          <a:prstGeom prst="rect">
            <a:avLst/>
          </a:prstGeom>
        </p:spPr>
      </p:pic>
      <p:pic>
        <p:nvPicPr>
          <p:cNvPr id="53" name="Picture 52" descr="A picture containing logo&#10;&#10;AI-generated content may be incorrect.">
            <a:extLst>
              <a:ext uri="{FF2B5EF4-FFF2-40B4-BE49-F238E27FC236}">
                <a16:creationId xmlns:a16="http://schemas.microsoft.com/office/drawing/2014/main" id="{CE03C35A-D2C9-B18A-1729-3F2C3B808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52" y="868680"/>
            <a:ext cx="1431777" cy="524985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4B5AF82-5AE0-8419-1DD2-9BEB2543F0C2}"/>
              </a:ext>
            </a:extLst>
          </p:cNvPr>
          <p:cNvCxnSpPr>
            <a:cxnSpLocks/>
          </p:cNvCxnSpPr>
          <p:nvPr/>
        </p:nvCxnSpPr>
        <p:spPr>
          <a:xfrm>
            <a:off x="6107359" y="3010901"/>
            <a:ext cx="1005663" cy="0"/>
          </a:xfrm>
          <a:prstGeom prst="line">
            <a:avLst/>
          </a:prstGeom>
          <a:noFill/>
          <a:ln w="15875" cap="sq" cmpd="sng" algn="ctr">
            <a:solidFill>
              <a:schemeClr val="tx1"/>
            </a:solidFill>
            <a:prstDash val="solid"/>
          </a:ln>
          <a:effectLst/>
        </p:spPr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C861AA75-3910-5789-0451-FB03A2001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909" y="2091798"/>
            <a:ext cx="936977" cy="54390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3BE8EB-1692-5095-C644-E78CDD793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012459" y="2199788"/>
            <a:ext cx="637309" cy="39485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D523A778-A6A4-B571-0BD8-8EAB9AFDE736}"/>
              </a:ext>
            </a:extLst>
          </p:cNvPr>
          <p:cNvSpPr/>
          <p:nvPr/>
        </p:nvSpPr>
        <p:spPr>
          <a:xfrm>
            <a:off x="8149166" y="872076"/>
            <a:ext cx="3774610" cy="3206148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rtlCol="0" anchor="t">
            <a:noAutofit/>
          </a:bodyPr>
          <a:lstStyle/>
          <a:p>
            <a:pPr algn="ctr">
              <a:spcBef>
                <a:spcPts val="400"/>
              </a:spcBef>
            </a:pPr>
            <a:r>
              <a:rPr lang="en-US" sz="1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Owned Contractor Operated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Computational Platform</a:t>
            </a:r>
          </a:p>
          <a:p>
            <a:pPr marL="342900" lvl="1" indent="-1682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 &amp; Scalable </a:t>
            </a:r>
          </a:p>
          <a:p>
            <a:pPr marL="342900" lvl="1" indent="-1682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COTS with Periodic Tech Refresh</a:t>
            </a:r>
          </a:p>
          <a:p>
            <a:pPr marL="174625" indent="-17462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Virtualized  Environment for</a:t>
            </a:r>
          </a:p>
          <a:p>
            <a:pPr marL="342900" lvl="1" indent="-1682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in a Box (PIAB) Apps &amp; Serv.</a:t>
            </a:r>
          </a:p>
          <a:p>
            <a:pPr marL="342900" lvl="1" indent="-1682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Simulation Environment</a:t>
            </a:r>
          </a:p>
          <a:p>
            <a:pPr marL="342900" lvl="1" indent="-1682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Enterprise Serv. with Cyber Sustainment</a:t>
            </a:r>
          </a:p>
          <a:p>
            <a:pPr marL="342900" lvl="1" indent="-168275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Simulator Apps/Serv. for Reuse</a:t>
            </a:r>
          </a:p>
          <a:p>
            <a:pPr indent="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Availability</a:t>
            </a:r>
          </a:p>
          <a:p>
            <a:pPr indent="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with Integration Standards  </a:t>
            </a:r>
          </a:p>
        </p:txBody>
      </p:sp>
      <p:sp>
        <p:nvSpPr>
          <p:cNvPr id="59" name="Flowchart: Alternate Process 58">
            <a:extLst>
              <a:ext uri="{FF2B5EF4-FFF2-40B4-BE49-F238E27FC236}">
                <a16:creationId xmlns:a16="http://schemas.microsoft.com/office/drawing/2014/main" id="{0F718739-8EA9-C8C9-3B16-F145F17BE153}"/>
              </a:ext>
            </a:extLst>
          </p:cNvPr>
          <p:cNvSpPr/>
          <p:nvPr/>
        </p:nvSpPr>
        <p:spPr bwMode="auto">
          <a:xfrm>
            <a:off x="4775096" y="3512392"/>
            <a:ext cx="3414879" cy="465286"/>
          </a:xfrm>
          <a:prstGeom prst="flowChartAlternateProcess">
            <a:avLst/>
          </a:prstGeom>
          <a:solidFill>
            <a:srgbClr val="0070C0"/>
          </a:solidFill>
          <a:ln>
            <a:noFill/>
          </a:ln>
        </p:spPr>
        <p:txBody>
          <a:bodyPr lIns="144000" tIns="72000" rIns="144000" bIns="72000" rtlCol="0" anchor="ctr"/>
          <a:lstStyle/>
          <a:p>
            <a:pPr algn="ctr">
              <a:spcBef>
                <a:spcPts val="800"/>
              </a:spcBef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0" name="Picture 59" descr="A picture containing logo&#10;&#10;AI-generated content may be incorrect.">
            <a:extLst>
              <a:ext uri="{FF2B5EF4-FFF2-40B4-BE49-F238E27FC236}">
                <a16:creationId xmlns:a16="http://schemas.microsoft.com/office/drawing/2014/main" id="{691D29EA-1E34-1442-478A-2E1927913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097" y="3482009"/>
            <a:ext cx="1431777" cy="52498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1D27EA9-5C56-A5AD-27BF-491093BF9CCF}"/>
              </a:ext>
            </a:extLst>
          </p:cNvPr>
          <p:cNvSpPr txBox="1"/>
          <p:nvPr/>
        </p:nvSpPr>
        <p:spPr>
          <a:xfrm>
            <a:off x="6361124" y="3637313"/>
            <a:ext cx="16198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28625" fontAlgn="auto">
              <a:spcBef>
                <a:spcPts val="844"/>
              </a:spcBef>
              <a:spcAft>
                <a:spcPts val="0"/>
              </a:spcAft>
              <a:buSzPct val="100000"/>
            </a:pPr>
            <a:r>
              <a:rPr lang="en-US" sz="1400" b="1">
                <a:solidFill>
                  <a:schemeClr val="bg1"/>
                </a:solidFill>
                <a:latin typeface="Arial"/>
              </a:rPr>
              <a:t>STANDARDS</a:t>
            </a:r>
          </a:p>
        </p:txBody>
      </p:sp>
      <p:sp>
        <p:nvSpPr>
          <p:cNvPr id="62" name="Flowchart: Alternate Process 61">
            <a:extLst>
              <a:ext uri="{FF2B5EF4-FFF2-40B4-BE49-F238E27FC236}">
                <a16:creationId xmlns:a16="http://schemas.microsoft.com/office/drawing/2014/main" id="{91EB5C8D-A34E-B722-06A6-48A455C5E9F2}"/>
              </a:ext>
            </a:extLst>
          </p:cNvPr>
          <p:cNvSpPr/>
          <p:nvPr/>
        </p:nvSpPr>
        <p:spPr bwMode="auto">
          <a:xfrm>
            <a:off x="435435" y="3512392"/>
            <a:ext cx="2622794" cy="465286"/>
          </a:xfrm>
          <a:prstGeom prst="flowChartAlternateProcess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lIns="144000" tIns="72000" rIns="144000" bIns="72000" rtlCol="0" anchor="ctr"/>
          <a:lstStyle/>
          <a:p>
            <a:pPr algn="ctr">
              <a:spcBef>
                <a:spcPts val="800"/>
              </a:spcBef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Platform Unique</a:t>
            </a:r>
          </a:p>
        </p:txBody>
      </p:sp>
      <p:sp>
        <p:nvSpPr>
          <p:cNvPr id="63" name="Striped Right Arrow 12">
            <a:extLst>
              <a:ext uri="{FF2B5EF4-FFF2-40B4-BE49-F238E27FC236}">
                <a16:creationId xmlns:a16="http://schemas.microsoft.com/office/drawing/2014/main" id="{FFC1AB04-56F9-5436-98AF-4223175F4A07}"/>
              </a:ext>
            </a:extLst>
          </p:cNvPr>
          <p:cNvSpPr/>
          <p:nvPr/>
        </p:nvSpPr>
        <p:spPr>
          <a:xfrm>
            <a:off x="3113043" y="1456496"/>
            <a:ext cx="1495609" cy="607164"/>
          </a:xfrm>
          <a:prstGeom prst="stripedRightArrow">
            <a:avLst/>
          </a:prstGeom>
          <a:solidFill>
            <a:srgbClr val="0070C0"/>
          </a:solidFill>
          <a:ln w="12700" cap="sq" cmpd="sng" algn="ctr">
            <a:solidFill>
              <a:srgbClr val="172430"/>
            </a:solidFill>
            <a:prstDash val="solid"/>
          </a:ln>
          <a:effectLst/>
        </p:spPr>
        <p:txBody>
          <a:bodyPr rtlCol="0" anchor="ctr"/>
          <a:lstStyle/>
          <a:p>
            <a:pPr algn="ctr" defTabSz="428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rgbClr val="FFFFFF"/>
                </a:solidFill>
                <a:latin typeface="Arial"/>
              </a:rPr>
              <a:t>Commonality</a:t>
            </a:r>
          </a:p>
        </p:txBody>
      </p:sp>
      <p:sp>
        <p:nvSpPr>
          <p:cNvPr id="64" name="Striped Right Arrow 12">
            <a:extLst>
              <a:ext uri="{FF2B5EF4-FFF2-40B4-BE49-F238E27FC236}">
                <a16:creationId xmlns:a16="http://schemas.microsoft.com/office/drawing/2014/main" id="{733C3B64-FB0D-7F0A-51B6-D947DF3CDCEA}"/>
              </a:ext>
            </a:extLst>
          </p:cNvPr>
          <p:cNvSpPr/>
          <p:nvPr/>
        </p:nvSpPr>
        <p:spPr>
          <a:xfrm>
            <a:off x="3113043" y="2128017"/>
            <a:ext cx="1495609" cy="607164"/>
          </a:xfrm>
          <a:prstGeom prst="stripedRightArrow">
            <a:avLst/>
          </a:prstGeom>
          <a:solidFill>
            <a:srgbClr val="0070C0"/>
          </a:solidFill>
          <a:ln w="12700" cap="sq" cmpd="sng" algn="ctr">
            <a:solidFill>
              <a:srgbClr val="172430"/>
            </a:solidFill>
            <a:prstDash val="solid"/>
          </a:ln>
          <a:effectLst/>
        </p:spPr>
        <p:txBody>
          <a:bodyPr rtlCol="0" anchor="ctr"/>
          <a:lstStyle/>
          <a:p>
            <a:pPr algn="ctr" defTabSz="428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rgbClr val="FFFFFF"/>
                </a:solidFill>
                <a:latin typeface="Arial"/>
              </a:rPr>
              <a:t>Scalability</a:t>
            </a:r>
          </a:p>
        </p:txBody>
      </p:sp>
      <p:sp>
        <p:nvSpPr>
          <p:cNvPr id="65" name="Content Placeholder 5">
            <a:extLst>
              <a:ext uri="{FF2B5EF4-FFF2-40B4-BE49-F238E27FC236}">
                <a16:creationId xmlns:a16="http://schemas.microsoft.com/office/drawing/2014/main" id="{5743D8F6-FCDD-83FE-8190-78CBE3FDAE6C}"/>
              </a:ext>
            </a:extLst>
          </p:cNvPr>
          <p:cNvSpPr txBox="1">
            <a:spLocks/>
          </p:cNvSpPr>
          <p:nvPr/>
        </p:nvSpPr>
        <p:spPr bwMode="auto">
          <a:xfrm>
            <a:off x="4883681" y="4022237"/>
            <a:ext cx="4878860" cy="204841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a14="http://schemas.microsoft.com/office/drawing/2010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ma14="http://schemas.microsoft.com/office/mac/drawingml/2011/main" xmlns="" val="1"/>
            </a:ext>
            <a:ext uri="{909E8E84-426E-40dd-AFC4-6F175D3DCCD1}">
              <a14:hiddenFill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a14="http://schemas.microsoft.com/office/mac/drawingml/2011/main" xmlns:a16="http://schemas.microsoft.com/office/drawing/2014/main" xmlns:asvg="http://schemas.microsoft.com/office/drawing/2016/SVG/main" xmlns:p14="http://schemas.microsoft.com/office/powerpoint/2010/main" xmlns:p15="http://schemas.microsoft.com/office/powerpoint/2012/main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12019" rtl="0" eaLnBrk="1" fontAlgn="base" hangingPunct="1">
              <a:spcBef>
                <a:spcPts val="14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​"/>
              <a:defRPr lang="en-US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34000" indent="-216000" algn="l" defTabSz="612019" rtl="0" eaLnBrk="1" fontAlgn="base" hangingPunct="1"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28400" indent="-180000" algn="l" defTabSz="612019" rtl="0" eaLnBrk="1" fontAlgn="base" hangingPunct="1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3200" indent="-144000" algn="l" defTabSz="612019" rtl="0" eaLnBrk="1" fontAlgn="base" hangingPunct="1"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414000" indent="-414000" algn="l" defTabSz="612019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+mj-lt"/>
              <a:buAutoNum type="arabicPeriod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720000" indent="-288000" algn="l" defTabSz="612212" rtl="0" eaLnBrk="1" latinLnBrk="0" hangingPunct="1">
              <a:spcBef>
                <a:spcPts val="400"/>
              </a:spcBef>
              <a:buClr>
                <a:schemeClr val="tx2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612212" rtl="0" eaLnBrk="1" latinLnBrk="0" hangingPunct="1">
              <a:spcBef>
                <a:spcPts val="1400"/>
              </a:spcBef>
              <a:buFont typeface="Arial" panose="020B0604020202020204" pitchFamily="34" charset="0"/>
              <a:buChar char="​"/>
              <a:defRPr sz="22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2295794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1901" indent="-153053" algn="l" defTabSz="61221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buClr>
                <a:srgbClr val="C00000"/>
              </a:buClr>
              <a:buNone/>
            </a:pP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400"/>
              </a:spcBef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Modular Open Systems</a:t>
            </a:r>
          </a:p>
          <a:p>
            <a:pPr marL="285750" indent="-285750">
              <a:spcBef>
                <a:spcPts val="400"/>
              </a:spcBef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Standardized, Modular &amp; Scalable  </a:t>
            </a:r>
          </a:p>
          <a:p>
            <a:pPr marL="285750" indent="-285750">
              <a:spcBef>
                <a:spcPts val="400"/>
              </a:spcBef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Common and Future Proof</a:t>
            </a:r>
          </a:p>
          <a:p>
            <a:pPr marL="285750" indent="-285750">
              <a:spcBef>
                <a:spcPts val="400"/>
              </a:spcBef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Life-time Remotely Sustainable &amp; Cyber-secure </a:t>
            </a:r>
          </a:p>
          <a:p>
            <a:pPr marL="285750" indent="-285750">
              <a:spcBef>
                <a:spcPts val="400"/>
              </a:spcBef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Reusable Common Simulator Apps &amp; Services</a:t>
            </a:r>
          </a:p>
          <a:p>
            <a:pPr marL="285750" indent="-285750">
              <a:spcBef>
                <a:spcPts val="400"/>
              </a:spcBef>
              <a:buClr>
                <a:srgbClr val="00B050"/>
              </a:buClr>
              <a:buSzPct val="125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Space and energy savings</a:t>
            </a:r>
          </a:p>
        </p:txBody>
      </p:sp>
      <p:sp>
        <p:nvSpPr>
          <p:cNvPr id="66" name="Striped Right Arrow 12">
            <a:extLst>
              <a:ext uri="{FF2B5EF4-FFF2-40B4-BE49-F238E27FC236}">
                <a16:creationId xmlns:a16="http://schemas.microsoft.com/office/drawing/2014/main" id="{001BC179-6B72-C79C-9A57-305C2B178A3C}"/>
              </a:ext>
            </a:extLst>
          </p:cNvPr>
          <p:cNvSpPr/>
          <p:nvPr/>
        </p:nvSpPr>
        <p:spPr>
          <a:xfrm>
            <a:off x="3113043" y="2799538"/>
            <a:ext cx="1495609" cy="607164"/>
          </a:xfrm>
          <a:prstGeom prst="stripedRightArrow">
            <a:avLst/>
          </a:prstGeom>
          <a:solidFill>
            <a:srgbClr val="0070C0"/>
          </a:solidFill>
          <a:ln w="12700" cap="sq" cmpd="sng" algn="ctr">
            <a:solidFill>
              <a:srgbClr val="172430"/>
            </a:solidFill>
            <a:prstDash val="solid"/>
          </a:ln>
          <a:effectLst/>
        </p:spPr>
        <p:txBody>
          <a:bodyPr rtlCol="0" anchor="ctr"/>
          <a:lstStyle/>
          <a:p>
            <a:pPr algn="ctr" defTabSz="4286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>
                <a:solidFill>
                  <a:srgbClr val="FFFFFF"/>
                </a:solidFill>
                <a:latin typeface="Arial"/>
              </a:rPr>
              <a:t>Virtualization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0E4E988-9C8E-518F-3440-50ABA972B7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fld id="{9F13E4E3-EA9B-4FF8-B6C4-2516ED16E94E}" type="slidenum">
              <a:rPr lang="en-CA" smtClean="0"/>
              <a:t>44</a:t>
            </a:fld>
            <a:endParaRPr lang="en-C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CFE324-0377-4A77-B39F-CEB9A68DE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8616" y="1257606"/>
            <a:ext cx="1364451" cy="15785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9765A3-E9FF-C4BC-0E9B-A741A9667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421" y="1257606"/>
            <a:ext cx="1364451" cy="157856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84687B8-E82C-5646-D1E3-8A42C8D9C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6602" y="2444944"/>
            <a:ext cx="450757" cy="892928"/>
          </a:xfrm>
          <a:prstGeom prst="rect">
            <a:avLst/>
          </a:prstGeom>
        </p:spPr>
      </p:pic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id="{19AB19F7-67A5-BF44-1E31-7D51461C823F}"/>
              </a:ext>
            </a:extLst>
          </p:cNvPr>
          <p:cNvSpPr/>
          <p:nvPr/>
        </p:nvSpPr>
        <p:spPr bwMode="auto">
          <a:xfrm>
            <a:off x="5600905" y="2377606"/>
            <a:ext cx="562151" cy="998979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  <a:effectLst>
            <a:glow rad="38100">
              <a:schemeClr val="accent2">
                <a:satMod val="175000"/>
                <a:alpha val="40000"/>
              </a:schemeClr>
            </a:glow>
          </a:effectLst>
        </p:spPr>
        <p:txBody>
          <a:bodyPr lIns="144000" tIns="72000" rIns="144000" bIns="72000" rtlCol="0" anchor="ctr"/>
          <a:lstStyle/>
          <a:p>
            <a:pPr algn="ctr">
              <a:spcBef>
                <a:spcPts val="800"/>
              </a:spcBef>
            </a:pPr>
            <a:endParaRPr lang="en-US" sz="16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13C9BA-DB18-27BF-643F-9F18F8592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8021" y="1872395"/>
            <a:ext cx="1415005" cy="14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16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20D53-75CD-EA64-DC20-7318B2FF1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85AA8338-9585-F723-4431-84D430314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2" y="840074"/>
            <a:ext cx="11035430" cy="4132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CB5BC-2316-0422-AA1F-D996CF9F5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29611" cy="841248"/>
          </a:xfrm>
        </p:spPr>
        <p:txBody>
          <a:bodyPr/>
          <a:lstStyle/>
          <a:p>
            <a:r>
              <a:rPr lang="en-US" dirty="0">
                <a:latin typeface="+mj-lt"/>
              </a:rPr>
              <a:t>Phased Migration of Legacy Training System to 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DB145-CB3B-4C5F-7902-DB956DB837C6}"/>
              </a:ext>
            </a:extLst>
          </p:cNvPr>
          <p:cNvSpPr txBox="1"/>
          <p:nvPr/>
        </p:nvSpPr>
        <p:spPr>
          <a:xfrm>
            <a:off x="669331" y="4909686"/>
            <a:ext cx="3869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arrow" panose="020B0606020202030204" pitchFamily="34" charset="0"/>
              </a:rPr>
              <a:t>CSHC based distributed infrastructure with OC</a:t>
            </a:r>
          </a:p>
          <a:p>
            <a:pPr marL="173038" indent="-173038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arrow" panose="020B0606020202030204" pitchFamily="34" charset="0"/>
              </a:rPr>
              <a:t>Local/Remote Cyber Security &amp; Sustainment</a:t>
            </a:r>
          </a:p>
          <a:p>
            <a:pPr marL="173038" indent="-173038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arrow" panose="020B0606020202030204" pitchFamily="34" charset="0"/>
              </a:rPr>
              <a:t>Local/Remote Baseline Management</a:t>
            </a:r>
          </a:p>
          <a:p>
            <a:pPr marL="173038" indent="-173038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arrow" panose="020B0606020202030204" pitchFamily="34" charset="0"/>
              </a:rPr>
              <a:t>MBSE Supported Design</a:t>
            </a:r>
          </a:p>
          <a:p>
            <a:pPr marL="173038" indent="-173038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600" dirty="0">
                <a:latin typeface="Arial Narrow" panose="020B0606020202030204" pitchFamily="34" charset="0"/>
              </a:rPr>
              <a:t>Multi Security Domain Support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02AF2C-A0C7-B169-A6E1-2E1CBC383D95}"/>
              </a:ext>
            </a:extLst>
          </p:cNvPr>
          <p:cNvSpPr txBox="1"/>
          <p:nvPr/>
        </p:nvSpPr>
        <p:spPr>
          <a:xfrm>
            <a:off x="4503076" y="4909686"/>
            <a:ext cx="374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  <a:defRPr sz="1100"/>
            </a:lvl1pPr>
          </a:lstStyle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SCARS DevSecOps for development centers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Training System Objective Architecture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Virtualization - App onboarding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SCARS library with reusable common Apps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Minimizing footprint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6B92E7-5D74-E767-EECA-732ADAD5BA64}"/>
              </a:ext>
            </a:extLst>
          </p:cNvPr>
          <p:cNvSpPr txBox="1"/>
          <p:nvPr/>
        </p:nvSpPr>
        <p:spPr>
          <a:xfrm>
            <a:off x="8356707" y="4909686"/>
            <a:ext cx="3304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  <a:defRPr sz="1100"/>
            </a:lvl1pPr>
          </a:lstStyle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CSHC based Simulator 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MOSA Compliant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Continuous development and ATO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Minimum platform specific HW &amp; SW</a:t>
            </a:r>
          </a:p>
          <a:p>
            <a:pPr marL="173038" indent="-173038"/>
            <a:r>
              <a:rPr lang="en-US" sz="1600" dirty="0">
                <a:latin typeface="Arial Narrow" panose="020B0606020202030204" pitchFamily="34" charset="0"/>
              </a:rPr>
              <a:t>Concurrent capabilities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03C53BD-F037-92CC-ED90-5B5FC8FF47F7}"/>
              </a:ext>
            </a:extLst>
          </p:cNvPr>
          <p:cNvSpPr/>
          <p:nvPr/>
        </p:nvSpPr>
        <p:spPr>
          <a:xfrm>
            <a:off x="870226" y="6138829"/>
            <a:ext cx="10291110" cy="413258"/>
          </a:xfrm>
          <a:prstGeom prst="rightArrow">
            <a:avLst/>
          </a:prstGeom>
          <a:solidFill>
            <a:srgbClr val="243C88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148205" marR="0" indent="-148205" algn="ctr" defTabSz="612019" fontAlgn="base" latinLnBrk="0">
              <a:lnSpc>
                <a:spcPct val="100000"/>
              </a:lnSpc>
              <a:buClr>
                <a:schemeClr val="accent1"/>
              </a:buClr>
              <a:buSzTx/>
              <a:tabLst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Standardization to Simulator Common Architecture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0504E41-8A74-1374-6865-C1944D5300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477001"/>
            <a:ext cx="821634" cy="340935"/>
          </a:xfrm>
        </p:spPr>
        <p:txBody>
          <a:bodyPr/>
          <a:lstStyle/>
          <a:p>
            <a:fld id="{9F13E4E3-EA9B-4FF8-B6C4-2516ED16E94E}" type="slidenum">
              <a:rPr lang="en-CA" smtClean="0"/>
              <a:t>45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3814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38D9B-7289-8125-45A4-071B75ECB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15BA7E3-7E7E-AA11-C777-7CF40CDF00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27B59D-7AF7-E44F-BD7E-A2EC0F458FB3}" type="slidenum">
              <a:rPr lang="en-CA" smtClean="0"/>
              <a:pPr/>
              <a:t>46</a:t>
            </a:fld>
            <a:endParaRPr lang="en-CA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99107B-EE20-DFE6-667A-0B801721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29610" cy="795130"/>
          </a:xfrm>
        </p:spPr>
        <p:txBody>
          <a:bodyPr/>
          <a:lstStyle/>
          <a:p>
            <a:r>
              <a:rPr lang="en-US" sz="2800" dirty="0">
                <a:cs typeface="Arial"/>
              </a:rPr>
              <a:t>Confirmation of accomplished learning objectives</a:t>
            </a:r>
            <a:endParaRPr lang="en-CA" sz="2800" dirty="0">
              <a:cs typeface="Arial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CF8355-A75C-B49D-D44A-9CD91BB7BC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7089" y="1259367"/>
            <a:ext cx="11250613" cy="24744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 panose="020B0604020202020204"/>
              </a:rPr>
              <a:t>5 Learning Objectives:</a:t>
            </a:r>
            <a:endParaRPr lang="en-US" sz="2400" dirty="0">
              <a:latin typeface="Arial"/>
            </a:endParaRPr>
          </a:p>
          <a:p>
            <a:pPr marL="788670" lvl="1" indent="-342900">
              <a:buSzPct val="100000"/>
              <a:buAutoNum type="arabicPeriod"/>
            </a:pPr>
            <a:r>
              <a:rPr lang="en-US" sz="2000" dirty="0">
                <a:latin typeface="Arial"/>
              </a:rPr>
              <a:t>Identify key industry challenges</a:t>
            </a:r>
            <a:endParaRPr lang="en-CA" sz="2000" dirty="0">
              <a:latin typeface="Arial"/>
              <a:cs typeface="Arial" panose="020B0604020202020204"/>
            </a:endParaRP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CA" sz="2000" dirty="0">
                <a:latin typeface="Arial"/>
              </a:rPr>
              <a:t>Describe foundational concepts of cloud technology </a:t>
            </a: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US" sz="2000" dirty="0">
                <a:latin typeface="Arial"/>
              </a:rPr>
              <a:t>Analyze how cloud technology addresses the training and simulation industry challenges</a:t>
            </a: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US" sz="2000" dirty="0">
                <a:latin typeface="Arial"/>
              </a:rPr>
              <a:t>Describe the vision of digital transformation using </a:t>
            </a:r>
            <a:r>
              <a:rPr lang="en-CA" sz="2000" dirty="0">
                <a:latin typeface="Arial"/>
              </a:rPr>
              <a:t>Cyber-Secure Hybrid Cloud (CSHC)</a:t>
            </a:r>
            <a:endParaRPr lang="en-US" sz="2000" dirty="0">
              <a:latin typeface="Arial"/>
            </a:endParaRPr>
          </a:p>
          <a:p>
            <a:pPr marL="788670" lvl="1" indent="-342900">
              <a:buSzPct val="100000"/>
              <a:buFont typeface="Wingdings" charset="2"/>
              <a:buAutoNum type="arabicPeriod"/>
            </a:pPr>
            <a:r>
              <a:rPr lang="en-US" sz="2000" dirty="0">
                <a:latin typeface="Arial"/>
              </a:rPr>
              <a:t>Conceptualize CSHC approach transition from a successful example use case</a:t>
            </a:r>
          </a:p>
          <a:p>
            <a:pPr marL="445770" lvl="1" indent="0">
              <a:buSzPct val="100000"/>
              <a:buNone/>
            </a:pPr>
            <a:endParaRPr lang="en-US" sz="20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1305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A1159-B403-C174-3C47-730495791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21900" cy="841248"/>
          </a:xfrm>
        </p:spPr>
        <p:txBody>
          <a:bodyPr/>
          <a:lstStyle/>
          <a:p>
            <a:r>
              <a:rPr lang="en-US" dirty="0">
                <a:latin typeface="+mj-lt"/>
              </a:rPr>
              <a:t>Bibliography / additional source of information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for self-learning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3965-A32E-FC1C-51DE-B9DC07203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61" y="933450"/>
            <a:ext cx="10928351" cy="53911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Cloud Technology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https://cic.gsa.gov/basics/cloud-basics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https://www.vmware.com/topics/cloud-architecture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https://www.nvidia.com/en-us/data-center/virtual-solutions/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https://blogs.vmware.com/apps/2018/09/using-gpus-with-virtual-machines-on-vsphere-part-3-installing-the-nvidia-grid-technology.html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https://www.vmware.com/products/cloud-infrastructure/vsan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https://www.vmware.com/docs/vmware-vsan-datasheet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https://en.wikipedia.org/wiki/Omnissa_Horizon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https://techzone.omnissa.com/resource/what-omnissa-horizon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dirty="0"/>
              <a:t>USAF OTTI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https://apps.dtic.mil/sti/trecms/pdf/AD1161437.pdf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/>
              <a:t>USAF SCARS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https://www.cae.com/defense-security/program-highlights/simulator-common-architecture-requirements-standards-scars/</a:t>
            </a:r>
            <a:endParaRPr lang="en-US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68601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6E01-80A9-9E91-17F3-43C8F6E8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961808" cy="79513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02D21473-D336-B6CF-B8CB-511DFF753CF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4562" y="3764979"/>
            <a:ext cx="3502862" cy="1666557"/>
          </a:xfrm>
        </p:spPr>
        <p:txBody>
          <a:bodyPr/>
          <a:lstStyle/>
          <a:p>
            <a:pPr marL="0" indent="0" algn="ctr">
              <a:buNone/>
            </a:pPr>
            <a:r>
              <a:rPr lang="en-CA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Tansel Kendir</a:t>
            </a:r>
          </a:p>
          <a:p>
            <a:pPr marL="0" indent="0" algn="ctr"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Technical Fellow</a:t>
            </a:r>
          </a:p>
          <a:p>
            <a:pPr marL="0" indent="0" algn="ctr">
              <a:buNone/>
            </a:pPr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CAE USA</a:t>
            </a:r>
          </a:p>
          <a:p>
            <a:pPr marL="0" indent="0" algn="ctr">
              <a:buNone/>
            </a:pPr>
            <a:r>
              <a:rPr lang="en-CA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Tansel.Kendir@caemilusa.com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CAFEEF1-B61F-1EEE-0974-DE2FC0EE75A7}"/>
              </a:ext>
            </a:extLst>
          </p:cNvPr>
          <p:cNvSpPr txBox="1">
            <a:spLocks/>
          </p:cNvSpPr>
          <p:nvPr/>
        </p:nvSpPr>
        <p:spPr bwMode="auto">
          <a:xfrm>
            <a:off x="0" y="1801708"/>
            <a:ext cx="12191999" cy="114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CA" sz="6600" kern="0" dirty="0">
                <a:latin typeface="Arial" panose="020B0604020202020204" pitchFamily="34" charset="0"/>
                <a:cs typeface="Arial" panose="020B0604020202020204" pitchFamily="34" charset="0"/>
              </a:rPr>
              <a:t>Thank You !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DA4DED6-9F88-FA53-B6FA-A1F02C2AA3A1}"/>
              </a:ext>
            </a:extLst>
          </p:cNvPr>
          <p:cNvSpPr txBox="1">
            <a:spLocks/>
          </p:cNvSpPr>
          <p:nvPr/>
        </p:nvSpPr>
        <p:spPr bwMode="auto">
          <a:xfrm>
            <a:off x="4243485" y="3764979"/>
            <a:ext cx="3502862" cy="16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Font typeface="Wingdings" charset="2"/>
              <a:buNone/>
            </a:pPr>
            <a:r>
              <a:rPr lang="en-CA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Glenn Diehl</a:t>
            </a:r>
          </a:p>
          <a:p>
            <a:pPr marL="0" indent="0" algn="ctr" defTabSz="914400">
              <a:buFont typeface="Wingdings" charset="2"/>
              <a:buNone/>
            </a:pPr>
            <a:r>
              <a:rPr lang="en-CA" sz="1800" kern="0" dirty="0">
                <a:latin typeface="Arial" panose="020B0604020202020204" pitchFamily="34" charset="0"/>
                <a:cs typeface="Arial" panose="020B0604020202020204" pitchFamily="34" charset="0"/>
              </a:rPr>
              <a:t>Technical Authority</a:t>
            </a:r>
          </a:p>
          <a:p>
            <a:pPr marL="0" indent="0" algn="ctr" defTabSz="914400">
              <a:buFont typeface="Wingdings" charset="2"/>
              <a:buNone/>
            </a:pPr>
            <a:r>
              <a:rPr lang="en-CA" sz="1800" kern="0" dirty="0">
                <a:latin typeface="Arial" panose="020B0604020202020204" pitchFamily="34" charset="0"/>
                <a:cs typeface="Arial" panose="020B0604020202020204" pitchFamily="34" charset="0"/>
              </a:rPr>
              <a:t>CAE USA</a:t>
            </a:r>
          </a:p>
          <a:p>
            <a:pPr marL="0" indent="0" algn="ctr" defTabSz="914400">
              <a:buFont typeface="Wingdings" charset="2"/>
              <a:buNone/>
            </a:pPr>
            <a:r>
              <a:rPr lang="en-CA" sz="1800" kern="0" dirty="0">
                <a:latin typeface="Arial" panose="020B0604020202020204" pitchFamily="34" charset="0"/>
                <a:cs typeface="Arial" panose="020B0604020202020204" pitchFamily="34" charset="0"/>
              </a:rPr>
              <a:t>Glenn.Diehl@caemilusa.com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53F1E6-FD39-6FA0-99FE-069356F20657}"/>
              </a:ext>
            </a:extLst>
          </p:cNvPr>
          <p:cNvSpPr txBox="1">
            <a:spLocks/>
          </p:cNvSpPr>
          <p:nvPr/>
        </p:nvSpPr>
        <p:spPr bwMode="auto">
          <a:xfrm>
            <a:off x="8062408" y="3764978"/>
            <a:ext cx="3502862" cy="16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Font typeface="Wingdings" charset="2"/>
              <a:buNone/>
            </a:pPr>
            <a:r>
              <a:rPr lang="en-CA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Katie VanErven</a:t>
            </a:r>
          </a:p>
          <a:p>
            <a:pPr marL="0" indent="0" algn="ctr" defTabSz="914400">
              <a:buFont typeface="Wingdings" charset="2"/>
              <a:buNone/>
            </a:pPr>
            <a:r>
              <a:rPr lang="en-CA" sz="1800" kern="0" dirty="0">
                <a:latin typeface="Arial" panose="020B0604020202020204" pitchFamily="34" charset="0"/>
                <a:cs typeface="Arial" panose="020B0604020202020204" pitchFamily="34" charset="0"/>
              </a:rPr>
              <a:t>System Architect</a:t>
            </a:r>
          </a:p>
          <a:p>
            <a:pPr marL="0" indent="0" algn="ctr" defTabSz="914400">
              <a:buFont typeface="Wingdings" charset="2"/>
              <a:buNone/>
            </a:pPr>
            <a:r>
              <a:rPr lang="en-CA" sz="1800" kern="0" dirty="0">
                <a:latin typeface="Arial" panose="020B0604020202020204" pitchFamily="34" charset="0"/>
                <a:cs typeface="Arial" panose="020B0604020202020204" pitchFamily="34" charset="0"/>
              </a:rPr>
              <a:t>CAE USA</a:t>
            </a:r>
          </a:p>
          <a:p>
            <a:pPr marL="0" indent="0" algn="ctr" defTabSz="914400">
              <a:buFont typeface="Wingdings" charset="2"/>
              <a:buNone/>
            </a:pPr>
            <a:r>
              <a:rPr lang="en-CA" sz="1800" kern="0" dirty="0">
                <a:latin typeface="Arial" panose="020B0604020202020204" pitchFamily="34" charset="0"/>
                <a:cs typeface="Arial" panose="020B0604020202020204" pitchFamily="34" charset="0"/>
              </a:rPr>
              <a:t>Katie.Vanerven@caemilusa.com</a:t>
            </a:r>
          </a:p>
        </p:txBody>
      </p:sp>
    </p:spTree>
    <p:extLst>
      <p:ext uri="{BB962C8B-B14F-4D97-AF65-F5344CB8AC3E}">
        <p14:creationId xmlns:p14="http://schemas.microsoft.com/office/powerpoint/2010/main" val="236441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2FED7-F5B0-2542-FB30-30D60151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2800" dirty="0">
                <a:latin typeface="+mj-lt"/>
                <a:cs typeface="Arial" panose="020B0604020202020204" pitchFamily="34" charset="0"/>
              </a:rPr>
              <a:t>Problem Statement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69557-EE1F-6B26-729E-08235C0E4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78" y="1695626"/>
            <a:ext cx="11467134" cy="4091041"/>
          </a:xfrm>
        </p:spPr>
        <p:txBody>
          <a:bodyPr/>
          <a:lstStyle/>
          <a:p>
            <a:pPr marL="725170" lvl="3" indent="-285750"/>
            <a:r>
              <a:rPr lang="en-US" sz="2000" dirty="0">
                <a:latin typeface="Arial"/>
                <a:cs typeface="Arial"/>
              </a:rPr>
              <a:t>Higher performance computational platform </a:t>
            </a:r>
          </a:p>
          <a:p>
            <a:pPr marL="725170" lvl="3" indent="-285750"/>
            <a:r>
              <a:rPr lang="en-US" sz="2000" dirty="0">
                <a:latin typeface="Arial"/>
                <a:cs typeface="Arial"/>
              </a:rPr>
              <a:t>High speed, high bandwidth, low latency LAN and WAN</a:t>
            </a:r>
          </a:p>
          <a:p>
            <a:pPr marL="725170" lvl="3" indent="-285750"/>
            <a:r>
              <a:rPr lang="en-US" sz="2000" dirty="0">
                <a:latin typeface="Arial"/>
                <a:cs typeface="Arial"/>
              </a:rPr>
              <a:t>Cross-domain solutions: new rule sets and higher-level classification</a:t>
            </a:r>
          </a:p>
          <a:p>
            <a:pPr marL="725170" lvl="3" indent="-285750"/>
            <a:r>
              <a:rPr lang="en-US" sz="2000" dirty="0">
                <a:latin typeface="Arial"/>
                <a:cs typeface="Arial"/>
              </a:rPr>
              <a:t>Higher-level fidelity and improved interoperability </a:t>
            </a:r>
          </a:p>
          <a:p>
            <a:pPr marL="725170" lvl="3" indent="-285750"/>
            <a:r>
              <a:rPr lang="en-US" sz="2000" dirty="0">
                <a:latin typeface="Arial"/>
                <a:cs typeface="Arial"/>
              </a:rPr>
              <a:t>Common synthetic environment: latest threats and sensors </a:t>
            </a:r>
          </a:p>
          <a:p>
            <a:pPr marL="725170" lvl="3" indent="-285750"/>
            <a:r>
              <a:rPr lang="en-US" sz="2000" dirty="0">
                <a:latin typeface="Arial"/>
                <a:cs typeface="Arial"/>
              </a:rPr>
              <a:t>Enhanced and effective sustainment and capability distribution:</a:t>
            </a:r>
          </a:p>
          <a:p>
            <a:pPr marL="1031875" lvl="2" indent="-342900"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Operational Flight Program (OFP) updates and distribution</a:t>
            </a:r>
          </a:p>
          <a:p>
            <a:pPr marL="1031875" lvl="2" indent="-342900">
              <a:buFont typeface="Wingdings" panose="020B0604020202020204" pitchFamily="34" charset="0"/>
              <a:buChar char="§"/>
            </a:pPr>
            <a:r>
              <a:rPr lang="en-US" dirty="0">
                <a:latin typeface="Arial"/>
                <a:cs typeface="Arial"/>
              </a:rPr>
              <a:t>Continuous technology insertion and capability distribution </a:t>
            </a:r>
          </a:p>
          <a:p>
            <a:pPr marL="456565" indent="-456565"/>
            <a:endParaRPr lang="en-US" sz="1600" dirty="0">
              <a:cs typeface="Arial" panose="020B060402020202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01D05E-F2C8-C0DC-E0CA-96F8B0764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27B59D-7AF7-E44F-BD7E-A2EC0F458FB3}" type="slidenum">
              <a:rPr lang="en-CA" noProof="0" smtClean="0"/>
              <a:pPr>
                <a:defRPr/>
              </a:pPr>
              <a:t>5</a:t>
            </a:fld>
            <a:endParaRPr lang="en-CA" noProof="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4C9D927-3BD2-DCBA-1A87-D620FBEF1A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2292" y="5670549"/>
            <a:ext cx="9887416" cy="499591"/>
          </a:xfrm>
          <a:solidFill>
            <a:schemeClr val="accent5"/>
          </a:solidFill>
        </p:spPr>
        <p:txBody>
          <a:bodyPr anchor="ctr"/>
          <a:lstStyle/>
          <a:p>
            <a:pPr marL="0" indent="0" algn="ctr">
              <a:buNone/>
            </a:pPr>
            <a:r>
              <a:rPr lang="en-US" sz="2000" b="1" dirty="0">
                <a:latin typeface="Arial"/>
              </a:rPr>
              <a:t>Biggest challenge: Shared common synthetic environment with other platforms</a:t>
            </a:r>
            <a:endParaRPr lang="en-US" sz="2000" b="1" strike="sngStrike" dirty="0"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D46162-7EAE-EC85-9872-799BC2D04083}"/>
              </a:ext>
            </a:extLst>
          </p:cNvPr>
          <p:cNvSpPr txBox="1"/>
          <p:nvPr/>
        </p:nvSpPr>
        <p:spPr>
          <a:xfrm>
            <a:off x="521347" y="1219090"/>
            <a:ext cx="484139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Next generation platforms require: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ADA3B6-6453-22F5-88B1-5FBD9C3E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974" y="3319971"/>
            <a:ext cx="3986834" cy="2238912"/>
          </a:xfrm>
          <a:prstGeom prst="rect">
            <a:avLst/>
          </a:prstGeom>
        </p:spPr>
      </p:pic>
      <p:pic>
        <p:nvPicPr>
          <p:cNvPr id="9" name="Picture 8" descr="A picture containing aircraft, airplane, transport&#10;&#10;AI-generated content may be incorrect.">
            <a:extLst>
              <a:ext uri="{FF2B5EF4-FFF2-40B4-BE49-F238E27FC236}">
                <a16:creationId xmlns:a16="http://schemas.microsoft.com/office/drawing/2014/main" id="{C2E031F3-CA15-308E-96D5-E6AFDE6EC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9" y="853075"/>
            <a:ext cx="3578809" cy="2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82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22FED7-F5B0-2542-FB30-30D60151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Customer Top-level Requirements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D69557-EE1F-6B26-729E-08235C0E4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66" y="1846230"/>
            <a:ext cx="11467134" cy="48902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"/>
                <a:cs typeface="Arial" panose="020B0604020202020204"/>
              </a:rPr>
              <a:t>Three Major Requirement Categories</a:t>
            </a:r>
          </a:p>
          <a:p>
            <a:pPr marL="285750" lvl="1" indent="-285750" defTabSz="91361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ea typeface="+mn-ea"/>
              </a:rPr>
              <a:t>Training realism &amp; operational effectiveness</a:t>
            </a:r>
          </a:p>
          <a:p>
            <a:pPr marL="285750" lvl="1" indent="-285750" defTabSz="91361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ea typeface="+mn-ea"/>
              </a:rPr>
              <a:t>Distributed training with enhanced interoperability and scalability</a:t>
            </a:r>
          </a:p>
          <a:p>
            <a:pPr marL="285750" lvl="1" indent="-285750" defTabSz="913614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kern="1200" dirty="0">
                <a:ea typeface="+mn-ea"/>
              </a:rPr>
              <a:t>Security, sustainment and cost efficiency</a:t>
            </a:r>
          </a:p>
          <a:p>
            <a:pPr indent="-274320">
              <a:lnSpc>
                <a:spcPct val="154929"/>
              </a:lnSpc>
              <a:spcBef>
                <a:spcPts val="1000"/>
              </a:spcBef>
            </a:pPr>
            <a:endParaRPr lang="en-US" sz="1600" dirty="0">
              <a:cs typeface="Arial" panose="020B060402020202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01D05E-F2C8-C0DC-E0CA-96F8B07644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27B59D-7AF7-E44F-BD7E-A2EC0F458FB3}" type="slidenum">
              <a:rPr lang="en-CA" noProof="0" smtClean="0"/>
              <a:pPr>
                <a:defRPr/>
              </a:pPr>
              <a:t>6</a:t>
            </a:fld>
            <a:endParaRPr lang="en-CA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E3E29D-7F83-F6EE-87F7-5CA539A859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3922" y="5753784"/>
            <a:ext cx="10084157" cy="461633"/>
          </a:xfr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2000" b="1" dirty="0">
                <a:latin typeface="Arial"/>
              </a:rPr>
              <a:t>Robust, effective and efficient Operational Test &amp; Training Infrastructure (OTTI)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0906D8-404C-E110-E3B0-61C56EB27C68}"/>
              </a:ext>
            </a:extLst>
          </p:cNvPr>
          <p:cNvSpPr txBox="1"/>
          <p:nvPr/>
        </p:nvSpPr>
        <p:spPr>
          <a:xfrm>
            <a:off x="410083" y="1165352"/>
            <a:ext cx="11371834" cy="40011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None/>
              <a:defRPr sz="2000" b="1">
                <a:latin typeface="Arial"/>
                <a:ea typeface="Arial Narrow" charset="0"/>
                <a:cs typeface="Arial Narrow" charset="0"/>
              </a:defRPr>
            </a:lvl1pPr>
            <a:lvl2pPr marL="990575" indent="-38099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eaLnBrk="1" hangingPunct="1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3200"/>
            </a:lvl3pPr>
            <a:lvl4pPr marL="2133547" indent="-304792" eaLnBrk="1" hangingPunct="1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667"/>
            </a:lvl4pPr>
            <a:lvl5pPr marL="2743131" indent="-304792" eaLnBrk="1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667"/>
            </a:lvl5pPr>
            <a:lvl6pPr marL="3352716" indent="-304792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/>
            </a:lvl6pPr>
            <a:lvl7pPr marL="3962301" indent="-304792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/>
            </a:lvl7pPr>
            <a:lvl8pPr marL="4571886" indent="-304792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/>
            </a:lvl8pPr>
            <a:lvl9pPr marL="5181470" indent="-304792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/>
            </a:lvl9pPr>
          </a:lstStyle>
          <a:p>
            <a:r>
              <a:rPr lang="en-US" dirty="0"/>
              <a:t>Objective: Readiness for peer/near-peer conflicts – Win “Night 1” of any future conflict</a:t>
            </a:r>
          </a:p>
        </p:txBody>
      </p:sp>
    </p:spTree>
    <p:extLst>
      <p:ext uri="{BB962C8B-B14F-4D97-AF65-F5344CB8AC3E}">
        <p14:creationId xmlns:p14="http://schemas.microsoft.com/office/powerpoint/2010/main" val="419347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FA8A-FE30-2BA5-FDB7-F90997E47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25E23-F0A5-58D8-6729-F45FA4EA89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7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4D1E0-3619-B167-0115-C6E2CAE865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919412"/>
            <a:ext cx="11250613" cy="5314671"/>
          </a:xfrm>
        </p:spPr>
        <p:txBody>
          <a:bodyPr anchor="t"/>
          <a:lstStyle/>
          <a:p>
            <a:pPr marL="55499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/>
              <a:cs typeface="Arial"/>
            </a:endParaRPr>
          </a:p>
          <a:p>
            <a:pPr marL="554990" lvl="2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/>
                <a:cs typeface="Arial"/>
              </a:rPr>
              <a:t>Describe foundational concepts of cloud technology</a:t>
            </a:r>
            <a:endParaRPr lang="en-US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00B8667-2DC5-D603-43C9-3F681F38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50"/>
            <a:ext cx="9942490" cy="795130"/>
          </a:xfrm>
        </p:spPr>
        <p:txBody>
          <a:bodyPr/>
          <a:lstStyle/>
          <a:p>
            <a:r>
              <a:rPr lang="en-CA" dirty="0">
                <a:cs typeface="Arial" panose="020B0604020202020204" pitchFamily="34" charset="0"/>
              </a:rPr>
              <a:t>Learning Objective 2</a:t>
            </a:r>
            <a:endParaRPr lang="en-CA" sz="2800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72A2A-70F2-C0B1-9E21-A49F9AD095B7}"/>
              </a:ext>
            </a:extLst>
          </p:cNvPr>
          <p:cNvSpPr txBox="1"/>
          <p:nvPr/>
        </p:nvSpPr>
        <p:spPr>
          <a:xfrm flipH="1">
            <a:off x="622698" y="1743759"/>
            <a:ext cx="95506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What’s up with the cloud?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Why are cloud services commonly used?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Types of clouds by service providers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Cloud building blocks</a:t>
            </a:r>
          </a:p>
          <a:p>
            <a:pPr marL="742558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Cloud computing models </a:t>
            </a:r>
          </a:p>
          <a:p>
            <a:pPr marL="742558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Primitives to advanced capabilities / services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 training and simulation use cases of cloud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F6FD6-0AE6-572D-18CB-4AEC2BC7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519" y="4356474"/>
            <a:ext cx="2280404" cy="1762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5D9EC2-437C-6741-59E5-1F3802747CC6}"/>
              </a:ext>
            </a:extLst>
          </p:cNvPr>
          <p:cNvSpPr txBox="1"/>
          <p:nvPr/>
        </p:nvSpPr>
        <p:spPr>
          <a:xfrm flipH="1">
            <a:off x="629048" y="5237667"/>
            <a:ext cx="8805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Note: The examples in this section uses common COTS products and their terminology to only describe the technology. </a:t>
            </a:r>
          </a:p>
        </p:txBody>
      </p:sp>
    </p:spTree>
    <p:extLst>
      <p:ext uri="{BB962C8B-B14F-4D97-AF65-F5344CB8AC3E}">
        <p14:creationId xmlns:p14="http://schemas.microsoft.com/office/powerpoint/2010/main" val="258996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9F4B79-C7F6-28C2-7D72-F429EA41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762541" cy="841248"/>
          </a:xfrm>
        </p:spPr>
        <p:txBody>
          <a:bodyPr/>
          <a:lstStyle/>
          <a:p>
            <a:r>
              <a:rPr lang="en-US" sz="2800" dirty="0">
                <a:latin typeface="+mj-lt"/>
                <a:cs typeface="Arial" panose="020B0604020202020204" pitchFamily="34" charset="0"/>
              </a:rPr>
              <a:t>What’s up with the cloud?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A9F8DB-E49F-C9A1-518D-889809EC1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8</a:t>
            </a:fld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1A778-925A-0C55-2748-FAA99892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62" y="1415106"/>
            <a:ext cx="3720449" cy="2790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4395D5-A9F7-DCDF-539A-BBF1AC1E8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42" y="1524191"/>
            <a:ext cx="2889069" cy="2819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EC5757-FF52-2249-53BD-74083E4C2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82" y="3216999"/>
            <a:ext cx="3720449" cy="2790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2D55D-3C50-9B63-4E0C-365B0BF39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773" y="4258383"/>
            <a:ext cx="2093427" cy="1176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5E64AE-E1A4-B5C0-A126-26F7821909E2}"/>
              </a:ext>
            </a:extLst>
          </p:cNvPr>
          <p:cNvSpPr txBox="1"/>
          <p:nvPr/>
        </p:nvSpPr>
        <p:spPr>
          <a:xfrm>
            <a:off x="913279" y="1228014"/>
            <a:ext cx="505441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Why major technology companies are investing billions of dollars in clouds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526CB1-6BC1-F9D7-DED2-2778A9047113}"/>
              </a:ext>
            </a:extLst>
          </p:cNvPr>
          <p:cNvGrpSpPr/>
          <p:nvPr/>
        </p:nvGrpSpPr>
        <p:grpSpPr>
          <a:xfrm>
            <a:off x="1282643" y="1851335"/>
            <a:ext cx="4315687" cy="2492309"/>
            <a:chOff x="688912" y="1392123"/>
            <a:chExt cx="4315687" cy="24923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0EB939-348B-C34F-936C-0B1CE132A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912" y="1392123"/>
              <a:ext cx="3972469" cy="249230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C327444-0B16-7109-21F6-BA9FB0120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69629" l="9961" r="89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139" y="2387684"/>
              <a:ext cx="1178224" cy="117822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DBB0472-2B23-C40C-7615-10805FE30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369" y="1521148"/>
              <a:ext cx="879746" cy="50271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E56F65-9800-48DC-6969-31C4690E6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258" y="1873676"/>
              <a:ext cx="815810" cy="4283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9B58143-0948-1F6F-08DC-8B855A3D4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004" y="2099715"/>
              <a:ext cx="1687513" cy="42187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E09B9FF-34B0-E0A9-CA58-A16026B60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2405" y="2597449"/>
              <a:ext cx="1912194" cy="66926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FF734DA-51A4-115B-3455-79788F51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820" y="2364540"/>
              <a:ext cx="1233197" cy="6474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5D0451A-7766-A3C1-2DD7-8942C64C5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042" y="2853003"/>
              <a:ext cx="649260" cy="6492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BA8685C-4C85-BDC0-FF33-170255708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301" y="3197802"/>
              <a:ext cx="1049261" cy="61753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03EA34C-1686-4268-32E2-1E9AE9780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080" y="2169925"/>
              <a:ext cx="362844" cy="36284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472F07-3728-7D9B-1CD5-AA7C5F9D4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261" y="3434529"/>
              <a:ext cx="1329578" cy="31170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1E7CB25-A98D-FDCF-E945-581F500B2418}"/>
              </a:ext>
            </a:extLst>
          </p:cNvPr>
          <p:cNvSpPr txBox="1"/>
          <p:nvPr/>
        </p:nvSpPr>
        <p:spPr>
          <a:xfrm>
            <a:off x="7616802" y="1228014"/>
            <a:ext cx="2962463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Why customers prefer cloud services</a:t>
            </a:r>
          </a:p>
        </p:txBody>
      </p:sp>
      <p:sp>
        <p:nvSpPr>
          <p:cNvPr id="29" name="Left Arrow 6">
            <a:extLst>
              <a:ext uri="{FF2B5EF4-FFF2-40B4-BE49-F238E27FC236}">
                <a16:creationId xmlns:a16="http://schemas.microsoft.com/office/drawing/2014/main" id="{08F35A70-04DF-D165-31A0-28AAB5F5EBD8}"/>
              </a:ext>
            </a:extLst>
          </p:cNvPr>
          <p:cNvSpPr/>
          <p:nvPr/>
        </p:nvSpPr>
        <p:spPr>
          <a:xfrm>
            <a:off x="5253077" y="4612149"/>
            <a:ext cx="1938587" cy="484632"/>
          </a:xfrm>
          <a:prstGeom prst="leftArrow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as you use</a:t>
            </a:r>
          </a:p>
        </p:txBody>
      </p:sp>
      <p:sp>
        <p:nvSpPr>
          <p:cNvPr id="30" name="Right Arrow 27">
            <a:extLst>
              <a:ext uri="{FF2B5EF4-FFF2-40B4-BE49-F238E27FC236}">
                <a16:creationId xmlns:a16="http://schemas.microsoft.com/office/drawing/2014/main" id="{8E9751BC-ADCF-74E3-86B4-16EC86F6ADCE}"/>
              </a:ext>
            </a:extLst>
          </p:cNvPr>
          <p:cNvSpPr/>
          <p:nvPr/>
        </p:nvSpPr>
        <p:spPr>
          <a:xfrm>
            <a:off x="5339962" y="4013321"/>
            <a:ext cx="1976466" cy="42790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Other Services</a:t>
            </a:r>
          </a:p>
        </p:txBody>
      </p:sp>
      <p:sp>
        <p:nvSpPr>
          <p:cNvPr id="31" name="Right Arrow 26">
            <a:extLst>
              <a:ext uri="{FF2B5EF4-FFF2-40B4-BE49-F238E27FC236}">
                <a16:creationId xmlns:a16="http://schemas.microsoft.com/office/drawing/2014/main" id="{44AE89DB-4276-E609-6AF3-149228D6CFA4}"/>
              </a:ext>
            </a:extLst>
          </p:cNvPr>
          <p:cNvSpPr/>
          <p:nvPr/>
        </p:nvSpPr>
        <p:spPr>
          <a:xfrm>
            <a:off x="5339962" y="3553599"/>
            <a:ext cx="1976466" cy="42790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SW Licenses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70B0DA-CDFB-A831-A0B7-F6F68F4749F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248" y="3747299"/>
            <a:ext cx="367037" cy="4367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758F7BF-C25C-55BB-6280-3E111529196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966" y="3092069"/>
            <a:ext cx="945366" cy="945366"/>
          </a:xfrm>
          <a:prstGeom prst="rect">
            <a:avLst/>
          </a:prstGeom>
        </p:spPr>
      </p:pic>
      <p:sp>
        <p:nvSpPr>
          <p:cNvPr id="34" name="Right Arrow 25">
            <a:extLst>
              <a:ext uri="{FF2B5EF4-FFF2-40B4-BE49-F238E27FC236}">
                <a16:creationId xmlns:a16="http://schemas.microsoft.com/office/drawing/2014/main" id="{E54F8B1D-A058-305B-821F-957FB1D78063}"/>
              </a:ext>
            </a:extLst>
          </p:cNvPr>
          <p:cNvSpPr/>
          <p:nvPr/>
        </p:nvSpPr>
        <p:spPr>
          <a:xfrm>
            <a:off x="5339962" y="3114751"/>
            <a:ext cx="1976466" cy="42790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</a:t>
            </a:r>
            <a:endParaRPr lang="en-US" sz="1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ight Arrow 30">
            <a:extLst>
              <a:ext uri="{FF2B5EF4-FFF2-40B4-BE49-F238E27FC236}">
                <a16:creationId xmlns:a16="http://schemas.microsoft.com/office/drawing/2014/main" id="{FE7F5612-1028-F615-6DE1-C481CCCE21D5}"/>
              </a:ext>
            </a:extLst>
          </p:cNvPr>
          <p:cNvSpPr/>
          <p:nvPr/>
        </p:nvSpPr>
        <p:spPr>
          <a:xfrm>
            <a:off x="5338405" y="2665465"/>
            <a:ext cx="1979582" cy="42790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HW</a:t>
            </a:r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en-US" sz="1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/Handhelds</a:t>
            </a:r>
          </a:p>
        </p:txBody>
      </p:sp>
      <p:sp>
        <p:nvSpPr>
          <p:cNvPr id="36" name="Right Arrow 5">
            <a:extLst>
              <a:ext uri="{FF2B5EF4-FFF2-40B4-BE49-F238E27FC236}">
                <a16:creationId xmlns:a16="http://schemas.microsoft.com/office/drawing/2014/main" id="{BFF91F35-1C8E-E099-919E-C1042531E5C5}"/>
              </a:ext>
            </a:extLst>
          </p:cNvPr>
          <p:cNvSpPr/>
          <p:nvPr/>
        </p:nvSpPr>
        <p:spPr>
          <a:xfrm>
            <a:off x="5338404" y="2205740"/>
            <a:ext cx="1979582" cy="42790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Services</a:t>
            </a:r>
          </a:p>
        </p:txBody>
      </p:sp>
    </p:spTree>
    <p:extLst>
      <p:ext uri="{BB962C8B-B14F-4D97-AF65-F5344CB8AC3E}">
        <p14:creationId xmlns:p14="http://schemas.microsoft.com/office/powerpoint/2010/main" val="15985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278 L -0.51687 0.0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44" y="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77E7EC-4A5C-DD57-9EA3-BDA6A4A7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7" y="12010"/>
            <a:ext cx="9930267" cy="795130"/>
          </a:xfrm>
        </p:spPr>
        <p:txBody>
          <a:bodyPr/>
          <a:lstStyle/>
          <a:p>
            <a:r>
              <a:rPr lang="en-US" dirty="0">
                <a:cs typeface="Arial"/>
              </a:rPr>
              <a:t>Customers prefer cloud services</a:t>
            </a:r>
            <a:endParaRPr lang="en-US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35BC78-F883-6C32-7432-5A14774E9F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3E4E3-EA9B-4FF8-B6C4-2516ED16E94E}" type="slidenum">
              <a:rPr lang="en-CA" smtClean="0"/>
              <a:t>9</a:t>
            </a:fld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A2821F-6814-0D51-2108-304804A3F979}"/>
              </a:ext>
            </a:extLst>
          </p:cNvPr>
          <p:cNvSpPr txBox="1"/>
          <p:nvPr/>
        </p:nvSpPr>
        <p:spPr>
          <a:xfrm>
            <a:off x="6133023" y="1273111"/>
            <a:ext cx="4401974" cy="51244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Scalability</a:t>
            </a:r>
            <a:endParaRPr lang="en-US" sz="24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Centralized management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Distributed enterprise solutions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Sustainability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High availability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Geo-redundancy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Ready to use advanced services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Accessibility and collaboration</a:t>
            </a:r>
          </a:p>
          <a:p>
            <a:pPr marL="114300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Minimum upfront investment</a:t>
            </a:r>
          </a:p>
          <a:p>
            <a:pPr marL="114692" indent="-285750">
              <a:spcBef>
                <a:spcPts val="600"/>
              </a:spcBef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latin typeface="Arial"/>
                <a:cs typeface="Arial"/>
              </a:rPr>
              <a:t>Cybersecurity</a:t>
            </a:r>
          </a:p>
          <a:p>
            <a:pPr marL="742556" lvl="2" indent="0"/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52F392-77F9-B5AD-C789-CD36E19DF03A}"/>
              </a:ext>
            </a:extLst>
          </p:cNvPr>
          <p:cNvGrpSpPr/>
          <p:nvPr/>
        </p:nvGrpSpPr>
        <p:grpSpPr>
          <a:xfrm>
            <a:off x="1592890" y="1232438"/>
            <a:ext cx="3988982" cy="4834244"/>
            <a:chOff x="1029364" y="1104847"/>
            <a:chExt cx="3988982" cy="483424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7F6FB06-7B94-D1E4-5B0F-7BBDA3CA7017}"/>
                </a:ext>
              </a:extLst>
            </p:cNvPr>
            <p:cNvCxnSpPr>
              <a:endCxn id="36" idx="2"/>
            </p:cNvCxnSpPr>
            <p:nvPr/>
          </p:nvCxnSpPr>
          <p:spPr>
            <a:xfrm flipV="1">
              <a:off x="1520679" y="4165789"/>
              <a:ext cx="0" cy="448539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lbow Connector 545">
              <a:extLst>
                <a:ext uri="{FF2B5EF4-FFF2-40B4-BE49-F238E27FC236}">
                  <a16:creationId xmlns:a16="http://schemas.microsoft.com/office/drawing/2014/main" id="{3F0E9A2B-45ED-81F4-D454-C76B515572D8}"/>
                </a:ext>
              </a:extLst>
            </p:cNvPr>
            <p:cNvCxnSpPr>
              <a:stCxn id="35" idx="2"/>
              <a:endCxn id="74" idx="3"/>
            </p:cNvCxnSpPr>
            <p:nvPr/>
          </p:nvCxnSpPr>
          <p:spPr>
            <a:xfrm rot="5400000">
              <a:off x="4033554" y="4289706"/>
              <a:ext cx="398385" cy="150551"/>
            </a:xfrm>
            <a:prstGeom prst="bentConnector2">
              <a:avLst/>
            </a:prstGeom>
            <a:ln w="12700"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538EF15-EFB9-2A7B-5797-AA9D7DC5A1C3}"/>
                </a:ext>
              </a:extLst>
            </p:cNvPr>
            <p:cNvCxnSpPr/>
            <p:nvPr/>
          </p:nvCxnSpPr>
          <p:spPr>
            <a:xfrm flipV="1">
              <a:off x="2575991" y="4572012"/>
              <a:ext cx="303736" cy="14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2D4D8E-1CFD-EED3-A293-FFCB86FF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2749" y="5028388"/>
              <a:ext cx="162026" cy="161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634744-7FA6-9088-9137-3B1D58D5C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1041" y="5152137"/>
              <a:ext cx="152065" cy="1519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2634D9-D489-CFF7-18E7-942585798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62716" y="4901988"/>
              <a:ext cx="167487" cy="167388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2A5EEC6-1876-B94E-7737-F41FDF7A12AC}"/>
                </a:ext>
              </a:extLst>
            </p:cNvPr>
            <p:cNvCxnSpPr>
              <a:stCxn id="10" idx="1"/>
            </p:cNvCxnSpPr>
            <p:nvPr/>
          </p:nvCxnSpPr>
          <p:spPr>
            <a:xfrm flipH="1">
              <a:off x="2646317" y="5109353"/>
              <a:ext cx="306432" cy="834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537">
              <a:extLst>
                <a:ext uri="{FF2B5EF4-FFF2-40B4-BE49-F238E27FC236}">
                  <a16:creationId xmlns:a16="http://schemas.microsoft.com/office/drawing/2014/main" id="{F13998A9-EC29-C9CF-F2D2-865B5DBE3871}"/>
                </a:ext>
              </a:extLst>
            </p:cNvPr>
            <p:cNvCxnSpPr>
              <a:stCxn id="12" idx="2"/>
            </p:cNvCxnSpPr>
            <p:nvPr/>
          </p:nvCxnSpPr>
          <p:spPr>
            <a:xfrm rot="5400000">
              <a:off x="2725984" y="4989710"/>
              <a:ext cx="40811" cy="200143"/>
            </a:xfrm>
            <a:prstGeom prst="bentConnector2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538">
              <a:extLst>
                <a:ext uri="{FF2B5EF4-FFF2-40B4-BE49-F238E27FC236}">
                  <a16:creationId xmlns:a16="http://schemas.microsoft.com/office/drawing/2014/main" id="{F2925C57-605F-7DA0-20ED-9C6B983BCACC}"/>
                </a:ext>
              </a:extLst>
            </p:cNvPr>
            <p:cNvCxnSpPr>
              <a:stCxn id="11" idx="0"/>
            </p:cNvCxnSpPr>
            <p:nvPr/>
          </p:nvCxnSpPr>
          <p:spPr>
            <a:xfrm rot="16200000" flipV="1">
              <a:off x="2725721" y="5030783"/>
              <a:ext cx="41950" cy="200757"/>
            </a:xfrm>
            <a:prstGeom prst="bentConnector2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ACB275E-358C-75ED-5A23-DB6F85B2B23D}"/>
                </a:ext>
              </a:extLst>
            </p:cNvPr>
            <p:cNvCxnSpPr/>
            <p:nvPr/>
          </p:nvCxnSpPr>
          <p:spPr>
            <a:xfrm flipH="1">
              <a:off x="4615201" y="5578942"/>
              <a:ext cx="16252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6DBD04-AF53-DA61-6379-EB0A88FE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2726" y="1104847"/>
              <a:ext cx="3645545" cy="2549645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AF64991-C907-94A4-F019-88F2975B9683}"/>
                </a:ext>
              </a:extLst>
            </p:cNvPr>
            <p:cNvGrpSpPr/>
            <p:nvPr/>
          </p:nvGrpSpPr>
          <p:grpSpPr>
            <a:xfrm>
              <a:off x="1118335" y="2505583"/>
              <a:ext cx="3700989" cy="1780073"/>
              <a:chOff x="680512" y="2164636"/>
              <a:chExt cx="3700989" cy="178007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DE78CB4-4A32-9F8B-9167-3BBD26F9C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3931" y="2164636"/>
                <a:ext cx="2717570" cy="173706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D863B04-03CC-441E-493B-A2894CD71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680512" y="2171663"/>
                <a:ext cx="2706577" cy="173004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B10662C0-AC19-79D1-FFDB-D2F64D971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28054" y="2384180"/>
                <a:ext cx="2487312" cy="156052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DCAEAA45-411F-D86B-D4C6-3FCD49CC5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00284" y="3213751"/>
                <a:ext cx="264656" cy="264500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726DF33-391B-5C6D-C1ED-517D6AEA4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51416" y="3182625"/>
                <a:ext cx="335231" cy="414383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F978A1-8D8C-AB61-1448-1BB2FC9255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97270" y="2896022"/>
                <a:ext cx="273478" cy="27331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F1FEFDA-D3AC-5F5F-032C-A1C196D01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27097" y="2569876"/>
                <a:ext cx="264656" cy="264500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D0E8CA5-B6A8-BC12-1E6F-2D3BB2F7F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64227" y="2896022"/>
                <a:ext cx="282300" cy="282133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2142C6B-F6C0-5809-3EF0-D6DCE0250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328532" y="2569876"/>
                <a:ext cx="273478" cy="27331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5D4D333-A7F7-1833-42A5-D4596DDB41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72934" y="2896022"/>
                <a:ext cx="273478" cy="27331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7661A8B-95C8-14D7-F10A-6C859B8BC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00063" y="2896022"/>
                <a:ext cx="273478" cy="34385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9CDECED-C743-EE37-097E-EEBDAFBC6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85914" y="3580045"/>
                <a:ext cx="247013" cy="246867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8D44095-4373-E28F-938E-9CFC8F830A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746691" y="3577975"/>
                <a:ext cx="247013" cy="246867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75AAADD-4BD8-5468-8E5E-DF26579B6B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9349" y="3577975"/>
                <a:ext cx="247013" cy="246867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D029640-0724-364D-8077-B95FA8FB8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14614" y="3576815"/>
                <a:ext cx="284953" cy="24918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79C53EE1-460C-4901-3751-92E4D230A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99447" y="3567352"/>
                <a:ext cx="268270" cy="268112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6C0458B8-88DD-5194-DCCC-A49D773CA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09679" y="3565312"/>
                <a:ext cx="242871" cy="24272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26EAF04-EA38-4114-AF9F-C720C1583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11111" y="2673717"/>
                <a:ext cx="273478" cy="273317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BCB5DDB-92A1-B7CA-75A8-8DA18BA45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09209" y="2530967"/>
                <a:ext cx="264656" cy="26450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BC38C16-FEE3-23DA-FC8C-CE27BA497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89663" y="2311631"/>
                <a:ext cx="273478" cy="273317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729B5F39-8CC7-669C-708F-DD11AF151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4823" y="2887237"/>
                <a:ext cx="273478" cy="273317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FA7E0E9-CD73-1EB4-2A7C-71656C9F6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26865" y="3235524"/>
                <a:ext cx="242871" cy="242727"/>
              </a:xfrm>
              <a:prstGeom prst="rect">
                <a:avLst/>
              </a:prstGeom>
            </p:spPr>
          </p:pic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342D1A9-442F-FD9C-0C72-7301241482C2}"/>
                </a:ext>
              </a:extLst>
            </p:cNvPr>
            <p:cNvGrpSpPr/>
            <p:nvPr/>
          </p:nvGrpSpPr>
          <p:grpSpPr>
            <a:xfrm>
              <a:off x="3540683" y="4845337"/>
              <a:ext cx="1080134" cy="922109"/>
              <a:chOff x="1028143" y="4275341"/>
              <a:chExt cx="981940" cy="922109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D49C3E3F-A440-5842-540B-185CF543F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28143" y="4275341"/>
                <a:ext cx="981940" cy="922109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8A723B0F-F63F-A0FE-321D-CAC26310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52866" y="4390100"/>
                <a:ext cx="141434" cy="135233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557210B-1BCF-6EE7-48D4-98329AFDB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54812" y="4594634"/>
                <a:ext cx="156587" cy="154552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A668C75-2601-A097-8EF7-5A4306FD80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47236" y="4792680"/>
                <a:ext cx="171741" cy="164212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F81E350-C9E8-54FF-1200-72C179345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15377" y="5008946"/>
                <a:ext cx="161638" cy="154552"/>
              </a:xfrm>
              <a:prstGeom prst="rect">
                <a:avLst/>
              </a:prstGeom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A3D28D22-9DDD-3E7A-62B0-9D49E471B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54812" y="5003741"/>
                <a:ext cx="156587" cy="149722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CF399750-596C-F0D8-D61F-5166C9524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115377" y="4602254"/>
                <a:ext cx="161638" cy="154552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0FD3229-BC69-1664-A983-C2921AF11B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17903" y="4807545"/>
                <a:ext cx="156587" cy="149722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0E27AC4E-E3D4-31AF-079D-226C55F7C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74953" y="4359502"/>
                <a:ext cx="182483" cy="182375"/>
              </a:xfrm>
              <a:prstGeom prst="rect">
                <a:avLst/>
              </a:prstGeom>
            </p:spPr>
          </p:pic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9A0D314-BBDB-B30E-040A-9901BBCB79E7}"/>
                </a:ext>
              </a:extLst>
            </p:cNvPr>
            <p:cNvCxnSpPr>
              <a:stCxn id="48" idx="0"/>
              <a:endCxn id="35" idx="2"/>
            </p:cNvCxnSpPr>
            <p:nvPr/>
          </p:nvCxnSpPr>
          <p:spPr>
            <a:xfrm flipV="1">
              <a:off x="4305667" y="4165789"/>
              <a:ext cx="2354" cy="794307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34F79EE-FD23-567E-FA3B-0D721F038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668265" y="5368572"/>
              <a:ext cx="350081" cy="42201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8478A49-A1ED-E6CF-9395-964CEE095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flipH="1">
              <a:off x="3142491" y="5377097"/>
              <a:ext cx="383005" cy="382779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6967C5D-F074-5FC0-40B9-161C918A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562865" y="5400709"/>
              <a:ext cx="350484" cy="339157"/>
            </a:xfrm>
            <a:prstGeom prst="rect">
              <a:avLst/>
            </a:prstGeom>
          </p:spPr>
        </p:pic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63D20E7-3601-9D2A-A91B-42A314BEF0C2}"/>
                </a:ext>
              </a:extLst>
            </p:cNvPr>
            <p:cNvCxnSpPr/>
            <p:nvPr/>
          </p:nvCxnSpPr>
          <p:spPr>
            <a:xfrm flipH="1">
              <a:off x="3510298" y="5656202"/>
              <a:ext cx="4381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4843565A-A7D3-4651-086D-226BC18E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flipH="1">
              <a:off x="2112480" y="5368572"/>
              <a:ext cx="383005" cy="382779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43088510-0BD9-73B9-BAFD-0F97B2C3A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102262" y="4471247"/>
              <a:ext cx="154642" cy="207976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70F6A3F-CC1B-01F8-DB5E-5B2EE5206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2107413" y="5170438"/>
              <a:ext cx="144281" cy="17623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47D7564-C8E0-243D-ABA8-6C87DC0E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098927" y="4875359"/>
              <a:ext cx="158237" cy="191690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636E3FB-8F9B-22B5-BE76-C2D66A8C3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389190" y="4457823"/>
              <a:ext cx="238075" cy="237935"/>
            </a:xfrm>
            <a:prstGeom prst="rect">
              <a:avLst/>
            </a:prstGeom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444405D-6B45-0FD7-CE1F-FBD1FA2786D2}"/>
                </a:ext>
              </a:extLst>
            </p:cNvPr>
            <p:cNvCxnSpPr>
              <a:endCxn id="65" idx="0"/>
            </p:cNvCxnSpPr>
            <p:nvPr/>
          </p:nvCxnSpPr>
          <p:spPr>
            <a:xfrm>
              <a:off x="2506744" y="4242650"/>
              <a:ext cx="1484" cy="21517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92D3940-31A4-3DD0-46E0-AD766BC33497}"/>
                </a:ext>
              </a:extLst>
            </p:cNvPr>
            <p:cNvCxnSpPr>
              <a:stCxn id="65" idx="2"/>
            </p:cNvCxnSpPr>
            <p:nvPr/>
          </p:nvCxnSpPr>
          <p:spPr>
            <a:xfrm flipH="1">
              <a:off x="2504363" y="4695758"/>
              <a:ext cx="3865" cy="858625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37D7163-4CB9-6B49-1D95-541B842795FB}"/>
                </a:ext>
              </a:extLst>
            </p:cNvPr>
            <p:cNvCxnSpPr>
              <a:stCxn id="62" idx="3"/>
              <a:endCxn id="65" idx="1"/>
            </p:cNvCxnSpPr>
            <p:nvPr/>
          </p:nvCxnSpPr>
          <p:spPr>
            <a:xfrm>
              <a:off x="2256904" y="4575235"/>
              <a:ext cx="132286" cy="1556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lbow Connector 57">
              <a:extLst>
                <a:ext uri="{FF2B5EF4-FFF2-40B4-BE49-F238E27FC236}">
                  <a16:creationId xmlns:a16="http://schemas.microsoft.com/office/drawing/2014/main" id="{49695455-2963-6276-C720-96C067D51791}"/>
                </a:ext>
              </a:extLst>
            </p:cNvPr>
            <p:cNvCxnSpPr>
              <a:stCxn id="63" idx="0"/>
            </p:cNvCxnSpPr>
            <p:nvPr/>
          </p:nvCxnSpPr>
          <p:spPr>
            <a:xfrm rot="5400000" flipH="1" flipV="1">
              <a:off x="2258226" y="5036300"/>
              <a:ext cx="55467" cy="212811"/>
            </a:xfrm>
            <a:prstGeom prst="bentConnector2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lbow Connector 78">
              <a:extLst>
                <a:ext uri="{FF2B5EF4-FFF2-40B4-BE49-F238E27FC236}">
                  <a16:creationId xmlns:a16="http://schemas.microsoft.com/office/drawing/2014/main" id="{117697BC-7C83-4FED-5E22-E795B0D3321F}"/>
                </a:ext>
              </a:extLst>
            </p:cNvPr>
            <p:cNvCxnSpPr>
              <a:stCxn id="64" idx="2"/>
            </p:cNvCxnSpPr>
            <p:nvPr/>
          </p:nvCxnSpPr>
          <p:spPr>
            <a:xfrm rot="16200000" flipH="1">
              <a:off x="2259657" y="4985438"/>
              <a:ext cx="47922" cy="211144"/>
            </a:xfrm>
            <a:prstGeom prst="bentConnector2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DF05D15-6E03-F1FB-073E-065703B3F834}"/>
                </a:ext>
              </a:extLst>
            </p:cNvPr>
            <p:cNvCxnSpPr/>
            <p:nvPr/>
          </p:nvCxnSpPr>
          <p:spPr>
            <a:xfrm>
              <a:off x="2332979" y="5554383"/>
              <a:ext cx="336548" cy="0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8B52BBF-59A5-1637-3EED-51E4D5070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813318" y="4350096"/>
              <a:ext cx="467789" cy="451722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E8C6E3DA-F6ED-139C-FB88-2D200ED39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2294904" y="4849225"/>
              <a:ext cx="450228" cy="47220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5678606-32DA-8FE5-3670-12E3F4520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679809" y="4333546"/>
              <a:ext cx="477661" cy="461255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0ACA07E1-4E2E-B05E-4BFE-ABE7095E1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113034" y="4294005"/>
              <a:ext cx="302071" cy="446046"/>
            </a:xfrm>
            <a:prstGeom prst="rect">
              <a:avLst/>
            </a:prstGeom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EAF4AAB-D077-5F3D-0E60-CC087D29B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157497" y="4487442"/>
              <a:ext cx="467519" cy="451461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717EE9BD-EE97-4769-F24B-FCB7B27EF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62" y="5062623"/>
              <a:ext cx="507665" cy="507665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374E6B98-9544-5BC0-E440-79DD8131A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254" y="4836343"/>
              <a:ext cx="488779" cy="488779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1E9555C-1DBA-FDA6-52CE-3B1CD203F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364" y="5236386"/>
              <a:ext cx="702705" cy="702705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F0516DE-E777-4380-793B-5AC215C60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69" y="4292669"/>
              <a:ext cx="346694" cy="346694"/>
            </a:xfrm>
            <a:prstGeom prst="rect">
              <a:avLst/>
            </a:prstGeom>
          </p:spPr>
        </p:pic>
        <p:cxnSp>
          <p:nvCxnSpPr>
            <p:cNvPr id="81" name="Elbow Connector 558">
              <a:extLst>
                <a:ext uri="{FF2B5EF4-FFF2-40B4-BE49-F238E27FC236}">
                  <a16:creationId xmlns:a16="http://schemas.microsoft.com/office/drawing/2014/main" id="{FBCCA9E4-8B9A-74C0-7D8F-C116B9F6B9B0}"/>
                </a:ext>
              </a:extLst>
            </p:cNvPr>
            <p:cNvCxnSpPr>
              <a:stCxn id="36" idx="2"/>
              <a:endCxn id="80" idx="1"/>
            </p:cNvCxnSpPr>
            <p:nvPr/>
          </p:nvCxnSpPr>
          <p:spPr>
            <a:xfrm rot="16200000" flipH="1">
              <a:off x="1406861" y="4279607"/>
              <a:ext cx="300227" cy="72590"/>
            </a:xfrm>
            <a:prstGeom prst="bentConnector2">
              <a:avLst/>
            </a:prstGeom>
            <a:ln w="12700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2368286-5FCF-1EA6-727A-E8C4AECE7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 rot="16200000">
              <a:off x="1431780" y="4928363"/>
              <a:ext cx="153318" cy="192137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E6DAB11-189E-D7F6-E9AD-AC47E945F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 rot="16200000">
              <a:off x="1663097" y="5137635"/>
              <a:ext cx="139380" cy="17467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84ABB14-1D3C-E7DC-7A71-CC1A0B20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 rot="16200000">
              <a:off x="1225513" y="5321764"/>
              <a:ext cx="153318" cy="192137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9B6B1DD-B08A-7047-0F60-99BAC5A4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 rot="5590388">
              <a:off x="1720450" y="4609849"/>
              <a:ext cx="139380" cy="17467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B66A4FB-FC80-ED8F-AECC-F56C5D7C1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flipH="1">
              <a:off x="3481003" y="4653859"/>
              <a:ext cx="329742" cy="329547"/>
            </a:xfrm>
            <a:prstGeom prst="rect">
              <a:avLst/>
            </a:prstGeom>
          </p:spPr>
        </p:pic>
        <p:cxnSp>
          <p:nvCxnSpPr>
            <p:cNvPr id="87" name="Straight Connector 571">
              <a:extLst>
                <a:ext uri="{FF2B5EF4-FFF2-40B4-BE49-F238E27FC236}">
                  <a16:creationId xmlns:a16="http://schemas.microsoft.com/office/drawing/2014/main" id="{41AAD255-8ADC-6DF2-35EE-EE47D85DF12E}"/>
                </a:ext>
              </a:extLst>
            </p:cNvPr>
            <p:cNvCxnSpPr>
              <a:stCxn id="86" idx="0"/>
              <a:endCxn id="74" idx="1"/>
            </p:cNvCxnSpPr>
            <p:nvPr/>
          </p:nvCxnSpPr>
          <p:spPr>
            <a:xfrm rot="5400000" flipH="1" flipV="1">
              <a:off x="3617999" y="4592050"/>
              <a:ext cx="89685" cy="33935"/>
            </a:xfrm>
            <a:prstGeom prst="bentConnector2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7BFFC55-9AED-1176-4F74-BF16E5243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635360" y="2947174"/>
              <a:ext cx="304604" cy="275700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AC3E6A2-275F-1522-D37B-BED4BDA9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9536" y="3442188"/>
              <a:ext cx="323941" cy="323941"/>
            </a:xfrm>
            <a:prstGeom prst="rect">
              <a:avLst/>
            </a:prstGeom>
          </p:spPr>
        </p:pic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775D6A3-C98F-A071-EC33-5DEFD530BF86}"/>
                </a:ext>
              </a:extLst>
            </p:cNvPr>
            <p:cNvCxnSpPr>
              <a:stCxn id="34" idx="2"/>
              <a:endCxn id="72" idx="0"/>
            </p:cNvCxnSpPr>
            <p:nvPr/>
          </p:nvCxnSpPr>
          <p:spPr>
            <a:xfrm flipH="1">
              <a:off x="3047213" y="4167859"/>
              <a:ext cx="31" cy="182237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DB135AF-DF82-69E8-BA40-B0924CA02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2284676" y="2607678"/>
              <a:ext cx="312637" cy="29849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B86769-568E-0486-D34F-7FD2FBF981F1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4956421" y="5080699"/>
            <a:ext cx="246754" cy="8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67535"/>
      </p:ext>
    </p:extLst>
  </p:cSld>
  <p:clrMapOvr>
    <a:masterClrMapping/>
  </p:clrMapOvr>
</p:sld>
</file>

<file path=ppt/theme/theme1.xml><?xml version="1.0" encoding="utf-8"?>
<a:theme xmlns:a="http://schemas.openxmlformats.org/drawingml/2006/main" name="CAE 16/9 template June 2022 by PrezExpert">
  <a:themeElements>
    <a:clrScheme name="CAE">
      <a:dk1>
        <a:srgbClr val="000000"/>
      </a:dk1>
      <a:lt1>
        <a:srgbClr val="FFFFFF"/>
      </a:lt1>
      <a:dk2>
        <a:srgbClr val="06103D"/>
      </a:dk2>
      <a:lt2>
        <a:srgbClr val="E3E3E3"/>
      </a:lt2>
      <a:accent1>
        <a:srgbClr val="06103D"/>
      </a:accent1>
      <a:accent2>
        <a:srgbClr val="2969F2"/>
      </a:accent2>
      <a:accent3>
        <a:srgbClr val="777777"/>
      </a:accent3>
      <a:accent4>
        <a:srgbClr val="ADADAD"/>
      </a:accent4>
      <a:accent5>
        <a:srgbClr val="E3E3E3"/>
      </a:accent5>
      <a:accent6>
        <a:srgbClr val="B4F62A"/>
      </a:accent6>
      <a:hlink>
        <a:srgbClr val="06103D"/>
      </a:hlink>
      <a:folHlink>
        <a:srgbClr val="77777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lIns="144000" tIns="72000" rIns="144000" bIns="72000" rtlCol="0" anchor="ctr"/>
      <a:lstStyle>
        <a:defPPr algn="ctr">
          <a:spcBef>
            <a:spcPts val="800"/>
          </a:spcBef>
          <a:defRPr sz="1600" b="1" dirty="0" smtClean="0">
            <a:solidFill>
              <a:schemeClr val="bg1"/>
            </a:solidFill>
            <a:latin typeface="+mj-lt"/>
          </a:defRPr>
        </a:defPPr>
      </a:lst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1400"/>
          </a:spcBef>
          <a:defRPr sz="2200" dirty="0" smtClean="0">
            <a:solidFill>
              <a:schemeClr val="tx2"/>
            </a:solidFill>
            <a:latin typeface="+mn-lt"/>
          </a:defRPr>
        </a:defPPr>
      </a:lstStyle>
    </a:txDef>
  </a:objectDefaults>
  <a:extraClrSchemeLst/>
  <a:custClrLst>
    <a:custClr name="Yellow">
      <a:srgbClr val="F59B40"/>
    </a:custClr>
    <a:custClr name="Orange">
      <a:srgbClr val="F55C38"/>
    </a:custClr>
    <a:custClr name="Teal">
      <a:srgbClr val="1ED4B2"/>
    </a:custClr>
    <a:custClr name="Turqoise">
      <a:srgbClr val="31C6DE"/>
    </a:custClr>
    <a:custClr name="Indigo">
      <a:srgbClr val="4C41BB"/>
    </a:custClr>
    <a:custClr name="Pink">
      <a:srgbClr val="E23E9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Dashboard - Red">
      <a:srgbClr val="FF0000"/>
    </a:custClr>
    <a:custClr name="Dashboard - Yellow">
      <a:srgbClr val="FFFF00"/>
    </a:custClr>
    <a:custClr name="Dashboard - Green">
      <a:srgbClr val="00B050"/>
    </a:custClr>
  </a:custClrLst>
  <a:extLst>
    <a:ext uri="{05A4C25C-085E-4340-85A3-A5531E510DB2}">
      <thm15:themeFamily xmlns:thm15="http://schemas.microsoft.com/office/thememl/2012/main" name="CAE Template 16-9 ENG June 2022" id="{9A6B6E24-E6BE-4B38-B50C-CC043C9421B7}" vid="{F3BF8BBD-4A7F-4770-ADD3-FA4E75047700}"/>
    </a:ext>
  </a:extLst>
</a:theme>
</file>

<file path=ppt/theme/theme2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CAE">
      <a:dk1>
        <a:srgbClr val="000000"/>
      </a:dk1>
      <a:lt1>
        <a:srgbClr val="FFFFFF"/>
      </a:lt1>
      <a:dk2>
        <a:srgbClr val="06103D"/>
      </a:dk2>
      <a:lt2>
        <a:srgbClr val="E3E3E3"/>
      </a:lt2>
      <a:accent1>
        <a:srgbClr val="06103D"/>
      </a:accent1>
      <a:accent2>
        <a:srgbClr val="2969F2"/>
      </a:accent2>
      <a:accent3>
        <a:srgbClr val="777777"/>
      </a:accent3>
      <a:accent4>
        <a:srgbClr val="ADADAD"/>
      </a:accent4>
      <a:accent5>
        <a:srgbClr val="E3E3E3"/>
      </a:accent5>
      <a:accent6>
        <a:srgbClr val="B4F62A"/>
      </a:accent6>
      <a:hlink>
        <a:srgbClr val="06103D"/>
      </a:hlink>
      <a:folHlink>
        <a:srgbClr val="77777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CAE">
      <a:dk1>
        <a:srgbClr val="000000"/>
      </a:dk1>
      <a:lt1>
        <a:srgbClr val="FFFFFF"/>
      </a:lt1>
      <a:dk2>
        <a:srgbClr val="06103D"/>
      </a:dk2>
      <a:lt2>
        <a:srgbClr val="E3E3E3"/>
      </a:lt2>
      <a:accent1>
        <a:srgbClr val="06103D"/>
      </a:accent1>
      <a:accent2>
        <a:srgbClr val="2969F2"/>
      </a:accent2>
      <a:accent3>
        <a:srgbClr val="777777"/>
      </a:accent3>
      <a:accent4>
        <a:srgbClr val="ADADAD"/>
      </a:accent4>
      <a:accent5>
        <a:srgbClr val="E3E3E3"/>
      </a:accent5>
      <a:accent6>
        <a:srgbClr val="B4F62A"/>
      </a:accent6>
      <a:hlink>
        <a:srgbClr val="06103D"/>
      </a:hlink>
      <a:folHlink>
        <a:srgbClr val="777777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cdc9ed-ed61-4a6d-91b4-9402dc290654">
      <UserInfo>
        <DisplayName>Brian Carroll</DisplayName>
        <AccountId>14729</AccountId>
        <AccountType/>
      </UserInfo>
      <UserInfo>
        <DisplayName>Zoe McFarlane</DisplayName>
        <AccountId>15587</AccountId>
        <AccountType/>
      </UserInfo>
    </SharedWithUsers>
    <TaxCatchAll xmlns="0dcdc9ed-ed61-4a6d-91b4-9402dc290654" xsi:nil="true"/>
    <lcf76f155ced4ddcb4097134ff3c332f xmlns="946968bc-41d6-4624-bb9f-6061d1967ce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8A0C5CFC1C354EADF42BB33F661C5B" ma:contentTypeVersion="15" ma:contentTypeDescription="Create a new document." ma:contentTypeScope="" ma:versionID="9555d26d34f5a5832d3d1ba608af9772">
  <xsd:schema xmlns:xsd="http://www.w3.org/2001/XMLSchema" xmlns:xs="http://www.w3.org/2001/XMLSchema" xmlns:p="http://schemas.microsoft.com/office/2006/metadata/properties" xmlns:ns2="946968bc-41d6-4624-bb9f-6061d1967ce0" xmlns:ns3="0dcdc9ed-ed61-4a6d-91b4-9402dc290654" targetNamespace="http://schemas.microsoft.com/office/2006/metadata/properties" ma:root="true" ma:fieldsID="346d2902ca176ee0aa864c2cca33e227" ns2:_="" ns3:_="">
    <xsd:import namespace="946968bc-41d6-4624-bb9f-6061d1967ce0"/>
    <xsd:import namespace="0dcdc9ed-ed61-4a6d-91b4-9402dc2906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968bc-41d6-4624-bb9f-6061d196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ff71275-1c77-4a1b-9a98-69c8d21373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dc9ed-ed61-4a6d-91b4-9402dc29065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7503947-dff0-4de4-9127-bd4816b2cefc}" ma:internalName="TaxCatchAll" ma:showField="CatchAllData" ma:web="0dcdc9ed-ed61-4a6d-91b4-9402dc2906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D1F8C9-82F8-483F-A912-C55C6D1EE1CD}">
  <ds:schemaRefs>
    <ds:schemaRef ds:uri="http://schemas.microsoft.com/office/infopath/2007/PartnerControls"/>
    <ds:schemaRef ds:uri="http://schemas.openxmlformats.org/package/2006/metadata/core-properties"/>
    <ds:schemaRef ds:uri="ebd3bc9e-985d-4045-add5-52e6f2886aeb"/>
    <ds:schemaRef ds:uri="http://schemas.microsoft.com/office/2006/metadata/properties"/>
    <ds:schemaRef ds:uri="http://purl.org/dc/dcmitype/"/>
    <ds:schemaRef ds:uri="e5616311-0f0b-4000-82a0-9ae41ea9a475"/>
    <ds:schemaRef ds:uri="http://schemas.microsoft.com/office/2006/documentManagement/types"/>
    <ds:schemaRef ds:uri="d9f22e88-60c2-4129-9930-29551bd73f81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EF80F4B-F8EA-4A27-8FC2-8C694135FFDA}"/>
</file>

<file path=customXml/itemProps3.xml><?xml version="1.0" encoding="utf-8"?>
<ds:datastoreItem xmlns:ds="http://schemas.openxmlformats.org/officeDocument/2006/customXml" ds:itemID="{64EFE215-81A3-4C14-BE9D-72E910C0907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4793187-AE1E-461E-A025-F42A77E06D2B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CAE Template 16-9 ENG June 2022</Template>
  <TotalTime>6100</TotalTime>
  <Words>2908</Words>
  <Application>Microsoft Office PowerPoint</Application>
  <PresentationFormat>Widescreen</PresentationFormat>
  <Paragraphs>568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Aptos</vt:lpstr>
      <vt:lpstr>Aptos Display</vt:lpstr>
      <vt:lpstr>Arial</vt:lpstr>
      <vt:lpstr>Arial Narrow</vt:lpstr>
      <vt:lpstr>Tahoma</vt:lpstr>
      <vt:lpstr>Wingdings</vt:lpstr>
      <vt:lpstr>CAE 16/9 template June 2022 by PrezExpert</vt:lpstr>
      <vt:lpstr>Blends</vt:lpstr>
      <vt:lpstr>3_Custom Design</vt:lpstr>
      <vt:lpstr>2_Custom Design</vt:lpstr>
      <vt:lpstr>1_Custom Design</vt:lpstr>
      <vt:lpstr>Custom Design</vt:lpstr>
      <vt:lpstr>Simulation and Cyber-Secure Hybrid Cloud (CSHC)</vt:lpstr>
      <vt:lpstr>Agenda</vt:lpstr>
      <vt:lpstr>Learning Objective 1</vt:lpstr>
      <vt:lpstr>Problem Statement</vt:lpstr>
      <vt:lpstr>Problem Statement</vt:lpstr>
      <vt:lpstr>Customer Top-level Requirements</vt:lpstr>
      <vt:lpstr>Learning Objective 2</vt:lpstr>
      <vt:lpstr>What’s up with the cloud?</vt:lpstr>
      <vt:lpstr>Customers prefer cloud services</vt:lpstr>
      <vt:lpstr>Types of clouds – Public &amp; Private</vt:lpstr>
      <vt:lpstr>Types of clouds - Hybrid</vt:lpstr>
      <vt:lpstr>Government and DoD clouds - Unclassified</vt:lpstr>
      <vt:lpstr>Government and DoD clouds – Impact Level 6 &amp; 7</vt:lpstr>
      <vt:lpstr>Cloud Computing Models: IaaS, PaaS and SaaS</vt:lpstr>
      <vt:lpstr>Hypervisors and Virtual Machines</vt:lpstr>
      <vt:lpstr>Containers</vt:lpstr>
      <vt:lpstr>Virtual Machine vs Container</vt:lpstr>
      <vt:lpstr>What is kubernetes (K8s)?</vt:lpstr>
      <vt:lpstr>Why kubernetes?</vt:lpstr>
      <vt:lpstr>Virtualizing GPUs (vGPU)</vt:lpstr>
      <vt:lpstr>Multi-server architectures: advantages &amp; management </vt:lpstr>
      <vt:lpstr>Converged and Hyper-converged Infrastructures </vt:lpstr>
      <vt:lpstr>Virtualizing SAN (vSAN) </vt:lpstr>
      <vt:lpstr>Infrastructure as Code (IaC)</vt:lpstr>
      <vt:lpstr>Virtual Desktop Infrastructure (VDI)</vt:lpstr>
      <vt:lpstr>Enterprise Services Automated Management &amp; Sustainment</vt:lpstr>
      <vt:lpstr>Use cases of cloud technology</vt:lpstr>
      <vt:lpstr>Learning Objective 3</vt:lpstr>
      <vt:lpstr>Cloud technology applicability to resolving challenges</vt:lpstr>
      <vt:lpstr>Applicability of cloud services provided by commercial/federal providers</vt:lpstr>
      <vt:lpstr>Applicability of Cyber-Secure Hybrid Cloud Solutions</vt:lpstr>
      <vt:lpstr>Learning Objective 4</vt:lpstr>
      <vt:lpstr>CSHC-based Distributed Enterprise Platform for  Digital Transformation</vt:lpstr>
      <vt:lpstr>Top-level layered reference architecture  with common industry taxonomy  </vt:lpstr>
      <vt:lpstr>Core Component: On-Premise Equipment (OPE)</vt:lpstr>
      <vt:lpstr>OPE with Common Enterprise Services</vt:lpstr>
      <vt:lpstr> Core Component: Enterprise Network(s)  </vt:lpstr>
      <vt:lpstr>Core Component: Operations Center (OC) </vt:lpstr>
      <vt:lpstr>Core Components: Runtime Trainer OPE, DevSecOps </vt:lpstr>
      <vt:lpstr>Benefits of the CSHC approach for the Warfighter</vt:lpstr>
      <vt:lpstr>Learning Objective 5</vt:lpstr>
      <vt:lpstr>Transitioning from legacy systems to CSHC solution</vt:lpstr>
      <vt:lpstr>USAF SCARS Initiative</vt:lpstr>
      <vt:lpstr>Example use case: USAF SCARS Transformation</vt:lpstr>
      <vt:lpstr>Phased Migration of Legacy Training System to OPE</vt:lpstr>
      <vt:lpstr>Confirmation of accomplished learning objectives</vt:lpstr>
      <vt:lpstr>Bibliography / additional source of information  for self-learning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Tansel Kendir</dc:creator>
  <cp:lastModifiedBy>Tansel Kendir</cp:lastModifiedBy>
  <cp:revision>43</cp:revision>
  <dcterms:created xsi:type="dcterms:W3CDTF">2023-10-05T17:40:01Z</dcterms:created>
  <dcterms:modified xsi:type="dcterms:W3CDTF">2025-09-10T16:41:02Z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0x010100978A0C5CFC1C354EADF42BB33F661C5B</vt:lpwstr>
  </property>
  <property fmtid="{D5CDD505-2E9C-101B-9397-08002B2CF9AE}" pid="3" name="NXPowerLiteLastOptimized">
    <vt:lpwstr>8554233</vt:lpwstr>
  </property>
  <property fmtid="{D5CDD505-2E9C-101B-9397-08002B2CF9AE}" pid="4" name="NXPowerLiteSettings">
    <vt:lpwstr>C980073804F000</vt:lpwstr>
  </property>
  <property fmtid="{D5CDD505-2E9C-101B-9397-08002B2CF9AE}" pid="5" name="NXPowerLiteVersion">
    <vt:lpwstr>D8.0.11</vt:lpwstr>
  </property>
  <property fmtid="{D5CDD505-2E9C-101B-9397-08002B2CF9AE}" pid="6" name="MediaServiceImageTags">
    <vt:lpwstr/>
  </property>
</Properties>
</file>